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19"/>
  </p:notesMasterIdLst>
  <p:sldIdLst>
    <p:sldId id="4299" r:id="rId2"/>
    <p:sldId id="4305" r:id="rId3"/>
    <p:sldId id="4318" r:id="rId4"/>
    <p:sldId id="4340" r:id="rId5"/>
    <p:sldId id="4342" r:id="rId6"/>
    <p:sldId id="4343" r:id="rId7"/>
    <p:sldId id="4354" r:id="rId8"/>
    <p:sldId id="4355" r:id="rId9"/>
    <p:sldId id="4356" r:id="rId10"/>
    <p:sldId id="4357" r:id="rId11"/>
    <p:sldId id="4358" r:id="rId12"/>
    <p:sldId id="4359" r:id="rId13"/>
    <p:sldId id="4360" r:id="rId14"/>
    <p:sldId id="4352" r:id="rId15"/>
    <p:sldId id="4337" r:id="rId16"/>
    <p:sldId id="4338" r:id="rId17"/>
    <p:sldId id="43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E47"/>
    <a:srgbClr val="404040"/>
    <a:srgbClr val="5398A2"/>
    <a:srgbClr val="82C248"/>
    <a:srgbClr val="84C245"/>
    <a:srgbClr val="0C4659"/>
    <a:srgbClr val="4174BA"/>
    <a:srgbClr val="A555A1"/>
    <a:srgbClr val="3FB5A1"/>
    <a:srgbClr val="EE4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58690-C82A-4C96-9743-37EFD08A3BF5}" v="269" dt="2026-03-25T12:56:15.961"/>
    <p1510:client id="{822B0735-5F81-41DA-8713-154583BEE47F}" v="57" dt="2026-03-26T11:23:07.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95082"/>
  </p:normalViewPr>
  <p:slideViewPr>
    <p:cSldViewPr snapToGrid="0" snapToObjects="1">
      <p:cViewPr varScale="1">
        <p:scale>
          <a:sx n="78" d="100"/>
          <a:sy n="78" d="100"/>
        </p:scale>
        <p:origin x="682" y="4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4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D904015-C106-045F-C10F-F9452F1E3511}"/>
              </a:ext>
            </a:extLst>
          </p:cNvPr>
          <p:cNvSpPr/>
          <p:nvPr userDrawn="1"/>
        </p:nvSpPr>
        <p:spPr>
          <a:xfrm rot="16200000">
            <a:off x="2905575" y="2272105"/>
            <a:ext cx="3336183" cy="3602461"/>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A242E2CF-E84C-8E81-C8EA-4D5CC70E5736}"/>
              </a:ext>
            </a:extLst>
          </p:cNvPr>
          <p:cNvSpPr/>
          <p:nvPr userDrawn="1"/>
        </p:nvSpPr>
        <p:spPr>
          <a:xfrm>
            <a:off x="-39761" y="2405243"/>
            <a:ext cx="4748066" cy="3336181"/>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D6A4EAA4-8455-6BCC-2CF4-864D4D63E800}"/>
              </a:ext>
            </a:extLst>
          </p:cNvPr>
          <p:cNvSpPr>
            <a:spLocks noGrp="1"/>
          </p:cNvSpPr>
          <p:nvPr>
            <p:ph type="pic" sz="quarter" idx="19"/>
          </p:nvPr>
        </p:nvSpPr>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9" name="Freeform 18">
            <a:extLst>
              <a:ext uri="{FF2B5EF4-FFF2-40B4-BE49-F238E27FC236}">
                <a16:creationId xmlns:a16="http://schemas.microsoft.com/office/drawing/2014/main" id="{E067325B-0DCC-9F1B-E930-4CB147278451}"/>
              </a:ext>
            </a:extLst>
          </p:cNvPr>
          <p:cNvSpPr/>
          <p:nvPr userDrawn="1"/>
        </p:nvSpPr>
        <p:spPr>
          <a:xfrm flipH="1">
            <a:off x="6474524" y="5337397"/>
            <a:ext cx="5717476" cy="778675"/>
          </a:xfrm>
          <a:custGeom>
            <a:avLst/>
            <a:gdLst>
              <a:gd name="connsiteX0" fmla="*/ 5235369 w 5717476"/>
              <a:gd name="connsiteY0" fmla="*/ 0 h 778675"/>
              <a:gd name="connsiteX1" fmla="*/ 4526120 w 5717476"/>
              <a:gd name="connsiteY1" fmla="*/ 0 h 778675"/>
              <a:gd name="connsiteX2" fmla="*/ 665005 w 5717476"/>
              <a:gd name="connsiteY2" fmla="*/ 0 h 778675"/>
              <a:gd name="connsiteX3" fmla="*/ 0 w 5717476"/>
              <a:gd name="connsiteY3" fmla="*/ 0 h 778675"/>
              <a:gd name="connsiteX4" fmla="*/ 0 w 5717476"/>
              <a:gd name="connsiteY4" fmla="*/ 778675 h 778675"/>
              <a:gd name="connsiteX5" fmla="*/ 680798 w 5717476"/>
              <a:gd name="connsiteY5" fmla="*/ 778675 h 778675"/>
              <a:gd name="connsiteX6" fmla="*/ 5008228 w 5717476"/>
              <a:gd name="connsiteY6" fmla="*/ 778675 h 778675"/>
              <a:gd name="connsiteX7" fmla="*/ 5717476 w 5717476"/>
              <a:gd name="connsiteY7" fmla="*/ 778675 h 778675"/>
              <a:gd name="connsiteX8" fmla="*/ 5717476 w 5717476"/>
              <a:gd name="connsiteY8" fmla="*/ 421337 h 778675"/>
              <a:gd name="connsiteX9" fmla="*/ 5235369 w 5717476"/>
              <a:gd name="connsiteY9"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7476" h="778675">
                <a:moveTo>
                  <a:pt x="5235369" y="0"/>
                </a:moveTo>
                <a:lnTo>
                  <a:pt x="4526120" y="0"/>
                </a:lnTo>
                <a:lnTo>
                  <a:pt x="665005" y="0"/>
                </a:lnTo>
                <a:lnTo>
                  <a:pt x="0" y="0"/>
                </a:lnTo>
                <a:lnTo>
                  <a:pt x="0" y="778675"/>
                </a:lnTo>
                <a:lnTo>
                  <a:pt x="680798" y="778675"/>
                </a:lnTo>
                <a:lnTo>
                  <a:pt x="5008228" y="778675"/>
                </a:lnTo>
                <a:lnTo>
                  <a:pt x="5717476" y="778675"/>
                </a:lnTo>
                <a:lnTo>
                  <a:pt x="5717476" y="421337"/>
                </a:lnTo>
                <a:cubicBezTo>
                  <a:pt x="5717476" y="189335"/>
                  <a:pt x="5500834" y="0"/>
                  <a:pt x="5235369" y="0"/>
                </a:cubicBez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430882"/>
            <a:ext cx="4414577" cy="679345"/>
          </a:xfrm>
          <a:prstGeom prst="rect">
            <a:avLst/>
          </a:prstGeom>
        </p:spPr>
        <p:txBody>
          <a:bodyPr>
            <a:noAutofit/>
          </a:bodyPr>
          <a:lstStyle>
            <a:lvl1pPr marL="0" indent="0" algn="r">
              <a:buNone/>
              <a:defRPr sz="2800" b="0" i="0">
                <a:solidFill>
                  <a:schemeClr val="bg1"/>
                </a:solidFill>
                <a:latin typeface="+mn-lt"/>
              </a:defRPr>
            </a:lvl1pPr>
          </a:lstStyle>
          <a:p>
            <a:pPr lvl="0"/>
            <a:r>
              <a:rPr lang="en-US" dirty="0" err="1"/>
              <a:t>www.website.eu</a:t>
            </a:r>
            <a:endParaRPr lang="en-US" dirty="0"/>
          </a:p>
        </p:txBody>
      </p:sp>
      <p:sp>
        <p:nvSpPr>
          <p:cNvPr id="2" name="Freeform 1">
            <a:extLst>
              <a:ext uri="{FF2B5EF4-FFF2-40B4-BE49-F238E27FC236}">
                <a16:creationId xmlns:a16="http://schemas.microsoft.com/office/drawing/2014/main" id="{B35F9359-F872-09C6-1985-6971F387D1F3}"/>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9" name="Picture 8">
            <a:extLst>
              <a:ext uri="{FF2B5EF4-FFF2-40B4-BE49-F238E27FC236}">
                <a16:creationId xmlns:a16="http://schemas.microsoft.com/office/drawing/2014/main" id="{81267D49-CF81-1CAB-9378-84795E28C7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7403" y="312631"/>
            <a:ext cx="2646852" cy="1945277"/>
          </a:xfrm>
          <a:prstGeom prst="rect">
            <a:avLst/>
          </a:prstGeom>
        </p:spPr>
      </p:pic>
      <p:pic>
        <p:nvPicPr>
          <p:cNvPr id="16" name="Picture 15">
            <a:extLst>
              <a:ext uri="{FF2B5EF4-FFF2-40B4-BE49-F238E27FC236}">
                <a16:creationId xmlns:a16="http://schemas.microsoft.com/office/drawing/2014/main" id="{89E01AF0-BA0C-23F8-EC40-4B4CFC6ABA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5412" y="6106651"/>
            <a:ext cx="1989660" cy="443041"/>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84611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84C24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1F8E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3" name="Picture Placeholder 18">
            <a:extLst>
              <a:ext uri="{FF2B5EF4-FFF2-40B4-BE49-F238E27FC236}">
                <a16:creationId xmlns:a16="http://schemas.microsoft.com/office/drawing/2014/main" id="{DD08D66B-0AD5-663D-D808-6F1607225658}"/>
              </a:ext>
            </a:extLst>
          </p:cNvPr>
          <p:cNvSpPr>
            <a:spLocks noGrp="1"/>
          </p:cNvSpPr>
          <p:nvPr>
            <p:ph type="pic" sz="quarter" idx="34"/>
          </p:nvPr>
        </p:nvSpPr>
        <p:spPr>
          <a:xfrm>
            <a:off x="35665" y="242889"/>
            <a:ext cx="7575621" cy="4331221"/>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 name="Text Placeholder 17">
            <a:extLst>
              <a:ext uri="{FF2B5EF4-FFF2-40B4-BE49-F238E27FC236}">
                <a16:creationId xmlns:a16="http://schemas.microsoft.com/office/drawing/2014/main" id="{AB8172D5-0BBA-D0E6-8E31-AF267F209A50}"/>
              </a:ext>
            </a:extLst>
          </p:cNvPr>
          <p:cNvSpPr>
            <a:spLocks noGrp="1"/>
          </p:cNvSpPr>
          <p:nvPr>
            <p:ph type="body" sz="quarter" idx="20" hasCustomPrompt="1"/>
          </p:nvPr>
        </p:nvSpPr>
        <p:spPr>
          <a:xfrm>
            <a:off x="7946950" y="642939"/>
            <a:ext cx="3608993" cy="545345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4"/>
            <a:ext cx="1532272" cy="1049221"/>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Text Placeholder 17">
            <a:extLst>
              <a:ext uri="{FF2B5EF4-FFF2-40B4-BE49-F238E27FC236}">
                <a16:creationId xmlns:a16="http://schemas.microsoft.com/office/drawing/2014/main" id="{74EA9D64-55B8-3855-6053-7B79677C5E2E}"/>
              </a:ext>
            </a:extLst>
          </p:cNvPr>
          <p:cNvSpPr>
            <a:spLocks noGrp="1"/>
          </p:cNvSpPr>
          <p:nvPr>
            <p:ph type="body" sz="quarter" idx="21" hasCustomPrompt="1"/>
          </p:nvPr>
        </p:nvSpPr>
        <p:spPr>
          <a:xfrm>
            <a:off x="787770" y="5062321"/>
            <a:ext cx="10755843" cy="1235941"/>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Picture Placeholder 16">
            <a:extLst>
              <a:ext uri="{FF2B5EF4-FFF2-40B4-BE49-F238E27FC236}">
                <a16:creationId xmlns:a16="http://schemas.microsoft.com/office/drawing/2014/main" id="{A5A95592-5CA0-8FDF-0E49-2AD638F90ECC}"/>
              </a:ext>
            </a:extLst>
          </p:cNvPr>
          <p:cNvSpPr>
            <a:spLocks noGrp="1"/>
          </p:cNvSpPr>
          <p:nvPr>
            <p:ph type="pic" sz="quarter" idx="22"/>
          </p:nvPr>
        </p:nvSpPr>
        <p:spPr>
          <a:xfrm>
            <a:off x="0" y="148452"/>
            <a:ext cx="8097183" cy="4466563"/>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C221F-8346-2EF7-5657-B06D86059A19}"/>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17701727">
            <a:off x="8378696" y="-8979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1" y="2045704"/>
            <a:ext cx="4615448"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2" y="761603"/>
            <a:ext cx="4615448"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575318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AE22F-38B6-8AF9-3EDE-BABDE3BC5702}"/>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1081996">
            <a:off x="8614224" y="-773240"/>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2866515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C3C2A-8171-398A-CEBD-FFB29BAB5F41}"/>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5400000">
            <a:off x="8434115" y="-7455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3" cstate="email">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5398A2"/>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Tree>
    <p:extLst>
      <p:ext uri="{BB962C8B-B14F-4D97-AF65-F5344CB8AC3E}">
        <p14:creationId xmlns:p14="http://schemas.microsoft.com/office/powerpoint/2010/main" val="2905739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532DF0D-D7FD-72B7-24C4-8E8E48CFAFB4}"/>
              </a:ext>
            </a:extLst>
          </p:cNvPr>
          <p:cNvSpPr/>
          <p:nvPr userDrawn="1"/>
        </p:nvSpPr>
        <p:spPr>
          <a:xfrm>
            <a:off x="787883"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542553" y="2258450"/>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542553" y="1448874"/>
            <a:ext cx="3195485" cy="837258"/>
          </a:xfrm>
          <a:prstGeom prst="rect">
            <a:avLst/>
          </a:prstGeom>
        </p:spPr>
        <p:txBody>
          <a:bodyPr anchor="ctr">
            <a:normAutofit/>
          </a:bodyPr>
          <a:lstStyle>
            <a:lvl1pPr marL="0" indent="0" algn="r">
              <a:buNone/>
              <a:defRPr sz="5000" baseline="0">
                <a:solidFill>
                  <a:schemeClr val="bg1"/>
                </a:solidFill>
                <a:latin typeface="+mn-lt"/>
              </a:defRPr>
            </a:lvl1pPr>
          </a:lstStyle>
          <a:p>
            <a:pPr lvl="0"/>
            <a:r>
              <a:rPr lang="en-US" dirty="0"/>
              <a:t>Thank You</a:t>
            </a:r>
          </a:p>
        </p:txBody>
      </p:sp>
      <p:sp>
        <p:nvSpPr>
          <p:cNvPr id="18" name="Freeform 17">
            <a:extLst>
              <a:ext uri="{FF2B5EF4-FFF2-40B4-BE49-F238E27FC236}">
                <a16:creationId xmlns:a16="http://schemas.microsoft.com/office/drawing/2014/main" id="{12FAB2F2-1FC0-5327-17DE-B8FE08A80275}"/>
              </a:ext>
            </a:extLst>
          </p:cNvPr>
          <p:cNvSpPr/>
          <p:nvPr userDrawn="1"/>
        </p:nvSpPr>
        <p:spPr>
          <a:xfrm>
            <a:off x="-36951"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4" name="TextBox 3">
            <a:extLst>
              <a:ext uri="{FF2B5EF4-FFF2-40B4-BE49-F238E27FC236}">
                <a16:creationId xmlns:a16="http://schemas.microsoft.com/office/drawing/2014/main" id="{25FB937C-2F3B-16A8-226A-EA9B789B6EBF}"/>
              </a:ext>
            </a:extLst>
          </p:cNvPr>
          <p:cNvSpPr txBox="1"/>
          <p:nvPr userDrawn="1"/>
        </p:nvSpPr>
        <p:spPr>
          <a:xfrm>
            <a:off x="2571917" y="5999367"/>
            <a:ext cx="4399921" cy="55399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75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750" i="0" dirty="0">
              <a:solidFill>
                <a:srgbClr val="40404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1A16752-D3FF-6866-AB52-CD5E21A9CD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5916" y="5973915"/>
            <a:ext cx="1989660" cy="443041"/>
          </a:xfrm>
          <a:prstGeom prst="rect">
            <a:avLst/>
          </a:prstGeom>
        </p:spPr>
      </p:pic>
      <p:pic>
        <p:nvPicPr>
          <p:cNvPr id="16" name="Picture 15">
            <a:extLst>
              <a:ext uri="{FF2B5EF4-FFF2-40B4-BE49-F238E27FC236}">
                <a16:creationId xmlns:a16="http://schemas.microsoft.com/office/drawing/2014/main" id="{0786199D-2882-02E5-01F8-C0992EF470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6899" y="696090"/>
            <a:ext cx="2957461" cy="2173556"/>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art 1 ">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F8F0344-E868-ECCD-307B-8D8A87AD63D5}"/>
              </a:ext>
            </a:extLst>
          </p:cNvPr>
          <p:cNvSpPr/>
          <p:nvPr userDrawn="1"/>
        </p:nvSpPr>
        <p:spPr>
          <a:xfrm>
            <a:off x="2269245" y="2551368"/>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D8CD7C7-42CA-23DD-4AD9-B064E2FDEDC1}"/>
              </a:ext>
            </a:extLst>
          </p:cNvPr>
          <p:cNvSpPr/>
          <p:nvPr userDrawn="1"/>
        </p:nvSpPr>
        <p:spPr>
          <a:xfrm rot="10800000">
            <a:off x="4732121" y="0"/>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258C5E71-1BDE-B873-EA18-076ABA0EC1EA}"/>
              </a:ext>
            </a:extLst>
          </p:cNvPr>
          <p:cNvSpPr/>
          <p:nvPr userDrawn="1"/>
        </p:nvSpPr>
        <p:spPr>
          <a:xfrm>
            <a:off x="7180659" y="2461430"/>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7E11A68-2A9A-9ACF-5266-113E7DD6EB26}"/>
              </a:ext>
            </a:extLst>
          </p:cNvPr>
          <p:cNvSpPr/>
          <p:nvPr userDrawn="1"/>
        </p:nvSpPr>
        <p:spPr>
          <a:xfrm rot="10800000">
            <a:off x="9629195" y="0"/>
            <a:ext cx="2205305" cy="3416770"/>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Picture Placeholder 34">
            <a:extLst>
              <a:ext uri="{FF2B5EF4-FFF2-40B4-BE49-F238E27FC236}">
                <a16:creationId xmlns:a16="http://schemas.microsoft.com/office/drawing/2014/main" id="{210244EC-F349-0D2A-8EC7-942C68084457}"/>
              </a:ext>
            </a:extLst>
          </p:cNvPr>
          <p:cNvSpPr>
            <a:spLocks noGrp="1"/>
          </p:cNvSpPr>
          <p:nvPr>
            <p:ph type="pic" sz="quarter" idx="11"/>
          </p:nvPr>
        </p:nvSpPr>
        <p:spPr>
          <a:xfrm>
            <a:off x="472287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6" name="Picture Placeholder 86">
            <a:extLst>
              <a:ext uri="{FF2B5EF4-FFF2-40B4-BE49-F238E27FC236}">
                <a16:creationId xmlns:a16="http://schemas.microsoft.com/office/drawing/2014/main" id="{45AACAFC-171C-59E3-4602-1EE41C729BB6}"/>
              </a:ext>
            </a:extLst>
          </p:cNvPr>
          <p:cNvSpPr>
            <a:spLocks noGrp="1"/>
          </p:cNvSpPr>
          <p:nvPr>
            <p:ph type="pic" sz="quarter" idx="12"/>
          </p:nvPr>
        </p:nvSpPr>
        <p:spPr>
          <a:xfrm>
            <a:off x="7180659" y="5430"/>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7" name="Picture Placeholder 36">
            <a:extLst>
              <a:ext uri="{FF2B5EF4-FFF2-40B4-BE49-F238E27FC236}">
                <a16:creationId xmlns:a16="http://schemas.microsoft.com/office/drawing/2014/main" id="{355E5E31-0A04-2AFB-02EB-15C6FAA3DE57}"/>
              </a:ext>
            </a:extLst>
          </p:cNvPr>
          <p:cNvSpPr>
            <a:spLocks noGrp="1"/>
          </p:cNvSpPr>
          <p:nvPr>
            <p:ph type="pic" sz="quarter" idx="13"/>
          </p:nvPr>
        </p:nvSpPr>
        <p:spPr>
          <a:xfrm>
            <a:off x="9629195" y="2746545"/>
            <a:ext cx="2204215" cy="3195585"/>
          </a:xfrm>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Picture Placeholder 100">
            <a:extLst>
              <a:ext uri="{FF2B5EF4-FFF2-40B4-BE49-F238E27FC236}">
                <a16:creationId xmlns:a16="http://schemas.microsoft.com/office/drawing/2014/main" id="{EB2873D7-F640-6209-9830-FEDEBD79D522}"/>
              </a:ext>
            </a:extLst>
          </p:cNvPr>
          <p:cNvSpPr>
            <a:spLocks noGrp="1"/>
          </p:cNvSpPr>
          <p:nvPr>
            <p:ph type="pic" sz="quarter" idx="10"/>
          </p:nvPr>
        </p:nvSpPr>
        <p:spPr>
          <a:xfrm>
            <a:off x="2269245" y="16945"/>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8" name="Text Placeholder 32">
            <a:extLst>
              <a:ext uri="{FF2B5EF4-FFF2-40B4-BE49-F238E27FC236}">
                <a16:creationId xmlns:a16="http://schemas.microsoft.com/office/drawing/2014/main" id="{6389C801-2A80-182C-E589-CC07BDBC1FB0}"/>
              </a:ext>
            </a:extLst>
          </p:cNvPr>
          <p:cNvSpPr>
            <a:spLocks noGrp="1"/>
          </p:cNvSpPr>
          <p:nvPr>
            <p:ph type="body" sz="quarter" idx="42" hasCustomPrompt="1"/>
          </p:nvPr>
        </p:nvSpPr>
        <p:spPr>
          <a:xfrm rot="16200000">
            <a:off x="-2087668" y="272934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FAF53D26-4788-05E3-771F-7286AB1A66F6}"/>
              </a:ext>
            </a:extLst>
          </p:cNvPr>
          <p:cNvCxnSpPr>
            <a:cxnSpLocks/>
          </p:cNvCxnSpPr>
          <p:nvPr userDrawn="1"/>
        </p:nvCxnSpPr>
        <p:spPr>
          <a:xfrm>
            <a:off x="2331308" y="445400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32">
            <a:extLst>
              <a:ext uri="{FF2B5EF4-FFF2-40B4-BE49-F238E27FC236}">
                <a16:creationId xmlns:a16="http://schemas.microsoft.com/office/drawing/2014/main" id="{051AB610-0058-822C-BD59-9D2627BE2026}"/>
              </a:ext>
            </a:extLst>
          </p:cNvPr>
          <p:cNvSpPr>
            <a:spLocks noGrp="1"/>
          </p:cNvSpPr>
          <p:nvPr>
            <p:ph type="body" sz="quarter" idx="18" hasCustomPrompt="1"/>
          </p:nvPr>
        </p:nvSpPr>
        <p:spPr>
          <a:xfrm>
            <a:off x="2344748" y="450522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8" name="Text Placeholder 32">
            <a:extLst>
              <a:ext uri="{FF2B5EF4-FFF2-40B4-BE49-F238E27FC236}">
                <a16:creationId xmlns:a16="http://schemas.microsoft.com/office/drawing/2014/main" id="{5C736B8B-53E4-66F7-1990-53422BBEADD9}"/>
              </a:ext>
            </a:extLst>
          </p:cNvPr>
          <p:cNvSpPr>
            <a:spLocks noGrp="1"/>
          </p:cNvSpPr>
          <p:nvPr>
            <p:ph type="body" sz="quarter" idx="19" hasCustomPrompt="1"/>
          </p:nvPr>
        </p:nvSpPr>
        <p:spPr>
          <a:xfrm>
            <a:off x="2351099" y="398109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9" name="Text Placeholder 32">
            <a:extLst>
              <a:ext uri="{FF2B5EF4-FFF2-40B4-BE49-F238E27FC236}">
                <a16:creationId xmlns:a16="http://schemas.microsoft.com/office/drawing/2014/main" id="{4655396E-9FDD-AAC5-1A44-FCFBD08C7CD7}"/>
              </a:ext>
            </a:extLst>
          </p:cNvPr>
          <p:cNvSpPr>
            <a:spLocks noGrp="1"/>
          </p:cNvSpPr>
          <p:nvPr>
            <p:ph type="body" sz="quarter" idx="20" hasCustomPrompt="1"/>
          </p:nvPr>
        </p:nvSpPr>
        <p:spPr>
          <a:xfrm>
            <a:off x="3227039" y="419031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0" name="Straight Connector 49">
            <a:extLst>
              <a:ext uri="{FF2B5EF4-FFF2-40B4-BE49-F238E27FC236}">
                <a16:creationId xmlns:a16="http://schemas.microsoft.com/office/drawing/2014/main" id="{6595F542-8BE0-4F9C-9FF3-07CCA82EBC15}"/>
              </a:ext>
            </a:extLst>
          </p:cNvPr>
          <p:cNvCxnSpPr>
            <a:cxnSpLocks/>
          </p:cNvCxnSpPr>
          <p:nvPr userDrawn="1"/>
        </p:nvCxnSpPr>
        <p:spPr>
          <a:xfrm>
            <a:off x="4823039" y="8782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BDC03DB-7332-E6FA-B8BB-277188C462EC}"/>
              </a:ext>
            </a:extLst>
          </p:cNvPr>
          <p:cNvSpPr>
            <a:spLocks noGrp="1"/>
          </p:cNvSpPr>
          <p:nvPr>
            <p:ph type="body" sz="quarter" idx="43" hasCustomPrompt="1"/>
          </p:nvPr>
        </p:nvSpPr>
        <p:spPr>
          <a:xfrm>
            <a:off x="4836479" y="9294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2" name="Text Placeholder 32">
            <a:extLst>
              <a:ext uri="{FF2B5EF4-FFF2-40B4-BE49-F238E27FC236}">
                <a16:creationId xmlns:a16="http://schemas.microsoft.com/office/drawing/2014/main" id="{D1E9F0E9-3E45-67C8-9859-8E853F3C82F2}"/>
              </a:ext>
            </a:extLst>
          </p:cNvPr>
          <p:cNvSpPr>
            <a:spLocks noGrp="1"/>
          </p:cNvSpPr>
          <p:nvPr>
            <p:ph type="body" sz="quarter" idx="44" hasCustomPrompt="1"/>
          </p:nvPr>
        </p:nvSpPr>
        <p:spPr>
          <a:xfrm>
            <a:off x="4842830" y="4053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53" name="Text Placeholder 32">
            <a:extLst>
              <a:ext uri="{FF2B5EF4-FFF2-40B4-BE49-F238E27FC236}">
                <a16:creationId xmlns:a16="http://schemas.microsoft.com/office/drawing/2014/main" id="{9EAE5637-9288-E47B-5F86-63ADA117F661}"/>
              </a:ext>
            </a:extLst>
          </p:cNvPr>
          <p:cNvSpPr>
            <a:spLocks noGrp="1"/>
          </p:cNvSpPr>
          <p:nvPr>
            <p:ph type="body" sz="quarter" idx="45" hasCustomPrompt="1"/>
          </p:nvPr>
        </p:nvSpPr>
        <p:spPr>
          <a:xfrm>
            <a:off x="5718770" y="6145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8" name="Straight Connector 57">
            <a:extLst>
              <a:ext uri="{FF2B5EF4-FFF2-40B4-BE49-F238E27FC236}">
                <a16:creationId xmlns:a16="http://schemas.microsoft.com/office/drawing/2014/main" id="{91163A42-ECA4-0258-F06A-D6E0A1432389}"/>
              </a:ext>
            </a:extLst>
          </p:cNvPr>
          <p:cNvCxnSpPr>
            <a:cxnSpLocks/>
          </p:cNvCxnSpPr>
          <p:nvPr userDrawn="1"/>
        </p:nvCxnSpPr>
        <p:spPr>
          <a:xfrm>
            <a:off x="7271140" y="4402794"/>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 Placeholder 32">
            <a:extLst>
              <a:ext uri="{FF2B5EF4-FFF2-40B4-BE49-F238E27FC236}">
                <a16:creationId xmlns:a16="http://schemas.microsoft.com/office/drawing/2014/main" id="{F39F4436-B7B3-3BDC-157E-483222EFFF94}"/>
              </a:ext>
            </a:extLst>
          </p:cNvPr>
          <p:cNvSpPr>
            <a:spLocks noGrp="1"/>
          </p:cNvSpPr>
          <p:nvPr>
            <p:ph type="body" sz="quarter" idx="46" hasCustomPrompt="1"/>
          </p:nvPr>
        </p:nvSpPr>
        <p:spPr>
          <a:xfrm>
            <a:off x="7284580" y="4454009"/>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188B88B0-45BA-789C-D55C-92226513FAFF}"/>
              </a:ext>
            </a:extLst>
          </p:cNvPr>
          <p:cNvSpPr>
            <a:spLocks noGrp="1"/>
          </p:cNvSpPr>
          <p:nvPr>
            <p:ph type="body" sz="quarter" idx="47" hasCustomPrompt="1"/>
          </p:nvPr>
        </p:nvSpPr>
        <p:spPr>
          <a:xfrm>
            <a:off x="7290931" y="3929882"/>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61" name="Text Placeholder 32">
            <a:extLst>
              <a:ext uri="{FF2B5EF4-FFF2-40B4-BE49-F238E27FC236}">
                <a16:creationId xmlns:a16="http://schemas.microsoft.com/office/drawing/2014/main" id="{1EA52453-8796-7114-4C6E-00011B681CDA}"/>
              </a:ext>
            </a:extLst>
          </p:cNvPr>
          <p:cNvSpPr>
            <a:spLocks noGrp="1"/>
          </p:cNvSpPr>
          <p:nvPr>
            <p:ph type="body" sz="quarter" idx="48" hasCustomPrompt="1"/>
          </p:nvPr>
        </p:nvSpPr>
        <p:spPr>
          <a:xfrm>
            <a:off x="8166871" y="4139097"/>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67" name="Straight Connector 66">
            <a:extLst>
              <a:ext uri="{FF2B5EF4-FFF2-40B4-BE49-F238E27FC236}">
                <a16:creationId xmlns:a16="http://schemas.microsoft.com/office/drawing/2014/main" id="{0BD88B23-4623-D1A4-5EFF-6897E0CFC091}"/>
              </a:ext>
            </a:extLst>
          </p:cNvPr>
          <p:cNvCxnSpPr>
            <a:cxnSpLocks/>
          </p:cNvCxnSpPr>
          <p:nvPr userDrawn="1"/>
        </p:nvCxnSpPr>
        <p:spPr>
          <a:xfrm>
            <a:off x="9711285" y="841310"/>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Placeholder 32">
            <a:extLst>
              <a:ext uri="{FF2B5EF4-FFF2-40B4-BE49-F238E27FC236}">
                <a16:creationId xmlns:a16="http://schemas.microsoft.com/office/drawing/2014/main" id="{75C0BE62-FB8F-7A8A-366C-EE5956EE4A69}"/>
              </a:ext>
            </a:extLst>
          </p:cNvPr>
          <p:cNvSpPr>
            <a:spLocks noGrp="1"/>
          </p:cNvSpPr>
          <p:nvPr>
            <p:ph type="body" sz="quarter" idx="49" hasCustomPrompt="1"/>
          </p:nvPr>
        </p:nvSpPr>
        <p:spPr>
          <a:xfrm>
            <a:off x="9724725" y="892525"/>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9" name="Text Placeholder 32">
            <a:extLst>
              <a:ext uri="{FF2B5EF4-FFF2-40B4-BE49-F238E27FC236}">
                <a16:creationId xmlns:a16="http://schemas.microsoft.com/office/drawing/2014/main" id="{D76E6F3B-CA82-1375-6750-0A09826D1960}"/>
              </a:ext>
            </a:extLst>
          </p:cNvPr>
          <p:cNvSpPr>
            <a:spLocks noGrp="1"/>
          </p:cNvSpPr>
          <p:nvPr>
            <p:ph type="body" sz="quarter" idx="50" hasCustomPrompt="1"/>
          </p:nvPr>
        </p:nvSpPr>
        <p:spPr>
          <a:xfrm>
            <a:off x="9731076" y="368398"/>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0" name="Text Placeholder 32">
            <a:extLst>
              <a:ext uri="{FF2B5EF4-FFF2-40B4-BE49-F238E27FC236}">
                <a16:creationId xmlns:a16="http://schemas.microsoft.com/office/drawing/2014/main" id="{B61D2373-9C10-541E-BDA3-403107CF2315}"/>
              </a:ext>
            </a:extLst>
          </p:cNvPr>
          <p:cNvSpPr>
            <a:spLocks noGrp="1"/>
          </p:cNvSpPr>
          <p:nvPr>
            <p:ph type="body" sz="quarter" idx="51" hasCustomPrompt="1"/>
          </p:nvPr>
        </p:nvSpPr>
        <p:spPr>
          <a:xfrm>
            <a:off x="10607016" y="577613"/>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Part 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798DF14-8798-4EAD-82C9-65D466F7926D}"/>
              </a:ext>
            </a:extLst>
          </p:cNvPr>
          <p:cNvSpPr/>
          <p:nvPr userDrawn="1"/>
        </p:nvSpPr>
        <p:spPr>
          <a:xfrm rot="10800000">
            <a:off x="676909" y="405325"/>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4C245"/>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B4AB1622-319C-636B-4A3C-2877C5B6EDA4}"/>
              </a:ext>
            </a:extLst>
          </p:cNvPr>
          <p:cNvSpPr/>
          <p:nvPr userDrawn="1"/>
        </p:nvSpPr>
        <p:spPr>
          <a:xfrm rot="10800000">
            <a:off x="3130534" y="4038806"/>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2B83611F-8510-786D-DD6F-770FA0EE6972}"/>
              </a:ext>
            </a:extLst>
          </p:cNvPr>
          <p:cNvSpPr/>
          <p:nvPr userDrawn="1"/>
        </p:nvSpPr>
        <p:spPr>
          <a:xfrm rot="10800000">
            <a:off x="5562616" y="183475"/>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30DF1229-7E9D-6790-1163-5674CDF7B429}"/>
              </a:ext>
            </a:extLst>
          </p:cNvPr>
          <p:cNvSpPr/>
          <p:nvPr userDrawn="1"/>
        </p:nvSpPr>
        <p:spPr>
          <a:xfrm rot="10800000">
            <a:off x="8034688" y="3952509"/>
            <a:ext cx="2205305" cy="2882175"/>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84C245">
              <a:alpha val="7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8" name="Picture Placeholder 86">
            <a:extLst>
              <a:ext uri="{FF2B5EF4-FFF2-40B4-BE49-F238E27FC236}">
                <a16:creationId xmlns:a16="http://schemas.microsoft.com/office/drawing/2014/main" id="{81B4FA46-87A2-4A7E-132F-2EFD083DF54B}"/>
              </a:ext>
            </a:extLst>
          </p:cNvPr>
          <p:cNvSpPr>
            <a:spLocks noGrp="1"/>
          </p:cNvSpPr>
          <p:nvPr>
            <p:ph type="pic" sz="quarter" idx="12"/>
          </p:nvPr>
        </p:nvSpPr>
        <p:spPr>
          <a:xfrm>
            <a:off x="5562616" y="3101832"/>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Picture Placeholder 100">
            <a:extLst>
              <a:ext uri="{FF2B5EF4-FFF2-40B4-BE49-F238E27FC236}">
                <a16:creationId xmlns:a16="http://schemas.microsoft.com/office/drawing/2014/main" id="{BA580DA0-5B9F-7F19-03CF-FD408A6C58DE}"/>
              </a:ext>
            </a:extLst>
          </p:cNvPr>
          <p:cNvSpPr>
            <a:spLocks noGrp="1"/>
          </p:cNvSpPr>
          <p:nvPr>
            <p:ph type="pic" sz="quarter" idx="10"/>
          </p:nvPr>
        </p:nvSpPr>
        <p:spPr>
          <a:xfrm>
            <a:off x="676908" y="3002671"/>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4" name="Text Placeholder 32">
            <a:extLst>
              <a:ext uri="{FF2B5EF4-FFF2-40B4-BE49-F238E27FC236}">
                <a16:creationId xmlns:a16="http://schemas.microsoft.com/office/drawing/2014/main" id="{9057F582-2414-A5E9-7FEC-91D48D0B999C}"/>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5" name="Straight Connector 34">
            <a:extLst>
              <a:ext uri="{FF2B5EF4-FFF2-40B4-BE49-F238E27FC236}">
                <a16:creationId xmlns:a16="http://schemas.microsoft.com/office/drawing/2014/main" id="{8CAF1654-D560-5382-7FBA-534F4502B1C1}"/>
              </a:ext>
            </a:extLst>
          </p:cNvPr>
          <p:cNvCxnSpPr>
            <a:cxnSpLocks/>
          </p:cNvCxnSpPr>
          <p:nvPr userDrawn="1"/>
        </p:nvCxnSpPr>
        <p:spPr>
          <a:xfrm>
            <a:off x="744820" y="1704342"/>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32">
            <a:extLst>
              <a:ext uri="{FF2B5EF4-FFF2-40B4-BE49-F238E27FC236}">
                <a16:creationId xmlns:a16="http://schemas.microsoft.com/office/drawing/2014/main" id="{58E48B56-3E92-D518-4049-7617E255E319}"/>
              </a:ext>
            </a:extLst>
          </p:cNvPr>
          <p:cNvSpPr>
            <a:spLocks noGrp="1"/>
          </p:cNvSpPr>
          <p:nvPr>
            <p:ph type="body" sz="quarter" idx="18" hasCustomPrompt="1"/>
          </p:nvPr>
        </p:nvSpPr>
        <p:spPr>
          <a:xfrm>
            <a:off x="758260" y="1755557"/>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7" name="Text Placeholder 32">
            <a:extLst>
              <a:ext uri="{FF2B5EF4-FFF2-40B4-BE49-F238E27FC236}">
                <a16:creationId xmlns:a16="http://schemas.microsoft.com/office/drawing/2014/main" id="{753D3C8F-3CFC-FEE7-2E96-E00936182225}"/>
              </a:ext>
            </a:extLst>
          </p:cNvPr>
          <p:cNvSpPr>
            <a:spLocks noGrp="1"/>
          </p:cNvSpPr>
          <p:nvPr>
            <p:ph type="body" sz="quarter" idx="19" hasCustomPrompt="1"/>
          </p:nvPr>
        </p:nvSpPr>
        <p:spPr>
          <a:xfrm>
            <a:off x="764611" y="1231430"/>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38" name="Text Placeholder 32">
            <a:extLst>
              <a:ext uri="{FF2B5EF4-FFF2-40B4-BE49-F238E27FC236}">
                <a16:creationId xmlns:a16="http://schemas.microsoft.com/office/drawing/2014/main" id="{2E07AE96-A12E-B6B6-F460-3F6E6D8F9813}"/>
              </a:ext>
            </a:extLst>
          </p:cNvPr>
          <p:cNvSpPr>
            <a:spLocks noGrp="1"/>
          </p:cNvSpPr>
          <p:nvPr>
            <p:ph type="body" sz="quarter" idx="20" hasCustomPrompt="1"/>
          </p:nvPr>
        </p:nvSpPr>
        <p:spPr>
          <a:xfrm>
            <a:off x="1640551" y="1440645"/>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39" name="Straight Connector 38">
            <a:extLst>
              <a:ext uri="{FF2B5EF4-FFF2-40B4-BE49-F238E27FC236}">
                <a16:creationId xmlns:a16="http://schemas.microsoft.com/office/drawing/2014/main" id="{A770E3D6-B028-A856-6CD1-164FBF8A2DAC}"/>
              </a:ext>
            </a:extLst>
          </p:cNvPr>
          <p:cNvCxnSpPr>
            <a:cxnSpLocks/>
          </p:cNvCxnSpPr>
          <p:nvPr userDrawn="1"/>
        </p:nvCxnSpPr>
        <p:spPr>
          <a:xfrm>
            <a:off x="3221452" y="4917043"/>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32">
            <a:extLst>
              <a:ext uri="{FF2B5EF4-FFF2-40B4-BE49-F238E27FC236}">
                <a16:creationId xmlns:a16="http://schemas.microsoft.com/office/drawing/2014/main" id="{98999F88-E386-1D8A-C195-AF0FE5A3E97D}"/>
              </a:ext>
            </a:extLst>
          </p:cNvPr>
          <p:cNvSpPr>
            <a:spLocks noGrp="1"/>
          </p:cNvSpPr>
          <p:nvPr>
            <p:ph type="body" sz="quarter" idx="43" hasCustomPrompt="1"/>
          </p:nvPr>
        </p:nvSpPr>
        <p:spPr>
          <a:xfrm>
            <a:off x="3234892" y="4968258"/>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1" name="Text Placeholder 32">
            <a:extLst>
              <a:ext uri="{FF2B5EF4-FFF2-40B4-BE49-F238E27FC236}">
                <a16:creationId xmlns:a16="http://schemas.microsoft.com/office/drawing/2014/main" id="{DF320F54-E019-D197-E66D-6D936EB2F81F}"/>
              </a:ext>
            </a:extLst>
          </p:cNvPr>
          <p:cNvSpPr>
            <a:spLocks noGrp="1"/>
          </p:cNvSpPr>
          <p:nvPr>
            <p:ph type="body" sz="quarter" idx="44" hasCustomPrompt="1"/>
          </p:nvPr>
        </p:nvSpPr>
        <p:spPr>
          <a:xfrm>
            <a:off x="3241243" y="4444131"/>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42" name="Text Placeholder 32">
            <a:extLst>
              <a:ext uri="{FF2B5EF4-FFF2-40B4-BE49-F238E27FC236}">
                <a16:creationId xmlns:a16="http://schemas.microsoft.com/office/drawing/2014/main" id="{5C243B4D-E4D3-B144-C49D-328ECC14A8BE}"/>
              </a:ext>
            </a:extLst>
          </p:cNvPr>
          <p:cNvSpPr>
            <a:spLocks noGrp="1"/>
          </p:cNvSpPr>
          <p:nvPr>
            <p:ph type="body" sz="quarter" idx="45" hasCustomPrompt="1"/>
          </p:nvPr>
        </p:nvSpPr>
        <p:spPr>
          <a:xfrm>
            <a:off x="4117183" y="4653346"/>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3" name="Straight Connector 42">
            <a:extLst>
              <a:ext uri="{FF2B5EF4-FFF2-40B4-BE49-F238E27FC236}">
                <a16:creationId xmlns:a16="http://schemas.microsoft.com/office/drawing/2014/main" id="{9489381F-FC11-3911-049D-FBD5DC2721B9}"/>
              </a:ext>
            </a:extLst>
          </p:cNvPr>
          <p:cNvCxnSpPr>
            <a:cxnSpLocks/>
          </p:cNvCxnSpPr>
          <p:nvPr userDrawn="1"/>
        </p:nvCxnSpPr>
        <p:spPr>
          <a:xfrm>
            <a:off x="5617957" y="1724311"/>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32">
            <a:extLst>
              <a:ext uri="{FF2B5EF4-FFF2-40B4-BE49-F238E27FC236}">
                <a16:creationId xmlns:a16="http://schemas.microsoft.com/office/drawing/2014/main" id="{28C53705-5CC7-6310-483E-731F5E577075}"/>
              </a:ext>
            </a:extLst>
          </p:cNvPr>
          <p:cNvSpPr>
            <a:spLocks noGrp="1"/>
          </p:cNvSpPr>
          <p:nvPr>
            <p:ph type="body" sz="quarter" idx="46" hasCustomPrompt="1"/>
          </p:nvPr>
        </p:nvSpPr>
        <p:spPr>
          <a:xfrm>
            <a:off x="5631397" y="1775526"/>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5" name="Text Placeholder 32">
            <a:extLst>
              <a:ext uri="{FF2B5EF4-FFF2-40B4-BE49-F238E27FC236}">
                <a16:creationId xmlns:a16="http://schemas.microsoft.com/office/drawing/2014/main" id="{198C973D-3F91-37C7-264C-BDA10294B538}"/>
              </a:ext>
            </a:extLst>
          </p:cNvPr>
          <p:cNvSpPr>
            <a:spLocks noGrp="1"/>
          </p:cNvSpPr>
          <p:nvPr>
            <p:ph type="body" sz="quarter" idx="47" hasCustomPrompt="1"/>
          </p:nvPr>
        </p:nvSpPr>
        <p:spPr>
          <a:xfrm>
            <a:off x="5637748" y="1251399"/>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46" name="Text Placeholder 32">
            <a:extLst>
              <a:ext uri="{FF2B5EF4-FFF2-40B4-BE49-F238E27FC236}">
                <a16:creationId xmlns:a16="http://schemas.microsoft.com/office/drawing/2014/main" id="{9E5CA4D0-8BAF-7D02-E283-F8461C533ADB}"/>
              </a:ext>
            </a:extLst>
          </p:cNvPr>
          <p:cNvSpPr>
            <a:spLocks noGrp="1"/>
          </p:cNvSpPr>
          <p:nvPr>
            <p:ph type="body" sz="quarter" idx="48" hasCustomPrompt="1"/>
          </p:nvPr>
        </p:nvSpPr>
        <p:spPr>
          <a:xfrm>
            <a:off x="6513688" y="1460614"/>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7" name="Straight Connector 46">
            <a:extLst>
              <a:ext uri="{FF2B5EF4-FFF2-40B4-BE49-F238E27FC236}">
                <a16:creationId xmlns:a16="http://schemas.microsoft.com/office/drawing/2014/main" id="{A70D8766-71C9-014B-7C80-5E8E8502DF41}"/>
              </a:ext>
            </a:extLst>
          </p:cNvPr>
          <p:cNvCxnSpPr>
            <a:cxnSpLocks/>
          </p:cNvCxnSpPr>
          <p:nvPr userDrawn="1"/>
        </p:nvCxnSpPr>
        <p:spPr>
          <a:xfrm>
            <a:off x="8116779" y="479381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 Placeholder 32">
            <a:extLst>
              <a:ext uri="{FF2B5EF4-FFF2-40B4-BE49-F238E27FC236}">
                <a16:creationId xmlns:a16="http://schemas.microsoft.com/office/drawing/2014/main" id="{0A9AF39E-0B25-826F-5AB1-F25C9A3C3952}"/>
              </a:ext>
            </a:extLst>
          </p:cNvPr>
          <p:cNvSpPr>
            <a:spLocks noGrp="1"/>
          </p:cNvSpPr>
          <p:nvPr>
            <p:ph type="body" sz="quarter" idx="49" hasCustomPrompt="1"/>
          </p:nvPr>
        </p:nvSpPr>
        <p:spPr>
          <a:xfrm>
            <a:off x="8130219" y="484503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9" name="Text Placeholder 32">
            <a:extLst>
              <a:ext uri="{FF2B5EF4-FFF2-40B4-BE49-F238E27FC236}">
                <a16:creationId xmlns:a16="http://schemas.microsoft.com/office/drawing/2014/main" id="{4E3C2B43-C743-99AA-A20D-FC79E6DF5C99}"/>
              </a:ext>
            </a:extLst>
          </p:cNvPr>
          <p:cNvSpPr>
            <a:spLocks noGrp="1"/>
          </p:cNvSpPr>
          <p:nvPr>
            <p:ph type="body" sz="quarter" idx="50" hasCustomPrompt="1"/>
          </p:nvPr>
        </p:nvSpPr>
        <p:spPr>
          <a:xfrm>
            <a:off x="8136570" y="432090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50" name="Text Placeholder 32">
            <a:extLst>
              <a:ext uri="{FF2B5EF4-FFF2-40B4-BE49-F238E27FC236}">
                <a16:creationId xmlns:a16="http://schemas.microsoft.com/office/drawing/2014/main" id="{5F8EDE65-8233-63E4-06CE-416D853C8A42}"/>
              </a:ext>
            </a:extLst>
          </p:cNvPr>
          <p:cNvSpPr>
            <a:spLocks noGrp="1"/>
          </p:cNvSpPr>
          <p:nvPr>
            <p:ph type="body" sz="quarter" idx="51" hasCustomPrompt="1"/>
          </p:nvPr>
        </p:nvSpPr>
        <p:spPr>
          <a:xfrm>
            <a:off x="9012510" y="453012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2" name="Picture Placeholder 51">
            <a:extLst>
              <a:ext uri="{FF2B5EF4-FFF2-40B4-BE49-F238E27FC236}">
                <a16:creationId xmlns:a16="http://schemas.microsoft.com/office/drawing/2014/main" id="{10FA84DF-166C-0D0F-8576-C0CCFE83B26F}"/>
              </a:ext>
            </a:extLst>
          </p:cNvPr>
          <p:cNvSpPr>
            <a:spLocks noGrp="1"/>
          </p:cNvSpPr>
          <p:nvPr>
            <p:ph type="pic" sz="quarter" idx="52"/>
          </p:nvPr>
        </p:nvSpPr>
        <p:spPr>
          <a:xfrm>
            <a:off x="3130533" y="939180"/>
            <a:ext cx="2204215" cy="3127986"/>
          </a:xfrm>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54" name="Picture Placeholder 53">
            <a:extLst>
              <a:ext uri="{FF2B5EF4-FFF2-40B4-BE49-F238E27FC236}">
                <a16:creationId xmlns:a16="http://schemas.microsoft.com/office/drawing/2014/main" id="{09CBF7E8-CB9F-C860-BCA2-B257F00261CE}"/>
              </a:ext>
            </a:extLst>
          </p:cNvPr>
          <p:cNvSpPr>
            <a:spLocks noGrp="1"/>
          </p:cNvSpPr>
          <p:nvPr>
            <p:ph type="pic" sz="quarter" idx="53"/>
          </p:nvPr>
        </p:nvSpPr>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DF925AD-D6B9-A58B-BF15-C80C0C859215}"/>
              </a:ext>
            </a:extLst>
          </p:cNvPr>
          <p:cNvSpPr/>
          <p:nvPr userDrawn="1"/>
        </p:nvSpPr>
        <p:spPr>
          <a:xfrm>
            <a:off x="-14824" y="0"/>
            <a:ext cx="4660566" cy="685800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3" name="Rectangle 2">
            <a:extLst>
              <a:ext uri="{FF2B5EF4-FFF2-40B4-BE49-F238E27FC236}">
                <a16:creationId xmlns:a16="http://schemas.microsoft.com/office/drawing/2014/main" id="{834ED957-32AA-E29B-F929-8BF81065BCD3}"/>
              </a:ext>
            </a:extLst>
          </p:cNvPr>
          <p:cNvSpPr/>
          <p:nvPr userDrawn="1"/>
        </p:nvSpPr>
        <p:spPr>
          <a:xfrm>
            <a:off x="0" y="2772697"/>
            <a:ext cx="2330245" cy="4085303"/>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3504386"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6EF0EA75-2206-84F7-638F-91950F510E57}"/>
              </a:ext>
            </a:extLst>
          </p:cNvPr>
          <p:cNvSpPr>
            <a:spLocks noGrp="1"/>
          </p:cNvSpPr>
          <p:nvPr>
            <p:ph type="pic" sz="quarter" idx="41"/>
          </p:nvPr>
        </p:nvSpPr>
        <p:spPr>
          <a:xfrm>
            <a:off x="4229099" y="1658170"/>
            <a:ext cx="7122409" cy="5199830"/>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7DE7EAA-8DB6-B5CB-0E18-853598172730}"/>
              </a:ext>
            </a:extLst>
          </p:cNvPr>
          <p:cNvSpPr/>
          <p:nvPr userDrawn="1"/>
        </p:nvSpPr>
        <p:spPr>
          <a:xfrm rot="16200000">
            <a:off x="1737711" y="242887"/>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A4E3ED91-9FEB-03B8-FC7A-646ED60767A5}"/>
              </a:ext>
            </a:extLst>
          </p:cNvPr>
          <p:cNvSpPr/>
          <p:nvPr userDrawn="1"/>
        </p:nvSpPr>
        <p:spPr>
          <a:xfrm rot="16200000">
            <a:off x="208947" y="242886"/>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9D35BDCA-D5C6-E851-BFB4-95034ADE6344}"/>
              </a:ext>
            </a:extLst>
          </p:cNvPr>
          <p:cNvSpPr>
            <a:spLocks noGrp="1"/>
          </p:cNvSpPr>
          <p:nvPr>
            <p:ph type="pic" sz="quarter" idx="19"/>
          </p:nvPr>
        </p:nvSpPr>
        <p:spPr>
          <a:xfrm>
            <a:off x="5631688" y="1678929"/>
            <a:ext cx="6560312" cy="4556399"/>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ABBE625-B4FC-E0F5-9631-227F03A092F2}"/>
              </a:ext>
            </a:extLst>
          </p:cNvPr>
          <p:cNvSpPr/>
          <p:nvPr userDrawn="1"/>
        </p:nvSpPr>
        <p:spPr>
          <a:xfrm rot="16200000">
            <a:off x="8060683" y="-383746"/>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84C245"/>
          </a:solidFill>
          <a:ln w="15768" cap="flat">
            <a:noFill/>
            <a:prstDash val="solid"/>
            <a:miter/>
          </a:ln>
        </p:spPr>
        <p:txBody>
          <a:bodyPr wrap="square" rtlCol="0" anchor="ctr">
            <a:noAutofit/>
          </a:bodyPr>
          <a:lstStyle/>
          <a:p>
            <a:endParaRPr lang="en-US" dirty="0"/>
          </a:p>
        </p:txBody>
      </p:sp>
      <p:sp>
        <p:nvSpPr>
          <p:cNvPr id="6" name="Picture Placeholder 5">
            <a:extLst>
              <a:ext uri="{FF2B5EF4-FFF2-40B4-BE49-F238E27FC236}">
                <a16:creationId xmlns:a16="http://schemas.microsoft.com/office/drawing/2014/main" id="{2310DE4B-D4E0-C370-67F7-A5A9B82090D4}"/>
              </a:ext>
            </a:extLst>
          </p:cNvPr>
          <p:cNvSpPr>
            <a:spLocks noGrp="1"/>
          </p:cNvSpPr>
          <p:nvPr>
            <p:ph type="pic" sz="quarter" idx="40"/>
          </p:nvPr>
        </p:nvSpPr>
        <p:spPr>
          <a:xfrm>
            <a:off x="-1" y="655053"/>
            <a:ext cx="8902586" cy="5921497"/>
          </a:xfrm>
          <a:custGeom>
            <a:avLst/>
            <a:gdLst>
              <a:gd name="connsiteX0" fmla="*/ 0 w 8902586"/>
              <a:gd name="connsiteY0" fmla="*/ 0 h 5921497"/>
              <a:gd name="connsiteX1" fmla="*/ 3108311 w 8902586"/>
              <a:gd name="connsiteY1" fmla="*/ 0 h 5921497"/>
              <a:gd name="connsiteX2" fmla="*/ 3108311 w 8902586"/>
              <a:gd name="connsiteY2" fmla="*/ 6178 h 5921497"/>
              <a:gd name="connsiteX3" fmla="*/ 3212361 w 8902586"/>
              <a:gd name="connsiteY3" fmla="*/ 772 h 5921497"/>
              <a:gd name="connsiteX4" fmla="*/ 3289432 w 8902586"/>
              <a:gd name="connsiteY4" fmla="*/ 200 h 5921497"/>
              <a:gd name="connsiteX5" fmla="*/ 3289413 w 8902586"/>
              <a:gd name="connsiteY5" fmla="*/ 0 h 5921497"/>
              <a:gd name="connsiteX6" fmla="*/ 3316413 w 8902586"/>
              <a:gd name="connsiteY6" fmla="*/ 0 h 5921497"/>
              <a:gd name="connsiteX7" fmla="*/ 5781600 w 8902586"/>
              <a:gd name="connsiteY7" fmla="*/ 0 h 5921497"/>
              <a:gd name="connsiteX8" fmla="*/ 5781600 w 8902586"/>
              <a:gd name="connsiteY8" fmla="*/ 6178 h 5921497"/>
              <a:gd name="connsiteX9" fmla="*/ 5948452 w 8902586"/>
              <a:gd name="connsiteY9" fmla="*/ 0 h 5921497"/>
              <a:gd name="connsiteX10" fmla="*/ 7360641 w 8902586"/>
              <a:gd name="connsiteY10" fmla="*/ 356780 h 5921497"/>
              <a:gd name="connsiteX11" fmla="*/ 7560038 w 8902586"/>
              <a:gd name="connsiteY11" fmla="*/ 477806 h 5921497"/>
              <a:gd name="connsiteX12" fmla="*/ 7540194 w 8902586"/>
              <a:gd name="connsiteY12" fmla="*/ 504311 h 5921497"/>
              <a:gd name="connsiteX13" fmla="*/ 7257883 w 8902586"/>
              <a:gd name="connsiteY13" fmla="*/ 1427814 h 5921497"/>
              <a:gd name="connsiteX14" fmla="*/ 8739033 w 8902586"/>
              <a:gd name="connsiteY14" fmla="*/ 3069818 h 5921497"/>
              <a:gd name="connsiteX15" fmla="*/ 8902586 w 8902586"/>
              <a:gd name="connsiteY15" fmla="*/ 3078048 h 5921497"/>
              <a:gd name="connsiteX16" fmla="*/ 8893194 w 8902586"/>
              <a:gd name="connsiteY16" fmla="*/ 3263933 h 5921497"/>
              <a:gd name="connsiteX17" fmla="*/ 5948452 w 8902586"/>
              <a:gd name="connsiteY17" fmla="*/ 5921497 h 5921497"/>
              <a:gd name="connsiteX18" fmla="*/ 5781600 w 8902586"/>
              <a:gd name="connsiteY18" fmla="*/ 5915319 h 5921497"/>
              <a:gd name="connsiteX19" fmla="*/ 5781600 w 8902586"/>
              <a:gd name="connsiteY19" fmla="*/ 5921497 h 5921497"/>
              <a:gd name="connsiteX20" fmla="*/ 3316413 w 8902586"/>
              <a:gd name="connsiteY20" fmla="*/ 5921497 h 5921497"/>
              <a:gd name="connsiteX21" fmla="*/ 3303481 w 8902586"/>
              <a:gd name="connsiteY21" fmla="*/ 5921497 h 5921497"/>
              <a:gd name="connsiteX22" fmla="*/ 3303481 w 8902586"/>
              <a:gd name="connsiteY22" fmla="*/ 5921404 h 5921497"/>
              <a:gd name="connsiteX23" fmla="*/ 3209471 w 8902586"/>
              <a:gd name="connsiteY23" fmla="*/ 5920725 h 5921497"/>
              <a:gd name="connsiteX24" fmla="*/ 3108311 w 8902586"/>
              <a:gd name="connsiteY24" fmla="*/ 5915319 h 5921497"/>
              <a:gd name="connsiteX25" fmla="*/ 3108311 w 8902586"/>
              <a:gd name="connsiteY25" fmla="*/ 5921497 h 5921497"/>
              <a:gd name="connsiteX26" fmla="*/ 17545 w 8902586"/>
              <a:gd name="connsiteY26" fmla="*/ 5921497 h 5921497"/>
              <a:gd name="connsiteX27" fmla="*/ 17545 w 8902586"/>
              <a:gd name="connsiteY27" fmla="*/ 541546 h 5921497"/>
              <a:gd name="connsiteX28" fmla="*/ 12540 w 8902586"/>
              <a:gd name="connsiteY28" fmla="*/ 541546 h 5921497"/>
              <a:gd name="connsiteX29" fmla="*/ 17545 w 8902586"/>
              <a:gd name="connsiteY29" fmla="*/ 364695 h 5921497"/>
              <a:gd name="connsiteX30" fmla="*/ 5189 w 8902586"/>
              <a:gd name="connsiteY30" fmla="*/ 44496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02586" h="5921497">
                <a:moveTo>
                  <a:pt x="0" y="0"/>
                </a:moveTo>
                <a:lnTo>
                  <a:pt x="3108311" y="0"/>
                </a:lnTo>
                <a:lnTo>
                  <a:pt x="3108311" y="6178"/>
                </a:lnTo>
                <a:cubicBezTo>
                  <a:pt x="3142993" y="3089"/>
                  <a:pt x="3177677" y="1545"/>
                  <a:pt x="3212361" y="772"/>
                </a:cubicBezTo>
                <a:lnTo>
                  <a:pt x="3289432" y="200"/>
                </a:lnTo>
                <a:lnTo>
                  <a:pt x="3289413" y="0"/>
                </a:lnTo>
                <a:lnTo>
                  <a:pt x="3316413" y="0"/>
                </a:lnTo>
                <a:lnTo>
                  <a:pt x="5781600" y="0"/>
                </a:lnTo>
                <a:lnTo>
                  <a:pt x="5781600" y="6178"/>
                </a:lnTo>
                <a:cubicBezTo>
                  <a:pt x="5837214" y="0"/>
                  <a:pt x="5892835" y="0"/>
                  <a:pt x="5948452" y="0"/>
                </a:cubicBezTo>
                <a:cubicBezTo>
                  <a:pt x="6460206" y="0"/>
                  <a:pt x="6941182" y="129176"/>
                  <a:pt x="7360641" y="356780"/>
                </a:cubicBezTo>
                <a:lnTo>
                  <a:pt x="7560038" y="477806"/>
                </a:lnTo>
                <a:lnTo>
                  <a:pt x="7540194" y="504311"/>
                </a:lnTo>
                <a:cubicBezTo>
                  <a:pt x="7362039" y="767687"/>
                  <a:pt x="7257883" y="1085395"/>
                  <a:pt x="7257883" y="1427814"/>
                </a:cubicBezTo>
                <a:cubicBezTo>
                  <a:pt x="7257883" y="2283865"/>
                  <a:pt x="7905827" y="2985462"/>
                  <a:pt x="8739033" y="3069818"/>
                </a:cubicBezTo>
                <a:lnTo>
                  <a:pt x="8902586" y="3078048"/>
                </a:lnTo>
                <a:lnTo>
                  <a:pt x="8893194" y="3263933"/>
                </a:lnTo>
                <a:cubicBezTo>
                  <a:pt x="8741252" y="4758918"/>
                  <a:pt x="7477917" y="5921497"/>
                  <a:pt x="5948452" y="5921497"/>
                </a:cubicBezTo>
                <a:cubicBezTo>
                  <a:pt x="5892835" y="5921497"/>
                  <a:pt x="5831036" y="5921497"/>
                  <a:pt x="5781600" y="5915319"/>
                </a:cubicBezTo>
                <a:lnTo>
                  <a:pt x="5781600" y="5921497"/>
                </a:lnTo>
                <a:lnTo>
                  <a:pt x="3316413" y="5921497"/>
                </a:lnTo>
                <a:lnTo>
                  <a:pt x="3303481" y="5921497"/>
                </a:lnTo>
                <a:lnTo>
                  <a:pt x="3303481" y="5921404"/>
                </a:lnTo>
                <a:lnTo>
                  <a:pt x="3209471" y="5920725"/>
                </a:lnTo>
                <a:cubicBezTo>
                  <a:pt x="3173824" y="5919953"/>
                  <a:pt x="3139140" y="5918408"/>
                  <a:pt x="3108311" y="5915319"/>
                </a:cubicBezTo>
                <a:lnTo>
                  <a:pt x="3108311" y="5921497"/>
                </a:lnTo>
                <a:lnTo>
                  <a:pt x="17545" y="5921497"/>
                </a:lnTo>
                <a:lnTo>
                  <a:pt x="17545" y="541546"/>
                </a:lnTo>
                <a:lnTo>
                  <a:pt x="12540" y="541546"/>
                </a:lnTo>
                <a:cubicBezTo>
                  <a:pt x="17545" y="489148"/>
                  <a:pt x="17545" y="423644"/>
                  <a:pt x="17545" y="364695"/>
                </a:cubicBezTo>
                <a:cubicBezTo>
                  <a:pt x="17545" y="256620"/>
                  <a:pt x="13359" y="149798"/>
                  <a:pt x="5189" y="44496"/>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389716" y="767675"/>
            <a:ext cx="4802284" cy="254702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9821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0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1F8E47"/>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5398A2"/>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95105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216ABBD-EE0D-F76D-7AA4-AC96C297C838}"/>
              </a:ext>
            </a:extLst>
          </p:cNvPr>
          <p:cNvCxnSpPr>
            <a:cxnSpLocks/>
          </p:cNvCxnSpPr>
          <p:nvPr userDrawn="1"/>
        </p:nvCxnSpPr>
        <p:spPr>
          <a:xfrm>
            <a:off x="11768660" y="6652968"/>
            <a:ext cx="423340" cy="0"/>
          </a:xfrm>
          <a:prstGeom prst="line">
            <a:avLst/>
          </a:prstGeom>
          <a:ln w="12700">
            <a:solidFill>
              <a:srgbClr val="5398A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703B9D-CF86-F983-AA3B-BBE6BB186C75}"/>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rot="16200000">
            <a:off x="11194976" y="5679270"/>
            <a:ext cx="1512233" cy="166935"/>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81" r:id="rId2"/>
    <p:sldLayoutId id="2147483888" r:id="rId3"/>
    <p:sldLayoutId id="2147483842" r:id="rId4"/>
    <p:sldLayoutId id="2147483840" r:id="rId5"/>
    <p:sldLayoutId id="2147483880" r:id="rId6"/>
    <p:sldLayoutId id="2147483889" r:id="rId7"/>
    <p:sldLayoutId id="2147483861" r:id="rId8"/>
    <p:sldLayoutId id="2147483897" r:id="rId9"/>
    <p:sldLayoutId id="2147483884" r:id="rId10"/>
    <p:sldLayoutId id="2147483841" r:id="rId11"/>
    <p:sldLayoutId id="2147483898" r:id="rId12"/>
    <p:sldLayoutId id="2147483879" r:id="rId13"/>
    <p:sldLayoutId id="2147483878" r:id="rId14"/>
    <p:sldLayoutId id="2147483891" r:id="rId15"/>
    <p:sldLayoutId id="2147483894" r:id="rId16"/>
    <p:sldLayoutId id="2147483893" r:id="rId17"/>
    <p:sldLayoutId id="2147483895" r:id="rId18"/>
    <p:sldLayoutId id="2147483853"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aV3E1MhTjHI" TargetMode="Externa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dw.com/en/how-to-cope-with-climate-anxiety/audio-60829377" TargetMode="Externa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forthewild.world/podcast" TargetMode="Externa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kuow.org/podcasts/thewild"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en.wikipedia.org/wiki/Braiding_Sweetgrass"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fullcirclechange.ie/from-climate-anxiety-to-climate-resilience/"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walkinmyshoes.ie/library/blogs-and-articles/2023/april/climate-change-and-mental-health"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theresilienceproject.org.uk/resources/"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ENFEapVsB4&amp;feature=youtu.be"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ted.com/talks/lucy_hone_3_secrets_of_resilient_people" TargetMode="Externa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xiISkkOwHnc"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81E6D-235E-D571-700B-0B94076F40EB}"/>
              </a:ext>
            </a:extLst>
          </p:cNvPr>
          <p:cNvSpPr/>
          <p:nvPr/>
        </p:nvSpPr>
        <p:spPr>
          <a:xfrm>
            <a:off x="401451" y="4056389"/>
            <a:ext cx="4593458" cy="1111514"/>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24" dirty="0">
                <a:solidFill>
                  <a:schemeClr val="bg1"/>
                </a:solidFill>
                <a:latin typeface="Calibri" panose="020F0502020204030204" pitchFamily="34" charset="0"/>
                <a:cs typeface="Calibri" panose="020F0502020204030204" pitchFamily="34" charset="0"/>
              </a:rPr>
              <a:t>Beri/glej/poslušaj/piši/ukrepaj</a:t>
            </a:r>
          </a:p>
        </p:txBody>
      </p:sp>
      <p:sp>
        <p:nvSpPr>
          <p:cNvPr id="3" name="Text Placeholder 2">
            <a:extLst>
              <a:ext uri="{FF2B5EF4-FFF2-40B4-BE49-F238E27FC236}">
                <a16:creationId xmlns:a16="http://schemas.microsoft.com/office/drawing/2014/main" id="{EFCB9B2A-CF41-A6DB-7204-A51510D2D895}"/>
              </a:ext>
            </a:extLst>
          </p:cNvPr>
          <p:cNvSpPr>
            <a:spLocks noGrp="1"/>
          </p:cNvSpPr>
          <p:nvPr>
            <p:ph type="body" sz="quarter" idx="4294967295"/>
          </p:nvPr>
        </p:nvSpPr>
        <p:spPr>
          <a:xfrm>
            <a:off x="6932640" y="5408899"/>
            <a:ext cx="4862945" cy="679345"/>
          </a:xfrm>
          <a:prstGeom prst="rect">
            <a:avLst/>
          </a:prstGeom>
        </p:spPr>
        <p:txBody>
          <a:bodyPr/>
          <a:lstStyle/>
          <a:p>
            <a:pPr marL="0" indent="0" algn="r">
              <a:buNone/>
            </a:pP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D5FF687-F8E4-68BB-6B59-512672391B7F}"/>
              </a:ext>
            </a:extLst>
          </p:cNvPr>
          <p:cNvSpPr/>
          <p:nvPr/>
        </p:nvSpPr>
        <p:spPr>
          <a:xfrm>
            <a:off x="8728364" y="1224940"/>
            <a:ext cx="3463636" cy="3730070"/>
          </a:xfrm>
          <a:prstGeom prst="rect">
            <a:avLst/>
          </a:prstGeom>
          <a:blipFill>
            <a:blip r:embed="rId2"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6D543B-908E-6CBC-E635-5AAF93F49CCA}"/>
              </a:ext>
            </a:extLst>
          </p:cNvPr>
          <p:cNvSpPr/>
          <p:nvPr/>
        </p:nvSpPr>
        <p:spPr>
          <a:xfrm>
            <a:off x="401452" y="2728966"/>
            <a:ext cx="4593458" cy="111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pc="324" dirty="0">
                <a:solidFill>
                  <a:srgbClr val="5398A2"/>
                </a:solidFill>
                <a:latin typeface="Calibri" panose="020F0502020204030204" pitchFamily="34" charset="0"/>
                <a:cs typeface="Calibri" panose="020F0502020204030204" pitchFamily="34" charset="0"/>
              </a:rPr>
              <a:t>Odpornost</a:t>
            </a:r>
          </a:p>
        </p:txBody>
      </p:sp>
      <p:pic>
        <p:nvPicPr>
          <p:cNvPr id="14" name="Picture Placeholder 13">
            <a:extLst>
              <a:ext uri="{FF2B5EF4-FFF2-40B4-BE49-F238E27FC236}">
                <a16:creationId xmlns:a16="http://schemas.microsoft.com/office/drawing/2014/main" id="{B0E2FCC9-6D03-247E-87D1-1EB85C967D5A}"/>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Tree>
    <p:extLst>
      <p:ext uri="{BB962C8B-B14F-4D97-AF65-F5344CB8AC3E}">
        <p14:creationId xmlns:p14="http://schemas.microsoft.com/office/powerpoint/2010/main" val="225416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CF517-A3EE-C86D-6910-1F2783852F6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44DA6FE-BDDB-90F9-A088-9E8D33FB9958}"/>
              </a:ext>
            </a:extLst>
          </p:cNvPr>
          <p:cNvSpPr>
            <a:spLocks noGrp="1"/>
          </p:cNvSpPr>
          <p:nvPr>
            <p:ph type="body" sz="quarter" idx="18"/>
          </p:nvPr>
        </p:nvSpPr>
        <p:spPr>
          <a:xfrm>
            <a:off x="798380" y="2045704"/>
            <a:ext cx="5762440" cy="3849918"/>
          </a:xfrm>
        </p:spPr>
        <p:txBody>
          <a:bodyPr/>
          <a:lstStyle/>
          <a:p>
            <a:pPr marL="0" indent="0"/>
            <a:r>
              <a:rPr lang="en-US" b="1" dirty="0"/>
              <a:t>Kratki film – The Great Green Wall</a:t>
            </a:r>
          </a:p>
          <a:p>
            <a:pPr marL="0" indent="0"/>
            <a:r>
              <a:rPr lang="en-US" dirty="0"/>
              <a:t>Optimistična zgodba o afriških skupnostih, ki sadijo drevesa po Sahelu, da bi se borile proti širjenju puščav. Prikazuje odpornost v praksi in povezuje podnebno ukrepanje s kulturo in preživetjem.</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Glej tukaj</a:t>
            </a:r>
            <a:endParaRPr lang="en-US" dirty="0">
              <a:solidFill>
                <a:srgbClr val="1F8E47"/>
              </a:solidFill>
            </a:endParaRPr>
          </a:p>
        </p:txBody>
      </p:sp>
      <p:sp>
        <p:nvSpPr>
          <p:cNvPr id="4" name="Text Placeholder 3">
            <a:extLst>
              <a:ext uri="{FF2B5EF4-FFF2-40B4-BE49-F238E27FC236}">
                <a16:creationId xmlns:a16="http://schemas.microsoft.com/office/drawing/2014/main" id="{BD9102F5-B718-1AE4-83B5-E75C27721855}"/>
              </a:ext>
            </a:extLst>
          </p:cNvPr>
          <p:cNvSpPr>
            <a:spLocks noGrp="1"/>
          </p:cNvSpPr>
          <p:nvPr>
            <p:ph type="body" sz="quarter" idx="16"/>
          </p:nvPr>
        </p:nvSpPr>
        <p:spPr/>
        <p:txBody>
          <a:bodyPr/>
          <a:lstStyle/>
          <a:p>
            <a:r>
              <a:rPr lang="en-US" dirty="0">
                <a:solidFill>
                  <a:srgbClr val="1F8E47"/>
                </a:solidFill>
              </a:rPr>
              <a:t>Glej</a:t>
            </a:r>
          </a:p>
        </p:txBody>
      </p:sp>
      <p:pic>
        <p:nvPicPr>
          <p:cNvPr id="6" name="Picture Placeholder 5">
            <a:extLst>
              <a:ext uri="{FF2B5EF4-FFF2-40B4-BE49-F238E27FC236}">
                <a16:creationId xmlns:a16="http://schemas.microsoft.com/office/drawing/2014/main" id="{485ABC40-3614-A6FF-A698-B836156AC8C5}"/>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6966760" y="2884487"/>
            <a:ext cx="3896842" cy="3973513"/>
          </a:xfrm>
          <a:prstGeom prst="rect">
            <a:avLst/>
          </a:prstGeom>
          <a:solidFill>
            <a:srgbClr val="FFFFFF">
              <a:lumMod val="95000"/>
            </a:srgbClr>
          </a:solidFill>
        </p:spPr>
      </p:pic>
    </p:spTree>
    <p:extLst>
      <p:ext uri="{BB962C8B-B14F-4D97-AF65-F5344CB8AC3E}">
        <p14:creationId xmlns:p14="http://schemas.microsoft.com/office/powerpoint/2010/main" val="145019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1067E-8BBB-58DA-27EB-31F0BC20351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E1E3144-41F0-0AD3-9679-930174008A95}"/>
              </a:ext>
            </a:extLst>
          </p:cNvPr>
          <p:cNvSpPr>
            <a:spLocks noGrp="1"/>
          </p:cNvSpPr>
          <p:nvPr>
            <p:ph type="body" sz="quarter" idx="18"/>
          </p:nvPr>
        </p:nvSpPr>
        <p:spPr>
          <a:xfrm>
            <a:off x="798380" y="2045704"/>
            <a:ext cx="5762440" cy="3849918"/>
          </a:xfrm>
        </p:spPr>
        <p:txBody>
          <a:bodyPr/>
          <a:lstStyle/>
          <a:p>
            <a:pPr marL="0" indent="0"/>
            <a:r>
              <a:rPr lang="en-US" b="1" dirty="0"/>
              <a:t>Podkast – How to Cope with Climate Anxiety (DW, 2022)</a:t>
            </a:r>
          </a:p>
          <a:p>
            <a:pPr marL="0" indent="0"/>
            <a:r>
              <a:rPr lang="en-US" dirty="0"/>
              <a:t>Praktični nasveti psihologov o poimenovanju občutkov in oblikovanju navad, ki zmanjšujejo občutek preobremenjenosti. Morda se ti bodo zdeli idealni za poslušanje med domačo nalogo ali učenjem.</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Poslušaj tukaj</a:t>
            </a:r>
            <a:endParaRPr lang="en-US" dirty="0">
              <a:solidFill>
                <a:srgbClr val="1F8E47"/>
              </a:solidFill>
            </a:endParaRPr>
          </a:p>
        </p:txBody>
      </p:sp>
      <p:sp>
        <p:nvSpPr>
          <p:cNvPr id="4" name="Text Placeholder 3">
            <a:extLst>
              <a:ext uri="{FF2B5EF4-FFF2-40B4-BE49-F238E27FC236}">
                <a16:creationId xmlns:a16="http://schemas.microsoft.com/office/drawing/2014/main" id="{36C4587A-DBF4-E038-CA80-601664EC0DF5}"/>
              </a:ext>
            </a:extLst>
          </p:cNvPr>
          <p:cNvSpPr>
            <a:spLocks noGrp="1"/>
          </p:cNvSpPr>
          <p:nvPr>
            <p:ph type="body" sz="quarter" idx="16"/>
          </p:nvPr>
        </p:nvSpPr>
        <p:spPr/>
        <p:txBody>
          <a:bodyPr/>
          <a:lstStyle/>
          <a:p>
            <a:r>
              <a:rPr lang="en-US" dirty="0">
                <a:solidFill>
                  <a:srgbClr val="1F8E47"/>
                </a:solidFill>
              </a:rPr>
              <a:t>Poslušaj</a:t>
            </a:r>
          </a:p>
        </p:txBody>
      </p:sp>
      <p:pic>
        <p:nvPicPr>
          <p:cNvPr id="8" name="Picture Placeholder 7">
            <a:extLst>
              <a:ext uri="{FF2B5EF4-FFF2-40B4-BE49-F238E27FC236}">
                <a16:creationId xmlns:a16="http://schemas.microsoft.com/office/drawing/2014/main" id="{F4C08822-2438-FCD7-BC24-A6D0646F370B}"/>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275621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254F7-AFC4-799F-D0D1-E18C24DE615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CA85677-5371-10FD-5F2A-B923135AFB8A}"/>
              </a:ext>
            </a:extLst>
          </p:cNvPr>
          <p:cNvSpPr>
            <a:spLocks noGrp="1"/>
          </p:cNvSpPr>
          <p:nvPr>
            <p:ph type="body" sz="quarter" idx="18"/>
          </p:nvPr>
        </p:nvSpPr>
        <p:spPr>
          <a:xfrm>
            <a:off x="798380" y="2045704"/>
            <a:ext cx="5762440" cy="3849918"/>
          </a:xfrm>
        </p:spPr>
        <p:txBody>
          <a:bodyPr/>
          <a:lstStyle/>
          <a:p>
            <a:pPr marL="0" indent="0"/>
            <a:r>
              <a:rPr lang="en-US" b="1" dirty="0"/>
              <a:t>Podkast – For the Wild</a:t>
            </a:r>
          </a:p>
          <a:p>
            <a:pPr marL="0" indent="0"/>
            <a:r>
              <a:rPr lang="en-US" dirty="0"/>
              <a:t>Poglobljeni pogovori o ekologiji, pravičnosti in odpornosti. Umirjeno, premišljeno poslušanje, ki povezuje podnebna vprašanja z osebno umirjenostjo.</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Poslušaj tukaj</a:t>
            </a:r>
            <a:endParaRPr lang="en-US" dirty="0">
              <a:solidFill>
                <a:srgbClr val="1F8E47"/>
              </a:solidFill>
            </a:endParaRPr>
          </a:p>
        </p:txBody>
      </p:sp>
      <p:sp>
        <p:nvSpPr>
          <p:cNvPr id="4" name="Text Placeholder 3">
            <a:extLst>
              <a:ext uri="{FF2B5EF4-FFF2-40B4-BE49-F238E27FC236}">
                <a16:creationId xmlns:a16="http://schemas.microsoft.com/office/drawing/2014/main" id="{E0D26193-1542-6FDE-7B07-BDE57EF7C380}"/>
              </a:ext>
            </a:extLst>
          </p:cNvPr>
          <p:cNvSpPr>
            <a:spLocks noGrp="1"/>
          </p:cNvSpPr>
          <p:nvPr>
            <p:ph type="body" sz="quarter" idx="16"/>
          </p:nvPr>
        </p:nvSpPr>
        <p:spPr/>
        <p:txBody>
          <a:bodyPr/>
          <a:lstStyle/>
          <a:p>
            <a:r>
              <a:rPr lang="en-US" dirty="0">
                <a:solidFill>
                  <a:srgbClr val="1F8E47"/>
                </a:solidFill>
              </a:rPr>
              <a:t>Poslušaj</a:t>
            </a:r>
          </a:p>
        </p:txBody>
      </p:sp>
      <p:pic>
        <p:nvPicPr>
          <p:cNvPr id="6" name="Picture Placeholder 5">
            <a:extLst>
              <a:ext uri="{FF2B5EF4-FFF2-40B4-BE49-F238E27FC236}">
                <a16:creationId xmlns:a16="http://schemas.microsoft.com/office/drawing/2014/main" id="{5CA55D74-5040-5FFC-CEBB-DEB988CFED8D}"/>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331663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08F67-F08B-DC26-7838-5D0B70B7970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AA3C881-872A-D3C6-AE4A-D1A0E1BC3B25}"/>
              </a:ext>
            </a:extLst>
          </p:cNvPr>
          <p:cNvSpPr>
            <a:spLocks noGrp="1"/>
          </p:cNvSpPr>
          <p:nvPr>
            <p:ph type="body" sz="quarter" idx="18"/>
          </p:nvPr>
        </p:nvSpPr>
        <p:spPr>
          <a:xfrm>
            <a:off x="798380" y="2045704"/>
            <a:ext cx="5762440" cy="3849918"/>
          </a:xfrm>
        </p:spPr>
        <p:txBody>
          <a:bodyPr/>
          <a:lstStyle/>
          <a:p>
            <a:pPr marL="0" indent="0"/>
            <a:r>
              <a:rPr lang="en-US" b="1" dirty="0"/>
              <a:t>Podkast – The Wild with Chris Morgan</a:t>
            </a:r>
          </a:p>
          <a:p>
            <a:pPr marL="0" indent="0"/>
            <a:r>
              <a:rPr lang="en-US" dirty="0"/>
              <a:t>Pomirjujoče zgodbe o živalstvu in divjini. Odlične za „odmor za navdušenje“, ko je stres velik – opomnik, da odpornost izvira tudi iz ponovne povezave z naravo.</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Poslušaj tukaj</a:t>
            </a:r>
            <a:endParaRPr lang="en-US" dirty="0">
              <a:solidFill>
                <a:srgbClr val="1F8E47"/>
              </a:solidFill>
            </a:endParaRPr>
          </a:p>
        </p:txBody>
      </p:sp>
      <p:sp>
        <p:nvSpPr>
          <p:cNvPr id="4" name="Text Placeholder 3">
            <a:extLst>
              <a:ext uri="{FF2B5EF4-FFF2-40B4-BE49-F238E27FC236}">
                <a16:creationId xmlns:a16="http://schemas.microsoft.com/office/drawing/2014/main" id="{1B20DC59-3B85-62B9-3481-40E7BBD78AE3}"/>
              </a:ext>
            </a:extLst>
          </p:cNvPr>
          <p:cNvSpPr>
            <a:spLocks noGrp="1"/>
          </p:cNvSpPr>
          <p:nvPr>
            <p:ph type="body" sz="quarter" idx="16"/>
          </p:nvPr>
        </p:nvSpPr>
        <p:spPr/>
        <p:txBody>
          <a:bodyPr/>
          <a:lstStyle/>
          <a:p>
            <a:r>
              <a:rPr lang="en-US" dirty="0">
                <a:solidFill>
                  <a:srgbClr val="1F8E47"/>
                </a:solidFill>
              </a:rPr>
              <a:t>Poslušaj</a:t>
            </a:r>
          </a:p>
        </p:txBody>
      </p:sp>
      <p:pic>
        <p:nvPicPr>
          <p:cNvPr id="6" name="Picture Placeholder 5">
            <a:extLst>
              <a:ext uri="{FF2B5EF4-FFF2-40B4-BE49-F238E27FC236}">
                <a16:creationId xmlns:a16="http://schemas.microsoft.com/office/drawing/2014/main" id="{9A97248B-8AEC-9624-A3C6-B0ADD789235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117096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1A7F5-897E-676E-4071-B1419BD534F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7FD6CC5-AF13-3194-F1AA-F2B669321A04}"/>
              </a:ext>
            </a:extLst>
          </p:cNvPr>
          <p:cNvSpPr>
            <a:spLocks noGrp="1"/>
          </p:cNvSpPr>
          <p:nvPr>
            <p:ph type="body" sz="quarter" idx="18"/>
          </p:nvPr>
        </p:nvSpPr>
        <p:spPr>
          <a:xfrm>
            <a:off x="798381" y="1947041"/>
            <a:ext cx="10254429" cy="3607939"/>
          </a:xfrm>
        </p:spPr>
        <p:txBody>
          <a:bodyPr/>
          <a:lstStyle/>
          <a:p>
            <a:pPr marL="0" indent="0"/>
            <a:r>
              <a:rPr lang="en-US" sz="2800" b="1" dirty="0">
                <a:solidFill>
                  <a:srgbClr val="1F8E47"/>
                </a:solidFill>
              </a:rPr>
              <a:t>Piši: </a:t>
            </a:r>
            <a:r>
              <a:rPr lang="en-US" sz="2800" dirty="0"/>
              <a:t>Naštej tri izzive, s katerimi si se nedavno soočil/-a. Za vsakega zapiši en način, kako si se prilagodil/-a ali se iz njega kaj naučil/-a. Bodi pozoren/-a, kaj to pove o tvoji odpornosti.</a:t>
            </a:r>
          </a:p>
          <a:p>
            <a:pPr marL="0" indent="0"/>
            <a:r>
              <a:rPr lang="en-US" sz="2800" b="1" dirty="0">
                <a:solidFill>
                  <a:srgbClr val="1F8E47"/>
                </a:solidFill>
              </a:rPr>
              <a:t>Razpravljaj: </a:t>
            </a:r>
            <a:r>
              <a:rPr lang="en-US" sz="2800" dirty="0"/>
              <a:t>V skupini deli eno strategijo odpornosti, ki jo že uporabljaš (npr. sprehod, humor, umetnost, prijatelji). Kako bi te lahko delovale na ravni skupnosti?</a:t>
            </a:r>
          </a:p>
          <a:p>
            <a:pPr marL="0" indent="0"/>
            <a:r>
              <a:rPr lang="en-US" sz="2800" b="1" dirty="0">
                <a:solidFill>
                  <a:srgbClr val="1F8E47"/>
                </a:solidFill>
              </a:rPr>
              <a:t>Ukrepaj: </a:t>
            </a:r>
            <a:r>
              <a:rPr lang="en-US" sz="2800" dirty="0"/>
              <a:t>Izberi eno navado za krepitev odpornosti (pisanje dnevnika, čas v naravi, dihalne vaje) in jo en teden izvajaj vsak dan. Spremljaj, kako se počutiš.</a:t>
            </a:r>
          </a:p>
        </p:txBody>
      </p:sp>
      <p:sp>
        <p:nvSpPr>
          <p:cNvPr id="4" name="Text Placeholder 3">
            <a:extLst>
              <a:ext uri="{FF2B5EF4-FFF2-40B4-BE49-F238E27FC236}">
                <a16:creationId xmlns:a16="http://schemas.microsoft.com/office/drawing/2014/main" id="{F55F14DE-719E-C558-1FB5-E6DAC52965B9}"/>
              </a:ext>
            </a:extLst>
          </p:cNvPr>
          <p:cNvSpPr>
            <a:spLocks noGrp="1"/>
          </p:cNvSpPr>
          <p:nvPr>
            <p:ph type="body" sz="quarter" idx="16"/>
          </p:nvPr>
        </p:nvSpPr>
        <p:spPr>
          <a:xfrm>
            <a:off x="798381" y="761603"/>
            <a:ext cx="5728149" cy="803654"/>
          </a:xfrm>
        </p:spPr>
        <p:txBody>
          <a:bodyPr/>
          <a:lstStyle/>
          <a:p>
            <a:r>
              <a:rPr lang="en-IN" dirty="0">
                <a:solidFill>
                  <a:srgbClr val="1F8E47"/>
                </a:solidFill>
              </a:rPr>
              <a:t>Preizkusi sam/-a</a:t>
            </a:r>
          </a:p>
        </p:txBody>
      </p:sp>
      <p:pic>
        <p:nvPicPr>
          <p:cNvPr id="9" name="Picture 8">
            <a:extLst>
              <a:ext uri="{FF2B5EF4-FFF2-40B4-BE49-F238E27FC236}">
                <a16:creationId xmlns:a16="http://schemas.microsoft.com/office/drawing/2014/main" id="{9AA2D559-F3D6-28EC-6F5F-8B83F5813AA2}"/>
              </a:ext>
            </a:extLst>
          </p:cNvPr>
          <p:cNvPicPr>
            <a:picLocks noChangeAspect="1"/>
          </p:cNvPicPr>
          <p:nvPr/>
        </p:nvPicPr>
        <p:blipFill>
          <a:blip r:embed="rId2" cstate="email">
            <a:alphaModFix amt="63000"/>
            <a:extLst>
              <a:ext uri="{28A0092B-C50C-407E-A947-70E740481C1C}">
                <a14:useLocalDpi xmlns:a14="http://schemas.microsoft.com/office/drawing/2010/main"/>
              </a:ext>
            </a:extLst>
          </a:blip>
          <a:stretch>
            <a:fillRect/>
          </a:stretch>
        </p:blipFill>
        <p:spPr>
          <a:xfrm rot="1081996">
            <a:off x="10178402" y="-850639"/>
            <a:ext cx="3224482" cy="3224482"/>
          </a:xfrm>
          <a:prstGeom prst="rect">
            <a:avLst/>
          </a:prstGeom>
        </p:spPr>
      </p:pic>
    </p:spTree>
    <p:extLst>
      <p:ext uri="{BB962C8B-B14F-4D97-AF65-F5344CB8AC3E}">
        <p14:creationId xmlns:p14="http://schemas.microsoft.com/office/powerpoint/2010/main" val="193837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28323-182C-5392-4079-029028AE4D46}"/>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A50DD9D-BFBF-B0B1-6B76-5A8043C6F4DF}"/>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3AFFB31F-F420-1AB3-C057-7A6FE52715AF}"/>
              </a:ext>
            </a:extLst>
          </p:cNvPr>
          <p:cNvSpPr>
            <a:spLocks noGrp="1"/>
          </p:cNvSpPr>
          <p:nvPr>
            <p:ph type="body" sz="quarter" idx="17"/>
          </p:nvPr>
        </p:nvSpPr>
        <p:spPr/>
        <p:txBody>
          <a:bodyPr/>
          <a:lstStyle/>
          <a:p>
            <a:r>
              <a:rPr lang="en-US" dirty="0"/>
              <a:t>01</a:t>
            </a:r>
          </a:p>
        </p:txBody>
      </p:sp>
      <p:pic>
        <p:nvPicPr>
          <p:cNvPr id="9" name="Picture 8">
            <a:extLst>
              <a:ext uri="{FF2B5EF4-FFF2-40B4-BE49-F238E27FC236}">
                <a16:creationId xmlns:a16="http://schemas.microsoft.com/office/drawing/2014/main" id="{84596E3C-3382-2182-18FE-6A5287A3C677}"/>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2" name="Rectangle 1">
            <a:extLst>
              <a:ext uri="{FF2B5EF4-FFF2-40B4-BE49-F238E27FC236}">
                <a16:creationId xmlns:a16="http://schemas.microsoft.com/office/drawing/2014/main" id="{93386D46-8DDD-1384-3BAF-BB0580849032}"/>
              </a:ext>
            </a:extLst>
          </p:cNvPr>
          <p:cNvSpPr/>
          <p:nvPr/>
        </p:nvSpPr>
        <p:spPr>
          <a:xfrm>
            <a:off x="2448949" y="2558689"/>
            <a:ext cx="472909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5398A2"/>
              </a:solidFill>
              <a:latin typeface="Montserrat" panose="00000500000000000000" pitchFamily="50" charset="0"/>
            </a:endParaRPr>
          </a:p>
        </p:txBody>
      </p:sp>
      <p:sp>
        <p:nvSpPr>
          <p:cNvPr id="3" name="TextBox 2">
            <a:extLst>
              <a:ext uri="{FF2B5EF4-FFF2-40B4-BE49-F238E27FC236}">
                <a16:creationId xmlns:a16="http://schemas.microsoft.com/office/drawing/2014/main" id="{E3D0B342-AA64-6051-72B5-03C0A69C1B40}"/>
              </a:ext>
            </a:extLst>
          </p:cNvPr>
          <p:cNvSpPr txBox="1"/>
          <p:nvPr/>
        </p:nvSpPr>
        <p:spPr>
          <a:xfrm>
            <a:off x="2546492" y="2581549"/>
            <a:ext cx="4513415"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Ključni poudarki</a:t>
            </a:r>
          </a:p>
        </p:txBody>
      </p:sp>
    </p:spTree>
    <p:extLst>
      <p:ext uri="{BB962C8B-B14F-4D97-AF65-F5344CB8AC3E}">
        <p14:creationId xmlns:p14="http://schemas.microsoft.com/office/powerpoint/2010/main" val="318466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F5E3A-3082-C35F-5179-5BF9E0ACC9E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0E7FA91-2366-4951-6394-EED801DC89D1}"/>
              </a:ext>
            </a:extLst>
          </p:cNvPr>
          <p:cNvSpPr>
            <a:spLocks noGrp="1"/>
          </p:cNvSpPr>
          <p:nvPr>
            <p:ph type="body" sz="quarter" idx="18"/>
          </p:nvPr>
        </p:nvSpPr>
        <p:spPr>
          <a:xfrm>
            <a:off x="675020" y="3392026"/>
            <a:ext cx="3005439" cy="1049221"/>
          </a:xfrm>
        </p:spPr>
        <p:txBody>
          <a:bodyPr/>
          <a:lstStyle/>
          <a:p>
            <a:r>
              <a:rPr lang="en-US" spc="324" dirty="0"/>
              <a:t>Ključni poudarki</a:t>
            </a:r>
          </a:p>
        </p:txBody>
      </p:sp>
      <p:sp>
        <p:nvSpPr>
          <p:cNvPr id="8" name="Text Placeholder 7">
            <a:extLst>
              <a:ext uri="{FF2B5EF4-FFF2-40B4-BE49-F238E27FC236}">
                <a16:creationId xmlns:a16="http://schemas.microsoft.com/office/drawing/2014/main" id="{F5882456-86A4-A604-7C4E-121D8E5AB758}"/>
              </a:ext>
            </a:extLst>
          </p:cNvPr>
          <p:cNvSpPr>
            <a:spLocks noGrp="1"/>
          </p:cNvSpPr>
          <p:nvPr>
            <p:ph type="body" sz="quarter" idx="20"/>
          </p:nvPr>
        </p:nvSpPr>
        <p:spPr>
          <a:xfrm>
            <a:off x="4538704" y="2008147"/>
            <a:ext cx="7188476" cy="2433099"/>
          </a:xfrm>
        </p:spPr>
        <p:txBody>
          <a:bodyPr/>
          <a:lstStyle/>
          <a:p>
            <a:pPr marL="0" indent="0"/>
            <a:r>
              <a:rPr lang="en-US" dirty="0"/>
              <a:t>Odpornost ne pomeni, da nikoli ne čutiš skrbi – pomeni vedeti, kako se odzvati, ko postane težko. Z učenjem od drugih, preizkušanjem majhnih vsakodnevnih praks in povezovanjem s skupnostjo lahko gradimo takšno odpornost, ki nas ohranja umirjene in polne upanja pred podnebnimi izzivi.</a:t>
            </a:r>
            <a:endParaRPr lang="en-IN" dirty="0"/>
          </a:p>
        </p:txBody>
      </p:sp>
      <p:sp>
        <p:nvSpPr>
          <p:cNvPr id="5" name="Text Placeholder 4">
            <a:extLst>
              <a:ext uri="{FF2B5EF4-FFF2-40B4-BE49-F238E27FC236}">
                <a16:creationId xmlns:a16="http://schemas.microsoft.com/office/drawing/2014/main" id="{6334EF0E-B2EB-894B-0C9C-EF4DDBE5387F}"/>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Ključni poudarki</a:t>
            </a:r>
          </a:p>
        </p:txBody>
      </p:sp>
      <p:pic>
        <p:nvPicPr>
          <p:cNvPr id="9" name="Picture Placeholder 8">
            <a:extLst>
              <a:ext uri="{FF2B5EF4-FFF2-40B4-BE49-F238E27FC236}">
                <a16:creationId xmlns:a16="http://schemas.microsoft.com/office/drawing/2014/main" id="{F44CD52B-B5C1-4062-7978-19D6AF1D9F0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3" name="Text Placeholder 2">
            <a:extLst>
              <a:ext uri="{FF2B5EF4-FFF2-40B4-BE49-F238E27FC236}">
                <a16:creationId xmlns:a16="http://schemas.microsoft.com/office/drawing/2014/main" id="{C4B5A816-EE56-25B4-EB9D-CFE1366D02A5}"/>
              </a:ext>
            </a:extLst>
          </p:cNvPr>
          <p:cNvSpPr>
            <a:spLocks noGrp="1"/>
          </p:cNvSpPr>
          <p:nvPr>
            <p:ph type="body" sz="quarter" idx="19"/>
          </p:nvPr>
        </p:nvSpPr>
        <p:spPr/>
        <p:txBody>
          <a:bodyPr/>
          <a:lstStyle/>
          <a:p>
            <a:r>
              <a:rPr lang="en-IN" dirty="0"/>
              <a:t>01</a:t>
            </a:r>
          </a:p>
        </p:txBody>
      </p:sp>
    </p:spTree>
    <p:extLst>
      <p:ext uri="{BB962C8B-B14F-4D97-AF65-F5344CB8AC3E}">
        <p14:creationId xmlns:p14="http://schemas.microsoft.com/office/powerpoint/2010/main" val="9580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1EC22-3EBA-A268-8176-427833BC52CC}"/>
              </a:ext>
            </a:extLst>
          </p:cNvPr>
          <p:cNvPicPr>
            <a:picLocks noChangeAspect="1"/>
          </p:cNvPicPr>
          <p:nvPr/>
        </p:nvPicPr>
        <p:blipFill>
          <a:blip r:embed="rId2" cstate="email">
            <a:alphaModFix amt="63000"/>
            <a:extLst>
              <a:ext uri="{28A0092B-C50C-407E-A947-70E740481C1C}">
                <a14:useLocalDpi xmlns:a14="http://schemas.microsoft.com/office/drawing/2010/main"/>
              </a:ext>
            </a:extLst>
          </a:blip>
          <a:stretch>
            <a:fillRect/>
          </a:stretch>
        </p:blipFill>
        <p:spPr>
          <a:xfrm rot="1081996">
            <a:off x="8046185" y="3549378"/>
            <a:ext cx="4628596" cy="4628596"/>
          </a:xfrm>
          <a:prstGeom prst="rect">
            <a:avLst/>
          </a:prstGeom>
        </p:spPr>
      </p:pic>
      <p:sp>
        <p:nvSpPr>
          <p:cNvPr id="5" name="Text Placeholder 4">
            <a:extLst>
              <a:ext uri="{FF2B5EF4-FFF2-40B4-BE49-F238E27FC236}">
                <a16:creationId xmlns:a16="http://schemas.microsoft.com/office/drawing/2014/main" id="{B3A8CB70-0662-7800-9016-B78A2FC761D0}"/>
              </a:ext>
            </a:extLst>
          </p:cNvPr>
          <p:cNvSpPr>
            <a:spLocks noGrp="1"/>
          </p:cNvSpPr>
          <p:nvPr>
            <p:ph type="body" sz="quarter" idx="19"/>
          </p:nvPr>
        </p:nvSpPr>
        <p:spPr>
          <a:xfrm>
            <a:off x="6917969" y="2298183"/>
            <a:ext cx="3195486" cy="731140"/>
          </a:xfrm>
        </p:spPr>
        <p:txBody>
          <a:bodyPr/>
          <a:lstStyle/>
          <a:p>
            <a:r>
              <a:rPr lang="en-US" dirty="0"/>
              <a:t>Vprašanja?</a:t>
            </a:r>
          </a:p>
        </p:txBody>
      </p:sp>
      <p:sp>
        <p:nvSpPr>
          <p:cNvPr id="6" name="Text Placeholder 5">
            <a:extLst>
              <a:ext uri="{FF2B5EF4-FFF2-40B4-BE49-F238E27FC236}">
                <a16:creationId xmlns:a16="http://schemas.microsoft.com/office/drawing/2014/main" id="{C5BAE401-DA00-8AF1-77E7-AA07B9867939}"/>
              </a:ext>
            </a:extLst>
          </p:cNvPr>
          <p:cNvSpPr>
            <a:spLocks noGrp="1"/>
          </p:cNvSpPr>
          <p:nvPr>
            <p:ph type="body" sz="quarter" idx="20"/>
          </p:nvPr>
        </p:nvSpPr>
        <p:spPr>
          <a:xfrm>
            <a:off x="7221608" y="1554480"/>
            <a:ext cx="3605719" cy="989958"/>
          </a:xfrm>
        </p:spPr>
        <p:txBody>
          <a:bodyPr/>
          <a:lstStyle/>
          <a:p>
            <a:pPr algn="l"/>
            <a:r>
              <a:rPr lang="en-US" b="1" dirty="0"/>
              <a:t>Hvala </a:t>
            </a:r>
          </a:p>
        </p:txBody>
      </p:sp>
      <p:sp>
        <p:nvSpPr>
          <p:cNvPr id="4" name="Text Placeholder 3">
            <a:extLst>
              <a:ext uri="{FF2B5EF4-FFF2-40B4-BE49-F238E27FC236}">
                <a16:creationId xmlns:a16="http://schemas.microsoft.com/office/drawing/2014/main" id="{72E32BD9-E6FB-ACD0-68F0-84C4B07DE332}"/>
              </a:ext>
            </a:extLst>
          </p:cNvPr>
          <p:cNvSpPr>
            <a:spLocks noGrp="1"/>
          </p:cNvSpPr>
          <p:nvPr>
            <p:ph type="body" sz="quarter" idx="17"/>
          </p:nvPr>
        </p:nvSpPr>
        <p:spPr>
          <a:xfrm>
            <a:off x="603661" y="4708722"/>
            <a:ext cx="4952012" cy="679345"/>
          </a:xfrm>
        </p:spPr>
        <p:txBody>
          <a:bodyPr/>
          <a:lstStyle/>
          <a:p>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08E70028-2DEC-7AAE-0EE7-0F62324D787D}"/>
              </a:ext>
            </a:extLst>
          </p:cNvPr>
          <p:cNvGrpSpPr/>
          <p:nvPr/>
        </p:nvGrpSpPr>
        <p:grpSpPr>
          <a:xfrm>
            <a:off x="8770875" y="4675497"/>
            <a:ext cx="2817464" cy="475324"/>
            <a:chOff x="9893620" y="5409126"/>
            <a:chExt cx="1664680" cy="280842"/>
          </a:xfrm>
        </p:grpSpPr>
        <p:grpSp>
          <p:nvGrpSpPr>
            <p:cNvPr id="42" name="Graphic 3">
              <a:extLst>
                <a:ext uri="{FF2B5EF4-FFF2-40B4-BE49-F238E27FC236}">
                  <a16:creationId xmlns:a16="http://schemas.microsoft.com/office/drawing/2014/main" id="{8E0E4AE3-375B-387C-8EAF-8DCE0517155E}"/>
                </a:ext>
              </a:extLst>
            </p:cNvPr>
            <p:cNvGrpSpPr/>
            <p:nvPr/>
          </p:nvGrpSpPr>
          <p:grpSpPr>
            <a:xfrm>
              <a:off x="10931758" y="5409126"/>
              <a:ext cx="280634" cy="280634"/>
              <a:chOff x="1950027" y="2499889"/>
              <a:chExt cx="850463" cy="850463"/>
            </a:xfrm>
          </p:grpSpPr>
          <p:sp>
            <p:nvSpPr>
              <p:cNvPr id="54" name="Freeform 53">
                <a:extLst>
                  <a:ext uri="{FF2B5EF4-FFF2-40B4-BE49-F238E27FC236}">
                    <a16:creationId xmlns:a16="http://schemas.microsoft.com/office/drawing/2014/main" id="{6402D031-FFB6-8259-0354-679EE64AA2C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5" name="Graphic 3">
                <a:extLst>
                  <a:ext uri="{FF2B5EF4-FFF2-40B4-BE49-F238E27FC236}">
                    <a16:creationId xmlns:a16="http://schemas.microsoft.com/office/drawing/2014/main" id="{DC92A2F0-CE09-DAB9-600E-6992B3303762}"/>
                  </a:ext>
                </a:extLst>
              </p:cNvPr>
              <p:cNvGrpSpPr/>
              <p:nvPr/>
            </p:nvGrpSpPr>
            <p:grpSpPr>
              <a:xfrm>
                <a:off x="2107521" y="2657382"/>
                <a:ext cx="535476" cy="535477"/>
                <a:chOff x="2107521" y="2657382"/>
                <a:chExt cx="535476" cy="535477"/>
              </a:xfrm>
              <a:solidFill>
                <a:srgbClr val="FFFFFF"/>
              </a:solidFill>
            </p:grpSpPr>
            <p:sp>
              <p:nvSpPr>
                <p:cNvPr id="56" name="Freeform 55">
                  <a:extLst>
                    <a:ext uri="{FF2B5EF4-FFF2-40B4-BE49-F238E27FC236}">
                      <a16:creationId xmlns:a16="http://schemas.microsoft.com/office/drawing/2014/main" id="{53EF852F-D3BF-44F7-C78D-6BB73635A6C0}"/>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F7B0FA52-9D6F-EEE6-0545-C31C48C9357F}"/>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DFFF187C-C0ED-470D-C770-ECD76914918C}"/>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43" name="Graphic 3">
              <a:extLst>
                <a:ext uri="{FF2B5EF4-FFF2-40B4-BE49-F238E27FC236}">
                  <a16:creationId xmlns:a16="http://schemas.microsoft.com/office/drawing/2014/main" id="{EC70BC23-4FB5-59D3-1F2E-8F6C44B5C816}"/>
                </a:ext>
              </a:extLst>
            </p:cNvPr>
            <p:cNvGrpSpPr/>
            <p:nvPr/>
          </p:nvGrpSpPr>
          <p:grpSpPr>
            <a:xfrm>
              <a:off x="10239527" y="5409126"/>
              <a:ext cx="280634" cy="280634"/>
              <a:chOff x="-147782" y="2499889"/>
              <a:chExt cx="850463" cy="850463"/>
            </a:xfrm>
          </p:grpSpPr>
          <p:sp>
            <p:nvSpPr>
              <p:cNvPr id="52" name="Freeform 51">
                <a:extLst>
                  <a:ext uri="{FF2B5EF4-FFF2-40B4-BE49-F238E27FC236}">
                    <a16:creationId xmlns:a16="http://schemas.microsoft.com/office/drawing/2014/main" id="{7FB44486-728E-7313-B8E5-D528C51952E8}"/>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78D4C7AA-F878-39B7-E7AE-62449BA94379}"/>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03A0627F-1B82-E6FC-5D88-6119729D50AA}"/>
                </a:ext>
              </a:extLst>
            </p:cNvPr>
            <p:cNvGrpSpPr/>
            <p:nvPr/>
          </p:nvGrpSpPr>
          <p:grpSpPr>
            <a:xfrm>
              <a:off x="11277666" y="5409126"/>
              <a:ext cx="280634" cy="280634"/>
              <a:chOff x="2998302" y="2499889"/>
              <a:chExt cx="850463" cy="850463"/>
            </a:xfrm>
          </p:grpSpPr>
          <p:sp>
            <p:nvSpPr>
              <p:cNvPr id="50" name="Freeform 49">
                <a:extLst>
                  <a:ext uri="{FF2B5EF4-FFF2-40B4-BE49-F238E27FC236}">
                    <a16:creationId xmlns:a16="http://schemas.microsoft.com/office/drawing/2014/main" id="{C21D51D7-5781-6350-26E9-32FCEEE1281F}"/>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ACA7E8FC-9176-E93C-41EF-DC3A81B5AA9D}"/>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5" name="Graphic 3">
              <a:extLst>
                <a:ext uri="{FF2B5EF4-FFF2-40B4-BE49-F238E27FC236}">
                  <a16:creationId xmlns:a16="http://schemas.microsoft.com/office/drawing/2014/main" id="{4D3CB470-84E4-5E54-0102-3DFBF9EE22A2}"/>
                </a:ext>
              </a:extLst>
            </p:cNvPr>
            <p:cNvGrpSpPr/>
            <p:nvPr/>
          </p:nvGrpSpPr>
          <p:grpSpPr>
            <a:xfrm>
              <a:off x="9893620" y="5409126"/>
              <a:ext cx="280634" cy="280842"/>
              <a:chOff x="-1196056" y="2499889"/>
              <a:chExt cx="850463" cy="851093"/>
            </a:xfrm>
          </p:grpSpPr>
          <p:sp>
            <p:nvSpPr>
              <p:cNvPr id="48" name="Freeform 47">
                <a:extLst>
                  <a:ext uri="{FF2B5EF4-FFF2-40B4-BE49-F238E27FC236}">
                    <a16:creationId xmlns:a16="http://schemas.microsoft.com/office/drawing/2014/main" id="{79E5293D-38DC-118E-76B2-F20C4700178F}"/>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BA77D9DB-7F2F-F39D-8199-E26A44E77B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6" name="Freeform 45">
              <a:extLst>
                <a:ext uri="{FF2B5EF4-FFF2-40B4-BE49-F238E27FC236}">
                  <a16:creationId xmlns:a16="http://schemas.microsoft.com/office/drawing/2014/main" id="{C611E2DB-CE1E-5CDC-1CBC-185B398A0361}"/>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47" name="Graphic 46" descr="World with solid fill">
              <a:extLst>
                <a:ext uri="{FF2B5EF4-FFF2-40B4-BE49-F238E27FC236}">
                  <a16:creationId xmlns:a16="http://schemas.microsoft.com/office/drawing/2014/main" id="{EB38B327-8B40-12BA-BAD1-A94B71D5660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00539" y="5425572"/>
              <a:ext cx="246077" cy="246077"/>
            </a:xfrm>
            <a:prstGeom prst="rect">
              <a:avLst/>
            </a:prstGeom>
          </p:spPr>
        </p:pic>
      </p:grpSp>
    </p:spTree>
    <p:extLst>
      <p:ext uri="{BB962C8B-B14F-4D97-AF65-F5344CB8AC3E}">
        <p14:creationId xmlns:p14="http://schemas.microsoft.com/office/powerpoint/2010/main" val="4334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846A7D-BDFA-BC13-55EF-E519FFBD92A4}"/>
              </a:ext>
            </a:extLst>
          </p:cNvPr>
          <p:cNvSpPr>
            <a:spLocks noGrp="1"/>
          </p:cNvSpPr>
          <p:nvPr>
            <p:ph type="body" sz="quarter" idx="13"/>
          </p:nvPr>
        </p:nvSpPr>
        <p:spPr>
          <a:xfrm>
            <a:off x="31636" y="533903"/>
            <a:ext cx="5528818" cy="5120640"/>
          </a:xfrm>
        </p:spPr>
        <p:txBody>
          <a:bodyPr>
            <a:noAutofit/>
          </a:bodyPr>
          <a:lstStyle/>
          <a:p>
            <a:r>
              <a:rPr lang="en-US" sz="2500" b="1" i="0" dirty="0"/>
              <a:t>Odpornost ne pomeni, da si „trd“ ali da se pretvarjaš, da te nič ne moti. Pomeni najti načine, kako si opomoči, se prilagoditi in vztrajati, ko postane težko. Podnebne spremembe se lahko zdijo neobvladljive, a odpornost nam daje orodja, da strah spremenimo v energijo, skrbimo za svoje duševno zdravje in se v skupnosti podpiramo med seboj. </a:t>
            </a:r>
          </a:p>
          <a:p>
            <a:r>
              <a:rPr lang="en-US" sz="2500" i="0" dirty="0"/>
              <a:t>Ta nabor odprtih izobraževalnih virov združuje knjige, članke, videoposnetke in podkaste ter prikazuje praktične načine, kako lahko mladi in vzgojitelji raziskujejo in krepijo odpornost.</a:t>
            </a:r>
            <a:endParaRPr lang="en-IN" sz="2500" i="0" dirty="0"/>
          </a:p>
        </p:txBody>
      </p:sp>
      <p:pic>
        <p:nvPicPr>
          <p:cNvPr id="7" name="Picture Placeholder 6">
            <a:extLst>
              <a:ext uri="{FF2B5EF4-FFF2-40B4-BE49-F238E27FC236}">
                <a16:creationId xmlns:a16="http://schemas.microsoft.com/office/drawing/2014/main" id="{9910BA03-DF55-183E-1A94-921D4CD07703}"/>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pic>
        <p:nvPicPr>
          <p:cNvPr id="10" name="Graphic 9" descr="Chevron arrows with solid fill">
            <a:extLst>
              <a:ext uri="{FF2B5EF4-FFF2-40B4-BE49-F238E27FC236}">
                <a16:creationId xmlns:a16="http://schemas.microsoft.com/office/drawing/2014/main" id="{E3BA0F5F-DAEB-8571-2810-039FE602ADF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102870" y="6235327"/>
            <a:ext cx="483607" cy="483607"/>
          </a:xfrm>
          <a:prstGeom prst="rect">
            <a:avLst/>
          </a:prstGeom>
        </p:spPr>
      </p:pic>
      <p:sp>
        <p:nvSpPr>
          <p:cNvPr id="12" name="TextBox 11">
            <a:extLst>
              <a:ext uri="{FF2B5EF4-FFF2-40B4-BE49-F238E27FC236}">
                <a16:creationId xmlns:a16="http://schemas.microsoft.com/office/drawing/2014/main" id="{189A0B36-4D58-CEE2-38BE-CD2896531508}"/>
              </a:ext>
            </a:extLst>
          </p:cNvPr>
          <p:cNvSpPr txBox="1"/>
          <p:nvPr/>
        </p:nvSpPr>
        <p:spPr>
          <a:xfrm>
            <a:off x="671513" y="5773663"/>
            <a:ext cx="4060507" cy="461665"/>
          </a:xfrm>
          <a:prstGeom prst="rect">
            <a:avLst/>
          </a:prstGeom>
          <a:noFill/>
        </p:spPr>
        <p:txBody>
          <a:bodyPr wrap="square">
            <a:spAutoFit/>
          </a:bodyPr>
          <a:lstStyle/>
          <a:p>
            <a:pPr marL="0" indent="0"/>
            <a:r>
              <a:rPr lang="en-US" sz="2400" dirty="0"/>
              <a:t>Beri/glej/poslušaj/piši/ukrepaj</a:t>
            </a:r>
          </a:p>
        </p:txBody>
      </p:sp>
      <p:grpSp>
        <p:nvGrpSpPr>
          <p:cNvPr id="17" name="Group 16">
            <a:extLst>
              <a:ext uri="{FF2B5EF4-FFF2-40B4-BE49-F238E27FC236}">
                <a16:creationId xmlns:a16="http://schemas.microsoft.com/office/drawing/2014/main" id="{DDAF9E15-E1E3-F37B-70B3-3724ADB7B70B}"/>
              </a:ext>
            </a:extLst>
          </p:cNvPr>
          <p:cNvGrpSpPr/>
          <p:nvPr/>
        </p:nvGrpSpPr>
        <p:grpSpPr>
          <a:xfrm>
            <a:off x="1600445" y="6284130"/>
            <a:ext cx="1851415" cy="471515"/>
            <a:chOff x="4311182" y="6230910"/>
            <a:chExt cx="2187251" cy="557045"/>
          </a:xfrm>
        </p:grpSpPr>
        <p:pic>
          <p:nvPicPr>
            <p:cNvPr id="13" name="Graphic 12" descr="Internet with solid fill">
              <a:extLst>
                <a:ext uri="{FF2B5EF4-FFF2-40B4-BE49-F238E27FC236}">
                  <a16:creationId xmlns:a16="http://schemas.microsoft.com/office/drawing/2014/main" id="{A1FE21A6-04C9-91EE-8451-950F697D36AE}"/>
                </a:ext>
              </a:extLst>
            </p:cNvPr>
            <p:cNvPicPr>
              <a:picLocks noChangeAspect="1"/>
            </p:cNvPicPr>
            <p:nvPr/>
          </p:nvPicPr>
          <p:blipFill>
            <a:blip>
              <a:duotone>
                <a:schemeClr val="accent5">
                  <a:shade val="45000"/>
                  <a:satMod val="135000"/>
                </a:schemeClr>
                <a:prstClr val="white"/>
              </a:duotone>
              <a:extLst>
                <a:ext uri="{96DAC541-7B7A-43D3-8B79-37D633B846F1}">
                  <asvg:svgBlip xmlns:asvg="http://schemas.microsoft.com/office/drawing/2016/SVG/main" r:embed="rId4"/>
                </a:ext>
              </a:extLst>
            </a:blip>
            <a:stretch>
              <a:fillRect/>
            </a:stretch>
          </p:blipFill>
          <p:spPr>
            <a:xfrm>
              <a:off x="4311182" y="6264995"/>
              <a:ext cx="488874" cy="488874"/>
            </a:xfrm>
            <a:prstGeom prst="rect">
              <a:avLst/>
            </a:prstGeom>
          </p:spPr>
        </p:pic>
        <p:pic>
          <p:nvPicPr>
            <p:cNvPr id="14" name="Picture 13">
              <a:extLst>
                <a:ext uri="{FF2B5EF4-FFF2-40B4-BE49-F238E27FC236}">
                  <a16:creationId xmlns:a16="http://schemas.microsoft.com/office/drawing/2014/main" id="{3C39766D-58F2-AEBF-5C2D-71E5238F4EC5}"/>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924354" y="6313983"/>
              <a:ext cx="404951" cy="404951"/>
            </a:xfrm>
            <a:prstGeom prst="rect">
              <a:avLst/>
            </a:prstGeom>
          </p:spPr>
        </p:pic>
        <p:pic>
          <p:nvPicPr>
            <p:cNvPr id="15" name="Picture 14">
              <a:extLst>
                <a:ext uri="{FF2B5EF4-FFF2-40B4-BE49-F238E27FC236}">
                  <a16:creationId xmlns:a16="http://schemas.microsoft.com/office/drawing/2014/main" id="{61F79575-E4A7-22B8-BF18-3CD1C6832D8C}"/>
                </a:ext>
              </a:extLst>
            </p:cNvPr>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445135" y="6230910"/>
              <a:ext cx="557045" cy="557045"/>
            </a:xfrm>
            <a:prstGeom prst="rect">
              <a:avLst/>
            </a:prstGeom>
          </p:spPr>
        </p:pic>
        <p:pic>
          <p:nvPicPr>
            <p:cNvPr id="16" name="Picture 15">
              <a:extLst>
                <a:ext uri="{FF2B5EF4-FFF2-40B4-BE49-F238E27FC236}">
                  <a16:creationId xmlns:a16="http://schemas.microsoft.com/office/drawing/2014/main" id="{707FFD42-DF2E-4BBE-F6E3-2690FAAFFF95}"/>
                </a:ext>
              </a:extLst>
            </p:cNvPr>
            <p:cNvPicPr>
              <a:picLocks noChangeAspect="1"/>
            </p:cNvPicPr>
            <p:nvPr/>
          </p:nvPicPr>
          <p:blipFill>
            <a:blip r:embed="rId7"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025040" y="6290894"/>
              <a:ext cx="473393" cy="473393"/>
            </a:xfrm>
            <a:prstGeom prst="rect">
              <a:avLst/>
            </a:prstGeom>
          </p:spPr>
        </p:pic>
      </p:grpSp>
      <p:sp>
        <p:nvSpPr>
          <p:cNvPr id="22" name="Freeform: Shape 21">
            <a:extLst>
              <a:ext uri="{FF2B5EF4-FFF2-40B4-BE49-F238E27FC236}">
                <a16:creationId xmlns:a16="http://schemas.microsoft.com/office/drawing/2014/main" id="{E7BF655B-2473-9B28-BE0D-7CE4281557EF}"/>
              </a:ext>
            </a:extLst>
          </p:cNvPr>
          <p:cNvSpPr/>
          <p:nvPr/>
        </p:nvSpPr>
        <p:spPr>
          <a:xfrm>
            <a:off x="9292590" y="1"/>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Viri</a:t>
            </a:r>
          </a:p>
        </p:txBody>
      </p:sp>
    </p:spTree>
    <p:extLst>
      <p:ext uri="{BB962C8B-B14F-4D97-AF65-F5344CB8AC3E}">
        <p14:creationId xmlns:p14="http://schemas.microsoft.com/office/powerpoint/2010/main" val="415489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98380" y="2045704"/>
            <a:ext cx="5762440" cy="3849918"/>
          </a:xfrm>
        </p:spPr>
        <p:txBody>
          <a:bodyPr/>
          <a:lstStyle/>
          <a:p>
            <a:pPr marL="0" indent="0"/>
            <a:r>
              <a:rPr lang="en-US" b="1" dirty="0"/>
              <a:t>Knjiga – Braiding Sweetgrass, Robin Wall Kimmerer</a:t>
            </a:r>
          </a:p>
          <a:p>
            <a:pPr marL="0" indent="0"/>
            <a:r>
              <a:rPr lang="en-US" dirty="0"/>
              <a:t>Čudovita povezava avtohtonega znanja in znanosti. Knjiga prikazuje, kako nas odpornosti uči narava sama – kako si skupnosti in ekosistemi opomorejo in uspevajo. Ni brezplačno dostopna, je pa široko na voljo v knjižnicah in na spletu.</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Beri tukaj</a:t>
            </a:r>
            <a:endParaRPr lang="en-US" dirty="0">
              <a:solidFill>
                <a:srgbClr val="1F8E47"/>
              </a:solidFill>
            </a:endParaRP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p:txBody>
          <a:bodyPr/>
          <a:lstStyle/>
          <a:p>
            <a:r>
              <a:rPr lang="en-US" dirty="0">
                <a:solidFill>
                  <a:srgbClr val="1F8E47"/>
                </a:solidFill>
              </a:rPr>
              <a:t>Beri</a:t>
            </a:r>
          </a:p>
        </p:txBody>
      </p:sp>
      <p:pic>
        <p:nvPicPr>
          <p:cNvPr id="7" name="Picture Placeholder 6">
            <a:extLst>
              <a:ext uri="{FF2B5EF4-FFF2-40B4-BE49-F238E27FC236}">
                <a16:creationId xmlns:a16="http://schemas.microsoft.com/office/drawing/2014/main" id="{CFD25C3E-A2C3-4298-79BE-CB4C4764142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6966760" y="2884487"/>
            <a:ext cx="3896842" cy="3973513"/>
          </a:xfrm>
          <a:prstGeom prst="rect">
            <a:avLst/>
          </a:prstGeom>
          <a:solidFill>
            <a:srgbClr val="FFFFFF">
              <a:lumMod val="95000"/>
            </a:srgbClr>
          </a:solidFill>
        </p:spPr>
      </p:pic>
    </p:spTree>
    <p:extLst>
      <p:ext uri="{BB962C8B-B14F-4D97-AF65-F5344CB8AC3E}">
        <p14:creationId xmlns:p14="http://schemas.microsoft.com/office/powerpoint/2010/main" val="331157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0D362-1164-D2C6-122F-F55A639652A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98CE4EC-8B56-FFC7-6463-99264AAB7C02}"/>
              </a:ext>
            </a:extLst>
          </p:cNvPr>
          <p:cNvSpPr>
            <a:spLocks noGrp="1"/>
          </p:cNvSpPr>
          <p:nvPr>
            <p:ph type="body" sz="quarter" idx="18"/>
          </p:nvPr>
        </p:nvSpPr>
        <p:spPr>
          <a:xfrm>
            <a:off x="798380" y="2045704"/>
            <a:ext cx="5762440" cy="3849918"/>
          </a:xfrm>
        </p:spPr>
        <p:txBody>
          <a:bodyPr/>
          <a:lstStyle/>
          <a:p>
            <a:pPr marL="0" indent="0"/>
            <a:r>
              <a:rPr lang="en-US" b="1" dirty="0"/>
              <a:t>Članek – From Climate Anxiety to Climate Resilience (Full Circle Change)</a:t>
            </a:r>
          </a:p>
          <a:p>
            <a:pPr marL="0" indent="0"/>
            <a:r>
              <a:rPr lang="en-US" dirty="0"/>
              <a:t>Osebna zgodba o tem, kako ekološko tesnobo spremeniti v odpornost. Koristna za prikaz, kako se lahko miselnost premakne od „preobremenjenosti“ k „zmorem, lahko ukrepam“.</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Beri tukaj</a:t>
            </a:r>
            <a:endParaRPr lang="en-US" dirty="0">
              <a:solidFill>
                <a:srgbClr val="1F8E47"/>
              </a:solidFill>
            </a:endParaRPr>
          </a:p>
        </p:txBody>
      </p:sp>
      <p:sp>
        <p:nvSpPr>
          <p:cNvPr id="4" name="Text Placeholder 3">
            <a:extLst>
              <a:ext uri="{FF2B5EF4-FFF2-40B4-BE49-F238E27FC236}">
                <a16:creationId xmlns:a16="http://schemas.microsoft.com/office/drawing/2014/main" id="{DEBDBA99-2659-9101-317C-2311074FDE01}"/>
              </a:ext>
            </a:extLst>
          </p:cNvPr>
          <p:cNvSpPr>
            <a:spLocks noGrp="1"/>
          </p:cNvSpPr>
          <p:nvPr>
            <p:ph type="body" sz="quarter" idx="16"/>
          </p:nvPr>
        </p:nvSpPr>
        <p:spPr/>
        <p:txBody>
          <a:bodyPr/>
          <a:lstStyle/>
          <a:p>
            <a:r>
              <a:rPr lang="en-US" dirty="0">
                <a:solidFill>
                  <a:srgbClr val="1F8E47"/>
                </a:solidFill>
              </a:rPr>
              <a:t>Beri</a:t>
            </a:r>
          </a:p>
        </p:txBody>
      </p:sp>
      <p:pic>
        <p:nvPicPr>
          <p:cNvPr id="8" name="Picture Placeholder 7">
            <a:extLst>
              <a:ext uri="{FF2B5EF4-FFF2-40B4-BE49-F238E27FC236}">
                <a16:creationId xmlns:a16="http://schemas.microsoft.com/office/drawing/2014/main" id="{23D70397-DD86-B7BB-6A0B-AFD55479BD9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14892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A5A78-9EAA-66C1-4556-1121D8800C5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06489C8-ABBD-A1AE-1BD3-2A1B41CA29A9}"/>
              </a:ext>
            </a:extLst>
          </p:cNvPr>
          <p:cNvSpPr>
            <a:spLocks noGrp="1"/>
          </p:cNvSpPr>
          <p:nvPr>
            <p:ph type="body" sz="quarter" idx="18"/>
          </p:nvPr>
        </p:nvSpPr>
        <p:spPr>
          <a:xfrm>
            <a:off x="798382" y="1794244"/>
            <a:ext cx="4973769" cy="4743716"/>
          </a:xfrm>
        </p:spPr>
        <p:txBody>
          <a:bodyPr/>
          <a:lstStyle/>
          <a:p>
            <a:pPr marL="0" indent="0"/>
            <a:r>
              <a:rPr lang="en-US" b="1" dirty="0"/>
              <a:t>Članek – Climate Change and Mental Health (Walk in My Shoes)</a:t>
            </a:r>
          </a:p>
          <a:p>
            <a:pPr marL="0" indent="0"/>
            <a:r>
              <a:rPr lang="en-US" dirty="0"/>
              <a:t>Prispevek pojasnjuje, kako podnebna čustva vplivajo na vsakdanje življenje, hkrati pa ponuja korake, ki jih ljudje lahko storijo, da se prilagodijo, spoprimejo s stiskami in zmanjšajo tesnobo. Napisan je s poudarkom na odpornosti in praktičnem ukrepanju.</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Beri tukaj</a:t>
            </a:r>
            <a:endParaRPr lang="en-US" dirty="0">
              <a:solidFill>
                <a:srgbClr val="1F8E47"/>
              </a:solidFill>
            </a:endParaRPr>
          </a:p>
        </p:txBody>
      </p:sp>
      <p:sp>
        <p:nvSpPr>
          <p:cNvPr id="4" name="Text Placeholder 3">
            <a:extLst>
              <a:ext uri="{FF2B5EF4-FFF2-40B4-BE49-F238E27FC236}">
                <a16:creationId xmlns:a16="http://schemas.microsoft.com/office/drawing/2014/main" id="{8F6EFEFE-9846-6FE6-586D-DBE39F47C39F}"/>
              </a:ext>
            </a:extLst>
          </p:cNvPr>
          <p:cNvSpPr>
            <a:spLocks noGrp="1"/>
          </p:cNvSpPr>
          <p:nvPr>
            <p:ph type="body" sz="quarter" idx="16"/>
          </p:nvPr>
        </p:nvSpPr>
        <p:spPr/>
        <p:txBody>
          <a:bodyPr/>
          <a:lstStyle/>
          <a:p>
            <a:r>
              <a:rPr lang="en-US" dirty="0">
                <a:solidFill>
                  <a:srgbClr val="1F8E47"/>
                </a:solidFill>
              </a:rPr>
              <a:t>Beri</a:t>
            </a:r>
          </a:p>
        </p:txBody>
      </p:sp>
      <p:pic>
        <p:nvPicPr>
          <p:cNvPr id="8" name="Picture Placeholder 7">
            <a:extLst>
              <a:ext uri="{FF2B5EF4-FFF2-40B4-BE49-F238E27FC236}">
                <a16:creationId xmlns:a16="http://schemas.microsoft.com/office/drawing/2014/main" id="{4E232535-810F-5C0E-E9BD-6CDB11C17EC3}"/>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347838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3EFA2-9786-0259-98AD-6FE73037269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EC20140-B9A9-33C1-A71C-2CAB8E170F51}"/>
              </a:ext>
            </a:extLst>
          </p:cNvPr>
          <p:cNvSpPr>
            <a:spLocks noGrp="1"/>
          </p:cNvSpPr>
          <p:nvPr>
            <p:ph type="body" sz="quarter" idx="18"/>
          </p:nvPr>
        </p:nvSpPr>
        <p:spPr>
          <a:xfrm>
            <a:off x="798380" y="2045704"/>
            <a:ext cx="5762440" cy="3849918"/>
          </a:xfrm>
        </p:spPr>
        <p:txBody>
          <a:bodyPr/>
          <a:lstStyle/>
          <a:p>
            <a:pPr marL="0" indent="0"/>
            <a:r>
              <a:rPr lang="en-US" b="1" dirty="0"/>
              <a:t>Spletni vir – The Resilience Project</a:t>
            </a:r>
          </a:p>
          <a:p>
            <a:pPr marL="0" indent="0"/>
            <a:r>
              <a:rPr lang="en-US" dirty="0"/>
              <a:t>Zbirka brezplačnih, odprtih virov za mlade, vzgojitelje in zdravstvene strokovnjake. Obravnava duševno zdravje, podnebno ukrepanje in veščine odpornosti – odlična za načrtovanje delavnic za mlade.</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Razišči tukaj</a:t>
            </a:r>
            <a:endParaRPr lang="en-US" dirty="0">
              <a:solidFill>
                <a:srgbClr val="1F8E47"/>
              </a:solidFill>
            </a:endParaRPr>
          </a:p>
        </p:txBody>
      </p:sp>
      <p:sp>
        <p:nvSpPr>
          <p:cNvPr id="4" name="Text Placeholder 3">
            <a:extLst>
              <a:ext uri="{FF2B5EF4-FFF2-40B4-BE49-F238E27FC236}">
                <a16:creationId xmlns:a16="http://schemas.microsoft.com/office/drawing/2014/main" id="{3D3507D9-C40B-E087-709A-B0E3131BDF5C}"/>
              </a:ext>
            </a:extLst>
          </p:cNvPr>
          <p:cNvSpPr>
            <a:spLocks noGrp="1"/>
          </p:cNvSpPr>
          <p:nvPr>
            <p:ph type="body" sz="quarter" idx="16"/>
          </p:nvPr>
        </p:nvSpPr>
        <p:spPr/>
        <p:txBody>
          <a:bodyPr/>
          <a:lstStyle/>
          <a:p>
            <a:r>
              <a:rPr lang="en-US" dirty="0">
                <a:solidFill>
                  <a:srgbClr val="1F8E47"/>
                </a:solidFill>
              </a:rPr>
              <a:t>Beri</a:t>
            </a:r>
          </a:p>
        </p:txBody>
      </p:sp>
      <p:pic>
        <p:nvPicPr>
          <p:cNvPr id="8" name="Picture Placeholder 7">
            <a:extLst>
              <a:ext uri="{FF2B5EF4-FFF2-40B4-BE49-F238E27FC236}">
                <a16:creationId xmlns:a16="http://schemas.microsoft.com/office/drawing/2014/main" id="{33BCF97D-A64C-0318-5D3E-4B7CA665AE58}"/>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187963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33930-C8FF-4840-A03E-A627368E77D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1170E22-7DB2-53B3-CE74-217BE90F1082}"/>
              </a:ext>
            </a:extLst>
          </p:cNvPr>
          <p:cNvSpPr>
            <a:spLocks noGrp="1"/>
          </p:cNvSpPr>
          <p:nvPr>
            <p:ph type="body" sz="quarter" idx="18"/>
          </p:nvPr>
        </p:nvSpPr>
        <p:spPr>
          <a:xfrm>
            <a:off x="798382" y="1794244"/>
            <a:ext cx="4973769" cy="4743716"/>
          </a:xfrm>
        </p:spPr>
        <p:txBody>
          <a:bodyPr/>
          <a:lstStyle/>
          <a:p>
            <a:pPr marL="0" indent="0"/>
            <a:r>
              <a:rPr lang="en-US" b="1" dirty="0"/>
              <a:t>Spletni seminar – Climate Change and Mental Health (irski strokovnjaki)</a:t>
            </a:r>
          </a:p>
          <a:p>
            <a:pPr marL="0" indent="0"/>
            <a:r>
              <a:rPr lang="en-US" dirty="0"/>
              <a:t>Celovita razprava s strokovnjaki za duševno zdravje o tem, kako podnebne spremembe vplivajo na naše počutje, skupaj z nasveti, kako krepiti odpornost posameznika in skupnosti.</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Glej tukaj</a:t>
            </a:r>
            <a:endParaRPr lang="en-US" dirty="0">
              <a:solidFill>
                <a:srgbClr val="1F8E47"/>
              </a:solidFill>
            </a:endParaRPr>
          </a:p>
        </p:txBody>
      </p:sp>
      <p:sp>
        <p:nvSpPr>
          <p:cNvPr id="4" name="Text Placeholder 3">
            <a:extLst>
              <a:ext uri="{FF2B5EF4-FFF2-40B4-BE49-F238E27FC236}">
                <a16:creationId xmlns:a16="http://schemas.microsoft.com/office/drawing/2014/main" id="{E5786327-4AF9-5E69-BC19-2F00FA2AF556}"/>
              </a:ext>
            </a:extLst>
          </p:cNvPr>
          <p:cNvSpPr>
            <a:spLocks noGrp="1"/>
          </p:cNvSpPr>
          <p:nvPr>
            <p:ph type="body" sz="quarter" idx="16"/>
          </p:nvPr>
        </p:nvSpPr>
        <p:spPr/>
        <p:txBody>
          <a:bodyPr/>
          <a:lstStyle/>
          <a:p>
            <a:r>
              <a:rPr lang="en-US" dirty="0">
                <a:solidFill>
                  <a:srgbClr val="1F8E47"/>
                </a:solidFill>
              </a:rPr>
              <a:t>Glej</a:t>
            </a:r>
          </a:p>
        </p:txBody>
      </p:sp>
      <p:pic>
        <p:nvPicPr>
          <p:cNvPr id="10" name="Picture Placeholder 9">
            <a:extLst>
              <a:ext uri="{FF2B5EF4-FFF2-40B4-BE49-F238E27FC236}">
                <a16:creationId xmlns:a16="http://schemas.microsoft.com/office/drawing/2014/main" id="{8CBFFA5D-A9BF-B17D-6F59-D558A05472B0}"/>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385148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061CB-21FA-BC07-C11E-DB3EC23B064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132148A-03AE-A239-C6BB-0D4B3240129E}"/>
              </a:ext>
            </a:extLst>
          </p:cNvPr>
          <p:cNvSpPr>
            <a:spLocks noGrp="1"/>
          </p:cNvSpPr>
          <p:nvPr>
            <p:ph type="body" sz="quarter" idx="18"/>
          </p:nvPr>
        </p:nvSpPr>
        <p:spPr>
          <a:xfrm>
            <a:off x="798380" y="2045704"/>
            <a:ext cx="5762440" cy="3849918"/>
          </a:xfrm>
        </p:spPr>
        <p:txBody>
          <a:bodyPr/>
          <a:lstStyle/>
          <a:p>
            <a:pPr marL="0" indent="0"/>
            <a:r>
              <a:rPr lang="en-US" b="1" dirty="0"/>
              <a:t>Predavanje TEDx – Lucy Hone: 3 skrivnosti odpornih ljudi</a:t>
            </a:r>
          </a:p>
          <a:p>
            <a:pPr marL="0" indent="0"/>
            <a:r>
              <a:rPr lang="en-US" dirty="0"/>
              <a:t>Jasne, lahko zapomnljive strategije, ki jih lahko začneš uporabljati takoj: sprejemanje, da je bolečina del življenja, osredotočanje na to, kar lahko nadziraš, in vprašanje „Mi to pomaga ali škodi?“.</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Glej tukaj</a:t>
            </a:r>
            <a:endParaRPr lang="en-US" dirty="0">
              <a:solidFill>
                <a:srgbClr val="1F8E47"/>
              </a:solidFill>
            </a:endParaRPr>
          </a:p>
        </p:txBody>
      </p:sp>
      <p:sp>
        <p:nvSpPr>
          <p:cNvPr id="4" name="Text Placeholder 3">
            <a:extLst>
              <a:ext uri="{FF2B5EF4-FFF2-40B4-BE49-F238E27FC236}">
                <a16:creationId xmlns:a16="http://schemas.microsoft.com/office/drawing/2014/main" id="{92875139-2B9B-8AEC-E466-ACBCA5BA5316}"/>
              </a:ext>
            </a:extLst>
          </p:cNvPr>
          <p:cNvSpPr>
            <a:spLocks noGrp="1"/>
          </p:cNvSpPr>
          <p:nvPr>
            <p:ph type="body" sz="quarter" idx="16"/>
          </p:nvPr>
        </p:nvSpPr>
        <p:spPr/>
        <p:txBody>
          <a:bodyPr/>
          <a:lstStyle/>
          <a:p>
            <a:r>
              <a:rPr lang="en-US" dirty="0">
                <a:solidFill>
                  <a:srgbClr val="1F8E47"/>
                </a:solidFill>
              </a:rPr>
              <a:t>Glej</a:t>
            </a:r>
          </a:p>
        </p:txBody>
      </p:sp>
      <p:pic>
        <p:nvPicPr>
          <p:cNvPr id="7" name="Picture Placeholder 6">
            <a:extLst>
              <a:ext uri="{FF2B5EF4-FFF2-40B4-BE49-F238E27FC236}">
                <a16:creationId xmlns:a16="http://schemas.microsoft.com/office/drawing/2014/main" id="{50B9D57D-64E2-C684-E2F6-D1BFE198ED0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112762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94EED-34AE-CB29-3356-8BA2A0D24E3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4195E41-1C4D-D5E1-ACA7-853616D17454}"/>
              </a:ext>
            </a:extLst>
          </p:cNvPr>
          <p:cNvSpPr>
            <a:spLocks noGrp="1"/>
          </p:cNvSpPr>
          <p:nvPr>
            <p:ph type="body" sz="quarter" idx="18"/>
          </p:nvPr>
        </p:nvSpPr>
        <p:spPr>
          <a:xfrm>
            <a:off x="798380" y="2045704"/>
            <a:ext cx="5762440" cy="3849918"/>
          </a:xfrm>
        </p:spPr>
        <p:txBody>
          <a:bodyPr/>
          <a:lstStyle/>
          <a:p>
            <a:pPr marL="0" indent="0"/>
            <a:r>
              <a:rPr lang="en-US" b="1" dirty="0"/>
              <a:t>Knjiga – Andrew Zolli: Resilience — Why Things Bounce Back</a:t>
            </a:r>
          </a:p>
          <a:p>
            <a:pPr marL="0" indent="0"/>
            <a:r>
              <a:rPr lang="en-US" dirty="0"/>
              <a:t>Raziskuje odpornost v skupnostih in ekosistemih. Koristna za razmišljanje onkraj posameznika in razumevanje odpornosti kot skupinske veščine.</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Glej tukaj</a:t>
            </a:r>
            <a:endParaRPr lang="en-US" dirty="0">
              <a:solidFill>
                <a:srgbClr val="1F8E47"/>
              </a:solidFill>
            </a:endParaRPr>
          </a:p>
        </p:txBody>
      </p:sp>
      <p:sp>
        <p:nvSpPr>
          <p:cNvPr id="4" name="Text Placeholder 3">
            <a:extLst>
              <a:ext uri="{FF2B5EF4-FFF2-40B4-BE49-F238E27FC236}">
                <a16:creationId xmlns:a16="http://schemas.microsoft.com/office/drawing/2014/main" id="{88EB5858-5EA0-8C5B-933A-7CE5CFC24F7A}"/>
              </a:ext>
            </a:extLst>
          </p:cNvPr>
          <p:cNvSpPr>
            <a:spLocks noGrp="1"/>
          </p:cNvSpPr>
          <p:nvPr>
            <p:ph type="body" sz="quarter" idx="16"/>
          </p:nvPr>
        </p:nvSpPr>
        <p:spPr/>
        <p:txBody>
          <a:bodyPr/>
          <a:lstStyle/>
          <a:p>
            <a:r>
              <a:rPr lang="en-US" dirty="0">
                <a:solidFill>
                  <a:srgbClr val="1F8E47"/>
                </a:solidFill>
              </a:rPr>
              <a:t>Glej</a:t>
            </a:r>
          </a:p>
        </p:txBody>
      </p:sp>
      <p:pic>
        <p:nvPicPr>
          <p:cNvPr id="6" name="Picture Placeholder 5">
            <a:extLst>
              <a:ext uri="{FF2B5EF4-FFF2-40B4-BE49-F238E27FC236}">
                <a16:creationId xmlns:a16="http://schemas.microsoft.com/office/drawing/2014/main" id="{657C9C1A-09D5-FA56-ABAE-F3DE4F0F8318}"/>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6966760" y="2884487"/>
            <a:ext cx="3896842" cy="3973513"/>
          </a:xfrm>
          <a:prstGeom prst="rect">
            <a:avLst/>
          </a:prstGeom>
          <a:solidFill>
            <a:srgbClr val="FFFFFF">
              <a:lumMod val="95000"/>
            </a:srgbClr>
          </a:solidFill>
        </p:spPr>
      </p:pic>
    </p:spTree>
    <p:extLst>
      <p:ext uri="{BB962C8B-B14F-4D97-AF65-F5344CB8AC3E}">
        <p14:creationId xmlns:p14="http://schemas.microsoft.com/office/powerpoint/2010/main" val="143958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4279</TotalTime>
  <Words>791</Words>
  <Application>Microsoft Office PowerPoint</Application>
  <PresentationFormat>Widescreen</PresentationFormat>
  <Paragraphs>64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Con</cp:lastModifiedBy>
  <cp:revision>217</cp:revision>
  <dcterms:created xsi:type="dcterms:W3CDTF">2020-10-14T13:32:04Z</dcterms:created>
  <dcterms:modified xsi:type="dcterms:W3CDTF">2026-06-29T17:38:11Z</dcterms:modified>
</cp:coreProperties>
</file>