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8" r:id="rId1"/>
  </p:sldMasterIdLst>
  <p:notesMasterIdLst>
    <p:notesMasterId r:id="rId32"/>
  </p:notesMasterIdLst>
  <p:sldIdLst>
    <p:sldId id="4299" r:id="rId2"/>
    <p:sldId id="4301" r:id="rId3"/>
    <p:sldId id="4302" r:id="rId4"/>
    <p:sldId id="4363" r:id="rId5"/>
    <p:sldId id="4313" r:id="rId6"/>
    <p:sldId id="4317" r:id="rId7"/>
    <p:sldId id="4364" r:id="rId8"/>
    <p:sldId id="4354" r:id="rId9"/>
    <p:sldId id="4357" r:id="rId10"/>
    <p:sldId id="4365" r:id="rId11"/>
    <p:sldId id="4366" r:id="rId12"/>
    <p:sldId id="4324" r:id="rId13"/>
    <p:sldId id="4310" r:id="rId14"/>
    <p:sldId id="4326" r:id="rId15"/>
    <p:sldId id="4328" r:id="rId16"/>
    <p:sldId id="4367" r:id="rId17"/>
    <p:sldId id="4368" r:id="rId18"/>
    <p:sldId id="4332" r:id="rId19"/>
    <p:sldId id="4333" r:id="rId20"/>
    <p:sldId id="4361" r:id="rId21"/>
    <p:sldId id="4335" r:id="rId22"/>
    <p:sldId id="4336" r:id="rId23"/>
    <p:sldId id="4337" r:id="rId24"/>
    <p:sldId id="4338" r:id="rId25"/>
    <p:sldId id="4339" r:id="rId26"/>
    <p:sldId id="4318" r:id="rId27"/>
    <p:sldId id="4369" r:id="rId28"/>
    <p:sldId id="4370" r:id="rId29"/>
    <p:sldId id="4305" r:id="rId30"/>
    <p:sldId id="431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C248"/>
    <a:srgbClr val="5398A2"/>
    <a:srgbClr val="1F8E47"/>
    <a:srgbClr val="404040"/>
    <a:srgbClr val="84C245"/>
    <a:srgbClr val="0C4659"/>
    <a:srgbClr val="4174BA"/>
    <a:srgbClr val="A555A1"/>
    <a:srgbClr val="3FB5A1"/>
    <a:srgbClr val="EE4F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5402D7-A0AD-410F-A5CE-B92E45B19219}" v="93" dt="2026-03-26T09:20:09.173"/>
    <p1510:client id="{9A70CB32-6ED1-4B4C-B976-C6B7ABF27221}" v="80" dt="2026-03-27T07:25:14.2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5082"/>
  </p:normalViewPr>
  <p:slideViewPr>
    <p:cSldViewPr snapToGrid="0" snapToObjects="1">
      <p:cViewPr varScale="1">
        <p:scale>
          <a:sx n="78" d="100"/>
          <a:sy n="78" d="100"/>
        </p:scale>
        <p:origin x="845" y="43"/>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4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6/29/2026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2D904015-C106-045F-C10F-F9452F1E3511}"/>
              </a:ext>
            </a:extLst>
          </p:cNvPr>
          <p:cNvSpPr/>
          <p:nvPr userDrawn="1"/>
        </p:nvSpPr>
        <p:spPr>
          <a:xfrm rot="16200000">
            <a:off x="2905575" y="2272105"/>
            <a:ext cx="3336183" cy="3602461"/>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A242E2CF-E84C-8E81-C8EA-4D5CC70E5736}"/>
              </a:ext>
            </a:extLst>
          </p:cNvPr>
          <p:cNvSpPr/>
          <p:nvPr userDrawn="1"/>
        </p:nvSpPr>
        <p:spPr>
          <a:xfrm>
            <a:off x="-39761" y="2405243"/>
            <a:ext cx="4748066" cy="3336181"/>
          </a:xfrm>
          <a:prstGeom prst="rect">
            <a:avLst/>
          </a:prstGeom>
          <a:solidFill>
            <a:srgbClr val="1F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3">
            <a:extLst>
              <a:ext uri="{FF2B5EF4-FFF2-40B4-BE49-F238E27FC236}">
                <a16:creationId xmlns:a16="http://schemas.microsoft.com/office/drawing/2014/main" id="{D6A4EAA4-8455-6BCC-2CF4-864D4D63E800}"/>
              </a:ext>
            </a:extLst>
          </p:cNvPr>
          <p:cNvSpPr>
            <a:spLocks noGrp="1"/>
          </p:cNvSpPr>
          <p:nvPr>
            <p:ph type="pic" sz="quarter" idx="19"/>
          </p:nvPr>
        </p:nvSpPr>
        <p:spPr>
          <a:xfrm>
            <a:off x="5555673" y="337875"/>
            <a:ext cx="6636327" cy="4609194"/>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9" name="Freeform 18">
            <a:extLst>
              <a:ext uri="{FF2B5EF4-FFF2-40B4-BE49-F238E27FC236}">
                <a16:creationId xmlns:a16="http://schemas.microsoft.com/office/drawing/2014/main" id="{E067325B-0DCC-9F1B-E930-4CB147278451}"/>
              </a:ext>
            </a:extLst>
          </p:cNvPr>
          <p:cNvSpPr/>
          <p:nvPr userDrawn="1"/>
        </p:nvSpPr>
        <p:spPr>
          <a:xfrm flipH="1">
            <a:off x="6474524" y="5337397"/>
            <a:ext cx="5717476" cy="778675"/>
          </a:xfrm>
          <a:custGeom>
            <a:avLst/>
            <a:gdLst>
              <a:gd name="connsiteX0" fmla="*/ 5235369 w 5717476"/>
              <a:gd name="connsiteY0" fmla="*/ 0 h 778675"/>
              <a:gd name="connsiteX1" fmla="*/ 4526120 w 5717476"/>
              <a:gd name="connsiteY1" fmla="*/ 0 h 778675"/>
              <a:gd name="connsiteX2" fmla="*/ 665005 w 5717476"/>
              <a:gd name="connsiteY2" fmla="*/ 0 h 778675"/>
              <a:gd name="connsiteX3" fmla="*/ 0 w 5717476"/>
              <a:gd name="connsiteY3" fmla="*/ 0 h 778675"/>
              <a:gd name="connsiteX4" fmla="*/ 0 w 5717476"/>
              <a:gd name="connsiteY4" fmla="*/ 778675 h 778675"/>
              <a:gd name="connsiteX5" fmla="*/ 680798 w 5717476"/>
              <a:gd name="connsiteY5" fmla="*/ 778675 h 778675"/>
              <a:gd name="connsiteX6" fmla="*/ 5008228 w 5717476"/>
              <a:gd name="connsiteY6" fmla="*/ 778675 h 778675"/>
              <a:gd name="connsiteX7" fmla="*/ 5717476 w 5717476"/>
              <a:gd name="connsiteY7" fmla="*/ 778675 h 778675"/>
              <a:gd name="connsiteX8" fmla="*/ 5717476 w 5717476"/>
              <a:gd name="connsiteY8" fmla="*/ 421337 h 778675"/>
              <a:gd name="connsiteX9" fmla="*/ 5235369 w 5717476"/>
              <a:gd name="connsiteY9"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7476" h="778675">
                <a:moveTo>
                  <a:pt x="5235369" y="0"/>
                </a:moveTo>
                <a:lnTo>
                  <a:pt x="4526120" y="0"/>
                </a:lnTo>
                <a:lnTo>
                  <a:pt x="665005" y="0"/>
                </a:lnTo>
                <a:lnTo>
                  <a:pt x="0" y="0"/>
                </a:lnTo>
                <a:lnTo>
                  <a:pt x="0" y="778675"/>
                </a:lnTo>
                <a:lnTo>
                  <a:pt x="680798" y="778675"/>
                </a:lnTo>
                <a:lnTo>
                  <a:pt x="5008228" y="778675"/>
                </a:lnTo>
                <a:lnTo>
                  <a:pt x="5717476" y="778675"/>
                </a:lnTo>
                <a:lnTo>
                  <a:pt x="5717476" y="421337"/>
                </a:lnTo>
                <a:cubicBezTo>
                  <a:pt x="5717476" y="189335"/>
                  <a:pt x="5500834" y="0"/>
                  <a:pt x="5235369" y="0"/>
                </a:cubicBez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430882"/>
            <a:ext cx="4414577" cy="679345"/>
          </a:xfrm>
          <a:prstGeom prst="rect">
            <a:avLst/>
          </a:prstGeom>
        </p:spPr>
        <p:txBody>
          <a:bodyPr>
            <a:noAutofit/>
          </a:bodyPr>
          <a:lstStyle>
            <a:lvl1pPr marL="0" indent="0" algn="r">
              <a:buNone/>
              <a:defRPr sz="2800" b="0" i="0">
                <a:solidFill>
                  <a:schemeClr val="bg1"/>
                </a:solidFill>
                <a:latin typeface="+mn-lt"/>
              </a:defRPr>
            </a:lvl1pPr>
          </a:lstStyle>
          <a:p>
            <a:pPr lvl="0"/>
            <a:r>
              <a:rPr lang="en-US" dirty="0" err="1"/>
              <a:t>www.website.eu</a:t>
            </a:r>
            <a:endParaRPr lang="en-US" dirty="0"/>
          </a:p>
        </p:txBody>
      </p:sp>
      <p:sp>
        <p:nvSpPr>
          <p:cNvPr id="2" name="Freeform 1">
            <a:extLst>
              <a:ext uri="{FF2B5EF4-FFF2-40B4-BE49-F238E27FC236}">
                <a16:creationId xmlns:a16="http://schemas.microsoft.com/office/drawing/2014/main" id="{B35F9359-F872-09C6-1985-6971F387D1F3}"/>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9" name="Picture 8">
            <a:extLst>
              <a:ext uri="{FF2B5EF4-FFF2-40B4-BE49-F238E27FC236}">
                <a16:creationId xmlns:a16="http://schemas.microsoft.com/office/drawing/2014/main" id="{81267D49-CF81-1CAB-9378-84795E28C7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7403" y="312631"/>
            <a:ext cx="2646852" cy="1945277"/>
          </a:xfrm>
          <a:prstGeom prst="rect">
            <a:avLst/>
          </a:prstGeom>
        </p:spPr>
      </p:pic>
      <p:pic>
        <p:nvPicPr>
          <p:cNvPr id="16" name="Picture 15">
            <a:extLst>
              <a:ext uri="{FF2B5EF4-FFF2-40B4-BE49-F238E27FC236}">
                <a16:creationId xmlns:a16="http://schemas.microsoft.com/office/drawing/2014/main" id="{89E01AF0-BA0C-23F8-EC40-4B4CFC6ABA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5412" y="6106651"/>
            <a:ext cx="1989660" cy="443041"/>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4573986"/>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100">
            <a:extLst>
              <a:ext uri="{FF2B5EF4-FFF2-40B4-BE49-F238E27FC236}">
                <a16:creationId xmlns:a16="http://schemas.microsoft.com/office/drawing/2014/main" id="{BD22B5C7-C6F0-5F54-FD85-23FAA23A6BFF}"/>
              </a:ext>
            </a:extLst>
          </p:cNvPr>
          <p:cNvSpPr>
            <a:spLocks noGrp="1"/>
          </p:cNvSpPr>
          <p:nvPr>
            <p:ph type="pic" sz="quarter" idx="10"/>
          </p:nvPr>
        </p:nvSpPr>
        <p:spPr>
          <a:xfrm>
            <a:off x="391600" y="0"/>
            <a:ext cx="3423163" cy="1945748"/>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Text Placeholder 17">
            <a:extLst>
              <a:ext uri="{FF2B5EF4-FFF2-40B4-BE49-F238E27FC236}">
                <a16:creationId xmlns:a16="http://schemas.microsoft.com/office/drawing/2014/main" id="{040AD1CE-E860-5218-B80A-B69AF77B55A1}"/>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920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4573986"/>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100">
            <a:extLst>
              <a:ext uri="{FF2B5EF4-FFF2-40B4-BE49-F238E27FC236}">
                <a16:creationId xmlns:a16="http://schemas.microsoft.com/office/drawing/2014/main" id="{BD22B5C7-C6F0-5F54-FD85-23FAA23A6BFF}"/>
              </a:ext>
            </a:extLst>
          </p:cNvPr>
          <p:cNvSpPr>
            <a:spLocks noGrp="1"/>
          </p:cNvSpPr>
          <p:nvPr>
            <p:ph type="pic" sz="quarter" idx="10"/>
          </p:nvPr>
        </p:nvSpPr>
        <p:spPr>
          <a:xfrm>
            <a:off x="391600" y="0"/>
            <a:ext cx="3423163" cy="1945748"/>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Text Placeholder 17">
            <a:extLst>
              <a:ext uri="{FF2B5EF4-FFF2-40B4-BE49-F238E27FC236}">
                <a16:creationId xmlns:a16="http://schemas.microsoft.com/office/drawing/2014/main" id="{040AD1CE-E860-5218-B80A-B69AF77B55A1}"/>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846115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84C24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3" name="Text Placeholder 17">
            <a:extLst>
              <a:ext uri="{FF2B5EF4-FFF2-40B4-BE49-F238E27FC236}">
                <a16:creationId xmlns:a16="http://schemas.microsoft.com/office/drawing/2014/main" id="{1A631662-8519-989C-B3B4-0791084D2B49}"/>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6" name="Text Placeholder 23">
            <a:extLst>
              <a:ext uri="{FF2B5EF4-FFF2-40B4-BE49-F238E27FC236}">
                <a16:creationId xmlns:a16="http://schemas.microsoft.com/office/drawing/2014/main" id="{3ABD5442-0672-6B8D-6135-3A7BAA41A486}"/>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1910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1F8E4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3" name="Picture Placeholder 18">
            <a:extLst>
              <a:ext uri="{FF2B5EF4-FFF2-40B4-BE49-F238E27FC236}">
                <a16:creationId xmlns:a16="http://schemas.microsoft.com/office/drawing/2014/main" id="{DD08D66B-0AD5-663D-D808-6F1607225658}"/>
              </a:ext>
            </a:extLst>
          </p:cNvPr>
          <p:cNvSpPr>
            <a:spLocks noGrp="1"/>
          </p:cNvSpPr>
          <p:nvPr>
            <p:ph type="pic" sz="quarter" idx="34"/>
          </p:nvPr>
        </p:nvSpPr>
        <p:spPr>
          <a:xfrm>
            <a:off x="35665" y="242889"/>
            <a:ext cx="7575621" cy="4331221"/>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7" name="Text Placeholder 17">
            <a:extLst>
              <a:ext uri="{FF2B5EF4-FFF2-40B4-BE49-F238E27FC236}">
                <a16:creationId xmlns:a16="http://schemas.microsoft.com/office/drawing/2014/main" id="{AB8172D5-0BBA-D0E6-8E31-AF267F209A50}"/>
              </a:ext>
            </a:extLst>
          </p:cNvPr>
          <p:cNvSpPr>
            <a:spLocks noGrp="1"/>
          </p:cNvSpPr>
          <p:nvPr>
            <p:ph type="body" sz="quarter" idx="20" hasCustomPrompt="1"/>
          </p:nvPr>
        </p:nvSpPr>
        <p:spPr>
          <a:xfrm>
            <a:off x="7946950" y="642939"/>
            <a:ext cx="3608993" cy="545345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80602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4"/>
            <a:ext cx="1532272" cy="1049221"/>
          </a:xfrm>
          <a:prstGeom prst="rect">
            <a:avLst/>
          </a:prstGeom>
        </p:spPr>
        <p:txBody>
          <a:bodyPr anchor="t">
            <a:noAutofit/>
          </a:bodyPr>
          <a:lstStyle>
            <a:lvl1pPr marL="0" indent="0" algn="r">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Text Placeholder 17">
            <a:extLst>
              <a:ext uri="{FF2B5EF4-FFF2-40B4-BE49-F238E27FC236}">
                <a16:creationId xmlns:a16="http://schemas.microsoft.com/office/drawing/2014/main" id="{74EA9D64-55B8-3855-6053-7B79677C5E2E}"/>
              </a:ext>
            </a:extLst>
          </p:cNvPr>
          <p:cNvSpPr>
            <a:spLocks noGrp="1"/>
          </p:cNvSpPr>
          <p:nvPr>
            <p:ph type="body" sz="quarter" idx="21" hasCustomPrompt="1"/>
          </p:nvPr>
        </p:nvSpPr>
        <p:spPr>
          <a:xfrm>
            <a:off x="787770" y="5062321"/>
            <a:ext cx="10755843" cy="1235941"/>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Picture Placeholder 16">
            <a:extLst>
              <a:ext uri="{FF2B5EF4-FFF2-40B4-BE49-F238E27FC236}">
                <a16:creationId xmlns:a16="http://schemas.microsoft.com/office/drawing/2014/main" id="{A5A95592-5CA0-8FDF-0E49-2AD638F90ECC}"/>
              </a:ext>
            </a:extLst>
          </p:cNvPr>
          <p:cNvSpPr>
            <a:spLocks noGrp="1"/>
          </p:cNvSpPr>
          <p:nvPr>
            <p:ph type="pic" sz="quarter" idx="22"/>
          </p:nvPr>
        </p:nvSpPr>
        <p:spPr>
          <a:xfrm>
            <a:off x="0" y="148452"/>
            <a:ext cx="8097183" cy="4466563"/>
          </a:xfrm>
          <a:custGeom>
            <a:avLst/>
            <a:gdLst>
              <a:gd name="connsiteX0" fmla="*/ 0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97183" h="4466563">
                <a:moveTo>
                  <a:pt x="0"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Tree>
    <p:extLst>
      <p:ext uri="{BB962C8B-B14F-4D97-AF65-F5344CB8AC3E}">
        <p14:creationId xmlns:p14="http://schemas.microsoft.com/office/powerpoint/2010/main" val="1010487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DC221F-8346-2EF7-5657-B06D86059A19}"/>
              </a:ext>
            </a:extLst>
          </p:cNvPr>
          <p:cNvPicPr>
            <a:picLocks noChangeAspect="1"/>
          </p:cNvPicPr>
          <p:nvPr userDrawn="1"/>
        </p:nvPicPr>
        <p:blipFill>
          <a:blip r:embed="rId2" cstate="email">
            <a:alphaModFix amt="63000"/>
            <a:extLst>
              <a:ext uri="{28A0092B-C50C-407E-A947-70E740481C1C}">
                <a14:useLocalDpi xmlns:a14="http://schemas.microsoft.com/office/drawing/2010/main"/>
              </a:ext>
            </a:extLst>
          </a:blip>
          <a:stretch>
            <a:fillRect/>
          </a:stretch>
        </p:blipFill>
        <p:spPr>
          <a:xfrm rot="17701727">
            <a:off x="8378696" y="-8979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1" y="2045704"/>
            <a:ext cx="4615448"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2" y="761603"/>
            <a:ext cx="4615448"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575318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AAE22F-38B6-8AF9-3EDE-BABDE3BC5702}"/>
              </a:ext>
            </a:extLst>
          </p:cNvPr>
          <p:cNvPicPr>
            <a:picLocks noChangeAspect="1"/>
          </p:cNvPicPr>
          <p:nvPr userDrawn="1"/>
        </p:nvPicPr>
        <p:blipFill>
          <a:blip r:embed="rId2" cstate="email">
            <a:alphaModFix amt="63000"/>
            <a:extLst>
              <a:ext uri="{28A0092B-C50C-407E-A947-70E740481C1C}">
                <a14:useLocalDpi xmlns:a14="http://schemas.microsoft.com/office/drawing/2010/main"/>
              </a:ext>
            </a:extLst>
          </a:blip>
          <a:stretch>
            <a:fillRect/>
          </a:stretch>
        </p:blipFill>
        <p:spPr>
          <a:xfrm rot="1081996">
            <a:off x="8614224" y="-773240"/>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2866515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0C3C2A-8171-398A-CEBD-FFB29BAB5F41}"/>
              </a:ext>
            </a:extLst>
          </p:cNvPr>
          <p:cNvPicPr>
            <a:picLocks noChangeAspect="1"/>
          </p:cNvPicPr>
          <p:nvPr userDrawn="1"/>
        </p:nvPicPr>
        <p:blipFill>
          <a:blip r:embed="rId2" cstate="email">
            <a:alphaModFix amt="63000"/>
            <a:extLst>
              <a:ext uri="{28A0092B-C50C-407E-A947-70E740481C1C}">
                <a14:useLocalDpi xmlns:a14="http://schemas.microsoft.com/office/drawing/2010/main"/>
              </a:ext>
            </a:extLst>
          </a:blip>
          <a:stretch>
            <a:fillRect/>
          </a:stretch>
        </p:blipFill>
        <p:spPr>
          <a:xfrm rot="5400000">
            <a:off x="8434115" y="-7455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3" cstate="email">
            <a:extLst>
              <a:ext uri="{28A0092B-C50C-407E-A947-70E740481C1C}">
                <a14:useLocalDpi xmlns:a14="http://schemas.microsoft.com/office/drawing/2010/main"/>
              </a:ext>
            </a:extLst>
          </a:blip>
          <a:srcRect b="8549"/>
          <a:stretch>
            <a:fillRect/>
          </a:stretch>
        </p:blipFill>
        <p:spPr>
          <a:xfrm>
            <a:off x="6712427" y="1152263"/>
            <a:ext cx="4681192" cy="5705737"/>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7014500" y="1628440"/>
            <a:ext cx="4037037" cy="5208132"/>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13" name="Rectangle 12">
            <a:extLst>
              <a:ext uri="{FF2B5EF4-FFF2-40B4-BE49-F238E27FC236}">
                <a16:creationId xmlns:a16="http://schemas.microsoft.com/office/drawing/2014/main" id="{E2DB7294-B9CD-879A-B0F9-5677C4FAFA56}"/>
              </a:ext>
            </a:extLst>
          </p:cNvPr>
          <p:cNvSpPr/>
          <p:nvPr userDrawn="1"/>
        </p:nvSpPr>
        <p:spPr bwMode="auto">
          <a:xfrm>
            <a:off x="7776252" y="5580127"/>
            <a:ext cx="2513532" cy="532029"/>
          </a:xfrm>
          <a:prstGeom prst="rect">
            <a:avLst/>
          </a:prstGeom>
          <a:solidFill>
            <a:srgbClr val="5398A2"/>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14" name="Text Placeholder 32">
            <a:extLst>
              <a:ext uri="{FF2B5EF4-FFF2-40B4-BE49-F238E27FC236}">
                <a16:creationId xmlns:a16="http://schemas.microsoft.com/office/drawing/2014/main" id="{6AED7295-C155-5022-FAF2-2B5D7C639585}"/>
              </a:ext>
            </a:extLst>
          </p:cNvPr>
          <p:cNvSpPr>
            <a:spLocks noGrp="1"/>
          </p:cNvSpPr>
          <p:nvPr>
            <p:ph type="body" sz="quarter" idx="19" hasCustomPrompt="1"/>
          </p:nvPr>
        </p:nvSpPr>
        <p:spPr>
          <a:xfrm>
            <a:off x="6578929" y="5627224"/>
            <a:ext cx="4744987" cy="437834"/>
          </a:xfrm>
          <a:prstGeom prst="rect">
            <a:avLst/>
          </a:prstGeom>
        </p:spPr>
        <p:txBody>
          <a:bodyPr anchor="t">
            <a:noAutofit/>
          </a:bodyPr>
          <a:lstStyle>
            <a:lvl1pPr marL="0" indent="0" algn="ctr">
              <a:lnSpc>
                <a:spcPct val="100000"/>
              </a:lnSpc>
              <a:spcBef>
                <a:spcPts val="0"/>
              </a:spcBef>
              <a:buNone/>
              <a:defRPr sz="20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LEARN MORE</a:t>
            </a:r>
            <a:endParaRPr lang="en-US" dirty="0"/>
          </a:p>
        </p:txBody>
      </p:sp>
    </p:spTree>
    <p:extLst>
      <p:ext uri="{BB962C8B-B14F-4D97-AF65-F5344CB8AC3E}">
        <p14:creationId xmlns:p14="http://schemas.microsoft.com/office/powerpoint/2010/main" val="2905739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532DF0D-D7FD-72B7-24C4-8E8E48CFAFB4}"/>
              </a:ext>
            </a:extLst>
          </p:cNvPr>
          <p:cNvSpPr/>
          <p:nvPr userDrawn="1"/>
        </p:nvSpPr>
        <p:spPr>
          <a:xfrm>
            <a:off x="787883" y="4542735"/>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542553" y="2258450"/>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542553" y="1448874"/>
            <a:ext cx="3195485" cy="837258"/>
          </a:xfrm>
          <a:prstGeom prst="rect">
            <a:avLst/>
          </a:prstGeom>
        </p:spPr>
        <p:txBody>
          <a:bodyPr anchor="ctr">
            <a:normAutofit/>
          </a:bodyPr>
          <a:lstStyle>
            <a:lvl1pPr marL="0" indent="0" algn="r">
              <a:buNone/>
              <a:defRPr sz="5000" baseline="0">
                <a:solidFill>
                  <a:schemeClr val="bg1"/>
                </a:solidFill>
                <a:latin typeface="+mn-lt"/>
              </a:defRPr>
            </a:lvl1pPr>
          </a:lstStyle>
          <a:p>
            <a:pPr lvl="0"/>
            <a:r>
              <a:rPr lang="en-US" dirty="0"/>
              <a:t>Thank You</a:t>
            </a:r>
          </a:p>
        </p:txBody>
      </p:sp>
      <p:sp>
        <p:nvSpPr>
          <p:cNvPr id="18" name="Freeform 17">
            <a:extLst>
              <a:ext uri="{FF2B5EF4-FFF2-40B4-BE49-F238E27FC236}">
                <a16:creationId xmlns:a16="http://schemas.microsoft.com/office/drawing/2014/main" id="{12FAB2F2-1FC0-5327-17DE-B8FE08A80275}"/>
              </a:ext>
            </a:extLst>
          </p:cNvPr>
          <p:cNvSpPr/>
          <p:nvPr userDrawn="1"/>
        </p:nvSpPr>
        <p:spPr>
          <a:xfrm>
            <a:off x="-36951" y="4542735"/>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sp>
        <p:nvSpPr>
          <p:cNvPr id="4" name="TextBox 3">
            <a:extLst>
              <a:ext uri="{FF2B5EF4-FFF2-40B4-BE49-F238E27FC236}">
                <a16:creationId xmlns:a16="http://schemas.microsoft.com/office/drawing/2014/main" id="{25FB937C-2F3B-16A8-226A-EA9B789B6EBF}"/>
              </a:ext>
            </a:extLst>
          </p:cNvPr>
          <p:cNvSpPr txBox="1"/>
          <p:nvPr userDrawn="1"/>
        </p:nvSpPr>
        <p:spPr>
          <a:xfrm>
            <a:off x="2571917" y="5999367"/>
            <a:ext cx="4399921" cy="553998"/>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75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750" i="0" dirty="0">
              <a:solidFill>
                <a:srgbClr val="40404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1A16752-D3FF-6866-AB52-CD5E21A9CD5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5916" y="5973915"/>
            <a:ext cx="1989660" cy="443041"/>
          </a:xfrm>
          <a:prstGeom prst="rect">
            <a:avLst/>
          </a:prstGeom>
        </p:spPr>
      </p:pic>
      <p:pic>
        <p:nvPicPr>
          <p:cNvPr id="16" name="Picture 15">
            <a:extLst>
              <a:ext uri="{FF2B5EF4-FFF2-40B4-BE49-F238E27FC236}">
                <a16:creationId xmlns:a16="http://schemas.microsoft.com/office/drawing/2014/main" id="{0786199D-2882-02E5-01F8-C0992EF470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6899" y="696090"/>
            <a:ext cx="2957461" cy="2173556"/>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Part 1 ">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F8F0344-E868-ECCD-307B-8D8A87AD63D5}"/>
              </a:ext>
            </a:extLst>
          </p:cNvPr>
          <p:cNvSpPr/>
          <p:nvPr userDrawn="1"/>
        </p:nvSpPr>
        <p:spPr>
          <a:xfrm>
            <a:off x="2269245" y="2551368"/>
            <a:ext cx="2200054" cy="385532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FD8CD7C7-42CA-23DD-4AD9-B064E2FDEDC1}"/>
              </a:ext>
            </a:extLst>
          </p:cNvPr>
          <p:cNvSpPr/>
          <p:nvPr userDrawn="1"/>
        </p:nvSpPr>
        <p:spPr>
          <a:xfrm rot="10800000">
            <a:off x="4732121" y="0"/>
            <a:ext cx="2205305" cy="28191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258C5E71-1BDE-B873-EA18-076ABA0EC1EA}"/>
              </a:ext>
            </a:extLst>
          </p:cNvPr>
          <p:cNvSpPr/>
          <p:nvPr userDrawn="1"/>
        </p:nvSpPr>
        <p:spPr>
          <a:xfrm>
            <a:off x="7180659" y="2461430"/>
            <a:ext cx="220421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97E11A68-2A9A-9ACF-5266-113E7DD6EB26}"/>
              </a:ext>
            </a:extLst>
          </p:cNvPr>
          <p:cNvSpPr/>
          <p:nvPr userDrawn="1"/>
        </p:nvSpPr>
        <p:spPr>
          <a:xfrm rot="10800000">
            <a:off x="9629195" y="0"/>
            <a:ext cx="2205305" cy="3416770"/>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Picture Placeholder 34">
            <a:extLst>
              <a:ext uri="{FF2B5EF4-FFF2-40B4-BE49-F238E27FC236}">
                <a16:creationId xmlns:a16="http://schemas.microsoft.com/office/drawing/2014/main" id="{210244EC-F349-0D2A-8EC7-942C68084457}"/>
              </a:ext>
            </a:extLst>
          </p:cNvPr>
          <p:cNvSpPr>
            <a:spLocks noGrp="1"/>
          </p:cNvSpPr>
          <p:nvPr>
            <p:ph type="pic" sz="quarter" idx="11"/>
          </p:nvPr>
        </p:nvSpPr>
        <p:spPr>
          <a:xfrm>
            <a:off x="4722871" y="2442768"/>
            <a:ext cx="2204215" cy="3127986"/>
          </a:xfrm>
          <a:custGeom>
            <a:avLst/>
            <a:gdLst>
              <a:gd name="connsiteX0" fmla="*/ 0 w 2204215"/>
              <a:gd name="connsiteY0" fmla="*/ 0 h 3127986"/>
              <a:gd name="connsiteX1" fmla="*/ 2204215 w 2204215"/>
              <a:gd name="connsiteY1" fmla="*/ 0 h 3127986"/>
              <a:gd name="connsiteX2" fmla="*/ 2204215 w 2204215"/>
              <a:gd name="connsiteY2" fmla="*/ 1964026 h 3127986"/>
              <a:gd name="connsiteX3" fmla="*/ 2201914 w 2204215"/>
              <a:gd name="connsiteY3" fmla="*/ 1964026 h 3127986"/>
              <a:gd name="connsiteX4" fmla="*/ 2204215 w 2204215"/>
              <a:gd name="connsiteY4" fmla="*/ 2026136 h 3127986"/>
              <a:gd name="connsiteX5" fmla="*/ 1102108 w 2204215"/>
              <a:gd name="connsiteY5" fmla="*/ 3127986 h 3127986"/>
              <a:gd name="connsiteX6" fmla="*/ 0 w 2204215"/>
              <a:gd name="connsiteY6" fmla="*/ 2026136 h 3127986"/>
              <a:gd name="connsiteX7" fmla="*/ 2302 w 2204215"/>
              <a:gd name="connsiteY7" fmla="*/ 1964026 h 3127986"/>
              <a:gd name="connsiteX8" fmla="*/ 0 w 2204215"/>
              <a:gd name="connsiteY8" fmla="*/ 1964026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27986">
                <a:moveTo>
                  <a:pt x="0" y="0"/>
                </a:moveTo>
                <a:lnTo>
                  <a:pt x="2204215" y="0"/>
                </a:lnTo>
                <a:lnTo>
                  <a:pt x="2204215" y="1964026"/>
                </a:lnTo>
                <a:lnTo>
                  <a:pt x="2201914" y="1964026"/>
                </a:lnTo>
                <a:cubicBezTo>
                  <a:pt x="2204215" y="1984730"/>
                  <a:pt x="2204215" y="2005432"/>
                  <a:pt x="2204215" y="2026136"/>
                </a:cubicBezTo>
                <a:cubicBezTo>
                  <a:pt x="2204215" y="2635719"/>
                  <a:pt x="1709533" y="3127986"/>
                  <a:pt x="1102108" y="3127986"/>
                </a:cubicBezTo>
                <a:cubicBezTo>
                  <a:pt x="492383" y="3127986"/>
                  <a:pt x="0" y="2633417"/>
                  <a:pt x="0" y="2026136"/>
                </a:cubicBezTo>
                <a:cubicBezTo>
                  <a:pt x="0" y="2003132"/>
                  <a:pt x="2302" y="1982428"/>
                  <a:pt x="2302" y="1964026"/>
                </a:cubicBezTo>
                <a:lnTo>
                  <a:pt x="0" y="196402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6" name="Picture Placeholder 86">
            <a:extLst>
              <a:ext uri="{FF2B5EF4-FFF2-40B4-BE49-F238E27FC236}">
                <a16:creationId xmlns:a16="http://schemas.microsoft.com/office/drawing/2014/main" id="{45AACAFC-171C-59E3-4602-1EE41C729BB6}"/>
              </a:ext>
            </a:extLst>
          </p:cNvPr>
          <p:cNvSpPr>
            <a:spLocks noGrp="1"/>
          </p:cNvSpPr>
          <p:nvPr>
            <p:ph type="pic" sz="quarter" idx="12"/>
          </p:nvPr>
        </p:nvSpPr>
        <p:spPr>
          <a:xfrm>
            <a:off x="7180659" y="5430"/>
            <a:ext cx="220421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7" name="Picture Placeholder 36">
            <a:extLst>
              <a:ext uri="{FF2B5EF4-FFF2-40B4-BE49-F238E27FC236}">
                <a16:creationId xmlns:a16="http://schemas.microsoft.com/office/drawing/2014/main" id="{355E5E31-0A04-2AFB-02EB-15C6FAA3DE57}"/>
              </a:ext>
            </a:extLst>
          </p:cNvPr>
          <p:cNvSpPr>
            <a:spLocks noGrp="1"/>
          </p:cNvSpPr>
          <p:nvPr>
            <p:ph type="pic" sz="quarter" idx="13"/>
          </p:nvPr>
        </p:nvSpPr>
        <p:spPr>
          <a:xfrm>
            <a:off x="9629195" y="2746545"/>
            <a:ext cx="2204215" cy="3195585"/>
          </a:xfrm>
          <a:custGeom>
            <a:avLst/>
            <a:gdLst>
              <a:gd name="connsiteX0" fmla="*/ 0 w 2204215"/>
              <a:gd name="connsiteY0" fmla="*/ 0 h 3195585"/>
              <a:gd name="connsiteX1" fmla="*/ 2204215 w 2204215"/>
              <a:gd name="connsiteY1" fmla="*/ 0 h 3195585"/>
              <a:gd name="connsiteX2" fmla="*/ 2204215 w 2204215"/>
              <a:gd name="connsiteY2" fmla="*/ 2031625 h 3195585"/>
              <a:gd name="connsiteX3" fmla="*/ 2201913 w 2204215"/>
              <a:gd name="connsiteY3" fmla="*/ 2031625 h 3195585"/>
              <a:gd name="connsiteX4" fmla="*/ 2204215 w 2204215"/>
              <a:gd name="connsiteY4" fmla="*/ 2093735 h 3195585"/>
              <a:gd name="connsiteX5" fmla="*/ 1102108 w 2204215"/>
              <a:gd name="connsiteY5" fmla="*/ 3195585 h 3195585"/>
              <a:gd name="connsiteX6" fmla="*/ 0 w 2204215"/>
              <a:gd name="connsiteY6" fmla="*/ 2093735 h 3195585"/>
              <a:gd name="connsiteX7" fmla="*/ 2302 w 2204215"/>
              <a:gd name="connsiteY7" fmla="*/ 2031625 h 3195585"/>
              <a:gd name="connsiteX8" fmla="*/ 0 w 2204215"/>
              <a:gd name="connsiteY8" fmla="*/ 2031625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95585">
                <a:moveTo>
                  <a:pt x="0" y="0"/>
                </a:moveTo>
                <a:lnTo>
                  <a:pt x="2204215" y="0"/>
                </a:lnTo>
                <a:lnTo>
                  <a:pt x="2204215" y="2031625"/>
                </a:lnTo>
                <a:lnTo>
                  <a:pt x="2201913" y="2031625"/>
                </a:lnTo>
                <a:cubicBezTo>
                  <a:pt x="2204215" y="2052329"/>
                  <a:pt x="2204215" y="2073031"/>
                  <a:pt x="2204215" y="2093735"/>
                </a:cubicBezTo>
                <a:cubicBezTo>
                  <a:pt x="2204215" y="2703318"/>
                  <a:pt x="1709533" y="3195585"/>
                  <a:pt x="1102108" y="3195585"/>
                </a:cubicBezTo>
                <a:cubicBezTo>
                  <a:pt x="492383" y="3195585"/>
                  <a:pt x="0" y="2701016"/>
                  <a:pt x="0" y="2093735"/>
                </a:cubicBezTo>
                <a:cubicBezTo>
                  <a:pt x="0" y="2070731"/>
                  <a:pt x="2302" y="2050027"/>
                  <a:pt x="2302" y="2031625"/>
                </a:cubicBezTo>
                <a:lnTo>
                  <a:pt x="0" y="203162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8" name="Picture Placeholder 100">
            <a:extLst>
              <a:ext uri="{FF2B5EF4-FFF2-40B4-BE49-F238E27FC236}">
                <a16:creationId xmlns:a16="http://schemas.microsoft.com/office/drawing/2014/main" id="{EB2873D7-F640-6209-9830-FEDEBD79D522}"/>
              </a:ext>
            </a:extLst>
          </p:cNvPr>
          <p:cNvSpPr>
            <a:spLocks noGrp="1"/>
          </p:cNvSpPr>
          <p:nvPr>
            <p:ph type="pic" sz="quarter" idx="10"/>
          </p:nvPr>
        </p:nvSpPr>
        <p:spPr>
          <a:xfrm>
            <a:off x="2269245" y="16945"/>
            <a:ext cx="2200054" cy="385532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8" name="Text Placeholder 32">
            <a:extLst>
              <a:ext uri="{FF2B5EF4-FFF2-40B4-BE49-F238E27FC236}">
                <a16:creationId xmlns:a16="http://schemas.microsoft.com/office/drawing/2014/main" id="{6389C801-2A80-182C-E589-CC07BDBC1FB0}"/>
              </a:ext>
            </a:extLst>
          </p:cNvPr>
          <p:cNvSpPr>
            <a:spLocks noGrp="1"/>
          </p:cNvSpPr>
          <p:nvPr>
            <p:ph type="body" sz="quarter" idx="42" hasCustomPrompt="1"/>
          </p:nvPr>
        </p:nvSpPr>
        <p:spPr>
          <a:xfrm rot="16200000">
            <a:off x="-2087668" y="272934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9" name="Straight Connector 38">
            <a:extLst>
              <a:ext uri="{FF2B5EF4-FFF2-40B4-BE49-F238E27FC236}">
                <a16:creationId xmlns:a16="http://schemas.microsoft.com/office/drawing/2014/main" id="{FAF53D26-4788-05E3-771F-7286AB1A66F6}"/>
              </a:ext>
            </a:extLst>
          </p:cNvPr>
          <p:cNvCxnSpPr>
            <a:cxnSpLocks/>
          </p:cNvCxnSpPr>
          <p:nvPr userDrawn="1"/>
        </p:nvCxnSpPr>
        <p:spPr>
          <a:xfrm>
            <a:off x="2331308" y="4454009"/>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 Placeholder 32">
            <a:extLst>
              <a:ext uri="{FF2B5EF4-FFF2-40B4-BE49-F238E27FC236}">
                <a16:creationId xmlns:a16="http://schemas.microsoft.com/office/drawing/2014/main" id="{051AB610-0058-822C-BD59-9D2627BE2026}"/>
              </a:ext>
            </a:extLst>
          </p:cNvPr>
          <p:cNvSpPr>
            <a:spLocks noGrp="1"/>
          </p:cNvSpPr>
          <p:nvPr>
            <p:ph type="body" sz="quarter" idx="18" hasCustomPrompt="1"/>
          </p:nvPr>
        </p:nvSpPr>
        <p:spPr>
          <a:xfrm>
            <a:off x="2344748" y="4505224"/>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8" name="Text Placeholder 32">
            <a:extLst>
              <a:ext uri="{FF2B5EF4-FFF2-40B4-BE49-F238E27FC236}">
                <a16:creationId xmlns:a16="http://schemas.microsoft.com/office/drawing/2014/main" id="{5C736B8B-53E4-66F7-1990-53422BBEADD9}"/>
              </a:ext>
            </a:extLst>
          </p:cNvPr>
          <p:cNvSpPr>
            <a:spLocks noGrp="1"/>
          </p:cNvSpPr>
          <p:nvPr>
            <p:ph type="body" sz="quarter" idx="19" hasCustomPrompt="1"/>
          </p:nvPr>
        </p:nvSpPr>
        <p:spPr>
          <a:xfrm>
            <a:off x="2351099" y="3981097"/>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49" name="Text Placeholder 32">
            <a:extLst>
              <a:ext uri="{FF2B5EF4-FFF2-40B4-BE49-F238E27FC236}">
                <a16:creationId xmlns:a16="http://schemas.microsoft.com/office/drawing/2014/main" id="{4655396E-9FDD-AAC5-1A44-FCFBD08C7CD7}"/>
              </a:ext>
            </a:extLst>
          </p:cNvPr>
          <p:cNvSpPr>
            <a:spLocks noGrp="1"/>
          </p:cNvSpPr>
          <p:nvPr>
            <p:ph type="body" sz="quarter" idx="20" hasCustomPrompt="1"/>
          </p:nvPr>
        </p:nvSpPr>
        <p:spPr>
          <a:xfrm>
            <a:off x="3227039" y="4190312"/>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0" name="Straight Connector 49">
            <a:extLst>
              <a:ext uri="{FF2B5EF4-FFF2-40B4-BE49-F238E27FC236}">
                <a16:creationId xmlns:a16="http://schemas.microsoft.com/office/drawing/2014/main" id="{6595F542-8BE0-4F9C-9FF3-07CCA82EBC15}"/>
              </a:ext>
            </a:extLst>
          </p:cNvPr>
          <p:cNvCxnSpPr>
            <a:cxnSpLocks/>
          </p:cNvCxnSpPr>
          <p:nvPr userDrawn="1"/>
        </p:nvCxnSpPr>
        <p:spPr>
          <a:xfrm>
            <a:off x="4823039" y="878237"/>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 Placeholder 32">
            <a:extLst>
              <a:ext uri="{FF2B5EF4-FFF2-40B4-BE49-F238E27FC236}">
                <a16:creationId xmlns:a16="http://schemas.microsoft.com/office/drawing/2014/main" id="{1BDC03DB-7332-E6FA-B8BB-277188C462EC}"/>
              </a:ext>
            </a:extLst>
          </p:cNvPr>
          <p:cNvSpPr>
            <a:spLocks noGrp="1"/>
          </p:cNvSpPr>
          <p:nvPr>
            <p:ph type="body" sz="quarter" idx="43" hasCustomPrompt="1"/>
          </p:nvPr>
        </p:nvSpPr>
        <p:spPr>
          <a:xfrm>
            <a:off x="4836479" y="929452"/>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52" name="Text Placeholder 32">
            <a:extLst>
              <a:ext uri="{FF2B5EF4-FFF2-40B4-BE49-F238E27FC236}">
                <a16:creationId xmlns:a16="http://schemas.microsoft.com/office/drawing/2014/main" id="{D1E9F0E9-3E45-67C8-9859-8E853F3C82F2}"/>
              </a:ext>
            </a:extLst>
          </p:cNvPr>
          <p:cNvSpPr>
            <a:spLocks noGrp="1"/>
          </p:cNvSpPr>
          <p:nvPr>
            <p:ph type="body" sz="quarter" idx="44" hasCustomPrompt="1"/>
          </p:nvPr>
        </p:nvSpPr>
        <p:spPr>
          <a:xfrm>
            <a:off x="4842830" y="40532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53" name="Text Placeholder 32">
            <a:extLst>
              <a:ext uri="{FF2B5EF4-FFF2-40B4-BE49-F238E27FC236}">
                <a16:creationId xmlns:a16="http://schemas.microsoft.com/office/drawing/2014/main" id="{9EAE5637-9288-E47B-5F86-63ADA117F661}"/>
              </a:ext>
            </a:extLst>
          </p:cNvPr>
          <p:cNvSpPr>
            <a:spLocks noGrp="1"/>
          </p:cNvSpPr>
          <p:nvPr>
            <p:ph type="body" sz="quarter" idx="45" hasCustomPrompt="1"/>
          </p:nvPr>
        </p:nvSpPr>
        <p:spPr>
          <a:xfrm>
            <a:off x="5718770" y="614540"/>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8" name="Straight Connector 57">
            <a:extLst>
              <a:ext uri="{FF2B5EF4-FFF2-40B4-BE49-F238E27FC236}">
                <a16:creationId xmlns:a16="http://schemas.microsoft.com/office/drawing/2014/main" id="{91163A42-ECA4-0258-F06A-D6E0A1432389}"/>
              </a:ext>
            </a:extLst>
          </p:cNvPr>
          <p:cNvCxnSpPr>
            <a:cxnSpLocks/>
          </p:cNvCxnSpPr>
          <p:nvPr userDrawn="1"/>
        </p:nvCxnSpPr>
        <p:spPr>
          <a:xfrm>
            <a:off x="7271140" y="4402794"/>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 Placeholder 32">
            <a:extLst>
              <a:ext uri="{FF2B5EF4-FFF2-40B4-BE49-F238E27FC236}">
                <a16:creationId xmlns:a16="http://schemas.microsoft.com/office/drawing/2014/main" id="{F39F4436-B7B3-3BDC-157E-483222EFFF94}"/>
              </a:ext>
            </a:extLst>
          </p:cNvPr>
          <p:cNvSpPr>
            <a:spLocks noGrp="1"/>
          </p:cNvSpPr>
          <p:nvPr>
            <p:ph type="body" sz="quarter" idx="46" hasCustomPrompt="1"/>
          </p:nvPr>
        </p:nvSpPr>
        <p:spPr>
          <a:xfrm>
            <a:off x="7284580" y="4454009"/>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188B88B0-45BA-789C-D55C-92226513FAFF}"/>
              </a:ext>
            </a:extLst>
          </p:cNvPr>
          <p:cNvSpPr>
            <a:spLocks noGrp="1"/>
          </p:cNvSpPr>
          <p:nvPr>
            <p:ph type="body" sz="quarter" idx="47" hasCustomPrompt="1"/>
          </p:nvPr>
        </p:nvSpPr>
        <p:spPr>
          <a:xfrm>
            <a:off x="7290931" y="3929882"/>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61" name="Text Placeholder 32">
            <a:extLst>
              <a:ext uri="{FF2B5EF4-FFF2-40B4-BE49-F238E27FC236}">
                <a16:creationId xmlns:a16="http://schemas.microsoft.com/office/drawing/2014/main" id="{1EA52453-8796-7114-4C6E-00011B681CDA}"/>
              </a:ext>
            </a:extLst>
          </p:cNvPr>
          <p:cNvSpPr>
            <a:spLocks noGrp="1"/>
          </p:cNvSpPr>
          <p:nvPr>
            <p:ph type="body" sz="quarter" idx="48" hasCustomPrompt="1"/>
          </p:nvPr>
        </p:nvSpPr>
        <p:spPr>
          <a:xfrm>
            <a:off x="8166871" y="4139097"/>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67" name="Straight Connector 66">
            <a:extLst>
              <a:ext uri="{FF2B5EF4-FFF2-40B4-BE49-F238E27FC236}">
                <a16:creationId xmlns:a16="http://schemas.microsoft.com/office/drawing/2014/main" id="{0BD88B23-4623-D1A4-5EFF-6897E0CFC091}"/>
              </a:ext>
            </a:extLst>
          </p:cNvPr>
          <p:cNvCxnSpPr>
            <a:cxnSpLocks/>
          </p:cNvCxnSpPr>
          <p:nvPr userDrawn="1"/>
        </p:nvCxnSpPr>
        <p:spPr>
          <a:xfrm>
            <a:off x="9711285" y="841310"/>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 Placeholder 32">
            <a:extLst>
              <a:ext uri="{FF2B5EF4-FFF2-40B4-BE49-F238E27FC236}">
                <a16:creationId xmlns:a16="http://schemas.microsoft.com/office/drawing/2014/main" id="{75C0BE62-FB8F-7A8A-366C-EE5956EE4A69}"/>
              </a:ext>
            </a:extLst>
          </p:cNvPr>
          <p:cNvSpPr>
            <a:spLocks noGrp="1"/>
          </p:cNvSpPr>
          <p:nvPr>
            <p:ph type="body" sz="quarter" idx="49" hasCustomPrompt="1"/>
          </p:nvPr>
        </p:nvSpPr>
        <p:spPr>
          <a:xfrm>
            <a:off x="9724725" y="892525"/>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9" name="Text Placeholder 32">
            <a:extLst>
              <a:ext uri="{FF2B5EF4-FFF2-40B4-BE49-F238E27FC236}">
                <a16:creationId xmlns:a16="http://schemas.microsoft.com/office/drawing/2014/main" id="{D76E6F3B-CA82-1375-6750-0A09826D1960}"/>
              </a:ext>
            </a:extLst>
          </p:cNvPr>
          <p:cNvSpPr>
            <a:spLocks noGrp="1"/>
          </p:cNvSpPr>
          <p:nvPr>
            <p:ph type="body" sz="quarter" idx="50" hasCustomPrompt="1"/>
          </p:nvPr>
        </p:nvSpPr>
        <p:spPr>
          <a:xfrm>
            <a:off x="9731076" y="368398"/>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70" name="Text Placeholder 32">
            <a:extLst>
              <a:ext uri="{FF2B5EF4-FFF2-40B4-BE49-F238E27FC236}">
                <a16:creationId xmlns:a16="http://schemas.microsoft.com/office/drawing/2014/main" id="{B61D2373-9C10-541E-BDA3-403107CF2315}"/>
              </a:ext>
            </a:extLst>
          </p:cNvPr>
          <p:cNvSpPr>
            <a:spLocks noGrp="1"/>
          </p:cNvSpPr>
          <p:nvPr>
            <p:ph type="body" sz="quarter" idx="51" hasCustomPrompt="1"/>
          </p:nvPr>
        </p:nvSpPr>
        <p:spPr>
          <a:xfrm>
            <a:off x="10607016" y="577613"/>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1930813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Part 2">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6798DF14-8798-4EAD-82C9-65D466F7926D}"/>
              </a:ext>
            </a:extLst>
          </p:cNvPr>
          <p:cNvSpPr/>
          <p:nvPr userDrawn="1"/>
        </p:nvSpPr>
        <p:spPr>
          <a:xfrm rot="10800000">
            <a:off x="676909" y="405325"/>
            <a:ext cx="2200054" cy="385532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4C245"/>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Freeform 3">
            <a:extLst>
              <a:ext uri="{FF2B5EF4-FFF2-40B4-BE49-F238E27FC236}">
                <a16:creationId xmlns:a16="http://schemas.microsoft.com/office/drawing/2014/main" id="{B4AB1622-319C-636B-4A3C-2877C5B6EDA4}"/>
              </a:ext>
            </a:extLst>
          </p:cNvPr>
          <p:cNvSpPr/>
          <p:nvPr userDrawn="1"/>
        </p:nvSpPr>
        <p:spPr>
          <a:xfrm rot="10800000">
            <a:off x="3130534" y="4038806"/>
            <a:ext cx="2205305" cy="28191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 name="Freeform 4">
            <a:extLst>
              <a:ext uri="{FF2B5EF4-FFF2-40B4-BE49-F238E27FC236}">
                <a16:creationId xmlns:a16="http://schemas.microsoft.com/office/drawing/2014/main" id="{2B83611F-8510-786D-DD6F-770FA0EE6972}"/>
              </a:ext>
            </a:extLst>
          </p:cNvPr>
          <p:cNvSpPr/>
          <p:nvPr userDrawn="1"/>
        </p:nvSpPr>
        <p:spPr>
          <a:xfrm rot="10800000">
            <a:off x="5562616" y="183475"/>
            <a:ext cx="220421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30DF1229-7E9D-6790-1163-5674CDF7B429}"/>
              </a:ext>
            </a:extLst>
          </p:cNvPr>
          <p:cNvSpPr/>
          <p:nvPr userDrawn="1"/>
        </p:nvSpPr>
        <p:spPr>
          <a:xfrm rot="10800000">
            <a:off x="8034688" y="3952509"/>
            <a:ext cx="2205305" cy="2882175"/>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84C245">
              <a:alpha val="79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8" name="Picture Placeholder 86">
            <a:extLst>
              <a:ext uri="{FF2B5EF4-FFF2-40B4-BE49-F238E27FC236}">
                <a16:creationId xmlns:a16="http://schemas.microsoft.com/office/drawing/2014/main" id="{81B4FA46-87A2-4A7E-132F-2EFD083DF54B}"/>
              </a:ext>
            </a:extLst>
          </p:cNvPr>
          <p:cNvSpPr>
            <a:spLocks noGrp="1"/>
          </p:cNvSpPr>
          <p:nvPr>
            <p:ph type="pic" sz="quarter" idx="12"/>
          </p:nvPr>
        </p:nvSpPr>
        <p:spPr>
          <a:xfrm>
            <a:off x="5562616" y="3101832"/>
            <a:ext cx="220421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Picture Placeholder 100">
            <a:extLst>
              <a:ext uri="{FF2B5EF4-FFF2-40B4-BE49-F238E27FC236}">
                <a16:creationId xmlns:a16="http://schemas.microsoft.com/office/drawing/2014/main" id="{BA580DA0-5B9F-7F19-03CF-FD408A6C58DE}"/>
              </a:ext>
            </a:extLst>
          </p:cNvPr>
          <p:cNvSpPr>
            <a:spLocks noGrp="1"/>
          </p:cNvSpPr>
          <p:nvPr>
            <p:ph type="pic" sz="quarter" idx="10"/>
          </p:nvPr>
        </p:nvSpPr>
        <p:spPr>
          <a:xfrm>
            <a:off x="676908" y="3002671"/>
            <a:ext cx="2200054" cy="385532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4" name="Text Placeholder 32">
            <a:extLst>
              <a:ext uri="{FF2B5EF4-FFF2-40B4-BE49-F238E27FC236}">
                <a16:creationId xmlns:a16="http://schemas.microsoft.com/office/drawing/2014/main" id="{9057F582-2414-A5E9-7FEC-91D48D0B999C}"/>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5" name="Straight Connector 34">
            <a:extLst>
              <a:ext uri="{FF2B5EF4-FFF2-40B4-BE49-F238E27FC236}">
                <a16:creationId xmlns:a16="http://schemas.microsoft.com/office/drawing/2014/main" id="{8CAF1654-D560-5382-7FBA-534F4502B1C1}"/>
              </a:ext>
            </a:extLst>
          </p:cNvPr>
          <p:cNvCxnSpPr>
            <a:cxnSpLocks/>
          </p:cNvCxnSpPr>
          <p:nvPr userDrawn="1"/>
        </p:nvCxnSpPr>
        <p:spPr>
          <a:xfrm>
            <a:off x="744820" y="1704342"/>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 Placeholder 32">
            <a:extLst>
              <a:ext uri="{FF2B5EF4-FFF2-40B4-BE49-F238E27FC236}">
                <a16:creationId xmlns:a16="http://schemas.microsoft.com/office/drawing/2014/main" id="{58E48B56-3E92-D518-4049-7617E255E319}"/>
              </a:ext>
            </a:extLst>
          </p:cNvPr>
          <p:cNvSpPr>
            <a:spLocks noGrp="1"/>
          </p:cNvSpPr>
          <p:nvPr>
            <p:ph type="body" sz="quarter" idx="18" hasCustomPrompt="1"/>
          </p:nvPr>
        </p:nvSpPr>
        <p:spPr>
          <a:xfrm>
            <a:off x="758260" y="1755557"/>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7" name="Text Placeholder 32">
            <a:extLst>
              <a:ext uri="{FF2B5EF4-FFF2-40B4-BE49-F238E27FC236}">
                <a16:creationId xmlns:a16="http://schemas.microsoft.com/office/drawing/2014/main" id="{753D3C8F-3CFC-FEE7-2E96-E00936182225}"/>
              </a:ext>
            </a:extLst>
          </p:cNvPr>
          <p:cNvSpPr>
            <a:spLocks noGrp="1"/>
          </p:cNvSpPr>
          <p:nvPr>
            <p:ph type="body" sz="quarter" idx="19" hasCustomPrompt="1"/>
          </p:nvPr>
        </p:nvSpPr>
        <p:spPr>
          <a:xfrm>
            <a:off x="764611" y="1231430"/>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38" name="Text Placeholder 32">
            <a:extLst>
              <a:ext uri="{FF2B5EF4-FFF2-40B4-BE49-F238E27FC236}">
                <a16:creationId xmlns:a16="http://schemas.microsoft.com/office/drawing/2014/main" id="{2E07AE96-A12E-B6B6-F460-3F6E6D8F9813}"/>
              </a:ext>
            </a:extLst>
          </p:cNvPr>
          <p:cNvSpPr>
            <a:spLocks noGrp="1"/>
          </p:cNvSpPr>
          <p:nvPr>
            <p:ph type="body" sz="quarter" idx="20" hasCustomPrompt="1"/>
          </p:nvPr>
        </p:nvSpPr>
        <p:spPr>
          <a:xfrm>
            <a:off x="1640551" y="1440645"/>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39" name="Straight Connector 38">
            <a:extLst>
              <a:ext uri="{FF2B5EF4-FFF2-40B4-BE49-F238E27FC236}">
                <a16:creationId xmlns:a16="http://schemas.microsoft.com/office/drawing/2014/main" id="{A770E3D6-B028-A856-6CD1-164FBF8A2DAC}"/>
              </a:ext>
            </a:extLst>
          </p:cNvPr>
          <p:cNvCxnSpPr>
            <a:cxnSpLocks/>
          </p:cNvCxnSpPr>
          <p:nvPr userDrawn="1"/>
        </p:nvCxnSpPr>
        <p:spPr>
          <a:xfrm>
            <a:off x="3221452" y="4917043"/>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 Placeholder 32">
            <a:extLst>
              <a:ext uri="{FF2B5EF4-FFF2-40B4-BE49-F238E27FC236}">
                <a16:creationId xmlns:a16="http://schemas.microsoft.com/office/drawing/2014/main" id="{98999F88-E386-1D8A-C195-AF0FE5A3E97D}"/>
              </a:ext>
            </a:extLst>
          </p:cNvPr>
          <p:cNvSpPr>
            <a:spLocks noGrp="1"/>
          </p:cNvSpPr>
          <p:nvPr>
            <p:ph type="body" sz="quarter" idx="43" hasCustomPrompt="1"/>
          </p:nvPr>
        </p:nvSpPr>
        <p:spPr>
          <a:xfrm>
            <a:off x="3234892" y="4968258"/>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1" name="Text Placeholder 32">
            <a:extLst>
              <a:ext uri="{FF2B5EF4-FFF2-40B4-BE49-F238E27FC236}">
                <a16:creationId xmlns:a16="http://schemas.microsoft.com/office/drawing/2014/main" id="{DF320F54-E019-D197-E66D-6D936EB2F81F}"/>
              </a:ext>
            </a:extLst>
          </p:cNvPr>
          <p:cNvSpPr>
            <a:spLocks noGrp="1"/>
          </p:cNvSpPr>
          <p:nvPr>
            <p:ph type="body" sz="quarter" idx="44" hasCustomPrompt="1"/>
          </p:nvPr>
        </p:nvSpPr>
        <p:spPr>
          <a:xfrm>
            <a:off x="3241243" y="4444131"/>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42" name="Text Placeholder 32">
            <a:extLst>
              <a:ext uri="{FF2B5EF4-FFF2-40B4-BE49-F238E27FC236}">
                <a16:creationId xmlns:a16="http://schemas.microsoft.com/office/drawing/2014/main" id="{5C243B4D-E4D3-B144-C49D-328ECC14A8BE}"/>
              </a:ext>
            </a:extLst>
          </p:cNvPr>
          <p:cNvSpPr>
            <a:spLocks noGrp="1"/>
          </p:cNvSpPr>
          <p:nvPr>
            <p:ph type="body" sz="quarter" idx="45" hasCustomPrompt="1"/>
          </p:nvPr>
        </p:nvSpPr>
        <p:spPr>
          <a:xfrm>
            <a:off x="4117183" y="4653346"/>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3" name="Straight Connector 42">
            <a:extLst>
              <a:ext uri="{FF2B5EF4-FFF2-40B4-BE49-F238E27FC236}">
                <a16:creationId xmlns:a16="http://schemas.microsoft.com/office/drawing/2014/main" id="{9489381F-FC11-3911-049D-FBD5DC2721B9}"/>
              </a:ext>
            </a:extLst>
          </p:cNvPr>
          <p:cNvCxnSpPr>
            <a:cxnSpLocks/>
          </p:cNvCxnSpPr>
          <p:nvPr userDrawn="1"/>
        </p:nvCxnSpPr>
        <p:spPr>
          <a:xfrm>
            <a:off x="5617957" y="1724311"/>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32">
            <a:extLst>
              <a:ext uri="{FF2B5EF4-FFF2-40B4-BE49-F238E27FC236}">
                <a16:creationId xmlns:a16="http://schemas.microsoft.com/office/drawing/2014/main" id="{28C53705-5CC7-6310-483E-731F5E577075}"/>
              </a:ext>
            </a:extLst>
          </p:cNvPr>
          <p:cNvSpPr>
            <a:spLocks noGrp="1"/>
          </p:cNvSpPr>
          <p:nvPr>
            <p:ph type="body" sz="quarter" idx="46" hasCustomPrompt="1"/>
          </p:nvPr>
        </p:nvSpPr>
        <p:spPr>
          <a:xfrm>
            <a:off x="5631397" y="1775526"/>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5" name="Text Placeholder 32">
            <a:extLst>
              <a:ext uri="{FF2B5EF4-FFF2-40B4-BE49-F238E27FC236}">
                <a16:creationId xmlns:a16="http://schemas.microsoft.com/office/drawing/2014/main" id="{198C973D-3F91-37C7-264C-BDA10294B538}"/>
              </a:ext>
            </a:extLst>
          </p:cNvPr>
          <p:cNvSpPr>
            <a:spLocks noGrp="1"/>
          </p:cNvSpPr>
          <p:nvPr>
            <p:ph type="body" sz="quarter" idx="47" hasCustomPrompt="1"/>
          </p:nvPr>
        </p:nvSpPr>
        <p:spPr>
          <a:xfrm>
            <a:off x="5637748" y="1251399"/>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46" name="Text Placeholder 32">
            <a:extLst>
              <a:ext uri="{FF2B5EF4-FFF2-40B4-BE49-F238E27FC236}">
                <a16:creationId xmlns:a16="http://schemas.microsoft.com/office/drawing/2014/main" id="{9E5CA4D0-8BAF-7D02-E283-F8461C533ADB}"/>
              </a:ext>
            </a:extLst>
          </p:cNvPr>
          <p:cNvSpPr>
            <a:spLocks noGrp="1"/>
          </p:cNvSpPr>
          <p:nvPr>
            <p:ph type="body" sz="quarter" idx="48" hasCustomPrompt="1"/>
          </p:nvPr>
        </p:nvSpPr>
        <p:spPr>
          <a:xfrm>
            <a:off x="6513688" y="1460614"/>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7" name="Straight Connector 46">
            <a:extLst>
              <a:ext uri="{FF2B5EF4-FFF2-40B4-BE49-F238E27FC236}">
                <a16:creationId xmlns:a16="http://schemas.microsoft.com/office/drawing/2014/main" id="{A70D8766-71C9-014B-7C80-5E8E8502DF41}"/>
              </a:ext>
            </a:extLst>
          </p:cNvPr>
          <p:cNvCxnSpPr>
            <a:cxnSpLocks/>
          </p:cNvCxnSpPr>
          <p:nvPr userDrawn="1"/>
        </p:nvCxnSpPr>
        <p:spPr>
          <a:xfrm>
            <a:off x="8116779" y="4793819"/>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 Placeholder 32">
            <a:extLst>
              <a:ext uri="{FF2B5EF4-FFF2-40B4-BE49-F238E27FC236}">
                <a16:creationId xmlns:a16="http://schemas.microsoft.com/office/drawing/2014/main" id="{0A9AF39E-0B25-826F-5AB1-F25C9A3C3952}"/>
              </a:ext>
            </a:extLst>
          </p:cNvPr>
          <p:cNvSpPr>
            <a:spLocks noGrp="1"/>
          </p:cNvSpPr>
          <p:nvPr>
            <p:ph type="body" sz="quarter" idx="49" hasCustomPrompt="1"/>
          </p:nvPr>
        </p:nvSpPr>
        <p:spPr>
          <a:xfrm>
            <a:off x="8130219" y="4845034"/>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9" name="Text Placeholder 32">
            <a:extLst>
              <a:ext uri="{FF2B5EF4-FFF2-40B4-BE49-F238E27FC236}">
                <a16:creationId xmlns:a16="http://schemas.microsoft.com/office/drawing/2014/main" id="{4E3C2B43-C743-99AA-A20D-FC79E6DF5C99}"/>
              </a:ext>
            </a:extLst>
          </p:cNvPr>
          <p:cNvSpPr>
            <a:spLocks noGrp="1"/>
          </p:cNvSpPr>
          <p:nvPr>
            <p:ph type="body" sz="quarter" idx="50" hasCustomPrompt="1"/>
          </p:nvPr>
        </p:nvSpPr>
        <p:spPr>
          <a:xfrm>
            <a:off x="8136570" y="4320907"/>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50" name="Text Placeholder 32">
            <a:extLst>
              <a:ext uri="{FF2B5EF4-FFF2-40B4-BE49-F238E27FC236}">
                <a16:creationId xmlns:a16="http://schemas.microsoft.com/office/drawing/2014/main" id="{5F8EDE65-8233-63E4-06CE-416D853C8A42}"/>
              </a:ext>
            </a:extLst>
          </p:cNvPr>
          <p:cNvSpPr>
            <a:spLocks noGrp="1"/>
          </p:cNvSpPr>
          <p:nvPr>
            <p:ph type="body" sz="quarter" idx="51" hasCustomPrompt="1"/>
          </p:nvPr>
        </p:nvSpPr>
        <p:spPr>
          <a:xfrm>
            <a:off x="9012510" y="4530122"/>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52" name="Picture Placeholder 51">
            <a:extLst>
              <a:ext uri="{FF2B5EF4-FFF2-40B4-BE49-F238E27FC236}">
                <a16:creationId xmlns:a16="http://schemas.microsoft.com/office/drawing/2014/main" id="{10FA84DF-166C-0D0F-8576-C0CCFE83B26F}"/>
              </a:ext>
            </a:extLst>
          </p:cNvPr>
          <p:cNvSpPr>
            <a:spLocks noGrp="1"/>
          </p:cNvSpPr>
          <p:nvPr>
            <p:ph type="pic" sz="quarter" idx="52"/>
          </p:nvPr>
        </p:nvSpPr>
        <p:spPr>
          <a:xfrm>
            <a:off x="3130533" y="939180"/>
            <a:ext cx="2204215" cy="3127986"/>
          </a:xfrm>
          <a:custGeom>
            <a:avLst/>
            <a:gdLst>
              <a:gd name="connsiteX0" fmla="*/ 1102107 w 2204215"/>
              <a:gd name="connsiteY0" fmla="*/ 0 h 3127986"/>
              <a:gd name="connsiteX1" fmla="*/ 2204215 w 2204215"/>
              <a:gd name="connsiteY1" fmla="*/ 1101850 h 3127986"/>
              <a:gd name="connsiteX2" fmla="*/ 2201913 w 2204215"/>
              <a:gd name="connsiteY2" fmla="*/ 1163960 h 3127986"/>
              <a:gd name="connsiteX3" fmla="*/ 2204215 w 2204215"/>
              <a:gd name="connsiteY3" fmla="*/ 1163960 h 3127986"/>
              <a:gd name="connsiteX4" fmla="*/ 2204215 w 2204215"/>
              <a:gd name="connsiteY4" fmla="*/ 3127986 h 3127986"/>
              <a:gd name="connsiteX5" fmla="*/ 0 w 2204215"/>
              <a:gd name="connsiteY5" fmla="*/ 3127986 h 3127986"/>
              <a:gd name="connsiteX6" fmla="*/ 0 w 2204215"/>
              <a:gd name="connsiteY6" fmla="*/ 1163960 h 3127986"/>
              <a:gd name="connsiteX7" fmla="*/ 2301 w 2204215"/>
              <a:gd name="connsiteY7" fmla="*/ 1163960 h 3127986"/>
              <a:gd name="connsiteX8" fmla="*/ 0 w 2204215"/>
              <a:gd name="connsiteY8" fmla="*/ 1101850 h 3127986"/>
              <a:gd name="connsiteX9" fmla="*/ 1102107 w 2204215"/>
              <a:gd name="connsiteY9" fmla="*/ 0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27986">
                <a:moveTo>
                  <a:pt x="1102107" y="0"/>
                </a:moveTo>
                <a:cubicBezTo>
                  <a:pt x="1711832" y="0"/>
                  <a:pt x="2204215" y="494569"/>
                  <a:pt x="2204215" y="1101850"/>
                </a:cubicBezTo>
                <a:cubicBezTo>
                  <a:pt x="2204215" y="1124854"/>
                  <a:pt x="2201913" y="1145558"/>
                  <a:pt x="2201913" y="1163960"/>
                </a:cubicBezTo>
                <a:lnTo>
                  <a:pt x="2204215" y="1163960"/>
                </a:lnTo>
                <a:lnTo>
                  <a:pt x="2204215" y="3127986"/>
                </a:lnTo>
                <a:lnTo>
                  <a:pt x="0" y="3127986"/>
                </a:lnTo>
                <a:lnTo>
                  <a:pt x="0" y="1163960"/>
                </a:lnTo>
                <a:lnTo>
                  <a:pt x="2301"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54" name="Picture Placeholder 53">
            <a:extLst>
              <a:ext uri="{FF2B5EF4-FFF2-40B4-BE49-F238E27FC236}">
                <a16:creationId xmlns:a16="http://schemas.microsoft.com/office/drawing/2014/main" id="{09CBF7E8-CB9F-C860-BCA2-B257F00261CE}"/>
              </a:ext>
            </a:extLst>
          </p:cNvPr>
          <p:cNvSpPr>
            <a:spLocks noGrp="1"/>
          </p:cNvSpPr>
          <p:nvPr>
            <p:ph type="pic" sz="quarter" idx="53"/>
          </p:nvPr>
        </p:nvSpPr>
        <p:spPr>
          <a:xfrm>
            <a:off x="8034688" y="756924"/>
            <a:ext cx="2204215" cy="3195585"/>
          </a:xfrm>
          <a:custGeom>
            <a:avLst/>
            <a:gdLst>
              <a:gd name="connsiteX0" fmla="*/ 1102107 w 2204215"/>
              <a:gd name="connsiteY0" fmla="*/ 0 h 3195585"/>
              <a:gd name="connsiteX1" fmla="*/ 2204215 w 2204215"/>
              <a:gd name="connsiteY1" fmla="*/ 1101850 h 3195585"/>
              <a:gd name="connsiteX2" fmla="*/ 2201913 w 2204215"/>
              <a:gd name="connsiteY2" fmla="*/ 1163960 h 3195585"/>
              <a:gd name="connsiteX3" fmla="*/ 2204215 w 2204215"/>
              <a:gd name="connsiteY3" fmla="*/ 1163960 h 3195585"/>
              <a:gd name="connsiteX4" fmla="*/ 2204215 w 2204215"/>
              <a:gd name="connsiteY4" fmla="*/ 3195585 h 3195585"/>
              <a:gd name="connsiteX5" fmla="*/ 0 w 2204215"/>
              <a:gd name="connsiteY5" fmla="*/ 3195585 h 3195585"/>
              <a:gd name="connsiteX6" fmla="*/ 0 w 2204215"/>
              <a:gd name="connsiteY6" fmla="*/ 1163960 h 3195585"/>
              <a:gd name="connsiteX7" fmla="*/ 2302 w 2204215"/>
              <a:gd name="connsiteY7" fmla="*/ 1163960 h 3195585"/>
              <a:gd name="connsiteX8" fmla="*/ 0 w 2204215"/>
              <a:gd name="connsiteY8" fmla="*/ 1101850 h 3195585"/>
              <a:gd name="connsiteX9" fmla="*/ 1102107 w 2204215"/>
              <a:gd name="connsiteY9" fmla="*/ 0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95585">
                <a:moveTo>
                  <a:pt x="1102107" y="0"/>
                </a:moveTo>
                <a:cubicBezTo>
                  <a:pt x="1711832" y="0"/>
                  <a:pt x="2204215" y="494569"/>
                  <a:pt x="2204215" y="1101850"/>
                </a:cubicBezTo>
                <a:cubicBezTo>
                  <a:pt x="2204215" y="1124854"/>
                  <a:pt x="2201913" y="1145558"/>
                  <a:pt x="2201913" y="1163960"/>
                </a:cubicBezTo>
                <a:lnTo>
                  <a:pt x="2204215" y="1163960"/>
                </a:lnTo>
                <a:lnTo>
                  <a:pt x="2204215" y="3195585"/>
                </a:lnTo>
                <a:lnTo>
                  <a:pt x="0" y="3195585"/>
                </a:lnTo>
                <a:lnTo>
                  <a:pt x="0" y="1163960"/>
                </a:lnTo>
                <a:lnTo>
                  <a:pt x="2302"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DF925AD-D6B9-A58B-BF15-C80C0C859215}"/>
              </a:ext>
            </a:extLst>
          </p:cNvPr>
          <p:cNvSpPr/>
          <p:nvPr userDrawn="1"/>
        </p:nvSpPr>
        <p:spPr>
          <a:xfrm>
            <a:off x="-14824" y="0"/>
            <a:ext cx="4660566" cy="685800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3" name="Rectangle 2">
            <a:extLst>
              <a:ext uri="{FF2B5EF4-FFF2-40B4-BE49-F238E27FC236}">
                <a16:creationId xmlns:a16="http://schemas.microsoft.com/office/drawing/2014/main" id="{834ED957-32AA-E29B-F929-8BF81065BCD3}"/>
              </a:ext>
            </a:extLst>
          </p:cNvPr>
          <p:cNvSpPr/>
          <p:nvPr userDrawn="1"/>
        </p:nvSpPr>
        <p:spPr>
          <a:xfrm>
            <a:off x="0" y="2772697"/>
            <a:ext cx="2330245" cy="4085303"/>
          </a:xfrm>
          <a:prstGeom prst="rect">
            <a:avLst/>
          </a:prstGeom>
          <a:solidFill>
            <a:srgbClr val="1F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3504386" cy="4671588"/>
          </a:xfrm>
          <a:prstGeom prst="rect">
            <a:avLst/>
          </a:prstGeom>
          <a:noFill/>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1" y="2252978"/>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0" y="3167965"/>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3" y="4082953"/>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0" y="4997940"/>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Picture Placeholder 9">
            <a:extLst>
              <a:ext uri="{FF2B5EF4-FFF2-40B4-BE49-F238E27FC236}">
                <a16:creationId xmlns:a16="http://schemas.microsoft.com/office/drawing/2014/main" id="{6EF0EA75-2206-84F7-638F-91950F510E57}"/>
              </a:ext>
            </a:extLst>
          </p:cNvPr>
          <p:cNvSpPr>
            <a:spLocks noGrp="1"/>
          </p:cNvSpPr>
          <p:nvPr>
            <p:ph type="pic" sz="quarter" idx="41"/>
          </p:nvPr>
        </p:nvSpPr>
        <p:spPr>
          <a:xfrm>
            <a:off x="4229099" y="1658170"/>
            <a:ext cx="7122409" cy="5199830"/>
          </a:xfrm>
          <a:custGeom>
            <a:avLst/>
            <a:gdLst>
              <a:gd name="connsiteX0" fmla="*/ 3561205 w 7122409"/>
              <a:gd name="connsiteY0" fmla="*/ 0 h 5199830"/>
              <a:gd name="connsiteX1" fmla="*/ 7122409 w 7122409"/>
              <a:gd name="connsiteY1" fmla="*/ 3560379 h 5199830"/>
              <a:gd name="connsiteX2" fmla="*/ 7114976 w 7122409"/>
              <a:gd name="connsiteY2" fmla="*/ 3761070 h 5199830"/>
              <a:gd name="connsiteX3" fmla="*/ 7122409 w 7122409"/>
              <a:gd name="connsiteY3" fmla="*/ 3761070 h 5199830"/>
              <a:gd name="connsiteX4" fmla="*/ 7122409 w 7122409"/>
              <a:gd name="connsiteY4" fmla="*/ 5199830 h 5199830"/>
              <a:gd name="connsiteX5" fmla="*/ 0 w 7122409"/>
              <a:gd name="connsiteY5" fmla="*/ 5199830 h 5199830"/>
              <a:gd name="connsiteX6" fmla="*/ 0 w 7122409"/>
              <a:gd name="connsiteY6" fmla="*/ 3761070 h 5199830"/>
              <a:gd name="connsiteX7" fmla="*/ 7431 w 7122409"/>
              <a:gd name="connsiteY7" fmla="*/ 3761070 h 5199830"/>
              <a:gd name="connsiteX8" fmla="*/ 0 w 7122409"/>
              <a:gd name="connsiteY8" fmla="*/ 3560380 h 5199830"/>
              <a:gd name="connsiteX9" fmla="*/ 3561205 w 7122409"/>
              <a:gd name="connsiteY9"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2409" h="5199830">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7DE7EAA-8DB6-B5CB-0E18-853598172730}"/>
              </a:ext>
            </a:extLst>
          </p:cNvPr>
          <p:cNvSpPr/>
          <p:nvPr userDrawn="1"/>
        </p:nvSpPr>
        <p:spPr>
          <a:xfrm rot="16200000">
            <a:off x="1737711" y="242887"/>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A4E3ED91-9FEB-03B8-FC7A-646ED60767A5}"/>
              </a:ext>
            </a:extLst>
          </p:cNvPr>
          <p:cNvSpPr/>
          <p:nvPr userDrawn="1"/>
        </p:nvSpPr>
        <p:spPr>
          <a:xfrm rot="16200000">
            <a:off x="208947" y="242886"/>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Picture Placeholder 5">
            <a:extLst>
              <a:ext uri="{FF2B5EF4-FFF2-40B4-BE49-F238E27FC236}">
                <a16:creationId xmlns:a16="http://schemas.microsoft.com/office/drawing/2014/main" id="{9D35BDCA-D5C6-E851-BFB4-95034ADE6344}"/>
              </a:ext>
            </a:extLst>
          </p:cNvPr>
          <p:cNvSpPr>
            <a:spLocks noGrp="1"/>
          </p:cNvSpPr>
          <p:nvPr>
            <p:ph type="pic" sz="quarter" idx="19"/>
          </p:nvPr>
        </p:nvSpPr>
        <p:spPr>
          <a:xfrm>
            <a:off x="5631688" y="1678929"/>
            <a:ext cx="6560312" cy="4556399"/>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5ABBE625-B4FC-E0F5-9631-227F03A092F2}"/>
              </a:ext>
            </a:extLst>
          </p:cNvPr>
          <p:cNvSpPr/>
          <p:nvPr userDrawn="1"/>
        </p:nvSpPr>
        <p:spPr>
          <a:xfrm rot="16200000">
            <a:off x="8060683" y="-383746"/>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84C245"/>
          </a:solidFill>
          <a:ln w="15768" cap="flat">
            <a:noFill/>
            <a:prstDash val="solid"/>
            <a:miter/>
          </a:ln>
        </p:spPr>
        <p:txBody>
          <a:bodyPr wrap="square" rtlCol="0" anchor="ctr">
            <a:noAutofit/>
          </a:bodyPr>
          <a:lstStyle/>
          <a:p>
            <a:endParaRPr lang="en-US" dirty="0"/>
          </a:p>
        </p:txBody>
      </p:sp>
      <p:sp>
        <p:nvSpPr>
          <p:cNvPr id="6" name="Picture Placeholder 5">
            <a:extLst>
              <a:ext uri="{FF2B5EF4-FFF2-40B4-BE49-F238E27FC236}">
                <a16:creationId xmlns:a16="http://schemas.microsoft.com/office/drawing/2014/main" id="{2310DE4B-D4E0-C370-67F7-A5A9B82090D4}"/>
              </a:ext>
            </a:extLst>
          </p:cNvPr>
          <p:cNvSpPr>
            <a:spLocks noGrp="1"/>
          </p:cNvSpPr>
          <p:nvPr>
            <p:ph type="pic" sz="quarter" idx="40"/>
          </p:nvPr>
        </p:nvSpPr>
        <p:spPr>
          <a:xfrm>
            <a:off x="-1" y="655053"/>
            <a:ext cx="8902586" cy="5921497"/>
          </a:xfrm>
          <a:custGeom>
            <a:avLst/>
            <a:gdLst>
              <a:gd name="connsiteX0" fmla="*/ 0 w 8902586"/>
              <a:gd name="connsiteY0" fmla="*/ 0 h 5921497"/>
              <a:gd name="connsiteX1" fmla="*/ 3108311 w 8902586"/>
              <a:gd name="connsiteY1" fmla="*/ 0 h 5921497"/>
              <a:gd name="connsiteX2" fmla="*/ 3108311 w 8902586"/>
              <a:gd name="connsiteY2" fmla="*/ 6178 h 5921497"/>
              <a:gd name="connsiteX3" fmla="*/ 3212361 w 8902586"/>
              <a:gd name="connsiteY3" fmla="*/ 772 h 5921497"/>
              <a:gd name="connsiteX4" fmla="*/ 3289432 w 8902586"/>
              <a:gd name="connsiteY4" fmla="*/ 200 h 5921497"/>
              <a:gd name="connsiteX5" fmla="*/ 3289413 w 8902586"/>
              <a:gd name="connsiteY5" fmla="*/ 0 h 5921497"/>
              <a:gd name="connsiteX6" fmla="*/ 3316413 w 8902586"/>
              <a:gd name="connsiteY6" fmla="*/ 0 h 5921497"/>
              <a:gd name="connsiteX7" fmla="*/ 5781600 w 8902586"/>
              <a:gd name="connsiteY7" fmla="*/ 0 h 5921497"/>
              <a:gd name="connsiteX8" fmla="*/ 5781600 w 8902586"/>
              <a:gd name="connsiteY8" fmla="*/ 6178 h 5921497"/>
              <a:gd name="connsiteX9" fmla="*/ 5948452 w 8902586"/>
              <a:gd name="connsiteY9" fmla="*/ 0 h 5921497"/>
              <a:gd name="connsiteX10" fmla="*/ 7360641 w 8902586"/>
              <a:gd name="connsiteY10" fmla="*/ 356780 h 5921497"/>
              <a:gd name="connsiteX11" fmla="*/ 7560038 w 8902586"/>
              <a:gd name="connsiteY11" fmla="*/ 477806 h 5921497"/>
              <a:gd name="connsiteX12" fmla="*/ 7540194 w 8902586"/>
              <a:gd name="connsiteY12" fmla="*/ 504311 h 5921497"/>
              <a:gd name="connsiteX13" fmla="*/ 7257883 w 8902586"/>
              <a:gd name="connsiteY13" fmla="*/ 1427814 h 5921497"/>
              <a:gd name="connsiteX14" fmla="*/ 8739033 w 8902586"/>
              <a:gd name="connsiteY14" fmla="*/ 3069818 h 5921497"/>
              <a:gd name="connsiteX15" fmla="*/ 8902586 w 8902586"/>
              <a:gd name="connsiteY15" fmla="*/ 3078048 h 5921497"/>
              <a:gd name="connsiteX16" fmla="*/ 8893194 w 8902586"/>
              <a:gd name="connsiteY16" fmla="*/ 3263933 h 5921497"/>
              <a:gd name="connsiteX17" fmla="*/ 5948452 w 8902586"/>
              <a:gd name="connsiteY17" fmla="*/ 5921497 h 5921497"/>
              <a:gd name="connsiteX18" fmla="*/ 5781600 w 8902586"/>
              <a:gd name="connsiteY18" fmla="*/ 5915319 h 5921497"/>
              <a:gd name="connsiteX19" fmla="*/ 5781600 w 8902586"/>
              <a:gd name="connsiteY19" fmla="*/ 5921497 h 5921497"/>
              <a:gd name="connsiteX20" fmla="*/ 3316413 w 8902586"/>
              <a:gd name="connsiteY20" fmla="*/ 5921497 h 5921497"/>
              <a:gd name="connsiteX21" fmla="*/ 3303481 w 8902586"/>
              <a:gd name="connsiteY21" fmla="*/ 5921497 h 5921497"/>
              <a:gd name="connsiteX22" fmla="*/ 3303481 w 8902586"/>
              <a:gd name="connsiteY22" fmla="*/ 5921404 h 5921497"/>
              <a:gd name="connsiteX23" fmla="*/ 3209471 w 8902586"/>
              <a:gd name="connsiteY23" fmla="*/ 5920725 h 5921497"/>
              <a:gd name="connsiteX24" fmla="*/ 3108311 w 8902586"/>
              <a:gd name="connsiteY24" fmla="*/ 5915319 h 5921497"/>
              <a:gd name="connsiteX25" fmla="*/ 3108311 w 8902586"/>
              <a:gd name="connsiteY25" fmla="*/ 5921497 h 5921497"/>
              <a:gd name="connsiteX26" fmla="*/ 17545 w 8902586"/>
              <a:gd name="connsiteY26" fmla="*/ 5921497 h 5921497"/>
              <a:gd name="connsiteX27" fmla="*/ 17545 w 8902586"/>
              <a:gd name="connsiteY27" fmla="*/ 541546 h 5921497"/>
              <a:gd name="connsiteX28" fmla="*/ 12540 w 8902586"/>
              <a:gd name="connsiteY28" fmla="*/ 541546 h 5921497"/>
              <a:gd name="connsiteX29" fmla="*/ 17545 w 8902586"/>
              <a:gd name="connsiteY29" fmla="*/ 364695 h 5921497"/>
              <a:gd name="connsiteX30" fmla="*/ 5189 w 8902586"/>
              <a:gd name="connsiteY30" fmla="*/ 44496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02586" h="5921497">
                <a:moveTo>
                  <a:pt x="0" y="0"/>
                </a:moveTo>
                <a:lnTo>
                  <a:pt x="3108311" y="0"/>
                </a:lnTo>
                <a:lnTo>
                  <a:pt x="3108311" y="6178"/>
                </a:lnTo>
                <a:cubicBezTo>
                  <a:pt x="3142993" y="3089"/>
                  <a:pt x="3177677" y="1545"/>
                  <a:pt x="3212361" y="772"/>
                </a:cubicBezTo>
                <a:lnTo>
                  <a:pt x="3289432" y="200"/>
                </a:lnTo>
                <a:lnTo>
                  <a:pt x="3289413" y="0"/>
                </a:lnTo>
                <a:lnTo>
                  <a:pt x="3316413" y="0"/>
                </a:lnTo>
                <a:lnTo>
                  <a:pt x="5781600" y="0"/>
                </a:lnTo>
                <a:lnTo>
                  <a:pt x="5781600" y="6178"/>
                </a:lnTo>
                <a:cubicBezTo>
                  <a:pt x="5837214" y="0"/>
                  <a:pt x="5892835" y="0"/>
                  <a:pt x="5948452" y="0"/>
                </a:cubicBezTo>
                <a:cubicBezTo>
                  <a:pt x="6460206" y="0"/>
                  <a:pt x="6941182" y="129176"/>
                  <a:pt x="7360641" y="356780"/>
                </a:cubicBezTo>
                <a:lnTo>
                  <a:pt x="7560038" y="477806"/>
                </a:lnTo>
                <a:lnTo>
                  <a:pt x="7540194" y="504311"/>
                </a:lnTo>
                <a:cubicBezTo>
                  <a:pt x="7362039" y="767687"/>
                  <a:pt x="7257883" y="1085395"/>
                  <a:pt x="7257883" y="1427814"/>
                </a:cubicBezTo>
                <a:cubicBezTo>
                  <a:pt x="7257883" y="2283865"/>
                  <a:pt x="7905827" y="2985462"/>
                  <a:pt x="8739033" y="3069818"/>
                </a:cubicBezTo>
                <a:lnTo>
                  <a:pt x="8902586" y="3078048"/>
                </a:lnTo>
                <a:lnTo>
                  <a:pt x="8893194" y="3263933"/>
                </a:lnTo>
                <a:cubicBezTo>
                  <a:pt x="8741252" y="4758918"/>
                  <a:pt x="7477917" y="5921497"/>
                  <a:pt x="5948452" y="5921497"/>
                </a:cubicBezTo>
                <a:cubicBezTo>
                  <a:pt x="5892835" y="5921497"/>
                  <a:pt x="5831036" y="5921497"/>
                  <a:pt x="5781600" y="5915319"/>
                </a:cubicBezTo>
                <a:lnTo>
                  <a:pt x="5781600" y="5921497"/>
                </a:lnTo>
                <a:lnTo>
                  <a:pt x="3316413" y="5921497"/>
                </a:lnTo>
                <a:lnTo>
                  <a:pt x="3303481" y="5921497"/>
                </a:lnTo>
                <a:lnTo>
                  <a:pt x="3303481" y="5921404"/>
                </a:lnTo>
                <a:lnTo>
                  <a:pt x="3209471" y="5920725"/>
                </a:lnTo>
                <a:cubicBezTo>
                  <a:pt x="3173824" y="5919953"/>
                  <a:pt x="3139140" y="5918408"/>
                  <a:pt x="3108311" y="5915319"/>
                </a:cubicBezTo>
                <a:lnTo>
                  <a:pt x="3108311" y="5921497"/>
                </a:lnTo>
                <a:lnTo>
                  <a:pt x="17545" y="5921497"/>
                </a:lnTo>
                <a:lnTo>
                  <a:pt x="17545" y="541546"/>
                </a:lnTo>
                <a:lnTo>
                  <a:pt x="12540" y="541546"/>
                </a:lnTo>
                <a:cubicBezTo>
                  <a:pt x="17545" y="489148"/>
                  <a:pt x="17545" y="423644"/>
                  <a:pt x="17545" y="364695"/>
                </a:cubicBezTo>
                <a:cubicBezTo>
                  <a:pt x="17545" y="256620"/>
                  <a:pt x="13359" y="149798"/>
                  <a:pt x="5189" y="44496"/>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389716" y="767675"/>
            <a:ext cx="4802284" cy="254702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Tree>
    <p:extLst>
      <p:ext uri="{BB962C8B-B14F-4D97-AF65-F5344CB8AC3E}">
        <p14:creationId xmlns:p14="http://schemas.microsoft.com/office/powerpoint/2010/main" val="9821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01">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1F8E47"/>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Freeform 7">
            <a:extLst>
              <a:ext uri="{FF2B5EF4-FFF2-40B4-BE49-F238E27FC236}">
                <a16:creationId xmlns:a16="http://schemas.microsoft.com/office/drawing/2014/main" id="{C9191872-FD39-9640-9FBD-E895199BE50F}"/>
              </a:ext>
            </a:extLst>
          </p:cNvPr>
          <p:cNvSpPr/>
          <p:nvPr userDrawn="1"/>
        </p:nvSpPr>
        <p:spPr>
          <a:xfrm>
            <a:off x="0" y="2225346"/>
            <a:ext cx="18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0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5398A2"/>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Freeform 7">
            <a:extLst>
              <a:ext uri="{FF2B5EF4-FFF2-40B4-BE49-F238E27FC236}">
                <a16:creationId xmlns:a16="http://schemas.microsoft.com/office/drawing/2014/main" id="{C9191872-FD39-9640-9FBD-E895199BE50F}"/>
              </a:ext>
            </a:extLst>
          </p:cNvPr>
          <p:cNvSpPr/>
          <p:nvPr userDrawn="1"/>
        </p:nvSpPr>
        <p:spPr>
          <a:xfrm>
            <a:off x="0" y="2225346"/>
            <a:ext cx="18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951055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216ABBD-EE0D-F76D-7AA4-AC96C297C838}"/>
              </a:ext>
            </a:extLst>
          </p:cNvPr>
          <p:cNvCxnSpPr>
            <a:cxnSpLocks/>
          </p:cNvCxnSpPr>
          <p:nvPr userDrawn="1"/>
        </p:nvCxnSpPr>
        <p:spPr>
          <a:xfrm>
            <a:off x="11768660" y="6652968"/>
            <a:ext cx="423340" cy="0"/>
          </a:xfrm>
          <a:prstGeom prst="line">
            <a:avLst/>
          </a:prstGeom>
          <a:ln w="12700">
            <a:solidFill>
              <a:srgbClr val="5398A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4703B9D-CF86-F983-AA3B-BBE6BB186C75}"/>
              </a:ext>
            </a:extLst>
          </p:cNvPr>
          <p:cNvPicPr>
            <a:picLocks noChangeAspect="1"/>
          </p:cNvPicPr>
          <p:nvPr userDrawn="1"/>
        </p:nvPicPr>
        <p:blipFill rotWithShape="1">
          <a:blip r:embed="rId21" cstate="email">
            <a:extLst>
              <a:ext uri="{28A0092B-C50C-407E-A947-70E740481C1C}">
                <a14:useLocalDpi xmlns:a14="http://schemas.microsoft.com/office/drawing/2010/main"/>
              </a:ext>
            </a:extLst>
          </a:blip>
          <a:srcRect/>
          <a:stretch/>
        </p:blipFill>
        <p:spPr>
          <a:xfrm rot="16200000">
            <a:off x="11194976" y="5679270"/>
            <a:ext cx="1512233" cy="166935"/>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29" r:id="rId1"/>
    <p:sldLayoutId id="2147483881" r:id="rId2"/>
    <p:sldLayoutId id="2147483888" r:id="rId3"/>
    <p:sldLayoutId id="2147483842" r:id="rId4"/>
    <p:sldLayoutId id="2147483840" r:id="rId5"/>
    <p:sldLayoutId id="2147483880" r:id="rId6"/>
    <p:sldLayoutId id="2147483889" r:id="rId7"/>
    <p:sldLayoutId id="2147483861" r:id="rId8"/>
    <p:sldLayoutId id="2147483897" r:id="rId9"/>
    <p:sldLayoutId id="2147483884" r:id="rId10"/>
    <p:sldLayoutId id="2147483841" r:id="rId11"/>
    <p:sldLayoutId id="2147483898" r:id="rId12"/>
    <p:sldLayoutId id="2147483879" r:id="rId13"/>
    <p:sldLayoutId id="2147483878" r:id="rId14"/>
    <p:sldLayoutId id="2147483891" r:id="rId15"/>
    <p:sldLayoutId id="2147483894" r:id="rId16"/>
    <p:sldLayoutId id="2147483893" r:id="rId17"/>
    <p:sldLayoutId id="2147483895" r:id="rId18"/>
    <p:sldLayoutId id="2147483853"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climate.nasa.gov/evidence/" TargetMode="External"/><Relationship Id="rId2" Type="http://schemas.openxmlformats.org/officeDocument/2006/relationships/hyperlink" Target="https://www.carbonbrief.org/" TargetMode="External"/><Relationship Id="rId1" Type="http://schemas.openxmlformats.org/officeDocument/2006/relationships/slideLayout" Target="../slideLayouts/slideLayout17.xml"/><Relationship Id="rId5" Type="http://schemas.openxmlformats.org/officeDocument/2006/relationships/image" Target="../media/image38.png"/><Relationship Id="rId4" Type="http://schemas.openxmlformats.org/officeDocument/2006/relationships/image" Target="../media/image37.svg"/></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playlist?list=PLJ8cMiYb3G5eNh88rkSNQonaKMKjT-P6h" TargetMode="External"/><Relationship Id="rId2" Type="http://schemas.openxmlformats.org/officeDocument/2006/relationships/hyperlink" Target="https://www.youtube.com/@DWPlanetA/" TargetMode="External"/><Relationship Id="rId1" Type="http://schemas.openxmlformats.org/officeDocument/2006/relationships/slideLayout" Target="../slideLayouts/slideLayout17.xml"/><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hyperlink" Target="https://www.bbc.com/audio/brand/w13xtvb6" TargetMode="External"/><Relationship Id="rId2" Type="http://schemas.openxmlformats.org/officeDocument/2006/relationships/hyperlink" Target="https://open.spotify.com/show/3n9rdUxp4307MuFJJIP8eE" TargetMode="External"/><Relationship Id="rId1" Type="http://schemas.openxmlformats.org/officeDocument/2006/relationships/slideLayout" Target="../slideLayouts/slideLayout17.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30.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781E6D-235E-D571-700B-0B94076F40EB}"/>
              </a:ext>
            </a:extLst>
          </p:cNvPr>
          <p:cNvSpPr/>
          <p:nvPr/>
        </p:nvSpPr>
        <p:spPr>
          <a:xfrm>
            <a:off x="401451" y="4056389"/>
            <a:ext cx="4593458" cy="1111514"/>
          </a:xfrm>
          <a:prstGeom prst="rect">
            <a:avLst/>
          </a:prstGeom>
          <a:solidFill>
            <a:srgbClr val="82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324" dirty="0">
                <a:solidFill>
                  <a:schemeClr val="bg1"/>
                </a:solidFill>
                <a:latin typeface="Calibri" panose="020F0502020204030204" pitchFamily="34" charset="0"/>
                <a:cs typeface="Calibri" panose="020F0502020204030204" pitchFamily="34" charset="0"/>
              </a:rPr>
              <a:t>Å forstå en planet i endring </a:t>
            </a:r>
          </a:p>
        </p:txBody>
      </p:sp>
      <p:sp>
        <p:nvSpPr>
          <p:cNvPr id="3" name="Text Placeholder 2">
            <a:extLst>
              <a:ext uri="{FF2B5EF4-FFF2-40B4-BE49-F238E27FC236}">
                <a16:creationId xmlns:a16="http://schemas.microsoft.com/office/drawing/2014/main" id="{EFCB9B2A-CF41-A6DB-7204-A51510D2D895}"/>
              </a:ext>
            </a:extLst>
          </p:cNvPr>
          <p:cNvSpPr>
            <a:spLocks noGrp="1"/>
          </p:cNvSpPr>
          <p:nvPr>
            <p:ph type="body" sz="quarter" idx="4294967295"/>
          </p:nvPr>
        </p:nvSpPr>
        <p:spPr>
          <a:xfrm>
            <a:off x="6932640" y="5408899"/>
            <a:ext cx="4862945" cy="679345"/>
          </a:xfrm>
          <a:prstGeom prst="rect">
            <a:avLst/>
          </a:prstGeom>
        </p:spPr>
        <p:txBody>
          <a:bodyPr/>
          <a:lstStyle/>
          <a:p>
            <a:pPr marL="0" indent="0" algn="r">
              <a:buNone/>
            </a:pPr>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a:t>
            </a:r>
            <a:r>
              <a:rPr lang="en-US" sz="32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planet-pulse</a:t>
            </a:r>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.eu</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3D5FF687-F8E4-68BB-6B59-512672391B7F}"/>
              </a:ext>
            </a:extLst>
          </p:cNvPr>
          <p:cNvSpPr/>
          <p:nvPr/>
        </p:nvSpPr>
        <p:spPr>
          <a:xfrm>
            <a:off x="8728364" y="1224940"/>
            <a:ext cx="3463636" cy="3730070"/>
          </a:xfrm>
          <a:prstGeom prst="rect">
            <a:avLst/>
          </a:prstGeom>
          <a:blipFill>
            <a:blip r:embed="rId2" cstate="email">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06D543B-908E-6CBC-E635-5AAF93F49CCA}"/>
              </a:ext>
            </a:extLst>
          </p:cNvPr>
          <p:cNvSpPr/>
          <p:nvPr/>
        </p:nvSpPr>
        <p:spPr>
          <a:xfrm>
            <a:off x="401452" y="2728966"/>
            <a:ext cx="4593458" cy="1111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324" dirty="0">
                <a:solidFill>
                  <a:srgbClr val="5398A2"/>
                </a:solidFill>
                <a:latin typeface="Calibri" panose="020F0502020204030204" pitchFamily="34" charset="0"/>
                <a:cs typeface="Calibri" panose="020F0502020204030204" pitchFamily="34" charset="0"/>
              </a:rPr>
              <a:t>Klimavitenskap:</a:t>
            </a:r>
          </a:p>
        </p:txBody>
      </p:sp>
      <p:pic>
        <p:nvPicPr>
          <p:cNvPr id="7" name="Picture Placeholder 6">
            <a:extLst>
              <a:ext uri="{FF2B5EF4-FFF2-40B4-BE49-F238E27FC236}">
                <a16:creationId xmlns:a16="http://schemas.microsoft.com/office/drawing/2014/main" id="{FD8ECC29-F730-C162-8CEB-ACA009265494}"/>
              </a:ext>
            </a:extLst>
          </p:cNvPr>
          <p:cNvPicPr>
            <a:picLocks noGrp="1" noChangeAspect="1"/>
          </p:cNvPicPr>
          <p:nvPr>
            <p:ph type="pic" sz="quarter" idx="19"/>
          </p:nvPr>
        </p:nvPicPr>
        <p:blipFill>
          <a:blip r:embed="rId3" cstate="email">
            <a:extLst>
              <a:ext uri="{28A0092B-C50C-407E-A947-70E740481C1C}">
                <a14:useLocalDpi xmlns:a14="http://schemas.microsoft.com/office/drawing/2010/main"/>
              </a:ext>
            </a:extLst>
          </a:blip>
          <a:srcRect/>
          <a:stretch>
            <a:fillRect/>
          </a:stretch>
        </p:blipFill>
        <p:spPr>
          <a:xfrm>
            <a:off x="5555673" y="337875"/>
            <a:ext cx="6636327" cy="4609194"/>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Tree>
    <p:extLst>
      <p:ext uri="{BB962C8B-B14F-4D97-AF65-F5344CB8AC3E}">
        <p14:creationId xmlns:p14="http://schemas.microsoft.com/office/powerpoint/2010/main" val="225416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A36D8-B178-B995-4275-B0535B2AA47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43C7AF0-67DC-4DA9-D626-4EDF39A2A594}"/>
              </a:ext>
            </a:extLst>
          </p:cNvPr>
          <p:cNvSpPr>
            <a:spLocks noGrp="1"/>
          </p:cNvSpPr>
          <p:nvPr>
            <p:ph type="body" sz="quarter" idx="18"/>
          </p:nvPr>
        </p:nvSpPr>
        <p:spPr>
          <a:xfrm>
            <a:off x="675020" y="3392026"/>
            <a:ext cx="3051160" cy="1049221"/>
          </a:xfrm>
        </p:spPr>
        <p:txBody>
          <a:bodyPr/>
          <a:lstStyle/>
          <a:p>
            <a:r>
              <a:rPr lang="en-US" spc="324" dirty="0"/>
              <a:t>Del 1: Det grunnleggende i klimavitenskap (faktaark)</a:t>
            </a:r>
          </a:p>
        </p:txBody>
      </p:sp>
      <p:sp>
        <p:nvSpPr>
          <p:cNvPr id="3" name="Text Placeholder 2">
            <a:extLst>
              <a:ext uri="{FF2B5EF4-FFF2-40B4-BE49-F238E27FC236}">
                <a16:creationId xmlns:a16="http://schemas.microsoft.com/office/drawing/2014/main" id="{21589B55-9DD2-3DEF-BED4-CE2E582C5F22}"/>
              </a:ext>
            </a:extLst>
          </p:cNvPr>
          <p:cNvSpPr>
            <a:spLocks noGrp="1"/>
          </p:cNvSpPr>
          <p:nvPr>
            <p:ph type="body" sz="quarter" idx="19"/>
          </p:nvPr>
        </p:nvSpPr>
        <p:spPr/>
        <p:txBody>
          <a:bodyPr/>
          <a:lstStyle/>
          <a:p>
            <a:r>
              <a:rPr lang="en-IN" dirty="0"/>
              <a:t>01</a:t>
            </a:r>
          </a:p>
        </p:txBody>
      </p:sp>
      <p:sp>
        <p:nvSpPr>
          <p:cNvPr id="6" name="Text Placeholder 5">
            <a:extLst>
              <a:ext uri="{FF2B5EF4-FFF2-40B4-BE49-F238E27FC236}">
                <a16:creationId xmlns:a16="http://schemas.microsoft.com/office/drawing/2014/main" id="{558DFF81-D8C2-651B-E640-862232DE67D1}"/>
              </a:ext>
            </a:extLst>
          </p:cNvPr>
          <p:cNvSpPr>
            <a:spLocks noGrp="1"/>
          </p:cNvSpPr>
          <p:nvPr>
            <p:ph type="body" sz="quarter" idx="16"/>
          </p:nvPr>
        </p:nvSpPr>
        <p:spPr>
          <a:xfrm>
            <a:off x="4434828" y="761603"/>
            <a:ext cx="7612392" cy="803654"/>
          </a:xfrm>
        </p:spPr>
        <p:txBody>
          <a:bodyPr/>
          <a:lstStyle/>
          <a:p>
            <a:r>
              <a:rPr lang="en-US" dirty="0">
                <a:solidFill>
                  <a:srgbClr val="1F8E47"/>
                </a:solidFill>
              </a:rPr>
              <a:t>Drivhuseffekten</a:t>
            </a:r>
          </a:p>
        </p:txBody>
      </p:sp>
      <p:sp>
        <p:nvSpPr>
          <p:cNvPr id="9" name="Text Placeholder 4">
            <a:extLst>
              <a:ext uri="{FF2B5EF4-FFF2-40B4-BE49-F238E27FC236}">
                <a16:creationId xmlns:a16="http://schemas.microsoft.com/office/drawing/2014/main" id="{2DE83121-3898-1B5C-49F3-BD340531FC68}"/>
              </a:ext>
            </a:extLst>
          </p:cNvPr>
          <p:cNvSpPr txBox="1">
            <a:spLocks/>
          </p:cNvSpPr>
          <p:nvPr/>
        </p:nvSpPr>
        <p:spPr>
          <a:xfrm>
            <a:off x="4434827" y="1991676"/>
            <a:ext cx="7365574" cy="4557714"/>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dirty="0">
                <a:solidFill>
                  <a:srgbClr val="404040"/>
                </a:solidFill>
              </a:rPr>
              <a:t>Jorda absorberer sollys og stråler varme tilbake ut i verdensrommet. Klimagasser fanger en del av denne varmen og skaper et temperaturområde der liv kan trives.</a:t>
            </a:r>
          </a:p>
          <a:p>
            <a:pPr>
              <a:lnSpc>
                <a:spcPct val="100000"/>
              </a:lnSpc>
            </a:pPr>
            <a:endParaRPr lang="en-US" sz="2400" dirty="0">
              <a:solidFill>
                <a:srgbClr val="404040"/>
              </a:solidFill>
            </a:endParaRPr>
          </a:p>
          <a:p>
            <a:pPr>
              <a:lnSpc>
                <a:spcPct val="100000"/>
              </a:lnSpc>
            </a:pPr>
            <a:r>
              <a:rPr lang="en-US" sz="2400" dirty="0">
                <a:solidFill>
                  <a:srgbClr val="404040"/>
                </a:solidFill>
              </a:rPr>
              <a:t>Menneskelig aktivitet øker konsentrasjonen av klimagasser, forsterker denne effekten og fører til global oppvarming.</a:t>
            </a:r>
          </a:p>
          <a:p>
            <a:pPr>
              <a:lnSpc>
                <a:spcPct val="100000"/>
              </a:lnSpc>
            </a:pPr>
            <a:endParaRPr lang="en-US" sz="2400" dirty="0">
              <a:solidFill>
                <a:srgbClr val="404040"/>
              </a:solidFill>
            </a:endParaRPr>
          </a:p>
          <a:p>
            <a:pPr>
              <a:lnSpc>
                <a:spcPct val="100000"/>
              </a:lnSpc>
            </a:pPr>
            <a:r>
              <a:rPr lang="en-US" sz="2400" b="1" dirty="0">
                <a:solidFill>
                  <a:srgbClr val="5398A2"/>
                </a:solidFill>
              </a:rPr>
              <a:t>Viktige klimagasser:</a:t>
            </a:r>
          </a:p>
          <a:p>
            <a:pPr marL="342900" indent="-342900">
              <a:lnSpc>
                <a:spcPct val="100000"/>
              </a:lnSpc>
              <a:buFont typeface="Arial" panose="020B0604020202020204" pitchFamily="34" charset="0"/>
              <a:buChar char="•"/>
            </a:pPr>
            <a:r>
              <a:rPr lang="en-US" sz="2400" dirty="0">
                <a:solidFill>
                  <a:srgbClr val="5398A2"/>
                </a:solidFill>
              </a:rPr>
              <a:t>CO₂ – energi, transport, industri</a:t>
            </a:r>
          </a:p>
          <a:p>
            <a:pPr marL="342900" indent="-342900">
              <a:lnSpc>
                <a:spcPct val="100000"/>
              </a:lnSpc>
              <a:buFont typeface="Arial" panose="020B0604020202020204" pitchFamily="34" charset="0"/>
              <a:buChar char="•"/>
            </a:pPr>
            <a:r>
              <a:rPr lang="en-US" sz="2400" dirty="0">
                <a:solidFill>
                  <a:srgbClr val="5398A2"/>
                </a:solidFill>
              </a:rPr>
              <a:t>CH₄ – jordbruk, avfall, utvinning av fossilt brensel</a:t>
            </a:r>
          </a:p>
          <a:p>
            <a:pPr marL="342900" indent="-342900">
              <a:lnSpc>
                <a:spcPct val="100000"/>
              </a:lnSpc>
              <a:buFont typeface="Arial" panose="020B0604020202020204" pitchFamily="34" charset="0"/>
              <a:buChar char="•"/>
            </a:pPr>
            <a:r>
              <a:rPr lang="en-US" sz="2400" dirty="0">
                <a:solidFill>
                  <a:srgbClr val="5398A2"/>
                </a:solidFill>
              </a:rPr>
              <a:t>N₂O – jordbruk og industrielle prosesser</a:t>
            </a:r>
          </a:p>
          <a:p>
            <a:pPr marL="342900" indent="-342900">
              <a:lnSpc>
                <a:spcPct val="100000"/>
              </a:lnSpc>
              <a:buFont typeface="Arial" panose="020B0604020202020204" pitchFamily="34" charset="0"/>
              <a:buChar char="•"/>
            </a:pPr>
            <a:r>
              <a:rPr lang="en-US" sz="2400" dirty="0">
                <a:solidFill>
                  <a:srgbClr val="5398A2"/>
                </a:solidFill>
              </a:rPr>
              <a:t>Vanndamp – forsterker oppvarmingen som en tilbakekobling</a:t>
            </a:r>
            <a:endParaRPr lang="en-US" sz="2400" b="1" dirty="0">
              <a:solidFill>
                <a:srgbClr val="5398A2"/>
              </a:solidFill>
            </a:endParaRPr>
          </a:p>
        </p:txBody>
      </p:sp>
      <p:pic>
        <p:nvPicPr>
          <p:cNvPr id="8" name="Picture Placeholder 7">
            <a:extLst>
              <a:ext uri="{FF2B5EF4-FFF2-40B4-BE49-F238E27FC236}">
                <a16:creationId xmlns:a16="http://schemas.microsoft.com/office/drawing/2014/main" id="{9A3EECCE-2967-8123-1E93-59963B56A86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347512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D5355-1CA3-6AC8-300C-8413BB62433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3B8D265-5459-878B-58E7-8425D0A358F2}"/>
              </a:ext>
            </a:extLst>
          </p:cNvPr>
          <p:cNvSpPr>
            <a:spLocks noGrp="1"/>
          </p:cNvSpPr>
          <p:nvPr>
            <p:ph type="body" sz="quarter" idx="18"/>
          </p:nvPr>
        </p:nvSpPr>
        <p:spPr>
          <a:xfrm>
            <a:off x="675020" y="3392026"/>
            <a:ext cx="3051160" cy="1049221"/>
          </a:xfrm>
        </p:spPr>
        <p:txBody>
          <a:bodyPr/>
          <a:lstStyle/>
          <a:p>
            <a:r>
              <a:rPr lang="en-US" spc="324" dirty="0"/>
              <a:t>Del 1: Det grunnleggende i klimavitenskap (faktaark)</a:t>
            </a:r>
          </a:p>
        </p:txBody>
      </p:sp>
      <p:sp>
        <p:nvSpPr>
          <p:cNvPr id="3" name="Text Placeholder 2">
            <a:extLst>
              <a:ext uri="{FF2B5EF4-FFF2-40B4-BE49-F238E27FC236}">
                <a16:creationId xmlns:a16="http://schemas.microsoft.com/office/drawing/2014/main" id="{18464FC5-20ED-9E33-8CFE-01A3AB2D4979}"/>
              </a:ext>
            </a:extLst>
          </p:cNvPr>
          <p:cNvSpPr>
            <a:spLocks noGrp="1"/>
          </p:cNvSpPr>
          <p:nvPr>
            <p:ph type="body" sz="quarter" idx="19"/>
          </p:nvPr>
        </p:nvSpPr>
        <p:spPr/>
        <p:txBody>
          <a:bodyPr/>
          <a:lstStyle/>
          <a:p>
            <a:r>
              <a:rPr lang="en-IN" dirty="0"/>
              <a:t>01</a:t>
            </a:r>
          </a:p>
        </p:txBody>
      </p:sp>
      <p:sp>
        <p:nvSpPr>
          <p:cNvPr id="6" name="Text Placeholder 5">
            <a:extLst>
              <a:ext uri="{FF2B5EF4-FFF2-40B4-BE49-F238E27FC236}">
                <a16:creationId xmlns:a16="http://schemas.microsoft.com/office/drawing/2014/main" id="{5EED23AB-BF34-CABF-03E3-73AE620D5EBC}"/>
              </a:ext>
            </a:extLst>
          </p:cNvPr>
          <p:cNvSpPr>
            <a:spLocks noGrp="1"/>
          </p:cNvSpPr>
          <p:nvPr>
            <p:ph type="body" sz="quarter" idx="16"/>
          </p:nvPr>
        </p:nvSpPr>
        <p:spPr>
          <a:xfrm>
            <a:off x="4434828" y="761603"/>
            <a:ext cx="7612392" cy="803654"/>
          </a:xfrm>
        </p:spPr>
        <p:txBody>
          <a:bodyPr/>
          <a:lstStyle/>
          <a:p>
            <a:r>
              <a:rPr lang="en-US" dirty="0">
                <a:solidFill>
                  <a:srgbClr val="1F8E47"/>
                </a:solidFill>
              </a:rPr>
              <a:t>Hvordan forskere studerer klima</a:t>
            </a:r>
          </a:p>
        </p:txBody>
      </p:sp>
      <p:sp>
        <p:nvSpPr>
          <p:cNvPr id="9" name="Text Placeholder 4">
            <a:extLst>
              <a:ext uri="{FF2B5EF4-FFF2-40B4-BE49-F238E27FC236}">
                <a16:creationId xmlns:a16="http://schemas.microsoft.com/office/drawing/2014/main" id="{73069698-E558-FCB8-3CCF-82B467CA2BD1}"/>
              </a:ext>
            </a:extLst>
          </p:cNvPr>
          <p:cNvSpPr txBox="1">
            <a:spLocks/>
          </p:cNvSpPr>
          <p:nvPr/>
        </p:nvSpPr>
        <p:spPr>
          <a:xfrm>
            <a:off x="4434827" y="1991676"/>
            <a:ext cx="7365574" cy="4557714"/>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dirty="0">
                <a:solidFill>
                  <a:srgbClr val="404040"/>
                </a:solidFill>
              </a:rPr>
              <a:t>En rekke uavhengige kilder avdekker langsiktige klimaendringer:</a:t>
            </a:r>
          </a:p>
          <a:p>
            <a:pPr marL="342900" indent="-342900">
              <a:lnSpc>
                <a:spcPct val="100000"/>
              </a:lnSpc>
              <a:buFont typeface="Arial" panose="020B0604020202020204" pitchFamily="34" charset="0"/>
              <a:buChar char="•"/>
            </a:pPr>
            <a:r>
              <a:rPr lang="en-US" sz="2400" dirty="0">
                <a:solidFill>
                  <a:srgbClr val="404040"/>
                </a:solidFill>
              </a:rPr>
              <a:t>Satellittobservasjoner</a:t>
            </a:r>
          </a:p>
          <a:p>
            <a:pPr marL="342900" indent="-342900">
              <a:lnSpc>
                <a:spcPct val="100000"/>
              </a:lnSpc>
              <a:buFont typeface="Arial" panose="020B0604020202020204" pitchFamily="34" charset="0"/>
              <a:buChar char="•"/>
            </a:pPr>
            <a:r>
              <a:rPr lang="en-US" sz="2400" dirty="0">
                <a:solidFill>
                  <a:srgbClr val="404040"/>
                </a:solidFill>
              </a:rPr>
              <a:t>Globale nettverk av værstasjoner</a:t>
            </a:r>
          </a:p>
          <a:p>
            <a:pPr marL="342900" indent="-342900">
              <a:lnSpc>
                <a:spcPct val="100000"/>
              </a:lnSpc>
              <a:buFont typeface="Arial" panose="020B0604020202020204" pitchFamily="34" charset="0"/>
              <a:buChar char="•"/>
            </a:pPr>
            <a:r>
              <a:rPr lang="en-US" sz="2400" dirty="0">
                <a:solidFill>
                  <a:srgbClr val="404040"/>
                </a:solidFill>
              </a:rPr>
              <a:t>Havbøyer og målinger av varmeinnhold</a:t>
            </a:r>
          </a:p>
          <a:p>
            <a:pPr marL="342900" indent="-342900">
              <a:lnSpc>
                <a:spcPct val="100000"/>
              </a:lnSpc>
              <a:buFont typeface="Arial" panose="020B0604020202020204" pitchFamily="34" charset="0"/>
              <a:buChar char="•"/>
            </a:pPr>
            <a:r>
              <a:rPr lang="en-US" sz="2400" dirty="0">
                <a:solidFill>
                  <a:srgbClr val="404040"/>
                </a:solidFill>
              </a:rPr>
              <a:t>Iskjerner og årringer</a:t>
            </a:r>
          </a:p>
          <a:p>
            <a:pPr marL="342900" indent="-342900">
              <a:lnSpc>
                <a:spcPct val="100000"/>
              </a:lnSpc>
              <a:buFont typeface="Arial" panose="020B0604020202020204" pitchFamily="34" charset="0"/>
              <a:buChar char="•"/>
            </a:pPr>
            <a:r>
              <a:rPr lang="en-US" sz="2400" dirty="0">
                <a:solidFill>
                  <a:srgbClr val="404040"/>
                </a:solidFill>
              </a:rPr>
              <a:t>Klimamodeller som simulerer jordas systemer</a:t>
            </a:r>
          </a:p>
          <a:p>
            <a:pPr>
              <a:lnSpc>
                <a:spcPct val="100000"/>
              </a:lnSpc>
            </a:pPr>
            <a:endParaRPr lang="en-US" sz="2400" dirty="0">
              <a:solidFill>
                <a:srgbClr val="404040"/>
              </a:solidFill>
            </a:endParaRPr>
          </a:p>
          <a:p>
            <a:pPr>
              <a:lnSpc>
                <a:spcPct val="100000"/>
              </a:lnSpc>
            </a:pPr>
            <a:r>
              <a:rPr lang="en-US" sz="2400" dirty="0">
                <a:solidFill>
                  <a:srgbClr val="5398A2"/>
                </a:solidFill>
              </a:rPr>
              <a:t>Sammenfallet mellom disse metodene gir </a:t>
            </a:r>
            <a:r>
              <a:rPr lang="en-US" sz="2400" b="1" dirty="0">
                <a:solidFill>
                  <a:srgbClr val="5398A2"/>
                </a:solidFill>
              </a:rPr>
              <a:t>sterke bevis på rask oppvarming.</a:t>
            </a:r>
          </a:p>
        </p:txBody>
      </p:sp>
      <p:pic>
        <p:nvPicPr>
          <p:cNvPr id="8" name="Picture Placeholder 7">
            <a:extLst>
              <a:ext uri="{FF2B5EF4-FFF2-40B4-BE49-F238E27FC236}">
                <a16:creationId xmlns:a16="http://schemas.microsoft.com/office/drawing/2014/main" id="{E1297E13-41F4-DE3B-BC1F-F34B2A051D8C}"/>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244085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3F401-F27C-01BB-A61C-D49AABD96A2B}"/>
            </a:ext>
          </a:extLst>
        </p:cNvPr>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A140E8CC-8880-D454-A3CC-6E9F675167B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53CD98AA-D92E-71ED-086E-DD84C4D20D7B}"/>
              </a:ext>
            </a:extLst>
          </p:cNvPr>
          <p:cNvSpPr>
            <a:spLocks noGrp="1"/>
          </p:cNvSpPr>
          <p:nvPr>
            <p:ph type="body" sz="quarter" idx="17"/>
          </p:nvPr>
        </p:nvSpPr>
        <p:spPr/>
        <p:txBody>
          <a:bodyPr/>
          <a:lstStyle/>
          <a:p>
            <a:r>
              <a:rPr lang="en-US" dirty="0"/>
              <a:t>02</a:t>
            </a:r>
          </a:p>
        </p:txBody>
      </p:sp>
      <p:pic>
        <p:nvPicPr>
          <p:cNvPr id="9" name="Picture 8">
            <a:extLst>
              <a:ext uri="{FF2B5EF4-FFF2-40B4-BE49-F238E27FC236}">
                <a16:creationId xmlns:a16="http://schemas.microsoft.com/office/drawing/2014/main" id="{6B9AC995-6CFC-D4F2-B2C9-D3BB0651B942}"/>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6" name="Rectangle 15">
            <a:extLst>
              <a:ext uri="{FF2B5EF4-FFF2-40B4-BE49-F238E27FC236}">
                <a16:creationId xmlns:a16="http://schemas.microsoft.com/office/drawing/2014/main" id="{CF65D07D-066C-D36A-228B-446F40629D90}"/>
              </a:ext>
            </a:extLst>
          </p:cNvPr>
          <p:cNvSpPr/>
          <p:nvPr/>
        </p:nvSpPr>
        <p:spPr>
          <a:xfrm>
            <a:off x="2354580" y="2101489"/>
            <a:ext cx="4446270" cy="892599"/>
          </a:xfrm>
          <a:prstGeom prst="rect">
            <a:avLst/>
          </a:prstGeom>
          <a:solidFill>
            <a:schemeClr val="bg1"/>
          </a:solidFill>
          <a:ln>
            <a:solidFill>
              <a:srgbClr val="5398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7" name="TextBox 16">
            <a:extLst>
              <a:ext uri="{FF2B5EF4-FFF2-40B4-BE49-F238E27FC236}">
                <a16:creationId xmlns:a16="http://schemas.microsoft.com/office/drawing/2014/main" id="{054E89E2-7359-0650-B80B-95109DD006D5}"/>
              </a:ext>
            </a:extLst>
          </p:cNvPr>
          <p:cNvSpPr txBox="1"/>
          <p:nvPr/>
        </p:nvSpPr>
        <p:spPr>
          <a:xfrm>
            <a:off x="3582410" y="2132289"/>
            <a:ext cx="1990610" cy="830997"/>
          </a:xfrm>
          <a:prstGeom prst="rect">
            <a:avLst/>
          </a:prstGeom>
          <a:noFill/>
        </p:spPr>
        <p:txBody>
          <a:bodyPr wrap="none" rtlCol="0">
            <a:spAutoFit/>
          </a:bodyPr>
          <a:lstStyle/>
          <a:p>
            <a:pPr algn="ctr"/>
            <a:r>
              <a:rPr lang="en-US" sz="4800" b="1" spc="324" dirty="0">
                <a:solidFill>
                  <a:srgbClr val="5398A2"/>
                </a:solidFill>
                <a:latin typeface="Calibri" panose="020F0502020204030204" pitchFamily="34" charset="0"/>
                <a:cs typeface="Calibri" panose="020F0502020204030204" pitchFamily="34" charset="0"/>
              </a:rPr>
              <a:t>TENK</a:t>
            </a:r>
          </a:p>
        </p:txBody>
      </p:sp>
      <p:sp>
        <p:nvSpPr>
          <p:cNvPr id="2" name="Rectangle 1">
            <a:extLst>
              <a:ext uri="{FF2B5EF4-FFF2-40B4-BE49-F238E27FC236}">
                <a16:creationId xmlns:a16="http://schemas.microsoft.com/office/drawing/2014/main" id="{B576AE90-91FB-EE74-8F20-F8C52E960D9D}"/>
              </a:ext>
            </a:extLst>
          </p:cNvPr>
          <p:cNvSpPr/>
          <p:nvPr/>
        </p:nvSpPr>
        <p:spPr>
          <a:xfrm>
            <a:off x="4685731" y="2994086"/>
            <a:ext cx="3897630" cy="560070"/>
          </a:xfrm>
          <a:prstGeom prst="rect">
            <a:avLst/>
          </a:prstGeom>
          <a:solidFill>
            <a:srgbClr val="82C2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spc="324" dirty="0">
                <a:solidFill>
                  <a:schemeClr val="bg1"/>
                </a:solidFill>
                <a:latin typeface="Calibri" panose="020F0502020204030204" pitchFamily="34" charset="0"/>
                <a:cs typeface="Calibri" panose="020F0502020204030204" pitchFamily="34" charset="0"/>
              </a:rPr>
              <a:t>Diskusjonsspørsmål</a:t>
            </a:r>
            <a:endParaRPr lang="en-IN" sz="2400" dirty="0">
              <a:solidFill>
                <a:schemeClr val="bg1"/>
              </a:solidFill>
            </a:endParaRPr>
          </a:p>
        </p:txBody>
      </p:sp>
    </p:spTree>
    <p:extLst>
      <p:ext uri="{BB962C8B-B14F-4D97-AF65-F5344CB8AC3E}">
        <p14:creationId xmlns:p14="http://schemas.microsoft.com/office/powerpoint/2010/main" val="363220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BAD5FA-2186-2A66-787B-0D36D167C9C8}"/>
              </a:ext>
            </a:extLst>
          </p:cNvPr>
          <p:cNvSpPr>
            <a:spLocks noGrp="1"/>
          </p:cNvSpPr>
          <p:nvPr>
            <p:ph type="body" sz="quarter" idx="18"/>
          </p:nvPr>
        </p:nvSpPr>
        <p:spPr>
          <a:xfrm>
            <a:off x="675020" y="3392026"/>
            <a:ext cx="3005439" cy="1049221"/>
          </a:xfrm>
        </p:spPr>
        <p:txBody>
          <a:bodyPr/>
          <a:lstStyle/>
          <a:p>
            <a:r>
              <a:rPr lang="en-US" spc="324" dirty="0"/>
              <a:t>Del 2: TENK – diskusjonsspørsmål</a:t>
            </a:r>
          </a:p>
        </p:txBody>
      </p:sp>
      <p:sp>
        <p:nvSpPr>
          <p:cNvPr id="7" name="Text Placeholder 6">
            <a:extLst>
              <a:ext uri="{FF2B5EF4-FFF2-40B4-BE49-F238E27FC236}">
                <a16:creationId xmlns:a16="http://schemas.microsoft.com/office/drawing/2014/main" id="{FD62D7F5-B563-323D-9160-1C92C81550BA}"/>
              </a:ext>
            </a:extLst>
          </p:cNvPr>
          <p:cNvSpPr>
            <a:spLocks noGrp="1"/>
          </p:cNvSpPr>
          <p:nvPr>
            <p:ph type="body" sz="quarter" idx="19"/>
          </p:nvPr>
        </p:nvSpPr>
        <p:spPr/>
        <p:txBody>
          <a:bodyPr/>
          <a:lstStyle/>
          <a:p>
            <a:r>
              <a:rPr lang="en-US" dirty="0"/>
              <a:t>02</a:t>
            </a:r>
          </a:p>
        </p:txBody>
      </p:sp>
      <p:sp>
        <p:nvSpPr>
          <p:cNvPr id="9" name="Text Placeholder 8">
            <a:extLst>
              <a:ext uri="{FF2B5EF4-FFF2-40B4-BE49-F238E27FC236}">
                <a16:creationId xmlns:a16="http://schemas.microsoft.com/office/drawing/2014/main" id="{4A8006D4-A211-B392-791D-70255A6F4293}"/>
              </a:ext>
            </a:extLst>
          </p:cNvPr>
          <p:cNvSpPr>
            <a:spLocks noGrp="1"/>
          </p:cNvSpPr>
          <p:nvPr>
            <p:ph type="body" sz="quarter" idx="16"/>
          </p:nvPr>
        </p:nvSpPr>
        <p:spPr/>
        <p:txBody>
          <a:bodyPr/>
          <a:lstStyle/>
          <a:p>
            <a:r>
              <a:rPr lang="en-US" dirty="0">
                <a:solidFill>
                  <a:srgbClr val="5398A2"/>
                </a:solidFill>
              </a:rPr>
              <a:t>SE ekspertvideoer</a:t>
            </a:r>
          </a:p>
        </p:txBody>
      </p:sp>
      <p:sp>
        <p:nvSpPr>
          <p:cNvPr id="12" name="Text Placeholder 11">
            <a:extLst>
              <a:ext uri="{FF2B5EF4-FFF2-40B4-BE49-F238E27FC236}">
                <a16:creationId xmlns:a16="http://schemas.microsoft.com/office/drawing/2014/main" id="{72BACF8F-AB5A-03A5-1255-A44BCE5F9A42}"/>
              </a:ext>
            </a:extLst>
          </p:cNvPr>
          <p:cNvSpPr>
            <a:spLocks noGrp="1"/>
          </p:cNvSpPr>
          <p:nvPr>
            <p:ph type="body" sz="quarter" idx="20"/>
          </p:nvPr>
        </p:nvSpPr>
        <p:spPr>
          <a:xfrm>
            <a:off x="4594469" y="1420076"/>
            <a:ext cx="6961476" cy="4477804"/>
          </a:xfrm>
        </p:spPr>
        <p:txBody>
          <a:bodyPr/>
          <a:lstStyle/>
          <a:p>
            <a:pPr marL="457200" indent="-457200">
              <a:buFont typeface="+mj-lt"/>
              <a:buAutoNum type="arabicPeriod"/>
            </a:pPr>
            <a:r>
              <a:rPr lang="en-US" dirty="0"/>
              <a:t>Hvilke endringer i årstidsmønstre eller ekstremvær har du lagt merke til de siste årene?</a:t>
            </a:r>
          </a:p>
          <a:p>
            <a:pPr marL="457200" indent="-457200">
              <a:buFont typeface="+mj-lt"/>
              <a:buAutoNum type="arabicPeriod"/>
            </a:pPr>
            <a:r>
              <a:rPr lang="en-US" dirty="0"/>
              <a:t>Hvilke plattformer eller kilder former forståelsen din av klimaspørsmål?</a:t>
            </a:r>
          </a:p>
          <a:p>
            <a:pPr marL="457200" indent="-457200">
              <a:buFont typeface="+mj-lt"/>
              <a:buAutoNum type="arabicPeriod"/>
            </a:pPr>
            <a:r>
              <a:rPr lang="en-US" dirty="0"/>
              <a:t>Hvorfor tror du klimavitenskap noen ganger blir misforstått eller feilframstilt?</a:t>
            </a:r>
          </a:p>
          <a:p>
            <a:pPr marL="457200" indent="-457200">
              <a:buFont typeface="+mj-lt"/>
              <a:buAutoNum type="arabicPeriod"/>
            </a:pPr>
            <a:r>
              <a:rPr lang="en-US" dirty="0"/>
              <a:t>Hvordan kan kunnskap om klimavitenskap påvirke valg i dagliglivet, på jobben eller i lokalsamfunnet?</a:t>
            </a:r>
          </a:p>
          <a:p>
            <a:pPr marL="457200" indent="-457200">
              <a:buFont typeface="+mj-lt"/>
              <a:buAutoNum type="arabicPeriod"/>
            </a:pPr>
            <a:r>
              <a:rPr lang="en-US" dirty="0"/>
              <a:t>Hvilket tema innen klimavitenskap vil du gjerne utforske dypere?</a:t>
            </a:r>
            <a:endParaRPr lang="en-IN" dirty="0"/>
          </a:p>
        </p:txBody>
      </p:sp>
      <p:pic>
        <p:nvPicPr>
          <p:cNvPr id="11" name="Picture Placeholder 10">
            <a:extLst>
              <a:ext uri="{FF2B5EF4-FFF2-40B4-BE49-F238E27FC236}">
                <a16:creationId xmlns:a16="http://schemas.microsoft.com/office/drawing/2014/main" id="{2346651A-6E7F-56E5-B25E-4A46B6638429}"/>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369799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336DF-B9D6-F0A8-CD54-D333F349E4B6}"/>
            </a:ext>
          </a:extLst>
        </p:cNvPr>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44397D08-91DC-EAF7-2A4B-0DDDE4A591E7}"/>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88348178-9C8F-CFFA-9C67-715EDE079D7A}"/>
              </a:ext>
            </a:extLst>
          </p:cNvPr>
          <p:cNvSpPr>
            <a:spLocks noGrp="1"/>
          </p:cNvSpPr>
          <p:nvPr>
            <p:ph type="body" sz="quarter" idx="17"/>
          </p:nvPr>
        </p:nvSpPr>
        <p:spPr/>
        <p:txBody>
          <a:bodyPr/>
          <a:lstStyle/>
          <a:p>
            <a:r>
              <a:rPr lang="en-US" dirty="0"/>
              <a:t>03</a:t>
            </a:r>
          </a:p>
        </p:txBody>
      </p:sp>
      <p:pic>
        <p:nvPicPr>
          <p:cNvPr id="9" name="Picture 8">
            <a:extLst>
              <a:ext uri="{FF2B5EF4-FFF2-40B4-BE49-F238E27FC236}">
                <a16:creationId xmlns:a16="http://schemas.microsoft.com/office/drawing/2014/main" id="{FEC61E8B-008D-8706-3DA8-31706E842B32}"/>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4A91F23F-491F-98A8-0878-1F33009A3408}"/>
              </a:ext>
            </a:extLst>
          </p:cNvPr>
          <p:cNvSpPr/>
          <p:nvPr/>
        </p:nvSpPr>
        <p:spPr>
          <a:xfrm>
            <a:off x="2483238" y="2558689"/>
            <a:ext cx="7620882"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1A2B24CA-D841-9F3C-42FE-A107AF4D9261}"/>
              </a:ext>
            </a:extLst>
          </p:cNvPr>
          <p:cNvSpPr txBox="1"/>
          <p:nvPr/>
        </p:nvSpPr>
        <p:spPr>
          <a:xfrm>
            <a:off x="2607207" y="2569607"/>
            <a:ext cx="7211911" cy="830997"/>
          </a:xfrm>
          <a:prstGeom prst="rect">
            <a:avLst/>
          </a:prstGeom>
          <a:noFill/>
        </p:spPr>
        <p:txBody>
          <a:bodyPr wrap="none" rtlCol="0">
            <a:spAutoFit/>
          </a:bodyPr>
          <a:lstStyle/>
          <a:p>
            <a:r>
              <a:rPr lang="en-US" sz="4800" b="1" spc="324" dirty="0">
                <a:solidFill>
                  <a:srgbClr val="1F8E47"/>
                </a:solidFill>
                <a:latin typeface="Calibri" panose="020F0502020204030204" pitchFamily="34" charset="0"/>
                <a:cs typeface="Calibri" panose="020F0502020204030204" pitchFamily="34" charset="0"/>
              </a:rPr>
              <a:t>PRØV</a:t>
            </a:r>
            <a:r>
              <a:rPr lang="en-US" sz="2800" b="1" spc="324" dirty="0">
                <a:solidFill>
                  <a:srgbClr val="1F8E47"/>
                </a:solidFill>
                <a:latin typeface="Calibri" panose="020F0502020204030204" pitchFamily="34" charset="0"/>
                <a:cs typeface="Calibri" panose="020F0502020204030204" pitchFamily="34" charset="0"/>
              </a:rPr>
              <a:t>– mini-drivhuseksperiment</a:t>
            </a:r>
          </a:p>
        </p:txBody>
      </p:sp>
      <p:sp>
        <p:nvSpPr>
          <p:cNvPr id="20" name="Rectangle 19">
            <a:extLst>
              <a:ext uri="{FF2B5EF4-FFF2-40B4-BE49-F238E27FC236}">
                <a16:creationId xmlns:a16="http://schemas.microsoft.com/office/drawing/2014/main" id="{AABBAAAE-D1C3-BF2B-7B88-CE6EBFC80B72}"/>
              </a:ext>
            </a:extLst>
          </p:cNvPr>
          <p:cNvSpPr/>
          <p:nvPr/>
        </p:nvSpPr>
        <p:spPr>
          <a:xfrm>
            <a:off x="4396968" y="3435405"/>
            <a:ext cx="6130062" cy="1304193"/>
          </a:xfrm>
          <a:prstGeom prst="rect">
            <a:avLst/>
          </a:prstGeom>
          <a:solidFill>
            <a:srgbClr val="82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82C248"/>
              </a:solidFill>
              <a:latin typeface="Montserrat" panose="00000500000000000000" pitchFamily="50" charset="0"/>
            </a:endParaRPr>
          </a:p>
        </p:txBody>
      </p:sp>
      <p:sp>
        <p:nvSpPr>
          <p:cNvPr id="2" name="TextBox 1">
            <a:extLst>
              <a:ext uri="{FF2B5EF4-FFF2-40B4-BE49-F238E27FC236}">
                <a16:creationId xmlns:a16="http://schemas.microsoft.com/office/drawing/2014/main" id="{564766A3-8622-8E98-355A-381595BF04E9}"/>
              </a:ext>
            </a:extLst>
          </p:cNvPr>
          <p:cNvSpPr txBox="1"/>
          <p:nvPr/>
        </p:nvSpPr>
        <p:spPr>
          <a:xfrm>
            <a:off x="4728438" y="3486632"/>
            <a:ext cx="5684292" cy="1200329"/>
          </a:xfrm>
          <a:prstGeom prst="rect">
            <a:avLst/>
          </a:prstGeom>
          <a:noFill/>
        </p:spPr>
        <p:txBody>
          <a:bodyPr wrap="square" rtlCol="0">
            <a:spAutoFit/>
          </a:bodyPr>
          <a:lstStyle/>
          <a:p>
            <a:pPr algn="ctr"/>
            <a:r>
              <a:rPr lang="en-US" sz="2400" spc="324" dirty="0">
                <a:solidFill>
                  <a:schemeClr val="bg1"/>
                </a:solidFill>
                <a:latin typeface="Calibri" panose="020F0502020204030204" pitchFamily="34" charset="0"/>
                <a:cs typeface="Calibri" panose="020F0502020204030204" pitchFamily="34" charset="0"/>
              </a:rPr>
              <a:t>En enkel, visuell demonstrasjon av hvordan varme fanges i atmosfæren.</a:t>
            </a:r>
            <a:endParaRPr lang="en-IN" sz="2400" dirty="0">
              <a:solidFill>
                <a:schemeClr val="bg1"/>
              </a:solidFill>
            </a:endParaRPr>
          </a:p>
        </p:txBody>
      </p:sp>
    </p:spTree>
    <p:extLst>
      <p:ext uri="{BB962C8B-B14F-4D97-AF65-F5344CB8AC3E}">
        <p14:creationId xmlns:p14="http://schemas.microsoft.com/office/powerpoint/2010/main" val="317568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2EC090-DF94-3C94-A866-ED84DE4CF6E2}"/>
              </a:ext>
            </a:extLst>
          </p:cNvPr>
          <p:cNvSpPr>
            <a:spLocks noGrp="1"/>
          </p:cNvSpPr>
          <p:nvPr>
            <p:ph type="body" sz="quarter" idx="18"/>
          </p:nvPr>
        </p:nvSpPr>
        <p:spPr>
          <a:xfrm>
            <a:off x="675020" y="3392026"/>
            <a:ext cx="2936859" cy="1049221"/>
          </a:xfrm>
        </p:spPr>
        <p:txBody>
          <a:bodyPr/>
          <a:lstStyle/>
          <a:p>
            <a:r>
              <a:rPr lang="en-US" dirty="0"/>
              <a:t>Del 3: PRØV – mini-drivhuseksperiment</a:t>
            </a:r>
          </a:p>
        </p:txBody>
      </p:sp>
      <p:sp>
        <p:nvSpPr>
          <p:cNvPr id="3" name="Text Placeholder 2">
            <a:extLst>
              <a:ext uri="{FF2B5EF4-FFF2-40B4-BE49-F238E27FC236}">
                <a16:creationId xmlns:a16="http://schemas.microsoft.com/office/drawing/2014/main" id="{73A04135-B416-9899-912F-E58531A8491C}"/>
              </a:ext>
            </a:extLst>
          </p:cNvPr>
          <p:cNvSpPr>
            <a:spLocks noGrp="1"/>
          </p:cNvSpPr>
          <p:nvPr>
            <p:ph type="body" sz="quarter" idx="19"/>
          </p:nvPr>
        </p:nvSpPr>
        <p:spPr/>
        <p:txBody>
          <a:bodyPr/>
          <a:lstStyle/>
          <a:p>
            <a:r>
              <a:rPr lang="en-IN" dirty="0"/>
              <a:t>03</a:t>
            </a:r>
          </a:p>
        </p:txBody>
      </p:sp>
      <p:pic>
        <p:nvPicPr>
          <p:cNvPr id="8" name="Picture Placeholder 7">
            <a:extLst>
              <a:ext uri="{FF2B5EF4-FFF2-40B4-BE49-F238E27FC236}">
                <a16:creationId xmlns:a16="http://schemas.microsoft.com/office/drawing/2014/main" id="{E4263ABD-16E5-5107-6843-05388E4EC3A2}"/>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
        <p:nvSpPr>
          <p:cNvPr id="5" name="Text Placeholder 4">
            <a:extLst>
              <a:ext uri="{FF2B5EF4-FFF2-40B4-BE49-F238E27FC236}">
                <a16:creationId xmlns:a16="http://schemas.microsoft.com/office/drawing/2014/main" id="{FD3BBE8E-C986-4C57-19C1-1F296CBBF522}"/>
              </a:ext>
            </a:extLst>
          </p:cNvPr>
          <p:cNvSpPr>
            <a:spLocks noGrp="1"/>
          </p:cNvSpPr>
          <p:nvPr>
            <p:ph type="body" sz="quarter" idx="20"/>
          </p:nvPr>
        </p:nvSpPr>
        <p:spPr>
          <a:xfrm>
            <a:off x="4594468" y="2045704"/>
            <a:ext cx="6961476" cy="2537726"/>
          </a:xfrm>
        </p:spPr>
        <p:txBody>
          <a:bodyPr/>
          <a:lstStyle/>
          <a:p>
            <a:pPr marL="0" indent="0">
              <a:lnSpc>
                <a:spcPct val="100000"/>
              </a:lnSpc>
            </a:pPr>
            <a:r>
              <a:rPr lang="en-US" b="1" dirty="0"/>
              <a:t>Materialer</a:t>
            </a:r>
          </a:p>
          <a:p>
            <a:pPr marL="342900" indent="-342900">
              <a:lnSpc>
                <a:spcPct val="100000"/>
              </a:lnSpc>
              <a:buFont typeface="Arial" panose="020B0604020202020204" pitchFamily="34" charset="0"/>
              <a:buChar char="•"/>
            </a:pPr>
            <a:r>
              <a:rPr lang="en-US" dirty="0"/>
              <a:t>Gjennomsiktig krukke eller stort glass</a:t>
            </a:r>
          </a:p>
          <a:p>
            <a:pPr marL="342900" indent="-342900">
              <a:lnSpc>
                <a:spcPct val="100000"/>
              </a:lnSpc>
              <a:buFont typeface="Arial" panose="020B0604020202020204" pitchFamily="34" charset="0"/>
              <a:buChar char="•"/>
            </a:pPr>
            <a:r>
              <a:rPr lang="en-US" dirty="0"/>
              <a:t>Plastfolie</a:t>
            </a:r>
          </a:p>
          <a:p>
            <a:pPr marL="342900" indent="-342900">
              <a:lnSpc>
                <a:spcPct val="100000"/>
              </a:lnSpc>
              <a:buFont typeface="Arial" panose="020B0604020202020204" pitchFamily="34" charset="0"/>
              <a:buChar char="•"/>
            </a:pPr>
            <a:r>
              <a:rPr lang="en-US" dirty="0"/>
              <a:t>Termometer</a:t>
            </a:r>
          </a:p>
          <a:p>
            <a:pPr marL="342900" indent="-342900">
              <a:lnSpc>
                <a:spcPct val="100000"/>
              </a:lnSpc>
              <a:buFont typeface="Arial" panose="020B0604020202020204" pitchFamily="34" charset="0"/>
              <a:buChar char="•"/>
            </a:pPr>
            <a:r>
              <a:rPr lang="en-US" dirty="0"/>
              <a:t>Lampe eller direkte sollys</a:t>
            </a:r>
            <a:endParaRPr lang="en-IN" dirty="0"/>
          </a:p>
        </p:txBody>
      </p:sp>
      <p:sp>
        <p:nvSpPr>
          <p:cNvPr id="6" name="Text Placeholder 5">
            <a:extLst>
              <a:ext uri="{FF2B5EF4-FFF2-40B4-BE49-F238E27FC236}">
                <a16:creationId xmlns:a16="http://schemas.microsoft.com/office/drawing/2014/main" id="{B28723BE-DCBB-2505-7BD3-9DB63A7A0B6D}"/>
              </a:ext>
            </a:extLst>
          </p:cNvPr>
          <p:cNvSpPr>
            <a:spLocks noGrp="1"/>
          </p:cNvSpPr>
          <p:nvPr>
            <p:ph type="body" sz="quarter" idx="16"/>
          </p:nvPr>
        </p:nvSpPr>
        <p:spPr>
          <a:xfrm>
            <a:off x="4594468" y="761603"/>
            <a:ext cx="7452751" cy="803654"/>
          </a:xfrm>
        </p:spPr>
        <p:txBody>
          <a:bodyPr/>
          <a:lstStyle/>
          <a:p>
            <a:r>
              <a:rPr lang="en-US" dirty="0">
                <a:solidFill>
                  <a:srgbClr val="1F8E47"/>
                </a:solidFill>
              </a:rPr>
              <a:t>Eksperiment: Modellering av drivhuseffekten</a:t>
            </a:r>
            <a:endParaRPr lang="en-IN" dirty="0">
              <a:solidFill>
                <a:srgbClr val="1F8E47"/>
              </a:solidFill>
            </a:endParaRPr>
          </a:p>
        </p:txBody>
      </p:sp>
    </p:spTree>
    <p:extLst>
      <p:ext uri="{BB962C8B-B14F-4D97-AF65-F5344CB8AC3E}">
        <p14:creationId xmlns:p14="http://schemas.microsoft.com/office/powerpoint/2010/main" val="355718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E4336-8D22-C683-1097-EBBEBBB6908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D8FB331-208D-B751-E6F8-EC889538C89A}"/>
              </a:ext>
            </a:extLst>
          </p:cNvPr>
          <p:cNvSpPr>
            <a:spLocks noGrp="1"/>
          </p:cNvSpPr>
          <p:nvPr>
            <p:ph type="body" sz="quarter" idx="18"/>
          </p:nvPr>
        </p:nvSpPr>
        <p:spPr>
          <a:xfrm>
            <a:off x="675020" y="3392026"/>
            <a:ext cx="2936859" cy="1049221"/>
          </a:xfrm>
        </p:spPr>
        <p:txBody>
          <a:bodyPr/>
          <a:lstStyle/>
          <a:p>
            <a:r>
              <a:rPr lang="en-US" dirty="0"/>
              <a:t>Del 3: PRØV – mini-drivhuseksperiment</a:t>
            </a:r>
          </a:p>
        </p:txBody>
      </p:sp>
      <p:sp>
        <p:nvSpPr>
          <p:cNvPr id="3" name="Text Placeholder 2">
            <a:extLst>
              <a:ext uri="{FF2B5EF4-FFF2-40B4-BE49-F238E27FC236}">
                <a16:creationId xmlns:a16="http://schemas.microsoft.com/office/drawing/2014/main" id="{EB4CE498-3A7F-D802-7609-F2F8F1711A00}"/>
              </a:ext>
            </a:extLst>
          </p:cNvPr>
          <p:cNvSpPr>
            <a:spLocks noGrp="1"/>
          </p:cNvSpPr>
          <p:nvPr>
            <p:ph type="body" sz="quarter" idx="19"/>
          </p:nvPr>
        </p:nvSpPr>
        <p:spPr/>
        <p:txBody>
          <a:bodyPr/>
          <a:lstStyle/>
          <a:p>
            <a:r>
              <a:rPr lang="en-IN" dirty="0"/>
              <a:t>03</a:t>
            </a:r>
          </a:p>
        </p:txBody>
      </p:sp>
      <p:pic>
        <p:nvPicPr>
          <p:cNvPr id="8" name="Picture Placeholder 7">
            <a:extLst>
              <a:ext uri="{FF2B5EF4-FFF2-40B4-BE49-F238E27FC236}">
                <a16:creationId xmlns:a16="http://schemas.microsoft.com/office/drawing/2014/main" id="{F706BD82-11D9-3F11-C210-6E3114F1D5B5}"/>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
        <p:nvSpPr>
          <p:cNvPr id="5" name="Text Placeholder 4">
            <a:extLst>
              <a:ext uri="{FF2B5EF4-FFF2-40B4-BE49-F238E27FC236}">
                <a16:creationId xmlns:a16="http://schemas.microsoft.com/office/drawing/2014/main" id="{79EF9D39-2D39-44C0-4780-EC2432E783C7}"/>
              </a:ext>
            </a:extLst>
          </p:cNvPr>
          <p:cNvSpPr>
            <a:spLocks noGrp="1"/>
          </p:cNvSpPr>
          <p:nvPr>
            <p:ph type="body" sz="quarter" idx="20"/>
          </p:nvPr>
        </p:nvSpPr>
        <p:spPr>
          <a:xfrm>
            <a:off x="4594468" y="2045704"/>
            <a:ext cx="6961476" cy="3017786"/>
          </a:xfrm>
        </p:spPr>
        <p:txBody>
          <a:bodyPr/>
          <a:lstStyle/>
          <a:p>
            <a:pPr marL="0" indent="0">
              <a:lnSpc>
                <a:spcPct val="100000"/>
              </a:lnSpc>
            </a:pPr>
            <a:r>
              <a:rPr lang="en-US" b="1" dirty="0"/>
              <a:t>Instruksjoner</a:t>
            </a:r>
          </a:p>
          <a:p>
            <a:pPr marL="342900" indent="-342900">
              <a:lnSpc>
                <a:spcPct val="100000"/>
              </a:lnSpc>
              <a:buFont typeface="Arial" panose="020B0604020202020204" pitchFamily="34" charset="0"/>
              <a:buChar char="•"/>
            </a:pPr>
            <a:r>
              <a:rPr lang="en-US" dirty="0"/>
              <a:t>Plasser termometeret inni krukken.</a:t>
            </a:r>
          </a:p>
          <a:p>
            <a:pPr marL="342900" indent="-342900">
              <a:lnSpc>
                <a:spcPct val="100000"/>
              </a:lnSpc>
              <a:buFont typeface="Arial" panose="020B0604020202020204" pitchFamily="34" charset="0"/>
              <a:buChar char="•"/>
            </a:pPr>
            <a:r>
              <a:rPr lang="en-US" dirty="0"/>
              <a:t>Forsegl åpningen tett med plastfolie.</a:t>
            </a:r>
          </a:p>
          <a:p>
            <a:pPr marL="342900" indent="-342900">
              <a:lnSpc>
                <a:spcPct val="100000"/>
              </a:lnSpc>
              <a:buFont typeface="Arial" panose="020B0604020202020204" pitchFamily="34" charset="0"/>
              <a:buChar char="•"/>
            </a:pPr>
            <a:r>
              <a:rPr lang="en-US" dirty="0"/>
              <a:t>Noter starttemperaturen.</a:t>
            </a:r>
          </a:p>
          <a:p>
            <a:pPr marL="342900" indent="-342900">
              <a:lnSpc>
                <a:spcPct val="100000"/>
              </a:lnSpc>
              <a:buFont typeface="Arial" panose="020B0604020202020204" pitchFamily="34" charset="0"/>
              <a:buChar char="•"/>
            </a:pPr>
            <a:r>
              <a:rPr lang="en-US" dirty="0"/>
              <a:t>Sett den under en lampe i 10 minutter.</a:t>
            </a:r>
          </a:p>
          <a:p>
            <a:pPr marL="342900" indent="-342900">
              <a:lnSpc>
                <a:spcPct val="100000"/>
              </a:lnSpc>
              <a:buFont typeface="Arial" panose="020B0604020202020204" pitchFamily="34" charset="0"/>
              <a:buChar char="•"/>
            </a:pPr>
            <a:r>
              <a:rPr lang="en-US" dirty="0"/>
              <a:t>Noter temperaturen på nytt.</a:t>
            </a:r>
            <a:endParaRPr lang="en-IN" dirty="0"/>
          </a:p>
        </p:txBody>
      </p:sp>
      <p:sp>
        <p:nvSpPr>
          <p:cNvPr id="6" name="Text Placeholder 5">
            <a:extLst>
              <a:ext uri="{FF2B5EF4-FFF2-40B4-BE49-F238E27FC236}">
                <a16:creationId xmlns:a16="http://schemas.microsoft.com/office/drawing/2014/main" id="{1DFA429A-1653-AD52-096F-264A11B05690}"/>
              </a:ext>
            </a:extLst>
          </p:cNvPr>
          <p:cNvSpPr>
            <a:spLocks noGrp="1"/>
          </p:cNvSpPr>
          <p:nvPr>
            <p:ph type="body" sz="quarter" idx="16"/>
          </p:nvPr>
        </p:nvSpPr>
        <p:spPr>
          <a:xfrm>
            <a:off x="4594468" y="761603"/>
            <a:ext cx="7452751" cy="803654"/>
          </a:xfrm>
        </p:spPr>
        <p:txBody>
          <a:bodyPr/>
          <a:lstStyle/>
          <a:p>
            <a:r>
              <a:rPr lang="en-US" dirty="0">
                <a:solidFill>
                  <a:srgbClr val="1F8E47"/>
                </a:solidFill>
              </a:rPr>
              <a:t>Eksperiment: Modellering av drivhuseffekten</a:t>
            </a:r>
            <a:endParaRPr lang="en-IN" dirty="0">
              <a:solidFill>
                <a:srgbClr val="1F8E47"/>
              </a:solidFill>
            </a:endParaRPr>
          </a:p>
        </p:txBody>
      </p:sp>
    </p:spTree>
    <p:extLst>
      <p:ext uri="{BB962C8B-B14F-4D97-AF65-F5344CB8AC3E}">
        <p14:creationId xmlns:p14="http://schemas.microsoft.com/office/powerpoint/2010/main" val="91709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E5CD8-D60C-6090-1CDC-BB95E5EBF95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775DF4A-4969-B8A8-006C-098E19C099C0}"/>
              </a:ext>
            </a:extLst>
          </p:cNvPr>
          <p:cNvSpPr>
            <a:spLocks noGrp="1"/>
          </p:cNvSpPr>
          <p:nvPr>
            <p:ph type="body" sz="quarter" idx="18"/>
          </p:nvPr>
        </p:nvSpPr>
        <p:spPr>
          <a:xfrm>
            <a:off x="675020" y="3392026"/>
            <a:ext cx="2936859" cy="1049221"/>
          </a:xfrm>
        </p:spPr>
        <p:txBody>
          <a:bodyPr/>
          <a:lstStyle/>
          <a:p>
            <a:r>
              <a:rPr lang="en-US" dirty="0"/>
              <a:t>Del 3: PRØV – mini-drivhuseksperiment</a:t>
            </a:r>
          </a:p>
        </p:txBody>
      </p:sp>
      <p:sp>
        <p:nvSpPr>
          <p:cNvPr id="3" name="Text Placeholder 2">
            <a:extLst>
              <a:ext uri="{FF2B5EF4-FFF2-40B4-BE49-F238E27FC236}">
                <a16:creationId xmlns:a16="http://schemas.microsoft.com/office/drawing/2014/main" id="{08E19D91-E7E4-855D-EFB5-D65289E2C98B}"/>
              </a:ext>
            </a:extLst>
          </p:cNvPr>
          <p:cNvSpPr>
            <a:spLocks noGrp="1"/>
          </p:cNvSpPr>
          <p:nvPr>
            <p:ph type="body" sz="quarter" idx="19"/>
          </p:nvPr>
        </p:nvSpPr>
        <p:spPr/>
        <p:txBody>
          <a:bodyPr/>
          <a:lstStyle/>
          <a:p>
            <a:r>
              <a:rPr lang="en-IN" dirty="0"/>
              <a:t>03</a:t>
            </a:r>
          </a:p>
        </p:txBody>
      </p:sp>
      <p:pic>
        <p:nvPicPr>
          <p:cNvPr id="8" name="Picture Placeholder 7">
            <a:extLst>
              <a:ext uri="{FF2B5EF4-FFF2-40B4-BE49-F238E27FC236}">
                <a16:creationId xmlns:a16="http://schemas.microsoft.com/office/drawing/2014/main" id="{0C69CA30-9C00-D1D6-8A18-A7F33C3A574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
        <p:nvSpPr>
          <p:cNvPr id="5" name="Text Placeholder 4">
            <a:extLst>
              <a:ext uri="{FF2B5EF4-FFF2-40B4-BE49-F238E27FC236}">
                <a16:creationId xmlns:a16="http://schemas.microsoft.com/office/drawing/2014/main" id="{AE286442-DBC4-FDEB-5ABE-AB9FBF886BAF}"/>
              </a:ext>
            </a:extLst>
          </p:cNvPr>
          <p:cNvSpPr>
            <a:spLocks noGrp="1"/>
          </p:cNvSpPr>
          <p:nvPr>
            <p:ph type="body" sz="quarter" idx="20"/>
          </p:nvPr>
        </p:nvSpPr>
        <p:spPr>
          <a:xfrm>
            <a:off x="4594468" y="2045704"/>
            <a:ext cx="6961476" cy="3017786"/>
          </a:xfrm>
        </p:spPr>
        <p:txBody>
          <a:bodyPr/>
          <a:lstStyle/>
          <a:p>
            <a:pPr marL="0" indent="0">
              <a:lnSpc>
                <a:spcPct val="100000"/>
              </a:lnSpc>
            </a:pPr>
            <a:r>
              <a:rPr lang="en-US" b="1" dirty="0"/>
              <a:t>Hva det viser</a:t>
            </a:r>
          </a:p>
          <a:p>
            <a:pPr marL="0" indent="0">
              <a:lnSpc>
                <a:spcPct val="100000"/>
              </a:lnSpc>
            </a:pPr>
            <a:r>
              <a:rPr lang="en-US" dirty="0"/>
              <a:t>Den forseglede beholderen fanger varme og gjenskaper i liten skala hvordan økte klimagasser forsterker oppvarmingen i atmosfæren.</a:t>
            </a:r>
          </a:p>
          <a:p>
            <a:pPr marL="0" indent="0">
              <a:lnSpc>
                <a:spcPct val="100000"/>
              </a:lnSpc>
            </a:pPr>
            <a:r>
              <a:rPr lang="en-US" b="1" dirty="0">
                <a:solidFill>
                  <a:srgbClr val="5398A2"/>
                </a:solidFill>
              </a:rPr>
              <a:t>Refleksjonsspørsmål</a:t>
            </a:r>
          </a:p>
          <a:p>
            <a:pPr marL="0" indent="0">
              <a:lnSpc>
                <a:spcPct val="100000"/>
              </a:lnSpc>
            </a:pPr>
            <a:r>
              <a:rPr lang="en-US" dirty="0">
                <a:solidFill>
                  <a:srgbClr val="5398A2"/>
                </a:solidFill>
              </a:rPr>
              <a:t>«Hvordan påvirket det å se denne fysiske modellen forståelsen din av hvordan atmosfærisk oppvarming fungerer?»</a:t>
            </a:r>
            <a:endParaRPr lang="en-IN" dirty="0">
              <a:solidFill>
                <a:srgbClr val="5398A2"/>
              </a:solidFill>
            </a:endParaRPr>
          </a:p>
        </p:txBody>
      </p:sp>
      <p:sp>
        <p:nvSpPr>
          <p:cNvPr id="6" name="Text Placeholder 5">
            <a:extLst>
              <a:ext uri="{FF2B5EF4-FFF2-40B4-BE49-F238E27FC236}">
                <a16:creationId xmlns:a16="http://schemas.microsoft.com/office/drawing/2014/main" id="{25E8DAD9-E2C6-253C-9EFC-117FF91D98C7}"/>
              </a:ext>
            </a:extLst>
          </p:cNvPr>
          <p:cNvSpPr>
            <a:spLocks noGrp="1"/>
          </p:cNvSpPr>
          <p:nvPr>
            <p:ph type="body" sz="quarter" idx="16"/>
          </p:nvPr>
        </p:nvSpPr>
        <p:spPr>
          <a:xfrm>
            <a:off x="4594468" y="761603"/>
            <a:ext cx="7452751" cy="803654"/>
          </a:xfrm>
        </p:spPr>
        <p:txBody>
          <a:bodyPr/>
          <a:lstStyle/>
          <a:p>
            <a:r>
              <a:rPr lang="en-US" dirty="0">
                <a:solidFill>
                  <a:srgbClr val="1F8E47"/>
                </a:solidFill>
              </a:rPr>
              <a:t>Eksperiment: Modellering av drivhuseffekten</a:t>
            </a:r>
            <a:endParaRPr lang="en-IN" dirty="0">
              <a:solidFill>
                <a:srgbClr val="1F8E47"/>
              </a:solidFill>
            </a:endParaRPr>
          </a:p>
        </p:txBody>
      </p:sp>
    </p:spTree>
    <p:extLst>
      <p:ext uri="{BB962C8B-B14F-4D97-AF65-F5344CB8AC3E}">
        <p14:creationId xmlns:p14="http://schemas.microsoft.com/office/powerpoint/2010/main" val="94346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14DDA-E640-459B-CEB5-418A52DBCCDF}"/>
            </a:ext>
          </a:extLst>
        </p:cNvPr>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5B5529AE-8AFA-F4BA-43B6-C454C076227A}"/>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C6F612AD-BB25-234F-2957-0A4E69455F60}"/>
              </a:ext>
            </a:extLst>
          </p:cNvPr>
          <p:cNvSpPr>
            <a:spLocks noGrp="1"/>
          </p:cNvSpPr>
          <p:nvPr>
            <p:ph type="body" sz="quarter" idx="17"/>
          </p:nvPr>
        </p:nvSpPr>
        <p:spPr/>
        <p:txBody>
          <a:bodyPr/>
          <a:lstStyle/>
          <a:p>
            <a:r>
              <a:rPr lang="en-US" dirty="0"/>
              <a:t>04</a:t>
            </a:r>
          </a:p>
        </p:txBody>
      </p:sp>
      <p:pic>
        <p:nvPicPr>
          <p:cNvPr id="9" name="Picture 8">
            <a:extLst>
              <a:ext uri="{FF2B5EF4-FFF2-40B4-BE49-F238E27FC236}">
                <a16:creationId xmlns:a16="http://schemas.microsoft.com/office/drawing/2014/main" id="{E931CFE6-5354-2DF0-E789-0641B8EB0740}"/>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2" name="Rectangle 1">
            <a:extLst>
              <a:ext uri="{FF2B5EF4-FFF2-40B4-BE49-F238E27FC236}">
                <a16:creationId xmlns:a16="http://schemas.microsoft.com/office/drawing/2014/main" id="{AA9BD2FD-A20F-9B05-41E1-8E40D161CA15}"/>
              </a:ext>
            </a:extLst>
          </p:cNvPr>
          <p:cNvSpPr/>
          <p:nvPr/>
        </p:nvSpPr>
        <p:spPr>
          <a:xfrm>
            <a:off x="2483239" y="2433852"/>
            <a:ext cx="3311771"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5398A2"/>
              </a:solidFill>
              <a:latin typeface="Montserrat" panose="00000500000000000000" pitchFamily="50" charset="0"/>
            </a:endParaRPr>
          </a:p>
        </p:txBody>
      </p:sp>
      <p:sp>
        <p:nvSpPr>
          <p:cNvPr id="3" name="TextBox 2">
            <a:extLst>
              <a:ext uri="{FF2B5EF4-FFF2-40B4-BE49-F238E27FC236}">
                <a16:creationId xmlns:a16="http://schemas.microsoft.com/office/drawing/2014/main" id="{F7670E17-ECEB-2C1B-10C8-85D0218684EA}"/>
              </a:ext>
            </a:extLst>
          </p:cNvPr>
          <p:cNvSpPr txBox="1"/>
          <p:nvPr/>
        </p:nvSpPr>
        <p:spPr>
          <a:xfrm>
            <a:off x="2650229" y="2433852"/>
            <a:ext cx="2948051" cy="830997"/>
          </a:xfrm>
          <a:prstGeom prst="rect">
            <a:avLst/>
          </a:prstGeom>
          <a:noFill/>
        </p:spPr>
        <p:txBody>
          <a:bodyPr wrap="none" rtlCol="0">
            <a:spAutoFit/>
          </a:bodyPr>
          <a:lstStyle/>
          <a:p>
            <a:r>
              <a:rPr lang="en-US" sz="4800" b="1" spc="324" dirty="0">
                <a:solidFill>
                  <a:srgbClr val="5398A2"/>
                </a:solidFill>
                <a:latin typeface="Calibri" panose="020F0502020204030204" pitchFamily="34" charset="0"/>
                <a:cs typeface="Calibri" panose="020F0502020204030204" pitchFamily="34" charset="0"/>
              </a:rPr>
              <a:t>KNYTT SAMMEN</a:t>
            </a:r>
          </a:p>
        </p:txBody>
      </p:sp>
      <p:sp>
        <p:nvSpPr>
          <p:cNvPr id="12" name="Rectangle 11">
            <a:extLst>
              <a:ext uri="{FF2B5EF4-FFF2-40B4-BE49-F238E27FC236}">
                <a16:creationId xmlns:a16="http://schemas.microsoft.com/office/drawing/2014/main" id="{F09C2A94-8D7A-D779-357F-D86891053F40}"/>
              </a:ext>
            </a:extLst>
          </p:cNvPr>
          <p:cNvSpPr/>
          <p:nvPr/>
        </p:nvSpPr>
        <p:spPr>
          <a:xfrm>
            <a:off x="4689101" y="3310568"/>
            <a:ext cx="3649752" cy="640615"/>
          </a:xfrm>
          <a:prstGeom prst="rect">
            <a:avLst/>
          </a:prstGeom>
          <a:solidFill>
            <a:srgbClr val="82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82C248"/>
              </a:solidFill>
              <a:latin typeface="Montserrat" panose="00000500000000000000" pitchFamily="50" charset="0"/>
            </a:endParaRPr>
          </a:p>
        </p:txBody>
      </p:sp>
      <p:sp>
        <p:nvSpPr>
          <p:cNvPr id="13" name="TextBox 12">
            <a:extLst>
              <a:ext uri="{FF2B5EF4-FFF2-40B4-BE49-F238E27FC236}">
                <a16:creationId xmlns:a16="http://schemas.microsoft.com/office/drawing/2014/main" id="{A7D4D96E-9065-C7E7-090F-AB86E28EE7C3}"/>
              </a:ext>
            </a:extLst>
          </p:cNvPr>
          <p:cNvSpPr txBox="1"/>
          <p:nvPr/>
        </p:nvSpPr>
        <p:spPr>
          <a:xfrm>
            <a:off x="4814831" y="3403002"/>
            <a:ext cx="3398292" cy="461665"/>
          </a:xfrm>
          <a:prstGeom prst="rect">
            <a:avLst/>
          </a:prstGeom>
          <a:noFill/>
        </p:spPr>
        <p:txBody>
          <a:bodyPr wrap="square" rtlCol="0">
            <a:spAutoFit/>
          </a:bodyPr>
          <a:lstStyle/>
          <a:p>
            <a:pPr algn="ctr"/>
            <a:r>
              <a:rPr lang="en-IN" sz="2400" dirty="0">
                <a:solidFill>
                  <a:schemeClr val="bg1"/>
                </a:solidFill>
              </a:rPr>
              <a:t>Relevans i den virkelige verden</a:t>
            </a:r>
          </a:p>
        </p:txBody>
      </p:sp>
    </p:spTree>
    <p:extLst>
      <p:ext uri="{BB962C8B-B14F-4D97-AF65-F5344CB8AC3E}">
        <p14:creationId xmlns:p14="http://schemas.microsoft.com/office/powerpoint/2010/main" val="376670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2F342-876A-3FCF-C86E-78A1ECB8887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B8E837E0-447A-DF34-6BFC-14ED60563E40}"/>
              </a:ext>
            </a:extLst>
          </p:cNvPr>
          <p:cNvSpPr>
            <a:spLocks noGrp="1"/>
          </p:cNvSpPr>
          <p:nvPr>
            <p:ph type="body" sz="quarter" idx="18"/>
          </p:nvPr>
        </p:nvSpPr>
        <p:spPr>
          <a:xfrm>
            <a:off x="675020" y="3392026"/>
            <a:ext cx="3005439" cy="1049221"/>
          </a:xfrm>
        </p:spPr>
        <p:txBody>
          <a:bodyPr/>
          <a:lstStyle/>
          <a:p>
            <a:r>
              <a:rPr lang="en-US" spc="324" dirty="0"/>
              <a:t>Del 4: KNYTT SAMMEN – relevans i den virkelige verden</a:t>
            </a:r>
          </a:p>
        </p:txBody>
      </p:sp>
      <p:sp>
        <p:nvSpPr>
          <p:cNvPr id="7" name="Text Placeholder 6">
            <a:extLst>
              <a:ext uri="{FF2B5EF4-FFF2-40B4-BE49-F238E27FC236}">
                <a16:creationId xmlns:a16="http://schemas.microsoft.com/office/drawing/2014/main" id="{DBA3B638-DE2D-A36F-2AE4-8A337EC8304C}"/>
              </a:ext>
            </a:extLst>
          </p:cNvPr>
          <p:cNvSpPr>
            <a:spLocks noGrp="1"/>
          </p:cNvSpPr>
          <p:nvPr>
            <p:ph type="body" sz="quarter" idx="19"/>
          </p:nvPr>
        </p:nvSpPr>
        <p:spPr/>
        <p:txBody>
          <a:bodyPr/>
          <a:lstStyle/>
          <a:p>
            <a:r>
              <a:rPr lang="en-US" dirty="0"/>
              <a:t>04</a:t>
            </a:r>
          </a:p>
        </p:txBody>
      </p:sp>
      <p:sp>
        <p:nvSpPr>
          <p:cNvPr id="8" name="Text Placeholder 7">
            <a:extLst>
              <a:ext uri="{FF2B5EF4-FFF2-40B4-BE49-F238E27FC236}">
                <a16:creationId xmlns:a16="http://schemas.microsoft.com/office/drawing/2014/main" id="{1F33016E-B4C1-9217-E020-2F380EB64200}"/>
              </a:ext>
            </a:extLst>
          </p:cNvPr>
          <p:cNvSpPr>
            <a:spLocks noGrp="1"/>
          </p:cNvSpPr>
          <p:nvPr>
            <p:ph type="body" sz="quarter" idx="20"/>
          </p:nvPr>
        </p:nvSpPr>
        <p:spPr>
          <a:xfrm>
            <a:off x="4555502" y="2102046"/>
            <a:ext cx="7445997" cy="4678402"/>
          </a:xfrm>
        </p:spPr>
        <p:txBody>
          <a:bodyPr/>
          <a:lstStyle/>
          <a:p>
            <a:pPr marL="0" indent="0">
              <a:lnSpc>
                <a:spcPct val="100000"/>
              </a:lnSpc>
            </a:pPr>
            <a:r>
              <a:rPr lang="en-US" sz="2300" b="1" dirty="0"/>
              <a:t>Alternativ A: Klimasjekk – lokale data</a:t>
            </a:r>
          </a:p>
          <a:p>
            <a:pPr marL="0" indent="0">
              <a:lnSpc>
                <a:spcPct val="100000"/>
              </a:lnSpc>
            </a:pPr>
            <a:r>
              <a:rPr lang="en-US" sz="2300" dirty="0"/>
              <a:t>Slå opp regionale klimadata (temperaturtrender, endringer i nedbør, ekstreme hendelser).</a:t>
            </a:r>
          </a:p>
          <a:p>
            <a:pPr marL="0" indent="0">
              <a:lnSpc>
                <a:spcPct val="100000"/>
              </a:lnSpc>
            </a:pPr>
            <a:r>
              <a:rPr lang="en-US" sz="2300" b="1" dirty="0">
                <a:solidFill>
                  <a:srgbClr val="5398A2"/>
                </a:solidFill>
              </a:rPr>
              <a:t>Diskuter:</a:t>
            </a:r>
          </a:p>
          <a:p>
            <a:pPr marL="0" indent="0">
              <a:lnSpc>
                <a:spcPct val="100000"/>
              </a:lnSpc>
            </a:pPr>
            <a:r>
              <a:rPr lang="en-US" sz="2300" dirty="0">
                <a:solidFill>
                  <a:srgbClr val="5398A2"/>
                </a:solidFill>
              </a:rPr>
              <a:t>«Hvilke trender kan påvirke dagliglivet, boligen, arbeidsrutiner, transport eller lokal infrastruktur?»</a:t>
            </a:r>
          </a:p>
        </p:txBody>
      </p:sp>
      <p:sp>
        <p:nvSpPr>
          <p:cNvPr id="5" name="Text Placeholder 4">
            <a:extLst>
              <a:ext uri="{FF2B5EF4-FFF2-40B4-BE49-F238E27FC236}">
                <a16:creationId xmlns:a16="http://schemas.microsoft.com/office/drawing/2014/main" id="{8D44D2DA-A20B-E268-D39A-89792F4C293B}"/>
              </a:ext>
            </a:extLst>
          </p:cNvPr>
          <p:cNvSpPr>
            <a:spLocks noGrp="1"/>
          </p:cNvSpPr>
          <p:nvPr>
            <p:ph type="body" sz="quarter" idx="16"/>
          </p:nvPr>
        </p:nvSpPr>
        <p:spPr>
          <a:xfrm>
            <a:off x="4555503" y="761603"/>
            <a:ext cx="6961476" cy="803654"/>
          </a:xfrm>
        </p:spPr>
        <p:txBody>
          <a:bodyPr/>
          <a:lstStyle/>
          <a:p>
            <a:r>
              <a:rPr lang="en-US" spc="324" dirty="0">
                <a:solidFill>
                  <a:srgbClr val="5398A2"/>
                </a:solidFill>
              </a:rPr>
              <a:t>Alternativ A: Klimasjekk – lokale data</a:t>
            </a:r>
          </a:p>
        </p:txBody>
      </p:sp>
      <p:pic>
        <p:nvPicPr>
          <p:cNvPr id="9" name="Picture Placeholder 8">
            <a:extLst>
              <a:ext uri="{FF2B5EF4-FFF2-40B4-BE49-F238E27FC236}">
                <a16:creationId xmlns:a16="http://schemas.microsoft.com/office/drawing/2014/main" id="{58DAB0B0-D02A-1B0E-EC44-18BCC8557C0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
        <p:nvSpPr>
          <p:cNvPr id="4" name="Freeform: Shape 3">
            <a:extLst>
              <a:ext uri="{FF2B5EF4-FFF2-40B4-BE49-F238E27FC236}">
                <a16:creationId xmlns:a16="http://schemas.microsoft.com/office/drawing/2014/main" id="{A25AF33D-B794-C163-A502-141FCEF448D1}"/>
              </a:ext>
            </a:extLst>
          </p:cNvPr>
          <p:cNvSpPr/>
          <p:nvPr/>
        </p:nvSpPr>
        <p:spPr>
          <a:xfrm>
            <a:off x="3943349" y="0"/>
            <a:ext cx="3713955" cy="460754"/>
          </a:xfrm>
          <a:custGeom>
            <a:avLst/>
            <a:gdLst>
              <a:gd name="csX0" fmla="*/ 0 w 4844732"/>
              <a:gd name="csY0" fmla="*/ 0 h 460754"/>
              <a:gd name="csX1" fmla="*/ 4844732 w 4844732"/>
              <a:gd name="csY1" fmla="*/ 0 h 460754"/>
              <a:gd name="csX2" fmla="*/ 4836005 w 4844732"/>
              <a:gd name="csY2" fmla="*/ 86569 h 460754"/>
              <a:gd name="csX3" fmla="*/ 4376896 w 4844732"/>
              <a:gd name="csY3" fmla="*/ 460754 h 460754"/>
              <a:gd name="csX4" fmla="*/ 467836 w 4844732"/>
              <a:gd name="csY4" fmla="*/ 460754 h 460754"/>
              <a:gd name="csX5" fmla="*/ 8727 w 4844732"/>
              <a:gd name="csY5" fmla="*/ 86569 h 460754"/>
            </a:gdLst>
            <a:ahLst/>
            <a:cxnLst>
              <a:cxn ang="0">
                <a:pos x="csX0" y="csY0"/>
              </a:cxn>
              <a:cxn ang="0">
                <a:pos x="csX1" y="csY1"/>
              </a:cxn>
              <a:cxn ang="0">
                <a:pos x="csX2" y="csY2"/>
              </a:cxn>
              <a:cxn ang="0">
                <a:pos x="csX3" y="csY3"/>
              </a:cxn>
              <a:cxn ang="0">
                <a:pos x="csX4" y="csY4"/>
              </a:cxn>
              <a:cxn ang="0">
                <a:pos x="csX5" y="csY5"/>
              </a:cxn>
            </a:cxnLst>
            <a:rect l="l" t="t" r="r" b="b"/>
            <a:pathLst>
              <a:path w="4844732" h="460754">
                <a:moveTo>
                  <a:pt x="0" y="0"/>
                </a:moveTo>
                <a:lnTo>
                  <a:pt x="4844732" y="0"/>
                </a:lnTo>
                <a:lnTo>
                  <a:pt x="4836005" y="86569"/>
                </a:lnTo>
                <a:cubicBezTo>
                  <a:pt x="4792307" y="300116"/>
                  <a:pt x="4603361" y="460754"/>
                  <a:pt x="4376896" y="460754"/>
                </a:cubicBezTo>
                <a:lnTo>
                  <a:pt x="467836" y="460754"/>
                </a:lnTo>
                <a:cubicBezTo>
                  <a:pt x="241371" y="460754"/>
                  <a:pt x="52425" y="300116"/>
                  <a:pt x="8727" y="86569"/>
                </a:cubicBezTo>
                <a:close/>
              </a:path>
            </a:pathLst>
          </a:custGeom>
          <a:solidFill>
            <a:srgbClr val="82C24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IN" dirty="0"/>
              <a:t>Velg én aktivitet</a:t>
            </a:r>
          </a:p>
        </p:txBody>
      </p:sp>
    </p:spTree>
    <p:extLst>
      <p:ext uri="{BB962C8B-B14F-4D97-AF65-F5344CB8AC3E}">
        <p14:creationId xmlns:p14="http://schemas.microsoft.com/office/powerpoint/2010/main" val="293131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0B3AA66-31D2-15C0-0E51-C1E922916221}"/>
              </a:ext>
            </a:extLst>
          </p:cNvPr>
          <p:cNvSpPr>
            <a:spLocks noGrp="1"/>
          </p:cNvSpPr>
          <p:nvPr>
            <p:ph type="body" sz="quarter" idx="42"/>
          </p:nvPr>
        </p:nvSpPr>
        <p:spPr/>
        <p:txBody>
          <a:bodyPr/>
          <a:lstStyle/>
          <a:p>
            <a:r>
              <a:rPr lang="en-US" dirty="0"/>
              <a:t>INNHOLD</a:t>
            </a:r>
          </a:p>
        </p:txBody>
      </p:sp>
      <p:sp>
        <p:nvSpPr>
          <p:cNvPr id="10" name="Text Placeholder 9">
            <a:extLst>
              <a:ext uri="{FF2B5EF4-FFF2-40B4-BE49-F238E27FC236}">
                <a16:creationId xmlns:a16="http://schemas.microsoft.com/office/drawing/2014/main" id="{163783B1-DFC0-4053-4BCA-33C03CC7ED81}"/>
              </a:ext>
            </a:extLst>
          </p:cNvPr>
          <p:cNvSpPr>
            <a:spLocks noGrp="1"/>
          </p:cNvSpPr>
          <p:nvPr>
            <p:ph type="body" sz="quarter" idx="18"/>
          </p:nvPr>
        </p:nvSpPr>
        <p:spPr/>
        <p:txBody>
          <a:bodyPr/>
          <a:lstStyle/>
          <a:p>
            <a:r>
              <a:rPr lang="en-GB" dirty="0"/>
              <a:t>Innledning og læringsmål</a:t>
            </a:r>
            <a:endParaRPr lang="en-US" dirty="0"/>
          </a:p>
        </p:txBody>
      </p:sp>
      <p:sp>
        <p:nvSpPr>
          <p:cNvPr id="11" name="Text Placeholder 10">
            <a:extLst>
              <a:ext uri="{FF2B5EF4-FFF2-40B4-BE49-F238E27FC236}">
                <a16:creationId xmlns:a16="http://schemas.microsoft.com/office/drawing/2014/main" id="{42968184-7B94-9D8B-33FF-9C38278D2F62}"/>
              </a:ext>
            </a:extLst>
          </p:cNvPr>
          <p:cNvSpPr>
            <a:spLocks noGrp="1"/>
          </p:cNvSpPr>
          <p:nvPr>
            <p:ph type="body" sz="quarter" idx="19"/>
          </p:nvPr>
        </p:nvSpPr>
        <p:spPr/>
        <p:txBody>
          <a:bodyPr/>
          <a:lstStyle/>
          <a:p>
            <a:r>
              <a:rPr lang="en-US" dirty="0"/>
              <a:t>00</a:t>
            </a:r>
          </a:p>
        </p:txBody>
      </p:sp>
      <p:sp>
        <p:nvSpPr>
          <p:cNvPr id="14" name="Text Placeholder 13">
            <a:extLst>
              <a:ext uri="{FF2B5EF4-FFF2-40B4-BE49-F238E27FC236}">
                <a16:creationId xmlns:a16="http://schemas.microsoft.com/office/drawing/2014/main" id="{B474679A-1DBB-68EC-2816-46658686C85E}"/>
              </a:ext>
            </a:extLst>
          </p:cNvPr>
          <p:cNvSpPr>
            <a:spLocks noGrp="1"/>
          </p:cNvSpPr>
          <p:nvPr>
            <p:ph type="body" sz="quarter" idx="43"/>
          </p:nvPr>
        </p:nvSpPr>
        <p:spPr/>
        <p:txBody>
          <a:bodyPr/>
          <a:lstStyle/>
          <a:p>
            <a:r>
              <a:rPr lang="en-US" dirty="0"/>
              <a:t>Del 1: Det grunnleggende i klimavitenskap (faktaark)</a:t>
            </a:r>
          </a:p>
        </p:txBody>
      </p:sp>
      <p:sp>
        <p:nvSpPr>
          <p:cNvPr id="15" name="Text Placeholder 14">
            <a:extLst>
              <a:ext uri="{FF2B5EF4-FFF2-40B4-BE49-F238E27FC236}">
                <a16:creationId xmlns:a16="http://schemas.microsoft.com/office/drawing/2014/main" id="{7B8F4EB6-AD67-1BB4-5CDA-1043AC4AAA04}"/>
              </a:ext>
            </a:extLst>
          </p:cNvPr>
          <p:cNvSpPr>
            <a:spLocks noGrp="1"/>
          </p:cNvSpPr>
          <p:nvPr>
            <p:ph type="body" sz="quarter" idx="44"/>
          </p:nvPr>
        </p:nvSpPr>
        <p:spPr/>
        <p:txBody>
          <a:bodyPr/>
          <a:lstStyle/>
          <a:p>
            <a:r>
              <a:rPr lang="en-US" dirty="0"/>
              <a:t>01</a:t>
            </a:r>
          </a:p>
        </p:txBody>
      </p:sp>
      <p:sp>
        <p:nvSpPr>
          <p:cNvPr id="17" name="Text Placeholder 16">
            <a:extLst>
              <a:ext uri="{FF2B5EF4-FFF2-40B4-BE49-F238E27FC236}">
                <a16:creationId xmlns:a16="http://schemas.microsoft.com/office/drawing/2014/main" id="{7D2B8D38-6BCA-EA9B-81BB-3128C83B2BF7}"/>
              </a:ext>
            </a:extLst>
          </p:cNvPr>
          <p:cNvSpPr>
            <a:spLocks noGrp="1"/>
          </p:cNvSpPr>
          <p:nvPr>
            <p:ph type="body" sz="quarter" idx="46"/>
          </p:nvPr>
        </p:nvSpPr>
        <p:spPr/>
        <p:txBody>
          <a:bodyPr/>
          <a:lstStyle/>
          <a:p>
            <a:r>
              <a:rPr lang="en-US" dirty="0"/>
              <a:t>Del 2: TENK – diskusjonsspørsmål</a:t>
            </a:r>
            <a:endParaRPr lang="en-IN" dirty="0"/>
          </a:p>
        </p:txBody>
      </p:sp>
      <p:sp>
        <p:nvSpPr>
          <p:cNvPr id="18" name="Text Placeholder 17">
            <a:extLst>
              <a:ext uri="{FF2B5EF4-FFF2-40B4-BE49-F238E27FC236}">
                <a16:creationId xmlns:a16="http://schemas.microsoft.com/office/drawing/2014/main" id="{71041340-DB9F-1FE4-1E1F-0CFDC896C31F}"/>
              </a:ext>
            </a:extLst>
          </p:cNvPr>
          <p:cNvSpPr>
            <a:spLocks noGrp="1"/>
          </p:cNvSpPr>
          <p:nvPr>
            <p:ph type="body" sz="quarter" idx="47"/>
          </p:nvPr>
        </p:nvSpPr>
        <p:spPr/>
        <p:txBody>
          <a:bodyPr/>
          <a:lstStyle/>
          <a:p>
            <a:r>
              <a:rPr lang="en-US" dirty="0"/>
              <a:t>02</a:t>
            </a:r>
          </a:p>
        </p:txBody>
      </p:sp>
      <p:sp>
        <p:nvSpPr>
          <p:cNvPr id="20" name="Text Placeholder 19">
            <a:extLst>
              <a:ext uri="{FF2B5EF4-FFF2-40B4-BE49-F238E27FC236}">
                <a16:creationId xmlns:a16="http://schemas.microsoft.com/office/drawing/2014/main" id="{299025FD-5C54-8FC6-AB79-5F0342F1C700}"/>
              </a:ext>
            </a:extLst>
          </p:cNvPr>
          <p:cNvSpPr>
            <a:spLocks noGrp="1"/>
          </p:cNvSpPr>
          <p:nvPr>
            <p:ph type="body" sz="quarter" idx="49"/>
          </p:nvPr>
        </p:nvSpPr>
        <p:spPr/>
        <p:txBody>
          <a:bodyPr/>
          <a:lstStyle/>
          <a:p>
            <a:r>
              <a:rPr lang="en-US" dirty="0"/>
              <a:t>Del 3: PRØV – mini-drivhuseksperiment</a:t>
            </a:r>
          </a:p>
        </p:txBody>
      </p:sp>
      <p:sp>
        <p:nvSpPr>
          <p:cNvPr id="21" name="Text Placeholder 20">
            <a:extLst>
              <a:ext uri="{FF2B5EF4-FFF2-40B4-BE49-F238E27FC236}">
                <a16:creationId xmlns:a16="http://schemas.microsoft.com/office/drawing/2014/main" id="{2D92ADCA-D5C5-A7EE-91E8-B4AA88993D0A}"/>
              </a:ext>
            </a:extLst>
          </p:cNvPr>
          <p:cNvSpPr>
            <a:spLocks noGrp="1"/>
          </p:cNvSpPr>
          <p:nvPr>
            <p:ph type="body" sz="quarter" idx="50"/>
          </p:nvPr>
        </p:nvSpPr>
        <p:spPr/>
        <p:txBody>
          <a:bodyPr/>
          <a:lstStyle/>
          <a:p>
            <a:r>
              <a:rPr lang="en-US" dirty="0"/>
              <a:t>03</a:t>
            </a:r>
          </a:p>
        </p:txBody>
      </p:sp>
      <p:pic>
        <p:nvPicPr>
          <p:cNvPr id="8" name="Picture Placeholder 7">
            <a:extLst>
              <a:ext uri="{FF2B5EF4-FFF2-40B4-BE49-F238E27FC236}">
                <a16:creationId xmlns:a16="http://schemas.microsoft.com/office/drawing/2014/main" id="{2503CCFD-2A5D-E79C-B854-0C2B88CCCA71}"/>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a:xfrm>
            <a:off x="4734301" y="2442768"/>
            <a:ext cx="2204215" cy="3127986"/>
          </a:xfrm>
          <a:custGeom>
            <a:avLst/>
            <a:gdLst>
              <a:gd name="connsiteX0" fmla="*/ 0 w 2204215"/>
              <a:gd name="connsiteY0" fmla="*/ 0 h 3127986"/>
              <a:gd name="connsiteX1" fmla="*/ 2204215 w 2204215"/>
              <a:gd name="connsiteY1" fmla="*/ 0 h 3127986"/>
              <a:gd name="connsiteX2" fmla="*/ 2204215 w 2204215"/>
              <a:gd name="connsiteY2" fmla="*/ 1964026 h 3127986"/>
              <a:gd name="connsiteX3" fmla="*/ 2201914 w 2204215"/>
              <a:gd name="connsiteY3" fmla="*/ 1964026 h 3127986"/>
              <a:gd name="connsiteX4" fmla="*/ 2204215 w 2204215"/>
              <a:gd name="connsiteY4" fmla="*/ 2026136 h 3127986"/>
              <a:gd name="connsiteX5" fmla="*/ 1102108 w 2204215"/>
              <a:gd name="connsiteY5" fmla="*/ 3127986 h 3127986"/>
              <a:gd name="connsiteX6" fmla="*/ 0 w 2204215"/>
              <a:gd name="connsiteY6" fmla="*/ 2026136 h 3127986"/>
              <a:gd name="connsiteX7" fmla="*/ 2302 w 2204215"/>
              <a:gd name="connsiteY7" fmla="*/ 1964026 h 3127986"/>
              <a:gd name="connsiteX8" fmla="*/ 0 w 2204215"/>
              <a:gd name="connsiteY8" fmla="*/ 1964026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27986">
                <a:moveTo>
                  <a:pt x="0" y="0"/>
                </a:moveTo>
                <a:lnTo>
                  <a:pt x="2204215" y="0"/>
                </a:lnTo>
                <a:lnTo>
                  <a:pt x="2204215" y="1964026"/>
                </a:lnTo>
                <a:lnTo>
                  <a:pt x="2201914" y="1964026"/>
                </a:lnTo>
                <a:cubicBezTo>
                  <a:pt x="2204215" y="1984730"/>
                  <a:pt x="2204215" y="2005432"/>
                  <a:pt x="2204215" y="2026136"/>
                </a:cubicBezTo>
                <a:cubicBezTo>
                  <a:pt x="2204215" y="2635719"/>
                  <a:pt x="1709533" y="3127986"/>
                  <a:pt x="1102108" y="3127986"/>
                </a:cubicBezTo>
                <a:cubicBezTo>
                  <a:pt x="492383" y="3127986"/>
                  <a:pt x="0" y="2633417"/>
                  <a:pt x="0" y="2026136"/>
                </a:cubicBezTo>
                <a:cubicBezTo>
                  <a:pt x="0" y="2003132"/>
                  <a:pt x="2302" y="1982428"/>
                  <a:pt x="2302" y="1964026"/>
                </a:cubicBezTo>
                <a:lnTo>
                  <a:pt x="0" y="1964026"/>
                </a:lnTo>
                <a:close/>
              </a:path>
            </a:pathLst>
          </a:custGeom>
          <a:solidFill>
            <a:srgbClr val="FFFFFF">
              <a:lumMod val="95000"/>
            </a:srgbClr>
          </a:solidFill>
        </p:spPr>
      </p:pic>
      <p:pic>
        <p:nvPicPr>
          <p:cNvPr id="5" name="Picture Placeholder 4">
            <a:extLst>
              <a:ext uri="{FF2B5EF4-FFF2-40B4-BE49-F238E27FC236}">
                <a16:creationId xmlns:a16="http://schemas.microsoft.com/office/drawing/2014/main" id="{F9EC9653-AF92-E235-D579-BE0E035CEB62}"/>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pic>
        <p:nvPicPr>
          <p:cNvPr id="12" name="Picture Placeholder 11">
            <a:extLst>
              <a:ext uri="{FF2B5EF4-FFF2-40B4-BE49-F238E27FC236}">
                <a16:creationId xmlns:a16="http://schemas.microsoft.com/office/drawing/2014/main" id="{F8346A3B-8384-1759-E489-D8E762BA7CEA}"/>
              </a:ext>
            </a:extLst>
          </p:cNvPr>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FFFFFF">
              <a:lumMod val="95000"/>
            </a:srgbClr>
          </a:solidFill>
        </p:spPr>
      </p:pic>
      <p:pic>
        <p:nvPicPr>
          <p:cNvPr id="23" name="Picture Placeholder 22">
            <a:extLst>
              <a:ext uri="{FF2B5EF4-FFF2-40B4-BE49-F238E27FC236}">
                <a16:creationId xmlns:a16="http://schemas.microsoft.com/office/drawing/2014/main" id="{3F13B91B-6718-7438-0E60-E0911D9582E0}"/>
              </a:ext>
            </a:extLst>
          </p:cNvPr>
          <p:cNvPicPr>
            <a:picLocks noGrp="1" noChangeAspect="1"/>
          </p:cNvPicPr>
          <p:nvPr>
            <p:ph type="pic" sz="quarter" idx="13"/>
          </p:nvPr>
        </p:nvPicPr>
        <p:blipFill>
          <a:blip r:embed="rId5" cstate="email">
            <a:extLst>
              <a:ext uri="{28A0092B-C50C-407E-A947-70E740481C1C}">
                <a14:useLocalDpi xmlns:a14="http://schemas.microsoft.com/office/drawing/2010/main"/>
              </a:ext>
            </a:extLst>
          </a:blip>
          <a:srcRect/>
          <a:stretch>
            <a:fillRect/>
          </a:stretch>
        </p:blipFill>
        <p:spPr>
          <a:custGeom>
            <a:avLst/>
            <a:gdLst>
              <a:gd name="connsiteX0" fmla="*/ 0 w 2204215"/>
              <a:gd name="connsiteY0" fmla="*/ 0 h 3195585"/>
              <a:gd name="connsiteX1" fmla="*/ 2204215 w 2204215"/>
              <a:gd name="connsiteY1" fmla="*/ 0 h 3195585"/>
              <a:gd name="connsiteX2" fmla="*/ 2204215 w 2204215"/>
              <a:gd name="connsiteY2" fmla="*/ 2031625 h 3195585"/>
              <a:gd name="connsiteX3" fmla="*/ 2201913 w 2204215"/>
              <a:gd name="connsiteY3" fmla="*/ 2031625 h 3195585"/>
              <a:gd name="connsiteX4" fmla="*/ 2204215 w 2204215"/>
              <a:gd name="connsiteY4" fmla="*/ 2093735 h 3195585"/>
              <a:gd name="connsiteX5" fmla="*/ 1102108 w 2204215"/>
              <a:gd name="connsiteY5" fmla="*/ 3195585 h 3195585"/>
              <a:gd name="connsiteX6" fmla="*/ 0 w 2204215"/>
              <a:gd name="connsiteY6" fmla="*/ 2093735 h 3195585"/>
              <a:gd name="connsiteX7" fmla="*/ 2302 w 2204215"/>
              <a:gd name="connsiteY7" fmla="*/ 2031625 h 3195585"/>
              <a:gd name="connsiteX8" fmla="*/ 0 w 2204215"/>
              <a:gd name="connsiteY8" fmla="*/ 2031625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95585">
                <a:moveTo>
                  <a:pt x="0" y="0"/>
                </a:moveTo>
                <a:lnTo>
                  <a:pt x="2204215" y="0"/>
                </a:lnTo>
                <a:lnTo>
                  <a:pt x="2204215" y="2031625"/>
                </a:lnTo>
                <a:lnTo>
                  <a:pt x="2201913" y="2031625"/>
                </a:lnTo>
                <a:cubicBezTo>
                  <a:pt x="2204215" y="2052329"/>
                  <a:pt x="2204215" y="2073031"/>
                  <a:pt x="2204215" y="2093735"/>
                </a:cubicBezTo>
                <a:cubicBezTo>
                  <a:pt x="2204215" y="2703318"/>
                  <a:pt x="1709533" y="3195585"/>
                  <a:pt x="1102108" y="3195585"/>
                </a:cubicBezTo>
                <a:cubicBezTo>
                  <a:pt x="492383" y="3195585"/>
                  <a:pt x="0" y="2701016"/>
                  <a:pt x="0" y="2093735"/>
                </a:cubicBezTo>
                <a:cubicBezTo>
                  <a:pt x="0" y="2070731"/>
                  <a:pt x="2302" y="2050027"/>
                  <a:pt x="2302" y="2031625"/>
                </a:cubicBezTo>
                <a:lnTo>
                  <a:pt x="0" y="2031625"/>
                </a:lnTo>
                <a:close/>
              </a:path>
            </a:pathLst>
          </a:custGeom>
          <a:solidFill>
            <a:srgbClr val="FFFFFF">
              <a:lumMod val="95000"/>
            </a:srgbClr>
          </a:solidFill>
        </p:spPr>
      </p:pic>
    </p:spTree>
    <p:extLst>
      <p:ext uri="{BB962C8B-B14F-4D97-AF65-F5344CB8AC3E}">
        <p14:creationId xmlns:p14="http://schemas.microsoft.com/office/powerpoint/2010/main" val="173721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19025-C858-F573-A850-52C264B1322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B7B156D9-6763-62A8-4BB8-D0BFFA015B74}"/>
              </a:ext>
            </a:extLst>
          </p:cNvPr>
          <p:cNvSpPr>
            <a:spLocks noGrp="1"/>
          </p:cNvSpPr>
          <p:nvPr>
            <p:ph type="body" sz="quarter" idx="18"/>
          </p:nvPr>
        </p:nvSpPr>
        <p:spPr>
          <a:xfrm>
            <a:off x="675020" y="3392026"/>
            <a:ext cx="3005439" cy="1049221"/>
          </a:xfrm>
        </p:spPr>
        <p:txBody>
          <a:bodyPr/>
          <a:lstStyle/>
          <a:p>
            <a:r>
              <a:rPr lang="en-US" spc="324" dirty="0"/>
              <a:t>Del 4: KNYTT SAMMEN – relevans i den virkelige verden</a:t>
            </a:r>
          </a:p>
        </p:txBody>
      </p:sp>
      <p:sp>
        <p:nvSpPr>
          <p:cNvPr id="7" name="Text Placeholder 6">
            <a:extLst>
              <a:ext uri="{FF2B5EF4-FFF2-40B4-BE49-F238E27FC236}">
                <a16:creationId xmlns:a16="http://schemas.microsoft.com/office/drawing/2014/main" id="{40A03AFD-E623-9F50-38A7-DCB4BAFBE704}"/>
              </a:ext>
            </a:extLst>
          </p:cNvPr>
          <p:cNvSpPr>
            <a:spLocks noGrp="1"/>
          </p:cNvSpPr>
          <p:nvPr>
            <p:ph type="body" sz="quarter" idx="19"/>
          </p:nvPr>
        </p:nvSpPr>
        <p:spPr/>
        <p:txBody>
          <a:bodyPr/>
          <a:lstStyle/>
          <a:p>
            <a:r>
              <a:rPr lang="en-US" dirty="0"/>
              <a:t>04</a:t>
            </a:r>
          </a:p>
        </p:txBody>
      </p:sp>
      <p:sp>
        <p:nvSpPr>
          <p:cNvPr id="8" name="Text Placeholder 7">
            <a:extLst>
              <a:ext uri="{FF2B5EF4-FFF2-40B4-BE49-F238E27FC236}">
                <a16:creationId xmlns:a16="http://schemas.microsoft.com/office/drawing/2014/main" id="{CC984D77-C665-F908-1714-89FFD95B77C7}"/>
              </a:ext>
            </a:extLst>
          </p:cNvPr>
          <p:cNvSpPr>
            <a:spLocks noGrp="1"/>
          </p:cNvSpPr>
          <p:nvPr>
            <p:ph type="body" sz="quarter" idx="20"/>
          </p:nvPr>
        </p:nvSpPr>
        <p:spPr>
          <a:xfrm>
            <a:off x="4555502" y="1987936"/>
            <a:ext cx="7445997" cy="4678402"/>
          </a:xfrm>
        </p:spPr>
        <p:txBody>
          <a:bodyPr/>
          <a:lstStyle/>
          <a:p>
            <a:pPr marL="0" indent="0">
              <a:lnSpc>
                <a:spcPct val="100000"/>
              </a:lnSpc>
            </a:pPr>
            <a:r>
              <a:rPr lang="en-US" sz="2300" dirty="0"/>
              <a:t>Observer trekk som påvirker varme og vannstrøm:</a:t>
            </a:r>
          </a:p>
          <a:p>
            <a:pPr marL="342900" indent="-342900">
              <a:lnSpc>
                <a:spcPct val="100000"/>
              </a:lnSpc>
              <a:buFont typeface="Arial" panose="020B0604020202020204" pitchFamily="34" charset="0"/>
              <a:buChar char="•"/>
            </a:pPr>
            <a:r>
              <a:rPr lang="en-US" sz="2300" dirty="0"/>
              <a:t>Harde flater vs. grøntområder</a:t>
            </a:r>
          </a:p>
          <a:p>
            <a:pPr marL="342900" indent="-342900">
              <a:lnSpc>
                <a:spcPct val="100000"/>
              </a:lnSpc>
              <a:buFont typeface="Arial" panose="020B0604020202020204" pitchFamily="34" charset="0"/>
              <a:buChar char="•"/>
            </a:pPr>
            <a:r>
              <a:rPr lang="en-US" sz="2300" dirty="0"/>
              <a:t>Skygge og tredekke</a:t>
            </a:r>
          </a:p>
          <a:p>
            <a:pPr marL="342900" indent="-342900">
              <a:lnSpc>
                <a:spcPct val="100000"/>
              </a:lnSpc>
              <a:buFont typeface="Arial" panose="020B0604020202020204" pitchFamily="34" charset="0"/>
              <a:buChar char="•"/>
            </a:pPr>
            <a:r>
              <a:rPr lang="en-US" sz="2300" dirty="0"/>
              <a:t>Dreneringsmønstre</a:t>
            </a:r>
          </a:p>
          <a:p>
            <a:pPr marL="342900" indent="-342900">
              <a:lnSpc>
                <a:spcPct val="100000"/>
              </a:lnSpc>
              <a:buFont typeface="Arial" panose="020B0604020202020204" pitchFamily="34" charset="0"/>
              <a:buChar char="•"/>
            </a:pPr>
            <a:r>
              <a:rPr lang="en-US" sz="2300" dirty="0"/>
              <a:t>Lokale varmeabsorberende materialer</a:t>
            </a:r>
          </a:p>
          <a:p>
            <a:pPr marL="0" indent="0">
              <a:lnSpc>
                <a:spcPct val="100000"/>
              </a:lnSpc>
            </a:pPr>
            <a:r>
              <a:rPr lang="en-US" sz="2300" b="1" dirty="0">
                <a:solidFill>
                  <a:srgbClr val="5398A2"/>
                </a:solidFill>
              </a:rPr>
              <a:t>Diskuter:</a:t>
            </a:r>
          </a:p>
          <a:p>
            <a:pPr marL="0" indent="0">
              <a:lnSpc>
                <a:spcPct val="100000"/>
              </a:lnSpc>
            </a:pPr>
            <a:r>
              <a:rPr lang="en-US" sz="2300" dirty="0">
                <a:solidFill>
                  <a:srgbClr val="5398A2"/>
                </a:solidFill>
              </a:rPr>
              <a:t>«Hvordan påvirker disse elementene komfort, motstandskraft og bærekraft i omgivelsene?»</a:t>
            </a:r>
          </a:p>
        </p:txBody>
      </p:sp>
      <p:sp>
        <p:nvSpPr>
          <p:cNvPr id="5" name="Text Placeholder 4">
            <a:extLst>
              <a:ext uri="{FF2B5EF4-FFF2-40B4-BE49-F238E27FC236}">
                <a16:creationId xmlns:a16="http://schemas.microsoft.com/office/drawing/2014/main" id="{020EF182-79AF-0126-A36F-30FBE7E45537}"/>
              </a:ext>
            </a:extLst>
          </p:cNvPr>
          <p:cNvSpPr>
            <a:spLocks noGrp="1"/>
          </p:cNvSpPr>
          <p:nvPr>
            <p:ph type="body" sz="quarter" idx="16"/>
          </p:nvPr>
        </p:nvSpPr>
        <p:spPr>
          <a:xfrm>
            <a:off x="4555503" y="761603"/>
            <a:ext cx="6961476" cy="803654"/>
          </a:xfrm>
        </p:spPr>
        <p:txBody>
          <a:bodyPr/>
          <a:lstStyle/>
          <a:p>
            <a:r>
              <a:rPr lang="en-US" spc="324" dirty="0">
                <a:solidFill>
                  <a:srgbClr val="5398A2"/>
                </a:solidFill>
              </a:rPr>
              <a:t>Alternativ B: Mikroobservasjonstur</a:t>
            </a:r>
          </a:p>
        </p:txBody>
      </p:sp>
      <p:pic>
        <p:nvPicPr>
          <p:cNvPr id="10" name="Picture Placeholder 9">
            <a:extLst>
              <a:ext uri="{FF2B5EF4-FFF2-40B4-BE49-F238E27FC236}">
                <a16:creationId xmlns:a16="http://schemas.microsoft.com/office/drawing/2014/main" id="{5F250886-6EEB-8CB8-C470-71B4B49A600E}"/>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
        <p:nvSpPr>
          <p:cNvPr id="3" name="Freeform: Shape 2">
            <a:extLst>
              <a:ext uri="{FF2B5EF4-FFF2-40B4-BE49-F238E27FC236}">
                <a16:creationId xmlns:a16="http://schemas.microsoft.com/office/drawing/2014/main" id="{E226758C-F096-D028-5523-BA052D1C6702}"/>
              </a:ext>
            </a:extLst>
          </p:cNvPr>
          <p:cNvSpPr/>
          <p:nvPr/>
        </p:nvSpPr>
        <p:spPr>
          <a:xfrm>
            <a:off x="3943349" y="0"/>
            <a:ext cx="3713955" cy="460754"/>
          </a:xfrm>
          <a:custGeom>
            <a:avLst/>
            <a:gdLst>
              <a:gd name="csX0" fmla="*/ 0 w 4844732"/>
              <a:gd name="csY0" fmla="*/ 0 h 460754"/>
              <a:gd name="csX1" fmla="*/ 4844732 w 4844732"/>
              <a:gd name="csY1" fmla="*/ 0 h 460754"/>
              <a:gd name="csX2" fmla="*/ 4836005 w 4844732"/>
              <a:gd name="csY2" fmla="*/ 86569 h 460754"/>
              <a:gd name="csX3" fmla="*/ 4376896 w 4844732"/>
              <a:gd name="csY3" fmla="*/ 460754 h 460754"/>
              <a:gd name="csX4" fmla="*/ 467836 w 4844732"/>
              <a:gd name="csY4" fmla="*/ 460754 h 460754"/>
              <a:gd name="csX5" fmla="*/ 8727 w 4844732"/>
              <a:gd name="csY5" fmla="*/ 86569 h 460754"/>
            </a:gdLst>
            <a:ahLst/>
            <a:cxnLst>
              <a:cxn ang="0">
                <a:pos x="csX0" y="csY0"/>
              </a:cxn>
              <a:cxn ang="0">
                <a:pos x="csX1" y="csY1"/>
              </a:cxn>
              <a:cxn ang="0">
                <a:pos x="csX2" y="csY2"/>
              </a:cxn>
              <a:cxn ang="0">
                <a:pos x="csX3" y="csY3"/>
              </a:cxn>
              <a:cxn ang="0">
                <a:pos x="csX4" y="csY4"/>
              </a:cxn>
              <a:cxn ang="0">
                <a:pos x="csX5" y="csY5"/>
              </a:cxn>
            </a:cxnLst>
            <a:rect l="l" t="t" r="r" b="b"/>
            <a:pathLst>
              <a:path w="4844732" h="460754">
                <a:moveTo>
                  <a:pt x="0" y="0"/>
                </a:moveTo>
                <a:lnTo>
                  <a:pt x="4844732" y="0"/>
                </a:lnTo>
                <a:lnTo>
                  <a:pt x="4836005" y="86569"/>
                </a:lnTo>
                <a:cubicBezTo>
                  <a:pt x="4792307" y="300116"/>
                  <a:pt x="4603361" y="460754"/>
                  <a:pt x="4376896" y="460754"/>
                </a:cubicBezTo>
                <a:lnTo>
                  <a:pt x="467836" y="460754"/>
                </a:lnTo>
                <a:cubicBezTo>
                  <a:pt x="241371" y="460754"/>
                  <a:pt x="52425" y="300116"/>
                  <a:pt x="8727" y="86569"/>
                </a:cubicBezTo>
                <a:close/>
              </a:path>
            </a:pathLst>
          </a:custGeom>
          <a:solidFill>
            <a:srgbClr val="82C24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IN" dirty="0"/>
              <a:t>Velg én aktivitet</a:t>
            </a:r>
          </a:p>
        </p:txBody>
      </p:sp>
    </p:spTree>
    <p:extLst>
      <p:ext uri="{BB962C8B-B14F-4D97-AF65-F5344CB8AC3E}">
        <p14:creationId xmlns:p14="http://schemas.microsoft.com/office/powerpoint/2010/main" val="306206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E5F3D-23BE-F9EE-33B3-41F819F73EEF}"/>
            </a:ext>
          </a:extLst>
        </p:cNvPr>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0B5D83B7-385B-56B0-4A3E-10F88FFBBAA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E0C83CD7-B3D0-AD8E-A362-AAE732B2166D}"/>
              </a:ext>
            </a:extLst>
          </p:cNvPr>
          <p:cNvSpPr>
            <a:spLocks noGrp="1"/>
          </p:cNvSpPr>
          <p:nvPr>
            <p:ph type="body" sz="quarter" idx="17"/>
          </p:nvPr>
        </p:nvSpPr>
        <p:spPr/>
        <p:txBody>
          <a:bodyPr/>
          <a:lstStyle/>
          <a:p>
            <a:r>
              <a:rPr lang="en-US" dirty="0"/>
              <a:t>05</a:t>
            </a:r>
          </a:p>
        </p:txBody>
      </p:sp>
      <p:pic>
        <p:nvPicPr>
          <p:cNvPr id="9" name="Picture 8">
            <a:extLst>
              <a:ext uri="{FF2B5EF4-FFF2-40B4-BE49-F238E27FC236}">
                <a16:creationId xmlns:a16="http://schemas.microsoft.com/office/drawing/2014/main" id="{25070F42-401C-2588-B523-266708CA3A02}"/>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CAE934DC-F07B-CB55-3A63-C5DC362588FE}"/>
              </a:ext>
            </a:extLst>
          </p:cNvPr>
          <p:cNvSpPr/>
          <p:nvPr/>
        </p:nvSpPr>
        <p:spPr>
          <a:xfrm>
            <a:off x="2483239" y="2287453"/>
            <a:ext cx="3437501"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A97B12FC-41F5-C8C8-6488-F084C7B4635A}"/>
              </a:ext>
            </a:extLst>
          </p:cNvPr>
          <p:cNvSpPr txBox="1"/>
          <p:nvPr/>
        </p:nvSpPr>
        <p:spPr>
          <a:xfrm>
            <a:off x="2843297" y="2310313"/>
            <a:ext cx="2587055" cy="830997"/>
          </a:xfrm>
          <a:prstGeom prst="rect">
            <a:avLst/>
          </a:prstGeom>
          <a:noFill/>
        </p:spPr>
        <p:txBody>
          <a:bodyPr wrap="none" rtlCol="0">
            <a:spAutoFit/>
          </a:bodyPr>
          <a:lstStyle/>
          <a:p>
            <a:r>
              <a:rPr lang="en-US" sz="4800" b="1" spc="324" dirty="0">
                <a:solidFill>
                  <a:srgbClr val="1F8E47"/>
                </a:solidFill>
                <a:latin typeface="Calibri" panose="020F0502020204030204" pitchFamily="34" charset="0"/>
                <a:cs typeface="Calibri" panose="020F0502020204030204" pitchFamily="34" charset="0"/>
              </a:rPr>
              <a:t>REFLEKTER</a:t>
            </a:r>
          </a:p>
        </p:txBody>
      </p:sp>
      <p:sp>
        <p:nvSpPr>
          <p:cNvPr id="2" name="Rectangle 1">
            <a:extLst>
              <a:ext uri="{FF2B5EF4-FFF2-40B4-BE49-F238E27FC236}">
                <a16:creationId xmlns:a16="http://schemas.microsoft.com/office/drawing/2014/main" id="{DCC4A867-434D-411D-D82D-0594CCA4690D}"/>
              </a:ext>
            </a:extLst>
          </p:cNvPr>
          <p:cNvSpPr/>
          <p:nvPr/>
        </p:nvSpPr>
        <p:spPr>
          <a:xfrm>
            <a:off x="4689100" y="3165138"/>
            <a:ext cx="3941885" cy="640615"/>
          </a:xfrm>
          <a:prstGeom prst="rect">
            <a:avLst/>
          </a:prstGeom>
          <a:solidFill>
            <a:srgbClr val="82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82C248"/>
              </a:solidFill>
              <a:latin typeface="Montserrat" panose="00000500000000000000" pitchFamily="50" charset="0"/>
            </a:endParaRPr>
          </a:p>
        </p:txBody>
      </p:sp>
      <p:sp>
        <p:nvSpPr>
          <p:cNvPr id="3" name="TextBox 2">
            <a:extLst>
              <a:ext uri="{FF2B5EF4-FFF2-40B4-BE49-F238E27FC236}">
                <a16:creationId xmlns:a16="http://schemas.microsoft.com/office/drawing/2014/main" id="{24946BEB-7E7E-A241-E9D4-E80EB2F8921F}"/>
              </a:ext>
            </a:extLst>
          </p:cNvPr>
          <p:cNvSpPr txBox="1"/>
          <p:nvPr/>
        </p:nvSpPr>
        <p:spPr>
          <a:xfrm>
            <a:off x="4835166" y="3254612"/>
            <a:ext cx="3649752" cy="461665"/>
          </a:xfrm>
          <a:prstGeom prst="rect">
            <a:avLst/>
          </a:prstGeom>
          <a:noFill/>
        </p:spPr>
        <p:txBody>
          <a:bodyPr wrap="square" rtlCol="0">
            <a:spAutoFit/>
          </a:bodyPr>
          <a:lstStyle/>
          <a:p>
            <a:pPr algn="ctr"/>
            <a:r>
              <a:rPr lang="en-IN" sz="2400" dirty="0">
                <a:solidFill>
                  <a:schemeClr val="bg1"/>
                </a:solidFill>
              </a:rPr>
              <a:t>Dypere forståelse</a:t>
            </a:r>
          </a:p>
        </p:txBody>
      </p:sp>
    </p:spTree>
    <p:extLst>
      <p:ext uri="{BB962C8B-B14F-4D97-AF65-F5344CB8AC3E}">
        <p14:creationId xmlns:p14="http://schemas.microsoft.com/office/powerpoint/2010/main" val="113203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7F67A-92BD-0F46-65AF-9DC4EF7FE5B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3F760F3-49F4-1AA2-9935-52140A696EB4}"/>
              </a:ext>
            </a:extLst>
          </p:cNvPr>
          <p:cNvSpPr>
            <a:spLocks noGrp="1"/>
          </p:cNvSpPr>
          <p:nvPr>
            <p:ph type="body" sz="quarter" idx="18"/>
          </p:nvPr>
        </p:nvSpPr>
        <p:spPr>
          <a:xfrm>
            <a:off x="675020" y="3392026"/>
            <a:ext cx="2936859" cy="1049221"/>
          </a:xfrm>
        </p:spPr>
        <p:txBody>
          <a:bodyPr/>
          <a:lstStyle/>
          <a:p>
            <a:r>
              <a:rPr lang="en-US" dirty="0"/>
              <a:t>Del 5: REFLEKTER – dypere forståelse</a:t>
            </a:r>
            <a:endParaRPr lang="en-IN" dirty="0"/>
          </a:p>
        </p:txBody>
      </p:sp>
      <p:sp>
        <p:nvSpPr>
          <p:cNvPr id="3" name="Text Placeholder 2">
            <a:extLst>
              <a:ext uri="{FF2B5EF4-FFF2-40B4-BE49-F238E27FC236}">
                <a16:creationId xmlns:a16="http://schemas.microsoft.com/office/drawing/2014/main" id="{14473788-D35D-EF2F-67D1-EFE98F90591E}"/>
              </a:ext>
            </a:extLst>
          </p:cNvPr>
          <p:cNvSpPr>
            <a:spLocks noGrp="1"/>
          </p:cNvSpPr>
          <p:nvPr>
            <p:ph type="body" sz="quarter" idx="19"/>
          </p:nvPr>
        </p:nvSpPr>
        <p:spPr/>
        <p:txBody>
          <a:bodyPr/>
          <a:lstStyle/>
          <a:p>
            <a:r>
              <a:rPr lang="en-IN" dirty="0"/>
              <a:t>05</a:t>
            </a:r>
          </a:p>
        </p:txBody>
      </p:sp>
      <p:sp>
        <p:nvSpPr>
          <p:cNvPr id="5" name="Text Placeholder 4">
            <a:extLst>
              <a:ext uri="{FF2B5EF4-FFF2-40B4-BE49-F238E27FC236}">
                <a16:creationId xmlns:a16="http://schemas.microsoft.com/office/drawing/2014/main" id="{4F8E0748-9EA2-1D22-B5C2-76C6DD369243}"/>
              </a:ext>
            </a:extLst>
          </p:cNvPr>
          <p:cNvSpPr>
            <a:spLocks noGrp="1"/>
          </p:cNvSpPr>
          <p:nvPr>
            <p:ph type="body" sz="quarter" idx="20"/>
          </p:nvPr>
        </p:nvSpPr>
        <p:spPr>
          <a:xfrm>
            <a:off x="4594468" y="1691507"/>
            <a:ext cx="6961476" cy="2663323"/>
          </a:xfrm>
        </p:spPr>
        <p:txBody>
          <a:bodyPr/>
          <a:lstStyle/>
          <a:p>
            <a:pPr marL="342900" indent="-342900">
              <a:buFont typeface="Arial" panose="020B0604020202020204" pitchFamily="34" charset="0"/>
              <a:buChar char="•"/>
            </a:pPr>
            <a:r>
              <a:rPr lang="en-US" dirty="0"/>
              <a:t>Hvilket vitenskapelig begrep ble tydeligere i dag?</a:t>
            </a:r>
          </a:p>
          <a:p>
            <a:pPr marL="342900" indent="-342900">
              <a:buFont typeface="Arial" panose="020B0604020202020204" pitchFamily="34" charset="0"/>
              <a:buChar char="•"/>
            </a:pPr>
            <a:r>
              <a:rPr lang="en-US" dirty="0"/>
              <a:t>Hvor trygg føler du deg på å skille pålitelig informasjon fra feilinformasjon?</a:t>
            </a:r>
          </a:p>
          <a:p>
            <a:pPr marL="342900" indent="-342900">
              <a:buFont typeface="Arial" panose="020B0604020202020204" pitchFamily="34" charset="0"/>
              <a:buChar char="•"/>
            </a:pPr>
            <a:r>
              <a:rPr lang="en-US" dirty="0"/>
              <a:t>Hvordan kan en vitenskapsbasert forståelse påvirke valg eller samtaler?</a:t>
            </a:r>
          </a:p>
          <a:p>
            <a:pPr marL="342900" indent="-342900">
              <a:buFont typeface="Arial" panose="020B0604020202020204" pitchFamily="34" charset="0"/>
              <a:buChar char="•"/>
            </a:pPr>
            <a:r>
              <a:rPr lang="en-US" dirty="0"/>
              <a:t>Hva vil du gjerne undersøke videre?</a:t>
            </a:r>
          </a:p>
        </p:txBody>
      </p:sp>
      <p:pic>
        <p:nvPicPr>
          <p:cNvPr id="9" name="Picture Placeholder 8">
            <a:extLst>
              <a:ext uri="{FF2B5EF4-FFF2-40B4-BE49-F238E27FC236}">
                <a16:creationId xmlns:a16="http://schemas.microsoft.com/office/drawing/2014/main" id="{E06A27CA-7EFA-603E-46B3-ACF45556B2EF}"/>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
        <p:nvSpPr>
          <p:cNvPr id="7" name="Text Placeholder 6">
            <a:extLst>
              <a:ext uri="{FF2B5EF4-FFF2-40B4-BE49-F238E27FC236}">
                <a16:creationId xmlns:a16="http://schemas.microsoft.com/office/drawing/2014/main" id="{1A905802-8D47-7172-78FF-40B61FA7E512}"/>
              </a:ext>
            </a:extLst>
          </p:cNvPr>
          <p:cNvSpPr>
            <a:spLocks noGrp="1"/>
          </p:cNvSpPr>
          <p:nvPr>
            <p:ph type="body" sz="quarter" idx="16"/>
          </p:nvPr>
        </p:nvSpPr>
        <p:spPr>
          <a:xfrm>
            <a:off x="4594468" y="761603"/>
            <a:ext cx="7475611" cy="803654"/>
          </a:xfrm>
        </p:spPr>
        <p:txBody>
          <a:bodyPr/>
          <a:lstStyle/>
          <a:p>
            <a:r>
              <a:rPr lang="en-IN" dirty="0">
                <a:solidFill>
                  <a:srgbClr val="1F8E47"/>
                </a:solidFill>
              </a:rPr>
              <a:t>REFLEKTER – dypere forståelse</a:t>
            </a:r>
          </a:p>
        </p:txBody>
      </p:sp>
    </p:spTree>
    <p:extLst>
      <p:ext uri="{BB962C8B-B14F-4D97-AF65-F5344CB8AC3E}">
        <p14:creationId xmlns:p14="http://schemas.microsoft.com/office/powerpoint/2010/main" val="135506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28323-182C-5392-4079-029028AE4D46}"/>
            </a:ext>
          </a:extLst>
        </p:cNvPr>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7A50DD9D-BFBF-B0B1-6B76-5A8043C6F4DF}"/>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3AFFB31F-F420-1AB3-C057-7A6FE52715AF}"/>
              </a:ext>
            </a:extLst>
          </p:cNvPr>
          <p:cNvSpPr>
            <a:spLocks noGrp="1"/>
          </p:cNvSpPr>
          <p:nvPr>
            <p:ph type="body" sz="quarter" idx="17"/>
          </p:nvPr>
        </p:nvSpPr>
        <p:spPr/>
        <p:txBody>
          <a:bodyPr/>
          <a:lstStyle/>
          <a:p>
            <a:r>
              <a:rPr lang="en-US" dirty="0"/>
              <a:t>06</a:t>
            </a:r>
          </a:p>
        </p:txBody>
      </p:sp>
      <p:pic>
        <p:nvPicPr>
          <p:cNvPr id="9" name="Picture 8">
            <a:extLst>
              <a:ext uri="{FF2B5EF4-FFF2-40B4-BE49-F238E27FC236}">
                <a16:creationId xmlns:a16="http://schemas.microsoft.com/office/drawing/2014/main" id="{84596E3C-3382-2182-18FE-6A5287A3C677}"/>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2" name="Rectangle 1">
            <a:extLst>
              <a:ext uri="{FF2B5EF4-FFF2-40B4-BE49-F238E27FC236}">
                <a16:creationId xmlns:a16="http://schemas.microsoft.com/office/drawing/2014/main" id="{93386D46-8DDD-1384-3BAF-BB0580849032}"/>
              </a:ext>
            </a:extLst>
          </p:cNvPr>
          <p:cNvSpPr/>
          <p:nvPr/>
        </p:nvSpPr>
        <p:spPr>
          <a:xfrm>
            <a:off x="2448949" y="2558689"/>
            <a:ext cx="4729091"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5398A2"/>
              </a:solidFill>
              <a:latin typeface="Montserrat" panose="00000500000000000000" pitchFamily="50" charset="0"/>
            </a:endParaRPr>
          </a:p>
        </p:txBody>
      </p:sp>
      <p:sp>
        <p:nvSpPr>
          <p:cNvPr id="3" name="TextBox 2">
            <a:extLst>
              <a:ext uri="{FF2B5EF4-FFF2-40B4-BE49-F238E27FC236}">
                <a16:creationId xmlns:a16="http://schemas.microsoft.com/office/drawing/2014/main" id="{E3D0B342-AA64-6051-72B5-03C0A69C1B40}"/>
              </a:ext>
            </a:extLst>
          </p:cNvPr>
          <p:cNvSpPr txBox="1"/>
          <p:nvPr/>
        </p:nvSpPr>
        <p:spPr>
          <a:xfrm>
            <a:off x="2546492" y="2581549"/>
            <a:ext cx="4513415" cy="830997"/>
          </a:xfrm>
          <a:prstGeom prst="rect">
            <a:avLst/>
          </a:prstGeom>
          <a:noFill/>
        </p:spPr>
        <p:txBody>
          <a:bodyPr wrap="none" rtlCol="0">
            <a:spAutoFit/>
          </a:bodyPr>
          <a:lstStyle/>
          <a:p>
            <a:r>
              <a:rPr lang="en-US" sz="4800" b="1" spc="324" dirty="0">
                <a:solidFill>
                  <a:srgbClr val="5398A2"/>
                </a:solidFill>
                <a:latin typeface="Calibri" panose="020F0502020204030204" pitchFamily="34" charset="0"/>
                <a:cs typeface="Calibri" panose="020F0502020204030204" pitchFamily="34" charset="0"/>
              </a:rPr>
              <a:t>Hovedpunkter</a:t>
            </a:r>
          </a:p>
        </p:txBody>
      </p:sp>
    </p:spTree>
    <p:extLst>
      <p:ext uri="{BB962C8B-B14F-4D97-AF65-F5344CB8AC3E}">
        <p14:creationId xmlns:p14="http://schemas.microsoft.com/office/powerpoint/2010/main" val="318466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F5E3A-3082-C35F-5179-5BF9E0ACC9ED}"/>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40E7FA91-2366-4951-6394-EED801DC89D1}"/>
              </a:ext>
            </a:extLst>
          </p:cNvPr>
          <p:cNvSpPr>
            <a:spLocks noGrp="1"/>
          </p:cNvSpPr>
          <p:nvPr>
            <p:ph type="body" sz="quarter" idx="18"/>
          </p:nvPr>
        </p:nvSpPr>
        <p:spPr>
          <a:xfrm>
            <a:off x="675020" y="3392026"/>
            <a:ext cx="3005439" cy="1049221"/>
          </a:xfrm>
        </p:spPr>
        <p:txBody>
          <a:bodyPr/>
          <a:lstStyle/>
          <a:p>
            <a:r>
              <a:rPr lang="en-US" spc="324" dirty="0"/>
              <a:t>Del 6: Hovedpunkter</a:t>
            </a:r>
          </a:p>
        </p:txBody>
      </p:sp>
      <p:sp>
        <p:nvSpPr>
          <p:cNvPr id="7" name="Text Placeholder 6">
            <a:extLst>
              <a:ext uri="{FF2B5EF4-FFF2-40B4-BE49-F238E27FC236}">
                <a16:creationId xmlns:a16="http://schemas.microsoft.com/office/drawing/2014/main" id="{C037F186-2E7D-B63B-35D3-83D62A9548D5}"/>
              </a:ext>
            </a:extLst>
          </p:cNvPr>
          <p:cNvSpPr>
            <a:spLocks noGrp="1"/>
          </p:cNvSpPr>
          <p:nvPr>
            <p:ph type="body" sz="quarter" idx="19"/>
          </p:nvPr>
        </p:nvSpPr>
        <p:spPr/>
        <p:txBody>
          <a:bodyPr/>
          <a:lstStyle/>
          <a:p>
            <a:r>
              <a:rPr lang="en-US" dirty="0"/>
              <a:t>06</a:t>
            </a:r>
          </a:p>
        </p:txBody>
      </p:sp>
      <p:sp>
        <p:nvSpPr>
          <p:cNvPr id="8" name="Text Placeholder 7">
            <a:extLst>
              <a:ext uri="{FF2B5EF4-FFF2-40B4-BE49-F238E27FC236}">
                <a16:creationId xmlns:a16="http://schemas.microsoft.com/office/drawing/2014/main" id="{F5882456-86A4-A604-7C4E-121D8E5AB758}"/>
              </a:ext>
            </a:extLst>
          </p:cNvPr>
          <p:cNvSpPr>
            <a:spLocks noGrp="1"/>
          </p:cNvSpPr>
          <p:nvPr>
            <p:ph type="body" sz="quarter" idx="20"/>
          </p:nvPr>
        </p:nvSpPr>
        <p:spPr>
          <a:xfrm>
            <a:off x="4538704" y="2008148"/>
            <a:ext cx="7188476" cy="4678402"/>
          </a:xfrm>
        </p:spPr>
        <p:txBody>
          <a:bodyPr/>
          <a:lstStyle/>
          <a:p>
            <a:pPr marL="342900" indent="-342900">
              <a:buFont typeface="Arial" panose="020B0604020202020204" pitchFamily="34" charset="0"/>
              <a:buChar char="•"/>
            </a:pPr>
            <a:r>
              <a:rPr lang="en-US" sz="2300" dirty="0"/>
              <a:t>Klima viser til langsiktige trender, ikke kortsiktige værsvingninger.</a:t>
            </a:r>
          </a:p>
          <a:p>
            <a:pPr marL="342900" indent="-342900">
              <a:buFont typeface="Arial" panose="020B0604020202020204" pitchFamily="34" charset="0"/>
              <a:buChar char="•"/>
            </a:pPr>
            <a:r>
              <a:rPr lang="en-US" sz="2300" dirty="0"/>
              <a:t>Drivhuseffekten er en grunnleggende og målbar fysisk prosess.</a:t>
            </a:r>
          </a:p>
          <a:p>
            <a:pPr marL="342900" indent="-342900">
              <a:buFont typeface="Arial" panose="020B0604020202020204" pitchFamily="34" charset="0"/>
              <a:buChar char="•"/>
            </a:pPr>
            <a:r>
              <a:rPr lang="en-US" sz="2300" dirty="0"/>
              <a:t>Flere uavhengige datakilder bekrefter rask, menneskeskapt oppvarming.</a:t>
            </a:r>
          </a:p>
          <a:p>
            <a:pPr marL="342900" indent="-342900">
              <a:buFont typeface="Arial" panose="020B0604020202020204" pitchFamily="34" charset="0"/>
              <a:buChar char="•"/>
            </a:pPr>
            <a:r>
              <a:rPr lang="en-US" sz="2300" dirty="0"/>
              <a:t>Enkle modeller og observasjoner hjelper med å gjøre abstrakte prosesser om til praktisk forståelse.</a:t>
            </a:r>
          </a:p>
          <a:p>
            <a:pPr marL="342900" indent="-342900">
              <a:buFont typeface="Arial" panose="020B0604020202020204" pitchFamily="34" charset="0"/>
              <a:buChar char="•"/>
            </a:pPr>
            <a:r>
              <a:rPr lang="en-US" sz="2300" dirty="0"/>
              <a:t>Klimavitenskap støtter bedre beslutninger i personlige, profesjonelle og samfunnsmessige sammenhenger.</a:t>
            </a:r>
            <a:endParaRPr lang="en-US" sz="2300" dirty="0">
              <a:solidFill>
                <a:srgbClr val="1F8E47"/>
              </a:solidFill>
            </a:endParaRPr>
          </a:p>
        </p:txBody>
      </p:sp>
      <p:sp>
        <p:nvSpPr>
          <p:cNvPr id="5" name="Text Placeholder 4">
            <a:extLst>
              <a:ext uri="{FF2B5EF4-FFF2-40B4-BE49-F238E27FC236}">
                <a16:creationId xmlns:a16="http://schemas.microsoft.com/office/drawing/2014/main" id="{6334EF0E-B2EB-894B-0C9C-EF4DDBE5387F}"/>
              </a:ext>
            </a:extLst>
          </p:cNvPr>
          <p:cNvSpPr>
            <a:spLocks noGrp="1"/>
          </p:cNvSpPr>
          <p:nvPr>
            <p:ph type="body" sz="quarter" idx="16"/>
          </p:nvPr>
        </p:nvSpPr>
        <p:spPr>
          <a:xfrm>
            <a:off x="4555503" y="761603"/>
            <a:ext cx="6961476" cy="803654"/>
          </a:xfrm>
        </p:spPr>
        <p:txBody>
          <a:bodyPr/>
          <a:lstStyle/>
          <a:p>
            <a:r>
              <a:rPr lang="en-US" spc="324" dirty="0">
                <a:solidFill>
                  <a:srgbClr val="5398A2"/>
                </a:solidFill>
              </a:rPr>
              <a:t>Hovedpunkter</a:t>
            </a:r>
          </a:p>
        </p:txBody>
      </p:sp>
      <p:pic>
        <p:nvPicPr>
          <p:cNvPr id="9" name="Picture Placeholder 8">
            <a:extLst>
              <a:ext uri="{FF2B5EF4-FFF2-40B4-BE49-F238E27FC236}">
                <a16:creationId xmlns:a16="http://schemas.microsoft.com/office/drawing/2014/main" id="{F44CD52B-B5C1-4062-7978-19D6AF1D9F08}"/>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9580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32758-683F-7C46-8342-EC281A9283C0}"/>
            </a:ext>
          </a:extLst>
        </p:cNvPr>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7A50BA13-8A34-D55D-B73F-BF891739C784}"/>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A14DA6D2-935E-5B15-9659-12C81B95363F}"/>
              </a:ext>
            </a:extLst>
          </p:cNvPr>
          <p:cNvSpPr>
            <a:spLocks noGrp="1"/>
          </p:cNvSpPr>
          <p:nvPr>
            <p:ph type="body" sz="quarter" idx="17"/>
          </p:nvPr>
        </p:nvSpPr>
        <p:spPr/>
        <p:txBody>
          <a:bodyPr/>
          <a:lstStyle/>
          <a:p>
            <a:r>
              <a:rPr lang="en-US" dirty="0"/>
              <a:t>07</a:t>
            </a:r>
          </a:p>
        </p:txBody>
      </p:sp>
      <p:pic>
        <p:nvPicPr>
          <p:cNvPr id="9" name="Picture 8">
            <a:extLst>
              <a:ext uri="{FF2B5EF4-FFF2-40B4-BE49-F238E27FC236}">
                <a16:creationId xmlns:a16="http://schemas.microsoft.com/office/drawing/2014/main" id="{56769F8A-3EF2-D1E2-6143-F735019D8045}"/>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CE23A0BB-E24A-AA4E-A7E3-2A846B22FC8F}"/>
              </a:ext>
            </a:extLst>
          </p:cNvPr>
          <p:cNvSpPr/>
          <p:nvPr/>
        </p:nvSpPr>
        <p:spPr>
          <a:xfrm>
            <a:off x="2483239" y="2558689"/>
            <a:ext cx="4291034"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7FE021DF-93C8-51CB-A102-1B50CE51BA2F}"/>
              </a:ext>
            </a:extLst>
          </p:cNvPr>
          <p:cNvSpPr txBox="1"/>
          <p:nvPr/>
        </p:nvSpPr>
        <p:spPr>
          <a:xfrm>
            <a:off x="2645579" y="2581549"/>
            <a:ext cx="4128694" cy="830997"/>
          </a:xfrm>
          <a:prstGeom prst="rect">
            <a:avLst/>
          </a:prstGeom>
          <a:noFill/>
        </p:spPr>
        <p:txBody>
          <a:bodyPr wrap="none" rtlCol="0">
            <a:spAutoFit/>
          </a:bodyPr>
          <a:lstStyle/>
          <a:p>
            <a:r>
              <a:rPr lang="en-US" sz="4800" b="1" spc="324" dirty="0">
                <a:solidFill>
                  <a:srgbClr val="1F8E47"/>
                </a:solidFill>
                <a:latin typeface="Calibri" panose="020F0502020204030204" pitchFamily="34" charset="0"/>
                <a:cs typeface="Calibri" panose="020F0502020204030204" pitchFamily="34" charset="0"/>
              </a:rPr>
              <a:t>Utforsk mer</a:t>
            </a:r>
          </a:p>
        </p:txBody>
      </p:sp>
      <p:sp>
        <p:nvSpPr>
          <p:cNvPr id="20" name="Rectangle 19">
            <a:extLst>
              <a:ext uri="{FF2B5EF4-FFF2-40B4-BE49-F238E27FC236}">
                <a16:creationId xmlns:a16="http://schemas.microsoft.com/office/drawing/2014/main" id="{D5D1211B-FD32-717F-4951-94492E6FD51F}"/>
              </a:ext>
            </a:extLst>
          </p:cNvPr>
          <p:cNvSpPr/>
          <p:nvPr/>
        </p:nvSpPr>
        <p:spPr>
          <a:xfrm>
            <a:off x="4743450" y="3435405"/>
            <a:ext cx="4392367" cy="568575"/>
          </a:xfrm>
          <a:prstGeom prst="rect">
            <a:avLst/>
          </a:prstGeom>
          <a:solidFill>
            <a:srgbClr val="82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82C248"/>
              </a:solidFill>
              <a:latin typeface="Montserrat" panose="00000500000000000000" pitchFamily="50" charset="0"/>
            </a:endParaRPr>
          </a:p>
        </p:txBody>
      </p:sp>
      <p:sp>
        <p:nvSpPr>
          <p:cNvPr id="2" name="TextBox 1">
            <a:extLst>
              <a:ext uri="{FF2B5EF4-FFF2-40B4-BE49-F238E27FC236}">
                <a16:creationId xmlns:a16="http://schemas.microsoft.com/office/drawing/2014/main" id="{85D9DAF9-97D9-99DF-09D8-888F145B6364}"/>
              </a:ext>
            </a:extLst>
          </p:cNvPr>
          <p:cNvSpPr txBox="1"/>
          <p:nvPr/>
        </p:nvSpPr>
        <p:spPr>
          <a:xfrm>
            <a:off x="4983479" y="3468724"/>
            <a:ext cx="3829051" cy="461665"/>
          </a:xfrm>
          <a:prstGeom prst="rect">
            <a:avLst/>
          </a:prstGeom>
          <a:noFill/>
        </p:spPr>
        <p:txBody>
          <a:bodyPr wrap="square" rtlCol="0">
            <a:spAutoFit/>
          </a:bodyPr>
          <a:lstStyle/>
          <a:p>
            <a:pPr algn="ctr"/>
            <a:r>
              <a:rPr lang="en-US" sz="2400" b="1" spc="324" dirty="0">
                <a:solidFill>
                  <a:schemeClr val="bg1"/>
                </a:solidFill>
                <a:latin typeface="Calibri" panose="020F0502020204030204" pitchFamily="34" charset="0"/>
                <a:cs typeface="Calibri" panose="020F0502020204030204" pitchFamily="34" charset="0"/>
              </a:rPr>
              <a:t>Les, se og hør</a:t>
            </a:r>
          </a:p>
        </p:txBody>
      </p:sp>
    </p:spTree>
    <p:extLst>
      <p:ext uri="{BB962C8B-B14F-4D97-AF65-F5344CB8AC3E}">
        <p14:creationId xmlns:p14="http://schemas.microsoft.com/office/powerpoint/2010/main" val="86219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61B61B-D9E5-B6BB-DD9A-AF83DD63D519}"/>
              </a:ext>
            </a:extLst>
          </p:cNvPr>
          <p:cNvSpPr>
            <a:spLocks noGrp="1"/>
          </p:cNvSpPr>
          <p:nvPr>
            <p:ph type="body" sz="quarter" idx="18"/>
          </p:nvPr>
        </p:nvSpPr>
        <p:spPr>
          <a:xfrm>
            <a:off x="798380" y="2045704"/>
            <a:ext cx="5762440" cy="3973512"/>
          </a:xfrm>
        </p:spPr>
        <p:txBody>
          <a:bodyPr/>
          <a:lstStyle/>
          <a:p>
            <a:pPr marL="0" indent="0"/>
            <a:r>
              <a:rPr lang="en-US" b="1" dirty="0"/>
              <a:t>Carbon Brief – Climate Science Explainers</a:t>
            </a:r>
          </a:p>
          <a:p>
            <a:pPr marL="0" indent="0"/>
            <a:r>
              <a:rPr lang="en-US" dirty="0"/>
              <a:t>Datadrevne oppsummeringer av vitenskapelig forskning.</a:t>
            </a:r>
          </a:p>
          <a:p>
            <a:pPr marL="0" indent="0"/>
            <a:r>
              <a:rPr lang="en-US" dirty="0">
                <a:solidFill>
                  <a:srgbClr val="5398A2"/>
                </a:solidFill>
                <a:hlinkClick r:id="rId2">
                  <a:extLst>
                    <a:ext uri="{A12FA001-AC4F-418D-AE19-62706E023703}">
                      <ahyp:hlinkClr xmlns:ahyp="http://schemas.microsoft.com/office/drawing/2018/hyperlinkcolor" val="tx"/>
                    </a:ext>
                  </a:extLst>
                </a:hlinkClick>
              </a:rPr>
              <a:t>https://www.carbonbrief.org</a:t>
            </a:r>
            <a:endParaRPr lang="en-US" dirty="0">
              <a:solidFill>
                <a:srgbClr val="5398A2"/>
              </a:solidFill>
            </a:endParaRPr>
          </a:p>
          <a:p>
            <a:pPr marL="0" indent="0"/>
            <a:endParaRPr lang="en-US" dirty="0"/>
          </a:p>
          <a:p>
            <a:pPr marL="0" indent="0"/>
            <a:r>
              <a:rPr lang="en-US" b="1" dirty="0"/>
              <a:t>NASA Climate – Evidence &amp; Causes</a:t>
            </a:r>
          </a:p>
          <a:p>
            <a:pPr marL="0" indent="0"/>
            <a:r>
              <a:rPr lang="en-US" dirty="0"/>
              <a:t>Tilgjengelige og vitenskapelig solide oversikter.</a:t>
            </a:r>
          </a:p>
          <a:p>
            <a:pPr marL="0" indent="0"/>
            <a:r>
              <a:rPr lang="en-US" dirty="0">
                <a:solidFill>
                  <a:srgbClr val="5398A2"/>
                </a:solidFill>
                <a:hlinkClick r:id="rId3">
                  <a:extLst>
                    <a:ext uri="{A12FA001-AC4F-418D-AE19-62706E023703}">
                      <ahyp:hlinkClr xmlns:ahyp="http://schemas.microsoft.com/office/drawing/2018/hyperlinkcolor" val="tx"/>
                    </a:ext>
                  </a:extLst>
                </a:hlinkClick>
              </a:rPr>
              <a:t>https://climate.nasa.gov/evidence/</a:t>
            </a:r>
            <a:endParaRPr lang="en-US" dirty="0">
              <a:solidFill>
                <a:srgbClr val="5398A2"/>
              </a:solidFill>
            </a:endParaRPr>
          </a:p>
        </p:txBody>
      </p:sp>
      <p:sp>
        <p:nvSpPr>
          <p:cNvPr id="4" name="Text Placeholder 3">
            <a:extLst>
              <a:ext uri="{FF2B5EF4-FFF2-40B4-BE49-F238E27FC236}">
                <a16:creationId xmlns:a16="http://schemas.microsoft.com/office/drawing/2014/main" id="{20D0AD24-DC14-E8EC-808F-CC7B578D1B46}"/>
              </a:ext>
            </a:extLst>
          </p:cNvPr>
          <p:cNvSpPr>
            <a:spLocks noGrp="1"/>
          </p:cNvSpPr>
          <p:nvPr>
            <p:ph type="body" sz="quarter" idx="16"/>
          </p:nvPr>
        </p:nvSpPr>
        <p:spPr/>
        <p:txBody>
          <a:bodyPr/>
          <a:lstStyle/>
          <a:p>
            <a:r>
              <a:rPr lang="en-US" dirty="0">
                <a:solidFill>
                  <a:srgbClr val="1F8E47"/>
                </a:solidFill>
              </a:rPr>
              <a:t>Les</a:t>
            </a:r>
          </a:p>
        </p:txBody>
      </p:sp>
      <p:pic>
        <p:nvPicPr>
          <p:cNvPr id="10" name="Graphic 9" descr="Internet with solid fill">
            <a:extLst>
              <a:ext uri="{FF2B5EF4-FFF2-40B4-BE49-F238E27FC236}">
                <a16:creationId xmlns:a16="http://schemas.microsoft.com/office/drawing/2014/main" id="{353227A7-334D-4EDD-3C1C-34C7C289C26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6690" y="4857750"/>
            <a:ext cx="571500" cy="571500"/>
          </a:xfrm>
          <a:prstGeom prst="rect">
            <a:avLst/>
          </a:prstGeom>
        </p:spPr>
      </p:pic>
      <p:sp>
        <p:nvSpPr>
          <p:cNvPr id="11" name="TextBox 10">
            <a:extLst>
              <a:ext uri="{FF2B5EF4-FFF2-40B4-BE49-F238E27FC236}">
                <a16:creationId xmlns:a16="http://schemas.microsoft.com/office/drawing/2014/main" id="{C10413F9-D059-B8CE-D336-37AFC906F430}"/>
              </a:ext>
            </a:extLst>
          </p:cNvPr>
          <p:cNvSpPr txBox="1"/>
          <p:nvPr/>
        </p:nvSpPr>
        <p:spPr>
          <a:xfrm>
            <a:off x="798382" y="209450"/>
            <a:ext cx="720090" cy="646331"/>
          </a:xfrm>
          <a:prstGeom prst="rect">
            <a:avLst/>
          </a:prstGeom>
          <a:noFill/>
        </p:spPr>
        <p:txBody>
          <a:bodyPr wrap="square" rtlCol="0">
            <a:spAutoFit/>
          </a:bodyPr>
          <a:lstStyle/>
          <a:p>
            <a:r>
              <a:rPr lang="en-IN" sz="3600" b="1" dirty="0">
                <a:solidFill>
                  <a:schemeClr val="bg2">
                    <a:lumMod val="75000"/>
                  </a:schemeClr>
                </a:solidFill>
              </a:rPr>
              <a:t>07</a:t>
            </a:r>
          </a:p>
        </p:txBody>
      </p:sp>
      <p:pic>
        <p:nvPicPr>
          <p:cNvPr id="2" name="Graphic 1" descr="Internet with solid fill">
            <a:extLst>
              <a:ext uri="{FF2B5EF4-FFF2-40B4-BE49-F238E27FC236}">
                <a16:creationId xmlns:a16="http://schemas.microsoft.com/office/drawing/2014/main" id="{4CE2DB3C-01F6-32A4-6C4A-0CDEECE10B2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6690" y="2598737"/>
            <a:ext cx="571500" cy="571500"/>
          </a:xfrm>
          <a:prstGeom prst="rect">
            <a:avLst/>
          </a:prstGeom>
        </p:spPr>
      </p:pic>
      <p:pic>
        <p:nvPicPr>
          <p:cNvPr id="9" name="Picture Placeholder 8">
            <a:extLst>
              <a:ext uri="{FF2B5EF4-FFF2-40B4-BE49-F238E27FC236}">
                <a16:creationId xmlns:a16="http://schemas.microsoft.com/office/drawing/2014/main" id="{CAB55C4C-6910-30E5-44DA-94CDF16685D0}"/>
              </a:ext>
            </a:extLst>
          </p:cNvPr>
          <p:cNvPicPr>
            <a:picLocks noGrp="1" noChangeAspect="1"/>
          </p:cNvPicPr>
          <p:nvPr>
            <p:ph type="pic" sz="quarter" idx="13"/>
          </p:nvPr>
        </p:nvPicPr>
        <p:blipFill>
          <a:blip r:embed="rId5" cstate="email">
            <a:extLst>
              <a:ext uri="{28A0092B-C50C-407E-A947-70E740481C1C}">
                <a14:useLocalDpi xmlns:a14="http://schemas.microsoft.com/office/drawing/2010/main"/>
              </a:ext>
            </a:extLst>
          </a:blip>
          <a:srcRect/>
          <a:stretch>
            <a:fillRect/>
          </a:stretch>
        </p:blipFill>
        <p:spPr>
          <a:xfrm>
            <a:off x="6966760" y="2884487"/>
            <a:ext cx="3896842" cy="3973513"/>
          </a:xfrm>
          <a:prstGeom prst="rect">
            <a:avLst/>
          </a:prstGeom>
          <a:solidFill>
            <a:srgbClr val="FFFFFF">
              <a:lumMod val="95000"/>
            </a:srgbClr>
          </a:solidFill>
        </p:spPr>
      </p:pic>
    </p:spTree>
    <p:extLst>
      <p:ext uri="{BB962C8B-B14F-4D97-AF65-F5344CB8AC3E}">
        <p14:creationId xmlns:p14="http://schemas.microsoft.com/office/powerpoint/2010/main" val="331157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E2C94-2F09-63DE-C553-F22147651688}"/>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CA53788-A712-EA57-9016-0E5AD138F039}"/>
              </a:ext>
            </a:extLst>
          </p:cNvPr>
          <p:cNvSpPr>
            <a:spLocks noGrp="1"/>
          </p:cNvSpPr>
          <p:nvPr>
            <p:ph type="body" sz="quarter" idx="18"/>
          </p:nvPr>
        </p:nvSpPr>
        <p:spPr>
          <a:xfrm>
            <a:off x="798380" y="2045704"/>
            <a:ext cx="5762440" cy="3973512"/>
          </a:xfrm>
        </p:spPr>
        <p:txBody>
          <a:bodyPr/>
          <a:lstStyle/>
          <a:p>
            <a:pPr marL="0" indent="0"/>
            <a:r>
              <a:rPr lang="en-US" b="1" dirty="0"/>
              <a:t>DW Planet A (YouTube)</a:t>
            </a:r>
          </a:p>
          <a:p>
            <a:pPr marL="0" indent="0"/>
            <a:r>
              <a:rPr lang="en-US" dirty="0"/>
              <a:t>Korte videoer om klimasystemer, virkninger og nyvinninger.</a:t>
            </a:r>
          </a:p>
          <a:p>
            <a:pPr marL="0" indent="0"/>
            <a:r>
              <a:rPr lang="en-US" dirty="0">
                <a:solidFill>
                  <a:srgbClr val="5398A2"/>
                </a:solidFill>
                <a:hlinkClick r:id="rId2">
                  <a:extLst>
                    <a:ext uri="{A12FA001-AC4F-418D-AE19-62706E023703}">
                      <ahyp:hlinkClr xmlns:ahyp="http://schemas.microsoft.com/office/drawing/2018/hyperlinkcolor" val="tx"/>
                    </a:ext>
                  </a:extLst>
                </a:hlinkClick>
              </a:rPr>
              <a:t>https://www.youtube.com/@DWPlanetA/ </a:t>
            </a:r>
            <a:endParaRPr lang="en-US" dirty="0">
              <a:solidFill>
                <a:srgbClr val="5398A2"/>
              </a:solidFill>
            </a:endParaRPr>
          </a:p>
          <a:p>
            <a:pPr marL="0" indent="0"/>
            <a:endParaRPr lang="en-US" dirty="0"/>
          </a:p>
          <a:p>
            <a:pPr marL="0" indent="0"/>
            <a:r>
              <a:rPr lang="en-US" b="1" dirty="0"/>
              <a:t>Vox Climate Series</a:t>
            </a:r>
          </a:p>
          <a:p>
            <a:pPr marL="0" indent="0"/>
            <a:r>
              <a:rPr lang="en-US" dirty="0"/>
              <a:t>Visuelle gjennomganger av globale klimatemaer.</a:t>
            </a:r>
          </a:p>
          <a:p>
            <a:pPr marL="0" indent="0"/>
            <a:r>
              <a:rPr lang="en-US" dirty="0">
                <a:solidFill>
                  <a:srgbClr val="5398A2"/>
                </a:solidFill>
                <a:hlinkClick r:id="rId3">
                  <a:extLst>
                    <a:ext uri="{A12FA001-AC4F-418D-AE19-62706E023703}">
                      <ahyp:hlinkClr xmlns:ahyp="http://schemas.microsoft.com/office/drawing/2018/hyperlinkcolor" val="tx"/>
                    </a:ext>
                  </a:extLst>
                </a:hlinkClick>
              </a:rPr>
              <a:t>https://www.youtube.com/playlist?list=PLJ8cMiYb3G5eNh88rkSNQonaKMKjT-P6h </a:t>
            </a:r>
            <a:endParaRPr lang="en-US" dirty="0">
              <a:solidFill>
                <a:srgbClr val="5398A2"/>
              </a:solidFill>
            </a:endParaRPr>
          </a:p>
        </p:txBody>
      </p:sp>
      <p:sp>
        <p:nvSpPr>
          <p:cNvPr id="4" name="Text Placeholder 3">
            <a:extLst>
              <a:ext uri="{FF2B5EF4-FFF2-40B4-BE49-F238E27FC236}">
                <a16:creationId xmlns:a16="http://schemas.microsoft.com/office/drawing/2014/main" id="{98E16955-28BC-C453-8BF1-AD7893362514}"/>
              </a:ext>
            </a:extLst>
          </p:cNvPr>
          <p:cNvSpPr>
            <a:spLocks noGrp="1"/>
          </p:cNvSpPr>
          <p:nvPr>
            <p:ph type="body" sz="quarter" idx="16"/>
          </p:nvPr>
        </p:nvSpPr>
        <p:spPr/>
        <p:txBody>
          <a:bodyPr/>
          <a:lstStyle/>
          <a:p>
            <a:r>
              <a:rPr lang="en-US" dirty="0">
                <a:solidFill>
                  <a:srgbClr val="1F8E47"/>
                </a:solidFill>
              </a:rPr>
              <a:t>Se</a:t>
            </a:r>
          </a:p>
        </p:txBody>
      </p:sp>
      <p:sp>
        <p:nvSpPr>
          <p:cNvPr id="11" name="TextBox 10">
            <a:extLst>
              <a:ext uri="{FF2B5EF4-FFF2-40B4-BE49-F238E27FC236}">
                <a16:creationId xmlns:a16="http://schemas.microsoft.com/office/drawing/2014/main" id="{6E67DB05-A1DF-7439-15E8-2C1B62D2DF47}"/>
              </a:ext>
            </a:extLst>
          </p:cNvPr>
          <p:cNvSpPr txBox="1"/>
          <p:nvPr/>
        </p:nvSpPr>
        <p:spPr>
          <a:xfrm>
            <a:off x="798382" y="209450"/>
            <a:ext cx="720090" cy="646331"/>
          </a:xfrm>
          <a:prstGeom prst="rect">
            <a:avLst/>
          </a:prstGeom>
          <a:noFill/>
        </p:spPr>
        <p:txBody>
          <a:bodyPr wrap="square" rtlCol="0">
            <a:spAutoFit/>
          </a:bodyPr>
          <a:lstStyle/>
          <a:p>
            <a:r>
              <a:rPr lang="en-IN" sz="3600" b="1" dirty="0">
                <a:solidFill>
                  <a:schemeClr val="bg2">
                    <a:lumMod val="75000"/>
                  </a:schemeClr>
                </a:solidFill>
              </a:rPr>
              <a:t>07</a:t>
            </a:r>
          </a:p>
        </p:txBody>
      </p:sp>
      <p:pic>
        <p:nvPicPr>
          <p:cNvPr id="6" name="Picture 5">
            <a:extLst>
              <a:ext uri="{FF2B5EF4-FFF2-40B4-BE49-F238E27FC236}">
                <a16:creationId xmlns:a16="http://schemas.microsoft.com/office/drawing/2014/main" id="{CBBEB9F8-2C55-E445-A5A7-824C07BFDA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915" y="3248978"/>
            <a:ext cx="527050" cy="527050"/>
          </a:xfrm>
          <a:prstGeom prst="rect">
            <a:avLst/>
          </a:prstGeom>
        </p:spPr>
      </p:pic>
      <p:pic>
        <p:nvPicPr>
          <p:cNvPr id="7" name="Picture 6">
            <a:extLst>
              <a:ext uri="{FF2B5EF4-FFF2-40B4-BE49-F238E27FC236}">
                <a16:creationId xmlns:a16="http://schemas.microsoft.com/office/drawing/2014/main" id="{C3F4DC44-C561-3E47-FB23-15C63B2E6D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915" y="5104448"/>
            <a:ext cx="527050" cy="527050"/>
          </a:xfrm>
          <a:prstGeom prst="rect">
            <a:avLst/>
          </a:prstGeom>
        </p:spPr>
      </p:pic>
      <p:pic>
        <p:nvPicPr>
          <p:cNvPr id="14" name="Picture Placeholder 13">
            <a:extLst>
              <a:ext uri="{FF2B5EF4-FFF2-40B4-BE49-F238E27FC236}">
                <a16:creationId xmlns:a16="http://schemas.microsoft.com/office/drawing/2014/main" id="{99D5BC1A-0DA2-63AC-8D9E-D81E945713BD}"/>
              </a:ext>
            </a:extLst>
          </p:cNvPr>
          <p:cNvPicPr>
            <a:picLocks noGrp="1" noChangeAspect="1"/>
          </p:cNvPicPr>
          <p:nvPr>
            <p:ph type="pic" sz="quarter" idx="13"/>
          </p:nvPr>
        </p:nvPicPr>
        <p:blipFill>
          <a:blip r:embed="rId5" cstate="email">
            <a:extLst>
              <a:ext uri="{28A0092B-C50C-407E-A947-70E740481C1C}">
                <a14:useLocalDpi xmlns:a14="http://schemas.microsoft.com/office/drawing/2010/main"/>
              </a:ext>
            </a:extLst>
          </a:blip>
          <a:srcRect/>
          <a:stretch>
            <a:fillRect/>
          </a:stretch>
        </p:blipFill>
        <p:spPr>
          <a:xfrm>
            <a:off x="6966760" y="2884487"/>
            <a:ext cx="3896842" cy="3973513"/>
          </a:xfrm>
          <a:prstGeom prst="rect">
            <a:avLst/>
          </a:prstGeom>
          <a:solidFill>
            <a:srgbClr val="FFFFFF">
              <a:lumMod val="95000"/>
            </a:srgbClr>
          </a:solidFill>
        </p:spPr>
      </p:pic>
    </p:spTree>
    <p:extLst>
      <p:ext uri="{BB962C8B-B14F-4D97-AF65-F5344CB8AC3E}">
        <p14:creationId xmlns:p14="http://schemas.microsoft.com/office/powerpoint/2010/main" val="377075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3CC9F-0B89-9BB9-1B70-311A82D6F66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A7565ED-F5F1-136B-FB07-35CA01FA11E7}"/>
              </a:ext>
            </a:extLst>
          </p:cNvPr>
          <p:cNvSpPr>
            <a:spLocks noGrp="1"/>
          </p:cNvSpPr>
          <p:nvPr>
            <p:ph type="body" sz="quarter" idx="18"/>
          </p:nvPr>
        </p:nvSpPr>
        <p:spPr>
          <a:xfrm>
            <a:off x="525780" y="2045704"/>
            <a:ext cx="6035040" cy="4492256"/>
          </a:xfrm>
        </p:spPr>
        <p:txBody>
          <a:bodyPr/>
          <a:lstStyle/>
          <a:p>
            <a:pPr marL="0" indent="0"/>
            <a:r>
              <a:rPr lang="en-US" b="1" dirty="0" err="1"/>
              <a:t>TILclimate</a:t>
            </a:r>
            <a:r>
              <a:rPr lang="en-US" b="1" dirty="0"/>
              <a:t> (MIT)</a:t>
            </a:r>
          </a:p>
          <a:p>
            <a:pPr marL="0" indent="0"/>
            <a:r>
              <a:rPr lang="en-US" dirty="0"/>
              <a:t>Kortfattede, vitenskapsfokuserte episoder, ideelle for strukturert læring.</a:t>
            </a:r>
          </a:p>
          <a:p>
            <a:pPr marL="0" indent="0"/>
            <a:r>
              <a:rPr lang="en-US" dirty="0">
                <a:solidFill>
                  <a:srgbClr val="5398A2"/>
                </a:solidFill>
                <a:hlinkClick r:id="rId2">
                  <a:extLst>
                    <a:ext uri="{A12FA001-AC4F-418D-AE19-62706E023703}">
                      <ahyp:hlinkClr xmlns:ahyp="http://schemas.microsoft.com/office/drawing/2018/hyperlinkcolor" val="tx"/>
                    </a:ext>
                  </a:extLst>
                </a:hlinkClick>
              </a:rPr>
              <a:t>https://open.spotify.com/show/3n9rdUxp4307MuFJJIP8eE </a:t>
            </a:r>
            <a:endParaRPr lang="en-US" dirty="0">
              <a:solidFill>
                <a:srgbClr val="5398A2"/>
              </a:solidFill>
            </a:endParaRPr>
          </a:p>
          <a:p>
            <a:pPr marL="0" indent="0"/>
            <a:endParaRPr lang="en-US" dirty="0"/>
          </a:p>
          <a:p>
            <a:pPr marL="0" indent="0"/>
            <a:r>
              <a:rPr lang="en-US" b="1" dirty="0"/>
              <a:t>BBC – The Climate Question</a:t>
            </a:r>
          </a:p>
          <a:p>
            <a:pPr marL="0" indent="0"/>
            <a:r>
              <a:rPr lang="en-US" dirty="0"/>
              <a:t>Journalistiske utforskninger av klimaspørsmål med ekspertinnsikt.</a:t>
            </a:r>
          </a:p>
          <a:p>
            <a:pPr marL="0" indent="0"/>
            <a:r>
              <a:rPr lang="en-US" dirty="0">
                <a:solidFill>
                  <a:srgbClr val="5398A2"/>
                </a:solidFill>
                <a:hlinkClick r:id="rId3">
                  <a:extLst>
                    <a:ext uri="{A12FA001-AC4F-418D-AE19-62706E023703}">
                      <ahyp:hlinkClr xmlns:ahyp="http://schemas.microsoft.com/office/drawing/2018/hyperlinkcolor" val="tx"/>
                    </a:ext>
                  </a:extLst>
                </a:hlinkClick>
              </a:rPr>
              <a:t>https://www.bbc.com/audio/brand/w13xtvb6 </a:t>
            </a:r>
            <a:endParaRPr lang="en-US" dirty="0">
              <a:solidFill>
                <a:srgbClr val="5398A2"/>
              </a:solidFill>
            </a:endParaRPr>
          </a:p>
        </p:txBody>
      </p:sp>
      <p:sp>
        <p:nvSpPr>
          <p:cNvPr id="4" name="Text Placeholder 3">
            <a:extLst>
              <a:ext uri="{FF2B5EF4-FFF2-40B4-BE49-F238E27FC236}">
                <a16:creationId xmlns:a16="http://schemas.microsoft.com/office/drawing/2014/main" id="{F44D6C82-65A9-661D-574E-6A199F92CBBB}"/>
              </a:ext>
            </a:extLst>
          </p:cNvPr>
          <p:cNvSpPr>
            <a:spLocks noGrp="1"/>
          </p:cNvSpPr>
          <p:nvPr>
            <p:ph type="body" sz="quarter" idx="16"/>
          </p:nvPr>
        </p:nvSpPr>
        <p:spPr/>
        <p:txBody>
          <a:bodyPr/>
          <a:lstStyle/>
          <a:p>
            <a:r>
              <a:rPr lang="en-US" dirty="0">
                <a:solidFill>
                  <a:srgbClr val="1F8E47"/>
                </a:solidFill>
              </a:rPr>
              <a:t>Hør</a:t>
            </a:r>
          </a:p>
        </p:txBody>
      </p:sp>
      <p:sp>
        <p:nvSpPr>
          <p:cNvPr id="11" name="TextBox 10">
            <a:extLst>
              <a:ext uri="{FF2B5EF4-FFF2-40B4-BE49-F238E27FC236}">
                <a16:creationId xmlns:a16="http://schemas.microsoft.com/office/drawing/2014/main" id="{F4BAF06B-2AEE-9074-38F3-71E79B302AC2}"/>
              </a:ext>
            </a:extLst>
          </p:cNvPr>
          <p:cNvSpPr txBox="1"/>
          <p:nvPr/>
        </p:nvSpPr>
        <p:spPr>
          <a:xfrm>
            <a:off x="798382" y="209450"/>
            <a:ext cx="720090" cy="646331"/>
          </a:xfrm>
          <a:prstGeom prst="rect">
            <a:avLst/>
          </a:prstGeom>
          <a:noFill/>
        </p:spPr>
        <p:txBody>
          <a:bodyPr wrap="square" rtlCol="0">
            <a:spAutoFit/>
          </a:bodyPr>
          <a:lstStyle/>
          <a:p>
            <a:r>
              <a:rPr lang="en-IN" sz="3600" b="1" dirty="0">
                <a:solidFill>
                  <a:schemeClr val="bg2">
                    <a:lumMod val="75000"/>
                  </a:schemeClr>
                </a:solidFill>
              </a:rPr>
              <a:t>07</a:t>
            </a:r>
          </a:p>
        </p:txBody>
      </p:sp>
      <p:pic>
        <p:nvPicPr>
          <p:cNvPr id="9" name="Picture Placeholder 8">
            <a:extLst>
              <a:ext uri="{FF2B5EF4-FFF2-40B4-BE49-F238E27FC236}">
                <a16:creationId xmlns:a16="http://schemas.microsoft.com/office/drawing/2014/main" id="{24D8F897-F9BE-68B5-371B-B41219EBC0A1}"/>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101761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846A7D-BDFA-BC13-55EF-E519FFBD92A4}"/>
              </a:ext>
            </a:extLst>
          </p:cNvPr>
          <p:cNvSpPr>
            <a:spLocks noGrp="1"/>
          </p:cNvSpPr>
          <p:nvPr>
            <p:ph type="body" sz="quarter" idx="13"/>
          </p:nvPr>
        </p:nvSpPr>
        <p:spPr>
          <a:xfrm>
            <a:off x="102870" y="491490"/>
            <a:ext cx="5528818" cy="5120640"/>
          </a:xfrm>
        </p:spPr>
        <p:txBody>
          <a:bodyPr>
            <a:normAutofit lnSpcReduction="10000"/>
          </a:bodyPr>
          <a:lstStyle/>
          <a:p>
            <a:pPr algn="l"/>
            <a:r>
              <a:rPr lang="en-US" b="1" i="0" dirty="0"/>
              <a:t>Notater til underviser</a:t>
            </a:r>
          </a:p>
          <a:p>
            <a:pPr marL="457200" indent="-457200" algn="l">
              <a:buFont typeface="Arial" panose="020B0604020202020204" pitchFamily="34" charset="0"/>
              <a:buChar char="•"/>
            </a:pPr>
            <a:r>
              <a:rPr lang="en-US" i="0" dirty="0"/>
              <a:t>Oppmuntre til kunnskapsbasert diskusjon og nysgjerrighet.</a:t>
            </a:r>
          </a:p>
          <a:p>
            <a:pPr marL="457200" indent="-457200" algn="l">
              <a:buFont typeface="Arial" panose="020B0604020202020204" pitchFamily="34" charset="0"/>
              <a:buChar char="•"/>
            </a:pPr>
            <a:r>
              <a:rPr lang="en-US" i="0" dirty="0"/>
              <a:t>Gi tid til spørsmål og nyanserte samtaler.</a:t>
            </a:r>
          </a:p>
          <a:p>
            <a:pPr marL="457200" indent="-457200" algn="l">
              <a:buFont typeface="Arial" panose="020B0604020202020204" pitchFamily="34" charset="0"/>
              <a:buChar char="•"/>
            </a:pPr>
            <a:r>
              <a:rPr lang="en-US" i="0" dirty="0"/>
              <a:t>Framhev koblinger til dagligliv, byer, teknologier og framvoksende karrierer.</a:t>
            </a:r>
          </a:p>
          <a:p>
            <a:pPr marL="457200" indent="-457200" algn="l">
              <a:buFont typeface="Arial" panose="020B0604020202020204" pitchFamily="34" charset="0"/>
              <a:buChar char="•"/>
            </a:pPr>
            <a:r>
              <a:rPr lang="en-US" i="0" dirty="0"/>
              <a:t>Legg vekt på troverdige informasjonskilder for selvstendig utforsking.</a:t>
            </a:r>
            <a:endParaRPr lang="en-IN" i="0" dirty="0"/>
          </a:p>
        </p:txBody>
      </p:sp>
      <p:pic>
        <p:nvPicPr>
          <p:cNvPr id="7" name="Picture Placeholder 6">
            <a:extLst>
              <a:ext uri="{FF2B5EF4-FFF2-40B4-BE49-F238E27FC236}">
                <a16:creationId xmlns:a16="http://schemas.microsoft.com/office/drawing/2014/main" id="{9910BA03-DF55-183E-1A94-921D4CD07703}"/>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Tree>
    <p:extLst>
      <p:ext uri="{BB962C8B-B14F-4D97-AF65-F5344CB8AC3E}">
        <p14:creationId xmlns:p14="http://schemas.microsoft.com/office/powerpoint/2010/main" val="415489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F2D0709-E7F3-1896-AEB2-7A70E9FAEBB7}"/>
              </a:ext>
            </a:extLst>
          </p:cNvPr>
          <p:cNvSpPr>
            <a:spLocks noGrp="1"/>
          </p:cNvSpPr>
          <p:nvPr>
            <p:ph type="body" sz="quarter" idx="42"/>
          </p:nvPr>
        </p:nvSpPr>
        <p:spPr/>
        <p:txBody>
          <a:bodyPr/>
          <a:lstStyle/>
          <a:p>
            <a:r>
              <a:rPr lang="en-US" dirty="0"/>
              <a:t>INNHOLD</a:t>
            </a:r>
          </a:p>
          <a:p>
            <a:endParaRPr lang="en-US" dirty="0"/>
          </a:p>
        </p:txBody>
      </p:sp>
      <p:sp>
        <p:nvSpPr>
          <p:cNvPr id="8" name="Text Placeholder 7">
            <a:extLst>
              <a:ext uri="{FF2B5EF4-FFF2-40B4-BE49-F238E27FC236}">
                <a16:creationId xmlns:a16="http://schemas.microsoft.com/office/drawing/2014/main" id="{E4660C4B-65DD-F432-26F1-FEF2DC46FDD2}"/>
              </a:ext>
            </a:extLst>
          </p:cNvPr>
          <p:cNvSpPr>
            <a:spLocks noGrp="1"/>
          </p:cNvSpPr>
          <p:nvPr>
            <p:ph type="body" sz="quarter" idx="18"/>
          </p:nvPr>
        </p:nvSpPr>
        <p:spPr/>
        <p:txBody>
          <a:bodyPr/>
          <a:lstStyle/>
          <a:p>
            <a:r>
              <a:rPr lang="en-US" dirty="0"/>
              <a:t>Del 4: KNYTT SAMMEN – relevans i den virkelige verden</a:t>
            </a:r>
            <a:endParaRPr lang="en-IN" dirty="0"/>
          </a:p>
        </p:txBody>
      </p:sp>
      <p:sp>
        <p:nvSpPr>
          <p:cNvPr id="9" name="Text Placeholder 8">
            <a:extLst>
              <a:ext uri="{FF2B5EF4-FFF2-40B4-BE49-F238E27FC236}">
                <a16:creationId xmlns:a16="http://schemas.microsoft.com/office/drawing/2014/main" id="{39F1B639-4712-A922-710F-1A10D67D56E3}"/>
              </a:ext>
            </a:extLst>
          </p:cNvPr>
          <p:cNvSpPr>
            <a:spLocks noGrp="1"/>
          </p:cNvSpPr>
          <p:nvPr>
            <p:ph type="body" sz="quarter" idx="19"/>
          </p:nvPr>
        </p:nvSpPr>
        <p:spPr/>
        <p:txBody>
          <a:bodyPr/>
          <a:lstStyle/>
          <a:p>
            <a:r>
              <a:rPr lang="en-US" dirty="0"/>
              <a:t>04</a:t>
            </a:r>
          </a:p>
        </p:txBody>
      </p:sp>
      <p:sp>
        <p:nvSpPr>
          <p:cNvPr id="12" name="Text Placeholder 11">
            <a:extLst>
              <a:ext uri="{FF2B5EF4-FFF2-40B4-BE49-F238E27FC236}">
                <a16:creationId xmlns:a16="http://schemas.microsoft.com/office/drawing/2014/main" id="{BF5C3B50-1620-AFF1-7592-031C77F8A105}"/>
              </a:ext>
            </a:extLst>
          </p:cNvPr>
          <p:cNvSpPr>
            <a:spLocks noGrp="1"/>
          </p:cNvSpPr>
          <p:nvPr>
            <p:ph type="body" sz="quarter" idx="43"/>
          </p:nvPr>
        </p:nvSpPr>
        <p:spPr/>
        <p:txBody>
          <a:bodyPr/>
          <a:lstStyle/>
          <a:p>
            <a:r>
              <a:rPr lang="en-US" dirty="0"/>
              <a:t>Del 5: REFLEKTER – dypere forståelse</a:t>
            </a:r>
            <a:endParaRPr lang="en-IN" dirty="0"/>
          </a:p>
        </p:txBody>
      </p:sp>
      <p:sp>
        <p:nvSpPr>
          <p:cNvPr id="13" name="Text Placeholder 12">
            <a:extLst>
              <a:ext uri="{FF2B5EF4-FFF2-40B4-BE49-F238E27FC236}">
                <a16:creationId xmlns:a16="http://schemas.microsoft.com/office/drawing/2014/main" id="{AB7D0D24-1CD1-85FE-762C-A212A28ADFC5}"/>
              </a:ext>
            </a:extLst>
          </p:cNvPr>
          <p:cNvSpPr>
            <a:spLocks noGrp="1"/>
          </p:cNvSpPr>
          <p:nvPr>
            <p:ph type="body" sz="quarter" idx="44"/>
          </p:nvPr>
        </p:nvSpPr>
        <p:spPr/>
        <p:txBody>
          <a:bodyPr/>
          <a:lstStyle/>
          <a:p>
            <a:r>
              <a:rPr lang="en-US" dirty="0"/>
              <a:t>05</a:t>
            </a:r>
          </a:p>
        </p:txBody>
      </p:sp>
      <p:sp>
        <p:nvSpPr>
          <p:cNvPr id="15" name="Text Placeholder 14">
            <a:extLst>
              <a:ext uri="{FF2B5EF4-FFF2-40B4-BE49-F238E27FC236}">
                <a16:creationId xmlns:a16="http://schemas.microsoft.com/office/drawing/2014/main" id="{3E41FAFC-D288-DD09-3150-49A88ED76E7F}"/>
              </a:ext>
            </a:extLst>
          </p:cNvPr>
          <p:cNvSpPr>
            <a:spLocks noGrp="1"/>
          </p:cNvSpPr>
          <p:nvPr>
            <p:ph type="body" sz="quarter" idx="46"/>
          </p:nvPr>
        </p:nvSpPr>
        <p:spPr/>
        <p:txBody>
          <a:bodyPr/>
          <a:lstStyle/>
          <a:p>
            <a:r>
              <a:rPr lang="en-US" dirty="0"/>
              <a:t>Del 6: Hovedpunkter</a:t>
            </a:r>
          </a:p>
        </p:txBody>
      </p:sp>
      <p:sp>
        <p:nvSpPr>
          <p:cNvPr id="16" name="Text Placeholder 15">
            <a:extLst>
              <a:ext uri="{FF2B5EF4-FFF2-40B4-BE49-F238E27FC236}">
                <a16:creationId xmlns:a16="http://schemas.microsoft.com/office/drawing/2014/main" id="{7D0F2C9D-C00D-3B4A-3DAB-468076DEEF66}"/>
              </a:ext>
            </a:extLst>
          </p:cNvPr>
          <p:cNvSpPr>
            <a:spLocks noGrp="1"/>
          </p:cNvSpPr>
          <p:nvPr>
            <p:ph type="body" sz="quarter" idx="47"/>
          </p:nvPr>
        </p:nvSpPr>
        <p:spPr/>
        <p:txBody>
          <a:bodyPr/>
          <a:lstStyle/>
          <a:p>
            <a:r>
              <a:rPr lang="en-US" dirty="0"/>
              <a:t>06</a:t>
            </a:r>
          </a:p>
        </p:txBody>
      </p:sp>
      <p:sp>
        <p:nvSpPr>
          <p:cNvPr id="18" name="Text Placeholder 17">
            <a:extLst>
              <a:ext uri="{FF2B5EF4-FFF2-40B4-BE49-F238E27FC236}">
                <a16:creationId xmlns:a16="http://schemas.microsoft.com/office/drawing/2014/main" id="{CB2159E3-655E-B78D-8199-83C5D6E32DDC}"/>
              </a:ext>
            </a:extLst>
          </p:cNvPr>
          <p:cNvSpPr>
            <a:spLocks noGrp="1"/>
          </p:cNvSpPr>
          <p:nvPr>
            <p:ph type="body" sz="quarter" idx="49"/>
          </p:nvPr>
        </p:nvSpPr>
        <p:spPr/>
        <p:txBody>
          <a:bodyPr/>
          <a:lstStyle/>
          <a:p>
            <a:r>
              <a:rPr lang="en-US" dirty="0"/>
              <a:t>Del 7: Utforsk mer – les, se og hør</a:t>
            </a:r>
          </a:p>
        </p:txBody>
      </p:sp>
      <p:sp>
        <p:nvSpPr>
          <p:cNvPr id="19" name="Text Placeholder 18">
            <a:extLst>
              <a:ext uri="{FF2B5EF4-FFF2-40B4-BE49-F238E27FC236}">
                <a16:creationId xmlns:a16="http://schemas.microsoft.com/office/drawing/2014/main" id="{E799F6A4-09C0-367E-0C2F-17AA56887798}"/>
              </a:ext>
            </a:extLst>
          </p:cNvPr>
          <p:cNvSpPr>
            <a:spLocks noGrp="1"/>
          </p:cNvSpPr>
          <p:nvPr>
            <p:ph type="body" sz="quarter" idx="50"/>
          </p:nvPr>
        </p:nvSpPr>
        <p:spPr/>
        <p:txBody>
          <a:bodyPr/>
          <a:lstStyle/>
          <a:p>
            <a:r>
              <a:rPr lang="en-US" dirty="0"/>
              <a:t>07</a:t>
            </a:r>
          </a:p>
        </p:txBody>
      </p:sp>
      <p:pic>
        <p:nvPicPr>
          <p:cNvPr id="28" name="Picture Placeholder 27">
            <a:extLst>
              <a:ext uri="{FF2B5EF4-FFF2-40B4-BE49-F238E27FC236}">
                <a16:creationId xmlns:a16="http://schemas.microsoft.com/office/drawing/2014/main" id="{D1D3539F-A769-79FF-0F1B-F1FCE5E81F9F}"/>
              </a:ext>
            </a:extLst>
          </p:cNvPr>
          <p:cNvPicPr>
            <a:picLocks noGrp="1" noChangeAspect="1"/>
          </p:cNvPicPr>
          <p:nvPr>
            <p:ph type="pic" sz="quarter" idx="53"/>
          </p:nvPr>
        </p:nvPicPr>
        <p:blipFill>
          <a:blip r:embed="rId2" cstate="email">
            <a:extLst>
              <a:ext uri="{28A0092B-C50C-407E-A947-70E740481C1C}">
                <a14:useLocalDpi xmlns:a14="http://schemas.microsoft.com/office/drawing/2010/main"/>
              </a:ext>
            </a:extLst>
          </a:blip>
          <a:srcRect/>
          <a:stretch>
            <a:fillRect/>
          </a:stretch>
        </p:blipFill>
        <p:spPr>
          <a:xfrm>
            <a:off x="8034688" y="756924"/>
            <a:ext cx="2204215" cy="3195585"/>
          </a:xfrm>
          <a:custGeom>
            <a:avLst/>
            <a:gdLst>
              <a:gd name="connsiteX0" fmla="*/ 1102107 w 2204215"/>
              <a:gd name="connsiteY0" fmla="*/ 0 h 3195585"/>
              <a:gd name="connsiteX1" fmla="*/ 2204215 w 2204215"/>
              <a:gd name="connsiteY1" fmla="*/ 1101850 h 3195585"/>
              <a:gd name="connsiteX2" fmla="*/ 2201913 w 2204215"/>
              <a:gd name="connsiteY2" fmla="*/ 1163960 h 3195585"/>
              <a:gd name="connsiteX3" fmla="*/ 2204215 w 2204215"/>
              <a:gd name="connsiteY3" fmla="*/ 1163960 h 3195585"/>
              <a:gd name="connsiteX4" fmla="*/ 2204215 w 2204215"/>
              <a:gd name="connsiteY4" fmla="*/ 3195585 h 3195585"/>
              <a:gd name="connsiteX5" fmla="*/ 0 w 2204215"/>
              <a:gd name="connsiteY5" fmla="*/ 3195585 h 3195585"/>
              <a:gd name="connsiteX6" fmla="*/ 0 w 2204215"/>
              <a:gd name="connsiteY6" fmla="*/ 1163960 h 3195585"/>
              <a:gd name="connsiteX7" fmla="*/ 2302 w 2204215"/>
              <a:gd name="connsiteY7" fmla="*/ 1163960 h 3195585"/>
              <a:gd name="connsiteX8" fmla="*/ 0 w 2204215"/>
              <a:gd name="connsiteY8" fmla="*/ 1101850 h 3195585"/>
              <a:gd name="connsiteX9" fmla="*/ 1102107 w 2204215"/>
              <a:gd name="connsiteY9" fmla="*/ 0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95585">
                <a:moveTo>
                  <a:pt x="1102107" y="0"/>
                </a:moveTo>
                <a:cubicBezTo>
                  <a:pt x="1711832" y="0"/>
                  <a:pt x="2204215" y="494569"/>
                  <a:pt x="2204215" y="1101850"/>
                </a:cubicBezTo>
                <a:cubicBezTo>
                  <a:pt x="2204215" y="1124854"/>
                  <a:pt x="2201913" y="1145558"/>
                  <a:pt x="2201913" y="1163960"/>
                </a:cubicBezTo>
                <a:lnTo>
                  <a:pt x="2204215" y="1163960"/>
                </a:lnTo>
                <a:lnTo>
                  <a:pt x="2204215" y="3195585"/>
                </a:lnTo>
                <a:lnTo>
                  <a:pt x="0" y="3195585"/>
                </a:lnTo>
                <a:lnTo>
                  <a:pt x="0" y="1163960"/>
                </a:lnTo>
                <a:lnTo>
                  <a:pt x="2302" y="1163960"/>
                </a:lnTo>
                <a:cubicBezTo>
                  <a:pt x="0" y="1143256"/>
                  <a:pt x="0" y="1122554"/>
                  <a:pt x="0" y="1101850"/>
                </a:cubicBezTo>
                <a:cubicBezTo>
                  <a:pt x="0" y="492267"/>
                  <a:pt x="494682" y="0"/>
                  <a:pt x="1102107" y="0"/>
                </a:cubicBezTo>
                <a:close/>
              </a:path>
            </a:pathLst>
          </a:custGeom>
          <a:solidFill>
            <a:srgbClr val="FFFFFF">
              <a:lumMod val="95000"/>
            </a:srgbClr>
          </a:solidFill>
        </p:spPr>
      </p:pic>
      <p:pic>
        <p:nvPicPr>
          <p:cNvPr id="6" name="Picture Placeholder 5">
            <a:extLst>
              <a:ext uri="{FF2B5EF4-FFF2-40B4-BE49-F238E27FC236}">
                <a16:creationId xmlns:a16="http://schemas.microsoft.com/office/drawing/2014/main" id="{673BBCA6-22FB-084D-427C-3514592B9F9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pic>
        <p:nvPicPr>
          <p:cNvPr id="17" name="Picture Placeholder 16">
            <a:extLst>
              <a:ext uri="{FF2B5EF4-FFF2-40B4-BE49-F238E27FC236}">
                <a16:creationId xmlns:a16="http://schemas.microsoft.com/office/drawing/2014/main" id="{61BAF492-6895-C286-A554-4E4BD5A14F03}"/>
              </a:ext>
            </a:extLst>
          </p:cNvPr>
          <p:cNvPicPr>
            <a:picLocks noGrp="1" noChangeAspect="1"/>
          </p:cNvPicPr>
          <p:nvPr>
            <p:ph type="pic" sz="quarter" idx="52"/>
          </p:nvPr>
        </p:nvPicPr>
        <p:blipFill>
          <a:blip r:embed="rId4" cstate="email">
            <a:extLst>
              <a:ext uri="{28A0092B-C50C-407E-A947-70E740481C1C}">
                <a14:useLocalDpi xmlns:a14="http://schemas.microsoft.com/office/drawing/2010/main"/>
              </a:ext>
            </a:extLst>
          </a:blip>
          <a:srcRect/>
          <a:stretch>
            <a:fillRect/>
          </a:stretch>
        </p:blipFill>
        <p:spPr>
          <a:custGeom>
            <a:avLst/>
            <a:gdLst>
              <a:gd name="connsiteX0" fmla="*/ 1102107 w 2204215"/>
              <a:gd name="connsiteY0" fmla="*/ 0 h 3127986"/>
              <a:gd name="connsiteX1" fmla="*/ 2204215 w 2204215"/>
              <a:gd name="connsiteY1" fmla="*/ 1101850 h 3127986"/>
              <a:gd name="connsiteX2" fmla="*/ 2201913 w 2204215"/>
              <a:gd name="connsiteY2" fmla="*/ 1163960 h 3127986"/>
              <a:gd name="connsiteX3" fmla="*/ 2204215 w 2204215"/>
              <a:gd name="connsiteY3" fmla="*/ 1163960 h 3127986"/>
              <a:gd name="connsiteX4" fmla="*/ 2204215 w 2204215"/>
              <a:gd name="connsiteY4" fmla="*/ 3127986 h 3127986"/>
              <a:gd name="connsiteX5" fmla="*/ 0 w 2204215"/>
              <a:gd name="connsiteY5" fmla="*/ 3127986 h 3127986"/>
              <a:gd name="connsiteX6" fmla="*/ 0 w 2204215"/>
              <a:gd name="connsiteY6" fmla="*/ 1163960 h 3127986"/>
              <a:gd name="connsiteX7" fmla="*/ 2301 w 2204215"/>
              <a:gd name="connsiteY7" fmla="*/ 1163960 h 3127986"/>
              <a:gd name="connsiteX8" fmla="*/ 0 w 2204215"/>
              <a:gd name="connsiteY8" fmla="*/ 1101850 h 3127986"/>
              <a:gd name="connsiteX9" fmla="*/ 1102107 w 2204215"/>
              <a:gd name="connsiteY9" fmla="*/ 0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27986">
                <a:moveTo>
                  <a:pt x="1102107" y="0"/>
                </a:moveTo>
                <a:cubicBezTo>
                  <a:pt x="1711832" y="0"/>
                  <a:pt x="2204215" y="494569"/>
                  <a:pt x="2204215" y="1101850"/>
                </a:cubicBezTo>
                <a:cubicBezTo>
                  <a:pt x="2204215" y="1124854"/>
                  <a:pt x="2201913" y="1145558"/>
                  <a:pt x="2201913" y="1163960"/>
                </a:cubicBezTo>
                <a:lnTo>
                  <a:pt x="2204215" y="1163960"/>
                </a:lnTo>
                <a:lnTo>
                  <a:pt x="2204215" y="3127986"/>
                </a:lnTo>
                <a:lnTo>
                  <a:pt x="0" y="3127986"/>
                </a:lnTo>
                <a:lnTo>
                  <a:pt x="0" y="1163960"/>
                </a:lnTo>
                <a:lnTo>
                  <a:pt x="2301" y="1163960"/>
                </a:lnTo>
                <a:cubicBezTo>
                  <a:pt x="0" y="1143256"/>
                  <a:pt x="0" y="1122554"/>
                  <a:pt x="0" y="1101850"/>
                </a:cubicBezTo>
                <a:cubicBezTo>
                  <a:pt x="0" y="492267"/>
                  <a:pt x="494682" y="0"/>
                  <a:pt x="1102107" y="0"/>
                </a:cubicBezTo>
                <a:close/>
              </a:path>
            </a:pathLst>
          </a:custGeom>
          <a:solidFill>
            <a:srgbClr val="FFFFFF">
              <a:lumMod val="95000"/>
            </a:srgbClr>
          </a:solidFill>
        </p:spPr>
      </p:pic>
      <p:pic>
        <p:nvPicPr>
          <p:cNvPr id="23" name="Picture Placeholder 22">
            <a:extLst>
              <a:ext uri="{FF2B5EF4-FFF2-40B4-BE49-F238E27FC236}">
                <a16:creationId xmlns:a16="http://schemas.microsoft.com/office/drawing/2014/main" id="{73AAE47F-4F2B-D0BE-529E-2E28C3BE9B60}"/>
              </a:ext>
            </a:extLst>
          </p:cNvPr>
          <p:cNvPicPr>
            <a:picLocks noGrp="1" noChangeAspect="1"/>
          </p:cNvPicPr>
          <p:nvPr>
            <p:ph type="pic" sz="quarter" idx="12"/>
          </p:nvPr>
        </p:nvPicPr>
        <p:blipFill>
          <a:blip r:embed="rId5"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FFFFFF">
              <a:lumMod val="95000"/>
            </a:srgbClr>
          </a:solidFill>
        </p:spPr>
      </p:pic>
    </p:spTree>
    <p:extLst>
      <p:ext uri="{BB962C8B-B14F-4D97-AF65-F5344CB8AC3E}">
        <p14:creationId xmlns:p14="http://schemas.microsoft.com/office/powerpoint/2010/main" val="338657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D1EC22-3EBA-A268-8176-427833BC52CC}"/>
              </a:ext>
            </a:extLst>
          </p:cNvPr>
          <p:cNvPicPr>
            <a:picLocks noChangeAspect="1"/>
          </p:cNvPicPr>
          <p:nvPr/>
        </p:nvPicPr>
        <p:blipFill>
          <a:blip r:embed="rId2" cstate="email">
            <a:alphaModFix amt="63000"/>
            <a:extLst>
              <a:ext uri="{28A0092B-C50C-407E-A947-70E740481C1C}">
                <a14:useLocalDpi xmlns:a14="http://schemas.microsoft.com/office/drawing/2010/main"/>
              </a:ext>
            </a:extLst>
          </a:blip>
          <a:stretch>
            <a:fillRect/>
          </a:stretch>
        </p:blipFill>
        <p:spPr>
          <a:xfrm rot="1081996">
            <a:off x="8046185" y="3549378"/>
            <a:ext cx="4628596" cy="4628596"/>
          </a:xfrm>
          <a:prstGeom prst="rect">
            <a:avLst/>
          </a:prstGeom>
        </p:spPr>
      </p:pic>
      <p:sp>
        <p:nvSpPr>
          <p:cNvPr id="5" name="Text Placeholder 4">
            <a:extLst>
              <a:ext uri="{FF2B5EF4-FFF2-40B4-BE49-F238E27FC236}">
                <a16:creationId xmlns:a16="http://schemas.microsoft.com/office/drawing/2014/main" id="{B3A8CB70-0662-7800-9016-B78A2FC761D0}"/>
              </a:ext>
            </a:extLst>
          </p:cNvPr>
          <p:cNvSpPr>
            <a:spLocks noGrp="1"/>
          </p:cNvSpPr>
          <p:nvPr>
            <p:ph type="body" sz="quarter" idx="19"/>
          </p:nvPr>
        </p:nvSpPr>
        <p:spPr>
          <a:xfrm>
            <a:off x="6917969" y="2298183"/>
            <a:ext cx="3195486" cy="731140"/>
          </a:xfrm>
        </p:spPr>
        <p:txBody>
          <a:bodyPr/>
          <a:lstStyle/>
          <a:p>
            <a:r>
              <a:rPr lang="en-US" dirty="0"/>
              <a:t>Noen spørsmål?</a:t>
            </a:r>
          </a:p>
        </p:txBody>
      </p:sp>
      <p:sp>
        <p:nvSpPr>
          <p:cNvPr id="6" name="Text Placeholder 5">
            <a:extLst>
              <a:ext uri="{FF2B5EF4-FFF2-40B4-BE49-F238E27FC236}">
                <a16:creationId xmlns:a16="http://schemas.microsoft.com/office/drawing/2014/main" id="{C5BAE401-DA00-8AF1-77E7-AA07B9867939}"/>
              </a:ext>
            </a:extLst>
          </p:cNvPr>
          <p:cNvSpPr>
            <a:spLocks noGrp="1"/>
          </p:cNvSpPr>
          <p:nvPr>
            <p:ph type="body" sz="quarter" idx="20"/>
          </p:nvPr>
        </p:nvSpPr>
        <p:spPr>
          <a:xfrm>
            <a:off x="7221608" y="1554480"/>
            <a:ext cx="3605719" cy="989958"/>
          </a:xfrm>
        </p:spPr>
        <p:txBody>
          <a:bodyPr/>
          <a:lstStyle/>
          <a:p>
            <a:pPr algn="l"/>
            <a:r>
              <a:rPr lang="en-US" b="1" dirty="0"/>
              <a:t>Takk </a:t>
            </a:r>
          </a:p>
        </p:txBody>
      </p:sp>
      <p:sp>
        <p:nvSpPr>
          <p:cNvPr id="4" name="Text Placeholder 3">
            <a:extLst>
              <a:ext uri="{FF2B5EF4-FFF2-40B4-BE49-F238E27FC236}">
                <a16:creationId xmlns:a16="http://schemas.microsoft.com/office/drawing/2014/main" id="{72E32BD9-E6FB-ACD0-68F0-84C4B07DE332}"/>
              </a:ext>
            </a:extLst>
          </p:cNvPr>
          <p:cNvSpPr>
            <a:spLocks noGrp="1"/>
          </p:cNvSpPr>
          <p:nvPr>
            <p:ph type="body" sz="quarter" idx="17"/>
          </p:nvPr>
        </p:nvSpPr>
        <p:spPr>
          <a:xfrm>
            <a:off x="603661" y="4708722"/>
            <a:ext cx="4952012" cy="679345"/>
          </a:xfrm>
        </p:spPr>
        <p:txBody>
          <a:bodyPr/>
          <a:lstStyle/>
          <a:p>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a:t>
            </a:r>
            <a:r>
              <a:rPr lang="en-US" sz="32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planet-pulse</a:t>
            </a:r>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.eu</a:t>
            </a:r>
            <a:endParaRPr lang="en-IE"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1" name="Group 40">
            <a:extLst>
              <a:ext uri="{FF2B5EF4-FFF2-40B4-BE49-F238E27FC236}">
                <a16:creationId xmlns:a16="http://schemas.microsoft.com/office/drawing/2014/main" id="{08E70028-2DEC-7AAE-0EE7-0F62324D787D}"/>
              </a:ext>
            </a:extLst>
          </p:cNvPr>
          <p:cNvGrpSpPr/>
          <p:nvPr/>
        </p:nvGrpSpPr>
        <p:grpSpPr>
          <a:xfrm>
            <a:off x="8770875" y="4675497"/>
            <a:ext cx="2817464" cy="475324"/>
            <a:chOff x="9893620" y="5409126"/>
            <a:chExt cx="1664680" cy="280842"/>
          </a:xfrm>
        </p:grpSpPr>
        <p:grpSp>
          <p:nvGrpSpPr>
            <p:cNvPr id="42" name="Graphic 3">
              <a:extLst>
                <a:ext uri="{FF2B5EF4-FFF2-40B4-BE49-F238E27FC236}">
                  <a16:creationId xmlns:a16="http://schemas.microsoft.com/office/drawing/2014/main" id="{8E0E4AE3-375B-387C-8EAF-8DCE0517155E}"/>
                </a:ext>
              </a:extLst>
            </p:cNvPr>
            <p:cNvGrpSpPr/>
            <p:nvPr/>
          </p:nvGrpSpPr>
          <p:grpSpPr>
            <a:xfrm>
              <a:off x="10931758" y="5409126"/>
              <a:ext cx="280634" cy="280634"/>
              <a:chOff x="1950027" y="2499889"/>
              <a:chExt cx="850463" cy="850463"/>
            </a:xfrm>
          </p:grpSpPr>
          <p:sp>
            <p:nvSpPr>
              <p:cNvPr id="54" name="Freeform 53">
                <a:extLst>
                  <a:ext uri="{FF2B5EF4-FFF2-40B4-BE49-F238E27FC236}">
                    <a16:creationId xmlns:a16="http://schemas.microsoft.com/office/drawing/2014/main" id="{6402D031-FFB6-8259-0354-679EE64AA2C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55" name="Graphic 3">
                <a:extLst>
                  <a:ext uri="{FF2B5EF4-FFF2-40B4-BE49-F238E27FC236}">
                    <a16:creationId xmlns:a16="http://schemas.microsoft.com/office/drawing/2014/main" id="{DC92A2F0-CE09-DAB9-600E-6992B3303762}"/>
                  </a:ext>
                </a:extLst>
              </p:cNvPr>
              <p:cNvGrpSpPr/>
              <p:nvPr/>
            </p:nvGrpSpPr>
            <p:grpSpPr>
              <a:xfrm>
                <a:off x="2107521" y="2657382"/>
                <a:ext cx="535476" cy="535477"/>
                <a:chOff x="2107521" y="2657382"/>
                <a:chExt cx="535476" cy="535477"/>
              </a:xfrm>
              <a:solidFill>
                <a:srgbClr val="FFFFFF"/>
              </a:solidFill>
            </p:grpSpPr>
            <p:sp>
              <p:nvSpPr>
                <p:cNvPr id="56" name="Freeform 55">
                  <a:extLst>
                    <a:ext uri="{FF2B5EF4-FFF2-40B4-BE49-F238E27FC236}">
                      <a16:creationId xmlns:a16="http://schemas.microsoft.com/office/drawing/2014/main" id="{53EF852F-D3BF-44F7-C78D-6BB73635A6C0}"/>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F7B0FA52-9D6F-EEE6-0545-C31C48C9357F}"/>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id="{DFFF187C-C0ED-470D-C770-ECD76914918C}"/>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43" name="Graphic 3">
              <a:extLst>
                <a:ext uri="{FF2B5EF4-FFF2-40B4-BE49-F238E27FC236}">
                  <a16:creationId xmlns:a16="http://schemas.microsoft.com/office/drawing/2014/main" id="{EC70BC23-4FB5-59D3-1F2E-8F6C44B5C816}"/>
                </a:ext>
              </a:extLst>
            </p:cNvPr>
            <p:cNvGrpSpPr/>
            <p:nvPr/>
          </p:nvGrpSpPr>
          <p:grpSpPr>
            <a:xfrm>
              <a:off x="10239527" y="5409126"/>
              <a:ext cx="280634" cy="280634"/>
              <a:chOff x="-147782" y="2499889"/>
              <a:chExt cx="850463" cy="850463"/>
            </a:xfrm>
          </p:grpSpPr>
          <p:sp>
            <p:nvSpPr>
              <p:cNvPr id="52" name="Freeform 51">
                <a:extLst>
                  <a:ext uri="{FF2B5EF4-FFF2-40B4-BE49-F238E27FC236}">
                    <a16:creationId xmlns:a16="http://schemas.microsoft.com/office/drawing/2014/main" id="{7FB44486-728E-7313-B8E5-D528C51952E8}"/>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78D4C7AA-F878-39B7-E7AE-62449BA94379}"/>
                  </a:ext>
                </a:extLst>
              </p:cNvPr>
              <p:cNvSpPr/>
              <p:nvPr/>
            </p:nvSpPr>
            <p:spPr>
              <a:xfrm>
                <a:off x="18529" y="2722898"/>
                <a:ext cx="549967" cy="447282"/>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4" name="Graphic 3">
              <a:extLst>
                <a:ext uri="{FF2B5EF4-FFF2-40B4-BE49-F238E27FC236}">
                  <a16:creationId xmlns:a16="http://schemas.microsoft.com/office/drawing/2014/main" id="{03A0627F-1B82-E6FC-5D88-6119729D50AA}"/>
                </a:ext>
              </a:extLst>
            </p:cNvPr>
            <p:cNvGrpSpPr/>
            <p:nvPr/>
          </p:nvGrpSpPr>
          <p:grpSpPr>
            <a:xfrm>
              <a:off x="11277666" y="5409126"/>
              <a:ext cx="280634" cy="280634"/>
              <a:chOff x="2998302" y="2499889"/>
              <a:chExt cx="850463" cy="850463"/>
            </a:xfrm>
          </p:grpSpPr>
          <p:sp>
            <p:nvSpPr>
              <p:cNvPr id="50" name="Freeform 49">
                <a:extLst>
                  <a:ext uri="{FF2B5EF4-FFF2-40B4-BE49-F238E27FC236}">
                    <a16:creationId xmlns:a16="http://schemas.microsoft.com/office/drawing/2014/main" id="{C21D51D7-5781-6350-26E9-32FCEEE1281F}"/>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id="{ACA7E8FC-9176-E93C-41EF-DC3A81B5AA9D}"/>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5" name="Graphic 3">
              <a:extLst>
                <a:ext uri="{FF2B5EF4-FFF2-40B4-BE49-F238E27FC236}">
                  <a16:creationId xmlns:a16="http://schemas.microsoft.com/office/drawing/2014/main" id="{4D3CB470-84E4-5E54-0102-3DFBF9EE22A2}"/>
                </a:ext>
              </a:extLst>
            </p:cNvPr>
            <p:cNvGrpSpPr/>
            <p:nvPr/>
          </p:nvGrpSpPr>
          <p:grpSpPr>
            <a:xfrm>
              <a:off x="9893620" y="5409126"/>
              <a:ext cx="280634" cy="280842"/>
              <a:chOff x="-1196056" y="2499889"/>
              <a:chExt cx="850463" cy="851093"/>
            </a:xfrm>
          </p:grpSpPr>
          <p:sp>
            <p:nvSpPr>
              <p:cNvPr id="48" name="Freeform 47">
                <a:extLst>
                  <a:ext uri="{FF2B5EF4-FFF2-40B4-BE49-F238E27FC236}">
                    <a16:creationId xmlns:a16="http://schemas.microsoft.com/office/drawing/2014/main" id="{79E5293D-38DC-118E-76B2-F20C4700178F}"/>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BA77D9DB-7F2F-F39D-8199-E26A44E77B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6" name="Freeform 45">
              <a:extLst>
                <a:ext uri="{FF2B5EF4-FFF2-40B4-BE49-F238E27FC236}">
                  <a16:creationId xmlns:a16="http://schemas.microsoft.com/office/drawing/2014/main" id="{C611E2DB-CE1E-5CDC-1CBC-185B398A0361}"/>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47" name="Graphic 46" descr="World with solid fill">
              <a:extLst>
                <a:ext uri="{FF2B5EF4-FFF2-40B4-BE49-F238E27FC236}">
                  <a16:creationId xmlns:a16="http://schemas.microsoft.com/office/drawing/2014/main" id="{EB38B327-8B40-12BA-BAD1-A94B71D56603}"/>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00539" y="5425572"/>
              <a:ext cx="246077" cy="246077"/>
            </a:xfrm>
            <a:prstGeom prst="rect">
              <a:avLst/>
            </a:prstGeom>
          </p:spPr>
        </p:pic>
      </p:grpSp>
    </p:spTree>
    <p:extLst>
      <p:ext uri="{BB962C8B-B14F-4D97-AF65-F5344CB8AC3E}">
        <p14:creationId xmlns:p14="http://schemas.microsoft.com/office/powerpoint/2010/main" val="43347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864984E0-560B-2D8A-8C6C-20191EA54F76}"/>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2" name="Text Placeholder 1">
            <a:extLst>
              <a:ext uri="{FF2B5EF4-FFF2-40B4-BE49-F238E27FC236}">
                <a16:creationId xmlns:a16="http://schemas.microsoft.com/office/drawing/2014/main" id="{608056FF-5A3F-6E21-B9D0-7756A5526FFC}"/>
              </a:ext>
            </a:extLst>
          </p:cNvPr>
          <p:cNvSpPr>
            <a:spLocks noGrp="1"/>
          </p:cNvSpPr>
          <p:nvPr>
            <p:ph type="body" sz="quarter" idx="17"/>
          </p:nvPr>
        </p:nvSpPr>
        <p:spPr/>
        <p:txBody>
          <a:bodyPr/>
          <a:lstStyle/>
          <a:p>
            <a:r>
              <a:rPr lang="en-IN" dirty="0"/>
              <a:t>00</a:t>
            </a:r>
          </a:p>
        </p:txBody>
      </p:sp>
      <p:sp>
        <p:nvSpPr>
          <p:cNvPr id="7" name="Rectangle 6">
            <a:extLst>
              <a:ext uri="{FF2B5EF4-FFF2-40B4-BE49-F238E27FC236}">
                <a16:creationId xmlns:a16="http://schemas.microsoft.com/office/drawing/2014/main" id="{F26DC60D-A1BE-9920-1DDB-F84CFFF34E21}"/>
              </a:ext>
            </a:extLst>
          </p:cNvPr>
          <p:cNvSpPr/>
          <p:nvPr/>
        </p:nvSpPr>
        <p:spPr>
          <a:xfrm>
            <a:off x="2483239" y="2558689"/>
            <a:ext cx="4935200" cy="877685"/>
          </a:xfrm>
          <a:prstGeom prst="rect">
            <a:avLst/>
          </a:prstGeom>
          <a:solidFill>
            <a:schemeClr val="bg1"/>
          </a:solidFill>
          <a:ln>
            <a:solidFill>
              <a:srgbClr val="5398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8" name="TextBox 7">
            <a:extLst>
              <a:ext uri="{FF2B5EF4-FFF2-40B4-BE49-F238E27FC236}">
                <a16:creationId xmlns:a16="http://schemas.microsoft.com/office/drawing/2014/main" id="{D623154C-3F4E-938A-054D-ADEC5D991627}"/>
              </a:ext>
            </a:extLst>
          </p:cNvPr>
          <p:cNvSpPr txBox="1"/>
          <p:nvPr/>
        </p:nvSpPr>
        <p:spPr>
          <a:xfrm>
            <a:off x="2645579" y="2581549"/>
            <a:ext cx="4723024" cy="830997"/>
          </a:xfrm>
          <a:prstGeom prst="rect">
            <a:avLst/>
          </a:prstGeom>
          <a:noFill/>
        </p:spPr>
        <p:txBody>
          <a:bodyPr wrap="none" rtlCol="0">
            <a:spAutoFit/>
          </a:bodyPr>
          <a:lstStyle/>
          <a:p>
            <a:r>
              <a:rPr lang="en-US" sz="4800" b="1" spc="324" dirty="0">
                <a:solidFill>
                  <a:srgbClr val="5398A2"/>
                </a:solidFill>
                <a:latin typeface="Calibri" panose="020F0502020204030204" pitchFamily="34" charset="0"/>
                <a:cs typeface="Calibri" panose="020F0502020204030204" pitchFamily="34" charset="0"/>
              </a:rPr>
              <a:t>INNLEDNING</a:t>
            </a:r>
          </a:p>
        </p:txBody>
      </p:sp>
      <p:sp>
        <p:nvSpPr>
          <p:cNvPr id="13" name="Rectangle 12">
            <a:extLst>
              <a:ext uri="{FF2B5EF4-FFF2-40B4-BE49-F238E27FC236}">
                <a16:creationId xmlns:a16="http://schemas.microsoft.com/office/drawing/2014/main" id="{18539505-6856-AEFE-E5AE-F07E1E1F21FE}"/>
              </a:ext>
            </a:extLst>
          </p:cNvPr>
          <p:cNvSpPr/>
          <p:nvPr/>
        </p:nvSpPr>
        <p:spPr>
          <a:xfrm>
            <a:off x="5071337" y="3435406"/>
            <a:ext cx="3924073" cy="640615"/>
          </a:xfrm>
          <a:prstGeom prst="rect">
            <a:avLst/>
          </a:prstGeom>
          <a:solidFill>
            <a:srgbClr val="82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82C248"/>
              </a:solidFill>
              <a:latin typeface="Montserrat" panose="00000500000000000000" pitchFamily="50" charset="0"/>
            </a:endParaRPr>
          </a:p>
        </p:txBody>
      </p:sp>
      <p:sp>
        <p:nvSpPr>
          <p:cNvPr id="14" name="TextBox 13">
            <a:extLst>
              <a:ext uri="{FF2B5EF4-FFF2-40B4-BE49-F238E27FC236}">
                <a16:creationId xmlns:a16="http://schemas.microsoft.com/office/drawing/2014/main" id="{A8EB6D52-9226-88EC-5448-E19A2AEB7340}"/>
              </a:ext>
            </a:extLst>
          </p:cNvPr>
          <p:cNvSpPr txBox="1"/>
          <p:nvPr/>
        </p:nvSpPr>
        <p:spPr>
          <a:xfrm>
            <a:off x="5071338" y="3524880"/>
            <a:ext cx="4015512" cy="523220"/>
          </a:xfrm>
          <a:prstGeom prst="rect">
            <a:avLst/>
          </a:prstGeom>
          <a:noFill/>
        </p:spPr>
        <p:txBody>
          <a:bodyPr wrap="square" rtlCol="0">
            <a:spAutoFit/>
          </a:bodyPr>
          <a:lstStyle/>
          <a:p>
            <a:pPr algn="ctr"/>
            <a:r>
              <a:rPr lang="en-IN" sz="2800" dirty="0">
                <a:solidFill>
                  <a:schemeClr val="bg1"/>
                </a:solidFill>
              </a:rPr>
              <a:t>og læringsmål</a:t>
            </a:r>
          </a:p>
        </p:txBody>
      </p:sp>
    </p:spTree>
    <p:extLst>
      <p:ext uri="{BB962C8B-B14F-4D97-AF65-F5344CB8AC3E}">
        <p14:creationId xmlns:p14="http://schemas.microsoft.com/office/powerpoint/2010/main" val="331389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7315709-1CCF-D712-44F9-618AC973FECE}"/>
              </a:ext>
            </a:extLst>
          </p:cNvPr>
          <p:cNvSpPr>
            <a:spLocks noGrp="1"/>
          </p:cNvSpPr>
          <p:nvPr>
            <p:ph type="body" sz="quarter" idx="18"/>
          </p:nvPr>
        </p:nvSpPr>
        <p:spPr>
          <a:xfrm>
            <a:off x="8652510" y="1857124"/>
            <a:ext cx="2891103" cy="1049221"/>
          </a:xfrm>
        </p:spPr>
        <p:txBody>
          <a:bodyPr/>
          <a:lstStyle/>
          <a:p>
            <a:r>
              <a:rPr lang="en-US" dirty="0"/>
              <a:t>INNLEDNING</a:t>
            </a:r>
          </a:p>
          <a:p>
            <a:endParaRPr lang="en-US" dirty="0"/>
          </a:p>
        </p:txBody>
      </p:sp>
      <p:sp>
        <p:nvSpPr>
          <p:cNvPr id="5" name="Text Placeholder 4">
            <a:extLst>
              <a:ext uri="{FF2B5EF4-FFF2-40B4-BE49-F238E27FC236}">
                <a16:creationId xmlns:a16="http://schemas.microsoft.com/office/drawing/2014/main" id="{B7540682-E3A7-41C7-9DDC-37F458577DE4}"/>
              </a:ext>
            </a:extLst>
          </p:cNvPr>
          <p:cNvSpPr>
            <a:spLocks noGrp="1"/>
          </p:cNvSpPr>
          <p:nvPr>
            <p:ph type="body" sz="quarter" idx="19"/>
          </p:nvPr>
        </p:nvSpPr>
        <p:spPr/>
        <p:txBody>
          <a:bodyPr/>
          <a:lstStyle/>
          <a:p>
            <a:r>
              <a:rPr lang="en-US" dirty="0"/>
              <a:t>00</a:t>
            </a:r>
          </a:p>
        </p:txBody>
      </p:sp>
      <p:sp>
        <p:nvSpPr>
          <p:cNvPr id="7" name="Text Placeholder 6">
            <a:extLst>
              <a:ext uri="{FF2B5EF4-FFF2-40B4-BE49-F238E27FC236}">
                <a16:creationId xmlns:a16="http://schemas.microsoft.com/office/drawing/2014/main" id="{3FD5808F-8355-0701-CAA8-F0F534E3808D}"/>
              </a:ext>
            </a:extLst>
          </p:cNvPr>
          <p:cNvSpPr>
            <a:spLocks noGrp="1"/>
          </p:cNvSpPr>
          <p:nvPr>
            <p:ph type="body" sz="quarter" idx="21"/>
          </p:nvPr>
        </p:nvSpPr>
        <p:spPr>
          <a:xfrm>
            <a:off x="160020" y="3756621"/>
            <a:ext cx="11898630" cy="2792769"/>
          </a:xfrm>
        </p:spPr>
        <p:txBody>
          <a:bodyPr/>
          <a:lstStyle/>
          <a:p>
            <a:pPr marL="0" indent="0"/>
            <a:r>
              <a:rPr lang="en-US" sz="2300" dirty="0"/>
              <a:t>Klimavitenskap gir et faktagrunnlag for å forstå hvordan og hvorfor planeten endrer seg. Mange møter motstridende informasjon, raske klimanyheter eller uklare forklaringer.</a:t>
            </a:r>
          </a:p>
          <a:p>
            <a:pPr marL="0" indent="0"/>
            <a:r>
              <a:rPr lang="en-US" sz="2300" dirty="0"/>
              <a:t>Å bygge et tydelig vitenskapelig grunnlag hjelper en å forstå disse signalene, støtter informert diskusjon og styrker evnen til å vurdere påstander man møter i dagliglivet, på jobben eller i offentlige debatter.</a:t>
            </a:r>
          </a:p>
          <a:p>
            <a:pPr marL="0" indent="0"/>
            <a:r>
              <a:rPr lang="en-US" sz="2300" dirty="0">
                <a:solidFill>
                  <a:srgbClr val="1F8E47"/>
                </a:solidFill>
              </a:rPr>
              <a:t>Denne </a:t>
            </a:r>
            <a:r>
              <a:rPr lang="en-US" sz="2300" b="1" dirty="0">
                <a:solidFill>
                  <a:srgbClr val="1F8E47"/>
                </a:solidFill>
              </a:rPr>
              <a:t>aktiviteten</a:t>
            </a:r>
            <a:r>
              <a:rPr lang="en-US" sz="2300" dirty="0">
                <a:solidFill>
                  <a:srgbClr val="1F8E47"/>
                </a:solidFill>
              </a:rPr>
              <a:t> gir en kortfattet oversikt over klimavitenskap, et praktisk eksperiment og anvendt analyse for virkelige sammenhenger.</a:t>
            </a:r>
            <a:endParaRPr lang="en-US" sz="2300" b="1" dirty="0">
              <a:solidFill>
                <a:srgbClr val="1F8E47"/>
              </a:solidFill>
            </a:endParaRPr>
          </a:p>
        </p:txBody>
      </p:sp>
      <p:pic>
        <p:nvPicPr>
          <p:cNvPr id="14" name="Picture 13">
            <a:extLst>
              <a:ext uri="{FF2B5EF4-FFF2-40B4-BE49-F238E27FC236}">
                <a16:creationId xmlns:a16="http://schemas.microsoft.com/office/drawing/2014/main" id="{72BFF173-3F26-7AF2-CED4-9E59D1FABA5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491490"/>
            <a:ext cx="8149590" cy="3051810"/>
          </a:xfrm>
          <a:custGeom>
            <a:avLst/>
            <a:gdLst>
              <a:gd name="csX0" fmla="*/ 0 w 8149590"/>
              <a:gd name="csY0" fmla="*/ 0 h 3051810"/>
              <a:gd name="csX1" fmla="*/ 6623685 w 8149590"/>
              <a:gd name="csY1" fmla="*/ 0 h 3051810"/>
              <a:gd name="csX2" fmla="*/ 8149590 w 8149590"/>
              <a:gd name="csY2" fmla="*/ 1525905 h 3051810"/>
              <a:gd name="csX3" fmla="*/ 6623685 w 8149590"/>
              <a:gd name="csY3" fmla="*/ 3051810 h 3051810"/>
              <a:gd name="csX4" fmla="*/ 0 w 8149590"/>
              <a:gd name="csY4" fmla="*/ 3051810 h 3051810"/>
            </a:gdLst>
            <a:ahLst/>
            <a:cxnLst>
              <a:cxn ang="0">
                <a:pos x="csX0" y="csY0"/>
              </a:cxn>
              <a:cxn ang="0">
                <a:pos x="csX1" y="csY1"/>
              </a:cxn>
              <a:cxn ang="0">
                <a:pos x="csX2" y="csY2"/>
              </a:cxn>
              <a:cxn ang="0">
                <a:pos x="csX3" y="csY3"/>
              </a:cxn>
              <a:cxn ang="0">
                <a:pos x="csX4" y="csY4"/>
              </a:cxn>
            </a:cxnLst>
            <a:rect l="l" t="t" r="r" b="b"/>
            <a:pathLst>
              <a:path w="8149590" h="3051810">
                <a:moveTo>
                  <a:pt x="0" y="0"/>
                </a:moveTo>
                <a:lnTo>
                  <a:pt x="6623685" y="0"/>
                </a:lnTo>
                <a:cubicBezTo>
                  <a:pt x="7466419" y="0"/>
                  <a:pt x="8149590" y="683171"/>
                  <a:pt x="8149590" y="1525905"/>
                </a:cubicBezTo>
                <a:cubicBezTo>
                  <a:pt x="8149590" y="2368639"/>
                  <a:pt x="7466419" y="3051810"/>
                  <a:pt x="6623685" y="3051810"/>
                </a:cubicBezTo>
                <a:lnTo>
                  <a:pt x="0" y="3051810"/>
                </a:lnTo>
                <a:close/>
              </a:path>
            </a:pathLst>
          </a:custGeom>
          <a:ln>
            <a:solidFill>
              <a:schemeClr val="bg1">
                <a:lumMod val="85000"/>
              </a:schemeClr>
            </a:solidFill>
          </a:ln>
        </p:spPr>
      </p:pic>
    </p:spTree>
    <p:extLst>
      <p:ext uri="{BB962C8B-B14F-4D97-AF65-F5344CB8AC3E}">
        <p14:creationId xmlns:p14="http://schemas.microsoft.com/office/powerpoint/2010/main" val="43327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61B61B-D9E5-B6BB-DD9A-AF83DD63D519}"/>
              </a:ext>
            </a:extLst>
          </p:cNvPr>
          <p:cNvSpPr>
            <a:spLocks noGrp="1"/>
          </p:cNvSpPr>
          <p:nvPr>
            <p:ph type="body" sz="quarter" idx="18"/>
          </p:nvPr>
        </p:nvSpPr>
        <p:spPr>
          <a:xfrm>
            <a:off x="798382" y="1565257"/>
            <a:ext cx="4882328" cy="4743716"/>
          </a:xfrm>
        </p:spPr>
        <p:txBody>
          <a:bodyPr/>
          <a:lstStyle/>
          <a:p>
            <a:pPr marL="342900" indent="-342900">
              <a:buFont typeface="Arial" panose="020B0604020202020204" pitchFamily="34" charset="0"/>
              <a:buChar char="•"/>
            </a:pPr>
            <a:r>
              <a:rPr lang="en-US" dirty="0"/>
              <a:t>Etter å ha fullført denne aktiviteten vil deltakerne kunne:</a:t>
            </a:r>
          </a:p>
          <a:p>
            <a:pPr marL="342900" indent="-342900">
              <a:buFont typeface="Arial" panose="020B0604020202020204" pitchFamily="34" charset="0"/>
              <a:buChar char="•"/>
            </a:pPr>
            <a:r>
              <a:rPr lang="en-US" dirty="0"/>
              <a:t>Skille tydelig mellom vær og klima</a:t>
            </a:r>
          </a:p>
          <a:p>
            <a:pPr marL="342900" indent="-342900">
              <a:buFont typeface="Arial" panose="020B0604020202020204" pitchFamily="34" charset="0"/>
              <a:buChar char="•"/>
            </a:pPr>
            <a:r>
              <a:rPr lang="en-US" dirty="0"/>
              <a:t>Forklare drivhuseffekten med vitenskapelig presisjon</a:t>
            </a:r>
          </a:p>
          <a:p>
            <a:pPr marL="342900" indent="-342900">
              <a:buFont typeface="Arial" panose="020B0604020202020204" pitchFamily="34" charset="0"/>
              <a:buChar char="•"/>
            </a:pPr>
            <a:r>
              <a:rPr lang="en-US" dirty="0"/>
              <a:t>Identifisere de viktigste driverne bak klimaendringer</a:t>
            </a:r>
          </a:p>
          <a:p>
            <a:pPr marL="342900" indent="-342900">
              <a:buFont typeface="Arial" panose="020B0604020202020204" pitchFamily="34" charset="0"/>
              <a:buChar char="•"/>
            </a:pPr>
            <a:r>
              <a:rPr lang="en-US" dirty="0"/>
              <a:t>Forstå hvordan langsiktige klimadata samles inn og brukes</a:t>
            </a:r>
            <a:endParaRPr lang="en-US" dirty="0">
              <a:solidFill>
                <a:srgbClr val="5398A2"/>
              </a:solidFill>
            </a:endParaRPr>
          </a:p>
        </p:txBody>
      </p:sp>
      <p:sp>
        <p:nvSpPr>
          <p:cNvPr id="4" name="Text Placeholder 3">
            <a:extLst>
              <a:ext uri="{FF2B5EF4-FFF2-40B4-BE49-F238E27FC236}">
                <a16:creationId xmlns:a16="http://schemas.microsoft.com/office/drawing/2014/main" id="{20D0AD24-DC14-E8EC-808F-CC7B578D1B46}"/>
              </a:ext>
            </a:extLst>
          </p:cNvPr>
          <p:cNvSpPr>
            <a:spLocks noGrp="1"/>
          </p:cNvSpPr>
          <p:nvPr>
            <p:ph type="body" sz="quarter" idx="16"/>
          </p:nvPr>
        </p:nvSpPr>
        <p:spPr>
          <a:xfrm>
            <a:off x="798382" y="761603"/>
            <a:ext cx="7556948" cy="803654"/>
          </a:xfrm>
        </p:spPr>
        <p:txBody>
          <a:bodyPr/>
          <a:lstStyle/>
          <a:p>
            <a:r>
              <a:rPr lang="en-US" dirty="0">
                <a:solidFill>
                  <a:srgbClr val="5398A2"/>
                </a:solidFill>
              </a:rPr>
              <a:t>Læringsmål</a:t>
            </a:r>
          </a:p>
        </p:txBody>
      </p:sp>
      <p:pic>
        <p:nvPicPr>
          <p:cNvPr id="7" name="Picture Placeholder 6">
            <a:extLst>
              <a:ext uri="{FF2B5EF4-FFF2-40B4-BE49-F238E27FC236}">
                <a16:creationId xmlns:a16="http://schemas.microsoft.com/office/drawing/2014/main" id="{2495721B-0D4D-5CFC-0D65-81B69FC259D0}"/>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a:solidFill>
            <a:srgbClr val="FFFFFF">
              <a:lumMod val="95000"/>
            </a:srgbClr>
          </a:solidFill>
        </p:spPr>
      </p:pic>
      <p:pic>
        <p:nvPicPr>
          <p:cNvPr id="3" name="Graphic 2" descr="Chevron arrows with solid fill">
            <a:extLst>
              <a:ext uri="{FF2B5EF4-FFF2-40B4-BE49-F238E27FC236}">
                <a16:creationId xmlns:a16="http://schemas.microsoft.com/office/drawing/2014/main" id="{FCB261DF-BAF1-1802-2CE2-9F5E7C85860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5400000">
            <a:off x="798382" y="5608717"/>
            <a:ext cx="590550" cy="590550"/>
          </a:xfrm>
          <a:prstGeom prst="rect">
            <a:avLst/>
          </a:prstGeom>
        </p:spPr>
      </p:pic>
    </p:spTree>
    <p:extLst>
      <p:ext uri="{BB962C8B-B14F-4D97-AF65-F5344CB8AC3E}">
        <p14:creationId xmlns:p14="http://schemas.microsoft.com/office/powerpoint/2010/main" val="315185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0A902-A3E9-5BCE-0008-33F864C06D7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1EEFB3E-0407-3FBB-BD6F-84991B89E43E}"/>
              </a:ext>
            </a:extLst>
          </p:cNvPr>
          <p:cNvSpPr>
            <a:spLocks noGrp="1"/>
          </p:cNvSpPr>
          <p:nvPr>
            <p:ph type="body" sz="quarter" idx="18"/>
          </p:nvPr>
        </p:nvSpPr>
        <p:spPr>
          <a:xfrm>
            <a:off x="798382" y="1565257"/>
            <a:ext cx="4882328" cy="4743716"/>
          </a:xfrm>
        </p:spPr>
        <p:txBody>
          <a:bodyPr/>
          <a:lstStyle/>
          <a:p>
            <a:pPr marL="342900" indent="-342900">
              <a:buFont typeface="Arial" panose="020B0604020202020204" pitchFamily="34" charset="0"/>
              <a:buChar char="•"/>
            </a:pPr>
            <a:r>
              <a:rPr lang="en-US" dirty="0"/>
              <a:t>Bygge en enkel modell som viser hvordan varme fanges i atmosfæren</a:t>
            </a:r>
          </a:p>
          <a:p>
            <a:pPr marL="342900" indent="-342900">
              <a:buFont typeface="Arial" panose="020B0604020202020204" pitchFamily="34" charset="0"/>
              <a:buChar char="•"/>
            </a:pPr>
            <a:r>
              <a:rPr lang="en-US" dirty="0"/>
              <a:t>Knytte klimavitenskapelige begreper til personlige, sosiale og urbane miljøer</a:t>
            </a:r>
          </a:p>
          <a:p>
            <a:pPr marL="342900" indent="-342900">
              <a:buFont typeface="Arial" panose="020B0604020202020204" pitchFamily="34" charset="0"/>
              <a:buChar char="•"/>
            </a:pPr>
            <a:r>
              <a:rPr lang="en-US" dirty="0"/>
              <a:t>Vurdere påliteligheten til kilder for klimainformasjon</a:t>
            </a:r>
            <a:endParaRPr lang="en-US" dirty="0">
              <a:solidFill>
                <a:srgbClr val="5398A2"/>
              </a:solidFill>
            </a:endParaRPr>
          </a:p>
        </p:txBody>
      </p:sp>
      <p:sp>
        <p:nvSpPr>
          <p:cNvPr id="4" name="Text Placeholder 3">
            <a:extLst>
              <a:ext uri="{FF2B5EF4-FFF2-40B4-BE49-F238E27FC236}">
                <a16:creationId xmlns:a16="http://schemas.microsoft.com/office/drawing/2014/main" id="{C87D383F-9647-876D-87C6-6E18510C030E}"/>
              </a:ext>
            </a:extLst>
          </p:cNvPr>
          <p:cNvSpPr>
            <a:spLocks noGrp="1"/>
          </p:cNvSpPr>
          <p:nvPr>
            <p:ph type="body" sz="quarter" idx="16"/>
          </p:nvPr>
        </p:nvSpPr>
        <p:spPr>
          <a:xfrm>
            <a:off x="798382" y="761603"/>
            <a:ext cx="7556948" cy="803654"/>
          </a:xfrm>
        </p:spPr>
        <p:txBody>
          <a:bodyPr/>
          <a:lstStyle/>
          <a:p>
            <a:r>
              <a:rPr lang="en-US" dirty="0">
                <a:solidFill>
                  <a:srgbClr val="5398A2"/>
                </a:solidFill>
              </a:rPr>
              <a:t>Læringsmål</a:t>
            </a:r>
          </a:p>
        </p:txBody>
      </p:sp>
      <p:pic>
        <p:nvPicPr>
          <p:cNvPr id="8" name="Picture Placeholder 7">
            <a:extLst>
              <a:ext uri="{FF2B5EF4-FFF2-40B4-BE49-F238E27FC236}">
                <a16:creationId xmlns:a16="http://schemas.microsoft.com/office/drawing/2014/main" id="{B813F687-82F6-21CD-76FB-1957AD119B8C}"/>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313527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DAB69-EF05-ED48-15CF-288C7291B5E0}"/>
            </a:ext>
          </a:extLst>
        </p:cNvPr>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C6FF2865-64DC-BE58-1058-73D4898EAB5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6B16D891-388F-6B91-7A53-97757BF35110}"/>
              </a:ext>
            </a:extLst>
          </p:cNvPr>
          <p:cNvSpPr>
            <a:spLocks noGrp="1"/>
          </p:cNvSpPr>
          <p:nvPr>
            <p:ph type="body" sz="quarter" idx="17"/>
          </p:nvPr>
        </p:nvSpPr>
        <p:spPr/>
        <p:txBody>
          <a:bodyPr/>
          <a:lstStyle/>
          <a:p>
            <a:r>
              <a:rPr lang="en-US" dirty="0"/>
              <a:t>01</a:t>
            </a:r>
          </a:p>
        </p:txBody>
      </p:sp>
      <p:pic>
        <p:nvPicPr>
          <p:cNvPr id="9" name="Picture 8">
            <a:extLst>
              <a:ext uri="{FF2B5EF4-FFF2-40B4-BE49-F238E27FC236}">
                <a16:creationId xmlns:a16="http://schemas.microsoft.com/office/drawing/2014/main" id="{7DB0BA14-EF87-55E7-242B-902858E7EB23}"/>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969A56AF-7983-6E72-2583-FDA7175276BA}"/>
              </a:ext>
            </a:extLst>
          </p:cNvPr>
          <p:cNvSpPr/>
          <p:nvPr/>
        </p:nvSpPr>
        <p:spPr>
          <a:xfrm>
            <a:off x="2128909" y="2319239"/>
            <a:ext cx="8066651" cy="85385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99977186-9611-0F91-F5A8-E5E388FEA97B}"/>
              </a:ext>
            </a:extLst>
          </p:cNvPr>
          <p:cNvSpPr txBox="1"/>
          <p:nvPr/>
        </p:nvSpPr>
        <p:spPr>
          <a:xfrm>
            <a:off x="2208918" y="2342099"/>
            <a:ext cx="7854173" cy="830997"/>
          </a:xfrm>
          <a:prstGeom prst="rect">
            <a:avLst/>
          </a:prstGeom>
          <a:noFill/>
        </p:spPr>
        <p:txBody>
          <a:bodyPr wrap="square" rtlCol="0">
            <a:spAutoFit/>
          </a:bodyPr>
          <a:lstStyle/>
          <a:p>
            <a:pPr algn="ctr"/>
            <a:r>
              <a:rPr lang="en-US" sz="4800" b="1" spc="324" dirty="0">
                <a:solidFill>
                  <a:srgbClr val="1F8E47"/>
                </a:solidFill>
                <a:latin typeface="Calibri" panose="020F0502020204030204" pitchFamily="34" charset="0"/>
                <a:cs typeface="Calibri" panose="020F0502020204030204" pitchFamily="34" charset="0"/>
              </a:rPr>
              <a:t>Det grunnleggende i klimavitenskap</a:t>
            </a:r>
          </a:p>
        </p:txBody>
      </p:sp>
      <p:sp>
        <p:nvSpPr>
          <p:cNvPr id="2" name="Rectangle 1">
            <a:extLst>
              <a:ext uri="{FF2B5EF4-FFF2-40B4-BE49-F238E27FC236}">
                <a16:creationId xmlns:a16="http://schemas.microsoft.com/office/drawing/2014/main" id="{5383F979-E400-FE2E-4104-C438ADFF5FA8}"/>
              </a:ext>
            </a:extLst>
          </p:cNvPr>
          <p:cNvSpPr/>
          <p:nvPr/>
        </p:nvSpPr>
        <p:spPr>
          <a:xfrm>
            <a:off x="4685731" y="3161666"/>
            <a:ext cx="3897630" cy="560070"/>
          </a:xfrm>
          <a:prstGeom prst="rect">
            <a:avLst/>
          </a:prstGeom>
          <a:solidFill>
            <a:srgbClr val="82C2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spc="324" dirty="0">
                <a:solidFill>
                  <a:schemeClr val="bg1"/>
                </a:solidFill>
                <a:latin typeface="Calibri" panose="020F0502020204030204" pitchFamily="34" charset="0"/>
                <a:cs typeface="Calibri" panose="020F0502020204030204" pitchFamily="34" charset="0"/>
              </a:rPr>
              <a:t>(faktaark)</a:t>
            </a:r>
            <a:endParaRPr lang="en-IN" sz="2400" dirty="0">
              <a:solidFill>
                <a:schemeClr val="bg1"/>
              </a:solidFill>
            </a:endParaRPr>
          </a:p>
        </p:txBody>
      </p:sp>
    </p:spTree>
    <p:extLst>
      <p:ext uri="{BB962C8B-B14F-4D97-AF65-F5344CB8AC3E}">
        <p14:creationId xmlns:p14="http://schemas.microsoft.com/office/powerpoint/2010/main" val="159596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7CCA0-4502-DDEC-90CE-CA906440B8E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25C0D14-5C8C-9B3C-A45E-729C263D67F1}"/>
              </a:ext>
            </a:extLst>
          </p:cNvPr>
          <p:cNvSpPr>
            <a:spLocks noGrp="1"/>
          </p:cNvSpPr>
          <p:nvPr>
            <p:ph type="body" sz="quarter" idx="18"/>
          </p:nvPr>
        </p:nvSpPr>
        <p:spPr>
          <a:xfrm>
            <a:off x="675020" y="3392026"/>
            <a:ext cx="3051160" cy="1049221"/>
          </a:xfrm>
        </p:spPr>
        <p:txBody>
          <a:bodyPr/>
          <a:lstStyle/>
          <a:p>
            <a:r>
              <a:rPr lang="en-US" spc="324" dirty="0"/>
              <a:t>Del 1: Det grunnleggende i klimavitenskap (faktaark)</a:t>
            </a:r>
          </a:p>
        </p:txBody>
      </p:sp>
      <p:sp>
        <p:nvSpPr>
          <p:cNvPr id="3" name="Text Placeholder 2">
            <a:extLst>
              <a:ext uri="{FF2B5EF4-FFF2-40B4-BE49-F238E27FC236}">
                <a16:creationId xmlns:a16="http://schemas.microsoft.com/office/drawing/2014/main" id="{5EC49528-2FC8-9380-14F6-921CF082DBF5}"/>
              </a:ext>
            </a:extLst>
          </p:cNvPr>
          <p:cNvSpPr>
            <a:spLocks noGrp="1"/>
          </p:cNvSpPr>
          <p:nvPr>
            <p:ph type="body" sz="quarter" idx="19"/>
          </p:nvPr>
        </p:nvSpPr>
        <p:spPr/>
        <p:txBody>
          <a:bodyPr/>
          <a:lstStyle/>
          <a:p>
            <a:r>
              <a:rPr lang="en-IN" dirty="0"/>
              <a:t>01</a:t>
            </a:r>
          </a:p>
        </p:txBody>
      </p:sp>
      <p:sp>
        <p:nvSpPr>
          <p:cNvPr id="6" name="Text Placeholder 5">
            <a:extLst>
              <a:ext uri="{FF2B5EF4-FFF2-40B4-BE49-F238E27FC236}">
                <a16:creationId xmlns:a16="http://schemas.microsoft.com/office/drawing/2014/main" id="{64F2823E-2CEB-FCFE-67FF-77AACD5785D6}"/>
              </a:ext>
            </a:extLst>
          </p:cNvPr>
          <p:cNvSpPr>
            <a:spLocks noGrp="1"/>
          </p:cNvSpPr>
          <p:nvPr>
            <p:ph type="body" sz="quarter" idx="16"/>
          </p:nvPr>
        </p:nvSpPr>
        <p:spPr>
          <a:xfrm>
            <a:off x="4434828" y="761603"/>
            <a:ext cx="7612392" cy="803654"/>
          </a:xfrm>
        </p:spPr>
        <p:txBody>
          <a:bodyPr/>
          <a:lstStyle/>
          <a:p>
            <a:r>
              <a:rPr lang="en-US" dirty="0">
                <a:solidFill>
                  <a:srgbClr val="1F8E47"/>
                </a:solidFill>
              </a:rPr>
              <a:t>Vær vs. klima</a:t>
            </a:r>
          </a:p>
        </p:txBody>
      </p:sp>
      <p:sp>
        <p:nvSpPr>
          <p:cNvPr id="9" name="Text Placeholder 4">
            <a:extLst>
              <a:ext uri="{FF2B5EF4-FFF2-40B4-BE49-F238E27FC236}">
                <a16:creationId xmlns:a16="http://schemas.microsoft.com/office/drawing/2014/main" id="{DC8FEA9B-4D25-FFB3-1156-19A3947601D0}"/>
              </a:ext>
            </a:extLst>
          </p:cNvPr>
          <p:cNvSpPr txBox="1">
            <a:spLocks/>
          </p:cNvSpPr>
          <p:nvPr/>
        </p:nvSpPr>
        <p:spPr>
          <a:xfrm>
            <a:off x="4434827" y="1991677"/>
            <a:ext cx="7365574" cy="3849918"/>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en-US" sz="2400" b="1" dirty="0">
                <a:solidFill>
                  <a:srgbClr val="1F8E47"/>
                </a:solidFill>
              </a:rPr>
              <a:t>Vær</a:t>
            </a:r>
            <a:r>
              <a:rPr lang="en-US" sz="2400" dirty="0">
                <a:solidFill>
                  <a:srgbClr val="404040"/>
                </a:solidFill>
              </a:rPr>
              <a:t> viser til kortsiktige atmosfæriske forhold (timer til dager).</a:t>
            </a:r>
          </a:p>
          <a:p>
            <a:pPr marL="342900" indent="-342900">
              <a:lnSpc>
                <a:spcPct val="100000"/>
              </a:lnSpc>
              <a:buFont typeface="Arial" panose="020B0604020202020204" pitchFamily="34" charset="0"/>
              <a:buChar char="•"/>
            </a:pPr>
            <a:r>
              <a:rPr lang="en-US" sz="2400" b="1" dirty="0">
                <a:solidFill>
                  <a:srgbClr val="1F8E47"/>
                </a:solidFill>
              </a:rPr>
              <a:t>Klima</a:t>
            </a:r>
            <a:r>
              <a:rPr lang="en-US" sz="2400" dirty="0">
                <a:solidFill>
                  <a:srgbClr val="404040"/>
                </a:solidFill>
              </a:rPr>
              <a:t> viser til langsiktige mønstre over tiår eller mer.</a:t>
            </a:r>
          </a:p>
          <a:p>
            <a:pPr marL="342900" indent="-342900">
              <a:lnSpc>
                <a:spcPct val="100000"/>
              </a:lnSpc>
              <a:buFont typeface="Arial" panose="020B0604020202020204" pitchFamily="34" charset="0"/>
              <a:buChar char="•"/>
            </a:pPr>
            <a:endParaRPr lang="en-US" sz="2400" dirty="0">
              <a:solidFill>
                <a:srgbClr val="404040"/>
              </a:solidFill>
            </a:endParaRPr>
          </a:p>
          <a:p>
            <a:pPr>
              <a:lnSpc>
                <a:spcPct val="100000"/>
              </a:lnSpc>
            </a:pPr>
            <a:r>
              <a:rPr lang="en-US" sz="2400" dirty="0">
                <a:solidFill>
                  <a:srgbClr val="5398A2"/>
                </a:solidFill>
              </a:rPr>
              <a:t>Å forstå forskjellen er avgjørende, særlig når man vurderer påstander som </a:t>
            </a:r>
            <a:r>
              <a:rPr lang="en-US" sz="2400" b="1" dirty="0">
                <a:solidFill>
                  <a:srgbClr val="5398A2"/>
                </a:solidFill>
              </a:rPr>
              <a:t>«kaldt vær motbeviser global oppvarming».</a:t>
            </a:r>
          </a:p>
        </p:txBody>
      </p:sp>
      <p:pic>
        <p:nvPicPr>
          <p:cNvPr id="10" name="Picture Placeholder 9">
            <a:extLst>
              <a:ext uri="{FF2B5EF4-FFF2-40B4-BE49-F238E27FC236}">
                <a16:creationId xmlns:a16="http://schemas.microsoft.com/office/drawing/2014/main" id="{5F652512-A323-124E-C594-795957809C7E}"/>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219141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4640</TotalTime>
  <Words>1083</Words>
  <Application>Microsoft Office PowerPoint</Application>
  <PresentationFormat>Widescreen</PresentationFormat>
  <Paragraphs>190</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Montserrat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Con</cp:lastModifiedBy>
  <cp:revision>217</cp:revision>
  <dcterms:created xsi:type="dcterms:W3CDTF">2020-10-14T13:32:04Z</dcterms:created>
  <dcterms:modified xsi:type="dcterms:W3CDTF">2026-06-29T17:47:22Z</dcterms:modified>
</cp:coreProperties>
</file>