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8" r:id="rId1"/>
  </p:sldMasterIdLst>
  <p:notesMasterIdLst>
    <p:notesMasterId r:id="rId15"/>
  </p:notesMasterIdLst>
  <p:sldIdLst>
    <p:sldId id="4299" r:id="rId2"/>
    <p:sldId id="4301" r:id="rId3"/>
    <p:sldId id="4302" r:id="rId4"/>
    <p:sldId id="4307" r:id="rId5"/>
    <p:sldId id="4309" r:id="rId6"/>
    <p:sldId id="4311" r:id="rId7"/>
    <p:sldId id="4324" r:id="rId8"/>
    <p:sldId id="4325" r:id="rId9"/>
    <p:sldId id="4326" r:id="rId10"/>
    <p:sldId id="4312" r:id="rId11"/>
    <p:sldId id="4317" r:id="rId12"/>
    <p:sldId id="4310" r:id="rId13"/>
    <p:sldId id="431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C245"/>
    <a:srgbClr val="84C345"/>
    <a:srgbClr val="1F8E47"/>
    <a:srgbClr val="404040"/>
    <a:srgbClr val="5398A2"/>
    <a:srgbClr val="0C4659"/>
    <a:srgbClr val="4174BA"/>
    <a:srgbClr val="A555A1"/>
    <a:srgbClr val="3FB5A1"/>
    <a:srgbClr val="EE4F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F2045D-0DA9-D949-B906-608A0F483A56}" v="60" dt="2026-03-29T12:20:29.8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546"/>
    <p:restoredTop sz="96115"/>
  </p:normalViewPr>
  <p:slideViewPr>
    <p:cSldViewPr snapToGrid="0" snapToObjects="1">
      <p:cViewPr varScale="1">
        <p:scale>
          <a:sx n="78" d="100"/>
          <a:sy n="78" d="100"/>
        </p:scale>
        <p:origin x="1085" y="43"/>
      </p:cViewPr>
      <p:guideLst/>
    </p:cSldViewPr>
  </p:slideViewPr>
  <p:outlineViewPr>
    <p:cViewPr>
      <p:scale>
        <a:sx n="33" d="100"/>
        <a:sy n="33" d="100"/>
      </p:scale>
      <p:origin x="0" y="0"/>
    </p:cViewPr>
  </p:outlineViewPr>
  <p:notesTextViewPr>
    <p:cViewPr>
      <p:scale>
        <a:sx n="20" d="100"/>
        <a:sy n="20" d="100"/>
      </p:scale>
      <p:origin x="0" y="0"/>
    </p:cViewPr>
  </p:notesTextViewPr>
  <p:sorterViewPr>
    <p:cViewPr>
      <p:scale>
        <a:sx n="133" d="100"/>
        <a:sy n="133"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6B282E-B117-B940-84DA-9267D4C22CBD}" type="datetimeFigureOut">
              <a:rPr lang="en-US" smtClean="0"/>
              <a:t>6/29/2026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E5DE82-CF29-044D-9158-06A811149881}" type="slidenum">
              <a:rPr lang="en-US" smtClean="0"/>
              <a:t>‹#›</a:t>
            </a:fld>
            <a:endParaRPr lang="en-US"/>
          </a:p>
        </p:txBody>
      </p:sp>
    </p:spTree>
    <p:extLst>
      <p:ext uri="{BB962C8B-B14F-4D97-AF65-F5344CB8AC3E}">
        <p14:creationId xmlns:p14="http://schemas.microsoft.com/office/powerpoint/2010/main" val="1761987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E5DE82-CF29-044D-9158-06A811149881}" type="slidenum">
              <a:rPr lang="en-US" smtClean="0"/>
              <a:t>2</a:t>
            </a:fld>
            <a:endParaRPr lang="en-US"/>
          </a:p>
        </p:txBody>
      </p:sp>
    </p:spTree>
    <p:extLst>
      <p:ext uri="{BB962C8B-B14F-4D97-AF65-F5344CB8AC3E}">
        <p14:creationId xmlns:p14="http://schemas.microsoft.com/office/powerpoint/2010/main" val="588492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E5DE82-CF29-044D-9158-06A811149881}" type="slidenum">
              <a:rPr lang="en-US" smtClean="0"/>
              <a:t>3</a:t>
            </a:fld>
            <a:endParaRPr lang="en-US"/>
          </a:p>
        </p:txBody>
      </p:sp>
    </p:spTree>
    <p:extLst>
      <p:ext uri="{BB962C8B-B14F-4D97-AF65-F5344CB8AC3E}">
        <p14:creationId xmlns:p14="http://schemas.microsoft.com/office/powerpoint/2010/main" val="20437412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2D904015-C106-045F-C10F-F9452F1E3511}"/>
              </a:ext>
            </a:extLst>
          </p:cNvPr>
          <p:cNvSpPr/>
          <p:nvPr userDrawn="1"/>
        </p:nvSpPr>
        <p:spPr>
          <a:xfrm rot="16200000">
            <a:off x="2905575" y="2272105"/>
            <a:ext cx="3336183" cy="3602461"/>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1F8E4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Rectangle 21">
            <a:extLst>
              <a:ext uri="{FF2B5EF4-FFF2-40B4-BE49-F238E27FC236}">
                <a16:creationId xmlns:a16="http://schemas.microsoft.com/office/drawing/2014/main" id="{A242E2CF-E84C-8E81-C8EA-4D5CC70E5736}"/>
              </a:ext>
            </a:extLst>
          </p:cNvPr>
          <p:cNvSpPr/>
          <p:nvPr userDrawn="1"/>
        </p:nvSpPr>
        <p:spPr>
          <a:xfrm>
            <a:off x="-39761" y="2405243"/>
            <a:ext cx="4748066" cy="3336181"/>
          </a:xfrm>
          <a:prstGeom prst="rect">
            <a:avLst/>
          </a:prstGeom>
          <a:solidFill>
            <a:srgbClr val="1F8E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Picture Placeholder 23">
            <a:extLst>
              <a:ext uri="{FF2B5EF4-FFF2-40B4-BE49-F238E27FC236}">
                <a16:creationId xmlns:a16="http://schemas.microsoft.com/office/drawing/2014/main" id="{D6A4EAA4-8455-6BCC-2CF4-864D4D63E800}"/>
              </a:ext>
            </a:extLst>
          </p:cNvPr>
          <p:cNvSpPr>
            <a:spLocks noGrp="1"/>
          </p:cNvSpPr>
          <p:nvPr>
            <p:ph type="pic" sz="quarter" idx="19"/>
          </p:nvPr>
        </p:nvSpPr>
        <p:spPr>
          <a:xfrm>
            <a:off x="5555673" y="337875"/>
            <a:ext cx="6636327" cy="4609194"/>
          </a:xfrm>
          <a:custGeom>
            <a:avLst/>
            <a:gdLst>
              <a:gd name="connsiteX0" fmla="*/ 2307577 w 6646445"/>
              <a:gd name="connsiteY0" fmla="*/ 0 h 4616222"/>
              <a:gd name="connsiteX1" fmla="*/ 2437649 w 6646445"/>
              <a:gd name="connsiteY1" fmla="*/ 4817 h 4616222"/>
              <a:gd name="connsiteX2" fmla="*/ 2437649 w 6646445"/>
              <a:gd name="connsiteY2" fmla="*/ 0 h 4616222"/>
              <a:gd name="connsiteX3" fmla="*/ 3368763 w 6646445"/>
              <a:gd name="connsiteY3" fmla="*/ 0 h 4616222"/>
              <a:gd name="connsiteX4" fmla="*/ 3484934 w 6646445"/>
              <a:gd name="connsiteY4" fmla="*/ 0 h 4616222"/>
              <a:gd name="connsiteX5" fmla="*/ 5977490 w 6646445"/>
              <a:gd name="connsiteY5" fmla="*/ 0 h 4616222"/>
              <a:gd name="connsiteX6" fmla="*/ 6646445 w 6646445"/>
              <a:gd name="connsiteY6" fmla="*/ 0 h 4616222"/>
              <a:gd name="connsiteX7" fmla="*/ 6646445 w 6646445"/>
              <a:gd name="connsiteY7" fmla="*/ 4616222 h 4616222"/>
              <a:gd name="connsiteX8" fmla="*/ 5977490 w 6646445"/>
              <a:gd name="connsiteY8" fmla="*/ 4616222 h 4616222"/>
              <a:gd name="connsiteX9" fmla="*/ 3484934 w 6646445"/>
              <a:gd name="connsiteY9" fmla="*/ 4616222 h 4616222"/>
              <a:gd name="connsiteX10" fmla="*/ 3368763 w 6646445"/>
              <a:gd name="connsiteY10" fmla="*/ 4616222 h 4616222"/>
              <a:gd name="connsiteX11" fmla="*/ 2437649 w 6646445"/>
              <a:gd name="connsiteY11" fmla="*/ 4616222 h 4616222"/>
              <a:gd name="connsiteX12" fmla="*/ 2437649 w 6646445"/>
              <a:gd name="connsiteY12" fmla="*/ 4611405 h 4616222"/>
              <a:gd name="connsiteX13" fmla="*/ 2307577 w 6646445"/>
              <a:gd name="connsiteY13" fmla="*/ 4616222 h 4616222"/>
              <a:gd name="connsiteX14" fmla="*/ 0 w 6646445"/>
              <a:gd name="connsiteY14" fmla="*/ 2308112 h 4616222"/>
              <a:gd name="connsiteX15" fmla="*/ 2307577 w 6646445"/>
              <a:gd name="connsiteY15" fmla="*/ 0 h 461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646445" h="4616222">
                <a:moveTo>
                  <a:pt x="2307577" y="0"/>
                </a:moveTo>
                <a:cubicBezTo>
                  <a:pt x="2350933" y="0"/>
                  <a:pt x="2399110" y="0"/>
                  <a:pt x="2437649" y="4817"/>
                </a:cubicBezTo>
                <a:lnTo>
                  <a:pt x="2437649" y="0"/>
                </a:lnTo>
                <a:lnTo>
                  <a:pt x="3368763" y="0"/>
                </a:lnTo>
                <a:lnTo>
                  <a:pt x="3484934" y="0"/>
                </a:lnTo>
                <a:lnTo>
                  <a:pt x="5977490" y="0"/>
                </a:lnTo>
                <a:lnTo>
                  <a:pt x="6646445" y="0"/>
                </a:lnTo>
                <a:lnTo>
                  <a:pt x="6646445" y="4616222"/>
                </a:lnTo>
                <a:lnTo>
                  <a:pt x="5977490" y="4616222"/>
                </a:lnTo>
                <a:lnTo>
                  <a:pt x="3484934" y="4616222"/>
                </a:lnTo>
                <a:lnTo>
                  <a:pt x="3368763" y="4616222"/>
                </a:lnTo>
                <a:lnTo>
                  <a:pt x="2437649" y="4616222"/>
                </a:lnTo>
                <a:lnTo>
                  <a:pt x="2437649" y="4611405"/>
                </a:lnTo>
                <a:cubicBezTo>
                  <a:pt x="2394293" y="4616222"/>
                  <a:pt x="2350933" y="4616222"/>
                  <a:pt x="2307577" y="4616222"/>
                </a:cubicBezTo>
                <a:cubicBezTo>
                  <a:pt x="1030940" y="4616222"/>
                  <a:pt x="0" y="3585043"/>
                  <a:pt x="0" y="2308112"/>
                </a:cubicBezTo>
                <a:cubicBezTo>
                  <a:pt x="0" y="1031183"/>
                  <a:pt x="1035760" y="0"/>
                  <a:pt x="2307577"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
        <p:nvSpPr>
          <p:cNvPr id="19" name="Freeform 18">
            <a:extLst>
              <a:ext uri="{FF2B5EF4-FFF2-40B4-BE49-F238E27FC236}">
                <a16:creationId xmlns:a16="http://schemas.microsoft.com/office/drawing/2014/main" id="{E067325B-0DCC-9F1B-E930-4CB147278451}"/>
              </a:ext>
            </a:extLst>
          </p:cNvPr>
          <p:cNvSpPr/>
          <p:nvPr userDrawn="1"/>
        </p:nvSpPr>
        <p:spPr>
          <a:xfrm flipH="1">
            <a:off x="6474524" y="5337397"/>
            <a:ext cx="5717476" cy="778675"/>
          </a:xfrm>
          <a:custGeom>
            <a:avLst/>
            <a:gdLst>
              <a:gd name="connsiteX0" fmla="*/ 5235369 w 5717476"/>
              <a:gd name="connsiteY0" fmla="*/ 0 h 778675"/>
              <a:gd name="connsiteX1" fmla="*/ 4526120 w 5717476"/>
              <a:gd name="connsiteY1" fmla="*/ 0 h 778675"/>
              <a:gd name="connsiteX2" fmla="*/ 665005 w 5717476"/>
              <a:gd name="connsiteY2" fmla="*/ 0 h 778675"/>
              <a:gd name="connsiteX3" fmla="*/ 0 w 5717476"/>
              <a:gd name="connsiteY3" fmla="*/ 0 h 778675"/>
              <a:gd name="connsiteX4" fmla="*/ 0 w 5717476"/>
              <a:gd name="connsiteY4" fmla="*/ 778675 h 778675"/>
              <a:gd name="connsiteX5" fmla="*/ 680798 w 5717476"/>
              <a:gd name="connsiteY5" fmla="*/ 778675 h 778675"/>
              <a:gd name="connsiteX6" fmla="*/ 5008228 w 5717476"/>
              <a:gd name="connsiteY6" fmla="*/ 778675 h 778675"/>
              <a:gd name="connsiteX7" fmla="*/ 5717476 w 5717476"/>
              <a:gd name="connsiteY7" fmla="*/ 778675 h 778675"/>
              <a:gd name="connsiteX8" fmla="*/ 5717476 w 5717476"/>
              <a:gd name="connsiteY8" fmla="*/ 421337 h 778675"/>
              <a:gd name="connsiteX9" fmla="*/ 5235369 w 5717476"/>
              <a:gd name="connsiteY9" fmla="*/ 0 h 778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7476" h="778675">
                <a:moveTo>
                  <a:pt x="5235369" y="0"/>
                </a:moveTo>
                <a:lnTo>
                  <a:pt x="4526120" y="0"/>
                </a:lnTo>
                <a:lnTo>
                  <a:pt x="665005" y="0"/>
                </a:lnTo>
                <a:lnTo>
                  <a:pt x="0" y="0"/>
                </a:lnTo>
                <a:lnTo>
                  <a:pt x="0" y="778675"/>
                </a:lnTo>
                <a:lnTo>
                  <a:pt x="680798" y="778675"/>
                </a:lnTo>
                <a:lnTo>
                  <a:pt x="5008228" y="778675"/>
                </a:lnTo>
                <a:lnTo>
                  <a:pt x="5717476" y="778675"/>
                </a:lnTo>
                <a:lnTo>
                  <a:pt x="5717476" y="421337"/>
                </a:lnTo>
                <a:cubicBezTo>
                  <a:pt x="5717476" y="189335"/>
                  <a:pt x="5500834" y="0"/>
                  <a:pt x="5235369" y="0"/>
                </a:cubicBezTo>
                <a:close/>
              </a:path>
            </a:pathLst>
          </a:custGeom>
          <a:solidFill>
            <a:srgbClr val="5398A2"/>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0" name="Text Placeholder 23">
            <a:extLst>
              <a:ext uri="{FF2B5EF4-FFF2-40B4-BE49-F238E27FC236}">
                <a16:creationId xmlns:a16="http://schemas.microsoft.com/office/drawing/2014/main" id="{C18B7723-77FE-5BC3-BCDF-3133F9EBDD75}"/>
              </a:ext>
            </a:extLst>
          </p:cNvPr>
          <p:cNvSpPr>
            <a:spLocks noGrp="1"/>
          </p:cNvSpPr>
          <p:nvPr>
            <p:ph type="body" sz="quarter" idx="17" hasCustomPrompt="1"/>
          </p:nvPr>
        </p:nvSpPr>
        <p:spPr>
          <a:xfrm>
            <a:off x="7210213" y="5430882"/>
            <a:ext cx="4414577" cy="679345"/>
          </a:xfrm>
          <a:prstGeom prst="rect">
            <a:avLst/>
          </a:prstGeom>
        </p:spPr>
        <p:txBody>
          <a:bodyPr>
            <a:noAutofit/>
          </a:bodyPr>
          <a:lstStyle>
            <a:lvl1pPr marL="0" indent="0" algn="r">
              <a:buNone/>
              <a:defRPr sz="2800" b="0" i="0">
                <a:solidFill>
                  <a:schemeClr val="bg1"/>
                </a:solidFill>
                <a:latin typeface="+mn-lt"/>
              </a:defRPr>
            </a:lvl1pPr>
          </a:lstStyle>
          <a:p>
            <a:pPr lvl="0"/>
            <a:r>
              <a:rPr lang="en-US" dirty="0" err="1"/>
              <a:t>www.website.eu</a:t>
            </a:r>
            <a:endParaRPr lang="en-US" dirty="0"/>
          </a:p>
        </p:txBody>
      </p:sp>
      <p:sp>
        <p:nvSpPr>
          <p:cNvPr id="2" name="Freeform 1">
            <a:extLst>
              <a:ext uri="{FF2B5EF4-FFF2-40B4-BE49-F238E27FC236}">
                <a16:creationId xmlns:a16="http://schemas.microsoft.com/office/drawing/2014/main" id="{B35F9359-F872-09C6-1985-6971F387D1F3}"/>
              </a:ext>
            </a:extLst>
          </p:cNvPr>
          <p:cNvSpPr/>
          <p:nvPr userDrawn="1"/>
        </p:nvSpPr>
        <p:spPr>
          <a:xfrm rot="16200000">
            <a:off x="1479788" y="8325974"/>
            <a:ext cx="665954" cy="3705933"/>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solidFill>
            <a:srgbClr val="5398A2"/>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pic>
        <p:nvPicPr>
          <p:cNvPr id="9" name="Picture 8">
            <a:extLst>
              <a:ext uri="{FF2B5EF4-FFF2-40B4-BE49-F238E27FC236}">
                <a16:creationId xmlns:a16="http://schemas.microsoft.com/office/drawing/2014/main" id="{81267D49-CF81-1CAB-9378-84795E28C76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67403" y="312631"/>
            <a:ext cx="2646852" cy="1945277"/>
          </a:xfrm>
          <a:prstGeom prst="rect">
            <a:avLst/>
          </a:prstGeom>
        </p:spPr>
      </p:pic>
      <p:pic>
        <p:nvPicPr>
          <p:cNvPr id="16" name="Picture 15">
            <a:extLst>
              <a:ext uri="{FF2B5EF4-FFF2-40B4-BE49-F238E27FC236}">
                <a16:creationId xmlns:a16="http://schemas.microsoft.com/office/drawing/2014/main" id="{89E01AF0-BA0C-23F8-EC40-4B4CFC6ABA22}"/>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625412" y="6106651"/>
            <a:ext cx="1989660" cy="443041"/>
          </a:xfrm>
          <a:prstGeom prst="rect">
            <a:avLst/>
          </a:prstGeom>
        </p:spPr>
      </p:pic>
    </p:spTree>
    <p:extLst>
      <p:ext uri="{BB962C8B-B14F-4D97-AF65-F5344CB8AC3E}">
        <p14:creationId xmlns:p14="http://schemas.microsoft.com/office/powerpoint/2010/main" val="4220865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ivider 02">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CF63C5A-2AC5-CC84-1DE7-21A54C292442}"/>
              </a:ext>
            </a:extLst>
          </p:cNvPr>
          <p:cNvGrpSpPr/>
          <p:nvPr userDrawn="1"/>
        </p:nvGrpSpPr>
        <p:grpSpPr>
          <a:xfrm>
            <a:off x="0" y="586049"/>
            <a:ext cx="4886325" cy="3436886"/>
            <a:chOff x="0" y="571761"/>
            <a:chExt cx="7188900" cy="5056445"/>
          </a:xfrm>
          <a:solidFill>
            <a:srgbClr val="5398A2"/>
          </a:solidFill>
        </p:grpSpPr>
        <p:sp>
          <p:nvSpPr>
            <p:cNvPr id="3" name="Freeform 2">
              <a:extLst>
                <a:ext uri="{FF2B5EF4-FFF2-40B4-BE49-F238E27FC236}">
                  <a16:creationId xmlns:a16="http://schemas.microsoft.com/office/drawing/2014/main" id="{D46FEE13-4DB5-7D09-7B0E-A418489DE3C3}"/>
                </a:ext>
              </a:extLst>
            </p:cNvPr>
            <p:cNvSpPr/>
            <p:nvPr userDrawn="1"/>
          </p:nvSpPr>
          <p:spPr>
            <a:xfrm rot="16200000">
              <a:off x="1930078" y="369383"/>
              <a:ext cx="5056444" cy="5461200"/>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Freeform 1">
              <a:extLst>
                <a:ext uri="{FF2B5EF4-FFF2-40B4-BE49-F238E27FC236}">
                  <a16:creationId xmlns:a16="http://schemas.microsoft.com/office/drawing/2014/main" id="{B098FC1D-EFC8-8836-CAE0-0C12FA0CC4BF}"/>
                </a:ext>
              </a:extLst>
            </p:cNvPr>
            <p:cNvSpPr/>
            <p:nvPr userDrawn="1"/>
          </p:nvSpPr>
          <p:spPr>
            <a:xfrm rot="16200000">
              <a:off x="202378" y="369384"/>
              <a:ext cx="5056444" cy="5461200"/>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8" name="Freeform 7">
            <a:extLst>
              <a:ext uri="{FF2B5EF4-FFF2-40B4-BE49-F238E27FC236}">
                <a16:creationId xmlns:a16="http://schemas.microsoft.com/office/drawing/2014/main" id="{C9191872-FD39-9640-9FBD-E895199BE50F}"/>
              </a:ext>
            </a:extLst>
          </p:cNvPr>
          <p:cNvSpPr/>
          <p:nvPr userDrawn="1"/>
        </p:nvSpPr>
        <p:spPr>
          <a:xfrm>
            <a:off x="0" y="2225346"/>
            <a:ext cx="1800000" cy="36000"/>
          </a:xfrm>
          <a:custGeom>
            <a:avLst/>
            <a:gdLst>
              <a:gd name="connsiteX0" fmla="*/ 1 w 4076555"/>
              <a:gd name="connsiteY0" fmla="*/ 0 h 51458"/>
              <a:gd name="connsiteX1" fmla="*/ 4076556 w 4076555"/>
              <a:gd name="connsiteY1" fmla="*/ 0 h 51458"/>
              <a:gd name="connsiteX2" fmla="*/ 4076556 w 4076555"/>
              <a:gd name="connsiteY2" fmla="*/ 51459 h 51458"/>
              <a:gd name="connsiteX3" fmla="*/ 1 w 4076555"/>
              <a:gd name="connsiteY3" fmla="*/ 51459 h 51458"/>
            </a:gdLst>
            <a:ahLst/>
            <a:cxnLst>
              <a:cxn ang="0">
                <a:pos x="connsiteX0" y="connsiteY0"/>
              </a:cxn>
              <a:cxn ang="0">
                <a:pos x="connsiteX1" y="connsiteY1"/>
              </a:cxn>
              <a:cxn ang="0">
                <a:pos x="connsiteX2" y="connsiteY2"/>
              </a:cxn>
              <a:cxn ang="0">
                <a:pos x="connsiteX3" y="connsiteY3"/>
              </a:cxn>
            </a:cxnLst>
            <a:rect l="l" t="t" r="r" b="b"/>
            <a:pathLst>
              <a:path w="4076555" h="51458">
                <a:moveTo>
                  <a:pt x="1" y="0"/>
                </a:moveTo>
                <a:lnTo>
                  <a:pt x="4076556" y="0"/>
                </a:lnTo>
                <a:lnTo>
                  <a:pt x="4076556" y="51459"/>
                </a:lnTo>
                <a:lnTo>
                  <a:pt x="1" y="51459"/>
                </a:lnTo>
                <a:close/>
              </a:path>
            </a:pathLst>
          </a:custGeom>
          <a:solidFill>
            <a:schemeClr val="bg1"/>
          </a:solidFill>
          <a:ln w="24491" cap="flat">
            <a:solidFill>
              <a:schemeClr val="bg1"/>
            </a:solidFill>
            <a:prstDash val="solid"/>
            <a:miter/>
          </a:ln>
        </p:spPr>
        <p:txBody>
          <a:bodyPr rtlCol="0" anchor="ctr"/>
          <a:lstStyle/>
          <a:p>
            <a:endParaRPr lang="en-US"/>
          </a:p>
        </p:txBody>
      </p:sp>
      <p:sp>
        <p:nvSpPr>
          <p:cNvPr id="47" name="Text Placeholder 23">
            <a:extLst>
              <a:ext uri="{FF2B5EF4-FFF2-40B4-BE49-F238E27FC236}">
                <a16:creationId xmlns:a16="http://schemas.microsoft.com/office/drawing/2014/main" id="{AE77B303-149B-3242-B9F9-CA4AA9DCA5E4}"/>
              </a:ext>
            </a:extLst>
          </p:cNvPr>
          <p:cNvSpPr>
            <a:spLocks noGrp="1"/>
          </p:cNvSpPr>
          <p:nvPr>
            <p:ph type="body" sz="quarter" idx="17" hasCustomPrompt="1"/>
          </p:nvPr>
        </p:nvSpPr>
        <p:spPr>
          <a:xfrm>
            <a:off x="624393" y="1284446"/>
            <a:ext cx="2066906" cy="582221"/>
          </a:xfrm>
          <a:prstGeom prst="rect">
            <a:avLst/>
          </a:prstGeom>
        </p:spPr>
        <p:txBody>
          <a:bodyPr>
            <a:noAutofit/>
          </a:bodyPr>
          <a:lstStyle>
            <a:lvl1pPr marL="0" indent="0" algn="l">
              <a:buNone/>
              <a:defRPr sz="9000" b="0" i="0">
                <a:solidFill>
                  <a:schemeClr val="bg1"/>
                </a:solidFill>
                <a:latin typeface="+mn-lt"/>
              </a:defRPr>
            </a:lvl1pPr>
          </a:lstStyle>
          <a:p>
            <a:pPr lvl="0"/>
            <a:r>
              <a:rPr lang="en-US" dirty="0"/>
              <a:t>01</a:t>
            </a:r>
          </a:p>
        </p:txBody>
      </p:sp>
      <p:sp>
        <p:nvSpPr>
          <p:cNvPr id="6" name="Picture Placeholder 5">
            <a:extLst>
              <a:ext uri="{FF2B5EF4-FFF2-40B4-BE49-F238E27FC236}">
                <a16:creationId xmlns:a16="http://schemas.microsoft.com/office/drawing/2014/main" id="{C7080B12-7505-4464-AC27-EA78F1E34FD8}"/>
              </a:ext>
            </a:extLst>
          </p:cNvPr>
          <p:cNvSpPr>
            <a:spLocks noGrp="1"/>
          </p:cNvSpPr>
          <p:nvPr>
            <p:ph type="pic" sz="quarter" idx="19"/>
          </p:nvPr>
        </p:nvSpPr>
        <p:spPr>
          <a:xfrm>
            <a:off x="4396968" y="800841"/>
            <a:ext cx="7795032" cy="5413961"/>
          </a:xfrm>
          <a:custGeom>
            <a:avLst/>
            <a:gdLst>
              <a:gd name="connsiteX0" fmla="*/ 2307577 w 6646445"/>
              <a:gd name="connsiteY0" fmla="*/ 0 h 4616222"/>
              <a:gd name="connsiteX1" fmla="*/ 2437649 w 6646445"/>
              <a:gd name="connsiteY1" fmla="*/ 4817 h 4616222"/>
              <a:gd name="connsiteX2" fmla="*/ 2437649 w 6646445"/>
              <a:gd name="connsiteY2" fmla="*/ 0 h 4616222"/>
              <a:gd name="connsiteX3" fmla="*/ 3368763 w 6646445"/>
              <a:gd name="connsiteY3" fmla="*/ 0 h 4616222"/>
              <a:gd name="connsiteX4" fmla="*/ 3484934 w 6646445"/>
              <a:gd name="connsiteY4" fmla="*/ 0 h 4616222"/>
              <a:gd name="connsiteX5" fmla="*/ 5977490 w 6646445"/>
              <a:gd name="connsiteY5" fmla="*/ 0 h 4616222"/>
              <a:gd name="connsiteX6" fmla="*/ 6646445 w 6646445"/>
              <a:gd name="connsiteY6" fmla="*/ 0 h 4616222"/>
              <a:gd name="connsiteX7" fmla="*/ 6646445 w 6646445"/>
              <a:gd name="connsiteY7" fmla="*/ 4616222 h 4616222"/>
              <a:gd name="connsiteX8" fmla="*/ 5977490 w 6646445"/>
              <a:gd name="connsiteY8" fmla="*/ 4616222 h 4616222"/>
              <a:gd name="connsiteX9" fmla="*/ 3484934 w 6646445"/>
              <a:gd name="connsiteY9" fmla="*/ 4616222 h 4616222"/>
              <a:gd name="connsiteX10" fmla="*/ 3368763 w 6646445"/>
              <a:gd name="connsiteY10" fmla="*/ 4616222 h 4616222"/>
              <a:gd name="connsiteX11" fmla="*/ 2437649 w 6646445"/>
              <a:gd name="connsiteY11" fmla="*/ 4616222 h 4616222"/>
              <a:gd name="connsiteX12" fmla="*/ 2437649 w 6646445"/>
              <a:gd name="connsiteY12" fmla="*/ 4611405 h 4616222"/>
              <a:gd name="connsiteX13" fmla="*/ 2307577 w 6646445"/>
              <a:gd name="connsiteY13" fmla="*/ 4616222 h 4616222"/>
              <a:gd name="connsiteX14" fmla="*/ 0 w 6646445"/>
              <a:gd name="connsiteY14" fmla="*/ 2308112 h 4616222"/>
              <a:gd name="connsiteX15" fmla="*/ 2307577 w 6646445"/>
              <a:gd name="connsiteY15" fmla="*/ 0 h 461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646445" h="4616222">
                <a:moveTo>
                  <a:pt x="2307577" y="0"/>
                </a:moveTo>
                <a:cubicBezTo>
                  <a:pt x="2350933" y="0"/>
                  <a:pt x="2399110" y="0"/>
                  <a:pt x="2437649" y="4817"/>
                </a:cubicBezTo>
                <a:lnTo>
                  <a:pt x="2437649" y="0"/>
                </a:lnTo>
                <a:lnTo>
                  <a:pt x="3368763" y="0"/>
                </a:lnTo>
                <a:lnTo>
                  <a:pt x="3484934" y="0"/>
                </a:lnTo>
                <a:lnTo>
                  <a:pt x="5977490" y="0"/>
                </a:lnTo>
                <a:lnTo>
                  <a:pt x="6646445" y="0"/>
                </a:lnTo>
                <a:lnTo>
                  <a:pt x="6646445" y="4616222"/>
                </a:lnTo>
                <a:lnTo>
                  <a:pt x="5977490" y="4616222"/>
                </a:lnTo>
                <a:lnTo>
                  <a:pt x="3484934" y="4616222"/>
                </a:lnTo>
                <a:lnTo>
                  <a:pt x="3368763" y="4616222"/>
                </a:lnTo>
                <a:lnTo>
                  <a:pt x="2437649" y="4616222"/>
                </a:lnTo>
                <a:lnTo>
                  <a:pt x="2437649" y="4611405"/>
                </a:lnTo>
                <a:cubicBezTo>
                  <a:pt x="2394293" y="4616222"/>
                  <a:pt x="2350933" y="4616222"/>
                  <a:pt x="2307577" y="4616222"/>
                </a:cubicBezTo>
                <a:cubicBezTo>
                  <a:pt x="1030940" y="4616222"/>
                  <a:pt x="0" y="3585043"/>
                  <a:pt x="0" y="2308112"/>
                </a:cubicBezTo>
                <a:cubicBezTo>
                  <a:pt x="0" y="1031183"/>
                  <a:pt x="1035760" y="0"/>
                  <a:pt x="2307577"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Tree>
    <p:extLst>
      <p:ext uri="{BB962C8B-B14F-4D97-AF65-F5344CB8AC3E}">
        <p14:creationId xmlns:p14="http://schemas.microsoft.com/office/powerpoint/2010/main" val="951055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Only Slide">
    <p:spTree>
      <p:nvGrpSpPr>
        <p:cNvPr id="1" name=""/>
        <p:cNvGrpSpPr/>
        <p:nvPr/>
      </p:nvGrpSpPr>
      <p:grpSpPr>
        <a:xfrm>
          <a:off x="0" y="0"/>
          <a:ext cx="0" cy="0"/>
          <a:chOff x="0" y="0"/>
          <a:chExt cx="0" cy="0"/>
        </a:xfrm>
      </p:grpSpPr>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98380" y="2045704"/>
            <a:ext cx="10614687"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98381" y="761603"/>
            <a:ext cx="10614687"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25466941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Text Slide 01">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9B064538-E1B5-B6C1-C4B2-0671259EDDB6}"/>
              </a:ext>
            </a:extLst>
          </p:cNvPr>
          <p:cNvSpPr/>
          <p:nvPr userDrawn="1"/>
        </p:nvSpPr>
        <p:spPr>
          <a:xfrm>
            <a:off x="391600" y="1650205"/>
            <a:ext cx="3423163" cy="4573986"/>
          </a:xfrm>
          <a:custGeom>
            <a:avLst/>
            <a:gdLst>
              <a:gd name="connsiteX0" fmla="*/ 3998034 w 3998034"/>
              <a:gd name="connsiteY0" fmla="*/ 0 h 4950763"/>
              <a:gd name="connsiteX1" fmla="*/ 3998034 w 3998034"/>
              <a:gd name="connsiteY1" fmla="*/ 634748 h 4950763"/>
              <a:gd name="connsiteX2" fmla="*/ 3998034 w 3998034"/>
              <a:gd name="connsiteY2" fmla="*/ 2204807 h 4950763"/>
              <a:gd name="connsiteX3" fmla="*/ 3998034 w 3998034"/>
              <a:gd name="connsiteY3" fmla="*/ 2317461 h 4950763"/>
              <a:gd name="connsiteX4" fmla="*/ 3998034 w 3998034"/>
              <a:gd name="connsiteY4" fmla="*/ 2839555 h 4950763"/>
              <a:gd name="connsiteX5" fmla="*/ 3993862 w 3998034"/>
              <a:gd name="connsiteY5" fmla="*/ 2839555 h 4950763"/>
              <a:gd name="connsiteX6" fmla="*/ 3998034 w 3998034"/>
              <a:gd name="connsiteY6" fmla="*/ 2952209 h 4950763"/>
              <a:gd name="connsiteX7" fmla="*/ 1999017 w 3998034"/>
              <a:gd name="connsiteY7" fmla="*/ 4950763 h 4950763"/>
              <a:gd name="connsiteX8" fmla="*/ 0 w 3998034"/>
              <a:gd name="connsiteY8" fmla="*/ 2952209 h 4950763"/>
              <a:gd name="connsiteX9" fmla="*/ 4172 w 3998034"/>
              <a:gd name="connsiteY9" fmla="*/ 2839555 h 4950763"/>
              <a:gd name="connsiteX10" fmla="*/ 0 w 3998034"/>
              <a:gd name="connsiteY10" fmla="*/ 2839555 h 4950763"/>
              <a:gd name="connsiteX11" fmla="*/ 0 w 3998034"/>
              <a:gd name="connsiteY11" fmla="*/ 2317461 h 4950763"/>
              <a:gd name="connsiteX12" fmla="*/ 0 w 3998034"/>
              <a:gd name="connsiteY12" fmla="*/ 2204807 h 4950763"/>
              <a:gd name="connsiteX13" fmla="*/ 0 w 3998034"/>
              <a:gd name="connsiteY13" fmla="*/ 634748 h 4950763"/>
              <a:gd name="connsiteX14" fmla="*/ 0 w 3998034"/>
              <a:gd name="connsiteY14" fmla="*/ 0 h 495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98034" h="4950763">
                <a:moveTo>
                  <a:pt x="3998034" y="0"/>
                </a:moveTo>
                <a:lnTo>
                  <a:pt x="3998034" y="634748"/>
                </a:lnTo>
                <a:lnTo>
                  <a:pt x="3998034" y="2204807"/>
                </a:lnTo>
                <a:lnTo>
                  <a:pt x="3998034" y="2317461"/>
                </a:lnTo>
                <a:lnTo>
                  <a:pt x="3998034" y="2839555"/>
                </a:lnTo>
                <a:lnTo>
                  <a:pt x="3993862" y="2839555"/>
                </a:lnTo>
                <a:cubicBezTo>
                  <a:pt x="3998034" y="2877106"/>
                  <a:pt x="3998034" y="2914659"/>
                  <a:pt x="3998034" y="2952209"/>
                </a:cubicBezTo>
                <a:cubicBezTo>
                  <a:pt x="3998034" y="4057882"/>
                  <a:pt x="3104946" y="4950763"/>
                  <a:pt x="1999017" y="4950763"/>
                </a:cubicBezTo>
                <a:cubicBezTo>
                  <a:pt x="893090" y="4950763"/>
                  <a:pt x="0" y="4053707"/>
                  <a:pt x="0" y="2952209"/>
                </a:cubicBezTo>
                <a:cubicBezTo>
                  <a:pt x="0" y="2914659"/>
                  <a:pt x="0" y="2872934"/>
                  <a:pt x="4172" y="2839555"/>
                </a:cubicBezTo>
                <a:lnTo>
                  <a:pt x="0" y="2839555"/>
                </a:lnTo>
                <a:lnTo>
                  <a:pt x="0" y="2317461"/>
                </a:lnTo>
                <a:lnTo>
                  <a:pt x="0" y="2204807"/>
                </a:lnTo>
                <a:lnTo>
                  <a:pt x="0" y="634748"/>
                </a:lnTo>
                <a:lnTo>
                  <a:pt x="0" y="0"/>
                </a:lnTo>
                <a:close/>
              </a:path>
            </a:pathLst>
          </a:custGeom>
          <a:solidFill>
            <a:srgbClr val="5398A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r"/>
            <a:endParaRPr lang="en-US" dirty="0"/>
          </a:p>
        </p:txBody>
      </p:sp>
      <p:cxnSp>
        <p:nvCxnSpPr>
          <p:cNvPr id="6" name="Straight Connector 5">
            <a:extLst>
              <a:ext uri="{FF2B5EF4-FFF2-40B4-BE49-F238E27FC236}">
                <a16:creationId xmlns:a16="http://schemas.microsoft.com/office/drawing/2014/main" id="{CDF15AA0-BAB5-D100-8C2E-7AFCA8758823}"/>
              </a:ext>
            </a:extLst>
          </p:cNvPr>
          <p:cNvCxnSpPr>
            <a:cxnSpLocks/>
          </p:cNvCxnSpPr>
          <p:nvPr userDrawn="1"/>
        </p:nvCxnSpPr>
        <p:spPr>
          <a:xfrm>
            <a:off x="555777" y="3230134"/>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1C0A8D23-C9F8-5837-E534-6D23D7BC3CAB}"/>
              </a:ext>
            </a:extLst>
          </p:cNvPr>
          <p:cNvSpPr>
            <a:spLocks noGrp="1"/>
          </p:cNvSpPr>
          <p:nvPr>
            <p:ph type="body" sz="quarter" idx="18" hasCustomPrompt="1"/>
          </p:nvPr>
        </p:nvSpPr>
        <p:spPr>
          <a:xfrm>
            <a:off x="675021" y="3392026"/>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8" name="Text Placeholder 32">
            <a:extLst>
              <a:ext uri="{FF2B5EF4-FFF2-40B4-BE49-F238E27FC236}">
                <a16:creationId xmlns:a16="http://schemas.microsoft.com/office/drawing/2014/main" id="{0688FA21-E612-22B2-749C-37E325FCAF97}"/>
              </a:ext>
            </a:extLst>
          </p:cNvPr>
          <p:cNvSpPr>
            <a:spLocks noGrp="1"/>
          </p:cNvSpPr>
          <p:nvPr>
            <p:ph type="body" sz="quarter" idx="19" hasCustomPrompt="1"/>
          </p:nvPr>
        </p:nvSpPr>
        <p:spPr>
          <a:xfrm>
            <a:off x="691820" y="2457107"/>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9" name="Picture Placeholder 100">
            <a:extLst>
              <a:ext uri="{FF2B5EF4-FFF2-40B4-BE49-F238E27FC236}">
                <a16:creationId xmlns:a16="http://schemas.microsoft.com/office/drawing/2014/main" id="{BD22B5C7-C6F0-5F54-FD85-23FAA23A6BFF}"/>
              </a:ext>
            </a:extLst>
          </p:cNvPr>
          <p:cNvSpPr>
            <a:spLocks noGrp="1"/>
          </p:cNvSpPr>
          <p:nvPr>
            <p:ph type="pic" sz="quarter" idx="10"/>
          </p:nvPr>
        </p:nvSpPr>
        <p:spPr>
          <a:xfrm>
            <a:off x="391600" y="0"/>
            <a:ext cx="3423163" cy="1945748"/>
          </a:xfrm>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0" name="Text Placeholder 17">
            <a:extLst>
              <a:ext uri="{FF2B5EF4-FFF2-40B4-BE49-F238E27FC236}">
                <a16:creationId xmlns:a16="http://schemas.microsoft.com/office/drawing/2014/main" id="{040AD1CE-E860-5218-B80A-B69AF77B55A1}"/>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1" name="Text Placeholder 23">
            <a:extLst>
              <a:ext uri="{FF2B5EF4-FFF2-40B4-BE49-F238E27FC236}">
                <a16:creationId xmlns:a16="http://schemas.microsoft.com/office/drawing/2014/main" id="{E77A2991-6E04-5086-DE80-DB9682314BAF}"/>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492094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Photo/Text Slide 01">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9B064538-E1B5-B6C1-C4B2-0671259EDDB6}"/>
              </a:ext>
            </a:extLst>
          </p:cNvPr>
          <p:cNvSpPr/>
          <p:nvPr userDrawn="1"/>
        </p:nvSpPr>
        <p:spPr>
          <a:xfrm>
            <a:off x="391600" y="1650205"/>
            <a:ext cx="3423163" cy="4573986"/>
          </a:xfrm>
          <a:custGeom>
            <a:avLst/>
            <a:gdLst>
              <a:gd name="connsiteX0" fmla="*/ 3998034 w 3998034"/>
              <a:gd name="connsiteY0" fmla="*/ 0 h 4950763"/>
              <a:gd name="connsiteX1" fmla="*/ 3998034 w 3998034"/>
              <a:gd name="connsiteY1" fmla="*/ 634748 h 4950763"/>
              <a:gd name="connsiteX2" fmla="*/ 3998034 w 3998034"/>
              <a:gd name="connsiteY2" fmla="*/ 2204807 h 4950763"/>
              <a:gd name="connsiteX3" fmla="*/ 3998034 w 3998034"/>
              <a:gd name="connsiteY3" fmla="*/ 2317461 h 4950763"/>
              <a:gd name="connsiteX4" fmla="*/ 3998034 w 3998034"/>
              <a:gd name="connsiteY4" fmla="*/ 2839555 h 4950763"/>
              <a:gd name="connsiteX5" fmla="*/ 3993862 w 3998034"/>
              <a:gd name="connsiteY5" fmla="*/ 2839555 h 4950763"/>
              <a:gd name="connsiteX6" fmla="*/ 3998034 w 3998034"/>
              <a:gd name="connsiteY6" fmla="*/ 2952209 h 4950763"/>
              <a:gd name="connsiteX7" fmla="*/ 1999017 w 3998034"/>
              <a:gd name="connsiteY7" fmla="*/ 4950763 h 4950763"/>
              <a:gd name="connsiteX8" fmla="*/ 0 w 3998034"/>
              <a:gd name="connsiteY8" fmla="*/ 2952209 h 4950763"/>
              <a:gd name="connsiteX9" fmla="*/ 4172 w 3998034"/>
              <a:gd name="connsiteY9" fmla="*/ 2839555 h 4950763"/>
              <a:gd name="connsiteX10" fmla="*/ 0 w 3998034"/>
              <a:gd name="connsiteY10" fmla="*/ 2839555 h 4950763"/>
              <a:gd name="connsiteX11" fmla="*/ 0 w 3998034"/>
              <a:gd name="connsiteY11" fmla="*/ 2317461 h 4950763"/>
              <a:gd name="connsiteX12" fmla="*/ 0 w 3998034"/>
              <a:gd name="connsiteY12" fmla="*/ 2204807 h 4950763"/>
              <a:gd name="connsiteX13" fmla="*/ 0 w 3998034"/>
              <a:gd name="connsiteY13" fmla="*/ 634748 h 4950763"/>
              <a:gd name="connsiteX14" fmla="*/ 0 w 3998034"/>
              <a:gd name="connsiteY14" fmla="*/ 0 h 495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98034" h="4950763">
                <a:moveTo>
                  <a:pt x="3998034" y="0"/>
                </a:moveTo>
                <a:lnTo>
                  <a:pt x="3998034" y="634748"/>
                </a:lnTo>
                <a:lnTo>
                  <a:pt x="3998034" y="2204807"/>
                </a:lnTo>
                <a:lnTo>
                  <a:pt x="3998034" y="2317461"/>
                </a:lnTo>
                <a:lnTo>
                  <a:pt x="3998034" y="2839555"/>
                </a:lnTo>
                <a:lnTo>
                  <a:pt x="3993862" y="2839555"/>
                </a:lnTo>
                <a:cubicBezTo>
                  <a:pt x="3998034" y="2877106"/>
                  <a:pt x="3998034" y="2914659"/>
                  <a:pt x="3998034" y="2952209"/>
                </a:cubicBezTo>
                <a:cubicBezTo>
                  <a:pt x="3998034" y="4057882"/>
                  <a:pt x="3104946" y="4950763"/>
                  <a:pt x="1999017" y="4950763"/>
                </a:cubicBezTo>
                <a:cubicBezTo>
                  <a:pt x="893090" y="4950763"/>
                  <a:pt x="0" y="4053707"/>
                  <a:pt x="0" y="2952209"/>
                </a:cubicBezTo>
                <a:cubicBezTo>
                  <a:pt x="0" y="2914659"/>
                  <a:pt x="0" y="2872934"/>
                  <a:pt x="4172" y="2839555"/>
                </a:cubicBezTo>
                <a:lnTo>
                  <a:pt x="0" y="2839555"/>
                </a:lnTo>
                <a:lnTo>
                  <a:pt x="0" y="2317461"/>
                </a:lnTo>
                <a:lnTo>
                  <a:pt x="0" y="2204807"/>
                </a:lnTo>
                <a:lnTo>
                  <a:pt x="0" y="634748"/>
                </a:lnTo>
                <a:lnTo>
                  <a:pt x="0" y="0"/>
                </a:lnTo>
                <a:close/>
              </a:path>
            </a:pathLst>
          </a:custGeom>
          <a:solidFill>
            <a:srgbClr val="1F8E47"/>
          </a:solidFill>
          <a:ln w="15768" cap="flat">
            <a:noFill/>
            <a:prstDash val="solid"/>
            <a:miter/>
          </a:ln>
        </p:spPr>
        <p:txBody>
          <a:bodyPr rtlCol="0" anchor="ctr"/>
          <a:lstStyle/>
          <a:p>
            <a:pPr lvl="0"/>
            <a:endParaRPr lang="en-US" dirty="0">
              <a:solidFill>
                <a:schemeClr val="tx1"/>
              </a:solidFill>
              <a:latin typeface="Calibri" panose="020F0502020204030204" pitchFamily="34" charset="0"/>
              <a:cs typeface="Calibri" panose="020F0502020204030204" pitchFamily="34" charset="0"/>
            </a:endParaRPr>
          </a:p>
        </p:txBody>
      </p:sp>
      <p:sp>
        <p:nvSpPr>
          <p:cNvPr id="8" name="Text Placeholder 32">
            <a:extLst>
              <a:ext uri="{FF2B5EF4-FFF2-40B4-BE49-F238E27FC236}">
                <a16:creationId xmlns:a16="http://schemas.microsoft.com/office/drawing/2014/main" id="{0688FA21-E612-22B2-749C-37E325FCAF97}"/>
              </a:ext>
            </a:extLst>
          </p:cNvPr>
          <p:cNvSpPr>
            <a:spLocks noGrp="1"/>
          </p:cNvSpPr>
          <p:nvPr>
            <p:ph type="body" sz="quarter" idx="19"/>
          </p:nvPr>
        </p:nvSpPr>
        <p:spPr>
          <a:xfrm>
            <a:off x="691820" y="2457107"/>
            <a:ext cx="293312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endParaRPr lang="en-US" dirty="0"/>
          </a:p>
        </p:txBody>
      </p:sp>
      <p:sp>
        <p:nvSpPr>
          <p:cNvPr id="9" name="Picture Placeholder 100">
            <a:extLst>
              <a:ext uri="{FF2B5EF4-FFF2-40B4-BE49-F238E27FC236}">
                <a16:creationId xmlns:a16="http://schemas.microsoft.com/office/drawing/2014/main" id="{BD22B5C7-C6F0-5F54-FD85-23FAA23A6BFF}"/>
              </a:ext>
            </a:extLst>
          </p:cNvPr>
          <p:cNvSpPr>
            <a:spLocks noGrp="1"/>
          </p:cNvSpPr>
          <p:nvPr>
            <p:ph type="pic" sz="quarter" idx="10"/>
          </p:nvPr>
        </p:nvSpPr>
        <p:spPr>
          <a:xfrm>
            <a:off x="391600" y="0"/>
            <a:ext cx="3423163" cy="1945748"/>
          </a:xfrm>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0" name="Text Placeholder 17">
            <a:extLst>
              <a:ext uri="{FF2B5EF4-FFF2-40B4-BE49-F238E27FC236}">
                <a16:creationId xmlns:a16="http://schemas.microsoft.com/office/drawing/2014/main" id="{040AD1CE-E860-5218-B80A-B69AF77B55A1}"/>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1" name="Text Placeholder 23">
            <a:extLst>
              <a:ext uri="{FF2B5EF4-FFF2-40B4-BE49-F238E27FC236}">
                <a16:creationId xmlns:a16="http://schemas.microsoft.com/office/drawing/2014/main" id="{E77A2991-6E04-5086-DE80-DB9682314BAF}"/>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21679978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532521"/>
            <a:ext cx="4276589"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1F8E47">
              <a:alpha val="84940"/>
            </a:srgbClr>
          </a:solidFill>
          <a:ln w="15768" cap="flat">
            <a:noFill/>
            <a:prstDash val="solid"/>
            <a:miter/>
          </a:ln>
        </p:spPr>
        <p:txBody>
          <a:bodyPr rtlCol="0" anchor="ctr"/>
          <a:lstStyle/>
          <a:p>
            <a:pPr lvl="0"/>
            <a:endParaRPr lang="en-US">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408890"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528134" y="1876698"/>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544933"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13" name="Text Placeholder 17">
            <a:extLst>
              <a:ext uri="{FF2B5EF4-FFF2-40B4-BE49-F238E27FC236}">
                <a16:creationId xmlns:a16="http://schemas.microsoft.com/office/drawing/2014/main" id="{1A631662-8519-989C-B3B4-0791084D2B49}"/>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6" name="Text Placeholder 23">
            <a:extLst>
              <a:ext uri="{FF2B5EF4-FFF2-40B4-BE49-F238E27FC236}">
                <a16:creationId xmlns:a16="http://schemas.microsoft.com/office/drawing/2014/main" id="{3ABD5442-0672-6B8D-6135-3A7BAA41A486}"/>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419105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532521"/>
            <a:ext cx="4276589"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84C245">
              <a:alpha val="75000"/>
            </a:srgbClr>
          </a:solidFill>
          <a:ln w="15768" cap="flat">
            <a:noFill/>
            <a:prstDash val="solid"/>
            <a:miter/>
          </a:ln>
        </p:spPr>
        <p:txBody>
          <a:bodyPr rtlCol="0" anchor="ctr"/>
          <a:lstStyle/>
          <a:p>
            <a:pPr lvl="0"/>
            <a:endParaRPr lang="en-US">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408890"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528134" y="1876698"/>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544933"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13" name="Text Placeholder 17">
            <a:extLst>
              <a:ext uri="{FF2B5EF4-FFF2-40B4-BE49-F238E27FC236}">
                <a16:creationId xmlns:a16="http://schemas.microsoft.com/office/drawing/2014/main" id="{1A631662-8519-989C-B3B4-0791084D2B49}"/>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6" name="Text Placeholder 23">
            <a:extLst>
              <a:ext uri="{FF2B5EF4-FFF2-40B4-BE49-F238E27FC236}">
                <a16:creationId xmlns:a16="http://schemas.microsoft.com/office/drawing/2014/main" id="{3ABD5442-0672-6B8D-6135-3A7BAA41A486}"/>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17248194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532521"/>
            <a:ext cx="4276589"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1F8E47"/>
          </a:solidFill>
          <a:ln w="15768" cap="flat">
            <a:noFill/>
            <a:prstDash val="solid"/>
            <a:miter/>
          </a:ln>
        </p:spPr>
        <p:txBody>
          <a:bodyPr rtlCol="0" anchor="ctr"/>
          <a:lstStyle/>
          <a:p>
            <a:pPr lvl="0"/>
            <a:endParaRPr lang="en-US">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408890"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528134" y="1876698"/>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544933"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13" name="Text Placeholder 17">
            <a:extLst>
              <a:ext uri="{FF2B5EF4-FFF2-40B4-BE49-F238E27FC236}">
                <a16:creationId xmlns:a16="http://schemas.microsoft.com/office/drawing/2014/main" id="{1A631662-8519-989C-B3B4-0791084D2B49}"/>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6" name="Text Placeholder 23">
            <a:extLst>
              <a:ext uri="{FF2B5EF4-FFF2-40B4-BE49-F238E27FC236}">
                <a16:creationId xmlns:a16="http://schemas.microsoft.com/office/drawing/2014/main" id="{3ABD5442-0672-6B8D-6135-3A7BAA41A486}"/>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35809819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532521"/>
            <a:ext cx="4276589"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84C245"/>
          </a:solidFill>
          <a:ln w="15768" cap="flat">
            <a:noFill/>
            <a:prstDash val="solid"/>
            <a:miter/>
          </a:ln>
        </p:spPr>
        <p:txBody>
          <a:bodyPr rtlCol="0" anchor="ctr"/>
          <a:lstStyle/>
          <a:p>
            <a:pPr lvl="0"/>
            <a:endParaRPr lang="en-US">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408890"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528134" y="1876698"/>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544933"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13" name="Text Placeholder 17">
            <a:extLst>
              <a:ext uri="{FF2B5EF4-FFF2-40B4-BE49-F238E27FC236}">
                <a16:creationId xmlns:a16="http://schemas.microsoft.com/office/drawing/2014/main" id="{1A631662-8519-989C-B3B4-0791084D2B49}"/>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6" name="Text Placeholder 23">
            <a:extLst>
              <a:ext uri="{FF2B5EF4-FFF2-40B4-BE49-F238E27FC236}">
                <a16:creationId xmlns:a16="http://schemas.microsoft.com/office/drawing/2014/main" id="{3ABD5442-0672-6B8D-6135-3A7BAA41A486}"/>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29527121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hoto/Text Slide 03">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B48ABC1C-6E25-6555-BE82-7E60B52E371B}"/>
              </a:ext>
            </a:extLst>
          </p:cNvPr>
          <p:cNvSpPr>
            <a:spLocks noGrp="1"/>
          </p:cNvSpPr>
          <p:nvPr>
            <p:ph type="pic" sz="quarter" idx="34"/>
          </p:nvPr>
        </p:nvSpPr>
        <p:spPr>
          <a:xfrm>
            <a:off x="0" y="270908"/>
            <a:ext cx="7575621" cy="4331221"/>
          </a:xfrm>
          <a:custGeom>
            <a:avLst/>
            <a:gdLst>
              <a:gd name="csX0" fmla="*/ 0 w 7575621"/>
              <a:gd name="csY0" fmla="*/ 0 h 4331221"/>
              <a:gd name="csX1" fmla="*/ 5288471 w 7575621"/>
              <a:gd name="csY1" fmla="*/ 0 h 4331221"/>
              <a:gd name="csX2" fmla="*/ 5288471 w 7575621"/>
              <a:gd name="csY2" fmla="*/ 4519 h 4331221"/>
              <a:gd name="csX3" fmla="*/ 5410512 w 7575621"/>
              <a:gd name="csY3" fmla="*/ 0 h 4331221"/>
              <a:gd name="csX4" fmla="*/ 7575621 w 7575621"/>
              <a:gd name="csY4" fmla="*/ 2165610 h 4331221"/>
              <a:gd name="csX5" fmla="*/ 5410512 w 7575621"/>
              <a:gd name="csY5" fmla="*/ 4331221 h 4331221"/>
              <a:gd name="csX6" fmla="*/ 5288471 w 7575621"/>
              <a:gd name="csY6" fmla="*/ 4326701 h 4331221"/>
              <a:gd name="csX7" fmla="*/ 5288471 w 7575621"/>
              <a:gd name="csY7" fmla="*/ 4331221 h 4331221"/>
              <a:gd name="csX8" fmla="*/ 4166314 w 7575621"/>
              <a:gd name="csY8" fmla="*/ 4331221 h 4331221"/>
              <a:gd name="csX9" fmla="*/ 4135552 w 7575621"/>
              <a:gd name="csY9" fmla="*/ 4246978 h 4331221"/>
              <a:gd name="csX10" fmla="*/ 2849289 w 7575621"/>
              <a:gd name="csY10" fmla="*/ 3394872 h 4331221"/>
              <a:gd name="csX11" fmla="*/ 2770613 w 7575621"/>
              <a:gd name="csY11" fmla="*/ 3397786 h 4331221"/>
              <a:gd name="csX12" fmla="*/ 2770613 w 7575621"/>
              <a:gd name="csY12" fmla="*/ 3394872 h 4331221"/>
              <a:gd name="csX13" fmla="*/ 0 w 7575621"/>
              <a:gd name="csY13" fmla="*/ 3394872 h 433122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7575621" h="4331221">
                <a:moveTo>
                  <a:pt x="0" y="0"/>
                </a:moveTo>
                <a:lnTo>
                  <a:pt x="5288471" y="0"/>
                </a:lnTo>
                <a:lnTo>
                  <a:pt x="5288471" y="4519"/>
                </a:lnTo>
                <a:cubicBezTo>
                  <a:pt x="5329151" y="0"/>
                  <a:pt x="5369833" y="0"/>
                  <a:pt x="5410512" y="0"/>
                </a:cubicBezTo>
                <a:cubicBezTo>
                  <a:pt x="6608330" y="0"/>
                  <a:pt x="7575621" y="967516"/>
                  <a:pt x="7575621" y="2165610"/>
                </a:cubicBezTo>
                <a:cubicBezTo>
                  <a:pt x="7575621" y="3363702"/>
                  <a:pt x="6603807" y="4331221"/>
                  <a:pt x="5410512" y="4331221"/>
                </a:cubicBezTo>
                <a:cubicBezTo>
                  <a:pt x="5369833" y="4331221"/>
                  <a:pt x="5324630" y="4331221"/>
                  <a:pt x="5288471" y="4326701"/>
                </a:cubicBezTo>
                <a:lnTo>
                  <a:pt x="5288471" y="4331221"/>
                </a:lnTo>
                <a:lnTo>
                  <a:pt x="4166314" y="4331221"/>
                </a:lnTo>
                <a:lnTo>
                  <a:pt x="4135552" y="4246978"/>
                </a:lnTo>
                <a:cubicBezTo>
                  <a:pt x="3923975" y="3745715"/>
                  <a:pt x="3428429" y="3394872"/>
                  <a:pt x="2849289" y="3394872"/>
                </a:cubicBezTo>
                <a:cubicBezTo>
                  <a:pt x="2823064" y="3394872"/>
                  <a:pt x="2796838" y="3394872"/>
                  <a:pt x="2770613" y="3397786"/>
                </a:cubicBezTo>
                <a:lnTo>
                  <a:pt x="2770613" y="3394872"/>
                </a:lnTo>
                <a:lnTo>
                  <a:pt x="0" y="3394872"/>
                </a:lnTo>
                <a:close/>
              </a:path>
            </a:pathLst>
          </a:custGeom>
          <a:solidFill>
            <a:schemeClr val="bg1">
              <a:lumMod val="95000"/>
            </a:schemeClr>
          </a:solidFill>
        </p:spPr>
        <p:txBody>
          <a:bodyPr wrap="square" anchor="ctr">
            <a:noAutofit/>
          </a:bodyPr>
          <a:lstStyle>
            <a:lvl1pPr algn="ctr">
              <a:defRPr>
                <a:solidFill>
                  <a:schemeClr val="bg1">
                    <a:lumMod val="95000"/>
                  </a:schemeClr>
                </a:solidFill>
              </a:defRPr>
            </a:lvl1pPr>
          </a:lstStyle>
          <a:p>
            <a:endParaRPr lang="en-US" dirty="0"/>
          </a:p>
        </p:txBody>
      </p:sp>
      <p:sp>
        <p:nvSpPr>
          <p:cNvPr id="18" name="Freeform 17">
            <a:extLst>
              <a:ext uri="{FF2B5EF4-FFF2-40B4-BE49-F238E27FC236}">
                <a16:creationId xmlns:a16="http://schemas.microsoft.com/office/drawing/2014/main" id="{6CF18A25-D1A4-7F3B-4D24-C17BB0713BCF}"/>
              </a:ext>
            </a:extLst>
          </p:cNvPr>
          <p:cNvSpPr/>
          <p:nvPr userDrawn="1"/>
        </p:nvSpPr>
        <p:spPr>
          <a:xfrm rot="16200000">
            <a:off x="726440" y="2939340"/>
            <a:ext cx="2792171" cy="4245051"/>
          </a:xfrm>
          <a:custGeom>
            <a:avLst/>
            <a:gdLst>
              <a:gd name="connsiteX0" fmla="*/ 2580643 w 2580643"/>
              <a:gd name="connsiteY0" fmla="*/ 0 h 3923456"/>
              <a:gd name="connsiteX1" fmla="*/ 2580643 w 2580643"/>
              <a:gd name="connsiteY1" fmla="*/ 2560718 h 3923456"/>
              <a:gd name="connsiteX2" fmla="*/ 2577950 w 2580643"/>
              <a:gd name="connsiteY2" fmla="*/ 2560718 h 3923456"/>
              <a:gd name="connsiteX3" fmla="*/ 2580643 w 2580643"/>
              <a:gd name="connsiteY3" fmla="*/ 2633433 h 3923456"/>
              <a:gd name="connsiteX4" fmla="*/ 1290321 w 2580643"/>
              <a:gd name="connsiteY4" fmla="*/ 3923456 h 3923456"/>
              <a:gd name="connsiteX5" fmla="*/ 0 w 2580643"/>
              <a:gd name="connsiteY5" fmla="*/ 2633433 h 3923456"/>
              <a:gd name="connsiteX6" fmla="*/ 2693 w 2580643"/>
              <a:gd name="connsiteY6" fmla="*/ 2560717 h 3923456"/>
              <a:gd name="connsiteX7" fmla="*/ 0 w 2580643"/>
              <a:gd name="connsiteY7" fmla="*/ 2560717 h 3923456"/>
              <a:gd name="connsiteX8" fmla="*/ 0 w 2580643"/>
              <a:gd name="connsiteY8" fmla="*/ 0 h 392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643" h="3923456">
                <a:moveTo>
                  <a:pt x="2580643" y="0"/>
                </a:moveTo>
                <a:lnTo>
                  <a:pt x="2580643" y="2560718"/>
                </a:lnTo>
                <a:lnTo>
                  <a:pt x="2577950" y="2560718"/>
                </a:lnTo>
                <a:cubicBezTo>
                  <a:pt x="2580643" y="2584956"/>
                  <a:pt x="2580643" y="2609195"/>
                  <a:pt x="2580643" y="2633433"/>
                </a:cubicBezTo>
                <a:cubicBezTo>
                  <a:pt x="2580643" y="3347121"/>
                  <a:pt x="2004174" y="3923456"/>
                  <a:pt x="1290321" y="3923456"/>
                </a:cubicBezTo>
                <a:cubicBezTo>
                  <a:pt x="576470" y="3923456"/>
                  <a:pt x="0" y="3344426"/>
                  <a:pt x="0" y="2633433"/>
                </a:cubicBezTo>
                <a:cubicBezTo>
                  <a:pt x="0" y="2609195"/>
                  <a:pt x="0" y="2582262"/>
                  <a:pt x="2693" y="2560717"/>
                </a:cubicBezTo>
                <a:lnTo>
                  <a:pt x="0" y="2560717"/>
                </a:lnTo>
                <a:lnTo>
                  <a:pt x="0" y="0"/>
                </a:lnTo>
                <a:close/>
              </a:path>
            </a:pathLst>
          </a:custGeom>
          <a:solidFill>
            <a:srgbClr val="84C245"/>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E787CB57-5C99-222D-D409-94817E1736D1}"/>
              </a:ext>
            </a:extLst>
          </p:cNvPr>
          <p:cNvCxnSpPr>
            <a:cxnSpLocks/>
          </p:cNvCxnSpPr>
          <p:nvPr userDrawn="1"/>
        </p:nvCxnSpPr>
        <p:spPr>
          <a:xfrm>
            <a:off x="480327" y="4758044"/>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A87FE47C-12D9-1039-A0FD-603B1E773FD2}"/>
              </a:ext>
            </a:extLst>
          </p:cNvPr>
          <p:cNvSpPr>
            <a:spLocks noGrp="1"/>
          </p:cNvSpPr>
          <p:nvPr>
            <p:ph type="body" sz="quarter" idx="18" hasCustomPrompt="1"/>
          </p:nvPr>
        </p:nvSpPr>
        <p:spPr>
          <a:xfrm>
            <a:off x="599571" y="4919936"/>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BF79257D-7DC8-49E5-8ACE-00A39FD8C2B0}"/>
              </a:ext>
            </a:extLst>
          </p:cNvPr>
          <p:cNvSpPr>
            <a:spLocks noGrp="1"/>
          </p:cNvSpPr>
          <p:nvPr>
            <p:ph type="body" sz="quarter" idx="19" hasCustomPrompt="1"/>
          </p:nvPr>
        </p:nvSpPr>
        <p:spPr>
          <a:xfrm>
            <a:off x="616370" y="3985017"/>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 name="Text Placeholder 17">
            <a:extLst>
              <a:ext uri="{FF2B5EF4-FFF2-40B4-BE49-F238E27FC236}">
                <a16:creationId xmlns:a16="http://schemas.microsoft.com/office/drawing/2014/main" id="{AB8172D5-0BBA-D0E6-8E31-AF267F209A50}"/>
              </a:ext>
            </a:extLst>
          </p:cNvPr>
          <p:cNvSpPr>
            <a:spLocks noGrp="1"/>
          </p:cNvSpPr>
          <p:nvPr>
            <p:ph type="body" sz="quarter" idx="20" hasCustomPrompt="1"/>
          </p:nvPr>
        </p:nvSpPr>
        <p:spPr>
          <a:xfrm>
            <a:off x="7946950" y="642939"/>
            <a:ext cx="3608993" cy="545345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4806024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hoto/Text Slide 04">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90A762DC-C1C5-4617-87D3-4AC57CCD90EA}"/>
              </a:ext>
            </a:extLst>
          </p:cNvPr>
          <p:cNvSpPr/>
          <p:nvPr userDrawn="1"/>
        </p:nvSpPr>
        <p:spPr>
          <a:xfrm rot="5400000">
            <a:off x="8185276" y="-436800"/>
            <a:ext cx="3179510" cy="4833938"/>
          </a:xfrm>
          <a:custGeom>
            <a:avLst/>
            <a:gdLst>
              <a:gd name="connsiteX0" fmla="*/ 2580643 w 2580643"/>
              <a:gd name="connsiteY0" fmla="*/ 0 h 3923456"/>
              <a:gd name="connsiteX1" fmla="*/ 2580643 w 2580643"/>
              <a:gd name="connsiteY1" fmla="*/ 2560718 h 3923456"/>
              <a:gd name="connsiteX2" fmla="*/ 2577950 w 2580643"/>
              <a:gd name="connsiteY2" fmla="*/ 2560718 h 3923456"/>
              <a:gd name="connsiteX3" fmla="*/ 2580643 w 2580643"/>
              <a:gd name="connsiteY3" fmla="*/ 2633433 h 3923456"/>
              <a:gd name="connsiteX4" fmla="*/ 1290321 w 2580643"/>
              <a:gd name="connsiteY4" fmla="*/ 3923456 h 3923456"/>
              <a:gd name="connsiteX5" fmla="*/ 0 w 2580643"/>
              <a:gd name="connsiteY5" fmla="*/ 2633433 h 3923456"/>
              <a:gd name="connsiteX6" fmla="*/ 2693 w 2580643"/>
              <a:gd name="connsiteY6" fmla="*/ 2560717 h 3923456"/>
              <a:gd name="connsiteX7" fmla="*/ 0 w 2580643"/>
              <a:gd name="connsiteY7" fmla="*/ 2560717 h 3923456"/>
              <a:gd name="connsiteX8" fmla="*/ 0 w 2580643"/>
              <a:gd name="connsiteY8" fmla="*/ 0 h 392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643" h="3923456">
                <a:moveTo>
                  <a:pt x="2580643" y="0"/>
                </a:moveTo>
                <a:lnTo>
                  <a:pt x="2580643" y="2560718"/>
                </a:lnTo>
                <a:lnTo>
                  <a:pt x="2577950" y="2560718"/>
                </a:lnTo>
                <a:cubicBezTo>
                  <a:pt x="2580643" y="2584956"/>
                  <a:pt x="2580643" y="2609195"/>
                  <a:pt x="2580643" y="2633433"/>
                </a:cubicBezTo>
                <a:cubicBezTo>
                  <a:pt x="2580643" y="3347121"/>
                  <a:pt x="2004174" y="3923456"/>
                  <a:pt x="1290321" y="3923456"/>
                </a:cubicBezTo>
                <a:cubicBezTo>
                  <a:pt x="576470" y="3923456"/>
                  <a:pt x="0" y="3344426"/>
                  <a:pt x="0" y="2633433"/>
                </a:cubicBezTo>
                <a:cubicBezTo>
                  <a:pt x="0" y="2609195"/>
                  <a:pt x="0" y="2582262"/>
                  <a:pt x="2693" y="2560717"/>
                </a:cubicBezTo>
                <a:lnTo>
                  <a:pt x="0" y="2560717"/>
                </a:lnTo>
                <a:lnTo>
                  <a:pt x="0" y="0"/>
                </a:lnTo>
                <a:close/>
              </a:path>
            </a:pathLst>
          </a:custGeom>
          <a:solidFill>
            <a:srgbClr val="5398A2"/>
          </a:solidFill>
          <a:ln w="15768" cap="flat">
            <a:noFill/>
            <a:prstDash val="solid"/>
            <a:miter/>
          </a:ln>
        </p:spPr>
        <p:txBody>
          <a:bodyPr wrap="square" rtlCol="0" anchor="ctr">
            <a:noAutofit/>
          </a:bodyPr>
          <a:lstStyle/>
          <a:p>
            <a:endParaRPr lang="en-US" dirty="0">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E787CB57-5C99-222D-D409-94817E1736D1}"/>
              </a:ext>
            </a:extLst>
          </p:cNvPr>
          <p:cNvCxnSpPr>
            <a:cxnSpLocks/>
          </p:cNvCxnSpPr>
          <p:nvPr userDrawn="1"/>
        </p:nvCxnSpPr>
        <p:spPr>
          <a:xfrm>
            <a:off x="7946949" y="1680945"/>
            <a:ext cx="3796944"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A87FE47C-12D9-1039-A0FD-603B1E773FD2}"/>
              </a:ext>
            </a:extLst>
          </p:cNvPr>
          <p:cNvSpPr>
            <a:spLocks noGrp="1"/>
          </p:cNvSpPr>
          <p:nvPr>
            <p:ph type="body" sz="quarter" idx="18" hasCustomPrompt="1"/>
          </p:nvPr>
        </p:nvSpPr>
        <p:spPr>
          <a:xfrm>
            <a:off x="10011341" y="1857124"/>
            <a:ext cx="1532272" cy="1049221"/>
          </a:xfrm>
          <a:prstGeom prst="rect">
            <a:avLst/>
          </a:prstGeom>
        </p:spPr>
        <p:txBody>
          <a:bodyPr anchor="t">
            <a:noAutofit/>
          </a:bodyPr>
          <a:lstStyle>
            <a:lvl1pPr marL="0" indent="0" algn="r">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BF79257D-7DC8-49E5-8ACE-00A39FD8C2B0}"/>
              </a:ext>
            </a:extLst>
          </p:cNvPr>
          <p:cNvSpPr>
            <a:spLocks noGrp="1"/>
          </p:cNvSpPr>
          <p:nvPr>
            <p:ph type="body" sz="quarter" idx="19" hasCustomPrompt="1"/>
          </p:nvPr>
        </p:nvSpPr>
        <p:spPr>
          <a:xfrm>
            <a:off x="10346310" y="922205"/>
            <a:ext cx="1197303" cy="385564"/>
          </a:xfrm>
          <a:prstGeom prst="rect">
            <a:avLst/>
          </a:prstGeom>
        </p:spPr>
        <p:txBody>
          <a:bodyPr anchor="t">
            <a:noAutofit/>
          </a:bodyPr>
          <a:lstStyle>
            <a:lvl1pPr marL="0" indent="0" algn="r">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14" name="Text Placeholder 17">
            <a:extLst>
              <a:ext uri="{FF2B5EF4-FFF2-40B4-BE49-F238E27FC236}">
                <a16:creationId xmlns:a16="http://schemas.microsoft.com/office/drawing/2014/main" id="{74EA9D64-55B8-3855-6053-7B79677C5E2E}"/>
              </a:ext>
            </a:extLst>
          </p:cNvPr>
          <p:cNvSpPr>
            <a:spLocks noGrp="1"/>
          </p:cNvSpPr>
          <p:nvPr>
            <p:ph type="body" sz="quarter" idx="21" hasCustomPrompt="1"/>
          </p:nvPr>
        </p:nvSpPr>
        <p:spPr>
          <a:xfrm>
            <a:off x="787770" y="5062321"/>
            <a:ext cx="10755843" cy="1235941"/>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7" name="Picture Placeholder 16">
            <a:extLst>
              <a:ext uri="{FF2B5EF4-FFF2-40B4-BE49-F238E27FC236}">
                <a16:creationId xmlns:a16="http://schemas.microsoft.com/office/drawing/2014/main" id="{A5A95592-5CA0-8FDF-0E49-2AD638F90ECC}"/>
              </a:ext>
            </a:extLst>
          </p:cNvPr>
          <p:cNvSpPr>
            <a:spLocks noGrp="1"/>
          </p:cNvSpPr>
          <p:nvPr>
            <p:ph type="pic" sz="quarter" idx="22"/>
          </p:nvPr>
        </p:nvSpPr>
        <p:spPr>
          <a:xfrm>
            <a:off x="0" y="148452"/>
            <a:ext cx="8097183" cy="4466563"/>
          </a:xfrm>
          <a:custGeom>
            <a:avLst/>
            <a:gdLst>
              <a:gd name="connsiteX0" fmla="*/ 0 w 8097183"/>
              <a:gd name="connsiteY0" fmla="*/ 0 h 4466563"/>
              <a:gd name="connsiteX1" fmla="*/ 647268 w 8097183"/>
              <a:gd name="connsiteY1" fmla="*/ 0 h 4466563"/>
              <a:gd name="connsiteX2" fmla="*/ 1666217 w 8097183"/>
              <a:gd name="connsiteY2" fmla="*/ 0 h 4466563"/>
              <a:gd name="connsiteX3" fmla="*/ 2313486 w 8097183"/>
              <a:gd name="connsiteY3" fmla="*/ 0 h 4466563"/>
              <a:gd name="connsiteX4" fmla="*/ 3059015 w 8097183"/>
              <a:gd name="connsiteY4" fmla="*/ 0 h 4466563"/>
              <a:gd name="connsiteX5" fmla="*/ 3171419 w 8097183"/>
              <a:gd name="connsiteY5" fmla="*/ 0 h 4466563"/>
              <a:gd name="connsiteX6" fmla="*/ 4072346 w 8097183"/>
              <a:gd name="connsiteY6" fmla="*/ 0 h 4466563"/>
              <a:gd name="connsiteX7" fmla="*/ 4198202 w 8097183"/>
              <a:gd name="connsiteY7" fmla="*/ 0 h 4466563"/>
              <a:gd name="connsiteX8" fmla="*/ 4725231 w 8097183"/>
              <a:gd name="connsiteY8" fmla="*/ 0 h 4466563"/>
              <a:gd name="connsiteX9" fmla="*/ 4837637 w 8097183"/>
              <a:gd name="connsiteY9" fmla="*/ 0 h 4466563"/>
              <a:gd name="connsiteX10" fmla="*/ 5738563 w 8097183"/>
              <a:gd name="connsiteY10" fmla="*/ 0 h 4466563"/>
              <a:gd name="connsiteX11" fmla="*/ 5738563 w 8097183"/>
              <a:gd name="connsiteY11" fmla="*/ 4661 h 4466563"/>
              <a:gd name="connsiteX12" fmla="*/ 5864419 w 8097183"/>
              <a:gd name="connsiteY12" fmla="*/ 0 h 4466563"/>
              <a:gd name="connsiteX13" fmla="*/ 8097183 w 8097183"/>
              <a:gd name="connsiteY13" fmla="*/ 2233280 h 4466563"/>
              <a:gd name="connsiteX14" fmla="*/ 5864418 w 8097183"/>
              <a:gd name="connsiteY14" fmla="*/ 4466563 h 4466563"/>
              <a:gd name="connsiteX15" fmla="*/ 5738563 w 8097183"/>
              <a:gd name="connsiteY15" fmla="*/ 4461902 h 4466563"/>
              <a:gd name="connsiteX16" fmla="*/ 5738563 w 8097183"/>
              <a:gd name="connsiteY16" fmla="*/ 4466563 h 4466563"/>
              <a:gd name="connsiteX17" fmla="*/ 4837637 w 8097183"/>
              <a:gd name="connsiteY17" fmla="*/ 4466563 h 4466563"/>
              <a:gd name="connsiteX18" fmla="*/ 4725231 w 8097183"/>
              <a:gd name="connsiteY18" fmla="*/ 4466563 h 4466563"/>
              <a:gd name="connsiteX19" fmla="*/ 4198201 w 8097183"/>
              <a:gd name="connsiteY19" fmla="*/ 4466563 h 4466563"/>
              <a:gd name="connsiteX20" fmla="*/ 4072346 w 8097183"/>
              <a:gd name="connsiteY20" fmla="*/ 4466563 h 4466563"/>
              <a:gd name="connsiteX21" fmla="*/ 3171419 w 8097183"/>
              <a:gd name="connsiteY21" fmla="*/ 4466563 h 4466563"/>
              <a:gd name="connsiteX22" fmla="*/ 3059014 w 8097183"/>
              <a:gd name="connsiteY22" fmla="*/ 4466563 h 4466563"/>
              <a:gd name="connsiteX23" fmla="*/ 2313485 w 8097183"/>
              <a:gd name="connsiteY23" fmla="*/ 4466563 h 4466563"/>
              <a:gd name="connsiteX24" fmla="*/ 1666217 w 8097183"/>
              <a:gd name="connsiteY24" fmla="*/ 4466563 h 4466563"/>
              <a:gd name="connsiteX25" fmla="*/ 647268 w 8097183"/>
              <a:gd name="connsiteY25" fmla="*/ 4466563 h 4466563"/>
              <a:gd name="connsiteX26" fmla="*/ 0 w 8097183"/>
              <a:gd name="connsiteY26" fmla="*/ 4466563 h 4466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097183" h="4466563">
                <a:moveTo>
                  <a:pt x="0" y="0"/>
                </a:moveTo>
                <a:lnTo>
                  <a:pt x="647268" y="0"/>
                </a:lnTo>
                <a:lnTo>
                  <a:pt x="1666217" y="0"/>
                </a:lnTo>
                <a:lnTo>
                  <a:pt x="2313486" y="0"/>
                </a:lnTo>
                <a:lnTo>
                  <a:pt x="3059015" y="0"/>
                </a:lnTo>
                <a:lnTo>
                  <a:pt x="3171419" y="0"/>
                </a:lnTo>
                <a:lnTo>
                  <a:pt x="4072346" y="0"/>
                </a:lnTo>
                <a:lnTo>
                  <a:pt x="4198202" y="0"/>
                </a:lnTo>
                <a:lnTo>
                  <a:pt x="4725231" y="0"/>
                </a:lnTo>
                <a:lnTo>
                  <a:pt x="4837637" y="0"/>
                </a:lnTo>
                <a:lnTo>
                  <a:pt x="5738563" y="0"/>
                </a:lnTo>
                <a:lnTo>
                  <a:pt x="5738563" y="4661"/>
                </a:lnTo>
                <a:cubicBezTo>
                  <a:pt x="5780513" y="0"/>
                  <a:pt x="5822468" y="0"/>
                  <a:pt x="5864419" y="0"/>
                </a:cubicBezTo>
                <a:cubicBezTo>
                  <a:pt x="7099666" y="0"/>
                  <a:pt x="8097183" y="997748"/>
                  <a:pt x="8097183" y="2233280"/>
                </a:cubicBezTo>
                <a:cubicBezTo>
                  <a:pt x="8097183" y="3468811"/>
                  <a:pt x="7095002" y="4466563"/>
                  <a:pt x="5864418" y="4466563"/>
                </a:cubicBezTo>
                <a:cubicBezTo>
                  <a:pt x="5822468" y="4466563"/>
                  <a:pt x="5775853" y="4466563"/>
                  <a:pt x="5738563" y="4461902"/>
                </a:cubicBezTo>
                <a:lnTo>
                  <a:pt x="5738563" y="4466563"/>
                </a:lnTo>
                <a:lnTo>
                  <a:pt x="4837637" y="4466563"/>
                </a:lnTo>
                <a:lnTo>
                  <a:pt x="4725231" y="4466563"/>
                </a:lnTo>
                <a:lnTo>
                  <a:pt x="4198201" y="4466563"/>
                </a:lnTo>
                <a:lnTo>
                  <a:pt x="4072346" y="4466563"/>
                </a:lnTo>
                <a:lnTo>
                  <a:pt x="3171419" y="4466563"/>
                </a:lnTo>
                <a:lnTo>
                  <a:pt x="3059014" y="4466563"/>
                </a:lnTo>
                <a:lnTo>
                  <a:pt x="2313485" y="4466563"/>
                </a:lnTo>
                <a:lnTo>
                  <a:pt x="1666217" y="4466563"/>
                </a:lnTo>
                <a:lnTo>
                  <a:pt x="647268" y="4466563"/>
                </a:lnTo>
                <a:lnTo>
                  <a:pt x="0" y="4466563"/>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a:p>
        </p:txBody>
      </p:sp>
    </p:spTree>
    <p:extLst>
      <p:ext uri="{BB962C8B-B14F-4D97-AF65-F5344CB8AC3E}">
        <p14:creationId xmlns:p14="http://schemas.microsoft.com/office/powerpoint/2010/main" val="1010487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Slide  Part 1 ">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3F8F0344-E868-ECCD-307B-8D8A87AD63D5}"/>
              </a:ext>
            </a:extLst>
          </p:cNvPr>
          <p:cNvSpPr/>
          <p:nvPr userDrawn="1"/>
        </p:nvSpPr>
        <p:spPr>
          <a:xfrm>
            <a:off x="2269245" y="2551368"/>
            <a:ext cx="2203704" cy="3855329"/>
          </a:xfrm>
          <a:custGeom>
            <a:avLst/>
            <a:gdLst>
              <a:gd name="connsiteX0" fmla="*/ 0 w 1511252"/>
              <a:gd name="connsiteY0" fmla="*/ 1887839 h 2643289"/>
              <a:gd name="connsiteX1" fmla="*/ 755626 w 1511252"/>
              <a:gd name="connsiteY1" fmla="*/ 2643290 h 2643289"/>
              <a:gd name="connsiteX2" fmla="*/ 1511252 w 1511252"/>
              <a:gd name="connsiteY2" fmla="*/ 1887839 h 2643289"/>
              <a:gd name="connsiteX3" fmla="*/ 1509675 w 1511252"/>
              <a:gd name="connsiteY3" fmla="*/ 1845256 h 2643289"/>
              <a:gd name="connsiteX4" fmla="*/ 1511252 w 1511252"/>
              <a:gd name="connsiteY4" fmla="*/ 1845256 h 2643289"/>
              <a:gd name="connsiteX5" fmla="*/ 1511252 w 1511252"/>
              <a:gd name="connsiteY5" fmla="*/ 0 h 2643289"/>
              <a:gd name="connsiteX6" fmla="*/ 0 w 1511252"/>
              <a:gd name="connsiteY6" fmla="*/ 0 h 2643289"/>
              <a:gd name="connsiteX7" fmla="*/ 0 w 1511252"/>
              <a:gd name="connsiteY7" fmla="*/ 1845256 h 2643289"/>
              <a:gd name="connsiteX8" fmla="*/ 1577 w 1511252"/>
              <a:gd name="connsiteY8" fmla="*/ 1845256 h 2643289"/>
              <a:gd name="connsiteX9" fmla="*/ 0 w 1511252"/>
              <a:gd name="connsiteY9" fmla="*/ 1887839 h 2643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89">
                <a:moveTo>
                  <a:pt x="0" y="1887839"/>
                </a:moveTo>
                <a:cubicBezTo>
                  <a:pt x="0" y="2304204"/>
                  <a:pt x="337587" y="2643290"/>
                  <a:pt x="755626" y="2643290"/>
                </a:cubicBezTo>
                <a:cubicBezTo>
                  <a:pt x="1173666"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7" y="1845256"/>
                </a:lnTo>
                <a:cubicBezTo>
                  <a:pt x="0" y="1857873"/>
                  <a:pt x="0" y="1873645"/>
                  <a:pt x="0" y="1887839"/>
                </a:cubicBezTo>
                <a:close/>
              </a:path>
            </a:pathLst>
          </a:custGeom>
          <a:solidFill>
            <a:srgbClr val="5398A2"/>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11" name="Freeform 10">
            <a:extLst>
              <a:ext uri="{FF2B5EF4-FFF2-40B4-BE49-F238E27FC236}">
                <a16:creationId xmlns:a16="http://schemas.microsoft.com/office/drawing/2014/main" id="{FD8CD7C7-42CA-23DD-4AD9-B064E2FDEDC1}"/>
              </a:ext>
            </a:extLst>
          </p:cNvPr>
          <p:cNvSpPr/>
          <p:nvPr userDrawn="1"/>
        </p:nvSpPr>
        <p:spPr>
          <a:xfrm rot="10800000">
            <a:off x="5437688" y="0"/>
            <a:ext cx="2203704" cy="2819194"/>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rgbClr val="1F8E47">
              <a:alpha val="84940"/>
            </a:srgbClr>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12" name="Freeform 11">
            <a:extLst>
              <a:ext uri="{FF2B5EF4-FFF2-40B4-BE49-F238E27FC236}">
                <a16:creationId xmlns:a16="http://schemas.microsoft.com/office/drawing/2014/main" id="{258C5E71-1BDE-B873-EA18-076ABA0EC1EA}"/>
              </a:ext>
            </a:extLst>
          </p:cNvPr>
          <p:cNvSpPr/>
          <p:nvPr userDrawn="1"/>
        </p:nvSpPr>
        <p:spPr>
          <a:xfrm>
            <a:off x="8606687" y="2551366"/>
            <a:ext cx="2203704" cy="3855331"/>
          </a:xfrm>
          <a:custGeom>
            <a:avLst/>
            <a:gdLst>
              <a:gd name="connsiteX0" fmla="*/ 0 w 1511252"/>
              <a:gd name="connsiteY0" fmla="*/ 1887839 h 2643290"/>
              <a:gd name="connsiteX1" fmla="*/ 755626 w 1511252"/>
              <a:gd name="connsiteY1" fmla="*/ 2643290 h 2643290"/>
              <a:gd name="connsiteX2" fmla="*/ 1511252 w 1511252"/>
              <a:gd name="connsiteY2" fmla="*/ 1887839 h 2643290"/>
              <a:gd name="connsiteX3" fmla="*/ 1509675 w 1511252"/>
              <a:gd name="connsiteY3" fmla="*/ 1845256 h 2643290"/>
              <a:gd name="connsiteX4" fmla="*/ 1511252 w 1511252"/>
              <a:gd name="connsiteY4" fmla="*/ 1845256 h 2643290"/>
              <a:gd name="connsiteX5" fmla="*/ 1511252 w 1511252"/>
              <a:gd name="connsiteY5" fmla="*/ 0 h 2643290"/>
              <a:gd name="connsiteX6" fmla="*/ 0 w 1511252"/>
              <a:gd name="connsiteY6" fmla="*/ 0 h 2643290"/>
              <a:gd name="connsiteX7" fmla="*/ 0 w 1511252"/>
              <a:gd name="connsiteY7" fmla="*/ 1845256 h 2643290"/>
              <a:gd name="connsiteX8" fmla="*/ 1578 w 1511252"/>
              <a:gd name="connsiteY8" fmla="*/ 1845256 h 2643290"/>
              <a:gd name="connsiteX9" fmla="*/ 0 w 1511252"/>
              <a:gd name="connsiteY9" fmla="*/ 1887839 h 2643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90">
                <a:moveTo>
                  <a:pt x="0" y="1887839"/>
                </a:moveTo>
                <a:cubicBezTo>
                  <a:pt x="0" y="2304205"/>
                  <a:pt x="337587" y="2643290"/>
                  <a:pt x="755626" y="2643290"/>
                </a:cubicBezTo>
                <a:cubicBezTo>
                  <a:pt x="1172088"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8" y="1845256"/>
                </a:lnTo>
                <a:cubicBezTo>
                  <a:pt x="1578" y="1859450"/>
                  <a:pt x="0" y="1873645"/>
                  <a:pt x="0" y="1887839"/>
                </a:cubicBezTo>
                <a:close/>
              </a:path>
            </a:pathLst>
          </a:custGeom>
          <a:solidFill>
            <a:srgbClr val="84C245">
              <a:alpha val="75000"/>
            </a:srgbClr>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35" name="Picture Placeholder 34">
            <a:extLst>
              <a:ext uri="{FF2B5EF4-FFF2-40B4-BE49-F238E27FC236}">
                <a16:creationId xmlns:a16="http://schemas.microsoft.com/office/drawing/2014/main" id="{210244EC-F349-0D2A-8EC7-942C68084457}"/>
              </a:ext>
            </a:extLst>
          </p:cNvPr>
          <p:cNvSpPr>
            <a:spLocks noGrp="1"/>
          </p:cNvSpPr>
          <p:nvPr>
            <p:ph type="pic" sz="quarter" idx="11"/>
          </p:nvPr>
        </p:nvSpPr>
        <p:spPr>
          <a:xfrm>
            <a:off x="5437688" y="2442768"/>
            <a:ext cx="2203704" cy="3127986"/>
          </a:xfrm>
          <a:custGeom>
            <a:avLst/>
            <a:gdLst>
              <a:gd name="connsiteX0" fmla="*/ 0 w 2204215"/>
              <a:gd name="connsiteY0" fmla="*/ 0 h 3127986"/>
              <a:gd name="connsiteX1" fmla="*/ 2204215 w 2204215"/>
              <a:gd name="connsiteY1" fmla="*/ 0 h 3127986"/>
              <a:gd name="connsiteX2" fmla="*/ 2204215 w 2204215"/>
              <a:gd name="connsiteY2" fmla="*/ 1964026 h 3127986"/>
              <a:gd name="connsiteX3" fmla="*/ 2201914 w 2204215"/>
              <a:gd name="connsiteY3" fmla="*/ 1964026 h 3127986"/>
              <a:gd name="connsiteX4" fmla="*/ 2204215 w 2204215"/>
              <a:gd name="connsiteY4" fmla="*/ 2026136 h 3127986"/>
              <a:gd name="connsiteX5" fmla="*/ 1102108 w 2204215"/>
              <a:gd name="connsiteY5" fmla="*/ 3127986 h 3127986"/>
              <a:gd name="connsiteX6" fmla="*/ 0 w 2204215"/>
              <a:gd name="connsiteY6" fmla="*/ 2026136 h 3127986"/>
              <a:gd name="connsiteX7" fmla="*/ 2302 w 2204215"/>
              <a:gd name="connsiteY7" fmla="*/ 1964026 h 3127986"/>
              <a:gd name="connsiteX8" fmla="*/ 0 w 2204215"/>
              <a:gd name="connsiteY8" fmla="*/ 1964026 h 3127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4215" h="3127986">
                <a:moveTo>
                  <a:pt x="0" y="0"/>
                </a:moveTo>
                <a:lnTo>
                  <a:pt x="2204215" y="0"/>
                </a:lnTo>
                <a:lnTo>
                  <a:pt x="2204215" y="1964026"/>
                </a:lnTo>
                <a:lnTo>
                  <a:pt x="2201914" y="1964026"/>
                </a:lnTo>
                <a:cubicBezTo>
                  <a:pt x="2204215" y="1984730"/>
                  <a:pt x="2204215" y="2005432"/>
                  <a:pt x="2204215" y="2026136"/>
                </a:cubicBezTo>
                <a:cubicBezTo>
                  <a:pt x="2204215" y="2635719"/>
                  <a:pt x="1709533" y="3127986"/>
                  <a:pt x="1102108" y="3127986"/>
                </a:cubicBezTo>
                <a:cubicBezTo>
                  <a:pt x="492383" y="3127986"/>
                  <a:pt x="0" y="2633417"/>
                  <a:pt x="0" y="2026136"/>
                </a:cubicBezTo>
                <a:cubicBezTo>
                  <a:pt x="0" y="2003132"/>
                  <a:pt x="2302" y="1982428"/>
                  <a:pt x="2302" y="1964026"/>
                </a:cubicBezTo>
                <a:lnTo>
                  <a:pt x="0" y="1964026"/>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6" name="Picture Placeholder 86">
            <a:extLst>
              <a:ext uri="{FF2B5EF4-FFF2-40B4-BE49-F238E27FC236}">
                <a16:creationId xmlns:a16="http://schemas.microsoft.com/office/drawing/2014/main" id="{45AACAFC-171C-59E3-4602-1EE41C729BB6}"/>
              </a:ext>
            </a:extLst>
          </p:cNvPr>
          <p:cNvSpPr>
            <a:spLocks noGrp="1"/>
          </p:cNvSpPr>
          <p:nvPr>
            <p:ph type="pic" sz="quarter" idx="12"/>
          </p:nvPr>
        </p:nvSpPr>
        <p:spPr>
          <a:xfrm>
            <a:off x="8606687" y="-1"/>
            <a:ext cx="2203704" cy="3730752"/>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8" name="Picture Placeholder 100">
            <a:extLst>
              <a:ext uri="{FF2B5EF4-FFF2-40B4-BE49-F238E27FC236}">
                <a16:creationId xmlns:a16="http://schemas.microsoft.com/office/drawing/2014/main" id="{EB2873D7-F640-6209-9830-FEDEBD79D522}"/>
              </a:ext>
            </a:extLst>
          </p:cNvPr>
          <p:cNvSpPr>
            <a:spLocks noGrp="1"/>
          </p:cNvSpPr>
          <p:nvPr>
            <p:ph type="pic" sz="quarter" idx="10"/>
          </p:nvPr>
        </p:nvSpPr>
        <p:spPr>
          <a:xfrm>
            <a:off x="2269245" y="-1"/>
            <a:ext cx="2203704" cy="3730752"/>
          </a:xfrm>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38" name="Text Placeholder 32">
            <a:extLst>
              <a:ext uri="{FF2B5EF4-FFF2-40B4-BE49-F238E27FC236}">
                <a16:creationId xmlns:a16="http://schemas.microsoft.com/office/drawing/2014/main" id="{6389C801-2A80-182C-E589-CC07BDBC1FB0}"/>
              </a:ext>
            </a:extLst>
          </p:cNvPr>
          <p:cNvSpPr>
            <a:spLocks noGrp="1"/>
          </p:cNvSpPr>
          <p:nvPr>
            <p:ph type="body" sz="quarter" idx="42" hasCustomPrompt="1"/>
          </p:nvPr>
        </p:nvSpPr>
        <p:spPr>
          <a:xfrm rot="16200000">
            <a:off x="-2087668" y="2729342"/>
            <a:ext cx="6351996" cy="822843"/>
          </a:xfrm>
          <a:prstGeom prst="rect">
            <a:avLst/>
          </a:prstGeom>
        </p:spPr>
        <p:txBody>
          <a:bodyPr anchor="t">
            <a:noAutofit/>
          </a:bodyPr>
          <a:lstStyle>
            <a:lvl1pPr marL="0" indent="0" algn="r">
              <a:lnSpc>
                <a:spcPct val="100000"/>
              </a:lnSpc>
              <a:spcBef>
                <a:spcPts val="0"/>
              </a:spcBef>
              <a:buNone/>
              <a:defRPr sz="2600" b="1" i="0" kern="1700" spc="4000" baseline="0">
                <a:solidFill>
                  <a:srgbClr val="404040"/>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cxnSp>
        <p:nvCxnSpPr>
          <p:cNvPr id="39" name="Straight Connector 38">
            <a:extLst>
              <a:ext uri="{FF2B5EF4-FFF2-40B4-BE49-F238E27FC236}">
                <a16:creationId xmlns:a16="http://schemas.microsoft.com/office/drawing/2014/main" id="{FAF53D26-4788-05E3-771F-7286AB1A66F6}"/>
              </a:ext>
            </a:extLst>
          </p:cNvPr>
          <p:cNvCxnSpPr>
            <a:cxnSpLocks/>
          </p:cNvCxnSpPr>
          <p:nvPr userDrawn="1"/>
        </p:nvCxnSpPr>
        <p:spPr>
          <a:xfrm>
            <a:off x="2331308" y="4454009"/>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7" name="Text Placeholder 32">
            <a:extLst>
              <a:ext uri="{FF2B5EF4-FFF2-40B4-BE49-F238E27FC236}">
                <a16:creationId xmlns:a16="http://schemas.microsoft.com/office/drawing/2014/main" id="{051AB610-0058-822C-BD59-9D2627BE2026}"/>
              </a:ext>
            </a:extLst>
          </p:cNvPr>
          <p:cNvSpPr>
            <a:spLocks noGrp="1"/>
          </p:cNvSpPr>
          <p:nvPr>
            <p:ph type="body" sz="quarter" idx="18" hasCustomPrompt="1"/>
          </p:nvPr>
        </p:nvSpPr>
        <p:spPr>
          <a:xfrm>
            <a:off x="2344748" y="4505224"/>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8" name="Text Placeholder 32">
            <a:extLst>
              <a:ext uri="{FF2B5EF4-FFF2-40B4-BE49-F238E27FC236}">
                <a16:creationId xmlns:a16="http://schemas.microsoft.com/office/drawing/2014/main" id="{5C736B8B-53E4-66F7-1990-53422BBEADD9}"/>
              </a:ext>
            </a:extLst>
          </p:cNvPr>
          <p:cNvSpPr>
            <a:spLocks noGrp="1"/>
          </p:cNvSpPr>
          <p:nvPr>
            <p:ph type="body" sz="quarter" idx="19" hasCustomPrompt="1"/>
          </p:nvPr>
        </p:nvSpPr>
        <p:spPr>
          <a:xfrm>
            <a:off x="2351099" y="3981097"/>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49" name="Text Placeholder 32">
            <a:extLst>
              <a:ext uri="{FF2B5EF4-FFF2-40B4-BE49-F238E27FC236}">
                <a16:creationId xmlns:a16="http://schemas.microsoft.com/office/drawing/2014/main" id="{4655396E-9FDD-AAC5-1A44-FCFBD08C7CD7}"/>
              </a:ext>
            </a:extLst>
          </p:cNvPr>
          <p:cNvSpPr>
            <a:spLocks noGrp="1"/>
          </p:cNvSpPr>
          <p:nvPr>
            <p:ph type="body" sz="quarter" idx="20" hasCustomPrompt="1"/>
          </p:nvPr>
        </p:nvSpPr>
        <p:spPr>
          <a:xfrm>
            <a:off x="3227039" y="4190312"/>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50" name="Straight Connector 49">
            <a:extLst>
              <a:ext uri="{FF2B5EF4-FFF2-40B4-BE49-F238E27FC236}">
                <a16:creationId xmlns:a16="http://schemas.microsoft.com/office/drawing/2014/main" id="{6595F542-8BE0-4F9C-9FF3-07CCA82EBC15}"/>
              </a:ext>
            </a:extLst>
          </p:cNvPr>
          <p:cNvCxnSpPr>
            <a:cxnSpLocks/>
          </p:cNvCxnSpPr>
          <p:nvPr userDrawn="1"/>
        </p:nvCxnSpPr>
        <p:spPr>
          <a:xfrm>
            <a:off x="5527261" y="878237"/>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1" name="Text Placeholder 32">
            <a:extLst>
              <a:ext uri="{FF2B5EF4-FFF2-40B4-BE49-F238E27FC236}">
                <a16:creationId xmlns:a16="http://schemas.microsoft.com/office/drawing/2014/main" id="{1BDC03DB-7332-E6FA-B8BB-277188C462EC}"/>
              </a:ext>
            </a:extLst>
          </p:cNvPr>
          <p:cNvSpPr>
            <a:spLocks noGrp="1"/>
          </p:cNvSpPr>
          <p:nvPr>
            <p:ph type="body" sz="quarter" idx="43" hasCustomPrompt="1"/>
          </p:nvPr>
        </p:nvSpPr>
        <p:spPr>
          <a:xfrm>
            <a:off x="5540701" y="929452"/>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52" name="Text Placeholder 32">
            <a:extLst>
              <a:ext uri="{FF2B5EF4-FFF2-40B4-BE49-F238E27FC236}">
                <a16:creationId xmlns:a16="http://schemas.microsoft.com/office/drawing/2014/main" id="{D1E9F0E9-3E45-67C8-9859-8E853F3C82F2}"/>
              </a:ext>
            </a:extLst>
          </p:cNvPr>
          <p:cNvSpPr>
            <a:spLocks noGrp="1"/>
          </p:cNvSpPr>
          <p:nvPr>
            <p:ph type="body" sz="quarter" idx="44" hasCustomPrompt="1"/>
          </p:nvPr>
        </p:nvSpPr>
        <p:spPr>
          <a:xfrm>
            <a:off x="5547052" y="40532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53" name="Text Placeholder 32">
            <a:extLst>
              <a:ext uri="{FF2B5EF4-FFF2-40B4-BE49-F238E27FC236}">
                <a16:creationId xmlns:a16="http://schemas.microsoft.com/office/drawing/2014/main" id="{9EAE5637-9288-E47B-5F86-63ADA117F661}"/>
              </a:ext>
            </a:extLst>
          </p:cNvPr>
          <p:cNvSpPr>
            <a:spLocks noGrp="1"/>
          </p:cNvSpPr>
          <p:nvPr>
            <p:ph type="body" sz="quarter" idx="45" hasCustomPrompt="1"/>
          </p:nvPr>
        </p:nvSpPr>
        <p:spPr>
          <a:xfrm>
            <a:off x="6422992" y="614540"/>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58" name="Straight Connector 57">
            <a:extLst>
              <a:ext uri="{FF2B5EF4-FFF2-40B4-BE49-F238E27FC236}">
                <a16:creationId xmlns:a16="http://schemas.microsoft.com/office/drawing/2014/main" id="{91163A42-ECA4-0258-F06A-D6E0A1432389}"/>
              </a:ext>
            </a:extLst>
          </p:cNvPr>
          <p:cNvCxnSpPr>
            <a:cxnSpLocks/>
          </p:cNvCxnSpPr>
          <p:nvPr userDrawn="1"/>
        </p:nvCxnSpPr>
        <p:spPr>
          <a:xfrm>
            <a:off x="8697168" y="4402794"/>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9" name="Text Placeholder 32">
            <a:extLst>
              <a:ext uri="{FF2B5EF4-FFF2-40B4-BE49-F238E27FC236}">
                <a16:creationId xmlns:a16="http://schemas.microsoft.com/office/drawing/2014/main" id="{F39F4436-B7B3-3BDC-157E-483222EFFF94}"/>
              </a:ext>
            </a:extLst>
          </p:cNvPr>
          <p:cNvSpPr>
            <a:spLocks noGrp="1"/>
          </p:cNvSpPr>
          <p:nvPr>
            <p:ph type="body" sz="quarter" idx="46" hasCustomPrompt="1"/>
          </p:nvPr>
        </p:nvSpPr>
        <p:spPr>
          <a:xfrm>
            <a:off x="8710608" y="4454009"/>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0" name="Text Placeholder 32">
            <a:extLst>
              <a:ext uri="{FF2B5EF4-FFF2-40B4-BE49-F238E27FC236}">
                <a16:creationId xmlns:a16="http://schemas.microsoft.com/office/drawing/2014/main" id="{188B88B0-45BA-789C-D55C-92226513FAFF}"/>
              </a:ext>
            </a:extLst>
          </p:cNvPr>
          <p:cNvSpPr>
            <a:spLocks noGrp="1"/>
          </p:cNvSpPr>
          <p:nvPr>
            <p:ph type="body" sz="quarter" idx="47" hasCustomPrompt="1"/>
          </p:nvPr>
        </p:nvSpPr>
        <p:spPr>
          <a:xfrm>
            <a:off x="8716959" y="3929882"/>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61" name="Text Placeholder 32">
            <a:extLst>
              <a:ext uri="{FF2B5EF4-FFF2-40B4-BE49-F238E27FC236}">
                <a16:creationId xmlns:a16="http://schemas.microsoft.com/office/drawing/2014/main" id="{1EA52453-8796-7114-4C6E-00011B681CDA}"/>
              </a:ext>
            </a:extLst>
          </p:cNvPr>
          <p:cNvSpPr>
            <a:spLocks noGrp="1"/>
          </p:cNvSpPr>
          <p:nvPr>
            <p:ph type="body" sz="quarter" idx="48" hasCustomPrompt="1"/>
          </p:nvPr>
        </p:nvSpPr>
        <p:spPr>
          <a:xfrm>
            <a:off x="9592899" y="4139097"/>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spTree>
    <p:extLst>
      <p:ext uri="{BB962C8B-B14F-4D97-AF65-F5344CB8AC3E}">
        <p14:creationId xmlns:p14="http://schemas.microsoft.com/office/powerpoint/2010/main" val="19308138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 Device 01">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9DC221F-8346-2EF7-5657-B06D86059A19}"/>
              </a:ext>
            </a:extLst>
          </p:cNvPr>
          <p:cNvPicPr>
            <a:picLocks noChangeAspect="1"/>
          </p:cNvPicPr>
          <p:nvPr userDrawn="1"/>
        </p:nvPicPr>
        <p:blipFill>
          <a:blip r:embed="rId2" cstate="email">
            <a:alphaModFix amt="63000"/>
            <a:extLst>
              <a:ext uri="{28A0092B-C50C-407E-A947-70E740481C1C}">
                <a14:useLocalDpi xmlns:a14="http://schemas.microsoft.com/office/drawing/2010/main"/>
              </a:ext>
            </a:extLst>
          </a:blip>
          <a:stretch>
            <a:fillRect/>
          </a:stretch>
        </p:blipFill>
        <p:spPr>
          <a:xfrm rot="17701727">
            <a:off x="8378696" y="-897931"/>
            <a:ext cx="4628596" cy="4628596"/>
          </a:xfrm>
          <a:prstGeom prst="rect">
            <a:avLst/>
          </a:prstGeom>
        </p:spPr>
      </p:pic>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98381" y="2045704"/>
            <a:ext cx="4615448"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98382" y="761603"/>
            <a:ext cx="4615448"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pic>
        <p:nvPicPr>
          <p:cNvPr id="5" name="Picture 4">
            <a:extLst>
              <a:ext uri="{FF2B5EF4-FFF2-40B4-BE49-F238E27FC236}">
                <a16:creationId xmlns:a16="http://schemas.microsoft.com/office/drawing/2014/main" id="{C535F255-6A56-2A77-E9C6-5B560E90E3B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144693" y="1421160"/>
            <a:ext cx="6629107" cy="4819843"/>
          </a:xfrm>
          <a:prstGeom prst="rect">
            <a:avLst/>
          </a:prstGeom>
          <a:noFill/>
        </p:spPr>
      </p:pic>
      <p:sp>
        <p:nvSpPr>
          <p:cNvPr id="6" name="Picture Placeholder 9">
            <a:extLst>
              <a:ext uri="{FF2B5EF4-FFF2-40B4-BE49-F238E27FC236}">
                <a16:creationId xmlns:a16="http://schemas.microsoft.com/office/drawing/2014/main" id="{1486B446-7EE2-A521-0043-FE2D14242AAD}"/>
              </a:ext>
            </a:extLst>
          </p:cNvPr>
          <p:cNvSpPr>
            <a:spLocks noGrp="1"/>
          </p:cNvSpPr>
          <p:nvPr>
            <p:ph type="pic" sz="quarter" idx="13"/>
          </p:nvPr>
        </p:nvSpPr>
        <p:spPr>
          <a:xfrm>
            <a:off x="6096000" y="1917699"/>
            <a:ext cx="4726114" cy="3022601"/>
          </a:xfrm>
          <a:prstGeom prst="rect">
            <a:avLst/>
          </a:prstGeom>
          <a:solidFill>
            <a:schemeClr val="bg1">
              <a:lumMod val="95000"/>
            </a:schemeClr>
          </a:solidFill>
        </p:spPr>
        <p:txBody>
          <a:bodyPr/>
          <a:lstStyle>
            <a:lvl1pPr>
              <a:defRPr>
                <a:solidFill>
                  <a:schemeClr val="bg1">
                    <a:lumMod val="95000"/>
                  </a:schemeClr>
                </a:solidFill>
              </a:defRPr>
            </a:lvl1pPr>
          </a:lstStyle>
          <a:p>
            <a:endParaRPr lang="fr-CA" dirty="0"/>
          </a:p>
        </p:txBody>
      </p:sp>
    </p:spTree>
    <p:extLst>
      <p:ext uri="{BB962C8B-B14F-4D97-AF65-F5344CB8AC3E}">
        <p14:creationId xmlns:p14="http://schemas.microsoft.com/office/powerpoint/2010/main" val="5753182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 + Device 0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6AAE22F-38B6-8AF9-3EDE-BABDE3BC5702}"/>
              </a:ext>
            </a:extLst>
          </p:cNvPr>
          <p:cNvPicPr>
            <a:picLocks noChangeAspect="1"/>
          </p:cNvPicPr>
          <p:nvPr userDrawn="1"/>
        </p:nvPicPr>
        <p:blipFill>
          <a:blip r:embed="rId2" cstate="email">
            <a:alphaModFix amt="63000"/>
            <a:extLst>
              <a:ext uri="{28A0092B-C50C-407E-A947-70E740481C1C}">
                <a14:useLocalDpi xmlns:a14="http://schemas.microsoft.com/office/drawing/2010/main"/>
              </a:ext>
            </a:extLst>
          </a:blip>
          <a:stretch>
            <a:fillRect/>
          </a:stretch>
        </p:blipFill>
        <p:spPr>
          <a:xfrm rot="1081996">
            <a:off x="8614224" y="-773240"/>
            <a:ext cx="4628596" cy="4628596"/>
          </a:xfrm>
          <a:prstGeom prst="rect">
            <a:avLst/>
          </a:prstGeom>
        </p:spPr>
      </p:pic>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98380" y="2045704"/>
            <a:ext cx="5428247"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98381" y="761603"/>
            <a:ext cx="5428247"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pic>
        <p:nvPicPr>
          <p:cNvPr id="8" name="Picture 7">
            <a:extLst>
              <a:ext uri="{FF2B5EF4-FFF2-40B4-BE49-F238E27FC236}">
                <a16:creationId xmlns:a16="http://schemas.microsoft.com/office/drawing/2014/main" id="{1DD8D624-C2EB-D1C7-4B03-7BAC84FBB9AD}"/>
              </a:ext>
            </a:extLst>
          </p:cNvPr>
          <p:cNvPicPr>
            <a:picLocks noChangeAspect="1"/>
          </p:cNvPicPr>
          <p:nvPr userDrawn="1"/>
        </p:nvPicPr>
        <p:blipFill>
          <a:blip r:embed="rId3" cstate="email">
            <a:extLst>
              <a:ext uri="{28A0092B-C50C-407E-A947-70E740481C1C}">
                <a14:useLocalDpi xmlns:a14="http://schemas.microsoft.com/office/drawing/2010/main"/>
              </a:ext>
            </a:extLst>
          </a:blip>
          <a:srcRect/>
          <a:stretch>
            <a:fillRect/>
          </a:stretch>
        </p:blipFill>
        <p:spPr>
          <a:xfrm>
            <a:off x="6474192" y="1328699"/>
            <a:ext cx="4881979" cy="5529299"/>
          </a:xfrm>
          <a:custGeom>
            <a:avLst/>
            <a:gdLst>
              <a:gd name="connsiteX0" fmla="*/ 0 w 4991918"/>
              <a:gd name="connsiteY0" fmla="*/ 0 h 5653816"/>
              <a:gd name="connsiteX1" fmla="*/ 4991918 w 4991918"/>
              <a:gd name="connsiteY1" fmla="*/ 0 h 5653816"/>
              <a:gd name="connsiteX2" fmla="*/ 4991918 w 4991918"/>
              <a:gd name="connsiteY2" fmla="*/ 5653816 h 5653816"/>
              <a:gd name="connsiteX3" fmla="*/ 0 w 4991918"/>
              <a:gd name="connsiteY3" fmla="*/ 5653816 h 5653816"/>
            </a:gdLst>
            <a:ahLst/>
            <a:cxnLst>
              <a:cxn ang="0">
                <a:pos x="connsiteX0" y="connsiteY0"/>
              </a:cxn>
              <a:cxn ang="0">
                <a:pos x="connsiteX1" y="connsiteY1"/>
              </a:cxn>
              <a:cxn ang="0">
                <a:pos x="connsiteX2" y="connsiteY2"/>
              </a:cxn>
              <a:cxn ang="0">
                <a:pos x="connsiteX3" y="connsiteY3"/>
              </a:cxn>
            </a:cxnLst>
            <a:rect l="l" t="t" r="r" b="b"/>
            <a:pathLst>
              <a:path w="4991918" h="5653816">
                <a:moveTo>
                  <a:pt x="0" y="0"/>
                </a:moveTo>
                <a:lnTo>
                  <a:pt x="4991918" y="0"/>
                </a:lnTo>
                <a:lnTo>
                  <a:pt x="4991918" y="5653816"/>
                </a:lnTo>
                <a:lnTo>
                  <a:pt x="0" y="5653816"/>
                </a:lnTo>
                <a:close/>
              </a:path>
            </a:pathLst>
          </a:custGeom>
        </p:spPr>
      </p:pic>
      <p:sp>
        <p:nvSpPr>
          <p:cNvPr id="9" name="Picture Placeholder 9">
            <a:extLst>
              <a:ext uri="{FF2B5EF4-FFF2-40B4-BE49-F238E27FC236}">
                <a16:creationId xmlns:a16="http://schemas.microsoft.com/office/drawing/2014/main" id="{6EB8F01E-06BF-8F01-5A40-30285A91F4ED}"/>
              </a:ext>
            </a:extLst>
          </p:cNvPr>
          <p:cNvSpPr>
            <a:spLocks noGrp="1"/>
          </p:cNvSpPr>
          <p:nvPr>
            <p:ph type="pic" sz="quarter" idx="13"/>
          </p:nvPr>
        </p:nvSpPr>
        <p:spPr>
          <a:xfrm>
            <a:off x="6966760" y="2884487"/>
            <a:ext cx="3896842" cy="3973513"/>
          </a:xfrm>
          <a:prstGeom prst="rect">
            <a:avLst/>
          </a:prstGeom>
          <a:solidFill>
            <a:schemeClr val="bg1">
              <a:lumMod val="95000"/>
            </a:schemeClr>
          </a:solidFill>
        </p:spPr>
        <p:txBody>
          <a:bodyPr/>
          <a:lstStyle>
            <a:lvl1pPr>
              <a:defRPr>
                <a:solidFill>
                  <a:schemeClr val="bg1">
                    <a:lumMod val="95000"/>
                  </a:schemeClr>
                </a:solidFill>
              </a:defRPr>
            </a:lvl1pPr>
          </a:lstStyle>
          <a:p>
            <a:endParaRPr lang="fr-CA" dirty="0"/>
          </a:p>
        </p:txBody>
      </p:sp>
    </p:spTree>
    <p:extLst>
      <p:ext uri="{BB962C8B-B14F-4D97-AF65-F5344CB8AC3E}">
        <p14:creationId xmlns:p14="http://schemas.microsoft.com/office/powerpoint/2010/main" val="2866515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 + Device 03">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E0C3C2A-8171-398A-CEBD-FFB29BAB5F41}"/>
              </a:ext>
            </a:extLst>
          </p:cNvPr>
          <p:cNvPicPr>
            <a:picLocks noChangeAspect="1"/>
          </p:cNvPicPr>
          <p:nvPr userDrawn="1"/>
        </p:nvPicPr>
        <p:blipFill>
          <a:blip r:embed="rId2" cstate="email">
            <a:alphaModFix amt="63000"/>
            <a:extLst>
              <a:ext uri="{28A0092B-C50C-407E-A947-70E740481C1C}">
                <a14:useLocalDpi xmlns:a14="http://schemas.microsoft.com/office/drawing/2010/main"/>
              </a:ext>
            </a:extLst>
          </a:blip>
          <a:stretch>
            <a:fillRect/>
          </a:stretch>
        </p:blipFill>
        <p:spPr>
          <a:xfrm rot="5400000">
            <a:off x="8434115" y="-745531"/>
            <a:ext cx="4628596" cy="4628596"/>
          </a:xfrm>
          <a:prstGeom prst="rect">
            <a:avLst/>
          </a:prstGeom>
        </p:spPr>
      </p:pic>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98380" y="2045704"/>
            <a:ext cx="5428247"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98381" y="761603"/>
            <a:ext cx="5428247"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pic>
        <p:nvPicPr>
          <p:cNvPr id="11" name="Picture 10">
            <a:extLst>
              <a:ext uri="{FF2B5EF4-FFF2-40B4-BE49-F238E27FC236}">
                <a16:creationId xmlns:a16="http://schemas.microsoft.com/office/drawing/2014/main" id="{15B1AF3C-4A0E-1C81-74A3-55E033E3DF81}"/>
              </a:ext>
            </a:extLst>
          </p:cNvPr>
          <p:cNvPicPr>
            <a:picLocks noChangeAspect="1"/>
          </p:cNvPicPr>
          <p:nvPr userDrawn="1"/>
        </p:nvPicPr>
        <p:blipFill>
          <a:blip r:embed="rId3" cstate="email">
            <a:extLst>
              <a:ext uri="{28A0092B-C50C-407E-A947-70E740481C1C}">
                <a14:useLocalDpi xmlns:a14="http://schemas.microsoft.com/office/drawing/2010/main"/>
              </a:ext>
            </a:extLst>
          </a:blip>
          <a:srcRect b="8549"/>
          <a:stretch>
            <a:fillRect/>
          </a:stretch>
        </p:blipFill>
        <p:spPr>
          <a:xfrm>
            <a:off x="6712427" y="1152263"/>
            <a:ext cx="4681192" cy="5705737"/>
          </a:xfrm>
          <a:custGeom>
            <a:avLst/>
            <a:gdLst>
              <a:gd name="connsiteX0" fmla="*/ 0 w 3809685"/>
              <a:gd name="connsiteY0" fmla="*/ 0 h 4643489"/>
              <a:gd name="connsiteX1" fmla="*/ 3809685 w 3809685"/>
              <a:gd name="connsiteY1" fmla="*/ 0 h 4643489"/>
              <a:gd name="connsiteX2" fmla="*/ 3809685 w 3809685"/>
              <a:gd name="connsiteY2" fmla="*/ 4643489 h 4643489"/>
              <a:gd name="connsiteX3" fmla="*/ 0 w 3809685"/>
              <a:gd name="connsiteY3" fmla="*/ 4643489 h 4643489"/>
            </a:gdLst>
            <a:ahLst/>
            <a:cxnLst>
              <a:cxn ang="0">
                <a:pos x="connsiteX0" y="connsiteY0"/>
              </a:cxn>
              <a:cxn ang="0">
                <a:pos x="connsiteX1" y="connsiteY1"/>
              </a:cxn>
              <a:cxn ang="0">
                <a:pos x="connsiteX2" y="connsiteY2"/>
              </a:cxn>
              <a:cxn ang="0">
                <a:pos x="connsiteX3" y="connsiteY3"/>
              </a:cxn>
            </a:cxnLst>
            <a:rect l="l" t="t" r="r" b="b"/>
            <a:pathLst>
              <a:path w="3809685" h="4643489">
                <a:moveTo>
                  <a:pt x="0" y="0"/>
                </a:moveTo>
                <a:lnTo>
                  <a:pt x="3809685" y="0"/>
                </a:lnTo>
                <a:lnTo>
                  <a:pt x="3809685" y="4643489"/>
                </a:lnTo>
                <a:lnTo>
                  <a:pt x="0" y="4643489"/>
                </a:lnTo>
                <a:close/>
              </a:path>
            </a:pathLst>
          </a:custGeom>
        </p:spPr>
      </p:pic>
      <p:sp>
        <p:nvSpPr>
          <p:cNvPr id="12" name="Picture Placeholder 14">
            <a:extLst>
              <a:ext uri="{FF2B5EF4-FFF2-40B4-BE49-F238E27FC236}">
                <a16:creationId xmlns:a16="http://schemas.microsoft.com/office/drawing/2014/main" id="{51C44BA5-BF7A-7ADD-01ED-C8DFB7937810}"/>
              </a:ext>
            </a:extLst>
          </p:cNvPr>
          <p:cNvSpPr>
            <a:spLocks noGrp="1"/>
          </p:cNvSpPr>
          <p:nvPr>
            <p:ph type="pic" sz="quarter" idx="12"/>
          </p:nvPr>
        </p:nvSpPr>
        <p:spPr>
          <a:xfrm>
            <a:off x="7014500" y="1628440"/>
            <a:ext cx="4037037" cy="5208132"/>
          </a:xfrm>
          <a:custGeom>
            <a:avLst/>
            <a:gdLst>
              <a:gd name="connsiteX0" fmla="*/ 910260 w 4900611"/>
              <a:gd name="connsiteY0" fmla="*/ 4784374 h 6322218"/>
              <a:gd name="connsiteX1" fmla="*/ 910260 w 4900611"/>
              <a:gd name="connsiteY1" fmla="*/ 5430211 h 6322218"/>
              <a:gd name="connsiteX2" fmla="*/ 3961468 w 4900611"/>
              <a:gd name="connsiteY2" fmla="*/ 5430211 h 6322218"/>
              <a:gd name="connsiteX3" fmla="*/ 3961468 w 4900611"/>
              <a:gd name="connsiteY3" fmla="*/ 4784374 h 6322218"/>
              <a:gd name="connsiteX4" fmla="*/ 0 w 4900611"/>
              <a:gd name="connsiteY4" fmla="*/ 0 h 6322218"/>
              <a:gd name="connsiteX5" fmla="*/ 4900611 w 4900611"/>
              <a:gd name="connsiteY5" fmla="*/ 0 h 6322218"/>
              <a:gd name="connsiteX6" fmla="*/ 4900611 w 4900611"/>
              <a:gd name="connsiteY6" fmla="*/ 6322218 h 6322218"/>
              <a:gd name="connsiteX7" fmla="*/ 0 w 4900611"/>
              <a:gd name="connsiteY7" fmla="*/ 6322218 h 6322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00611" h="6322218">
                <a:moveTo>
                  <a:pt x="910260" y="4784374"/>
                </a:moveTo>
                <a:lnTo>
                  <a:pt x="910260" y="5430211"/>
                </a:lnTo>
                <a:lnTo>
                  <a:pt x="3961468" y="5430211"/>
                </a:lnTo>
                <a:lnTo>
                  <a:pt x="3961468" y="4784374"/>
                </a:lnTo>
                <a:close/>
                <a:moveTo>
                  <a:pt x="0" y="0"/>
                </a:moveTo>
                <a:lnTo>
                  <a:pt x="4900611" y="0"/>
                </a:lnTo>
                <a:lnTo>
                  <a:pt x="4900611" y="6322218"/>
                </a:lnTo>
                <a:lnTo>
                  <a:pt x="0" y="6322218"/>
                </a:lnTo>
                <a:close/>
              </a:path>
            </a:pathLst>
          </a:custGeom>
          <a:solidFill>
            <a:schemeClr val="bg1">
              <a:lumMod val="95000"/>
            </a:schemeClr>
          </a:solidFill>
        </p:spPr>
        <p:txBody>
          <a:bodyPr wrap="square">
            <a:noAutofit/>
          </a:bodyPr>
          <a:lstStyle>
            <a:lvl1pPr>
              <a:defRPr lang="fr-CA">
                <a:solidFill>
                  <a:schemeClr val="bg1">
                    <a:lumMod val="95000"/>
                  </a:schemeClr>
                </a:solidFill>
              </a:defRPr>
            </a:lvl1pPr>
          </a:lstStyle>
          <a:p>
            <a:endParaRPr lang="fr-CA" dirty="0"/>
          </a:p>
        </p:txBody>
      </p:sp>
      <p:sp>
        <p:nvSpPr>
          <p:cNvPr id="13" name="Rectangle 12">
            <a:extLst>
              <a:ext uri="{FF2B5EF4-FFF2-40B4-BE49-F238E27FC236}">
                <a16:creationId xmlns:a16="http://schemas.microsoft.com/office/drawing/2014/main" id="{E2DB7294-B9CD-879A-B0F9-5677C4FAFA56}"/>
              </a:ext>
            </a:extLst>
          </p:cNvPr>
          <p:cNvSpPr/>
          <p:nvPr userDrawn="1"/>
        </p:nvSpPr>
        <p:spPr bwMode="auto">
          <a:xfrm>
            <a:off x="7776252" y="5580127"/>
            <a:ext cx="2513532" cy="532029"/>
          </a:xfrm>
          <a:prstGeom prst="rect">
            <a:avLst/>
          </a:prstGeom>
          <a:solidFill>
            <a:srgbClr val="5398A2"/>
          </a:solidFill>
          <a:ln w="12700" cap="flat">
            <a:noFill/>
            <a:prstDash val="solid"/>
            <a:miter lim="800000"/>
            <a:headEnd/>
            <a:tailEnd/>
          </a:ln>
        </p:spPr>
        <p:txBody>
          <a:bodyPr vert="horz" wrap="square" lIns="145436" tIns="72717" rIns="145436" bIns="72717" numCol="1" rtlCol="0" anchor="t" anchorCtr="0" compatLnSpc="1">
            <a:prstTxWarp prst="textNoShape">
              <a:avLst/>
            </a:prstTxWarp>
          </a:bodyPr>
          <a:lstStyle/>
          <a:p>
            <a:pPr algn="ctr"/>
            <a:endParaRPr lang="fr-CA" sz="4294" dirty="0"/>
          </a:p>
        </p:txBody>
      </p:sp>
      <p:sp>
        <p:nvSpPr>
          <p:cNvPr id="14" name="Text Placeholder 32">
            <a:extLst>
              <a:ext uri="{FF2B5EF4-FFF2-40B4-BE49-F238E27FC236}">
                <a16:creationId xmlns:a16="http://schemas.microsoft.com/office/drawing/2014/main" id="{6AED7295-C155-5022-FAF2-2B5D7C639585}"/>
              </a:ext>
            </a:extLst>
          </p:cNvPr>
          <p:cNvSpPr>
            <a:spLocks noGrp="1"/>
          </p:cNvSpPr>
          <p:nvPr>
            <p:ph type="body" sz="quarter" idx="19" hasCustomPrompt="1"/>
          </p:nvPr>
        </p:nvSpPr>
        <p:spPr>
          <a:xfrm>
            <a:off x="6578929" y="5627224"/>
            <a:ext cx="4744987" cy="437834"/>
          </a:xfrm>
          <a:prstGeom prst="rect">
            <a:avLst/>
          </a:prstGeom>
        </p:spPr>
        <p:txBody>
          <a:bodyPr anchor="t">
            <a:noAutofit/>
          </a:bodyPr>
          <a:lstStyle>
            <a:lvl1pPr marL="0" indent="0" algn="ctr">
              <a:lnSpc>
                <a:spcPct val="100000"/>
              </a:lnSpc>
              <a:spcBef>
                <a:spcPts val="0"/>
              </a:spcBef>
              <a:buNone/>
              <a:defRPr sz="20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LEARN MORE</a:t>
            </a:r>
            <a:endParaRPr lang="en-US" dirty="0"/>
          </a:p>
        </p:txBody>
      </p:sp>
    </p:spTree>
    <p:extLst>
      <p:ext uri="{BB962C8B-B14F-4D97-AF65-F5344CB8AC3E}">
        <p14:creationId xmlns:p14="http://schemas.microsoft.com/office/powerpoint/2010/main" val="2905739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0E807BD2-97E5-C5B5-B370-F5AF1F8A37FB}"/>
              </a:ext>
            </a:extLst>
          </p:cNvPr>
          <p:cNvSpPr/>
          <p:nvPr userDrawn="1"/>
        </p:nvSpPr>
        <p:spPr>
          <a:xfrm rot="5400000" flipH="1">
            <a:off x="5832064" y="-240813"/>
            <a:ext cx="6115866" cy="6604005"/>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1F8E4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11">
            <a:extLst>
              <a:ext uri="{FF2B5EF4-FFF2-40B4-BE49-F238E27FC236}">
                <a16:creationId xmlns:a16="http://schemas.microsoft.com/office/drawing/2014/main" id="{0532DF0D-D7FD-72B7-24C4-8E8E48CFAFB4}"/>
              </a:ext>
            </a:extLst>
          </p:cNvPr>
          <p:cNvSpPr/>
          <p:nvPr userDrawn="1"/>
        </p:nvSpPr>
        <p:spPr>
          <a:xfrm>
            <a:off x="787883" y="4542735"/>
            <a:ext cx="5875867" cy="778675"/>
          </a:xfrm>
          <a:custGeom>
            <a:avLst/>
            <a:gdLst>
              <a:gd name="connsiteX0" fmla="*/ 0 w 4963395"/>
              <a:gd name="connsiteY0" fmla="*/ 0 h 875479"/>
              <a:gd name="connsiteX1" fmla="*/ 4489787 w 4963395"/>
              <a:gd name="connsiteY1" fmla="*/ 0 h 875479"/>
              <a:gd name="connsiteX2" fmla="*/ 4963395 w 4963395"/>
              <a:gd name="connsiteY2" fmla="*/ 473717 h 875479"/>
              <a:gd name="connsiteX3" fmla="*/ 4963395 w 4963395"/>
              <a:gd name="connsiteY3" fmla="*/ 875479 h 875479"/>
              <a:gd name="connsiteX4" fmla="*/ 15515 w 4963395"/>
              <a:gd name="connsiteY4" fmla="*/ 875479 h 875479"/>
              <a:gd name="connsiteX5" fmla="*/ 15515 w 4963395"/>
              <a:gd name="connsiteY5" fmla="*/ 174171 h 875479"/>
              <a:gd name="connsiteX6" fmla="*/ 10055 w 4963395"/>
              <a:gd name="connsiteY6" fmla="*/ 65941 h 875479"/>
              <a:gd name="connsiteX7" fmla="*/ 0 w 4963395"/>
              <a:gd name="connsiteY7" fmla="*/ 0 h 87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63395" h="875479">
                <a:moveTo>
                  <a:pt x="0" y="0"/>
                </a:moveTo>
                <a:lnTo>
                  <a:pt x="4489787" y="0"/>
                </a:lnTo>
                <a:cubicBezTo>
                  <a:pt x="4750572" y="0"/>
                  <a:pt x="4963395" y="212873"/>
                  <a:pt x="4963395" y="473717"/>
                </a:cubicBezTo>
                <a:lnTo>
                  <a:pt x="4963395" y="875479"/>
                </a:lnTo>
                <a:lnTo>
                  <a:pt x="15515" y="875479"/>
                </a:lnTo>
                <a:lnTo>
                  <a:pt x="15515" y="174171"/>
                </a:lnTo>
                <a:cubicBezTo>
                  <a:pt x="15515" y="137630"/>
                  <a:pt x="13666" y="101524"/>
                  <a:pt x="10055" y="65941"/>
                </a:cubicBezTo>
                <a:lnTo>
                  <a:pt x="0" y="0"/>
                </a:lnTo>
                <a:close/>
              </a:path>
            </a:pathLst>
          </a:custGeom>
          <a:solidFill>
            <a:srgbClr val="5398A2"/>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2" name="Text Placeholder 23">
            <a:extLst>
              <a:ext uri="{FF2B5EF4-FFF2-40B4-BE49-F238E27FC236}">
                <a16:creationId xmlns:a16="http://schemas.microsoft.com/office/drawing/2014/main" id="{E1B388D9-79A8-4F4E-A699-E4B798FB46A7}"/>
              </a:ext>
            </a:extLst>
          </p:cNvPr>
          <p:cNvSpPr>
            <a:spLocks noGrp="1"/>
          </p:cNvSpPr>
          <p:nvPr>
            <p:ph type="body" sz="quarter" idx="19" hasCustomPrompt="1"/>
          </p:nvPr>
        </p:nvSpPr>
        <p:spPr>
          <a:xfrm>
            <a:off x="8542553" y="2258450"/>
            <a:ext cx="3195486" cy="731140"/>
          </a:xfrm>
          <a:prstGeom prst="rect">
            <a:avLst/>
          </a:prstGeom>
        </p:spPr>
        <p:txBody>
          <a:bodyPr anchor="ctr">
            <a:normAutofit/>
          </a:bodyPr>
          <a:lstStyle>
            <a:lvl1pPr marL="0" indent="0" algn="r">
              <a:buNone/>
              <a:defRPr sz="2800" baseline="0">
                <a:solidFill>
                  <a:schemeClr val="bg1"/>
                </a:solidFill>
                <a:latin typeface="+mn-lt"/>
              </a:defRPr>
            </a:lvl1pPr>
          </a:lstStyle>
          <a:p>
            <a:pPr lvl="0"/>
            <a:r>
              <a:rPr lang="en-US" dirty="0"/>
              <a:t>Any Questions?</a:t>
            </a:r>
          </a:p>
        </p:txBody>
      </p:sp>
      <p:sp>
        <p:nvSpPr>
          <p:cNvPr id="33" name="Text Placeholder 23">
            <a:extLst>
              <a:ext uri="{FF2B5EF4-FFF2-40B4-BE49-F238E27FC236}">
                <a16:creationId xmlns:a16="http://schemas.microsoft.com/office/drawing/2014/main" id="{A262A524-87DB-9447-BD5C-C79347DB3C1A}"/>
              </a:ext>
            </a:extLst>
          </p:cNvPr>
          <p:cNvSpPr>
            <a:spLocks noGrp="1"/>
          </p:cNvSpPr>
          <p:nvPr>
            <p:ph type="body" sz="quarter" idx="20" hasCustomPrompt="1"/>
          </p:nvPr>
        </p:nvSpPr>
        <p:spPr>
          <a:xfrm>
            <a:off x="8542553" y="1448874"/>
            <a:ext cx="3195485" cy="837258"/>
          </a:xfrm>
          <a:prstGeom prst="rect">
            <a:avLst/>
          </a:prstGeom>
        </p:spPr>
        <p:txBody>
          <a:bodyPr anchor="ctr">
            <a:normAutofit/>
          </a:bodyPr>
          <a:lstStyle>
            <a:lvl1pPr marL="0" indent="0" algn="r">
              <a:buNone/>
              <a:defRPr sz="5000" baseline="0">
                <a:solidFill>
                  <a:schemeClr val="bg1"/>
                </a:solidFill>
                <a:latin typeface="+mn-lt"/>
              </a:defRPr>
            </a:lvl1pPr>
          </a:lstStyle>
          <a:p>
            <a:pPr lvl="0"/>
            <a:r>
              <a:rPr lang="en-US" dirty="0"/>
              <a:t>Thank You</a:t>
            </a:r>
          </a:p>
        </p:txBody>
      </p:sp>
      <p:sp>
        <p:nvSpPr>
          <p:cNvPr id="18" name="Freeform 17">
            <a:extLst>
              <a:ext uri="{FF2B5EF4-FFF2-40B4-BE49-F238E27FC236}">
                <a16:creationId xmlns:a16="http://schemas.microsoft.com/office/drawing/2014/main" id="{12FAB2F2-1FC0-5327-17DE-B8FE08A80275}"/>
              </a:ext>
            </a:extLst>
          </p:cNvPr>
          <p:cNvSpPr/>
          <p:nvPr userDrawn="1"/>
        </p:nvSpPr>
        <p:spPr>
          <a:xfrm>
            <a:off x="-36951" y="4542735"/>
            <a:ext cx="5875867" cy="778675"/>
          </a:xfrm>
          <a:custGeom>
            <a:avLst/>
            <a:gdLst>
              <a:gd name="connsiteX0" fmla="*/ 0 w 4963395"/>
              <a:gd name="connsiteY0" fmla="*/ 0 h 875479"/>
              <a:gd name="connsiteX1" fmla="*/ 4489787 w 4963395"/>
              <a:gd name="connsiteY1" fmla="*/ 0 h 875479"/>
              <a:gd name="connsiteX2" fmla="*/ 4963395 w 4963395"/>
              <a:gd name="connsiteY2" fmla="*/ 473717 h 875479"/>
              <a:gd name="connsiteX3" fmla="*/ 4963395 w 4963395"/>
              <a:gd name="connsiteY3" fmla="*/ 875479 h 875479"/>
              <a:gd name="connsiteX4" fmla="*/ 15515 w 4963395"/>
              <a:gd name="connsiteY4" fmla="*/ 875479 h 875479"/>
              <a:gd name="connsiteX5" fmla="*/ 15515 w 4963395"/>
              <a:gd name="connsiteY5" fmla="*/ 174171 h 875479"/>
              <a:gd name="connsiteX6" fmla="*/ 10055 w 4963395"/>
              <a:gd name="connsiteY6" fmla="*/ 65941 h 875479"/>
              <a:gd name="connsiteX7" fmla="*/ 0 w 4963395"/>
              <a:gd name="connsiteY7" fmla="*/ 0 h 87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63395" h="875479">
                <a:moveTo>
                  <a:pt x="0" y="0"/>
                </a:moveTo>
                <a:lnTo>
                  <a:pt x="4489787" y="0"/>
                </a:lnTo>
                <a:cubicBezTo>
                  <a:pt x="4750572" y="0"/>
                  <a:pt x="4963395" y="212873"/>
                  <a:pt x="4963395" y="473717"/>
                </a:cubicBezTo>
                <a:lnTo>
                  <a:pt x="4963395" y="875479"/>
                </a:lnTo>
                <a:lnTo>
                  <a:pt x="15515" y="875479"/>
                </a:lnTo>
                <a:lnTo>
                  <a:pt x="15515" y="174171"/>
                </a:lnTo>
                <a:cubicBezTo>
                  <a:pt x="15515" y="137630"/>
                  <a:pt x="13666" y="101524"/>
                  <a:pt x="10055" y="65941"/>
                </a:cubicBezTo>
                <a:lnTo>
                  <a:pt x="0" y="0"/>
                </a:lnTo>
                <a:close/>
              </a:path>
            </a:pathLst>
          </a:custGeom>
          <a:solidFill>
            <a:srgbClr val="5398A2"/>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9" name="Text Placeholder 23">
            <a:extLst>
              <a:ext uri="{FF2B5EF4-FFF2-40B4-BE49-F238E27FC236}">
                <a16:creationId xmlns:a16="http://schemas.microsoft.com/office/drawing/2014/main" id="{68D02844-8FD4-0761-81EA-96690D61DEE3}"/>
              </a:ext>
            </a:extLst>
          </p:cNvPr>
          <p:cNvSpPr>
            <a:spLocks noGrp="1"/>
          </p:cNvSpPr>
          <p:nvPr>
            <p:ph type="body" sz="quarter" idx="17" hasCustomPrompt="1"/>
          </p:nvPr>
        </p:nvSpPr>
        <p:spPr>
          <a:xfrm>
            <a:off x="603661" y="4708722"/>
            <a:ext cx="4414577" cy="679345"/>
          </a:xfrm>
          <a:prstGeom prst="rect">
            <a:avLst/>
          </a:prstGeom>
        </p:spPr>
        <p:txBody>
          <a:bodyPr>
            <a:noAutofit/>
          </a:bodyPr>
          <a:lstStyle>
            <a:lvl1pPr marL="0" indent="0" algn="l">
              <a:buNone/>
              <a:defRPr sz="2800" b="0" i="0">
                <a:solidFill>
                  <a:schemeClr val="bg1"/>
                </a:solidFill>
                <a:latin typeface="+mn-lt"/>
              </a:defRPr>
            </a:lvl1pPr>
          </a:lstStyle>
          <a:p>
            <a:pPr lvl="0"/>
            <a:r>
              <a:rPr lang="en-US" dirty="0" err="1"/>
              <a:t>www.website.eu</a:t>
            </a:r>
            <a:endParaRPr lang="en-US" dirty="0"/>
          </a:p>
        </p:txBody>
      </p:sp>
      <p:sp>
        <p:nvSpPr>
          <p:cNvPr id="4" name="TextBox 3">
            <a:extLst>
              <a:ext uri="{FF2B5EF4-FFF2-40B4-BE49-F238E27FC236}">
                <a16:creationId xmlns:a16="http://schemas.microsoft.com/office/drawing/2014/main" id="{25FB937C-2F3B-16A8-226A-EA9B789B6EBF}"/>
              </a:ext>
            </a:extLst>
          </p:cNvPr>
          <p:cNvSpPr txBox="1"/>
          <p:nvPr userDrawn="1"/>
        </p:nvSpPr>
        <p:spPr>
          <a:xfrm>
            <a:off x="2571917" y="5999367"/>
            <a:ext cx="4399921" cy="553998"/>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IE" sz="750" b="0" i="0" u="none" strike="noStrike" dirty="0">
                <a:solidFill>
                  <a:srgbClr val="404040"/>
                </a:solidFill>
                <a:effectLst/>
                <a:latin typeface="Calibri" panose="020F0502020204030204" pitchFamily="34" charset="0"/>
                <a:cs typeface="Calibri" panose="020F050202020403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n-US" sz="750" i="0" dirty="0">
              <a:solidFill>
                <a:srgbClr val="404040"/>
              </a:solidFill>
              <a:latin typeface="Calibri" panose="020F0502020204030204" pitchFamily="34" charset="0"/>
              <a:cs typeface="Calibri" panose="020F0502020204030204" pitchFamily="34" charset="0"/>
            </a:endParaRPr>
          </a:p>
        </p:txBody>
      </p:sp>
      <p:pic>
        <p:nvPicPr>
          <p:cNvPr id="6" name="Picture 5">
            <a:extLst>
              <a:ext uri="{FF2B5EF4-FFF2-40B4-BE49-F238E27FC236}">
                <a16:creationId xmlns:a16="http://schemas.microsoft.com/office/drawing/2014/main" id="{B1A16752-D3FF-6866-AB52-CD5E21A9CD5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95916" y="5973915"/>
            <a:ext cx="1989660" cy="443041"/>
          </a:xfrm>
          <a:prstGeom prst="rect">
            <a:avLst/>
          </a:prstGeom>
        </p:spPr>
      </p:pic>
      <p:pic>
        <p:nvPicPr>
          <p:cNvPr id="16" name="Picture 15">
            <a:extLst>
              <a:ext uri="{FF2B5EF4-FFF2-40B4-BE49-F238E27FC236}">
                <a16:creationId xmlns:a16="http://schemas.microsoft.com/office/drawing/2014/main" id="{0786199D-2882-02E5-01F8-C0992EF4701D}"/>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96899" y="696090"/>
            <a:ext cx="2957461" cy="2173556"/>
          </a:xfrm>
          <a:prstGeom prst="rect">
            <a:avLst/>
          </a:prstGeom>
        </p:spPr>
      </p:pic>
    </p:spTree>
    <p:extLst>
      <p:ext uri="{BB962C8B-B14F-4D97-AF65-F5344CB8AC3E}">
        <p14:creationId xmlns:p14="http://schemas.microsoft.com/office/powerpoint/2010/main" val="3097068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Cover Slide  Part 1 ">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3F8F0344-E868-ECCD-307B-8D8A87AD63D5}"/>
              </a:ext>
            </a:extLst>
          </p:cNvPr>
          <p:cNvSpPr/>
          <p:nvPr userDrawn="1"/>
        </p:nvSpPr>
        <p:spPr>
          <a:xfrm>
            <a:off x="1965313" y="2551368"/>
            <a:ext cx="2203704" cy="3855329"/>
          </a:xfrm>
          <a:custGeom>
            <a:avLst/>
            <a:gdLst>
              <a:gd name="connsiteX0" fmla="*/ 0 w 1511252"/>
              <a:gd name="connsiteY0" fmla="*/ 1887839 h 2643289"/>
              <a:gd name="connsiteX1" fmla="*/ 755626 w 1511252"/>
              <a:gd name="connsiteY1" fmla="*/ 2643290 h 2643289"/>
              <a:gd name="connsiteX2" fmla="*/ 1511252 w 1511252"/>
              <a:gd name="connsiteY2" fmla="*/ 1887839 h 2643289"/>
              <a:gd name="connsiteX3" fmla="*/ 1509675 w 1511252"/>
              <a:gd name="connsiteY3" fmla="*/ 1845256 h 2643289"/>
              <a:gd name="connsiteX4" fmla="*/ 1511252 w 1511252"/>
              <a:gd name="connsiteY4" fmla="*/ 1845256 h 2643289"/>
              <a:gd name="connsiteX5" fmla="*/ 1511252 w 1511252"/>
              <a:gd name="connsiteY5" fmla="*/ 0 h 2643289"/>
              <a:gd name="connsiteX6" fmla="*/ 0 w 1511252"/>
              <a:gd name="connsiteY6" fmla="*/ 0 h 2643289"/>
              <a:gd name="connsiteX7" fmla="*/ 0 w 1511252"/>
              <a:gd name="connsiteY7" fmla="*/ 1845256 h 2643289"/>
              <a:gd name="connsiteX8" fmla="*/ 1577 w 1511252"/>
              <a:gd name="connsiteY8" fmla="*/ 1845256 h 2643289"/>
              <a:gd name="connsiteX9" fmla="*/ 0 w 1511252"/>
              <a:gd name="connsiteY9" fmla="*/ 1887839 h 2643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89">
                <a:moveTo>
                  <a:pt x="0" y="1887839"/>
                </a:moveTo>
                <a:cubicBezTo>
                  <a:pt x="0" y="2304204"/>
                  <a:pt x="337587" y="2643290"/>
                  <a:pt x="755626" y="2643290"/>
                </a:cubicBezTo>
                <a:cubicBezTo>
                  <a:pt x="1173666"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7" y="1845256"/>
                </a:lnTo>
                <a:cubicBezTo>
                  <a:pt x="0" y="1857873"/>
                  <a:pt x="0" y="1873645"/>
                  <a:pt x="0" y="1887839"/>
                </a:cubicBezTo>
                <a:close/>
              </a:path>
            </a:pathLst>
          </a:custGeom>
          <a:solidFill>
            <a:srgbClr val="5398A2"/>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11" name="Freeform 10">
            <a:extLst>
              <a:ext uri="{FF2B5EF4-FFF2-40B4-BE49-F238E27FC236}">
                <a16:creationId xmlns:a16="http://schemas.microsoft.com/office/drawing/2014/main" id="{FD8CD7C7-42CA-23DD-4AD9-B064E2FDEDC1}"/>
              </a:ext>
            </a:extLst>
          </p:cNvPr>
          <p:cNvSpPr/>
          <p:nvPr userDrawn="1"/>
        </p:nvSpPr>
        <p:spPr>
          <a:xfrm rot="10800000">
            <a:off x="4451792" y="0"/>
            <a:ext cx="2203704" cy="2819194"/>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rgbClr val="1F8E47">
              <a:alpha val="84940"/>
            </a:srgbClr>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12" name="Freeform 11">
            <a:extLst>
              <a:ext uri="{FF2B5EF4-FFF2-40B4-BE49-F238E27FC236}">
                <a16:creationId xmlns:a16="http://schemas.microsoft.com/office/drawing/2014/main" id="{258C5E71-1BDE-B873-EA18-076ABA0EC1EA}"/>
              </a:ext>
            </a:extLst>
          </p:cNvPr>
          <p:cNvSpPr/>
          <p:nvPr userDrawn="1"/>
        </p:nvSpPr>
        <p:spPr>
          <a:xfrm>
            <a:off x="6943328" y="2551366"/>
            <a:ext cx="2203704" cy="3855331"/>
          </a:xfrm>
          <a:custGeom>
            <a:avLst/>
            <a:gdLst>
              <a:gd name="connsiteX0" fmla="*/ 0 w 1511252"/>
              <a:gd name="connsiteY0" fmla="*/ 1887839 h 2643290"/>
              <a:gd name="connsiteX1" fmla="*/ 755626 w 1511252"/>
              <a:gd name="connsiteY1" fmla="*/ 2643290 h 2643290"/>
              <a:gd name="connsiteX2" fmla="*/ 1511252 w 1511252"/>
              <a:gd name="connsiteY2" fmla="*/ 1887839 h 2643290"/>
              <a:gd name="connsiteX3" fmla="*/ 1509675 w 1511252"/>
              <a:gd name="connsiteY3" fmla="*/ 1845256 h 2643290"/>
              <a:gd name="connsiteX4" fmla="*/ 1511252 w 1511252"/>
              <a:gd name="connsiteY4" fmla="*/ 1845256 h 2643290"/>
              <a:gd name="connsiteX5" fmla="*/ 1511252 w 1511252"/>
              <a:gd name="connsiteY5" fmla="*/ 0 h 2643290"/>
              <a:gd name="connsiteX6" fmla="*/ 0 w 1511252"/>
              <a:gd name="connsiteY6" fmla="*/ 0 h 2643290"/>
              <a:gd name="connsiteX7" fmla="*/ 0 w 1511252"/>
              <a:gd name="connsiteY7" fmla="*/ 1845256 h 2643290"/>
              <a:gd name="connsiteX8" fmla="*/ 1578 w 1511252"/>
              <a:gd name="connsiteY8" fmla="*/ 1845256 h 2643290"/>
              <a:gd name="connsiteX9" fmla="*/ 0 w 1511252"/>
              <a:gd name="connsiteY9" fmla="*/ 1887839 h 2643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90">
                <a:moveTo>
                  <a:pt x="0" y="1887839"/>
                </a:moveTo>
                <a:cubicBezTo>
                  <a:pt x="0" y="2304205"/>
                  <a:pt x="337587" y="2643290"/>
                  <a:pt x="755626" y="2643290"/>
                </a:cubicBezTo>
                <a:cubicBezTo>
                  <a:pt x="1172088"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8" y="1845256"/>
                </a:lnTo>
                <a:cubicBezTo>
                  <a:pt x="1578" y="1859450"/>
                  <a:pt x="0" y="1873645"/>
                  <a:pt x="0" y="1887839"/>
                </a:cubicBezTo>
                <a:close/>
              </a:path>
            </a:pathLst>
          </a:custGeom>
          <a:solidFill>
            <a:srgbClr val="84C245">
              <a:alpha val="75000"/>
            </a:srgbClr>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35" name="Picture Placeholder 34">
            <a:extLst>
              <a:ext uri="{FF2B5EF4-FFF2-40B4-BE49-F238E27FC236}">
                <a16:creationId xmlns:a16="http://schemas.microsoft.com/office/drawing/2014/main" id="{210244EC-F349-0D2A-8EC7-942C68084457}"/>
              </a:ext>
            </a:extLst>
          </p:cNvPr>
          <p:cNvSpPr>
            <a:spLocks noGrp="1"/>
          </p:cNvSpPr>
          <p:nvPr>
            <p:ph type="pic" sz="quarter" idx="11"/>
          </p:nvPr>
        </p:nvSpPr>
        <p:spPr>
          <a:xfrm>
            <a:off x="4451792" y="2442768"/>
            <a:ext cx="2203704" cy="3127986"/>
          </a:xfrm>
          <a:custGeom>
            <a:avLst/>
            <a:gdLst>
              <a:gd name="connsiteX0" fmla="*/ 0 w 2204215"/>
              <a:gd name="connsiteY0" fmla="*/ 0 h 3127986"/>
              <a:gd name="connsiteX1" fmla="*/ 2204215 w 2204215"/>
              <a:gd name="connsiteY1" fmla="*/ 0 h 3127986"/>
              <a:gd name="connsiteX2" fmla="*/ 2204215 w 2204215"/>
              <a:gd name="connsiteY2" fmla="*/ 1964026 h 3127986"/>
              <a:gd name="connsiteX3" fmla="*/ 2201914 w 2204215"/>
              <a:gd name="connsiteY3" fmla="*/ 1964026 h 3127986"/>
              <a:gd name="connsiteX4" fmla="*/ 2204215 w 2204215"/>
              <a:gd name="connsiteY4" fmla="*/ 2026136 h 3127986"/>
              <a:gd name="connsiteX5" fmla="*/ 1102108 w 2204215"/>
              <a:gd name="connsiteY5" fmla="*/ 3127986 h 3127986"/>
              <a:gd name="connsiteX6" fmla="*/ 0 w 2204215"/>
              <a:gd name="connsiteY6" fmla="*/ 2026136 h 3127986"/>
              <a:gd name="connsiteX7" fmla="*/ 2302 w 2204215"/>
              <a:gd name="connsiteY7" fmla="*/ 1964026 h 3127986"/>
              <a:gd name="connsiteX8" fmla="*/ 0 w 2204215"/>
              <a:gd name="connsiteY8" fmla="*/ 1964026 h 3127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4215" h="3127986">
                <a:moveTo>
                  <a:pt x="0" y="0"/>
                </a:moveTo>
                <a:lnTo>
                  <a:pt x="2204215" y="0"/>
                </a:lnTo>
                <a:lnTo>
                  <a:pt x="2204215" y="1964026"/>
                </a:lnTo>
                <a:lnTo>
                  <a:pt x="2201914" y="1964026"/>
                </a:lnTo>
                <a:cubicBezTo>
                  <a:pt x="2204215" y="1984730"/>
                  <a:pt x="2204215" y="2005432"/>
                  <a:pt x="2204215" y="2026136"/>
                </a:cubicBezTo>
                <a:cubicBezTo>
                  <a:pt x="2204215" y="2635719"/>
                  <a:pt x="1709533" y="3127986"/>
                  <a:pt x="1102108" y="3127986"/>
                </a:cubicBezTo>
                <a:cubicBezTo>
                  <a:pt x="492383" y="3127986"/>
                  <a:pt x="0" y="2633417"/>
                  <a:pt x="0" y="2026136"/>
                </a:cubicBezTo>
                <a:cubicBezTo>
                  <a:pt x="0" y="2003132"/>
                  <a:pt x="2302" y="1982428"/>
                  <a:pt x="2302" y="1964026"/>
                </a:cubicBezTo>
                <a:lnTo>
                  <a:pt x="0" y="1964026"/>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6" name="Picture Placeholder 86">
            <a:extLst>
              <a:ext uri="{FF2B5EF4-FFF2-40B4-BE49-F238E27FC236}">
                <a16:creationId xmlns:a16="http://schemas.microsoft.com/office/drawing/2014/main" id="{45AACAFC-171C-59E3-4602-1EE41C729BB6}"/>
              </a:ext>
            </a:extLst>
          </p:cNvPr>
          <p:cNvSpPr>
            <a:spLocks noGrp="1"/>
          </p:cNvSpPr>
          <p:nvPr>
            <p:ph type="pic" sz="quarter" idx="12"/>
          </p:nvPr>
        </p:nvSpPr>
        <p:spPr>
          <a:xfrm>
            <a:off x="6943328" y="-1"/>
            <a:ext cx="2203704" cy="3730752"/>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8" name="Picture Placeholder 100">
            <a:extLst>
              <a:ext uri="{FF2B5EF4-FFF2-40B4-BE49-F238E27FC236}">
                <a16:creationId xmlns:a16="http://schemas.microsoft.com/office/drawing/2014/main" id="{EB2873D7-F640-6209-9830-FEDEBD79D522}"/>
              </a:ext>
            </a:extLst>
          </p:cNvPr>
          <p:cNvSpPr>
            <a:spLocks noGrp="1"/>
          </p:cNvSpPr>
          <p:nvPr>
            <p:ph type="pic" sz="quarter" idx="10"/>
          </p:nvPr>
        </p:nvSpPr>
        <p:spPr>
          <a:xfrm>
            <a:off x="1965313" y="-1"/>
            <a:ext cx="2203704" cy="3730752"/>
          </a:xfrm>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38" name="Text Placeholder 32">
            <a:extLst>
              <a:ext uri="{FF2B5EF4-FFF2-40B4-BE49-F238E27FC236}">
                <a16:creationId xmlns:a16="http://schemas.microsoft.com/office/drawing/2014/main" id="{6389C801-2A80-182C-E589-CC07BDBC1FB0}"/>
              </a:ext>
            </a:extLst>
          </p:cNvPr>
          <p:cNvSpPr>
            <a:spLocks noGrp="1"/>
          </p:cNvSpPr>
          <p:nvPr>
            <p:ph type="body" sz="quarter" idx="42" hasCustomPrompt="1"/>
          </p:nvPr>
        </p:nvSpPr>
        <p:spPr>
          <a:xfrm rot="16200000">
            <a:off x="-2050471" y="2729343"/>
            <a:ext cx="6351996" cy="822843"/>
          </a:xfrm>
          <a:prstGeom prst="rect">
            <a:avLst/>
          </a:prstGeom>
        </p:spPr>
        <p:txBody>
          <a:bodyPr anchor="t">
            <a:noAutofit/>
          </a:bodyPr>
          <a:lstStyle>
            <a:lvl1pPr marL="0" indent="0" algn="r">
              <a:lnSpc>
                <a:spcPct val="100000"/>
              </a:lnSpc>
              <a:spcBef>
                <a:spcPts val="0"/>
              </a:spcBef>
              <a:buNone/>
              <a:defRPr sz="2600" b="1" i="0" kern="1700" spc="4000" baseline="0">
                <a:solidFill>
                  <a:srgbClr val="404040"/>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cxnSp>
        <p:nvCxnSpPr>
          <p:cNvPr id="39" name="Straight Connector 38">
            <a:extLst>
              <a:ext uri="{FF2B5EF4-FFF2-40B4-BE49-F238E27FC236}">
                <a16:creationId xmlns:a16="http://schemas.microsoft.com/office/drawing/2014/main" id="{FAF53D26-4788-05E3-771F-7286AB1A66F6}"/>
              </a:ext>
            </a:extLst>
          </p:cNvPr>
          <p:cNvCxnSpPr>
            <a:cxnSpLocks/>
          </p:cNvCxnSpPr>
          <p:nvPr userDrawn="1"/>
        </p:nvCxnSpPr>
        <p:spPr>
          <a:xfrm>
            <a:off x="2027376" y="4454009"/>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7" name="Text Placeholder 32">
            <a:extLst>
              <a:ext uri="{FF2B5EF4-FFF2-40B4-BE49-F238E27FC236}">
                <a16:creationId xmlns:a16="http://schemas.microsoft.com/office/drawing/2014/main" id="{051AB610-0058-822C-BD59-9D2627BE2026}"/>
              </a:ext>
            </a:extLst>
          </p:cNvPr>
          <p:cNvSpPr>
            <a:spLocks noGrp="1"/>
          </p:cNvSpPr>
          <p:nvPr>
            <p:ph type="body" sz="quarter" idx="18" hasCustomPrompt="1"/>
          </p:nvPr>
        </p:nvSpPr>
        <p:spPr>
          <a:xfrm>
            <a:off x="2040816" y="4505224"/>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8" name="Text Placeholder 32">
            <a:extLst>
              <a:ext uri="{FF2B5EF4-FFF2-40B4-BE49-F238E27FC236}">
                <a16:creationId xmlns:a16="http://schemas.microsoft.com/office/drawing/2014/main" id="{5C736B8B-53E4-66F7-1990-53422BBEADD9}"/>
              </a:ext>
            </a:extLst>
          </p:cNvPr>
          <p:cNvSpPr>
            <a:spLocks noGrp="1"/>
          </p:cNvSpPr>
          <p:nvPr>
            <p:ph type="body" sz="quarter" idx="19" hasCustomPrompt="1"/>
          </p:nvPr>
        </p:nvSpPr>
        <p:spPr>
          <a:xfrm>
            <a:off x="2047167" y="3981097"/>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49" name="Text Placeholder 32">
            <a:extLst>
              <a:ext uri="{FF2B5EF4-FFF2-40B4-BE49-F238E27FC236}">
                <a16:creationId xmlns:a16="http://schemas.microsoft.com/office/drawing/2014/main" id="{4655396E-9FDD-AAC5-1A44-FCFBD08C7CD7}"/>
              </a:ext>
            </a:extLst>
          </p:cNvPr>
          <p:cNvSpPr>
            <a:spLocks noGrp="1"/>
          </p:cNvSpPr>
          <p:nvPr>
            <p:ph type="body" sz="quarter" idx="20" hasCustomPrompt="1"/>
          </p:nvPr>
        </p:nvSpPr>
        <p:spPr>
          <a:xfrm>
            <a:off x="2923107" y="4190312"/>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50" name="Straight Connector 49">
            <a:extLst>
              <a:ext uri="{FF2B5EF4-FFF2-40B4-BE49-F238E27FC236}">
                <a16:creationId xmlns:a16="http://schemas.microsoft.com/office/drawing/2014/main" id="{6595F542-8BE0-4F9C-9FF3-07CCA82EBC15}"/>
              </a:ext>
            </a:extLst>
          </p:cNvPr>
          <p:cNvCxnSpPr>
            <a:cxnSpLocks/>
          </p:cNvCxnSpPr>
          <p:nvPr userDrawn="1"/>
        </p:nvCxnSpPr>
        <p:spPr>
          <a:xfrm>
            <a:off x="4541365" y="878237"/>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1" name="Text Placeholder 32">
            <a:extLst>
              <a:ext uri="{FF2B5EF4-FFF2-40B4-BE49-F238E27FC236}">
                <a16:creationId xmlns:a16="http://schemas.microsoft.com/office/drawing/2014/main" id="{1BDC03DB-7332-E6FA-B8BB-277188C462EC}"/>
              </a:ext>
            </a:extLst>
          </p:cNvPr>
          <p:cNvSpPr>
            <a:spLocks noGrp="1"/>
          </p:cNvSpPr>
          <p:nvPr>
            <p:ph type="body" sz="quarter" idx="43" hasCustomPrompt="1"/>
          </p:nvPr>
        </p:nvSpPr>
        <p:spPr>
          <a:xfrm>
            <a:off x="4554805" y="929452"/>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52" name="Text Placeholder 32">
            <a:extLst>
              <a:ext uri="{FF2B5EF4-FFF2-40B4-BE49-F238E27FC236}">
                <a16:creationId xmlns:a16="http://schemas.microsoft.com/office/drawing/2014/main" id="{D1E9F0E9-3E45-67C8-9859-8E853F3C82F2}"/>
              </a:ext>
            </a:extLst>
          </p:cNvPr>
          <p:cNvSpPr>
            <a:spLocks noGrp="1"/>
          </p:cNvSpPr>
          <p:nvPr>
            <p:ph type="body" sz="quarter" idx="44" hasCustomPrompt="1"/>
          </p:nvPr>
        </p:nvSpPr>
        <p:spPr>
          <a:xfrm>
            <a:off x="4561156" y="40532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53" name="Text Placeholder 32">
            <a:extLst>
              <a:ext uri="{FF2B5EF4-FFF2-40B4-BE49-F238E27FC236}">
                <a16:creationId xmlns:a16="http://schemas.microsoft.com/office/drawing/2014/main" id="{9EAE5637-9288-E47B-5F86-63ADA117F661}"/>
              </a:ext>
            </a:extLst>
          </p:cNvPr>
          <p:cNvSpPr>
            <a:spLocks noGrp="1"/>
          </p:cNvSpPr>
          <p:nvPr>
            <p:ph type="body" sz="quarter" idx="45" hasCustomPrompt="1"/>
          </p:nvPr>
        </p:nvSpPr>
        <p:spPr>
          <a:xfrm>
            <a:off x="5437096" y="614540"/>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58" name="Straight Connector 57">
            <a:extLst>
              <a:ext uri="{FF2B5EF4-FFF2-40B4-BE49-F238E27FC236}">
                <a16:creationId xmlns:a16="http://schemas.microsoft.com/office/drawing/2014/main" id="{91163A42-ECA4-0258-F06A-D6E0A1432389}"/>
              </a:ext>
            </a:extLst>
          </p:cNvPr>
          <p:cNvCxnSpPr>
            <a:cxnSpLocks/>
          </p:cNvCxnSpPr>
          <p:nvPr userDrawn="1"/>
        </p:nvCxnSpPr>
        <p:spPr>
          <a:xfrm>
            <a:off x="7033809" y="4402794"/>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9" name="Text Placeholder 32">
            <a:extLst>
              <a:ext uri="{FF2B5EF4-FFF2-40B4-BE49-F238E27FC236}">
                <a16:creationId xmlns:a16="http://schemas.microsoft.com/office/drawing/2014/main" id="{F39F4436-B7B3-3BDC-157E-483222EFFF94}"/>
              </a:ext>
            </a:extLst>
          </p:cNvPr>
          <p:cNvSpPr>
            <a:spLocks noGrp="1"/>
          </p:cNvSpPr>
          <p:nvPr>
            <p:ph type="body" sz="quarter" idx="46" hasCustomPrompt="1"/>
          </p:nvPr>
        </p:nvSpPr>
        <p:spPr>
          <a:xfrm>
            <a:off x="7047249" y="4454009"/>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0" name="Text Placeholder 32">
            <a:extLst>
              <a:ext uri="{FF2B5EF4-FFF2-40B4-BE49-F238E27FC236}">
                <a16:creationId xmlns:a16="http://schemas.microsoft.com/office/drawing/2014/main" id="{188B88B0-45BA-789C-D55C-92226513FAFF}"/>
              </a:ext>
            </a:extLst>
          </p:cNvPr>
          <p:cNvSpPr>
            <a:spLocks noGrp="1"/>
          </p:cNvSpPr>
          <p:nvPr>
            <p:ph type="body" sz="quarter" idx="47" hasCustomPrompt="1"/>
          </p:nvPr>
        </p:nvSpPr>
        <p:spPr>
          <a:xfrm>
            <a:off x="7053600" y="3929882"/>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61" name="Text Placeholder 32">
            <a:extLst>
              <a:ext uri="{FF2B5EF4-FFF2-40B4-BE49-F238E27FC236}">
                <a16:creationId xmlns:a16="http://schemas.microsoft.com/office/drawing/2014/main" id="{1EA52453-8796-7114-4C6E-00011B681CDA}"/>
              </a:ext>
            </a:extLst>
          </p:cNvPr>
          <p:cNvSpPr>
            <a:spLocks noGrp="1"/>
          </p:cNvSpPr>
          <p:nvPr>
            <p:ph type="body" sz="quarter" idx="48" hasCustomPrompt="1"/>
          </p:nvPr>
        </p:nvSpPr>
        <p:spPr>
          <a:xfrm>
            <a:off x="7929540" y="4139097"/>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sp>
        <p:nvSpPr>
          <p:cNvPr id="70" name="Freeform 69">
            <a:extLst>
              <a:ext uri="{FF2B5EF4-FFF2-40B4-BE49-F238E27FC236}">
                <a16:creationId xmlns:a16="http://schemas.microsoft.com/office/drawing/2014/main" id="{26A0BABA-8569-19BA-AB32-AE8C0345F98C}"/>
              </a:ext>
            </a:extLst>
          </p:cNvPr>
          <p:cNvSpPr/>
          <p:nvPr userDrawn="1"/>
        </p:nvSpPr>
        <p:spPr>
          <a:xfrm rot="10800000">
            <a:off x="9428526" y="0"/>
            <a:ext cx="2203704" cy="2819194"/>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rgbClr val="1F8E47"/>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71" name="Picture Placeholder 34">
            <a:extLst>
              <a:ext uri="{FF2B5EF4-FFF2-40B4-BE49-F238E27FC236}">
                <a16:creationId xmlns:a16="http://schemas.microsoft.com/office/drawing/2014/main" id="{5DC2E7E6-BE2F-67EC-9FE0-28430919C22B}"/>
              </a:ext>
            </a:extLst>
          </p:cNvPr>
          <p:cNvSpPr>
            <a:spLocks noGrp="1"/>
          </p:cNvSpPr>
          <p:nvPr>
            <p:ph type="pic" sz="quarter" idx="66"/>
          </p:nvPr>
        </p:nvSpPr>
        <p:spPr>
          <a:xfrm>
            <a:off x="9428526" y="2442768"/>
            <a:ext cx="2203704" cy="3127986"/>
          </a:xfrm>
          <a:custGeom>
            <a:avLst/>
            <a:gdLst>
              <a:gd name="connsiteX0" fmla="*/ 0 w 2204215"/>
              <a:gd name="connsiteY0" fmla="*/ 0 h 3127986"/>
              <a:gd name="connsiteX1" fmla="*/ 2204215 w 2204215"/>
              <a:gd name="connsiteY1" fmla="*/ 0 h 3127986"/>
              <a:gd name="connsiteX2" fmla="*/ 2204215 w 2204215"/>
              <a:gd name="connsiteY2" fmla="*/ 1964026 h 3127986"/>
              <a:gd name="connsiteX3" fmla="*/ 2201914 w 2204215"/>
              <a:gd name="connsiteY3" fmla="*/ 1964026 h 3127986"/>
              <a:gd name="connsiteX4" fmla="*/ 2204215 w 2204215"/>
              <a:gd name="connsiteY4" fmla="*/ 2026136 h 3127986"/>
              <a:gd name="connsiteX5" fmla="*/ 1102108 w 2204215"/>
              <a:gd name="connsiteY5" fmla="*/ 3127986 h 3127986"/>
              <a:gd name="connsiteX6" fmla="*/ 0 w 2204215"/>
              <a:gd name="connsiteY6" fmla="*/ 2026136 h 3127986"/>
              <a:gd name="connsiteX7" fmla="*/ 2302 w 2204215"/>
              <a:gd name="connsiteY7" fmla="*/ 1964026 h 3127986"/>
              <a:gd name="connsiteX8" fmla="*/ 0 w 2204215"/>
              <a:gd name="connsiteY8" fmla="*/ 1964026 h 3127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4215" h="3127986">
                <a:moveTo>
                  <a:pt x="0" y="0"/>
                </a:moveTo>
                <a:lnTo>
                  <a:pt x="2204215" y="0"/>
                </a:lnTo>
                <a:lnTo>
                  <a:pt x="2204215" y="1964026"/>
                </a:lnTo>
                <a:lnTo>
                  <a:pt x="2201914" y="1964026"/>
                </a:lnTo>
                <a:cubicBezTo>
                  <a:pt x="2204215" y="1984730"/>
                  <a:pt x="2204215" y="2005432"/>
                  <a:pt x="2204215" y="2026136"/>
                </a:cubicBezTo>
                <a:cubicBezTo>
                  <a:pt x="2204215" y="2635719"/>
                  <a:pt x="1709533" y="3127986"/>
                  <a:pt x="1102108" y="3127986"/>
                </a:cubicBezTo>
                <a:cubicBezTo>
                  <a:pt x="492383" y="3127986"/>
                  <a:pt x="0" y="2633417"/>
                  <a:pt x="0" y="2026136"/>
                </a:cubicBezTo>
                <a:cubicBezTo>
                  <a:pt x="0" y="2003132"/>
                  <a:pt x="2302" y="1982428"/>
                  <a:pt x="2302" y="1964026"/>
                </a:cubicBezTo>
                <a:lnTo>
                  <a:pt x="0" y="1964026"/>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cxnSp>
        <p:nvCxnSpPr>
          <p:cNvPr id="72" name="Straight Connector 71">
            <a:extLst>
              <a:ext uri="{FF2B5EF4-FFF2-40B4-BE49-F238E27FC236}">
                <a16:creationId xmlns:a16="http://schemas.microsoft.com/office/drawing/2014/main" id="{766369C6-A87A-FE90-368E-92E4EA4C8DE1}"/>
              </a:ext>
            </a:extLst>
          </p:cNvPr>
          <p:cNvCxnSpPr>
            <a:cxnSpLocks/>
          </p:cNvCxnSpPr>
          <p:nvPr userDrawn="1"/>
        </p:nvCxnSpPr>
        <p:spPr>
          <a:xfrm>
            <a:off x="9518099" y="878237"/>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3" name="Text Placeholder 32">
            <a:extLst>
              <a:ext uri="{FF2B5EF4-FFF2-40B4-BE49-F238E27FC236}">
                <a16:creationId xmlns:a16="http://schemas.microsoft.com/office/drawing/2014/main" id="{9E35B23B-45A4-1B45-291E-7611E10ECE69}"/>
              </a:ext>
            </a:extLst>
          </p:cNvPr>
          <p:cNvSpPr>
            <a:spLocks noGrp="1"/>
          </p:cNvSpPr>
          <p:nvPr>
            <p:ph type="body" sz="quarter" idx="67" hasCustomPrompt="1"/>
          </p:nvPr>
        </p:nvSpPr>
        <p:spPr>
          <a:xfrm>
            <a:off x="9531539" y="929452"/>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74" name="Text Placeholder 32">
            <a:extLst>
              <a:ext uri="{FF2B5EF4-FFF2-40B4-BE49-F238E27FC236}">
                <a16:creationId xmlns:a16="http://schemas.microsoft.com/office/drawing/2014/main" id="{5357C6E5-9BDD-43EE-C826-77E8A7309B59}"/>
              </a:ext>
            </a:extLst>
          </p:cNvPr>
          <p:cNvSpPr>
            <a:spLocks noGrp="1"/>
          </p:cNvSpPr>
          <p:nvPr>
            <p:ph type="body" sz="quarter" idx="68" hasCustomPrompt="1"/>
          </p:nvPr>
        </p:nvSpPr>
        <p:spPr>
          <a:xfrm>
            <a:off x="9537890" y="40532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5" name="Text Placeholder 32">
            <a:extLst>
              <a:ext uri="{FF2B5EF4-FFF2-40B4-BE49-F238E27FC236}">
                <a16:creationId xmlns:a16="http://schemas.microsoft.com/office/drawing/2014/main" id="{0849E447-CF2E-AAF3-E28F-FC3213CB28CB}"/>
              </a:ext>
            </a:extLst>
          </p:cNvPr>
          <p:cNvSpPr>
            <a:spLocks noGrp="1"/>
          </p:cNvSpPr>
          <p:nvPr>
            <p:ph type="body" sz="quarter" idx="69" hasCustomPrompt="1"/>
          </p:nvPr>
        </p:nvSpPr>
        <p:spPr>
          <a:xfrm>
            <a:off x="10413830" y="614540"/>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spTree>
    <p:extLst>
      <p:ext uri="{BB962C8B-B14F-4D97-AF65-F5344CB8AC3E}">
        <p14:creationId xmlns:p14="http://schemas.microsoft.com/office/powerpoint/2010/main" val="3825456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ver Slide  Part 2">
    <p:spTree>
      <p:nvGrpSpPr>
        <p:cNvPr id="1" name=""/>
        <p:cNvGrpSpPr/>
        <p:nvPr/>
      </p:nvGrpSpPr>
      <p:grpSpPr>
        <a:xfrm>
          <a:off x="0" y="0"/>
          <a:ext cx="0" cy="0"/>
          <a:chOff x="0" y="0"/>
          <a:chExt cx="0" cy="0"/>
        </a:xfrm>
      </p:grpSpPr>
      <p:sp>
        <p:nvSpPr>
          <p:cNvPr id="107" name="Picture Placeholder 53">
            <a:extLst>
              <a:ext uri="{FF2B5EF4-FFF2-40B4-BE49-F238E27FC236}">
                <a16:creationId xmlns:a16="http://schemas.microsoft.com/office/drawing/2014/main" id="{5D2B0C62-266F-2B39-2BF9-B123E3BBA271}"/>
              </a:ext>
            </a:extLst>
          </p:cNvPr>
          <p:cNvSpPr>
            <a:spLocks noGrp="1"/>
          </p:cNvSpPr>
          <p:nvPr>
            <p:ph type="pic" sz="quarter" idx="58"/>
          </p:nvPr>
        </p:nvSpPr>
        <p:spPr>
          <a:xfrm>
            <a:off x="714105" y="799750"/>
            <a:ext cx="2203704" cy="3195583"/>
          </a:xfrm>
          <a:custGeom>
            <a:avLst/>
            <a:gdLst>
              <a:gd name="connsiteX0" fmla="*/ 1102107 w 2204215"/>
              <a:gd name="connsiteY0" fmla="*/ 0 h 3195585"/>
              <a:gd name="connsiteX1" fmla="*/ 2204215 w 2204215"/>
              <a:gd name="connsiteY1" fmla="*/ 1101850 h 3195585"/>
              <a:gd name="connsiteX2" fmla="*/ 2201913 w 2204215"/>
              <a:gd name="connsiteY2" fmla="*/ 1163960 h 3195585"/>
              <a:gd name="connsiteX3" fmla="*/ 2204215 w 2204215"/>
              <a:gd name="connsiteY3" fmla="*/ 1163960 h 3195585"/>
              <a:gd name="connsiteX4" fmla="*/ 2204215 w 2204215"/>
              <a:gd name="connsiteY4" fmla="*/ 3195585 h 3195585"/>
              <a:gd name="connsiteX5" fmla="*/ 0 w 2204215"/>
              <a:gd name="connsiteY5" fmla="*/ 3195585 h 3195585"/>
              <a:gd name="connsiteX6" fmla="*/ 0 w 2204215"/>
              <a:gd name="connsiteY6" fmla="*/ 1163960 h 3195585"/>
              <a:gd name="connsiteX7" fmla="*/ 2302 w 2204215"/>
              <a:gd name="connsiteY7" fmla="*/ 1163960 h 3195585"/>
              <a:gd name="connsiteX8" fmla="*/ 0 w 2204215"/>
              <a:gd name="connsiteY8" fmla="*/ 1101850 h 3195585"/>
              <a:gd name="connsiteX9" fmla="*/ 1102107 w 2204215"/>
              <a:gd name="connsiteY9" fmla="*/ 0 h 3195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4215" h="3195585">
                <a:moveTo>
                  <a:pt x="1102107" y="0"/>
                </a:moveTo>
                <a:cubicBezTo>
                  <a:pt x="1711832" y="0"/>
                  <a:pt x="2204215" y="494569"/>
                  <a:pt x="2204215" y="1101850"/>
                </a:cubicBezTo>
                <a:cubicBezTo>
                  <a:pt x="2204215" y="1124854"/>
                  <a:pt x="2201913" y="1145558"/>
                  <a:pt x="2201913" y="1163960"/>
                </a:cubicBezTo>
                <a:lnTo>
                  <a:pt x="2204215" y="1163960"/>
                </a:lnTo>
                <a:lnTo>
                  <a:pt x="2204215" y="3195585"/>
                </a:lnTo>
                <a:lnTo>
                  <a:pt x="0" y="3195585"/>
                </a:lnTo>
                <a:lnTo>
                  <a:pt x="0" y="1163960"/>
                </a:lnTo>
                <a:lnTo>
                  <a:pt x="2302" y="1163960"/>
                </a:lnTo>
                <a:cubicBezTo>
                  <a:pt x="0" y="1143256"/>
                  <a:pt x="0" y="1122554"/>
                  <a:pt x="0" y="1101850"/>
                </a:cubicBezTo>
                <a:cubicBezTo>
                  <a:pt x="0" y="492267"/>
                  <a:pt x="494682" y="0"/>
                  <a:pt x="1102107" y="0"/>
                </a:cubicBez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54" name="Picture Placeholder 53">
            <a:extLst>
              <a:ext uri="{FF2B5EF4-FFF2-40B4-BE49-F238E27FC236}">
                <a16:creationId xmlns:a16="http://schemas.microsoft.com/office/drawing/2014/main" id="{09CBF7E8-CB9F-C860-BCA2-B257F00261CE}"/>
              </a:ext>
            </a:extLst>
          </p:cNvPr>
          <p:cNvSpPr>
            <a:spLocks noGrp="1"/>
          </p:cNvSpPr>
          <p:nvPr>
            <p:ph type="pic" sz="quarter" idx="53"/>
          </p:nvPr>
        </p:nvSpPr>
        <p:spPr>
          <a:xfrm>
            <a:off x="5692120" y="799750"/>
            <a:ext cx="2203704" cy="3195583"/>
          </a:xfrm>
          <a:custGeom>
            <a:avLst/>
            <a:gdLst>
              <a:gd name="connsiteX0" fmla="*/ 1102107 w 2204215"/>
              <a:gd name="connsiteY0" fmla="*/ 0 h 3195585"/>
              <a:gd name="connsiteX1" fmla="*/ 2204215 w 2204215"/>
              <a:gd name="connsiteY1" fmla="*/ 1101850 h 3195585"/>
              <a:gd name="connsiteX2" fmla="*/ 2201913 w 2204215"/>
              <a:gd name="connsiteY2" fmla="*/ 1163960 h 3195585"/>
              <a:gd name="connsiteX3" fmla="*/ 2204215 w 2204215"/>
              <a:gd name="connsiteY3" fmla="*/ 1163960 h 3195585"/>
              <a:gd name="connsiteX4" fmla="*/ 2204215 w 2204215"/>
              <a:gd name="connsiteY4" fmla="*/ 3195585 h 3195585"/>
              <a:gd name="connsiteX5" fmla="*/ 0 w 2204215"/>
              <a:gd name="connsiteY5" fmla="*/ 3195585 h 3195585"/>
              <a:gd name="connsiteX6" fmla="*/ 0 w 2204215"/>
              <a:gd name="connsiteY6" fmla="*/ 1163960 h 3195585"/>
              <a:gd name="connsiteX7" fmla="*/ 2302 w 2204215"/>
              <a:gd name="connsiteY7" fmla="*/ 1163960 h 3195585"/>
              <a:gd name="connsiteX8" fmla="*/ 0 w 2204215"/>
              <a:gd name="connsiteY8" fmla="*/ 1101850 h 3195585"/>
              <a:gd name="connsiteX9" fmla="*/ 1102107 w 2204215"/>
              <a:gd name="connsiteY9" fmla="*/ 0 h 3195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4215" h="3195585">
                <a:moveTo>
                  <a:pt x="1102107" y="0"/>
                </a:moveTo>
                <a:cubicBezTo>
                  <a:pt x="1711832" y="0"/>
                  <a:pt x="2204215" y="494569"/>
                  <a:pt x="2204215" y="1101850"/>
                </a:cubicBezTo>
                <a:cubicBezTo>
                  <a:pt x="2204215" y="1124854"/>
                  <a:pt x="2201913" y="1145558"/>
                  <a:pt x="2201913" y="1163960"/>
                </a:cubicBezTo>
                <a:lnTo>
                  <a:pt x="2204215" y="1163960"/>
                </a:lnTo>
                <a:lnTo>
                  <a:pt x="2204215" y="3195585"/>
                </a:lnTo>
                <a:lnTo>
                  <a:pt x="0" y="3195585"/>
                </a:lnTo>
                <a:lnTo>
                  <a:pt x="0" y="1163960"/>
                </a:lnTo>
                <a:lnTo>
                  <a:pt x="2302" y="1163960"/>
                </a:lnTo>
                <a:cubicBezTo>
                  <a:pt x="0" y="1143256"/>
                  <a:pt x="0" y="1122554"/>
                  <a:pt x="0" y="1101850"/>
                </a:cubicBezTo>
                <a:cubicBezTo>
                  <a:pt x="0" y="492267"/>
                  <a:pt x="494682" y="0"/>
                  <a:pt x="1102107" y="0"/>
                </a:cubicBez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4" name="Freeform 3">
            <a:extLst>
              <a:ext uri="{FF2B5EF4-FFF2-40B4-BE49-F238E27FC236}">
                <a16:creationId xmlns:a16="http://schemas.microsoft.com/office/drawing/2014/main" id="{B4AB1622-319C-636B-4A3C-2877C5B6EDA4}"/>
              </a:ext>
            </a:extLst>
          </p:cNvPr>
          <p:cNvSpPr/>
          <p:nvPr userDrawn="1"/>
        </p:nvSpPr>
        <p:spPr>
          <a:xfrm rot="10800000">
            <a:off x="714105" y="3995332"/>
            <a:ext cx="2203704" cy="2862667"/>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rgbClr val="84C245"/>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5" name="Freeform 4">
            <a:extLst>
              <a:ext uri="{FF2B5EF4-FFF2-40B4-BE49-F238E27FC236}">
                <a16:creationId xmlns:a16="http://schemas.microsoft.com/office/drawing/2014/main" id="{2B83611F-8510-786D-DD6F-770FA0EE6972}"/>
              </a:ext>
            </a:extLst>
          </p:cNvPr>
          <p:cNvSpPr/>
          <p:nvPr userDrawn="1"/>
        </p:nvSpPr>
        <p:spPr>
          <a:xfrm rot="10800000">
            <a:off x="3200585" y="226301"/>
            <a:ext cx="2203704" cy="3855331"/>
          </a:xfrm>
          <a:custGeom>
            <a:avLst/>
            <a:gdLst>
              <a:gd name="connsiteX0" fmla="*/ 0 w 1511252"/>
              <a:gd name="connsiteY0" fmla="*/ 1887839 h 2643290"/>
              <a:gd name="connsiteX1" fmla="*/ 755626 w 1511252"/>
              <a:gd name="connsiteY1" fmla="*/ 2643290 h 2643290"/>
              <a:gd name="connsiteX2" fmla="*/ 1511252 w 1511252"/>
              <a:gd name="connsiteY2" fmla="*/ 1887839 h 2643290"/>
              <a:gd name="connsiteX3" fmla="*/ 1509675 w 1511252"/>
              <a:gd name="connsiteY3" fmla="*/ 1845256 h 2643290"/>
              <a:gd name="connsiteX4" fmla="*/ 1511252 w 1511252"/>
              <a:gd name="connsiteY4" fmla="*/ 1845256 h 2643290"/>
              <a:gd name="connsiteX5" fmla="*/ 1511252 w 1511252"/>
              <a:gd name="connsiteY5" fmla="*/ 0 h 2643290"/>
              <a:gd name="connsiteX6" fmla="*/ 0 w 1511252"/>
              <a:gd name="connsiteY6" fmla="*/ 0 h 2643290"/>
              <a:gd name="connsiteX7" fmla="*/ 0 w 1511252"/>
              <a:gd name="connsiteY7" fmla="*/ 1845256 h 2643290"/>
              <a:gd name="connsiteX8" fmla="*/ 1578 w 1511252"/>
              <a:gd name="connsiteY8" fmla="*/ 1845256 h 2643290"/>
              <a:gd name="connsiteX9" fmla="*/ 0 w 1511252"/>
              <a:gd name="connsiteY9" fmla="*/ 1887839 h 2643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90">
                <a:moveTo>
                  <a:pt x="0" y="1887839"/>
                </a:moveTo>
                <a:cubicBezTo>
                  <a:pt x="0" y="2304205"/>
                  <a:pt x="337587" y="2643290"/>
                  <a:pt x="755626" y="2643290"/>
                </a:cubicBezTo>
                <a:cubicBezTo>
                  <a:pt x="1172088"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8" y="1845256"/>
                </a:lnTo>
                <a:cubicBezTo>
                  <a:pt x="1578" y="1859450"/>
                  <a:pt x="0" y="1873645"/>
                  <a:pt x="0" y="1887839"/>
                </a:cubicBezTo>
                <a:close/>
              </a:path>
            </a:pathLst>
          </a:custGeom>
          <a:solidFill>
            <a:srgbClr val="5398A2"/>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6" name="Freeform 5">
            <a:extLst>
              <a:ext uri="{FF2B5EF4-FFF2-40B4-BE49-F238E27FC236}">
                <a16:creationId xmlns:a16="http://schemas.microsoft.com/office/drawing/2014/main" id="{30DF1229-7E9D-6790-1163-5674CDF7B429}"/>
              </a:ext>
            </a:extLst>
          </p:cNvPr>
          <p:cNvSpPr/>
          <p:nvPr userDrawn="1"/>
        </p:nvSpPr>
        <p:spPr>
          <a:xfrm rot="10800000">
            <a:off x="5692121" y="3995335"/>
            <a:ext cx="2203704" cy="2882175"/>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rgbClr val="1F8E47"/>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8" name="Picture Placeholder 86">
            <a:extLst>
              <a:ext uri="{FF2B5EF4-FFF2-40B4-BE49-F238E27FC236}">
                <a16:creationId xmlns:a16="http://schemas.microsoft.com/office/drawing/2014/main" id="{81B4FA46-87A2-4A7E-132F-2EFD083DF54B}"/>
              </a:ext>
            </a:extLst>
          </p:cNvPr>
          <p:cNvSpPr>
            <a:spLocks noGrp="1"/>
          </p:cNvSpPr>
          <p:nvPr>
            <p:ph type="pic" sz="quarter" idx="12"/>
          </p:nvPr>
        </p:nvSpPr>
        <p:spPr>
          <a:xfrm>
            <a:off x="3200584" y="3144659"/>
            <a:ext cx="2203704" cy="3732852"/>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34" name="Text Placeholder 32">
            <a:extLst>
              <a:ext uri="{FF2B5EF4-FFF2-40B4-BE49-F238E27FC236}">
                <a16:creationId xmlns:a16="http://schemas.microsoft.com/office/drawing/2014/main" id="{9057F582-2414-A5E9-7FEC-91D48D0B999C}"/>
              </a:ext>
            </a:extLst>
          </p:cNvPr>
          <p:cNvSpPr>
            <a:spLocks noGrp="1"/>
          </p:cNvSpPr>
          <p:nvPr>
            <p:ph type="body" sz="quarter" idx="42" hasCustomPrompt="1"/>
          </p:nvPr>
        </p:nvSpPr>
        <p:spPr>
          <a:xfrm rot="16200000">
            <a:off x="8040727" y="2764577"/>
            <a:ext cx="6351996" cy="822843"/>
          </a:xfrm>
          <a:prstGeom prst="rect">
            <a:avLst/>
          </a:prstGeom>
        </p:spPr>
        <p:txBody>
          <a:bodyPr anchor="t">
            <a:noAutofit/>
          </a:bodyPr>
          <a:lstStyle>
            <a:lvl1pPr marL="0" indent="0" algn="r">
              <a:lnSpc>
                <a:spcPct val="100000"/>
              </a:lnSpc>
              <a:spcBef>
                <a:spcPts val="0"/>
              </a:spcBef>
              <a:buNone/>
              <a:defRPr sz="2600" b="1" i="0" kern="1700" spc="4000" baseline="0">
                <a:solidFill>
                  <a:srgbClr val="404040"/>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cxnSp>
        <p:nvCxnSpPr>
          <p:cNvPr id="39" name="Straight Connector 38">
            <a:extLst>
              <a:ext uri="{FF2B5EF4-FFF2-40B4-BE49-F238E27FC236}">
                <a16:creationId xmlns:a16="http://schemas.microsoft.com/office/drawing/2014/main" id="{A770E3D6-B028-A856-6CD1-164FBF8A2DAC}"/>
              </a:ext>
            </a:extLst>
          </p:cNvPr>
          <p:cNvCxnSpPr>
            <a:cxnSpLocks/>
          </p:cNvCxnSpPr>
          <p:nvPr userDrawn="1"/>
        </p:nvCxnSpPr>
        <p:spPr>
          <a:xfrm>
            <a:off x="804223" y="4917043"/>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Text Placeholder 32">
            <a:extLst>
              <a:ext uri="{FF2B5EF4-FFF2-40B4-BE49-F238E27FC236}">
                <a16:creationId xmlns:a16="http://schemas.microsoft.com/office/drawing/2014/main" id="{98999F88-E386-1D8A-C195-AF0FE5A3E97D}"/>
              </a:ext>
            </a:extLst>
          </p:cNvPr>
          <p:cNvSpPr>
            <a:spLocks noGrp="1"/>
          </p:cNvSpPr>
          <p:nvPr>
            <p:ph type="body" sz="quarter" idx="43" hasCustomPrompt="1"/>
          </p:nvPr>
        </p:nvSpPr>
        <p:spPr>
          <a:xfrm>
            <a:off x="817663" y="4968258"/>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1" name="Text Placeholder 32">
            <a:extLst>
              <a:ext uri="{FF2B5EF4-FFF2-40B4-BE49-F238E27FC236}">
                <a16:creationId xmlns:a16="http://schemas.microsoft.com/office/drawing/2014/main" id="{DF320F54-E019-D197-E66D-6D936EB2F81F}"/>
              </a:ext>
            </a:extLst>
          </p:cNvPr>
          <p:cNvSpPr>
            <a:spLocks noGrp="1"/>
          </p:cNvSpPr>
          <p:nvPr>
            <p:ph type="body" sz="quarter" idx="44" hasCustomPrompt="1"/>
          </p:nvPr>
        </p:nvSpPr>
        <p:spPr>
          <a:xfrm>
            <a:off x="824014" y="4444131"/>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42" name="Text Placeholder 32">
            <a:extLst>
              <a:ext uri="{FF2B5EF4-FFF2-40B4-BE49-F238E27FC236}">
                <a16:creationId xmlns:a16="http://schemas.microsoft.com/office/drawing/2014/main" id="{5C243B4D-E4D3-B144-C49D-328ECC14A8BE}"/>
              </a:ext>
            </a:extLst>
          </p:cNvPr>
          <p:cNvSpPr>
            <a:spLocks noGrp="1"/>
          </p:cNvSpPr>
          <p:nvPr>
            <p:ph type="body" sz="quarter" idx="45" hasCustomPrompt="1"/>
          </p:nvPr>
        </p:nvSpPr>
        <p:spPr>
          <a:xfrm>
            <a:off x="1699954" y="4653346"/>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43" name="Straight Connector 42">
            <a:extLst>
              <a:ext uri="{FF2B5EF4-FFF2-40B4-BE49-F238E27FC236}">
                <a16:creationId xmlns:a16="http://schemas.microsoft.com/office/drawing/2014/main" id="{9489381F-FC11-3911-049D-FBD5DC2721B9}"/>
              </a:ext>
            </a:extLst>
          </p:cNvPr>
          <p:cNvCxnSpPr>
            <a:cxnSpLocks/>
          </p:cNvCxnSpPr>
          <p:nvPr userDrawn="1"/>
        </p:nvCxnSpPr>
        <p:spPr>
          <a:xfrm>
            <a:off x="3255670" y="1767137"/>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4" name="Text Placeholder 32">
            <a:extLst>
              <a:ext uri="{FF2B5EF4-FFF2-40B4-BE49-F238E27FC236}">
                <a16:creationId xmlns:a16="http://schemas.microsoft.com/office/drawing/2014/main" id="{28C53705-5CC7-6310-483E-731F5E577075}"/>
              </a:ext>
            </a:extLst>
          </p:cNvPr>
          <p:cNvSpPr>
            <a:spLocks noGrp="1"/>
          </p:cNvSpPr>
          <p:nvPr>
            <p:ph type="body" sz="quarter" idx="46" hasCustomPrompt="1"/>
          </p:nvPr>
        </p:nvSpPr>
        <p:spPr>
          <a:xfrm>
            <a:off x="3269110" y="1818352"/>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5" name="Text Placeholder 32">
            <a:extLst>
              <a:ext uri="{FF2B5EF4-FFF2-40B4-BE49-F238E27FC236}">
                <a16:creationId xmlns:a16="http://schemas.microsoft.com/office/drawing/2014/main" id="{198C973D-3F91-37C7-264C-BDA10294B538}"/>
              </a:ext>
            </a:extLst>
          </p:cNvPr>
          <p:cNvSpPr>
            <a:spLocks noGrp="1"/>
          </p:cNvSpPr>
          <p:nvPr>
            <p:ph type="body" sz="quarter" idx="47" hasCustomPrompt="1"/>
          </p:nvPr>
        </p:nvSpPr>
        <p:spPr>
          <a:xfrm>
            <a:off x="3275461" y="129422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06</a:t>
            </a:r>
            <a:endParaRPr lang="en-US" dirty="0"/>
          </a:p>
        </p:txBody>
      </p:sp>
      <p:sp>
        <p:nvSpPr>
          <p:cNvPr id="46" name="Text Placeholder 32">
            <a:extLst>
              <a:ext uri="{FF2B5EF4-FFF2-40B4-BE49-F238E27FC236}">
                <a16:creationId xmlns:a16="http://schemas.microsoft.com/office/drawing/2014/main" id="{9E5CA4D0-8BAF-7D02-E283-F8461C533ADB}"/>
              </a:ext>
            </a:extLst>
          </p:cNvPr>
          <p:cNvSpPr>
            <a:spLocks noGrp="1"/>
          </p:cNvSpPr>
          <p:nvPr>
            <p:ph type="body" sz="quarter" idx="48" hasCustomPrompt="1"/>
          </p:nvPr>
        </p:nvSpPr>
        <p:spPr>
          <a:xfrm>
            <a:off x="4151401" y="1503440"/>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47" name="Straight Connector 46">
            <a:extLst>
              <a:ext uri="{FF2B5EF4-FFF2-40B4-BE49-F238E27FC236}">
                <a16:creationId xmlns:a16="http://schemas.microsoft.com/office/drawing/2014/main" id="{A70D8766-71C9-014B-7C80-5E8E8502DF41}"/>
              </a:ext>
            </a:extLst>
          </p:cNvPr>
          <p:cNvCxnSpPr>
            <a:cxnSpLocks/>
          </p:cNvCxnSpPr>
          <p:nvPr userDrawn="1"/>
        </p:nvCxnSpPr>
        <p:spPr>
          <a:xfrm>
            <a:off x="5773411" y="4836645"/>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8" name="Text Placeholder 32">
            <a:extLst>
              <a:ext uri="{FF2B5EF4-FFF2-40B4-BE49-F238E27FC236}">
                <a16:creationId xmlns:a16="http://schemas.microsoft.com/office/drawing/2014/main" id="{0A9AF39E-0B25-826F-5AB1-F25C9A3C3952}"/>
              </a:ext>
            </a:extLst>
          </p:cNvPr>
          <p:cNvSpPr>
            <a:spLocks noGrp="1"/>
          </p:cNvSpPr>
          <p:nvPr>
            <p:ph type="body" sz="quarter" idx="49" hasCustomPrompt="1"/>
          </p:nvPr>
        </p:nvSpPr>
        <p:spPr>
          <a:xfrm>
            <a:off x="5786851" y="4887860"/>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9" name="Text Placeholder 32">
            <a:extLst>
              <a:ext uri="{FF2B5EF4-FFF2-40B4-BE49-F238E27FC236}">
                <a16:creationId xmlns:a16="http://schemas.microsoft.com/office/drawing/2014/main" id="{4E3C2B43-C743-99AA-A20D-FC79E6DF5C99}"/>
              </a:ext>
            </a:extLst>
          </p:cNvPr>
          <p:cNvSpPr>
            <a:spLocks noGrp="1"/>
          </p:cNvSpPr>
          <p:nvPr>
            <p:ph type="body" sz="quarter" idx="50" hasCustomPrompt="1"/>
          </p:nvPr>
        </p:nvSpPr>
        <p:spPr>
          <a:xfrm>
            <a:off x="5793202" y="4363733"/>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07</a:t>
            </a:r>
            <a:endParaRPr lang="en-US" dirty="0"/>
          </a:p>
        </p:txBody>
      </p:sp>
      <p:sp>
        <p:nvSpPr>
          <p:cNvPr id="50" name="Text Placeholder 32">
            <a:extLst>
              <a:ext uri="{FF2B5EF4-FFF2-40B4-BE49-F238E27FC236}">
                <a16:creationId xmlns:a16="http://schemas.microsoft.com/office/drawing/2014/main" id="{5F8EDE65-8233-63E4-06CE-416D853C8A42}"/>
              </a:ext>
            </a:extLst>
          </p:cNvPr>
          <p:cNvSpPr>
            <a:spLocks noGrp="1"/>
          </p:cNvSpPr>
          <p:nvPr>
            <p:ph type="body" sz="quarter" idx="51" hasCustomPrompt="1"/>
          </p:nvPr>
        </p:nvSpPr>
        <p:spPr>
          <a:xfrm>
            <a:off x="6669142" y="4572948"/>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sp>
        <p:nvSpPr>
          <p:cNvPr id="75" name="Freeform 74">
            <a:extLst>
              <a:ext uri="{FF2B5EF4-FFF2-40B4-BE49-F238E27FC236}">
                <a16:creationId xmlns:a16="http://schemas.microsoft.com/office/drawing/2014/main" id="{3AF98420-34C6-CCA9-AE23-CE263DA47822}"/>
              </a:ext>
            </a:extLst>
          </p:cNvPr>
          <p:cNvSpPr/>
          <p:nvPr userDrawn="1"/>
        </p:nvSpPr>
        <p:spPr>
          <a:xfrm rot="10800000">
            <a:off x="8177319" y="226301"/>
            <a:ext cx="2203704" cy="3855331"/>
          </a:xfrm>
          <a:custGeom>
            <a:avLst/>
            <a:gdLst>
              <a:gd name="connsiteX0" fmla="*/ 0 w 1511252"/>
              <a:gd name="connsiteY0" fmla="*/ 1887839 h 2643290"/>
              <a:gd name="connsiteX1" fmla="*/ 755626 w 1511252"/>
              <a:gd name="connsiteY1" fmla="*/ 2643290 h 2643290"/>
              <a:gd name="connsiteX2" fmla="*/ 1511252 w 1511252"/>
              <a:gd name="connsiteY2" fmla="*/ 1887839 h 2643290"/>
              <a:gd name="connsiteX3" fmla="*/ 1509675 w 1511252"/>
              <a:gd name="connsiteY3" fmla="*/ 1845256 h 2643290"/>
              <a:gd name="connsiteX4" fmla="*/ 1511252 w 1511252"/>
              <a:gd name="connsiteY4" fmla="*/ 1845256 h 2643290"/>
              <a:gd name="connsiteX5" fmla="*/ 1511252 w 1511252"/>
              <a:gd name="connsiteY5" fmla="*/ 0 h 2643290"/>
              <a:gd name="connsiteX6" fmla="*/ 0 w 1511252"/>
              <a:gd name="connsiteY6" fmla="*/ 0 h 2643290"/>
              <a:gd name="connsiteX7" fmla="*/ 0 w 1511252"/>
              <a:gd name="connsiteY7" fmla="*/ 1845256 h 2643290"/>
              <a:gd name="connsiteX8" fmla="*/ 1578 w 1511252"/>
              <a:gd name="connsiteY8" fmla="*/ 1845256 h 2643290"/>
              <a:gd name="connsiteX9" fmla="*/ 0 w 1511252"/>
              <a:gd name="connsiteY9" fmla="*/ 1887839 h 2643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90">
                <a:moveTo>
                  <a:pt x="0" y="1887839"/>
                </a:moveTo>
                <a:cubicBezTo>
                  <a:pt x="0" y="2304205"/>
                  <a:pt x="337587" y="2643290"/>
                  <a:pt x="755626" y="2643290"/>
                </a:cubicBezTo>
                <a:cubicBezTo>
                  <a:pt x="1172088"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8" y="1845256"/>
                </a:lnTo>
                <a:cubicBezTo>
                  <a:pt x="1578" y="1859450"/>
                  <a:pt x="0" y="1873645"/>
                  <a:pt x="0" y="1887839"/>
                </a:cubicBezTo>
                <a:close/>
              </a:path>
            </a:pathLst>
          </a:custGeom>
          <a:solidFill>
            <a:srgbClr val="84C245">
              <a:alpha val="75000"/>
            </a:srgbClr>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76" name="Picture Placeholder 86">
            <a:extLst>
              <a:ext uri="{FF2B5EF4-FFF2-40B4-BE49-F238E27FC236}">
                <a16:creationId xmlns:a16="http://schemas.microsoft.com/office/drawing/2014/main" id="{588C890B-993E-8273-8E0B-9E046843FE32}"/>
              </a:ext>
            </a:extLst>
          </p:cNvPr>
          <p:cNvSpPr>
            <a:spLocks noGrp="1"/>
          </p:cNvSpPr>
          <p:nvPr>
            <p:ph type="pic" sz="quarter" idx="54"/>
          </p:nvPr>
        </p:nvSpPr>
        <p:spPr>
          <a:xfrm>
            <a:off x="8177319" y="3144659"/>
            <a:ext cx="2203704" cy="3732852"/>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cxnSp>
        <p:nvCxnSpPr>
          <p:cNvPr id="77" name="Straight Connector 76">
            <a:extLst>
              <a:ext uri="{FF2B5EF4-FFF2-40B4-BE49-F238E27FC236}">
                <a16:creationId xmlns:a16="http://schemas.microsoft.com/office/drawing/2014/main" id="{A3C78841-7214-91CD-C3C9-7ED28E66A74E}"/>
              </a:ext>
            </a:extLst>
          </p:cNvPr>
          <p:cNvCxnSpPr>
            <a:cxnSpLocks/>
          </p:cNvCxnSpPr>
          <p:nvPr userDrawn="1"/>
        </p:nvCxnSpPr>
        <p:spPr>
          <a:xfrm>
            <a:off x="8232405" y="1767137"/>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8" name="Text Placeholder 32">
            <a:extLst>
              <a:ext uri="{FF2B5EF4-FFF2-40B4-BE49-F238E27FC236}">
                <a16:creationId xmlns:a16="http://schemas.microsoft.com/office/drawing/2014/main" id="{E41F2BCD-E882-1EF8-E686-B22FCBFFF6D4}"/>
              </a:ext>
            </a:extLst>
          </p:cNvPr>
          <p:cNvSpPr>
            <a:spLocks noGrp="1"/>
          </p:cNvSpPr>
          <p:nvPr>
            <p:ph type="body" sz="quarter" idx="55" hasCustomPrompt="1"/>
          </p:nvPr>
        </p:nvSpPr>
        <p:spPr>
          <a:xfrm>
            <a:off x="8245845" y="1818352"/>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79" name="Text Placeholder 32">
            <a:extLst>
              <a:ext uri="{FF2B5EF4-FFF2-40B4-BE49-F238E27FC236}">
                <a16:creationId xmlns:a16="http://schemas.microsoft.com/office/drawing/2014/main" id="{63BE762C-34E4-3141-9CD1-620A1609C61A}"/>
              </a:ext>
            </a:extLst>
          </p:cNvPr>
          <p:cNvSpPr>
            <a:spLocks noGrp="1"/>
          </p:cNvSpPr>
          <p:nvPr>
            <p:ph type="body" sz="quarter" idx="56" hasCustomPrompt="1"/>
          </p:nvPr>
        </p:nvSpPr>
        <p:spPr>
          <a:xfrm>
            <a:off x="8252196" y="129422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08</a:t>
            </a:r>
            <a:endParaRPr lang="en-US" dirty="0"/>
          </a:p>
        </p:txBody>
      </p:sp>
      <p:sp>
        <p:nvSpPr>
          <p:cNvPr id="80" name="Text Placeholder 32">
            <a:extLst>
              <a:ext uri="{FF2B5EF4-FFF2-40B4-BE49-F238E27FC236}">
                <a16:creationId xmlns:a16="http://schemas.microsoft.com/office/drawing/2014/main" id="{CD0465D5-8172-6CD0-0071-06CF200600E8}"/>
              </a:ext>
            </a:extLst>
          </p:cNvPr>
          <p:cNvSpPr>
            <a:spLocks noGrp="1"/>
          </p:cNvSpPr>
          <p:nvPr>
            <p:ph type="body" sz="quarter" idx="57" hasCustomPrompt="1"/>
          </p:nvPr>
        </p:nvSpPr>
        <p:spPr>
          <a:xfrm>
            <a:off x="9128136" y="1503440"/>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spTree>
    <p:extLst>
      <p:ext uri="{BB962C8B-B14F-4D97-AF65-F5344CB8AC3E}">
        <p14:creationId xmlns:p14="http://schemas.microsoft.com/office/powerpoint/2010/main" val="240952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verview/Content Slide">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7DF925AD-D6B9-A58B-BF15-C80C0C859215}"/>
              </a:ext>
            </a:extLst>
          </p:cNvPr>
          <p:cNvSpPr/>
          <p:nvPr userDrawn="1"/>
        </p:nvSpPr>
        <p:spPr>
          <a:xfrm>
            <a:off x="-14824" y="0"/>
            <a:ext cx="4660566" cy="6858000"/>
          </a:xfrm>
          <a:custGeom>
            <a:avLst/>
            <a:gdLst>
              <a:gd name="connsiteX0" fmla="*/ 3998034 w 3998034"/>
              <a:gd name="connsiteY0" fmla="*/ 0 h 4950763"/>
              <a:gd name="connsiteX1" fmla="*/ 3998034 w 3998034"/>
              <a:gd name="connsiteY1" fmla="*/ 634748 h 4950763"/>
              <a:gd name="connsiteX2" fmla="*/ 3998034 w 3998034"/>
              <a:gd name="connsiteY2" fmla="*/ 2204807 h 4950763"/>
              <a:gd name="connsiteX3" fmla="*/ 3998034 w 3998034"/>
              <a:gd name="connsiteY3" fmla="*/ 2317461 h 4950763"/>
              <a:gd name="connsiteX4" fmla="*/ 3998034 w 3998034"/>
              <a:gd name="connsiteY4" fmla="*/ 2839555 h 4950763"/>
              <a:gd name="connsiteX5" fmla="*/ 3993862 w 3998034"/>
              <a:gd name="connsiteY5" fmla="*/ 2839555 h 4950763"/>
              <a:gd name="connsiteX6" fmla="*/ 3998034 w 3998034"/>
              <a:gd name="connsiteY6" fmla="*/ 2952209 h 4950763"/>
              <a:gd name="connsiteX7" fmla="*/ 1999017 w 3998034"/>
              <a:gd name="connsiteY7" fmla="*/ 4950763 h 4950763"/>
              <a:gd name="connsiteX8" fmla="*/ 0 w 3998034"/>
              <a:gd name="connsiteY8" fmla="*/ 2952209 h 4950763"/>
              <a:gd name="connsiteX9" fmla="*/ 4172 w 3998034"/>
              <a:gd name="connsiteY9" fmla="*/ 2839555 h 4950763"/>
              <a:gd name="connsiteX10" fmla="*/ 0 w 3998034"/>
              <a:gd name="connsiteY10" fmla="*/ 2839555 h 4950763"/>
              <a:gd name="connsiteX11" fmla="*/ 0 w 3998034"/>
              <a:gd name="connsiteY11" fmla="*/ 2317461 h 4950763"/>
              <a:gd name="connsiteX12" fmla="*/ 0 w 3998034"/>
              <a:gd name="connsiteY12" fmla="*/ 2204807 h 4950763"/>
              <a:gd name="connsiteX13" fmla="*/ 0 w 3998034"/>
              <a:gd name="connsiteY13" fmla="*/ 634748 h 4950763"/>
              <a:gd name="connsiteX14" fmla="*/ 0 w 3998034"/>
              <a:gd name="connsiteY14" fmla="*/ 0 h 495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98034" h="4950763">
                <a:moveTo>
                  <a:pt x="3998034" y="0"/>
                </a:moveTo>
                <a:lnTo>
                  <a:pt x="3998034" y="634748"/>
                </a:lnTo>
                <a:lnTo>
                  <a:pt x="3998034" y="2204807"/>
                </a:lnTo>
                <a:lnTo>
                  <a:pt x="3998034" y="2317461"/>
                </a:lnTo>
                <a:lnTo>
                  <a:pt x="3998034" y="2839555"/>
                </a:lnTo>
                <a:lnTo>
                  <a:pt x="3993862" y="2839555"/>
                </a:lnTo>
                <a:cubicBezTo>
                  <a:pt x="3998034" y="2877106"/>
                  <a:pt x="3998034" y="2914659"/>
                  <a:pt x="3998034" y="2952209"/>
                </a:cubicBezTo>
                <a:cubicBezTo>
                  <a:pt x="3998034" y="4057882"/>
                  <a:pt x="3104946" y="4950763"/>
                  <a:pt x="1999017" y="4950763"/>
                </a:cubicBezTo>
                <a:cubicBezTo>
                  <a:pt x="893090" y="4950763"/>
                  <a:pt x="0" y="4053707"/>
                  <a:pt x="0" y="2952209"/>
                </a:cubicBezTo>
                <a:cubicBezTo>
                  <a:pt x="0" y="2914659"/>
                  <a:pt x="0" y="2872934"/>
                  <a:pt x="4172" y="2839555"/>
                </a:cubicBezTo>
                <a:lnTo>
                  <a:pt x="0" y="2839555"/>
                </a:lnTo>
                <a:lnTo>
                  <a:pt x="0" y="2317461"/>
                </a:lnTo>
                <a:lnTo>
                  <a:pt x="0" y="2204807"/>
                </a:lnTo>
                <a:lnTo>
                  <a:pt x="0" y="634748"/>
                </a:lnTo>
                <a:lnTo>
                  <a:pt x="0" y="0"/>
                </a:lnTo>
                <a:close/>
              </a:path>
            </a:pathLst>
          </a:custGeom>
          <a:solidFill>
            <a:srgbClr val="1F8E4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r"/>
            <a:endParaRPr lang="en-US" dirty="0"/>
          </a:p>
        </p:txBody>
      </p:sp>
      <p:sp>
        <p:nvSpPr>
          <p:cNvPr id="3" name="Rectangle 2">
            <a:extLst>
              <a:ext uri="{FF2B5EF4-FFF2-40B4-BE49-F238E27FC236}">
                <a16:creationId xmlns:a16="http://schemas.microsoft.com/office/drawing/2014/main" id="{834ED957-32AA-E29B-F929-8BF81065BCD3}"/>
              </a:ext>
            </a:extLst>
          </p:cNvPr>
          <p:cNvSpPr/>
          <p:nvPr userDrawn="1"/>
        </p:nvSpPr>
        <p:spPr>
          <a:xfrm>
            <a:off x="0" y="2772697"/>
            <a:ext cx="2330245" cy="4085303"/>
          </a:xfrm>
          <a:prstGeom prst="rect">
            <a:avLst/>
          </a:prstGeom>
          <a:solidFill>
            <a:srgbClr val="1F8E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id="{7FF3A346-0A8B-C042-A53A-1E67C60EDC20}"/>
              </a:ext>
            </a:extLst>
          </p:cNvPr>
          <p:cNvSpPr/>
          <p:nvPr userDrawn="1"/>
        </p:nvSpPr>
        <p:spPr>
          <a:xfrm>
            <a:off x="-15514" y="268990"/>
            <a:ext cx="4963395" cy="875479"/>
          </a:xfrm>
          <a:custGeom>
            <a:avLst/>
            <a:gdLst>
              <a:gd name="connsiteX0" fmla="*/ 0 w 4963395"/>
              <a:gd name="connsiteY0" fmla="*/ 0 h 875479"/>
              <a:gd name="connsiteX1" fmla="*/ 4489787 w 4963395"/>
              <a:gd name="connsiteY1" fmla="*/ 0 h 875479"/>
              <a:gd name="connsiteX2" fmla="*/ 4963395 w 4963395"/>
              <a:gd name="connsiteY2" fmla="*/ 473717 h 875479"/>
              <a:gd name="connsiteX3" fmla="*/ 4963395 w 4963395"/>
              <a:gd name="connsiteY3" fmla="*/ 875479 h 875479"/>
              <a:gd name="connsiteX4" fmla="*/ 15515 w 4963395"/>
              <a:gd name="connsiteY4" fmla="*/ 875479 h 875479"/>
              <a:gd name="connsiteX5" fmla="*/ 15515 w 4963395"/>
              <a:gd name="connsiteY5" fmla="*/ 174171 h 875479"/>
              <a:gd name="connsiteX6" fmla="*/ 10055 w 4963395"/>
              <a:gd name="connsiteY6" fmla="*/ 65941 h 875479"/>
              <a:gd name="connsiteX7" fmla="*/ 0 w 4963395"/>
              <a:gd name="connsiteY7" fmla="*/ 0 h 87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63395" h="875479">
                <a:moveTo>
                  <a:pt x="0" y="0"/>
                </a:moveTo>
                <a:lnTo>
                  <a:pt x="4489787" y="0"/>
                </a:lnTo>
                <a:cubicBezTo>
                  <a:pt x="4750572" y="0"/>
                  <a:pt x="4963395" y="212873"/>
                  <a:pt x="4963395" y="473717"/>
                </a:cubicBezTo>
                <a:lnTo>
                  <a:pt x="4963395" y="875479"/>
                </a:lnTo>
                <a:lnTo>
                  <a:pt x="15515" y="875479"/>
                </a:lnTo>
                <a:lnTo>
                  <a:pt x="15515" y="174171"/>
                </a:lnTo>
                <a:cubicBezTo>
                  <a:pt x="15515" y="137630"/>
                  <a:pt x="13666" y="101524"/>
                  <a:pt x="10055" y="65941"/>
                </a:cubicBezTo>
                <a:lnTo>
                  <a:pt x="0" y="0"/>
                </a:lnTo>
                <a:close/>
              </a:path>
            </a:pathLst>
          </a:custGeom>
          <a:solidFill>
            <a:srgbClr val="5398A2"/>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27" name="Text Placeholder 25">
            <a:extLst>
              <a:ext uri="{FF2B5EF4-FFF2-40B4-BE49-F238E27FC236}">
                <a16:creationId xmlns:a16="http://schemas.microsoft.com/office/drawing/2014/main" id="{B6FBFE60-B12C-7249-80E7-36657FB982C5}"/>
              </a:ext>
            </a:extLst>
          </p:cNvPr>
          <p:cNvSpPr>
            <a:spLocks noGrp="1"/>
          </p:cNvSpPr>
          <p:nvPr>
            <p:ph type="body" sz="quarter" idx="15" hasCustomPrompt="1"/>
          </p:nvPr>
        </p:nvSpPr>
        <p:spPr>
          <a:xfrm>
            <a:off x="5862882" y="1337990"/>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01</a:t>
            </a:r>
          </a:p>
        </p:txBody>
      </p:sp>
      <p:sp>
        <p:nvSpPr>
          <p:cNvPr id="28" name="Text Placeholder 25">
            <a:extLst>
              <a:ext uri="{FF2B5EF4-FFF2-40B4-BE49-F238E27FC236}">
                <a16:creationId xmlns:a16="http://schemas.microsoft.com/office/drawing/2014/main" id="{AD37810F-17D1-864F-A250-E42663BBD06E}"/>
              </a:ext>
            </a:extLst>
          </p:cNvPr>
          <p:cNvSpPr>
            <a:spLocks noGrp="1"/>
          </p:cNvSpPr>
          <p:nvPr>
            <p:ph type="body" sz="quarter" idx="14" hasCustomPrompt="1"/>
          </p:nvPr>
        </p:nvSpPr>
        <p:spPr>
          <a:xfrm>
            <a:off x="6698178" y="1337990"/>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57" name="Text Placeholder 17">
            <a:extLst>
              <a:ext uri="{FF2B5EF4-FFF2-40B4-BE49-F238E27FC236}">
                <a16:creationId xmlns:a16="http://schemas.microsoft.com/office/drawing/2014/main" id="{5B8B8C6B-787B-1A48-8968-72E4EBFEE15C}"/>
              </a:ext>
            </a:extLst>
          </p:cNvPr>
          <p:cNvSpPr>
            <a:spLocks noGrp="1"/>
          </p:cNvSpPr>
          <p:nvPr>
            <p:ph type="body" sz="quarter" idx="28" hasCustomPrompt="1"/>
          </p:nvPr>
        </p:nvSpPr>
        <p:spPr>
          <a:xfrm>
            <a:off x="979124" y="1519186"/>
            <a:ext cx="3504386" cy="4671588"/>
          </a:xfrm>
          <a:prstGeom prst="rect">
            <a:avLst/>
          </a:prstGeom>
          <a:noFill/>
        </p:spPr>
        <p:txBody>
          <a:bodyPr/>
          <a:lstStyle>
            <a:lvl1pPr>
              <a:buNone/>
              <a:defRPr sz="2400" b="0" i="0" spc="0">
                <a:solidFill>
                  <a:schemeClr val="bg1"/>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Sub-heading</a:t>
            </a:r>
            <a:endParaRPr lang="en-US" dirty="0"/>
          </a:p>
        </p:txBody>
      </p:sp>
      <p:sp>
        <p:nvSpPr>
          <p:cNvPr id="61" name="Text Placeholder 25">
            <a:extLst>
              <a:ext uri="{FF2B5EF4-FFF2-40B4-BE49-F238E27FC236}">
                <a16:creationId xmlns:a16="http://schemas.microsoft.com/office/drawing/2014/main" id="{F594FF25-E151-F942-926C-A77F810C7632}"/>
              </a:ext>
            </a:extLst>
          </p:cNvPr>
          <p:cNvSpPr>
            <a:spLocks noGrp="1"/>
          </p:cNvSpPr>
          <p:nvPr>
            <p:ph type="body" sz="quarter" idx="29" hasCustomPrompt="1"/>
          </p:nvPr>
        </p:nvSpPr>
        <p:spPr>
          <a:xfrm>
            <a:off x="5884585" y="2252978"/>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02</a:t>
            </a:r>
          </a:p>
        </p:txBody>
      </p:sp>
      <p:sp>
        <p:nvSpPr>
          <p:cNvPr id="62" name="Text Placeholder 25">
            <a:extLst>
              <a:ext uri="{FF2B5EF4-FFF2-40B4-BE49-F238E27FC236}">
                <a16:creationId xmlns:a16="http://schemas.microsoft.com/office/drawing/2014/main" id="{B0153595-7226-A74D-958B-B36C1D689ACA}"/>
              </a:ext>
            </a:extLst>
          </p:cNvPr>
          <p:cNvSpPr>
            <a:spLocks noGrp="1"/>
          </p:cNvSpPr>
          <p:nvPr>
            <p:ph type="body" sz="quarter" idx="30" hasCustomPrompt="1"/>
          </p:nvPr>
        </p:nvSpPr>
        <p:spPr>
          <a:xfrm>
            <a:off x="6719881" y="2252978"/>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67" name="Text Placeholder 25">
            <a:extLst>
              <a:ext uri="{FF2B5EF4-FFF2-40B4-BE49-F238E27FC236}">
                <a16:creationId xmlns:a16="http://schemas.microsoft.com/office/drawing/2014/main" id="{65F53387-D10B-9540-985B-6B9A7DBDFE3E}"/>
              </a:ext>
            </a:extLst>
          </p:cNvPr>
          <p:cNvSpPr>
            <a:spLocks noGrp="1"/>
          </p:cNvSpPr>
          <p:nvPr>
            <p:ph type="body" sz="quarter" idx="31" hasCustomPrompt="1"/>
          </p:nvPr>
        </p:nvSpPr>
        <p:spPr>
          <a:xfrm>
            <a:off x="5891164" y="3167965"/>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03</a:t>
            </a:r>
          </a:p>
        </p:txBody>
      </p:sp>
      <p:sp>
        <p:nvSpPr>
          <p:cNvPr id="68" name="Text Placeholder 25">
            <a:extLst>
              <a:ext uri="{FF2B5EF4-FFF2-40B4-BE49-F238E27FC236}">
                <a16:creationId xmlns:a16="http://schemas.microsoft.com/office/drawing/2014/main" id="{3AA738E2-5054-304B-9BFA-90BDCB3A9A28}"/>
              </a:ext>
            </a:extLst>
          </p:cNvPr>
          <p:cNvSpPr>
            <a:spLocks noGrp="1"/>
          </p:cNvSpPr>
          <p:nvPr>
            <p:ph type="body" sz="quarter" idx="32" hasCustomPrompt="1"/>
          </p:nvPr>
        </p:nvSpPr>
        <p:spPr>
          <a:xfrm>
            <a:off x="6726460" y="3167965"/>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69" name="Text Placeholder 25">
            <a:extLst>
              <a:ext uri="{FF2B5EF4-FFF2-40B4-BE49-F238E27FC236}">
                <a16:creationId xmlns:a16="http://schemas.microsoft.com/office/drawing/2014/main" id="{B58710FA-1994-8F4D-A2ED-3865386E0444}"/>
              </a:ext>
            </a:extLst>
          </p:cNvPr>
          <p:cNvSpPr>
            <a:spLocks noGrp="1"/>
          </p:cNvSpPr>
          <p:nvPr>
            <p:ph type="body" sz="quarter" idx="33" hasCustomPrompt="1"/>
          </p:nvPr>
        </p:nvSpPr>
        <p:spPr>
          <a:xfrm>
            <a:off x="5912867" y="4082953"/>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04</a:t>
            </a:r>
          </a:p>
        </p:txBody>
      </p:sp>
      <p:sp>
        <p:nvSpPr>
          <p:cNvPr id="70" name="Text Placeholder 25">
            <a:extLst>
              <a:ext uri="{FF2B5EF4-FFF2-40B4-BE49-F238E27FC236}">
                <a16:creationId xmlns:a16="http://schemas.microsoft.com/office/drawing/2014/main" id="{E7C9F3DF-F2E3-5B4B-A293-519EBD892B38}"/>
              </a:ext>
            </a:extLst>
          </p:cNvPr>
          <p:cNvSpPr>
            <a:spLocks noGrp="1"/>
          </p:cNvSpPr>
          <p:nvPr>
            <p:ph type="body" sz="quarter" idx="34" hasCustomPrompt="1"/>
          </p:nvPr>
        </p:nvSpPr>
        <p:spPr>
          <a:xfrm>
            <a:off x="6748163" y="4082953"/>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71" name="Text Placeholder 25">
            <a:extLst>
              <a:ext uri="{FF2B5EF4-FFF2-40B4-BE49-F238E27FC236}">
                <a16:creationId xmlns:a16="http://schemas.microsoft.com/office/drawing/2014/main" id="{5FEF9E0F-CCB4-9D40-9083-F85963D2966A}"/>
              </a:ext>
            </a:extLst>
          </p:cNvPr>
          <p:cNvSpPr>
            <a:spLocks noGrp="1"/>
          </p:cNvSpPr>
          <p:nvPr>
            <p:ph type="body" sz="quarter" idx="35" hasCustomPrompt="1"/>
          </p:nvPr>
        </p:nvSpPr>
        <p:spPr>
          <a:xfrm>
            <a:off x="5891164" y="4997940"/>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05</a:t>
            </a:r>
          </a:p>
        </p:txBody>
      </p:sp>
      <p:sp>
        <p:nvSpPr>
          <p:cNvPr id="72" name="Text Placeholder 25">
            <a:extLst>
              <a:ext uri="{FF2B5EF4-FFF2-40B4-BE49-F238E27FC236}">
                <a16:creationId xmlns:a16="http://schemas.microsoft.com/office/drawing/2014/main" id="{1972AA1F-15FA-A945-A4A7-7FF4400BA6A5}"/>
              </a:ext>
            </a:extLst>
          </p:cNvPr>
          <p:cNvSpPr>
            <a:spLocks noGrp="1"/>
          </p:cNvSpPr>
          <p:nvPr>
            <p:ph type="body" sz="quarter" idx="36" hasCustomPrompt="1"/>
          </p:nvPr>
        </p:nvSpPr>
        <p:spPr>
          <a:xfrm>
            <a:off x="6726460" y="4997940"/>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21" name="Text Placeholder 23">
            <a:extLst>
              <a:ext uri="{FF2B5EF4-FFF2-40B4-BE49-F238E27FC236}">
                <a16:creationId xmlns:a16="http://schemas.microsoft.com/office/drawing/2014/main" id="{AB58C52D-FBF3-E14A-9BE0-2639D73A3859}"/>
              </a:ext>
            </a:extLst>
          </p:cNvPr>
          <p:cNvSpPr>
            <a:spLocks noGrp="1"/>
          </p:cNvSpPr>
          <p:nvPr>
            <p:ph type="body" sz="quarter" idx="27" hasCustomPrompt="1"/>
          </p:nvPr>
        </p:nvSpPr>
        <p:spPr>
          <a:xfrm>
            <a:off x="849241" y="383586"/>
            <a:ext cx="5041923" cy="720752"/>
          </a:xfrm>
          <a:prstGeom prst="rect">
            <a:avLst/>
          </a:prstGeom>
          <a:noFill/>
        </p:spPr>
        <p:txBody>
          <a:bodyPr anchor="ctr">
            <a:noAutofit/>
          </a:bodyPr>
          <a:lstStyle>
            <a:lvl1pPr marL="0" indent="0" algn="l">
              <a:buNone/>
              <a:defRPr sz="3600" b="0" i="0">
                <a:solidFill>
                  <a:schemeClr val="bg1"/>
                </a:solidFill>
                <a:latin typeface="+mn-lt"/>
              </a:defRPr>
            </a:lvl1pPr>
          </a:lstStyle>
          <a:p>
            <a:pPr lvl="0"/>
            <a:r>
              <a:rPr lang="en-US" dirty="0"/>
              <a:t>Project Overview</a:t>
            </a:r>
          </a:p>
        </p:txBody>
      </p:sp>
      <p:cxnSp>
        <p:nvCxnSpPr>
          <p:cNvPr id="22" name="Straight Connector 21">
            <a:extLst>
              <a:ext uri="{FF2B5EF4-FFF2-40B4-BE49-F238E27FC236}">
                <a16:creationId xmlns:a16="http://schemas.microsoft.com/office/drawing/2014/main" id="{9DF01F14-643E-584E-8815-2D66531C2F34}"/>
              </a:ext>
            </a:extLst>
          </p:cNvPr>
          <p:cNvCxnSpPr>
            <a:cxnSpLocks/>
          </p:cNvCxnSpPr>
          <p:nvPr userDrawn="1"/>
        </p:nvCxnSpPr>
        <p:spPr>
          <a:xfrm flipH="1">
            <a:off x="5658046" y="4851970"/>
            <a:ext cx="5904000" cy="0"/>
          </a:xfrm>
          <a:prstGeom prst="line">
            <a:avLst/>
          </a:prstGeom>
          <a:ln w="19050">
            <a:solidFill>
              <a:srgbClr val="1F8E47"/>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EE19368A-FBF5-B546-8EFA-9C513A76B4D0}"/>
              </a:ext>
            </a:extLst>
          </p:cNvPr>
          <p:cNvCxnSpPr>
            <a:cxnSpLocks/>
          </p:cNvCxnSpPr>
          <p:nvPr userDrawn="1"/>
        </p:nvCxnSpPr>
        <p:spPr>
          <a:xfrm flipH="1">
            <a:off x="5658046" y="3962672"/>
            <a:ext cx="5904000" cy="0"/>
          </a:xfrm>
          <a:prstGeom prst="line">
            <a:avLst/>
          </a:prstGeom>
          <a:ln w="19050">
            <a:solidFill>
              <a:srgbClr val="1F8E47"/>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ED4C171-C3A2-E24D-913F-69190F67BB96}"/>
              </a:ext>
            </a:extLst>
          </p:cNvPr>
          <p:cNvCxnSpPr>
            <a:cxnSpLocks/>
          </p:cNvCxnSpPr>
          <p:nvPr userDrawn="1"/>
        </p:nvCxnSpPr>
        <p:spPr>
          <a:xfrm flipH="1">
            <a:off x="5658046" y="3081881"/>
            <a:ext cx="5904000" cy="0"/>
          </a:xfrm>
          <a:prstGeom prst="line">
            <a:avLst/>
          </a:prstGeom>
          <a:ln w="19050">
            <a:solidFill>
              <a:srgbClr val="1F8E47"/>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E91B2BC-7D76-4B4D-B897-64B7D14505D7}"/>
              </a:ext>
            </a:extLst>
          </p:cNvPr>
          <p:cNvCxnSpPr>
            <a:cxnSpLocks/>
          </p:cNvCxnSpPr>
          <p:nvPr userDrawn="1"/>
        </p:nvCxnSpPr>
        <p:spPr>
          <a:xfrm flipH="1">
            <a:off x="5658046" y="2103078"/>
            <a:ext cx="5904000" cy="0"/>
          </a:xfrm>
          <a:prstGeom prst="line">
            <a:avLst/>
          </a:prstGeom>
          <a:ln w="19050">
            <a:solidFill>
              <a:srgbClr val="1F8E4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6502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Slide 01">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3D984B40-C966-3344-5C21-5B1E55326303}"/>
              </a:ext>
            </a:extLst>
          </p:cNvPr>
          <p:cNvSpPr/>
          <p:nvPr userDrawn="1"/>
        </p:nvSpPr>
        <p:spPr>
          <a:xfrm>
            <a:off x="441705" y="0"/>
            <a:ext cx="5254245" cy="5672138"/>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1F8E4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Text Placeholder 23">
            <a:extLst>
              <a:ext uri="{FF2B5EF4-FFF2-40B4-BE49-F238E27FC236}">
                <a16:creationId xmlns:a16="http://schemas.microsoft.com/office/drawing/2014/main" id="{E3606AA7-F9CD-6342-8AC5-0178F2535BD1}"/>
              </a:ext>
            </a:extLst>
          </p:cNvPr>
          <p:cNvSpPr>
            <a:spLocks noGrp="1"/>
          </p:cNvSpPr>
          <p:nvPr>
            <p:ph type="body" sz="quarter" idx="13" hasCustomPrompt="1"/>
          </p:nvPr>
        </p:nvSpPr>
        <p:spPr>
          <a:xfrm>
            <a:off x="541241" y="792400"/>
            <a:ext cx="5055171" cy="3808175"/>
          </a:xfrm>
          <a:prstGeom prst="rect">
            <a:avLst/>
          </a:prstGeom>
        </p:spPr>
        <p:txBody>
          <a:bodyPr anchor="ctr">
            <a:normAutofit/>
          </a:bodyPr>
          <a:lstStyle>
            <a:lvl1pPr marL="0" indent="0" algn="ctr">
              <a:buNone/>
              <a:defRPr sz="3000" i="1" baseline="0">
                <a:solidFill>
                  <a:schemeClr val="bg1"/>
                </a:solidFill>
                <a:latin typeface="+mn-lt"/>
              </a:defRPr>
            </a:lvl1pPr>
          </a:lstStyle>
          <a:p>
            <a:pPr lvl="0"/>
            <a:r>
              <a:rPr lang="en-US" dirty="0"/>
              <a:t>Quote Slide</a:t>
            </a:r>
          </a:p>
        </p:txBody>
      </p:sp>
      <p:sp>
        <p:nvSpPr>
          <p:cNvPr id="10" name="Picture Placeholder 9">
            <a:extLst>
              <a:ext uri="{FF2B5EF4-FFF2-40B4-BE49-F238E27FC236}">
                <a16:creationId xmlns:a16="http://schemas.microsoft.com/office/drawing/2014/main" id="{6EF0EA75-2206-84F7-638F-91950F510E57}"/>
              </a:ext>
            </a:extLst>
          </p:cNvPr>
          <p:cNvSpPr>
            <a:spLocks noGrp="1"/>
          </p:cNvSpPr>
          <p:nvPr>
            <p:ph type="pic" sz="quarter" idx="41"/>
          </p:nvPr>
        </p:nvSpPr>
        <p:spPr>
          <a:xfrm>
            <a:off x="4229099" y="1658170"/>
            <a:ext cx="7122409" cy="5199830"/>
          </a:xfrm>
          <a:custGeom>
            <a:avLst/>
            <a:gdLst>
              <a:gd name="connsiteX0" fmla="*/ 3561205 w 7122409"/>
              <a:gd name="connsiteY0" fmla="*/ 0 h 5199830"/>
              <a:gd name="connsiteX1" fmla="*/ 7122409 w 7122409"/>
              <a:gd name="connsiteY1" fmla="*/ 3560379 h 5199830"/>
              <a:gd name="connsiteX2" fmla="*/ 7114976 w 7122409"/>
              <a:gd name="connsiteY2" fmla="*/ 3761070 h 5199830"/>
              <a:gd name="connsiteX3" fmla="*/ 7122409 w 7122409"/>
              <a:gd name="connsiteY3" fmla="*/ 3761070 h 5199830"/>
              <a:gd name="connsiteX4" fmla="*/ 7122409 w 7122409"/>
              <a:gd name="connsiteY4" fmla="*/ 5199830 h 5199830"/>
              <a:gd name="connsiteX5" fmla="*/ 0 w 7122409"/>
              <a:gd name="connsiteY5" fmla="*/ 5199830 h 5199830"/>
              <a:gd name="connsiteX6" fmla="*/ 0 w 7122409"/>
              <a:gd name="connsiteY6" fmla="*/ 3761070 h 5199830"/>
              <a:gd name="connsiteX7" fmla="*/ 7431 w 7122409"/>
              <a:gd name="connsiteY7" fmla="*/ 3761070 h 5199830"/>
              <a:gd name="connsiteX8" fmla="*/ 0 w 7122409"/>
              <a:gd name="connsiteY8" fmla="*/ 3560380 h 5199830"/>
              <a:gd name="connsiteX9" fmla="*/ 3561205 w 7122409"/>
              <a:gd name="connsiteY9" fmla="*/ 0 h 5199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122409" h="5199830">
                <a:moveTo>
                  <a:pt x="3561205" y="0"/>
                </a:moveTo>
                <a:cubicBezTo>
                  <a:pt x="5531389" y="0"/>
                  <a:pt x="7122409" y="1598085"/>
                  <a:pt x="7122409" y="3560379"/>
                </a:cubicBezTo>
                <a:cubicBezTo>
                  <a:pt x="7122409" y="3627274"/>
                  <a:pt x="7122409" y="3701607"/>
                  <a:pt x="7114976" y="3761070"/>
                </a:cubicBezTo>
                <a:lnTo>
                  <a:pt x="7122409" y="3761070"/>
                </a:lnTo>
                <a:lnTo>
                  <a:pt x="7122409" y="5199830"/>
                </a:lnTo>
                <a:lnTo>
                  <a:pt x="0" y="5199830"/>
                </a:lnTo>
                <a:lnTo>
                  <a:pt x="0" y="3761070"/>
                </a:lnTo>
                <a:lnTo>
                  <a:pt x="7431" y="3761070"/>
                </a:lnTo>
                <a:cubicBezTo>
                  <a:pt x="0" y="3694174"/>
                  <a:pt x="0" y="3627274"/>
                  <a:pt x="0" y="3560380"/>
                </a:cubicBezTo>
                <a:cubicBezTo>
                  <a:pt x="0" y="1590648"/>
                  <a:pt x="1591015" y="0"/>
                  <a:pt x="3561205" y="0"/>
                </a:cubicBezTo>
                <a:close/>
              </a:path>
            </a:pathLst>
          </a:custGeom>
          <a:solidFill>
            <a:schemeClr val="bg1">
              <a:lumMod val="95000"/>
            </a:schemeClr>
          </a:solidFill>
          <a:ln>
            <a:noFill/>
          </a:ln>
        </p:spPr>
        <p:txBody>
          <a:bodyPr wrap="square" anchor="ctr">
            <a:noAutofit/>
          </a:bodyPr>
          <a:lstStyle>
            <a:lvl1pPr marL="0" indent="0" algn="ctr">
              <a:buNone/>
              <a:defRPr sz="800">
                <a:solidFill>
                  <a:schemeClr val="bg1">
                    <a:lumMod val="95000"/>
                  </a:schemeClr>
                </a:solidFill>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649323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Quote Slide 03">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F7DE7EAA-8DB6-B5CB-0E18-853598172730}"/>
              </a:ext>
            </a:extLst>
          </p:cNvPr>
          <p:cNvSpPr/>
          <p:nvPr userDrawn="1"/>
        </p:nvSpPr>
        <p:spPr>
          <a:xfrm rot="16200000">
            <a:off x="1737711" y="242887"/>
            <a:ext cx="5254245" cy="5672138"/>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5398A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A4E3ED91-9FEB-03B8-FC7A-646ED60767A5}"/>
              </a:ext>
            </a:extLst>
          </p:cNvPr>
          <p:cNvSpPr/>
          <p:nvPr userDrawn="1"/>
        </p:nvSpPr>
        <p:spPr>
          <a:xfrm rot="16200000">
            <a:off x="208947" y="242886"/>
            <a:ext cx="5254245" cy="5672138"/>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5398A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Text Placeholder 23">
            <a:extLst>
              <a:ext uri="{FF2B5EF4-FFF2-40B4-BE49-F238E27FC236}">
                <a16:creationId xmlns:a16="http://schemas.microsoft.com/office/drawing/2014/main" id="{CEEA58C9-11E4-74DF-FA2A-21DB2EC78C60}"/>
              </a:ext>
            </a:extLst>
          </p:cNvPr>
          <p:cNvSpPr>
            <a:spLocks noGrp="1"/>
          </p:cNvSpPr>
          <p:nvPr>
            <p:ph type="body" sz="quarter" idx="13" hasCustomPrompt="1"/>
          </p:nvPr>
        </p:nvSpPr>
        <p:spPr>
          <a:xfrm>
            <a:off x="640591" y="981987"/>
            <a:ext cx="4802284" cy="4193938"/>
          </a:xfrm>
          <a:prstGeom prst="rect">
            <a:avLst/>
          </a:prstGeom>
        </p:spPr>
        <p:txBody>
          <a:bodyPr anchor="ctr">
            <a:normAutofit/>
          </a:bodyPr>
          <a:lstStyle>
            <a:lvl1pPr marL="0" indent="0" algn="ctr">
              <a:buNone/>
              <a:defRPr sz="3000" i="1" baseline="0">
                <a:solidFill>
                  <a:schemeClr val="bg1"/>
                </a:solidFill>
                <a:latin typeface="+mn-lt"/>
              </a:defRPr>
            </a:lvl1pPr>
          </a:lstStyle>
          <a:p>
            <a:pPr lvl="0"/>
            <a:r>
              <a:rPr lang="en-US" dirty="0"/>
              <a:t>Quote Slide</a:t>
            </a:r>
          </a:p>
        </p:txBody>
      </p:sp>
      <p:sp>
        <p:nvSpPr>
          <p:cNvPr id="6" name="Picture Placeholder 5">
            <a:extLst>
              <a:ext uri="{FF2B5EF4-FFF2-40B4-BE49-F238E27FC236}">
                <a16:creationId xmlns:a16="http://schemas.microsoft.com/office/drawing/2014/main" id="{9D35BDCA-D5C6-E851-BFB4-95034ADE6344}"/>
              </a:ext>
            </a:extLst>
          </p:cNvPr>
          <p:cNvSpPr>
            <a:spLocks noGrp="1"/>
          </p:cNvSpPr>
          <p:nvPr>
            <p:ph type="pic" sz="quarter" idx="19"/>
          </p:nvPr>
        </p:nvSpPr>
        <p:spPr>
          <a:xfrm>
            <a:off x="5631688" y="1678929"/>
            <a:ext cx="6560312" cy="4556399"/>
          </a:xfrm>
          <a:custGeom>
            <a:avLst/>
            <a:gdLst>
              <a:gd name="connsiteX0" fmla="*/ 2307577 w 6646445"/>
              <a:gd name="connsiteY0" fmla="*/ 0 h 4616222"/>
              <a:gd name="connsiteX1" fmla="*/ 2437649 w 6646445"/>
              <a:gd name="connsiteY1" fmla="*/ 4817 h 4616222"/>
              <a:gd name="connsiteX2" fmla="*/ 2437649 w 6646445"/>
              <a:gd name="connsiteY2" fmla="*/ 0 h 4616222"/>
              <a:gd name="connsiteX3" fmla="*/ 3368763 w 6646445"/>
              <a:gd name="connsiteY3" fmla="*/ 0 h 4616222"/>
              <a:gd name="connsiteX4" fmla="*/ 3484934 w 6646445"/>
              <a:gd name="connsiteY4" fmla="*/ 0 h 4616222"/>
              <a:gd name="connsiteX5" fmla="*/ 5977490 w 6646445"/>
              <a:gd name="connsiteY5" fmla="*/ 0 h 4616222"/>
              <a:gd name="connsiteX6" fmla="*/ 6646445 w 6646445"/>
              <a:gd name="connsiteY6" fmla="*/ 0 h 4616222"/>
              <a:gd name="connsiteX7" fmla="*/ 6646445 w 6646445"/>
              <a:gd name="connsiteY7" fmla="*/ 4616222 h 4616222"/>
              <a:gd name="connsiteX8" fmla="*/ 5977490 w 6646445"/>
              <a:gd name="connsiteY8" fmla="*/ 4616222 h 4616222"/>
              <a:gd name="connsiteX9" fmla="*/ 3484934 w 6646445"/>
              <a:gd name="connsiteY9" fmla="*/ 4616222 h 4616222"/>
              <a:gd name="connsiteX10" fmla="*/ 3368763 w 6646445"/>
              <a:gd name="connsiteY10" fmla="*/ 4616222 h 4616222"/>
              <a:gd name="connsiteX11" fmla="*/ 2437649 w 6646445"/>
              <a:gd name="connsiteY11" fmla="*/ 4616222 h 4616222"/>
              <a:gd name="connsiteX12" fmla="*/ 2437649 w 6646445"/>
              <a:gd name="connsiteY12" fmla="*/ 4611405 h 4616222"/>
              <a:gd name="connsiteX13" fmla="*/ 2307577 w 6646445"/>
              <a:gd name="connsiteY13" fmla="*/ 4616222 h 4616222"/>
              <a:gd name="connsiteX14" fmla="*/ 0 w 6646445"/>
              <a:gd name="connsiteY14" fmla="*/ 2308112 h 4616222"/>
              <a:gd name="connsiteX15" fmla="*/ 2307577 w 6646445"/>
              <a:gd name="connsiteY15" fmla="*/ 0 h 461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646445" h="4616222">
                <a:moveTo>
                  <a:pt x="2307577" y="0"/>
                </a:moveTo>
                <a:cubicBezTo>
                  <a:pt x="2350933" y="0"/>
                  <a:pt x="2399110" y="0"/>
                  <a:pt x="2437649" y="4817"/>
                </a:cubicBezTo>
                <a:lnTo>
                  <a:pt x="2437649" y="0"/>
                </a:lnTo>
                <a:lnTo>
                  <a:pt x="3368763" y="0"/>
                </a:lnTo>
                <a:lnTo>
                  <a:pt x="3484934" y="0"/>
                </a:lnTo>
                <a:lnTo>
                  <a:pt x="5977490" y="0"/>
                </a:lnTo>
                <a:lnTo>
                  <a:pt x="6646445" y="0"/>
                </a:lnTo>
                <a:lnTo>
                  <a:pt x="6646445" y="4616222"/>
                </a:lnTo>
                <a:lnTo>
                  <a:pt x="5977490" y="4616222"/>
                </a:lnTo>
                <a:lnTo>
                  <a:pt x="3484934" y="4616222"/>
                </a:lnTo>
                <a:lnTo>
                  <a:pt x="3368763" y="4616222"/>
                </a:lnTo>
                <a:lnTo>
                  <a:pt x="2437649" y="4616222"/>
                </a:lnTo>
                <a:lnTo>
                  <a:pt x="2437649" y="4611405"/>
                </a:lnTo>
                <a:cubicBezTo>
                  <a:pt x="2394293" y="4616222"/>
                  <a:pt x="2350933" y="4616222"/>
                  <a:pt x="2307577" y="4616222"/>
                </a:cubicBezTo>
                <a:cubicBezTo>
                  <a:pt x="1030940" y="4616222"/>
                  <a:pt x="0" y="3585043"/>
                  <a:pt x="0" y="2308112"/>
                </a:cubicBezTo>
                <a:cubicBezTo>
                  <a:pt x="0" y="1031183"/>
                  <a:pt x="1035760" y="0"/>
                  <a:pt x="2307577"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Tree>
    <p:extLst>
      <p:ext uri="{BB962C8B-B14F-4D97-AF65-F5344CB8AC3E}">
        <p14:creationId xmlns:p14="http://schemas.microsoft.com/office/powerpoint/2010/main" val="826949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Quote Slide">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5ABBE625-B4FC-E0F5-9631-227F03A092F2}"/>
              </a:ext>
            </a:extLst>
          </p:cNvPr>
          <p:cNvSpPr/>
          <p:nvPr userDrawn="1"/>
        </p:nvSpPr>
        <p:spPr>
          <a:xfrm rot="16200000">
            <a:off x="8060683" y="-383746"/>
            <a:ext cx="3301014" cy="4961622"/>
          </a:xfrm>
          <a:custGeom>
            <a:avLst/>
            <a:gdLst>
              <a:gd name="connsiteX0" fmla="*/ 1447195 w 2894389"/>
              <a:gd name="connsiteY0" fmla="*/ 0 h 4350442"/>
              <a:gd name="connsiteX1" fmla="*/ 2894389 w 2894389"/>
              <a:gd name="connsiteY1" fmla="*/ 1446859 h 4350442"/>
              <a:gd name="connsiteX2" fmla="*/ 2891369 w 2894389"/>
              <a:gd name="connsiteY2" fmla="*/ 1528415 h 4350442"/>
              <a:gd name="connsiteX3" fmla="*/ 2894389 w 2894389"/>
              <a:gd name="connsiteY3" fmla="*/ 1528415 h 4350442"/>
              <a:gd name="connsiteX4" fmla="*/ 2894389 w 2894389"/>
              <a:gd name="connsiteY4" fmla="*/ 4350442 h 4350442"/>
              <a:gd name="connsiteX5" fmla="*/ 0 w 2894389"/>
              <a:gd name="connsiteY5" fmla="*/ 4350442 h 4350442"/>
              <a:gd name="connsiteX6" fmla="*/ 0 w 2894389"/>
              <a:gd name="connsiteY6" fmla="*/ 1528415 h 4350442"/>
              <a:gd name="connsiteX7" fmla="*/ 3020 w 2894389"/>
              <a:gd name="connsiteY7" fmla="*/ 1528415 h 4350442"/>
              <a:gd name="connsiteX8" fmla="*/ 0 w 2894389"/>
              <a:gd name="connsiteY8" fmla="*/ 1446859 h 4350442"/>
              <a:gd name="connsiteX9" fmla="*/ 1447195 w 2894389"/>
              <a:gd name="connsiteY9" fmla="*/ 0 h 435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94389" h="4350442">
                <a:moveTo>
                  <a:pt x="1447195" y="0"/>
                </a:moveTo>
                <a:cubicBezTo>
                  <a:pt x="2247834" y="0"/>
                  <a:pt x="2894389" y="649427"/>
                  <a:pt x="2894389" y="1446859"/>
                </a:cubicBezTo>
                <a:cubicBezTo>
                  <a:pt x="2894389" y="1474044"/>
                  <a:pt x="2894389" y="1504251"/>
                  <a:pt x="2891369" y="1528415"/>
                </a:cubicBezTo>
                <a:lnTo>
                  <a:pt x="2894389" y="1528415"/>
                </a:lnTo>
                <a:lnTo>
                  <a:pt x="2894389" y="4350442"/>
                </a:lnTo>
                <a:lnTo>
                  <a:pt x="0" y="4350442"/>
                </a:lnTo>
                <a:lnTo>
                  <a:pt x="0" y="1528415"/>
                </a:lnTo>
                <a:lnTo>
                  <a:pt x="3020" y="1528415"/>
                </a:lnTo>
                <a:cubicBezTo>
                  <a:pt x="0" y="1501231"/>
                  <a:pt x="0" y="1474044"/>
                  <a:pt x="0" y="1446859"/>
                </a:cubicBezTo>
                <a:cubicBezTo>
                  <a:pt x="0" y="646404"/>
                  <a:pt x="646554" y="0"/>
                  <a:pt x="1447195" y="0"/>
                </a:cubicBezTo>
                <a:close/>
              </a:path>
            </a:pathLst>
          </a:custGeom>
          <a:solidFill>
            <a:srgbClr val="84C245"/>
          </a:solidFill>
          <a:ln w="15768" cap="flat">
            <a:noFill/>
            <a:prstDash val="solid"/>
            <a:miter/>
          </a:ln>
        </p:spPr>
        <p:txBody>
          <a:bodyPr wrap="square" rtlCol="0" anchor="ctr">
            <a:noAutofit/>
          </a:bodyPr>
          <a:lstStyle/>
          <a:p>
            <a:endParaRPr lang="en-US" dirty="0"/>
          </a:p>
        </p:txBody>
      </p:sp>
      <p:sp>
        <p:nvSpPr>
          <p:cNvPr id="6" name="Picture Placeholder 5">
            <a:extLst>
              <a:ext uri="{FF2B5EF4-FFF2-40B4-BE49-F238E27FC236}">
                <a16:creationId xmlns:a16="http://schemas.microsoft.com/office/drawing/2014/main" id="{2310DE4B-D4E0-C370-67F7-A5A9B82090D4}"/>
              </a:ext>
            </a:extLst>
          </p:cNvPr>
          <p:cNvSpPr>
            <a:spLocks noGrp="1"/>
          </p:cNvSpPr>
          <p:nvPr>
            <p:ph type="pic" sz="quarter" idx="40"/>
          </p:nvPr>
        </p:nvSpPr>
        <p:spPr>
          <a:xfrm>
            <a:off x="-1" y="655053"/>
            <a:ext cx="8902586" cy="5921497"/>
          </a:xfrm>
          <a:custGeom>
            <a:avLst/>
            <a:gdLst>
              <a:gd name="connsiteX0" fmla="*/ 0 w 8902586"/>
              <a:gd name="connsiteY0" fmla="*/ 0 h 5921497"/>
              <a:gd name="connsiteX1" fmla="*/ 3108311 w 8902586"/>
              <a:gd name="connsiteY1" fmla="*/ 0 h 5921497"/>
              <a:gd name="connsiteX2" fmla="*/ 3108311 w 8902586"/>
              <a:gd name="connsiteY2" fmla="*/ 6178 h 5921497"/>
              <a:gd name="connsiteX3" fmla="*/ 3212361 w 8902586"/>
              <a:gd name="connsiteY3" fmla="*/ 772 h 5921497"/>
              <a:gd name="connsiteX4" fmla="*/ 3289432 w 8902586"/>
              <a:gd name="connsiteY4" fmla="*/ 200 h 5921497"/>
              <a:gd name="connsiteX5" fmla="*/ 3289413 w 8902586"/>
              <a:gd name="connsiteY5" fmla="*/ 0 h 5921497"/>
              <a:gd name="connsiteX6" fmla="*/ 3316413 w 8902586"/>
              <a:gd name="connsiteY6" fmla="*/ 0 h 5921497"/>
              <a:gd name="connsiteX7" fmla="*/ 5781600 w 8902586"/>
              <a:gd name="connsiteY7" fmla="*/ 0 h 5921497"/>
              <a:gd name="connsiteX8" fmla="*/ 5781600 w 8902586"/>
              <a:gd name="connsiteY8" fmla="*/ 6178 h 5921497"/>
              <a:gd name="connsiteX9" fmla="*/ 5948452 w 8902586"/>
              <a:gd name="connsiteY9" fmla="*/ 0 h 5921497"/>
              <a:gd name="connsiteX10" fmla="*/ 7360641 w 8902586"/>
              <a:gd name="connsiteY10" fmla="*/ 356780 h 5921497"/>
              <a:gd name="connsiteX11" fmla="*/ 7560038 w 8902586"/>
              <a:gd name="connsiteY11" fmla="*/ 477806 h 5921497"/>
              <a:gd name="connsiteX12" fmla="*/ 7540194 w 8902586"/>
              <a:gd name="connsiteY12" fmla="*/ 504311 h 5921497"/>
              <a:gd name="connsiteX13" fmla="*/ 7257883 w 8902586"/>
              <a:gd name="connsiteY13" fmla="*/ 1427814 h 5921497"/>
              <a:gd name="connsiteX14" fmla="*/ 8739033 w 8902586"/>
              <a:gd name="connsiteY14" fmla="*/ 3069818 h 5921497"/>
              <a:gd name="connsiteX15" fmla="*/ 8902586 w 8902586"/>
              <a:gd name="connsiteY15" fmla="*/ 3078048 h 5921497"/>
              <a:gd name="connsiteX16" fmla="*/ 8893194 w 8902586"/>
              <a:gd name="connsiteY16" fmla="*/ 3263933 h 5921497"/>
              <a:gd name="connsiteX17" fmla="*/ 5948452 w 8902586"/>
              <a:gd name="connsiteY17" fmla="*/ 5921497 h 5921497"/>
              <a:gd name="connsiteX18" fmla="*/ 5781600 w 8902586"/>
              <a:gd name="connsiteY18" fmla="*/ 5915319 h 5921497"/>
              <a:gd name="connsiteX19" fmla="*/ 5781600 w 8902586"/>
              <a:gd name="connsiteY19" fmla="*/ 5921497 h 5921497"/>
              <a:gd name="connsiteX20" fmla="*/ 3316413 w 8902586"/>
              <a:gd name="connsiteY20" fmla="*/ 5921497 h 5921497"/>
              <a:gd name="connsiteX21" fmla="*/ 3303481 w 8902586"/>
              <a:gd name="connsiteY21" fmla="*/ 5921497 h 5921497"/>
              <a:gd name="connsiteX22" fmla="*/ 3303481 w 8902586"/>
              <a:gd name="connsiteY22" fmla="*/ 5921404 h 5921497"/>
              <a:gd name="connsiteX23" fmla="*/ 3209471 w 8902586"/>
              <a:gd name="connsiteY23" fmla="*/ 5920725 h 5921497"/>
              <a:gd name="connsiteX24" fmla="*/ 3108311 w 8902586"/>
              <a:gd name="connsiteY24" fmla="*/ 5915319 h 5921497"/>
              <a:gd name="connsiteX25" fmla="*/ 3108311 w 8902586"/>
              <a:gd name="connsiteY25" fmla="*/ 5921497 h 5921497"/>
              <a:gd name="connsiteX26" fmla="*/ 17545 w 8902586"/>
              <a:gd name="connsiteY26" fmla="*/ 5921497 h 5921497"/>
              <a:gd name="connsiteX27" fmla="*/ 17545 w 8902586"/>
              <a:gd name="connsiteY27" fmla="*/ 541546 h 5921497"/>
              <a:gd name="connsiteX28" fmla="*/ 12540 w 8902586"/>
              <a:gd name="connsiteY28" fmla="*/ 541546 h 5921497"/>
              <a:gd name="connsiteX29" fmla="*/ 17545 w 8902586"/>
              <a:gd name="connsiteY29" fmla="*/ 364695 h 5921497"/>
              <a:gd name="connsiteX30" fmla="*/ 5189 w 8902586"/>
              <a:gd name="connsiteY30" fmla="*/ 44496 h 5921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902586" h="5921497">
                <a:moveTo>
                  <a:pt x="0" y="0"/>
                </a:moveTo>
                <a:lnTo>
                  <a:pt x="3108311" y="0"/>
                </a:lnTo>
                <a:lnTo>
                  <a:pt x="3108311" y="6178"/>
                </a:lnTo>
                <a:cubicBezTo>
                  <a:pt x="3142993" y="3089"/>
                  <a:pt x="3177677" y="1545"/>
                  <a:pt x="3212361" y="772"/>
                </a:cubicBezTo>
                <a:lnTo>
                  <a:pt x="3289432" y="200"/>
                </a:lnTo>
                <a:lnTo>
                  <a:pt x="3289413" y="0"/>
                </a:lnTo>
                <a:lnTo>
                  <a:pt x="3316413" y="0"/>
                </a:lnTo>
                <a:lnTo>
                  <a:pt x="5781600" y="0"/>
                </a:lnTo>
                <a:lnTo>
                  <a:pt x="5781600" y="6178"/>
                </a:lnTo>
                <a:cubicBezTo>
                  <a:pt x="5837214" y="0"/>
                  <a:pt x="5892835" y="0"/>
                  <a:pt x="5948452" y="0"/>
                </a:cubicBezTo>
                <a:cubicBezTo>
                  <a:pt x="6460206" y="0"/>
                  <a:pt x="6941182" y="129176"/>
                  <a:pt x="7360641" y="356780"/>
                </a:cubicBezTo>
                <a:lnTo>
                  <a:pt x="7560038" y="477806"/>
                </a:lnTo>
                <a:lnTo>
                  <a:pt x="7540194" y="504311"/>
                </a:lnTo>
                <a:cubicBezTo>
                  <a:pt x="7362039" y="767687"/>
                  <a:pt x="7257883" y="1085395"/>
                  <a:pt x="7257883" y="1427814"/>
                </a:cubicBezTo>
                <a:cubicBezTo>
                  <a:pt x="7257883" y="2283865"/>
                  <a:pt x="7905827" y="2985462"/>
                  <a:pt x="8739033" y="3069818"/>
                </a:cubicBezTo>
                <a:lnTo>
                  <a:pt x="8902586" y="3078048"/>
                </a:lnTo>
                <a:lnTo>
                  <a:pt x="8893194" y="3263933"/>
                </a:lnTo>
                <a:cubicBezTo>
                  <a:pt x="8741252" y="4758918"/>
                  <a:pt x="7477917" y="5921497"/>
                  <a:pt x="5948452" y="5921497"/>
                </a:cubicBezTo>
                <a:cubicBezTo>
                  <a:pt x="5892835" y="5921497"/>
                  <a:pt x="5831036" y="5921497"/>
                  <a:pt x="5781600" y="5915319"/>
                </a:cubicBezTo>
                <a:lnTo>
                  <a:pt x="5781600" y="5921497"/>
                </a:lnTo>
                <a:lnTo>
                  <a:pt x="3316413" y="5921497"/>
                </a:lnTo>
                <a:lnTo>
                  <a:pt x="3303481" y="5921497"/>
                </a:lnTo>
                <a:lnTo>
                  <a:pt x="3303481" y="5921404"/>
                </a:lnTo>
                <a:lnTo>
                  <a:pt x="3209471" y="5920725"/>
                </a:lnTo>
                <a:cubicBezTo>
                  <a:pt x="3173824" y="5919953"/>
                  <a:pt x="3139140" y="5918408"/>
                  <a:pt x="3108311" y="5915319"/>
                </a:cubicBezTo>
                <a:lnTo>
                  <a:pt x="3108311" y="5921497"/>
                </a:lnTo>
                <a:lnTo>
                  <a:pt x="17545" y="5921497"/>
                </a:lnTo>
                <a:lnTo>
                  <a:pt x="17545" y="541546"/>
                </a:lnTo>
                <a:lnTo>
                  <a:pt x="12540" y="541546"/>
                </a:lnTo>
                <a:cubicBezTo>
                  <a:pt x="17545" y="489148"/>
                  <a:pt x="17545" y="423644"/>
                  <a:pt x="17545" y="364695"/>
                </a:cubicBezTo>
                <a:cubicBezTo>
                  <a:pt x="17545" y="256620"/>
                  <a:pt x="13359" y="149798"/>
                  <a:pt x="5189" y="44496"/>
                </a:cubicBez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a:p>
        </p:txBody>
      </p:sp>
      <p:sp>
        <p:nvSpPr>
          <p:cNvPr id="7" name="Text Placeholder 23">
            <a:extLst>
              <a:ext uri="{FF2B5EF4-FFF2-40B4-BE49-F238E27FC236}">
                <a16:creationId xmlns:a16="http://schemas.microsoft.com/office/drawing/2014/main" id="{2A926F5D-FEF2-8016-4BC8-BE9E9A8F08BE}"/>
              </a:ext>
            </a:extLst>
          </p:cNvPr>
          <p:cNvSpPr>
            <a:spLocks noGrp="1"/>
          </p:cNvSpPr>
          <p:nvPr>
            <p:ph type="body" sz="quarter" idx="13" hasCustomPrompt="1"/>
          </p:nvPr>
        </p:nvSpPr>
        <p:spPr>
          <a:xfrm>
            <a:off x="7389716" y="767675"/>
            <a:ext cx="4802284" cy="2547025"/>
          </a:xfrm>
          <a:prstGeom prst="rect">
            <a:avLst/>
          </a:prstGeom>
        </p:spPr>
        <p:txBody>
          <a:bodyPr anchor="ctr">
            <a:normAutofit/>
          </a:bodyPr>
          <a:lstStyle>
            <a:lvl1pPr marL="0" indent="0" algn="ctr">
              <a:buNone/>
              <a:defRPr sz="3000" i="1" baseline="0">
                <a:solidFill>
                  <a:schemeClr val="bg1"/>
                </a:solidFill>
                <a:latin typeface="+mn-lt"/>
              </a:defRPr>
            </a:lvl1pPr>
          </a:lstStyle>
          <a:p>
            <a:pPr lvl="0"/>
            <a:r>
              <a:rPr lang="en-US" dirty="0"/>
              <a:t>Quote Slide</a:t>
            </a:r>
          </a:p>
        </p:txBody>
      </p:sp>
    </p:spTree>
    <p:extLst>
      <p:ext uri="{BB962C8B-B14F-4D97-AF65-F5344CB8AC3E}">
        <p14:creationId xmlns:p14="http://schemas.microsoft.com/office/powerpoint/2010/main" val="982100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01">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CF63C5A-2AC5-CC84-1DE7-21A54C292442}"/>
              </a:ext>
            </a:extLst>
          </p:cNvPr>
          <p:cNvGrpSpPr/>
          <p:nvPr userDrawn="1"/>
        </p:nvGrpSpPr>
        <p:grpSpPr>
          <a:xfrm>
            <a:off x="0" y="586049"/>
            <a:ext cx="4886325" cy="3436886"/>
            <a:chOff x="0" y="571761"/>
            <a:chExt cx="7188900" cy="5056445"/>
          </a:xfrm>
          <a:solidFill>
            <a:srgbClr val="1F8E47"/>
          </a:solidFill>
        </p:grpSpPr>
        <p:sp>
          <p:nvSpPr>
            <p:cNvPr id="3" name="Freeform 2">
              <a:extLst>
                <a:ext uri="{FF2B5EF4-FFF2-40B4-BE49-F238E27FC236}">
                  <a16:creationId xmlns:a16="http://schemas.microsoft.com/office/drawing/2014/main" id="{D46FEE13-4DB5-7D09-7B0E-A418489DE3C3}"/>
                </a:ext>
              </a:extLst>
            </p:cNvPr>
            <p:cNvSpPr/>
            <p:nvPr userDrawn="1"/>
          </p:nvSpPr>
          <p:spPr>
            <a:xfrm rot="16200000">
              <a:off x="1930078" y="369383"/>
              <a:ext cx="5056444" cy="5461200"/>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5398A2"/>
            </a:solidFill>
            <a:ln w="15768" cap="flat">
              <a:noFill/>
              <a:prstDash val="solid"/>
              <a:miter/>
            </a:ln>
          </p:spPr>
          <p:txBody>
            <a:bodyPr rtlCol="0" anchor="ctr"/>
            <a:lstStyle/>
            <a:p>
              <a:pPr lvl="0"/>
              <a:endParaRPr lang="en-US" dirty="0">
                <a:solidFill>
                  <a:schemeClr val="tx1"/>
                </a:solidFill>
                <a:latin typeface="Calibri" panose="020F0502020204030204" pitchFamily="34" charset="0"/>
                <a:cs typeface="Calibri" panose="020F0502020204030204" pitchFamily="34" charset="0"/>
              </a:endParaRPr>
            </a:p>
          </p:txBody>
        </p:sp>
        <p:sp>
          <p:nvSpPr>
            <p:cNvPr id="2" name="Freeform 1">
              <a:extLst>
                <a:ext uri="{FF2B5EF4-FFF2-40B4-BE49-F238E27FC236}">
                  <a16:creationId xmlns:a16="http://schemas.microsoft.com/office/drawing/2014/main" id="{B098FC1D-EFC8-8836-CAE0-0C12FA0CC4BF}"/>
                </a:ext>
              </a:extLst>
            </p:cNvPr>
            <p:cNvSpPr/>
            <p:nvPr userDrawn="1"/>
          </p:nvSpPr>
          <p:spPr>
            <a:xfrm rot="16200000">
              <a:off x="202378" y="369384"/>
              <a:ext cx="5056444" cy="5461200"/>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5398A2"/>
            </a:solidFill>
            <a:ln w="15768" cap="flat">
              <a:noFill/>
              <a:prstDash val="solid"/>
              <a:miter/>
            </a:ln>
          </p:spPr>
          <p:txBody>
            <a:bodyPr rtlCol="0" anchor="ctr"/>
            <a:lstStyle/>
            <a:p>
              <a:pPr lvl="0"/>
              <a:endParaRPr lang="en-US" dirty="0">
                <a:solidFill>
                  <a:schemeClr val="tx1"/>
                </a:solidFill>
                <a:latin typeface="Calibri" panose="020F0502020204030204" pitchFamily="34" charset="0"/>
                <a:cs typeface="Calibri" panose="020F0502020204030204" pitchFamily="34" charset="0"/>
              </a:endParaRPr>
            </a:p>
          </p:txBody>
        </p:sp>
      </p:grpSp>
      <p:sp>
        <p:nvSpPr>
          <p:cNvPr id="8" name="Freeform 7">
            <a:extLst>
              <a:ext uri="{FF2B5EF4-FFF2-40B4-BE49-F238E27FC236}">
                <a16:creationId xmlns:a16="http://schemas.microsoft.com/office/drawing/2014/main" id="{C9191872-FD39-9640-9FBD-E895199BE50F}"/>
              </a:ext>
            </a:extLst>
          </p:cNvPr>
          <p:cNvSpPr/>
          <p:nvPr userDrawn="1"/>
        </p:nvSpPr>
        <p:spPr>
          <a:xfrm>
            <a:off x="0" y="2225346"/>
            <a:ext cx="1800000" cy="36000"/>
          </a:xfrm>
          <a:custGeom>
            <a:avLst/>
            <a:gdLst>
              <a:gd name="connsiteX0" fmla="*/ 1 w 4076555"/>
              <a:gd name="connsiteY0" fmla="*/ 0 h 51458"/>
              <a:gd name="connsiteX1" fmla="*/ 4076556 w 4076555"/>
              <a:gd name="connsiteY1" fmla="*/ 0 h 51458"/>
              <a:gd name="connsiteX2" fmla="*/ 4076556 w 4076555"/>
              <a:gd name="connsiteY2" fmla="*/ 51459 h 51458"/>
              <a:gd name="connsiteX3" fmla="*/ 1 w 4076555"/>
              <a:gd name="connsiteY3" fmla="*/ 51459 h 51458"/>
            </a:gdLst>
            <a:ahLst/>
            <a:cxnLst>
              <a:cxn ang="0">
                <a:pos x="connsiteX0" y="connsiteY0"/>
              </a:cxn>
              <a:cxn ang="0">
                <a:pos x="connsiteX1" y="connsiteY1"/>
              </a:cxn>
              <a:cxn ang="0">
                <a:pos x="connsiteX2" y="connsiteY2"/>
              </a:cxn>
              <a:cxn ang="0">
                <a:pos x="connsiteX3" y="connsiteY3"/>
              </a:cxn>
            </a:cxnLst>
            <a:rect l="l" t="t" r="r" b="b"/>
            <a:pathLst>
              <a:path w="4076555" h="51458">
                <a:moveTo>
                  <a:pt x="1" y="0"/>
                </a:moveTo>
                <a:lnTo>
                  <a:pt x="4076556" y="0"/>
                </a:lnTo>
                <a:lnTo>
                  <a:pt x="4076556" y="51459"/>
                </a:lnTo>
                <a:lnTo>
                  <a:pt x="1" y="51459"/>
                </a:lnTo>
                <a:close/>
              </a:path>
            </a:pathLst>
          </a:custGeom>
          <a:solidFill>
            <a:schemeClr val="bg1"/>
          </a:solidFill>
          <a:ln w="24491" cap="flat">
            <a:solidFill>
              <a:schemeClr val="bg1"/>
            </a:solidFill>
            <a:prstDash val="solid"/>
            <a:miter/>
          </a:ln>
        </p:spPr>
        <p:txBody>
          <a:bodyPr rtlCol="0" anchor="ctr"/>
          <a:lstStyle/>
          <a:p>
            <a:endParaRPr lang="en-US"/>
          </a:p>
        </p:txBody>
      </p:sp>
      <p:sp>
        <p:nvSpPr>
          <p:cNvPr id="47" name="Text Placeholder 23">
            <a:extLst>
              <a:ext uri="{FF2B5EF4-FFF2-40B4-BE49-F238E27FC236}">
                <a16:creationId xmlns:a16="http://schemas.microsoft.com/office/drawing/2014/main" id="{AE77B303-149B-3242-B9F9-CA4AA9DCA5E4}"/>
              </a:ext>
            </a:extLst>
          </p:cNvPr>
          <p:cNvSpPr>
            <a:spLocks noGrp="1"/>
          </p:cNvSpPr>
          <p:nvPr>
            <p:ph type="body" sz="quarter" idx="17" hasCustomPrompt="1"/>
          </p:nvPr>
        </p:nvSpPr>
        <p:spPr>
          <a:xfrm>
            <a:off x="624393" y="1284446"/>
            <a:ext cx="2066906" cy="582221"/>
          </a:xfrm>
          <a:prstGeom prst="rect">
            <a:avLst/>
          </a:prstGeom>
        </p:spPr>
        <p:txBody>
          <a:bodyPr>
            <a:noAutofit/>
          </a:bodyPr>
          <a:lstStyle>
            <a:lvl1pPr marL="0" indent="0" algn="l">
              <a:buNone/>
              <a:defRPr sz="9000" b="0" i="0">
                <a:solidFill>
                  <a:schemeClr val="bg1"/>
                </a:solidFill>
                <a:latin typeface="+mn-lt"/>
              </a:defRPr>
            </a:lvl1pPr>
          </a:lstStyle>
          <a:p>
            <a:pPr lvl="0"/>
            <a:r>
              <a:rPr lang="en-US" dirty="0"/>
              <a:t>01</a:t>
            </a:r>
          </a:p>
        </p:txBody>
      </p:sp>
      <p:sp>
        <p:nvSpPr>
          <p:cNvPr id="6" name="Picture Placeholder 5">
            <a:extLst>
              <a:ext uri="{FF2B5EF4-FFF2-40B4-BE49-F238E27FC236}">
                <a16:creationId xmlns:a16="http://schemas.microsoft.com/office/drawing/2014/main" id="{C7080B12-7505-4464-AC27-EA78F1E34FD8}"/>
              </a:ext>
            </a:extLst>
          </p:cNvPr>
          <p:cNvSpPr>
            <a:spLocks noGrp="1"/>
          </p:cNvSpPr>
          <p:nvPr>
            <p:ph type="pic" sz="quarter" idx="19"/>
          </p:nvPr>
        </p:nvSpPr>
        <p:spPr>
          <a:xfrm>
            <a:off x="4396968" y="800841"/>
            <a:ext cx="7795032" cy="5413961"/>
          </a:xfrm>
          <a:custGeom>
            <a:avLst/>
            <a:gdLst>
              <a:gd name="connsiteX0" fmla="*/ 2307577 w 6646445"/>
              <a:gd name="connsiteY0" fmla="*/ 0 h 4616222"/>
              <a:gd name="connsiteX1" fmla="*/ 2437649 w 6646445"/>
              <a:gd name="connsiteY1" fmla="*/ 4817 h 4616222"/>
              <a:gd name="connsiteX2" fmla="*/ 2437649 w 6646445"/>
              <a:gd name="connsiteY2" fmla="*/ 0 h 4616222"/>
              <a:gd name="connsiteX3" fmla="*/ 3368763 w 6646445"/>
              <a:gd name="connsiteY3" fmla="*/ 0 h 4616222"/>
              <a:gd name="connsiteX4" fmla="*/ 3484934 w 6646445"/>
              <a:gd name="connsiteY4" fmla="*/ 0 h 4616222"/>
              <a:gd name="connsiteX5" fmla="*/ 5977490 w 6646445"/>
              <a:gd name="connsiteY5" fmla="*/ 0 h 4616222"/>
              <a:gd name="connsiteX6" fmla="*/ 6646445 w 6646445"/>
              <a:gd name="connsiteY6" fmla="*/ 0 h 4616222"/>
              <a:gd name="connsiteX7" fmla="*/ 6646445 w 6646445"/>
              <a:gd name="connsiteY7" fmla="*/ 4616222 h 4616222"/>
              <a:gd name="connsiteX8" fmla="*/ 5977490 w 6646445"/>
              <a:gd name="connsiteY8" fmla="*/ 4616222 h 4616222"/>
              <a:gd name="connsiteX9" fmla="*/ 3484934 w 6646445"/>
              <a:gd name="connsiteY9" fmla="*/ 4616222 h 4616222"/>
              <a:gd name="connsiteX10" fmla="*/ 3368763 w 6646445"/>
              <a:gd name="connsiteY10" fmla="*/ 4616222 h 4616222"/>
              <a:gd name="connsiteX11" fmla="*/ 2437649 w 6646445"/>
              <a:gd name="connsiteY11" fmla="*/ 4616222 h 4616222"/>
              <a:gd name="connsiteX12" fmla="*/ 2437649 w 6646445"/>
              <a:gd name="connsiteY12" fmla="*/ 4611405 h 4616222"/>
              <a:gd name="connsiteX13" fmla="*/ 2307577 w 6646445"/>
              <a:gd name="connsiteY13" fmla="*/ 4616222 h 4616222"/>
              <a:gd name="connsiteX14" fmla="*/ 0 w 6646445"/>
              <a:gd name="connsiteY14" fmla="*/ 2308112 h 4616222"/>
              <a:gd name="connsiteX15" fmla="*/ 2307577 w 6646445"/>
              <a:gd name="connsiteY15" fmla="*/ 0 h 461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646445" h="4616222">
                <a:moveTo>
                  <a:pt x="2307577" y="0"/>
                </a:moveTo>
                <a:cubicBezTo>
                  <a:pt x="2350933" y="0"/>
                  <a:pt x="2399110" y="0"/>
                  <a:pt x="2437649" y="4817"/>
                </a:cubicBezTo>
                <a:lnTo>
                  <a:pt x="2437649" y="0"/>
                </a:lnTo>
                <a:lnTo>
                  <a:pt x="3368763" y="0"/>
                </a:lnTo>
                <a:lnTo>
                  <a:pt x="3484934" y="0"/>
                </a:lnTo>
                <a:lnTo>
                  <a:pt x="5977490" y="0"/>
                </a:lnTo>
                <a:lnTo>
                  <a:pt x="6646445" y="0"/>
                </a:lnTo>
                <a:lnTo>
                  <a:pt x="6646445" y="4616222"/>
                </a:lnTo>
                <a:lnTo>
                  <a:pt x="5977490" y="4616222"/>
                </a:lnTo>
                <a:lnTo>
                  <a:pt x="3484934" y="4616222"/>
                </a:lnTo>
                <a:lnTo>
                  <a:pt x="3368763" y="4616222"/>
                </a:lnTo>
                <a:lnTo>
                  <a:pt x="2437649" y="4616222"/>
                </a:lnTo>
                <a:lnTo>
                  <a:pt x="2437649" y="4611405"/>
                </a:lnTo>
                <a:cubicBezTo>
                  <a:pt x="2394293" y="4616222"/>
                  <a:pt x="2350933" y="4616222"/>
                  <a:pt x="2307577" y="4616222"/>
                </a:cubicBezTo>
                <a:cubicBezTo>
                  <a:pt x="1030940" y="4616222"/>
                  <a:pt x="0" y="3585043"/>
                  <a:pt x="0" y="2308112"/>
                </a:cubicBezTo>
                <a:cubicBezTo>
                  <a:pt x="0" y="1031183"/>
                  <a:pt x="1035760" y="0"/>
                  <a:pt x="2307577"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Tree>
    <p:extLst>
      <p:ext uri="{BB962C8B-B14F-4D97-AF65-F5344CB8AC3E}">
        <p14:creationId xmlns:p14="http://schemas.microsoft.com/office/powerpoint/2010/main" val="220412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3216ABBD-EE0D-F76D-7AA4-AC96C297C838}"/>
              </a:ext>
            </a:extLst>
          </p:cNvPr>
          <p:cNvCxnSpPr>
            <a:cxnSpLocks/>
          </p:cNvCxnSpPr>
          <p:nvPr userDrawn="1"/>
        </p:nvCxnSpPr>
        <p:spPr>
          <a:xfrm>
            <a:off x="11768660" y="6652968"/>
            <a:ext cx="423340" cy="0"/>
          </a:xfrm>
          <a:prstGeom prst="line">
            <a:avLst/>
          </a:prstGeom>
          <a:ln w="12700">
            <a:solidFill>
              <a:srgbClr val="5398A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14703B9D-CF86-F983-AA3B-BBE6BB186C75}"/>
              </a:ext>
            </a:extLst>
          </p:cNvPr>
          <p:cNvPicPr>
            <a:picLocks noChangeAspect="1"/>
          </p:cNvPicPr>
          <p:nvPr userDrawn="1"/>
        </p:nvPicPr>
        <p:blipFill rotWithShape="1">
          <a:blip r:embed="rId25" cstate="email">
            <a:extLst>
              <a:ext uri="{28A0092B-C50C-407E-A947-70E740481C1C}">
                <a14:useLocalDpi xmlns:a14="http://schemas.microsoft.com/office/drawing/2010/main"/>
              </a:ext>
            </a:extLst>
          </a:blip>
          <a:srcRect/>
          <a:stretch/>
        </p:blipFill>
        <p:spPr>
          <a:xfrm rot="16200000">
            <a:off x="11194976" y="5679270"/>
            <a:ext cx="1512233" cy="166935"/>
          </a:xfrm>
          <a:prstGeom prst="rect">
            <a:avLst/>
          </a:prstGeom>
        </p:spPr>
      </p:pic>
    </p:spTree>
    <p:extLst>
      <p:ext uri="{BB962C8B-B14F-4D97-AF65-F5344CB8AC3E}">
        <p14:creationId xmlns:p14="http://schemas.microsoft.com/office/powerpoint/2010/main" val="580465908"/>
      </p:ext>
    </p:extLst>
  </p:cSld>
  <p:clrMap bg1="lt1" tx1="dk1" bg2="lt2" tx2="dk2" accent1="accent1" accent2="accent2" accent3="accent3" accent4="accent4" accent5="accent5" accent6="accent6" hlink="hlink" folHlink="folHlink"/>
  <p:sldLayoutIdLst>
    <p:sldLayoutId id="2147483829" r:id="rId1"/>
    <p:sldLayoutId id="2147483881" r:id="rId2"/>
    <p:sldLayoutId id="2147483901" r:id="rId3"/>
    <p:sldLayoutId id="2147483888" r:id="rId4"/>
    <p:sldLayoutId id="2147483842" r:id="rId5"/>
    <p:sldLayoutId id="2147483840" r:id="rId6"/>
    <p:sldLayoutId id="2147483880" r:id="rId7"/>
    <p:sldLayoutId id="2147483889" r:id="rId8"/>
    <p:sldLayoutId id="2147483861" r:id="rId9"/>
    <p:sldLayoutId id="2147483897" r:id="rId10"/>
    <p:sldLayoutId id="2147483884" r:id="rId11"/>
    <p:sldLayoutId id="2147483841" r:id="rId12"/>
    <p:sldLayoutId id="2147483900" r:id="rId13"/>
    <p:sldLayoutId id="2147483879" r:id="rId14"/>
    <p:sldLayoutId id="2147483898" r:id="rId15"/>
    <p:sldLayoutId id="2147483899" r:id="rId16"/>
    <p:sldLayoutId id="2147483902" r:id="rId17"/>
    <p:sldLayoutId id="2147483878" r:id="rId18"/>
    <p:sldLayoutId id="2147483891" r:id="rId19"/>
    <p:sldLayoutId id="2147483894" r:id="rId20"/>
    <p:sldLayoutId id="2147483893" r:id="rId21"/>
    <p:sldLayoutId id="2147483895" r:id="rId22"/>
    <p:sldLayoutId id="2147483853" r:id="rId2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hyperlink" Target="https://www.gybn.org/" TargetMode="External"/><Relationship Id="rId7" Type="http://schemas.openxmlformats.org/officeDocument/2006/relationships/hyperlink" Target="https://www.ted.com/talks/katharina_van_bronswijk_how_your_climate_emotions_can_save_the_world?subtitle=en" TargetMode="External"/><Relationship Id="rId2" Type="http://schemas.openxmlformats.org/officeDocument/2006/relationships/hyperlink" Target="https://fridaysforfuture.org/" TargetMode="External"/><Relationship Id="rId1" Type="http://schemas.openxmlformats.org/officeDocument/2006/relationships/slideLayout" Target="../slideLayouts/slideLayout20.xml"/><Relationship Id="rId6" Type="http://schemas.openxmlformats.org/officeDocument/2006/relationships/hyperlink" Target="https://ureport.in/" TargetMode="External"/><Relationship Id="rId5" Type="http://schemas.openxmlformats.org/officeDocument/2006/relationships/hyperlink" Target="https://www.voicesofyouth.org/" TargetMode="External"/><Relationship Id="rId4" Type="http://schemas.openxmlformats.org/officeDocument/2006/relationships/hyperlink" Target="https://www.instagram.com/xr_youth/"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4.png"/><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s>
</file>

<file path=ppt/slides/_rels/slide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FCB9B2A-CF41-A6DB-7204-A51510D2D895}"/>
              </a:ext>
            </a:extLst>
          </p:cNvPr>
          <p:cNvSpPr>
            <a:spLocks noGrp="1"/>
          </p:cNvSpPr>
          <p:nvPr>
            <p:ph type="body" sz="quarter" idx="4294967295"/>
          </p:nvPr>
        </p:nvSpPr>
        <p:spPr>
          <a:xfrm>
            <a:off x="6932640" y="5477479"/>
            <a:ext cx="4862945" cy="679345"/>
          </a:xfrm>
          <a:prstGeom prst="rect">
            <a:avLst/>
          </a:prstGeom>
        </p:spPr>
        <p:txBody>
          <a:bodyPr/>
          <a:lstStyle/>
          <a:p>
            <a:pPr marL="0" indent="0" algn="r">
              <a:buNone/>
            </a:pPr>
            <a:r>
              <a:rPr lang="en-US" sz="3200"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www.</a:t>
            </a:r>
            <a:r>
              <a:rPr lang="en-US" sz="3200" b="1"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planetpulse</a:t>
            </a:r>
            <a:r>
              <a:rPr lang="en-US" sz="3200"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.eu</a:t>
            </a:r>
            <a:endParaRPr lang="en-IE"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Placeholder 8">
            <a:extLst>
              <a:ext uri="{FF2B5EF4-FFF2-40B4-BE49-F238E27FC236}">
                <a16:creationId xmlns:a16="http://schemas.microsoft.com/office/drawing/2014/main" id="{887B69E1-DEAC-43A6-F46E-AAF5C314CAD9}"/>
              </a:ext>
            </a:extLst>
          </p:cNvPr>
          <p:cNvPicPr>
            <a:picLocks noGrp="1" noChangeAspect="1"/>
          </p:cNvPicPr>
          <p:nvPr>
            <p:ph type="pic" sz="quarter" idx="19"/>
          </p:nvPr>
        </p:nvPicPr>
        <p:blipFill>
          <a:blip r:embed="rId2" cstate="email">
            <a:extLst>
              <a:ext uri="{28A0092B-C50C-407E-A947-70E740481C1C}">
                <a14:useLocalDpi xmlns:a14="http://schemas.microsoft.com/office/drawing/2010/main"/>
              </a:ext>
            </a:extLst>
          </a:blip>
          <a:srcRect/>
          <a:stretch/>
        </p:blipFill>
        <p:spPr/>
      </p:pic>
      <p:sp>
        <p:nvSpPr>
          <p:cNvPr id="9" name="Rectangle 8">
            <a:extLst>
              <a:ext uri="{FF2B5EF4-FFF2-40B4-BE49-F238E27FC236}">
                <a16:creationId xmlns:a16="http://schemas.microsoft.com/office/drawing/2014/main" id="{3D5FF687-F8E4-68BB-6B59-512672391B7F}"/>
              </a:ext>
            </a:extLst>
          </p:cNvPr>
          <p:cNvSpPr/>
          <p:nvPr/>
        </p:nvSpPr>
        <p:spPr>
          <a:xfrm>
            <a:off x="8728364" y="1224940"/>
            <a:ext cx="3463636" cy="3730070"/>
          </a:xfrm>
          <a:prstGeom prst="rect">
            <a:avLst/>
          </a:prstGeom>
          <a:blipFill>
            <a:blip r:embed="rId3" cstate="email">
              <a:alphaModFix amt="73000"/>
              <a:extLst>
                <a:ext uri="{28A0092B-C50C-407E-A947-70E740481C1C}">
                  <a14:useLocalDpi xmlns:a14="http://schemas.microsoft.com/office/drawing/2010/main"/>
                </a:ext>
              </a:extLst>
            </a:blip>
            <a:srcRect/>
            <a:stretch>
              <a:fillRect l="15691" t="30672"/>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06D543B-908E-6CBC-E635-5AAF93F49CCA}"/>
              </a:ext>
            </a:extLst>
          </p:cNvPr>
          <p:cNvSpPr/>
          <p:nvPr/>
        </p:nvSpPr>
        <p:spPr>
          <a:xfrm>
            <a:off x="559548" y="3111766"/>
            <a:ext cx="6283704" cy="8504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29" dirty="0">
              <a:latin typeface="Montserrat" panose="00000500000000000000" pitchFamily="50" charset="0"/>
            </a:endParaRPr>
          </a:p>
        </p:txBody>
      </p:sp>
      <p:sp>
        <p:nvSpPr>
          <p:cNvPr id="13" name="TextBox 12">
            <a:extLst>
              <a:ext uri="{FF2B5EF4-FFF2-40B4-BE49-F238E27FC236}">
                <a16:creationId xmlns:a16="http://schemas.microsoft.com/office/drawing/2014/main" id="{64A5EA1B-C58B-1942-F904-14C5020B87BF}"/>
              </a:ext>
            </a:extLst>
          </p:cNvPr>
          <p:cNvSpPr txBox="1"/>
          <p:nvPr/>
        </p:nvSpPr>
        <p:spPr>
          <a:xfrm>
            <a:off x="743571" y="3152269"/>
            <a:ext cx="4421403" cy="769441"/>
          </a:xfrm>
          <a:prstGeom prst="rect">
            <a:avLst/>
          </a:prstGeom>
          <a:noFill/>
        </p:spPr>
        <p:txBody>
          <a:bodyPr wrap="none" rtlCol="0" anchor="ctr">
            <a:spAutoFit/>
          </a:bodyPr>
          <a:lstStyle/>
          <a:p>
            <a:r>
              <a:rPr lang="en-US" sz="4400" b="1" spc="-100" dirty="0">
                <a:solidFill>
                  <a:srgbClr val="5398A2"/>
                </a:solidFill>
                <a:latin typeface="Calibri" panose="020F0502020204030204" pitchFamily="34" charset="0"/>
                <a:cs typeface="Calibri" panose="020F0502020204030204" pitchFamily="34" charset="0"/>
              </a:rPr>
              <a:t>VRSTNIŠKA POVEZANOST</a:t>
            </a:r>
          </a:p>
        </p:txBody>
      </p:sp>
      <p:sp>
        <p:nvSpPr>
          <p:cNvPr id="14" name="Rectangle 13">
            <a:extLst>
              <a:ext uri="{FF2B5EF4-FFF2-40B4-BE49-F238E27FC236}">
                <a16:creationId xmlns:a16="http://schemas.microsoft.com/office/drawing/2014/main" id="{6545A73B-59B1-F6DF-F7CA-0E46C59D7B1C}"/>
              </a:ext>
            </a:extLst>
          </p:cNvPr>
          <p:cNvSpPr/>
          <p:nvPr/>
        </p:nvSpPr>
        <p:spPr>
          <a:xfrm>
            <a:off x="559548" y="4109481"/>
            <a:ext cx="4769834" cy="8504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29" dirty="0">
              <a:latin typeface="Montserrat" panose="00000500000000000000" pitchFamily="50" charset="0"/>
            </a:endParaRPr>
          </a:p>
        </p:txBody>
      </p:sp>
      <p:sp>
        <p:nvSpPr>
          <p:cNvPr id="15" name="TextBox 14">
            <a:extLst>
              <a:ext uri="{FF2B5EF4-FFF2-40B4-BE49-F238E27FC236}">
                <a16:creationId xmlns:a16="http://schemas.microsoft.com/office/drawing/2014/main" id="{76EEF830-429F-3DFD-8F98-CA3B52666894}"/>
              </a:ext>
            </a:extLst>
          </p:cNvPr>
          <p:cNvSpPr txBox="1"/>
          <p:nvPr/>
        </p:nvSpPr>
        <p:spPr>
          <a:xfrm>
            <a:off x="743571" y="4140259"/>
            <a:ext cx="3667735" cy="769441"/>
          </a:xfrm>
          <a:prstGeom prst="rect">
            <a:avLst/>
          </a:prstGeom>
          <a:noFill/>
        </p:spPr>
        <p:txBody>
          <a:bodyPr wrap="none" rtlCol="0" anchor="ctr">
            <a:spAutoFit/>
          </a:bodyPr>
          <a:lstStyle/>
          <a:p>
            <a:r>
              <a:rPr lang="en-US" sz="4400" b="1" spc="-100" dirty="0">
                <a:solidFill>
                  <a:srgbClr val="5398A2"/>
                </a:solidFill>
                <a:latin typeface="Calibri" panose="020F0502020204030204" pitchFamily="34" charset="0"/>
                <a:cs typeface="Calibri" panose="020F0502020204030204" pitchFamily="34" charset="0"/>
              </a:rPr>
              <a:t>IN SKUPNOST</a:t>
            </a:r>
          </a:p>
        </p:txBody>
      </p:sp>
    </p:spTree>
    <p:extLst>
      <p:ext uri="{BB962C8B-B14F-4D97-AF65-F5344CB8AC3E}">
        <p14:creationId xmlns:p14="http://schemas.microsoft.com/office/powerpoint/2010/main" val="2254164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5">
            <a:extLst>
              <a:ext uri="{FF2B5EF4-FFF2-40B4-BE49-F238E27FC236}">
                <a16:creationId xmlns:a16="http://schemas.microsoft.com/office/drawing/2014/main" id="{D92CB2C5-0AFF-2003-57D4-9955C9090E2B}"/>
              </a:ext>
            </a:extLst>
          </p:cNvPr>
          <p:cNvPicPr>
            <a:picLocks noGrp="1" noChangeAspect="1"/>
          </p:cNvPicPr>
          <p:nvPr>
            <p:ph type="pic" sz="quarter" idx="34"/>
          </p:nvPr>
        </p:nvPicPr>
        <p:blipFill rotWithShape="1">
          <a:blip r:embed="rId2" cstate="email">
            <a:extLst>
              <a:ext uri="{28A0092B-C50C-407E-A947-70E740481C1C}">
                <a14:useLocalDpi xmlns:a14="http://schemas.microsoft.com/office/drawing/2010/main"/>
              </a:ext>
            </a:extLst>
          </a:blip>
          <a:srcRect/>
          <a:stretch/>
        </p:blipFill>
        <p:spPr/>
      </p:pic>
      <p:sp>
        <p:nvSpPr>
          <p:cNvPr id="5" name="Text Placeholder 4">
            <a:extLst>
              <a:ext uri="{FF2B5EF4-FFF2-40B4-BE49-F238E27FC236}">
                <a16:creationId xmlns:a16="http://schemas.microsoft.com/office/drawing/2014/main" id="{BB2DDD01-3509-D0C7-4B9C-8F83A8F1369F}"/>
              </a:ext>
            </a:extLst>
          </p:cNvPr>
          <p:cNvSpPr>
            <a:spLocks noGrp="1"/>
          </p:cNvSpPr>
          <p:nvPr>
            <p:ph type="body" sz="quarter" idx="19"/>
          </p:nvPr>
        </p:nvSpPr>
        <p:spPr>
          <a:xfrm>
            <a:off x="615950" y="3984625"/>
            <a:ext cx="3032685" cy="385763"/>
          </a:xfrm>
        </p:spPr>
        <p:txBody>
          <a:bodyPr/>
          <a:lstStyle/>
          <a:p>
            <a:r>
              <a:rPr lang="en-US" dirty="0"/>
              <a:t>Zaključek</a:t>
            </a:r>
          </a:p>
        </p:txBody>
      </p:sp>
      <p:sp>
        <p:nvSpPr>
          <p:cNvPr id="18" name="Text Placeholder 5">
            <a:extLst>
              <a:ext uri="{FF2B5EF4-FFF2-40B4-BE49-F238E27FC236}">
                <a16:creationId xmlns:a16="http://schemas.microsoft.com/office/drawing/2014/main" id="{D5408E8E-23BF-754E-A1F0-EDCEF9AC8DB6}"/>
              </a:ext>
            </a:extLst>
          </p:cNvPr>
          <p:cNvSpPr>
            <a:spLocks noGrp="1"/>
          </p:cNvSpPr>
          <p:nvPr>
            <p:ph type="body" sz="quarter" idx="20"/>
          </p:nvPr>
        </p:nvSpPr>
        <p:spPr>
          <a:xfrm>
            <a:off x="7946950" y="642939"/>
            <a:ext cx="3608993" cy="5453458"/>
          </a:xfrm>
        </p:spPr>
        <p:txBody>
          <a:bodyPr anchor="ctr"/>
          <a:lstStyle/>
          <a:p>
            <a:pPr marL="342900" indent="-342900">
              <a:lnSpc>
                <a:spcPct val="100000"/>
              </a:lnSpc>
              <a:buFont typeface="Arial" panose="020B0604020202020204" pitchFamily="34" charset="0"/>
              <a:buChar char="•"/>
              <a:defRPr/>
            </a:pPr>
            <a:r>
              <a:rPr lang="en-US" sz="2200" b="1" dirty="0">
                <a:latin typeface="Calibri" panose="020F0502020204030204" pitchFamily="34" charset="0"/>
                <a:cs typeface="Calibri" panose="020F0502020204030204" pitchFamily="34" charset="0"/>
              </a:rPr>
              <a:t>Ključno sporočilo: </a:t>
            </a:r>
            <a:r>
              <a:rPr lang="en-US" sz="2200" dirty="0">
                <a:latin typeface="Calibri" panose="020F0502020204030204" pitchFamily="34" charset="0"/>
                <a:cs typeface="Calibri" panose="020F0502020204030204" pitchFamily="34" charset="0"/>
              </a:rPr>
              <a:t>Povezanost je odpornost. Vrstniške mreže ustvarjajo pripadnost in naredijo podnebno ukrepanje trajno.</a:t>
            </a:r>
          </a:p>
          <a:p>
            <a:pPr marL="342900" indent="-342900">
              <a:lnSpc>
                <a:spcPct val="100000"/>
              </a:lnSpc>
              <a:buFont typeface="Arial" panose="020B0604020202020204" pitchFamily="34" charset="0"/>
              <a:buChar char="•"/>
              <a:defRPr/>
            </a:pPr>
            <a:r>
              <a:rPr lang="en-US" sz="2200" b="1" dirty="0">
                <a:latin typeface="Calibri" panose="020F0502020204030204" pitchFamily="34" charset="0"/>
                <a:cs typeface="Calibri" panose="020F0502020204030204" pitchFamily="34" charset="0"/>
              </a:rPr>
              <a:t>Most do drugih modulov: </a:t>
            </a:r>
            <a:r>
              <a:rPr lang="en-US" sz="2200" dirty="0">
                <a:latin typeface="Calibri" panose="020F0502020204030204" pitchFamily="34" charset="0"/>
                <a:cs typeface="Calibri" panose="020F0502020204030204" pitchFamily="34" charset="0"/>
              </a:rPr>
              <a:t>Skupnosti krepijo odpornost, negujejo upanje in omogočajo kolektivno delovanje.</a:t>
            </a:r>
          </a:p>
        </p:txBody>
      </p:sp>
    </p:spTree>
    <p:extLst>
      <p:ext uri="{BB962C8B-B14F-4D97-AF65-F5344CB8AC3E}">
        <p14:creationId xmlns:p14="http://schemas.microsoft.com/office/powerpoint/2010/main" val="2505115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561B61B-D9E5-B6BB-DD9A-AF83DD63D519}"/>
              </a:ext>
            </a:extLst>
          </p:cNvPr>
          <p:cNvSpPr>
            <a:spLocks noGrp="1"/>
          </p:cNvSpPr>
          <p:nvPr>
            <p:ph type="body" sz="quarter" idx="18"/>
          </p:nvPr>
        </p:nvSpPr>
        <p:spPr>
          <a:xfrm>
            <a:off x="798380" y="1610056"/>
            <a:ext cx="4754880" cy="3849918"/>
          </a:xfrm>
        </p:spPr>
        <p:txBody>
          <a:bodyPr/>
          <a:lstStyle/>
          <a:p>
            <a:pPr marL="342900" lvl="0" indent="-342900">
              <a:lnSpc>
                <a:spcPct val="100000"/>
              </a:lnSpc>
              <a:spcBef>
                <a:spcPts val="800"/>
              </a:spcBef>
              <a:buFont typeface="Arial" panose="020B0604020202020204" pitchFamily="34" charset="0"/>
              <a:buChar char="•"/>
            </a:pPr>
            <a:r>
              <a:rPr lang="en-PH" sz="2000" b="1" dirty="0"/>
              <a:t>Planet Pulse Online Course: Community Module (povezava ob objavi).</a:t>
            </a:r>
          </a:p>
          <a:p>
            <a:pPr marL="342900" lvl="0" indent="-342900">
              <a:lnSpc>
                <a:spcPct val="100000"/>
              </a:lnSpc>
              <a:spcBef>
                <a:spcPts val="800"/>
              </a:spcBef>
              <a:buFont typeface="Arial" panose="020B0604020202020204" pitchFamily="34" charset="0"/>
              <a:buChar char="•"/>
            </a:pPr>
            <a:r>
              <a:rPr lang="en-PH" sz="2000" dirty="0">
                <a:hlinkClick r:id="rId2"/>
              </a:rPr>
              <a:t>Fridays for Future</a:t>
            </a:r>
            <a:r>
              <a:rPr lang="en-PH" sz="2000" dirty="0"/>
              <a:t> – globalno mladinsko podnebno gibanje.</a:t>
            </a:r>
          </a:p>
          <a:p>
            <a:pPr marL="342900" lvl="0" indent="-342900">
              <a:lnSpc>
                <a:spcPct val="100000"/>
              </a:lnSpc>
              <a:spcBef>
                <a:spcPts val="800"/>
              </a:spcBef>
              <a:buFont typeface="Arial" panose="020B0604020202020204" pitchFamily="34" charset="0"/>
              <a:buChar char="•"/>
            </a:pPr>
            <a:r>
              <a:rPr lang="en-PH" sz="2000" dirty="0">
                <a:hlinkClick r:id="rId3"/>
              </a:rPr>
              <a:t>Global Youth Biodiversity Network</a:t>
            </a:r>
            <a:r>
              <a:rPr lang="en-PH" sz="2000" dirty="0"/>
              <a:t> – mladinsko zagovorništvo biotske raznovrstnosti.</a:t>
            </a:r>
          </a:p>
          <a:p>
            <a:pPr marL="342900" lvl="0" indent="-342900">
              <a:lnSpc>
                <a:spcPct val="100000"/>
              </a:lnSpc>
              <a:spcBef>
                <a:spcPts val="800"/>
              </a:spcBef>
              <a:buFont typeface="Arial" panose="020B0604020202020204" pitchFamily="34" charset="0"/>
              <a:buChar char="•"/>
            </a:pPr>
            <a:r>
              <a:rPr lang="en-PH" sz="2000" dirty="0">
                <a:hlinkClick r:id="rId4"/>
              </a:rPr>
              <a:t>XR Youth</a:t>
            </a:r>
            <a:r>
              <a:rPr lang="en-PH" sz="2000" dirty="0"/>
              <a:t> – aktivizem in podporne mreže.</a:t>
            </a:r>
          </a:p>
          <a:p>
            <a:pPr marL="342900" lvl="0" indent="-342900">
              <a:lnSpc>
                <a:spcPct val="100000"/>
              </a:lnSpc>
              <a:spcBef>
                <a:spcPts val="800"/>
              </a:spcBef>
              <a:buFont typeface="Arial" panose="020B0604020202020204" pitchFamily="34" charset="0"/>
              <a:buChar char="•"/>
            </a:pPr>
            <a:r>
              <a:rPr lang="en-PH" sz="2000" dirty="0">
                <a:hlinkClick r:id="rId5"/>
              </a:rPr>
              <a:t>UNICEF Voices of Youth</a:t>
            </a:r>
            <a:r>
              <a:rPr lang="en-PH" sz="2000" dirty="0"/>
              <a:t> – globalne mladinske zgodbe.</a:t>
            </a:r>
          </a:p>
          <a:p>
            <a:pPr marL="342900" lvl="0" indent="-342900">
              <a:lnSpc>
                <a:spcPct val="100000"/>
              </a:lnSpc>
              <a:spcBef>
                <a:spcPts val="800"/>
              </a:spcBef>
              <a:buFont typeface="Arial" panose="020B0604020202020204" pitchFamily="34" charset="0"/>
              <a:buChar char="•"/>
            </a:pPr>
            <a:r>
              <a:rPr lang="en-PH" sz="2000" dirty="0">
                <a:hlinkClick r:id="rId6"/>
              </a:rPr>
              <a:t>U-Report</a:t>
            </a:r>
            <a:r>
              <a:rPr lang="en-PH" sz="2000" dirty="0"/>
              <a:t> – platforma za udeležbo mladih.</a:t>
            </a:r>
          </a:p>
          <a:p>
            <a:pPr marL="342900" lvl="0" indent="-342900">
              <a:lnSpc>
                <a:spcPct val="100000"/>
              </a:lnSpc>
              <a:spcBef>
                <a:spcPts val="800"/>
              </a:spcBef>
              <a:buFont typeface="Arial" panose="020B0604020202020204" pitchFamily="34" charset="0"/>
              <a:buChar char="•"/>
            </a:pPr>
            <a:r>
              <a:rPr lang="en-PH" sz="2000" dirty="0"/>
              <a:t>TEDx:</a:t>
            </a:r>
            <a:r>
              <a:rPr lang="en-PH" sz="2000" dirty="0">
                <a:hlinkClick r:id="rId7"/>
              </a:rPr>
              <a:t> The Power of Connection</a:t>
            </a:r>
            <a:r>
              <a:rPr lang="en-PH" sz="2000" dirty="0"/>
              <a:t> – kratki govori o pripadnosti in sodelovanju.</a:t>
            </a:r>
          </a:p>
        </p:txBody>
      </p:sp>
      <p:sp>
        <p:nvSpPr>
          <p:cNvPr id="4" name="Text Placeholder 3">
            <a:extLst>
              <a:ext uri="{FF2B5EF4-FFF2-40B4-BE49-F238E27FC236}">
                <a16:creationId xmlns:a16="http://schemas.microsoft.com/office/drawing/2014/main" id="{20D0AD24-DC14-E8EC-808F-CC7B578D1B46}"/>
              </a:ext>
            </a:extLst>
          </p:cNvPr>
          <p:cNvSpPr>
            <a:spLocks noGrp="1"/>
          </p:cNvSpPr>
          <p:nvPr>
            <p:ph type="body" sz="quarter" idx="16"/>
          </p:nvPr>
        </p:nvSpPr>
        <p:spPr/>
        <p:txBody>
          <a:bodyPr/>
          <a:lstStyle/>
          <a:p>
            <a:r>
              <a:rPr lang="en-US" dirty="0">
                <a:solidFill>
                  <a:srgbClr val="1F8E47"/>
                </a:solidFill>
              </a:rPr>
              <a:t>Viri in povezave</a:t>
            </a:r>
          </a:p>
        </p:txBody>
      </p:sp>
      <p:pic>
        <p:nvPicPr>
          <p:cNvPr id="8" name="Picture Placeholder 4">
            <a:extLst>
              <a:ext uri="{FF2B5EF4-FFF2-40B4-BE49-F238E27FC236}">
                <a16:creationId xmlns:a16="http://schemas.microsoft.com/office/drawing/2014/main" id="{EAD5C455-AC75-FF26-BA42-B56AE89FD334}"/>
              </a:ext>
            </a:extLst>
          </p:cNvPr>
          <p:cNvPicPr>
            <a:picLocks noGrp="1" noChangeAspect="1"/>
          </p:cNvPicPr>
          <p:nvPr>
            <p:ph type="pic" sz="quarter" idx="13"/>
          </p:nvPr>
        </p:nvPicPr>
        <p:blipFill>
          <a:blip r:embed="rId8"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3151852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EBAD5FA-2186-2A66-787B-0D36D167C9C8}"/>
              </a:ext>
            </a:extLst>
          </p:cNvPr>
          <p:cNvSpPr>
            <a:spLocks noGrp="1"/>
          </p:cNvSpPr>
          <p:nvPr>
            <p:ph type="body" sz="quarter" idx="19"/>
          </p:nvPr>
        </p:nvSpPr>
        <p:spPr>
          <a:xfrm>
            <a:off x="691820" y="2457107"/>
            <a:ext cx="2933123" cy="385564"/>
          </a:xfrm>
        </p:spPr>
        <p:txBody>
          <a:bodyPr/>
          <a:lstStyle/>
          <a:p>
            <a:r>
              <a:rPr lang="en-US" dirty="0"/>
              <a:t>Opombe za moderatorja</a:t>
            </a:r>
          </a:p>
        </p:txBody>
      </p:sp>
      <p:pic>
        <p:nvPicPr>
          <p:cNvPr id="10" name="Picture Placeholder 9">
            <a:extLst>
              <a:ext uri="{FF2B5EF4-FFF2-40B4-BE49-F238E27FC236}">
                <a16:creationId xmlns:a16="http://schemas.microsoft.com/office/drawing/2014/main" id="{3C1022F3-710B-3B38-47E5-D3DF32B3C7B4}"/>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p:blipFill>
        <p:spPr>
          <a:xfrm>
            <a:off x="391600" y="0"/>
            <a:ext cx="3423163" cy="1945748"/>
          </a:xfrm>
        </p:spPr>
      </p:pic>
      <p:sp>
        <p:nvSpPr>
          <p:cNvPr id="18" name="Text Placeholder 7">
            <a:extLst>
              <a:ext uri="{FF2B5EF4-FFF2-40B4-BE49-F238E27FC236}">
                <a16:creationId xmlns:a16="http://schemas.microsoft.com/office/drawing/2014/main" id="{26A40C0B-9604-C144-ECBA-08FCA38E6E35}"/>
              </a:ext>
            </a:extLst>
          </p:cNvPr>
          <p:cNvSpPr txBox="1">
            <a:spLocks/>
          </p:cNvSpPr>
          <p:nvPr/>
        </p:nvSpPr>
        <p:spPr>
          <a:xfrm>
            <a:off x="4594468" y="2045704"/>
            <a:ext cx="6961476" cy="38499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None/>
              <a:defRPr sz="2400" b="0" i="0" kern="1200" spc="0">
                <a:solidFill>
                  <a:srgbClr val="40404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nSpc>
                <a:spcPct val="100000"/>
              </a:lnSpc>
              <a:buFont typeface="Arial" panose="020B0604020202020204" pitchFamily="34" charset="0"/>
              <a:buChar char="•"/>
            </a:pPr>
            <a:r>
              <a:rPr lang="en-US" dirty="0"/>
              <a:t>Izberi dejavnosti glede na velikost skupine in raven udobja.</a:t>
            </a:r>
          </a:p>
          <a:p>
            <a:pPr marL="342900" indent="-342900">
              <a:lnSpc>
                <a:spcPct val="100000"/>
              </a:lnSpc>
              <a:buFont typeface="Arial" panose="020B0604020202020204" pitchFamily="34" charset="0"/>
              <a:buChar char="•"/>
            </a:pPr>
            <a:r>
              <a:rPr lang="en-US" dirty="0"/>
              <a:t>Spodbujaj tako zabavo kot resnost – smeh gradi zaupanje prav tako kot dialog.</a:t>
            </a:r>
          </a:p>
          <a:p>
            <a:pPr marL="342900" indent="-342900">
              <a:lnSpc>
                <a:spcPct val="100000"/>
              </a:lnSpc>
              <a:buFont typeface="Arial" panose="020B0604020202020204" pitchFamily="34" charset="0"/>
              <a:buChar char="•"/>
            </a:pPr>
            <a:r>
              <a:rPr lang="en-US" dirty="0"/>
              <a:t>Bodi pozoren: vsi udeleženci nimajo močnih mrež; to predstavi kot priložnost, da si zamislijo in ustvarijo nove.</a:t>
            </a:r>
          </a:p>
        </p:txBody>
      </p:sp>
    </p:spTree>
    <p:extLst>
      <p:ext uri="{BB962C8B-B14F-4D97-AF65-F5344CB8AC3E}">
        <p14:creationId xmlns:p14="http://schemas.microsoft.com/office/powerpoint/2010/main" val="3697997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BD1EC22-3EBA-A268-8176-427833BC52CC}"/>
              </a:ext>
            </a:extLst>
          </p:cNvPr>
          <p:cNvPicPr>
            <a:picLocks noChangeAspect="1"/>
          </p:cNvPicPr>
          <p:nvPr/>
        </p:nvPicPr>
        <p:blipFill>
          <a:blip r:embed="rId2" cstate="email">
            <a:alphaModFix amt="63000"/>
            <a:extLst>
              <a:ext uri="{28A0092B-C50C-407E-A947-70E740481C1C}">
                <a14:useLocalDpi xmlns:a14="http://schemas.microsoft.com/office/drawing/2010/main"/>
              </a:ext>
            </a:extLst>
          </a:blip>
          <a:stretch>
            <a:fillRect/>
          </a:stretch>
        </p:blipFill>
        <p:spPr>
          <a:xfrm rot="1081996">
            <a:off x="8046185" y="3549378"/>
            <a:ext cx="4628596" cy="4628596"/>
          </a:xfrm>
          <a:prstGeom prst="rect">
            <a:avLst/>
          </a:prstGeom>
        </p:spPr>
      </p:pic>
      <p:sp>
        <p:nvSpPr>
          <p:cNvPr id="5" name="Text Placeholder 4">
            <a:extLst>
              <a:ext uri="{FF2B5EF4-FFF2-40B4-BE49-F238E27FC236}">
                <a16:creationId xmlns:a16="http://schemas.microsoft.com/office/drawing/2014/main" id="{B3A8CB70-0662-7800-9016-B78A2FC761D0}"/>
              </a:ext>
            </a:extLst>
          </p:cNvPr>
          <p:cNvSpPr>
            <a:spLocks noGrp="1"/>
          </p:cNvSpPr>
          <p:nvPr>
            <p:ph type="body" sz="quarter" idx="19"/>
          </p:nvPr>
        </p:nvSpPr>
        <p:spPr>
          <a:xfrm>
            <a:off x="8559942" y="1519095"/>
            <a:ext cx="3195486" cy="731140"/>
          </a:xfrm>
        </p:spPr>
        <p:txBody>
          <a:bodyPr/>
          <a:lstStyle/>
          <a:p>
            <a:r>
              <a:rPr lang="en-US" dirty="0"/>
              <a:t>Vprašanja?</a:t>
            </a:r>
          </a:p>
        </p:txBody>
      </p:sp>
      <p:sp>
        <p:nvSpPr>
          <p:cNvPr id="6" name="Text Placeholder 5">
            <a:extLst>
              <a:ext uri="{FF2B5EF4-FFF2-40B4-BE49-F238E27FC236}">
                <a16:creationId xmlns:a16="http://schemas.microsoft.com/office/drawing/2014/main" id="{C5BAE401-DA00-8AF1-77E7-AA07B9867939}"/>
              </a:ext>
            </a:extLst>
          </p:cNvPr>
          <p:cNvSpPr>
            <a:spLocks noGrp="1"/>
          </p:cNvSpPr>
          <p:nvPr>
            <p:ph type="body" sz="quarter" idx="20"/>
          </p:nvPr>
        </p:nvSpPr>
        <p:spPr>
          <a:xfrm>
            <a:off x="8577831" y="818690"/>
            <a:ext cx="3195485" cy="837258"/>
          </a:xfrm>
        </p:spPr>
        <p:txBody>
          <a:bodyPr/>
          <a:lstStyle/>
          <a:p>
            <a:r>
              <a:rPr lang="en-US" dirty="0"/>
              <a:t>Hvala </a:t>
            </a:r>
          </a:p>
        </p:txBody>
      </p:sp>
      <p:sp>
        <p:nvSpPr>
          <p:cNvPr id="4" name="Text Placeholder 3">
            <a:extLst>
              <a:ext uri="{FF2B5EF4-FFF2-40B4-BE49-F238E27FC236}">
                <a16:creationId xmlns:a16="http://schemas.microsoft.com/office/drawing/2014/main" id="{72E32BD9-E6FB-ACD0-68F0-84C4B07DE332}"/>
              </a:ext>
            </a:extLst>
          </p:cNvPr>
          <p:cNvSpPr>
            <a:spLocks noGrp="1"/>
          </p:cNvSpPr>
          <p:nvPr>
            <p:ph type="body" sz="quarter" idx="17"/>
          </p:nvPr>
        </p:nvSpPr>
        <p:spPr>
          <a:xfrm>
            <a:off x="603661" y="4708722"/>
            <a:ext cx="4952012" cy="679345"/>
          </a:xfrm>
        </p:spPr>
        <p:txBody>
          <a:bodyPr/>
          <a:lstStyle/>
          <a:p>
            <a:r>
              <a:rPr lang="en-US" sz="3200"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www.</a:t>
            </a:r>
            <a:r>
              <a:rPr lang="en-US" sz="3200" b="1"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planetpulse</a:t>
            </a:r>
            <a:r>
              <a:rPr lang="en-US" sz="3200"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.eu</a:t>
            </a:r>
            <a:endParaRPr lang="en-IE" sz="32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41" name="Group 40">
            <a:extLst>
              <a:ext uri="{FF2B5EF4-FFF2-40B4-BE49-F238E27FC236}">
                <a16:creationId xmlns:a16="http://schemas.microsoft.com/office/drawing/2014/main" id="{08E70028-2DEC-7AAE-0EE7-0F62324D787D}"/>
              </a:ext>
            </a:extLst>
          </p:cNvPr>
          <p:cNvGrpSpPr/>
          <p:nvPr/>
        </p:nvGrpSpPr>
        <p:grpSpPr>
          <a:xfrm>
            <a:off x="8770875" y="4675497"/>
            <a:ext cx="2817464" cy="475324"/>
            <a:chOff x="9893620" y="5409126"/>
            <a:chExt cx="1664680" cy="280842"/>
          </a:xfrm>
        </p:grpSpPr>
        <p:grpSp>
          <p:nvGrpSpPr>
            <p:cNvPr id="42" name="Graphic 3">
              <a:extLst>
                <a:ext uri="{FF2B5EF4-FFF2-40B4-BE49-F238E27FC236}">
                  <a16:creationId xmlns:a16="http://schemas.microsoft.com/office/drawing/2014/main" id="{8E0E4AE3-375B-387C-8EAF-8DCE0517155E}"/>
                </a:ext>
              </a:extLst>
            </p:cNvPr>
            <p:cNvGrpSpPr/>
            <p:nvPr/>
          </p:nvGrpSpPr>
          <p:grpSpPr>
            <a:xfrm>
              <a:off x="10931758" y="5409126"/>
              <a:ext cx="280634" cy="280634"/>
              <a:chOff x="1950027" y="2499889"/>
              <a:chExt cx="850463" cy="850463"/>
            </a:xfrm>
          </p:grpSpPr>
          <p:sp>
            <p:nvSpPr>
              <p:cNvPr id="54" name="Freeform 53">
                <a:extLst>
                  <a:ext uri="{FF2B5EF4-FFF2-40B4-BE49-F238E27FC236}">
                    <a16:creationId xmlns:a16="http://schemas.microsoft.com/office/drawing/2014/main" id="{6402D031-FFB6-8259-0354-679EE64AA2CE}"/>
                  </a:ext>
                </a:extLst>
              </p:cNvPr>
              <p:cNvSpPr/>
              <p:nvPr/>
            </p:nvSpPr>
            <p:spPr>
              <a:xfrm>
                <a:off x="1950027"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5398A2"/>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55" name="Graphic 3">
                <a:extLst>
                  <a:ext uri="{FF2B5EF4-FFF2-40B4-BE49-F238E27FC236}">
                    <a16:creationId xmlns:a16="http://schemas.microsoft.com/office/drawing/2014/main" id="{DC92A2F0-CE09-DAB9-600E-6992B3303762}"/>
                  </a:ext>
                </a:extLst>
              </p:cNvPr>
              <p:cNvGrpSpPr/>
              <p:nvPr/>
            </p:nvGrpSpPr>
            <p:grpSpPr>
              <a:xfrm>
                <a:off x="2107521" y="2657382"/>
                <a:ext cx="535476" cy="535477"/>
                <a:chOff x="2107521" y="2657382"/>
                <a:chExt cx="535476" cy="535477"/>
              </a:xfrm>
              <a:solidFill>
                <a:srgbClr val="FFFFFF"/>
              </a:solidFill>
            </p:grpSpPr>
            <p:sp>
              <p:nvSpPr>
                <p:cNvPr id="56" name="Freeform 55">
                  <a:extLst>
                    <a:ext uri="{FF2B5EF4-FFF2-40B4-BE49-F238E27FC236}">
                      <a16:creationId xmlns:a16="http://schemas.microsoft.com/office/drawing/2014/main" id="{53EF852F-D3BF-44F7-C78D-6BB73635A6C0}"/>
                    </a:ext>
                  </a:extLst>
                </p:cNvPr>
                <p:cNvSpPr/>
                <p:nvPr/>
              </p:nvSpPr>
              <p:spPr>
                <a:xfrm>
                  <a:off x="2107521" y="2657382"/>
                  <a:ext cx="535476" cy="535477"/>
                </a:xfrm>
                <a:custGeom>
                  <a:avLst/>
                  <a:gdLst>
                    <a:gd name="connsiteX0" fmla="*/ 267739 w 535476"/>
                    <a:gd name="connsiteY0" fmla="*/ 48508 h 535477"/>
                    <a:gd name="connsiteX1" fmla="*/ 376094 w 535476"/>
                    <a:gd name="connsiteY1" fmla="*/ 49768 h 535477"/>
                    <a:gd name="connsiteX2" fmla="*/ 425862 w 535476"/>
                    <a:gd name="connsiteY2" fmla="*/ 59217 h 535477"/>
                    <a:gd name="connsiteX3" fmla="*/ 456730 w 535476"/>
                    <a:gd name="connsiteY3" fmla="*/ 79377 h 535477"/>
                    <a:gd name="connsiteX4" fmla="*/ 476890 w 535476"/>
                    <a:gd name="connsiteY4" fmla="*/ 110245 h 535477"/>
                    <a:gd name="connsiteX5" fmla="*/ 486339 w 535476"/>
                    <a:gd name="connsiteY5" fmla="*/ 160013 h 535477"/>
                    <a:gd name="connsiteX6" fmla="*/ 487599 w 535476"/>
                    <a:gd name="connsiteY6" fmla="*/ 268368 h 535477"/>
                    <a:gd name="connsiteX7" fmla="*/ 486339 w 535476"/>
                    <a:gd name="connsiteY7" fmla="*/ 376724 h 535477"/>
                    <a:gd name="connsiteX8" fmla="*/ 476890 w 535476"/>
                    <a:gd name="connsiteY8" fmla="*/ 426492 h 535477"/>
                    <a:gd name="connsiteX9" fmla="*/ 456730 w 535476"/>
                    <a:gd name="connsiteY9" fmla="*/ 457360 h 535477"/>
                    <a:gd name="connsiteX10" fmla="*/ 425862 w 535476"/>
                    <a:gd name="connsiteY10" fmla="*/ 477519 h 535477"/>
                    <a:gd name="connsiteX11" fmla="*/ 376094 w 535476"/>
                    <a:gd name="connsiteY11" fmla="*/ 486969 h 535477"/>
                    <a:gd name="connsiteX12" fmla="*/ 267739 w 535476"/>
                    <a:gd name="connsiteY12" fmla="*/ 488229 h 535477"/>
                    <a:gd name="connsiteX13" fmla="*/ 159383 w 535476"/>
                    <a:gd name="connsiteY13" fmla="*/ 486969 h 535477"/>
                    <a:gd name="connsiteX14" fmla="*/ 109615 w 535476"/>
                    <a:gd name="connsiteY14" fmla="*/ 477519 h 535477"/>
                    <a:gd name="connsiteX15" fmla="*/ 78747 w 535476"/>
                    <a:gd name="connsiteY15" fmla="*/ 457360 h 535477"/>
                    <a:gd name="connsiteX16" fmla="*/ 58587 w 535476"/>
                    <a:gd name="connsiteY16" fmla="*/ 426492 h 535477"/>
                    <a:gd name="connsiteX17" fmla="*/ 49138 w 535476"/>
                    <a:gd name="connsiteY17" fmla="*/ 376724 h 535477"/>
                    <a:gd name="connsiteX18" fmla="*/ 47878 w 535476"/>
                    <a:gd name="connsiteY18" fmla="*/ 268368 h 535477"/>
                    <a:gd name="connsiteX19" fmla="*/ 49138 w 535476"/>
                    <a:gd name="connsiteY19" fmla="*/ 160013 h 535477"/>
                    <a:gd name="connsiteX20" fmla="*/ 58587 w 535476"/>
                    <a:gd name="connsiteY20" fmla="*/ 110245 h 535477"/>
                    <a:gd name="connsiteX21" fmla="*/ 78747 w 535476"/>
                    <a:gd name="connsiteY21" fmla="*/ 79377 h 535477"/>
                    <a:gd name="connsiteX22" fmla="*/ 109615 w 535476"/>
                    <a:gd name="connsiteY22" fmla="*/ 59217 h 535477"/>
                    <a:gd name="connsiteX23" fmla="*/ 159383 w 535476"/>
                    <a:gd name="connsiteY23" fmla="*/ 49768 h 535477"/>
                    <a:gd name="connsiteX24" fmla="*/ 267739 w 535476"/>
                    <a:gd name="connsiteY24" fmla="*/ 48508 h 535477"/>
                    <a:gd name="connsiteX25" fmla="*/ 267739 w 535476"/>
                    <a:gd name="connsiteY25" fmla="*/ 0 h 535477"/>
                    <a:gd name="connsiteX26" fmla="*/ 157493 w 535476"/>
                    <a:gd name="connsiteY26" fmla="*/ 1890 h 535477"/>
                    <a:gd name="connsiteX27" fmla="*/ 92606 w 535476"/>
                    <a:gd name="connsiteY27" fmla="*/ 14489 h 535477"/>
                    <a:gd name="connsiteX28" fmla="*/ 45358 w 535476"/>
                    <a:gd name="connsiteY28" fmla="*/ 45358 h 535477"/>
                    <a:gd name="connsiteX29" fmla="*/ 14489 w 535476"/>
                    <a:gd name="connsiteY29" fmla="*/ 92606 h 535477"/>
                    <a:gd name="connsiteX30" fmla="*/ 1890 w 535476"/>
                    <a:gd name="connsiteY30" fmla="*/ 157493 h 535477"/>
                    <a:gd name="connsiteX31" fmla="*/ 0 w 535476"/>
                    <a:gd name="connsiteY31" fmla="*/ 267739 h 535477"/>
                    <a:gd name="connsiteX32" fmla="*/ 1890 w 535476"/>
                    <a:gd name="connsiteY32" fmla="*/ 377984 h 535477"/>
                    <a:gd name="connsiteX33" fmla="*/ 14489 w 535476"/>
                    <a:gd name="connsiteY33" fmla="*/ 442871 h 535477"/>
                    <a:gd name="connsiteX34" fmla="*/ 45358 w 535476"/>
                    <a:gd name="connsiteY34" fmla="*/ 490119 h 535477"/>
                    <a:gd name="connsiteX35" fmla="*/ 92606 w 535476"/>
                    <a:gd name="connsiteY35" fmla="*/ 520988 h 535477"/>
                    <a:gd name="connsiteX36" fmla="*/ 157493 w 535476"/>
                    <a:gd name="connsiteY36" fmla="*/ 533587 h 535477"/>
                    <a:gd name="connsiteX37" fmla="*/ 267739 w 535476"/>
                    <a:gd name="connsiteY37" fmla="*/ 535477 h 535477"/>
                    <a:gd name="connsiteX38" fmla="*/ 377984 w 535476"/>
                    <a:gd name="connsiteY38" fmla="*/ 533587 h 535477"/>
                    <a:gd name="connsiteX39" fmla="*/ 442871 w 535476"/>
                    <a:gd name="connsiteY39" fmla="*/ 520988 h 535477"/>
                    <a:gd name="connsiteX40" fmla="*/ 490119 w 535476"/>
                    <a:gd name="connsiteY40" fmla="*/ 490119 h 535477"/>
                    <a:gd name="connsiteX41" fmla="*/ 520988 w 535476"/>
                    <a:gd name="connsiteY41" fmla="*/ 442871 h 535477"/>
                    <a:gd name="connsiteX42" fmla="*/ 533587 w 535476"/>
                    <a:gd name="connsiteY42" fmla="*/ 377984 h 535477"/>
                    <a:gd name="connsiteX43" fmla="*/ 535477 w 535476"/>
                    <a:gd name="connsiteY43" fmla="*/ 267739 h 535477"/>
                    <a:gd name="connsiteX44" fmla="*/ 533587 w 535476"/>
                    <a:gd name="connsiteY44" fmla="*/ 157493 h 535477"/>
                    <a:gd name="connsiteX45" fmla="*/ 520988 w 535476"/>
                    <a:gd name="connsiteY45" fmla="*/ 92606 h 535477"/>
                    <a:gd name="connsiteX46" fmla="*/ 490119 w 535476"/>
                    <a:gd name="connsiteY46" fmla="*/ 45358 h 535477"/>
                    <a:gd name="connsiteX47" fmla="*/ 442871 w 535476"/>
                    <a:gd name="connsiteY47" fmla="*/ 14489 h 535477"/>
                    <a:gd name="connsiteX48" fmla="*/ 377984 w 535476"/>
                    <a:gd name="connsiteY48" fmla="*/ 1890 h 535477"/>
                    <a:gd name="connsiteX49" fmla="*/ 267739 w 535476"/>
                    <a:gd name="connsiteY49" fmla="*/ 0 h 535477"/>
                    <a:gd name="connsiteX50" fmla="*/ 267739 w 535476"/>
                    <a:gd name="connsiteY50" fmla="*/ 0 h 535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535476" h="535477">
                      <a:moveTo>
                        <a:pt x="267739" y="48508"/>
                      </a:moveTo>
                      <a:cubicBezTo>
                        <a:pt x="338925" y="48508"/>
                        <a:pt x="347745" y="48508"/>
                        <a:pt x="376094" y="49768"/>
                      </a:cubicBezTo>
                      <a:cubicBezTo>
                        <a:pt x="401923" y="51028"/>
                        <a:pt x="416412" y="55438"/>
                        <a:pt x="425862" y="59217"/>
                      </a:cubicBezTo>
                      <a:cubicBezTo>
                        <a:pt x="438461" y="64257"/>
                        <a:pt x="447281" y="69927"/>
                        <a:pt x="456730" y="79377"/>
                      </a:cubicBezTo>
                      <a:cubicBezTo>
                        <a:pt x="466180" y="88826"/>
                        <a:pt x="471849" y="97646"/>
                        <a:pt x="476890" y="110245"/>
                      </a:cubicBezTo>
                      <a:cubicBezTo>
                        <a:pt x="480669" y="119695"/>
                        <a:pt x="485079" y="133554"/>
                        <a:pt x="486339" y="160013"/>
                      </a:cubicBezTo>
                      <a:cubicBezTo>
                        <a:pt x="487599" y="188362"/>
                        <a:pt x="487599" y="196552"/>
                        <a:pt x="487599" y="268368"/>
                      </a:cubicBezTo>
                      <a:cubicBezTo>
                        <a:pt x="487599" y="340185"/>
                        <a:pt x="487599" y="348375"/>
                        <a:pt x="486339" y="376724"/>
                      </a:cubicBezTo>
                      <a:cubicBezTo>
                        <a:pt x="485079" y="402553"/>
                        <a:pt x="480669" y="417042"/>
                        <a:pt x="476890" y="426492"/>
                      </a:cubicBezTo>
                      <a:cubicBezTo>
                        <a:pt x="471849" y="439091"/>
                        <a:pt x="466180" y="447911"/>
                        <a:pt x="456730" y="457360"/>
                      </a:cubicBezTo>
                      <a:cubicBezTo>
                        <a:pt x="447281" y="466810"/>
                        <a:pt x="438461" y="472480"/>
                        <a:pt x="425862" y="477519"/>
                      </a:cubicBezTo>
                      <a:cubicBezTo>
                        <a:pt x="416412" y="481299"/>
                        <a:pt x="402552" y="485709"/>
                        <a:pt x="376094" y="486969"/>
                      </a:cubicBezTo>
                      <a:cubicBezTo>
                        <a:pt x="347745" y="488229"/>
                        <a:pt x="339555" y="488229"/>
                        <a:pt x="267739" y="488229"/>
                      </a:cubicBezTo>
                      <a:cubicBezTo>
                        <a:pt x="195921" y="488229"/>
                        <a:pt x="187732" y="488229"/>
                        <a:pt x="159383" y="486969"/>
                      </a:cubicBezTo>
                      <a:cubicBezTo>
                        <a:pt x="133554" y="485709"/>
                        <a:pt x="119065" y="481299"/>
                        <a:pt x="109615" y="477519"/>
                      </a:cubicBezTo>
                      <a:cubicBezTo>
                        <a:pt x="97016" y="472480"/>
                        <a:pt x="88196" y="466810"/>
                        <a:pt x="78747" y="457360"/>
                      </a:cubicBezTo>
                      <a:cubicBezTo>
                        <a:pt x="69297" y="447911"/>
                        <a:pt x="63627" y="439091"/>
                        <a:pt x="58587" y="426492"/>
                      </a:cubicBezTo>
                      <a:cubicBezTo>
                        <a:pt x="54808" y="417042"/>
                        <a:pt x="50398" y="403183"/>
                        <a:pt x="49138" y="376724"/>
                      </a:cubicBezTo>
                      <a:cubicBezTo>
                        <a:pt x="47878" y="348375"/>
                        <a:pt x="47878" y="340185"/>
                        <a:pt x="47878" y="268368"/>
                      </a:cubicBezTo>
                      <a:cubicBezTo>
                        <a:pt x="47878" y="196552"/>
                        <a:pt x="47878" y="188362"/>
                        <a:pt x="49138" y="160013"/>
                      </a:cubicBezTo>
                      <a:cubicBezTo>
                        <a:pt x="50398" y="134184"/>
                        <a:pt x="54808" y="119695"/>
                        <a:pt x="58587" y="110245"/>
                      </a:cubicBezTo>
                      <a:cubicBezTo>
                        <a:pt x="63627" y="97646"/>
                        <a:pt x="69297" y="88826"/>
                        <a:pt x="78747" y="79377"/>
                      </a:cubicBezTo>
                      <a:cubicBezTo>
                        <a:pt x="88196" y="69927"/>
                        <a:pt x="97016" y="64257"/>
                        <a:pt x="109615" y="59217"/>
                      </a:cubicBezTo>
                      <a:cubicBezTo>
                        <a:pt x="119065" y="55438"/>
                        <a:pt x="132924" y="51028"/>
                        <a:pt x="159383" y="49768"/>
                      </a:cubicBezTo>
                      <a:cubicBezTo>
                        <a:pt x="187732" y="48508"/>
                        <a:pt x="195921" y="48508"/>
                        <a:pt x="267739" y="48508"/>
                      </a:cubicBezTo>
                      <a:moveTo>
                        <a:pt x="267739" y="0"/>
                      </a:moveTo>
                      <a:cubicBezTo>
                        <a:pt x="195292" y="0"/>
                        <a:pt x="185842" y="0"/>
                        <a:pt x="157493" y="1890"/>
                      </a:cubicBezTo>
                      <a:cubicBezTo>
                        <a:pt x="129144" y="3150"/>
                        <a:pt x="109615" y="7560"/>
                        <a:pt x="92606" y="14489"/>
                      </a:cubicBezTo>
                      <a:cubicBezTo>
                        <a:pt x="74967" y="21419"/>
                        <a:pt x="59847" y="30239"/>
                        <a:pt x="45358" y="45358"/>
                      </a:cubicBezTo>
                      <a:cubicBezTo>
                        <a:pt x="30239" y="60477"/>
                        <a:pt x="21419" y="74967"/>
                        <a:pt x="14489" y="92606"/>
                      </a:cubicBezTo>
                      <a:cubicBezTo>
                        <a:pt x="7560" y="109615"/>
                        <a:pt x="3150" y="129144"/>
                        <a:pt x="1890" y="157493"/>
                      </a:cubicBezTo>
                      <a:cubicBezTo>
                        <a:pt x="630" y="185842"/>
                        <a:pt x="0" y="195292"/>
                        <a:pt x="0" y="267739"/>
                      </a:cubicBezTo>
                      <a:cubicBezTo>
                        <a:pt x="0" y="340185"/>
                        <a:pt x="0" y="349635"/>
                        <a:pt x="1890" y="377984"/>
                      </a:cubicBezTo>
                      <a:cubicBezTo>
                        <a:pt x="3150" y="406333"/>
                        <a:pt x="7560" y="425862"/>
                        <a:pt x="14489" y="442871"/>
                      </a:cubicBezTo>
                      <a:cubicBezTo>
                        <a:pt x="21419" y="460510"/>
                        <a:pt x="30239" y="475630"/>
                        <a:pt x="45358" y="490119"/>
                      </a:cubicBezTo>
                      <a:cubicBezTo>
                        <a:pt x="60477" y="505238"/>
                        <a:pt x="74967" y="514058"/>
                        <a:pt x="92606" y="520988"/>
                      </a:cubicBezTo>
                      <a:cubicBezTo>
                        <a:pt x="109615" y="527917"/>
                        <a:pt x="129144" y="532327"/>
                        <a:pt x="157493" y="533587"/>
                      </a:cubicBezTo>
                      <a:cubicBezTo>
                        <a:pt x="185842" y="534847"/>
                        <a:pt x="195292" y="535477"/>
                        <a:pt x="267739" y="535477"/>
                      </a:cubicBezTo>
                      <a:cubicBezTo>
                        <a:pt x="340185" y="535477"/>
                        <a:pt x="349635" y="535477"/>
                        <a:pt x="377984" y="533587"/>
                      </a:cubicBezTo>
                      <a:cubicBezTo>
                        <a:pt x="406333" y="532327"/>
                        <a:pt x="425862" y="527917"/>
                        <a:pt x="442871" y="520988"/>
                      </a:cubicBezTo>
                      <a:cubicBezTo>
                        <a:pt x="460510" y="514058"/>
                        <a:pt x="475630" y="505238"/>
                        <a:pt x="490119" y="490119"/>
                      </a:cubicBezTo>
                      <a:cubicBezTo>
                        <a:pt x="505238" y="475000"/>
                        <a:pt x="514058" y="460510"/>
                        <a:pt x="520988" y="442871"/>
                      </a:cubicBezTo>
                      <a:cubicBezTo>
                        <a:pt x="527917" y="425862"/>
                        <a:pt x="532327" y="406333"/>
                        <a:pt x="533587" y="377984"/>
                      </a:cubicBezTo>
                      <a:cubicBezTo>
                        <a:pt x="534847" y="349635"/>
                        <a:pt x="535477" y="340185"/>
                        <a:pt x="535477" y="267739"/>
                      </a:cubicBezTo>
                      <a:cubicBezTo>
                        <a:pt x="535477" y="195292"/>
                        <a:pt x="535477" y="185842"/>
                        <a:pt x="533587" y="157493"/>
                      </a:cubicBezTo>
                      <a:cubicBezTo>
                        <a:pt x="532327" y="129144"/>
                        <a:pt x="527917" y="109615"/>
                        <a:pt x="520988" y="92606"/>
                      </a:cubicBezTo>
                      <a:cubicBezTo>
                        <a:pt x="514058" y="74967"/>
                        <a:pt x="505238" y="59847"/>
                        <a:pt x="490119" y="45358"/>
                      </a:cubicBezTo>
                      <a:cubicBezTo>
                        <a:pt x="474999" y="30239"/>
                        <a:pt x="460510" y="21419"/>
                        <a:pt x="442871" y="14489"/>
                      </a:cubicBezTo>
                      <a:cubicBezTo>
                        <a:pt x="425862" y="7560"/>
                        <a:pt x="406333" y="3150"/>
                        <a:pt x="377984" y="1890"/>
                      </a:cubicBezTo>
                      <a:cubicBezTo>
                        <a:pt x="349635" y="630"/>
                        <a:pt x="340185" y="0"/>
                        <a:pt x="267739" y="0"/>
                      </a:cubicBezTo>
                      <a:lnTo>
                        <a:pt x="267739" y="0"/>
                      </a:ln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sp>
              <p:nvSpPr>
                <p:cNvPr id="57" name="Freeform 56">
                  <a:extLst>
                    <a:ext uri="{FF2B5EF4-FFF2-40B4-BE49-F238E27FC236}">
                      <a16:creationId xmlns:a16="http://schemas.microsoft.com/office/drawing/2014/main" id="{F7B0FA52-9D6F-EEE6-0545-C31C48C9357F}"/>
                    </a:ext>
                  </a:extLst>
                </p:cNvPr>
                <p:cNvSpPr/>
                <p:nvPr/>
              </p:nvSpPr>
              <p:spPr>
                <a:xfrm>
                  <a:off x="2237925" y="2787786"/>
                  <a:ext cx="274668" cy="274668"/>
                </a:xfrm>
                <a:custGeom>
                  <a:avLst/>
                  <a:gdLst>
                    <a:gd name="connsiteX0" fmla="*/ 137334 w 274668"/>
                    <a:gd name="connsiteY0" fmla="*/ 0 h 274668"/>
                    <a:gd name="connsiteX1" fmla="*/ 0 w 274668"/>
                    <a:gd name="connsiteY1" fmla="*/ 137334 h 274668"/>
                    <a:gd name="connsiteX2" fmla="*/ 137334 w 274668"/>
                    <a:gd name="connsiteY2" fmla="*/ 274668 h 274668"/>
                    <a:gd name="connsiteX3" fmla="*/ 274668 w 274668"/>
                    <a:gd name="connsiteY3" fmla="*/ 137334 h 274668"/>
                    <a:gd name="connsiteX4" fmla="*/ 137334 w 274668"/>
                    <a:gd name="connsiteY4" fmla="*/ 0 h 274668"/>
                    <a:gd name="connsiteX5" fmla="*/ 137334 w 274668"/>
                    <a:gd name="connsiteY5" fmla="*/ 226790 h 274668"/>
                    <a:gd name="connsiteX6" fmla="*/ 47878 w 274668"/>
                    <a:gd name="connsiteY6" fmla="*/ 137334 h 274668"/>
                    <a:gd name="connsiteX7" fmla="*/ 137334 w 274668"/>
                    <a:gd name="connsiteY7" fmla="*/ 47878 h 274668"/>
                    <a:gd name="connsiteX8" fmla="*/ 226790 w 274668"/>
                    <a:gd name="connsiteY8" fmla="*/ 137334 h 274668"/>
                    <a:gd name="connsiteX9" fmla="*/ 137334 w 274668"/>
                    <a:gd name="connsiteY9" fmla="*/ 226790 h 27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4668" h="274668">
                      <a:moveTo>
                        <a:pt x="137334" y="0"/>
                      </a:moveTo>
                      <a:cubicBezTo>
                        <a:pt x="61107" y="0"/>
                        <a:pt x="0" y="61737"/>
                        <a:pt x="0" y="137334"/>
                      </a:cubicBezTo>
                      <a:cubicBezTo>
                        <a:pt x="0" y="212931"/>
                        <a:pt x="61737" y="274668"/>
                        <a:pt x="137334" y="274668"/>
                      </a:cubicBezTo>
                      <a:cubicBezTo>
                        <a:pt x="212931" y="274668"/>
                        <a:pt x="274668" y="212931"/>
                        <a:pt x="274668" y="137334"/>
                      </a:cubicBezTo>
                      <a:cubicBezTo>
                        <a:pt x="274668" y="61737"/>
                        <a:pt x="212931" y="0"/>
                        <a:pt x="137334" y="0"/>
                      </a:cubicBezTo>
                      <a:close/>
                      <a:moveTo>
                        <a:pt x="137334" y="226790"/>
                      </a:moveTo>
                      <a:cubicBezTo>
                        <a:pt x="88196" y="226790"/>
                        <a:pt x="47878" y="187102"/>
                        <a:pt x="47878" y="137334"/>
                      </a:cubicBezTo>
                      <a:cubicBezTo>
                        <a:pt x="47878" y="87566"/>
                        <a:pt x="87566" y="47878"/>
                        <a:pt x="137334" y="47878"/>
                      </a:cubicBezTo>
                      <a:cubicBezTo>
                        <a:pt x="186472" y="47878"/>
                        <a:pt x="226790" y="87566"/>
                        <a:pt x="226790" y="137334"/>
                      </a:cubicBezTo>
                      <a:cubicBezTo>
                        <a:pt x="226790" y="187102"/>
                        <a:pt x="186472" y="226790"/>
                        <a:pt x="137334" y="226790"/>
                      </a:cubicBez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sp>
              <p:nvSpPr>
                <p:cNvPr id="58" name="Freeform 57">
                  <a:extLst>
                    <a:ext uri="{FF2B5EF4-FFF2-40B4-BE49-F238E27FC236}">
                      <a16:creationId xmlns:a16="http://schemas.microsoft.com/office/drawing/2014/main" id="{DFFF187C-C0ED-470D-C770-ECD76914918C}"/>
                    </a:ext>
                  </a:extLst>
                </p:cNvPr>
                <p:cNvSpPr/>
                <p:nvPr/>
              </p:nvSpPr>
              <p:spPr>
                <a:xfrm>
                  <a:off x="2486134" y="2749988"/>
                  <a:ext cx="64257" cy="64257"/>
                </a:xfrm>
                <a:custGeom>
                  <a:avLst/>
                  <a:gdLst>
                    <a:gd name="connsiteX0" fmla="*/ 64257 w 64257"/>
                    <a:gd name="connsiteY0" fmla="*/ 32129 h 64257"/>
                    <a:gd name="connsiteX1" fmla="*/ 32129 w 64257"/>
                    <a:gd name="connsiteY1" fmla="*/ 64257 h 64257"/>
                    <a:gd name="connsiteX2" fmla="*/ 0 w 64257"/>
                    <a:gd name="connsiteY2" fmla="*/ 32129 h 64257"/>
                    <a:gd name="connsiteX3" fmla="*/ 32129 w 64257"/>
                    <a:gd name="connsiteY3" fmla="*/ 0 h 64257"/>
                    <a:gd name="connsiteX4" fmla="*/ 64257 w 64257"/>
                    <a:gd name="connsiteY4" fmla="*/ 32129 h 64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257" h="64257">
                      <a:moveTo>
                        <a:pt x="64257" y="32129"/>
                      </a:moveTo>
                      <a:cubicBezTo>
                        <a:pt x="64257" y="49873"/>
                        <a:pt x="49873" y="64257"/>
                        <a:pt x="32129" y="64257"/>
                      </a:cubicBezTo>
                      <a:cubicBezTo>
                        <a:pt x="14385" y="64257"/>
                        <a:pt x="0" y="49873"/>
                        <a:pt x="0" y="32129"/>
                      </a:cubicBezTo>
                      <a:cubicBezTo>
                        <a:pt x="0" y="14384"/>
                        <a:pt x="14385" y="0"/>
                        <a:pt x="32129" y="0"/>
                      </a:cubicBezTo>
                      <a:cubicBezTo>
                        <a:pt x="49873" y="0"/>
                        <a:pt x="64257" y="14384"/>
                        <a:pt x="64257" y="32129"/>
                      </a:cubicBez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grpSp>
        </p:grpSp>
        <p:grpSp>
          <p:nvGrpSpPr>
            <p:cNvPr id="43" name="Graphic 3">
              <a:extLst>
                <a:ext uri="{FF2B5EF4-FFF2-40B4-BE49-F238E27FC236}">
                  <a16:creationId xmlns:a16="http://schemas.microsoft.com/office/drawing/2014/main" id="{EC70BC23-4FB5-59D3-1F2E-8F6C44B5C816}"/>
                </a:ext>
              </a:extLst>
            </p:cNvPr>
            <p:cNvGrpSpPr/>
            <p:nvPr/>
          </p:nvGrpSpPr>
          <p:grpSpPr>
            <a:xfrm>
              <a:off x="10239527" y="5409126"/>
              <a:ext cx="280634" cy="280634"/>
              <a:chOff x="-147782" y="2499889"/>
              <a:chExt cx="850463" cy="850463"/>
            </a:xfrm>
          </p:grpSpPr>
          <p:sp>
            <p:nvSpPr>
              <p:cNvPr id="52" name="Freeform 51">
                <a:extLst>
                  <a:ext uri="{FF2B5EF4-FFF2-40B4-BE49-F238E27FC236}">
                    <a16:creationId xmlns:a16="http://schemas.microsoft.com/office/drawing/2014/main" id="{7FB44486-728E-7313-B8E5-D528C51952E8}"/>
                  </a:ext>
                </a:extLst>
              </p:cNvPr>
              <p:cNvSpPr/>
              <p:nvPr/>
            </p:nvSpPr>
            <p:spPr>
              <a:xfrm>
                <a:off x="-147782"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5398A2"/>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3" name="Freeform 52">
                <a:extLst>
                  <a:ext uri="{FF2B5EF4-FFF2-40B4-BE49-F238E27FC236}">
                    <a16:creationId xmlns:a16="http://schemas.microsoft.com/office/drawing/2014/main" id="{78D4C7AA-F878-39B7-E7AE-62449BA94379}"/>
                  </a:ext>
                </a:extLst>
              </p:cNvPr>
              <p:cNvSpPr/>
              <p:nvPr/>
            </p:nvSpPr>
            <p:spPr>
              <a:xfrm>
                <a:off x="18529" y="2722898"/>
                <a:ext cx="549967" cy="447282"/>
              </a:xfrm>
              <a:custGeom>
                <a:avLst/>
                <a:gdLst>
                  <a:gd name="connsiteX0" fmla="*/ 173243 w 549966"/>
                  <a:gd name="connsiteY0" fmla="*/ 447281 h 447280"/>
                  <a:gd name="connsiteX1" fmla="*/ 494529 w 549966"/>
                  <a:gd name="connsiteY1" fmla="*/ 125995 h 447280"/>
                  <a:gd name="connsiteX2" fmla="*/ 493899 w 549966"/>
                  <a:gd name="connsiteY2" fmla="*/ 111505 h 447280"/>
                  <a:gd name="connsiteX3" fmla="*/ 549966 w 549966"/>
                  <a:gd name="connsiteY3" fmla="*/ 52918 h 447280"/>
                  <a:gd name="connsiteX4" fmla="*/ 485079 w 549966"/>
                  <a:gd name="connsiteY4" fmla="*/ 70557 h 447280"/>
                  <a:gd name="connsiteX5" fmla="*/ 534847 w 549966"/>
                  <a:gd name="connsiteY5" fmla="*/ 8190 h 447280"/>
                  <a:gd name="connsiteX6" fmla="*/ 463030 w 549966"/>
                  <a:gd name="connsiteY6" fmla="*/ 35908 h 447280"/>
                  <a:gd name="connsiteX7" fmla="*/ 380504 w 549966"/>
                  <a:gd name="connsiteY7" fmla="*/ 0 h 447280"/>
                  <a:gd name="connsiteX8" fmla="*/ 267739 w 549966"/>
                  <a:gd name="connsiteY8" fmla="*/ 112765 h 447280"/>
                  <a:gd name="connsiteX9" fmla="*/ 270888 w 549966"/>
                  <a:gd name="connsiteY9" fmla="*/ 138594 h 447280"/>
                  <a:gd name="connsiteX10" fmla="*/ 38428 w 549966"/>
                  <a:gd name="connsiteY10" fmla="*/ 20789 h 447280"/>
                  <a:gd name="connsiteX11" fmla="*/ 23309 w 549966"/>
                  <a:gd name="connsiteY11" fmla="*/ 77487 h 447280"/>
                  <a:gd name="connsiteX12" fmla="*/ 73707 w 549966"/>
                  <a:gd name="connsiteY12" fmla="*/ 171353 h 447280"/>
                  <a:gd name="connsiteX13" fmla="*/ 22679 w 549966"/>
                  <a:gd name="connsiteY13" fmla="*/ 157493 h 447280"/>
                  <a:gd name="connsiteX14" fmla="*/ 22679 w 549966"/>
                  <a:gd name="connsiteY14" fmla="*/ 158753 h 447280"/>
                  <a:gd name="connsiteX15" fmla="*/ 113395 w 549966"/>
                  <a:gd name="connsiteY15" fmla="*/ 269628 h 447280"/>
                  <a:gd name="connsiteX16" fmla="*/ 83786 w 549966"/>
                  <a:gd name="connsiteY16" fmla="*/ 273408 h 447280"/>
                  <a:gd name="connsiteX17" fmla="*/ 62367 w 549966"/>
                  <a:gd name="connsiteY17" fmla="*/ 271518 h 447280"/>
                  <a:gd name="connsiteX18" fmla="*/ 167573 w 549966"/>
                  <a:gd name="connsiteY18" fmla="*/ 349635 h 447280"/>
                  <a:gd name="connsiteX19" fmla="*/ 27089 w 549966"/>
                  <a:gd name="connsiteY19" fmla="*/ 398143 h 447280"/>
                  <a:gd name="connsiteX20" fmla="*/ 0 w 549966"/>
                  <a:gd name="connsiteY20" fmla="*/ 396883 h 447280"/>
                  <a:gd name="connsiteX21" fmla="*/ 173243 w 549966"/>
                  <a:gd name="connsiteY21" fmla="*/ 447281 h 447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49966" h="447280">
                    <a:moveTo>
                      <a:pt x="173243" y="447281"/>
                    </a:moveTo>
                    <a:cubicBezTo>
                      <a:pt x="381134" y="447281"/>
                      <a:pt x="494529" y="275298"/>
                      <a:pt x="494529" y="125995"/>
                    </a:cubicBezTo>
                    <a:cubicBezTo>
                      <a:pt x="494529" y="120955"/>
                      <a:pt x="494529" y="116545"/>
                      <a:pt x="493899" y="111505"/>
                    </a:cubicBezTo>
                    <a:cubicBezTo>
                      <a:pt x="515948" y="95756"/>
                      <a:pt x="534847" y="75597"/>
                      <a:pt x="549966" y="52918"/>
                    </a:cubicBezTo>
                    <a:cubicBezTo>
                      <a:pt x="529807" y="61737"/>
                      <a:pt x="507758" y="68037"/>
                      <a:pt x="485079" y="70557"/>
                    </a:cubicBezTo>
                    <a:cubicBezTo>
                      <a:pt x="508388" y="56698"/>
                      <a:pt x="526027" y="34649"/>
                      <a:pt x="534847" y="8190"/>
                    </a:cubicBezTo>
                    <a:cubicBezTo>
                      <a:pt x="512798" y="21419"/>
                      <a:pt x="488859" y="30239"/>
                      <a:pt x="463030" y="35908"/>
                    </a:cubicBezTo>
                    <a:cubicBezTo>
                      <a:pt x="442241" y="13859"/>
                      <a:pt x="413262" y="0"/>
                      <a:pt x="380504" y="0"/>
                    </a:cubicBezTo>
                    <a:cubicBezTo>
                      <a:pt x="318136" y="0"/>
                      <a:pt x="267739" y="50398"/>
                      <a:pt x="267739" y="112765"/>
                    </a:cubicBezTo>
                    <a:cubicBezTo>
                      <a:pt x="267739" y="121585"/>
                      <a:pt x="268998" y="130404"/>
                      <a:pt x="270888" y="138594"/>
                    </a:cubicBezTo>
                    <a:cubicBezTo>
                      <a:pt x="177022" y="134184"/>
                      <a:pt x="93866" y="88826"/>
                      <a:pt x="38428" y="20789"/>
                    </a:cubicBezTo>
                    <a:cubicBezTo>
                      <a:pt x="28979" y="37168"/>
                      <a:pt x="23309" y="56698"/>
                      <a:pt x="23309" y="77487"/>
                    </a:cubicBezTo>
                    <a:cubicBezTo>
                      <a:pt x="23309" y="116545"/>
                      <a:pt x="43468" y="151194"/>
                      <a:pt x="73707" y="171353"/>
                    </a:cubicBezTo>
                    <a:cubicBezTo>
                      <a:pt x="55438" y="170723"/>
                      <a:pt x="37798" y="165683"/>
                      <a:pt x="22679" y="157493"/>
                    </a:cubicBezTo>
                    <a:cubicBezTo>
                      <a:pt x="22679" y="158123"/>
                      <a:pt x="22679" y="158123"/>
                      <a:pt x="22679" y="158753"/>
                    </a:cubicBezTo>
                    <a:cubicBezTo>
                      <a:pt x="22679" y="213561"/>
                      <a:pt x="61737" y="258919"/>
                      <a:pt x="113395" y="269628"/>
                    </a:cubicBezTo>
                    <a:cubicBezTo>
                      <a:pt x="103946" y="272148"/>
                      <a:pt x="93866" y="273408"/>
                      <a:pt x="83786" y="273408"/>
                    </a:cubicBezTo>
                    <a:cubicBezTo>
                      <a:pt x="76227" y="273408"/>
                      <a:pt x="69297" y="272778"/>
                      <a:pt x="62367" y="271518"/>
                    </a:cubicBezTo>
                    <a:cubicBezTo>
                      <a:pt x="76857" y="316246"/>
                      <a:pt x="118435" y="349005"/>
                      <a:pt x="167573" y="349635"/>
                    </a:cubicBezTo>
                    <a:cubicBezTo>
                      <a:pt x="129144" y="379874"/>
                      <a:pt x="80006" y="398143"/>
                      <a:pt x="27089" y="398143"/>
                    </a:cubicBezTo>
                    <a:cubicBezTo>
                      <a:pt x="18269" y="398143"/>
                      <a:pt x="8820" y="397513"/>
                      <a:pt x="0" y="396883"/>
                    </a:cubicBezTo>
                    <a:cubicBezTo>
                      <a:pt x="50398" y="428382"/>
                      <a:pt x="109615" y="447281"/>
                      <a:pt x="173243" y="447281"/>
                    </a:cubicBezTo>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grpSp>
        <p:grpSp>
          <p:nvGrpSpPr>
            <p:cNvPr id="44" name="Graphic 3">
              <a:extLst>
                <a:ext uri="{FF2B5EF4-FFF2-40B4-BE49-F238E27FC236}">
                  <a16:creationId xmlns:a16="http://schemas.microsoft.com/office/drawing/2014/main" id="{03A0627F-1B82-E6FC-5D88-6119729D50AA}"/>
                </a:ext>
              </a:extLst>
            </p:cNvPr>
            <p:cNvGrpSpPr/>
            <p:nvPr/>
          </p:nvGrpSpPr>
          <p:grpSpPr>
            <a:xfrm>
              <a:off x="11277666" y="5409126"/>
              <a:ext cx="280634" cy="280634"/>
              <a:chOff x="2998302" y="2499889"/>
              <a:chExt cx="850463" cy="850463"/>
            </a:xfrm>
          </p:grpSpPr>
          <p:sp>
            <p:nvSpPr>
              <p:cNvPr id="50" name="Freeform 49">
                <a:extLst>
                  <a:ext uri="{FF2B5EF4-FFF2-40B4-BE49-F238E27FC236}">
                    <a16:creationId xmlns:a16="http://schemas.microsoft.com/office/drawing/2014/main" id="{C21D51D7-5781-6350-26E9-32FCEEE1281F}"/>
                  </a:ext>
                </a:extLst>
              </p:cNvPr>
              <p:cNvSpPr/>
              <p:nvPr/>
            </p:nvSpPr>
            <p:spPr>
              <a:xfrm>
                <a:off x="2998302" y="2499889"/>
                <a:ext cx="850463" cy="85046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5398A2"/>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1" name="Freeform 50">
                <a:extLst>
                  <a:ext uri="{FF2B5EF4-FFF2-40B4-BE49-F238E27FC236}">
                    <a16:creationId xmlns:a16="http://schemas.microsoft.com/office/drawing/2014/main" id="{ACA7E8FC-9176-E93C-41EF-DC3A81B5AA9D}"/>
                  </a:ext>
                </a:extLst>
              </p:cNvPr>
              <p:cNvSpPr/>
              <p:nvPr/>
            </p:nvSpPr>
            <p:spPr>
              <a:xfrm>
                <a:off x="3139416" y="2726679"/>
                <a:ext cx="568235" cy="398142"/>
              </a:xfrm>
              <a:custGeom>
                <a:avLst/>
                <a:gdLst>
                  <a:gd name="connsiteX0" fmla="*/ 556266 w 568235"/>
                  <a:gd name="connsiteY0" fmla="*/ 62367 h 398142"/>
                  <a:gd name="connsiteX1" fmla="*/ 505868 w 568235"/>
                  <a:gd name="connsiteY1" fmla="*/ 11969 h 398142"/>
                  <a:gd name="connsiteX2" fmla="*/ 284118 w 568235"/>
                  <a:gd name="connsiteY2" fmla="*/ 0 h 398142"/>
                  <a:gd name="connsiteX3" fmla="*/ 62367 w 568235"/>
                  <a:gd name="connsiteY3" fmla="*/ 11969 h 398142"/>
                  <a:gd name="connsiteX4" fmla="*/ 11970 w 568235"/>
                  <a:gd name="connsiteY4" fmla="*/ 62367 h 398142"/>
                  <a:gd name="connsiteX5" fmla="*/ 0 w 568235"/>
                  <a:gd name="connsiteY5" fmla="*/ 199071 h 398142"/>
                  <a:gd name="connsiteX6" fmla="*/ 11970 w 568235"/>
                  <a:gd name="connsiteY6" fmla="*/ 335776 h 398142"/>
                  <a:gd name="connsiteX7" fmla="*/ 62367 w 568235"/>
                  <a:gd name="connsiteY7" fmla="*/ 386173 h 398142"/>
                  <a:gd name="connsiteX8" fmla="*/ 284118 w 568235"/>
                  <a:gd name="connsiteY8" fmla="*/ 398143 h 398142"/>
                  <a:gd name="connsiteX9" fmla="*/ 505868 w 568235"/>
                  <a:gd name="connsiteY9" fmla="*/ 386173 h 398142"/>
                  <a:gd name="connsiteX10" fmla="*/ 556266 w 568235"/>
                  <a:gd name="connsiteY10" fmla="*/ 335776 h 398142"/>
                  <a:gd name="connsiteX11" fmla="*/ 568236 w 568235"/>
                  <a:gd name="connsiteY11" fmla="*/ 199071 h 398142"/>
                  <a:gd name="connsiteX12" fmla="*/ 556266 w 568235"/>
                  <a:gd name="connsiteY12" fmla="*/ 62367 h 398142"/>
                  <a:gd name="connsiteX13" fmla="*/ 227420 w 568235"/>
                  <a:gd name="connsiteY13" fmla="*/ 283488 h 398142"/>
                  <a:gd name="connsiteX14" fmla="*/ 227420 w 568235"/>
                  <a:gd name="connsiteY14" fmla="*/ 113395 h 398142"/>
                  <a:gd name="connsiteX15" fmla="*/ 374834 w 568235"/>
                  <a:gd name="connsiteY15" fmla="*/ 198441 h 398142"/>
                  <a:gd name="connsiteX16" fmla="*/ 227420 w 568235"/>
                  <a:gd name="connsiteY16" fmla="*/ 283488 h 398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68235" h="398142">
                    <a:moveTo>
                      <a:pt x="556266" y="62367"/>
                    </a:moveTo>
                    <a:cubicBezTo>
                      <a:pt x="549966" y="37798"/>
                      <a:pt x="530437" y="18899"/>
                      <a:pt x="505868" y="11969"/>
                    </a:cubicBezTo>
                    <a:cubicBezTo>
                      <a:pt x="461770" y="0"/>
                      <a:pt x="284118" y="0"/>
                      <a:pt x="284118" y="0"/>
                    </a:cubicBezTo>
                    <a:cubicBezTo>
                      <a:pt x="284118" y="0"/>
                      <a:pt x="107095" y="0"/>
                      <a:pt x="62367" y="11969"/>
                    </a:cubicBezTo>
                    <a:cubicBezTo>
                      <a:pt x="37798" y="18269"/>
                      <a:pt x="18899" y="37798"/>
                      <a:pt x="11970" y="62367"/>
                    </a:cubicBezTo>
                    <a:cubicBezTo>
                      <a:pt x="0" y="106465"/>
                      <a:pt x="0" y="199071"/>
                      <a:pt x="0" y="199071"/>
                    </a:cubicBezTo>
                    <a:cubicBezTo>
                      <a:pt x="0" y="199071"/>
                      <a:pt x="0" y="291048"/>
                      <a:pt x="11970" y="335776"/>
                    </a:cubicBezTo>
                    <a:cubicBezTo>
                      <a:pt x="18269" y="360345"/>
                      <a:pt x="37798" y="379244"/>
                      <a:pt x="62367" y="386173"/>
                    </a:cubicBezTo>
                    <a:cubicBezTo>
                      <a:pt x="106466" y="398143"/>
                      <a:pt x="284118" y="398143"/>
                      <a:pt x="284118" y="398143"/>
                    </a:cubicBezTo>
                    <a:cubicBezTo>
                      <a:pt x="284118" y="398143"/>
                      <a:pt x="461140" y="398143"/>
                      <a:pt x="505868" y="386173"/>
                    </a:cubicBezTo>
                    <a:cubicBezTo>
                      <a:pt x="530437" y="379874"/>
                      <a:pt x="549336" y="360345"/>
                      <a:pt x="556266" y="335776"/>
                    </a:cubicBezTo>
                    <a:cubicBezTo>
                      <a:pt x="568236" y="291677"/>
                      <a:pt x="568236" y="199071"/>
                      <a:pt x="568236" y="199071"/>
                    </a:cubicBezTo>
                    <a:cubicBezTo>
                      <a:pt x="568236" y="199071"/>
                      <a:pt x="567605" y="106465"/>
                      <a:pt x="556266" y="62367"/>
                    </a:cubicBezTo>
                    <a:close/>
                    <a:moveTo>
                      <a:pt x="227420" y="283488"/>
                    </a:moveTo>
                    <a:lnTo>
                      <a:pt x="227420" y="113395"/>
                    </a:lnTo>
                    <a:lnTo>
                      <a:pt x="374834" y="198441"/>
                    </a:lnTo>
                    <a:lnTo>
                      <a:pt x="227420" y="283488"/>
                    </a:ln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grpSp>
        <p:grpSp>
          <p:nvGrpSpPr>
            <p:cNvPr id="45" name="Graphic 3">
              <a:extLst>
                <a:ext uri="{FF2B5EF4-FFF2-40B4-BE49-F238E27FC236}">
                  <a16:creationId xmlns:a16="http://schemas.microsoft.com/office/drawing/2014/main" id="{4D3CB470-84E4-5E54-0102-3DFBF9EE22A2}"/>
                </a:ext>
              </a:extLst>
            </p:cNvPr>
            <p:cNvGrpSpPr/>
            <p:nvPr/>
          </p:nvGrpSpPr>
          <p:grpSpPr>
            <a:xfrm>
              <a:off x="9893620" y="5409126"/>
              <a:ext cx="280634" cy="280842"/>
              <a:chOff x="-1196056" y="2499889"/>
              <a:chExt cx="850463" cy="851093"/>
            </a:xfrm>
          </p:grpSpPr>
          <p:sp>
            <p:nvSpPr>
              <p:cNvPr id="48" name="Freeform 47">
                <a:extLst>
                  <a:ext uri="{FF2B5EF4-FFF2-40B4-BE49-F238E27FC236}">
                    <a16:creationId xmlns:a16="http://schemas.microsoft.com/office/drawing/2014/main" id="{79E5293D-38DC-118E-76B2-F20C4700178F}"/>
                  </a:ext>
                </a:extLst>
              </p:cNvPr>
              <p:cNvSpPr/>
              <p:nvPr/>
            </p:nvSpPr>
            <p:spPr>
              <a:xfrm>
                <a:off x="-1196056" y="2499889"/>
                <a:ext cx="850463" cy="845423"/>
              </a:xfrm>
              <a:custGeom>
                <a:avLst/>
                <a:gdLst>
                  <a:gd name="connsiteX0" fmla="*/ 850463 w 850463"/>
                  <a:gd name="connsiteY0" fmla="*/ 425232 h 845423"/>
                  <a:gd name="connsiteX1" fmla="*/ 425232 w 850463"/>
                  <a:gd name="connsiteY1" fmla="*/ 0 h 845423"/>
                  <a:gd name="connsiteX2" fmla="*/ 0 w 850463"/>
                  <a:gd name="connsiteY2" fmla="*/ 425232 h 845423"/>
                  <a:gd name="connsiteX3" fmla="*/ 359085 w 850463"/>
                  <a:gd name="connsiteY3" fmla="*/ 845424 h 845423"/>
                  <a:gd name="connsiteX4" fmla="*/ 359085 w 850463"/>
                  <a:gd name="connsiteY4" fmla="*/ 548076 h 845423"/>
                  <a:gd name="connsiteX5" fmla="*/ 251359 w 850463"/>
                  <a:gd name="connsiteY5" fmla="*/ 548076 h 845423"/>
                  <a:gd name="connsiteX6" fmla="*/ 251359 w 850463"/>
                  <a:gd name="connsiteY6" fmla="*/ 425232 h 845423"/>
                  <a:gd name="connsiteX7" fmla="*/ 359085 w 850463"/>
                  <a:gd name="connsiteY7" fmla="*/ 425232 h 845423"/>
                  <a:gd name="connsiteX8" fmla="*/ 359085 w 850463"/>
                  <a:gd name="connsiteY8" fmla="*/ 331996 h 845423"/>
                  <a:gd name="connsiteX9" fmla="*/ 519728 w 850463"/>
                  <a:gd name="connsiteY9" fmla="*/ 166313 h 845423"/>
                  <a:gd name="connsiteX10" fmla="*/ 614854 w 850463"/>
                  <a:gd name="connsiteY10" fmla="*/ 174503 h 845423"/>
                  <a:gd name="connsiteX11" fmla="*/ 614854 w 850463"/>
                  <a:gd name="connsiteY11" fmla="*/ 279078 h 845423"/>
                  <a:gd name="connsiteX12" fmla="*/ 561306 w 850463"/>
                  <a:gd name="connsiteY12" fmla="*/ 279078 h 845423"/>
                  <a:gd name="connsiteX13" fmla="*/ 492009 w 850463"/>
                  <a:gd name="connsiteY13" fmla="*/ 345225 h 845423"/>
                  <a:gd name="connsiteX14" fmla="*/ 492009 w 850463"/>
                  <a:gd name="connsiteY14" fmla="*/ 425232 h 845423"/>
                  <a:gd name="connsiteX15" fmla="*/ 609184 w 850463"/>
                  <a:gd name="connsiteY15" fmla="*/ 425232 h 845423"/>
                  <a:gd name="connsiteX16" fmla="*/ 590285 w 850463"/>
                  <a:gd name="connsiteY16" fmla="*/ 548076 h 845423"/>
                  <a:gd name="connsiteX17" fmla="*/ 491379 w 850463"/>
                  <a:gd name="connsiteY17" fmla="*/ 548076 h 845423"/>
                  <a:gd name="connsiteX18" fmla="*/ 491379 w 850463"/>
                  <a:gd name="connsiteY18" fmla="*/ 845424 h 845423"/>
                  <a:gd name="connsiteX19" fmla="*/ 850463 w 850463"/>
                  <a:gd name="connsiteY19" fmla="*/ 425232 h 845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0463" h="845423">
                    <a:moveTo>
                      <a:pt x="850463" y="425232"/>
                    </a:moveTo>
                    <a:cubicBezTo>
                      <a:pt x="850463" y="190252"/>
                      <a:pt x="660212" y="0"/>
                      <a:pt x="425232" y="0"/>
                    </a:cubicBezTo>
                    <a:cubicBezTo>
                      <a:pt x="190252" y="0"/>
                      <a:pt x="0" y="190252"/>
                      <a:pt x="0" y="425232"/>
                    </a:cubicBezTo>
                    <a:cubicBezTo>
                      <a:pt x="0" y="637533"/>
                      <a:pt x="155603" y="813295"/>
                      <a:pt x="359085" y="845424"/>
                    </a:cubicBezTo>
                    <a:lnTo>
                      <a:pt x="359085" y="548076"/>
                    </a:lnTo>
                    <a:lnTo>
                      <a:pt x="251359" y="548076"/>
                    </a:lnTo>
                    <a:lnTo>
                      <a:pt x="251359" y="425232"/>
                    </a:lnTo>
                    <a:lnTo>
                      <a:pt x="359085" y="425232"/>
                    </a:lnTo>
                    <a:lnTo>
                      <a:pt x="359085" y="331996"/>
                    </a:lnTo>
                    <a:cubicBezTo>
                      <a:pt x="359085" y="225530"/>
                      <a:pt x="422712" y="166313"/>
                      <a:pt x="519728" y="166313"/>
                    </a:cubicBezTo>
                    <a:cubicBezTo>
                      <a:pt x="566346" y="166313"/>
                      <a:pt x="614854" y="174503"/>
                      <a:pt x="614854" y="174503"/>
                    </a:cubicBezTo>
                    <a:lnTo>
                      <a:pt x="614854" y="279078"/>
                    </a:lnTo>
                    <a:lnTo>
                      <a:pt x="561306" y="279078"/>
                    </a:lnTo>
                    <a:cubicBezTo>
                      <a:pt x="508388" y="279078"/>
                      <a:pt x="492009" y="311837"/>
                      <a:pt x="492009" y="345225"/>
                    </a:cubicBezTo>
                    <a:lnTo>
                      <a:pt x="492009" y="425232"/>
                    </a:lnTo>
                    <a:lnTo>
                      <a:pt x="609184" y="425232"/>
                    </a:lnTo>
                    <a:lnTo>
                      <a:pt x="590285" y="548076"/>
                    </a:lnTo>
                    <a:lnTo>
                      <a:pt x="491379" y="548076"/>
                    </a:lnTo>
                    <a:lnTo>
                      <a:pt x="491379" y="845424"/>
                    </a:lnTo>
                    <a:cubicBezTo>
                      <a:pt x="694860" y="813925"/>
                      <a:pt x="850463" y="637533"/>
                      <a:pt x="850463" y="425232"/>
                    </a:cubicBezTo>
                    <a:close/>
                  </a:path>
                </a:pathLst>
              </a:custGeom>
              <a:solidFill>
                <a:srgbClr val="5398A2"/>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49" name="Freeform 48">
                <a:extLst>
                  <a:ext uri="{FF2B5EF4-FFF2-40B4-BE49-F238E27FC236}">
                    <a16:creationId xmlns:a16="http://schemas.microsoft.com/office/drawing/2014/main" id="{BA77D9DB-7F2F-F39D-8199-E26A44E77B6E}"/>
                  </a:ext>
                </a:extLst>
              </p:cNvPr>
              <p:cNvSpPr/>
              <p:nvPr/>
            </p:nvSpPr>
            <p:spPr>
              <a:xfrm>
                <a:off x="-945327" y="2666201"/>
                <a:ext cx="363494" cy="684780"/>
              </a:xfrm>
              <a:custGeom>
                <a:avLst/>
                <a:gdLst>
                  <a:gd name="connsiteX0" fmla="*/ 339555 w 363494"/>
                  <a:gd name="connsiteY0" fmla="*/ 381764 h 684780"/>
                  <a:gd name="connsiteX1" fmla="*/ 358455 w 363494"/>
                  <a:gd name="connsiteY1" fmla="*/ 258919 h 684780"/>
                  <a:gd name="connsiteX2" fmla="*/ 240650 w 363494"/>
                  <a:gd name="connsiteY2" fmla="*/ 258919 h 684780"/>
                  <a:gd name="connsiteX3" fmla="*/ 240650 w 363494"/>
                  <a:gd name="connsiteY3" fmla="*/ 179542 h 684780"/>
                  <a:gd name="connsiteX4" fmla="*/ 309947 w 363494"/>
                  <a:gd name="connsiteY4" fmla="*/ 113395 h 684780"/>
                  <a:gd name="connsiteX5" fmla="*/ 363494 w 363494"/>
                  <a:gd name="connsiteY5" fmla="*/ 113395 h 684780"/>
                  <a:gd name="connsiteX6" fmla="*/ 363494 w 363494"/>
                  <a:gd name="connsiteY6" fmla="*/ 8190 h 684780"/>
                  <a:gd name="connsiteX7" fmla="*/ 268368 w 363494"/>
                  <a:gd name="connsiteY7" fmla="*/ 0 h 684780"/>
                  <a:gd name="connsiteX8" fmla="*/ 107725 w 363494"/>
                  <a:gd name="connsiteY8" fmla="*/ 165683 h 684780"/>
                  <a:gd name="connsiteX9" fmla="*/ 107725 w 363494"/>
                  <a:gd name="connsiteY9" fmla="*/ 259549 h 684780"/>
                  <a:gd name="connsiteX10" fmla="*/ 0 w 363494"/>
                  <a:gd name="connsiteY10" fmla="*/ 259549 h 684780"/>
                  <a:gd name="connsiteX11" fmla="*/ 0 w 363494"/>
                  <a:gd name="connsiteY11" fmla="*/ 382394 h 684780"/>
                  <a:gd name="connsiteX12" fmla="*/ 107725 w 363494"/>
                  <a:gd name="connsiteY12" fmla="*/ 382394 h 684780"/>
                  <a:gd name="connsiteX13" fmla="*/ 107725 w 363494"/>
                  <a:gd name="connsiteY13" fmla="*/ 679741 h 684780"/>
                  <a:gd name="connsiteX14" fmla="*/ 173873 w 363494"/>
                  <a:gd name="connsiteY14" fmla="*/ 684781 h 684780"/>
                  <a:gd name="connsiteX15" fmla="*/ 240020 w 363494"/>
                  <a:gd name="connsiteY15" fmla="*/ 679741 h 684780"/>
                  <a:gd name="connsiteX16" fmla="*/ 240020 w 363494"/>
                  <a:gd name="connsiteY16" fmla="*/ 382394 h 684780"/>
                  <a:gd name="connsiteX17" fmla="*/ 339555 w 363494"/>
                  <a:gd name="connsiteY17" fmla="*/ 382394 h 684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494" h="684780">
                    <a:moveTo>
                      <a:pt x="339555" y="381764"/>
                    </a:moveTo>
                    <a:lnTo>
                      <a:pt x="358455" y="258919"/>
                    </a:lnTo>
                    <a:lnTo>
                      <a:pt x="240650" y="258919"/>
                    </a:lnTo>
                    <a:lnTo>
                      <a:pt x="240650" y="179542"/>
                    </a:lnTo>
                    <a:cubicBezTo>
                      <a:pt x="240650" y="146154"/>
                      <a:pt x="257029" y="113395"/>
                      <a:pt x="309947" y="113395"/>
                    </a:cubicBezTo>
                    <a:lnTo>
                      <a:pt x="363494" y="113395"/>
                    </a:lnTo>
                    <a:lnTo>
                      <a:pt x="363494" y="8190"/>
                    </a:lnTo>
                    <a:cubicBezTo>
                      <a:pt x="363494" y="8190"/>
                      <a:pt x="314987" y="0"/>
                      <a:pt x="268368" y="0"/>
                    </a:cubicBezTo>
                    <a:cubicBezTo>
                      <a:pt x="171353" y="0"/>
                      <a:pt x="107725" y="58588"/>
                      <a:pt x="107725" y="165683"/>
                    </a:cubicBezTo>
                    <a:lnTo>
                      <a:pt x="107725" y="259549"/>
                    </a:lnTo>
                    <a:lnTo>
                      <a:pt x="0" y="259549"/>
                    </a:lnTo>
                    <a:lnTo>
                      <a:pt x="0" y="382394"/>
                    </a:lnTo>
                    <a:lnTo>
                      <a:pt x="107725" y="382394"/>
                    </a:lnTo>
                    <a:lnTo>
                      <a:pt x="107725" y="679741"/>
                    </a:lnTo>
                    <a:cubicBezTo>
                      <a:pt x="129144" y="682891"/>
                      <a:pt x="151823" y="684781"/>
                      <a:pt x="173873" y="684781"/>
                    </a:cubicBezTo>
                    <a:cubicBezTo>
                      <a:pt x="195922" y="684781"/>
                      <a:pt x="218601" y="682891"/>
                      <a:pt x="240020" y="679741"/>
                    </a:cubicBezTo>
                    <a:lnTo>
                      <a:pt x="240020" y="382394"/>
                    </a:lnTo>
                    <a:lnTo>
                      <a:pt x="339555" y="382394"/>
                    </a:ln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grpSp>
        <p:sp>
          <p:nvSpPr>
            <p:cNvPr id="46" name="Freeform 45">
              <a:extLst>
                <a:ext uri="{FF2B5EF4-FFF2-40B4-BE49-F238E27FC236}">
                  <a16:creationId xmlns:a16="http://schemas.microsoft.com/office/drawing/2014/main" id="{C611E2DB-CE1E-5CDC-1CBC-185B398A0361}"/>
                </a:ext>
              </a:extLst>
            </p:cNvPr>
            <p:cNvSpPr/>
            <p:nvPr/>
          </p:nvSpPr>
          <p:spPr>
            <a:xfrm>
              <a:off x="10585643" y="5409126"/>
              <a:ext cx="280634" cy="280634"/>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5398A2"/>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pic>
          <p:nvPicPr>
            <p:cNvPr id="47" name="Graphic 46" descr="World with solid fill">
              <a:extLst>
                <a:ext uri="{FF2B5EF4-FFF2-40B4-BE49-F238E27FC236}">
                  <a16:creationId xmlns:a16="http://schemas.microsoft.com/office/drawing/2014/main" id="{EB38B327-8B40-12BA-BAD1-A94B71D56603}"/>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600539" y="5425572"/>
              <a:ext cx="246077" cy="246077"/>
            </a:xfrm>
            <a:prstGeom prst="rect">
              <a:avLst/>
            </a:prstGeom>
          </p:spPr>
        </p:pic>
      </p:grpSp>
    </p:spTree>
    <p:extLst>
      <p:ext uri="{BB962C8B-B14F-4D97-AF65-F5344CB8AC3E}">
        <p14:creationId xmlns:p14="http://schemas.microsoft.com/office/powerpoint/2010/main" val="433478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Picture Placeholder 4">
            <a:extLst>
              <a:ext uri="{FF2B5EF4-FFF2-40B4-BE49-F238E27FC236}">
                <a16:creationId xmlns:a16="http://schemas.microsoft.com/office/drawing/2014/main" id="{F4A86EB6-D6EE-8881-B4B8-B9EC7015FE28}"/>
              </a:ext>
            </a:extLst>
          </p:cNvPr>
          <p:cNvPicPr>
            <a:picLocks noGrp="1" noChangeAspect="1"/>
          </p:cNvPicPr>
          <p:nvPr>
            <p:ph type="pic" sz="quarter" idx="11"/>
          </p:nvPr>
        </p:nvPicPr>
        <p:blipFill rotWithShape="1">
          <a:blip r:embed="rId3" cstate="email">
            <a:extLst>
              <a:ext uri="{28A0092B-C50C-407E-A947-70E740481C1C}">
                <a14:useLocalDpi xmlns:a14="http://schemas.microsoft.com/office/drawing/2010/main"/>
              </a:ext>
            </a:extLst>
          </a:blip>
          <a:srcRect/>
          <a:stretch/>
        </p:blipFill>
        <p:spPr>
          <a:xfrm>
            <a:off x="4451792" y="2442768"/>
            <a:ext cx="2203704" cy="3127986"/>
          </a:xfrm>
        </p:spPr>
      </p:pic>
      <p:pic>
        <p:nvPicPr>
          <p:cNvPr id="116" name="Picture Placeholder 6">
            <a:extLst>
              <a:ext uri="{FF2B5EF4-FFF2-40B4-BE49-F238E27FC236}">
                <a16:creationId xmlns:a16="http://schemas.microsoft.com/office/drawing/2014/main" id="{26EE79E1-9115-ED10-3F51-DC5D78F2550E}"/>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p:blipFill>
        <p:spPr>
          <a:xfrm>
            <a:off x="6943328" y="-1"/>
            <a:ext cx="2203704" cy="3730752"/>
          </a:xfrm>
        </p:spPr>
      </p:pic>
      <p:sp>
        <p:nvSpPr>
          <p:cNvPr id="13" name="Text Placeholder 12">
            <a:extLst>
              <a:ext uri="{FF2B5EF4-FFF2-40B4-BE49-F238E27FC236}">
                <a16:creationId xmlns:a16="http://schemas.microsoft.com/office/drawing/2014/main" id="{70B3AA66-31D2-15C0-0E51-C1E922916221}"/>
              </a:ext>
            </a:extLst>
          </p:cNvPr>
          <p:cNvSpPr>
            <a:spLocks noGrp="1"/>
          </p:cNvSpPr>
          <p:nvPr>
            <p:ph type="body" sz="quarter" idx="42"/>
          </p:nvPr>
        </p:nvSpPr>
        <p:spPr>
          <a:xfrm rot="16200000">
            <a:off x="-2050471" y="2729343"/>
            <a:ext cx="6351996" cy="822843"/>
          </a:xfrm>
        </p:spPr>
        <p:txBody>
          <a:bodyPr/>
          <a:lstStyle/>
          <a:p>
            <a:r>
              <a:rPr lang="en-US"/>
              <a:t>VSEBINA</a:t>
            </a:r>
            <a:endParaRPr lang="en-US" dirty="0"/>
          </a:p>
        </p:txBody>
      </p:sp>
      <p:sp>
        <p:nvSpPr>
          <p:cNvPr id="10" name="Text Placeholder 9">
            <a:extLst>
              <a:ext uri="{FF2B5EF4-FFF2-40B4-BE49-F238E27FC236}">
                <a16:creationId xmlns:a16="http://schemas.microsoft.com/office/drawing/2014/main" id="{163783B1-DFC0-4053-4BCA-33C03CC7ED81}"/>
              </a:ext>
            </a:extLst>
          </p:cNvPr>
          <p:cNvSpPr>
            <a:spLocks noGrp="1"/>
          </p:cNvSpPr>
          <p:nvPr>
            <p:ph type="body" sz="quarter" idx="18"/>
          </p:nvPr>
        </p:nvSpPr>
        <p:spPr>
          <a:xfrm>
            <a:off x="2040816" y="4505224"/>
            <a:ext cx="1996592" cy="1346275"/>
          </a:xfrm>
        </p:spPr>
        <p:txBody>
          <a:bodyPr/>
          <a:lstStyle/>
          <a:p>
            <a:pPr>
              <a:lnSpc>
                <a:spcPct val="100000"/>
              </a:lnSpc>
            </a:pPr>
            <a:r>
              <a:rPr lang="en-US" dirty="0"/>
              <a:t>Uvod</a:t>
            </a:r>
          </a:p>
        </p:txBody>
      </p:sp>
      <p:sp>
        <p:nvSpPr>
          <p:cNvPr id="11" name="Text Placeholder 10">
            <a:extLst>
              <a:ext uri="{FF2B5EF4-FFF2-40B4-BE49-F238E27FC236}">
                <a16:creationId xmlns:a16="http://schemas.microsoft.com/office/drawing/2014/main" id="{42968184-7B94-9D8B-33FF-9C38278D2F62}"/>
              </a:ext>
            </a:extLst>
          </p:cNvPr>
          <p:cNvSpPr>
            <a:spLocks noGrp="1"/>
          </p:cNvSpPr>
          <p:nvPr>
            <p:ph type="body" sz="quarter" idx="19"/>
          </p:nvPr>
        </p:nvSpPr>
        <p:spPr>
          <a:xfrm>
            <a:off x="2047167" y="3981097"/>
            <a:ext cx="647999" cy="385564"/>
          </a:xfrm>
        </p:spPr>
        <p:txBody>
          <a:bodyPr/>
          <a:lstStyle/>
          <a:p>
            <a:r>
              <a:rPr lang="en-US"/>
              <a:t>01</a:t>
            </a:r>
            <a:endParaRPr lang="en-US" dirty="0"/>
          </a:p>
        </p:txBody>
      </p:sp>
      <p:sp>
        <p:nvSpPr>
          <p:cNvPr id="12" name="Text Placeholder 11">
            <a:extLst>
              <a:ext uri="{FF2B5EF4-FFF2-40B4-BE49-F238E27FC236}">
                <a16:creationId xmlns:a16="http://schemas.microsoft.com/office/drawing/2014/main" id="{02861397-C0CD-07DB-AB1E-5B2241F10196}"/>
              </a:ext>
            </a:extLst>
          </p:cNvPr>
          <p:cNvSpPr>
            <a:spLocks noGrp="1"/>
          </p:cNvSpPr>
          <p:nvPr>
            <p:ph type="body" sz="quarter" idx="20"/>
          </p:nvPr>
        </p:nvSpPr>
        <p:spPr>
          <a:xfrm>
            <a:off x="2923107" y="4190312"/>
            <a:ext cx="1106063" cy="243728"/>
          </a:xfrm>
        </p:spPr>
        <p:txBody>
          <a:bodyPr/>
          <a:lstStyle/>
          <a:p>
            <a:r>
              <a:rPr lang="en-US" dirty="0"/>
              <a:t>Stran 4</a:t>
            </a:r>
          </a:p>
        </p:txBody>
      </p:sp>
      <p:sp>
        <p:nvSpPr>
          <p:cNvPr id="14" name="Text Placeholder 13">
            <a:extLst>
              <a:ext uri="{FF2B5EF4-FFF2-40B4-BE49-F238E27FC236}">
                <a16:creationId xmlns:a16="http://schemas.microsoft.com/office/drawing/2014/main" id="{B474679A-1DBB-68EC-2816-46658686C85E}"/>
              </a:ext>
            </a:extLst>
          </p:cNvPr>
          <p:cNvSpPr>
            <a:spLocks noGrp="1"/>
          </p:cNvSpPr>
          <p:nvPr>
            <p:ph type="body" sz="quarter" idx="43"/>
          </p:nvPr>
        </p:nvSpPr>
        <p:spPr>
          <a:xfrm>
            <a:off x="4554805" y="929452"/>
            <a:ext cx="1996592" cy="1346275"/>
          </a:xfrm>
        </p:spPr>
        <p:txBody>
          <a:bodyPr/>
          <a:lstStyle/>
          <a:p>
            <a:pPr>
              <a:lnSpc>
                <a:spcPct val="100000"/>
              </a:lnSpc>
            </a:pPr>
            <a:r>
              <a:rPr lang="en-US" dirty="0"/>
              <a:t>1. del: </a:t>
            </a:r>
          </a:p>
          <a:p>
            <a:pPr>
              <a:lnSpc>
                <a:spcPct val="100000"/>
              </a:lnSpc>
            </a:pPr>
            <a:r>
              <a:rPr lang="en-US" dirty="0"/>
              <a:t>Kartiranje vrstniških podpornih mrež</a:t>
            </a:r>
          </a:p>
        </p:txBody>
      </p:sp>
      <p:sp>
        <p:nvSpPr>
          <p:cNvPr id="15" name="Text Placeholder 14">
            <a:extLst>
              <a:ext uri="{FF2B5EF4-FFF2-40B4-BE49-F238E27FC236}">
                <a16:creationId xmlns:a16="http://schemas.microsoft.com/office/drawing/2014/main" id="{7B8F4EB6-AD67-1BB4-5CDA-1043AC4AAA04}"/>
              </a:ext>
            </a:extLst>
          </p:cNvPr>
          <p:cNvSpPr>
            <a:spLocks noGrp="1"/>
          </p:cNvSpPr>
          <p:nvPr>
            <p:ph type="body" sz="quarter" idx="44"/>
          </p:nvPr>
        </p:nvSpPr>
        <p:spPr>
          <a:xfrm>
            <a:off x="4561156" y="405325"/>
            <a:ext cx="647999" cy="385564"/>
          </a:xfrm>
        </p:spPr>
        <p:txBody>
          <a:bodyPr/>
          <a:lstStyle/>
          <a:p>
            <a:r>
              <a:rPr lang="en-US"/>
              <a:t>02</a:t>
            </a:r>
            <a:endParaRPr lang="en-US" dirty="0"/>
          </a:p>
        </p:txBody>
      </p:sp>
      <p:sp>
        <p:nvSpPr>
          <p:cNvPr id="16" name="Text Placeholder 15">
            <a:extLst>
              <a:ext uri="{FF2B5EF4-FFF2-40B4-BE49-F238E27FC236}">
                <a16:creationId xmlns:a16="http://schemas.microsoft.com/office/drawing/2014/main" id="{D387E852-E0C1-B1A6-6CF1-AE5AEF2120DE}"/>
              </a:ext>
            </a:extLst>
          </p:cNvPr>
          <p:cNvSpPr>
            <a:spLocks noGrp="1"/>
          </p:cNvSpPr>
          <p:nvPr>
            <p:ph type="body" sz="quarter" idx="45"/>
          </p:nvPr>
        </p:nvSpPr>
        <p:spPr>
          <a:xfrm>
            <a:off x="5437096" y="614540"/>
            <a:ext cx="1106063" cy="243728"/>
          </a:xfrm>
        </p:spPr>
        <p:txBody>
          <a:bodyPr/>
          <a:lstStyle/>
          <a:p>
            <a:r>
              <a:rPr lang="en-US"/>
              <a:t>Stran 6</a:t>
            </a:r>
          </a:p>
          <a:p>
            <a:endParaRPr lang="en-US" dirty="0"/>
          </a:p>
        </p:txBody>
      </p:sp>
      <p:sp>
        <p:nvSpPr>
          <p:cNvPr id="17" name="Text Placeholder 16">
            <a:extLst>
              <a:ext uri="{FF2B5EF4-FFF2-40B4-BE49-F238E27FC236}">
                <a16:creationId xmlns:a16="http://schemas.microsoft.com/office/drawing/2014/main" id="{7D2B8D38-6BCA-EA9B-81BB-3128C83B2BF7}"/>
              </a:ext>
            </a:extLst>
          </p:cNvPr>
          <p:cNvSpPr>
            <a:spLocks noGrp="1"/>
          </p:cNvSpPr>
          <p:nvPr>
            <p:ph type="body" sz="quarter" idx="46"/>
          </p:nvPr>
        </p:nvSpPr>
        <p:spPr>
          <a:xfrm>
            <a:off x="7047249" y="4454009"/>
            <a:ext cx="1996592" cy="1346275"/>
          </a:xfrm>
        </p:spPr>
        <p:txBody>
          <a:bodyPr/>
          <a:lstStyle/>
          <a:p>
            <a:pPr>
              <a:lnSpc>
                <a:spcPct val="100000"/>
              </a:lnSpc>
            </a:pPr>
            <a:r>
              <a:rPr lang="en-US" dirty="0"/>
              <a:t>2. del: Igre vlog za vrstniško povezovanje</a:t>
            </a:r>
          </a:p>
        </p:txBody>
      </p:sp>
      <p:sp>
        <p:nvSpPr>
          <p:cNvPr id="18" name="Text Placeholder 17">
            <a:extLst>
              <a:ext uri="{FF2B5EF4-FFF2-40B4-BE49-F238E27FC236}">
                <a16:creationId xmlns:a16="http://schemas.microsoft.com/office/drawing/2014/main" id="{71041340-DB9F-1FE4-1E1F-0CFDC896C31F}"/>
              </a:ext>
            </a:extLst>
          </p:cNvPr>
          <p:cNvSpPr>
            <a:spLocks noGrp="1"/>
          </p:cNvSpPr>
          <p:nvPr>
            <p:ph type="body" sz="quarter" idx="47"/>
          </p:nvPr>
        </p:nvSpPr>
        <p:spPr>
          <a:xfrm>
            <a:off x="7053600" y="3929882"/>
            <a:ext cx="647999" cy="385564"/>
          </a:xfrm>
        </p:spPr>
        <p:txBody>
          <a:bodyPr/>
          <a:lstStyle/>
          <a:p>
            <a:r>
              <a:rPr lang="en-US"/>
              <a:t>03</a:t>
            </a:r>
            <a:endParaRPr lang="en-US" dirty="0"/>
          </a:p>
        </p:txBody>
      </p:sp>
      <p:sp>
        <p:nvSpPr>
          <p:cNvPr id="19" name="Text Placeholder 18">
            <a:extLst>
              <a:ext uri="{FF2B5EF4-FFF2-40B4-BE49-F238E27FC236}">
                <a16:creationId xmlns:a16="http://schemas.microsoft.com/office/drawing/2014/main" id="{7ADE394C-43F2-5BC1-FB20-7C650A2C181D}"/>
              </a:ext>
            </a:extLst>
          </p:cNvPr>
          <p:cNvSpPr>
            <a:spLocks noGrp="1"/>
          </p:cNvSpPr>
          <p:nvPr>
            <p:ph type="body" sz="quarter" idx="48"/>
          </p:nvPr>
        </p:nvSpPr>
        <p:spPr>
          <a:xfrm>
            <a:off x="7929540" y="4139097"/>
            <a:ext cx="1106063" cy="243728"/>
          </a:xfrm>
        </p:spPr>
        <p:txBody>
          <a:bodyPr/>
          <a:lstStyle/>
          <a:p>
            <a:r>
              <a:rPr lang="en-US"/>
              <a:t>Stran 7</a:t>
            </a:r>
          </a:p>
          <a:p>
            <a:endParaRPr lang="en-US" dirty="0"/>
          </a:p>
        </p:txBody>
      </p:sp>
      <p:sp>
        <p:nvSpPr>
          <p:cNvPr id="30" name="Text Placeholder 29">
            <a:extLst>
              <a:ext uri="{FF2B5EF4-FFF2-40B4-BE49-F238E27FC236}">
                <a16:creationId xmlns:a16="http://schemas.microsoft.com/office/drawing/2014/main" id="{C2D8A990-6D45-C0C2-18F9-FEEC74386D1A}"/>
              </a:ext>
            </a:extLst>
          </p:cNvPr>
          <p:cNvSpPr>
            <a:spLocks noGrp="1"/>
          </p:cNvSpPr>
          <p:nvPr>
            <p:ph type="body" sz="quarter" idx="67"/>
          </p:nvPr>
        </p:nvSpPr>
        <p:spPr/>
        <p:txBody>
          <a:bodyPr/>
          <a:lstStyle/>
          <a:p>
            <a:pPr>
              <a:lnSpc>
                <a:spcPct val="100000"/>
              </a:lnSpc>
            </a:pPr>
            <a:r>
              <a:rPr lang="en-US" dirty="0"/>
              <a:t>3. del: Digitalne skupnosti in spletna prisotnost</a:t>
            </a:r>
          </a:p>
        </p:txBody>
      </p:sp>
      <p:sp>
        <p:nvSpPr>
          <p:cNvPr id="31" name="Text Placeholder 30">
            <a:extLst>
              <a:ext uri="{FF2B5EF4-FFF2-40B4-BE49-F238E27FC236}">
                <a16:creationId xmlns:a16="http://schemas.microsoft.com/office/drawing/2014/main" id="{89797005-E1F9-507B-CB03-D52449A9AABB}"/>
              </a:ext>
            </a:extLst>
          </p:cNvPr>
          <p:cNvSpPr>
            <a:spLocks noGrp="1"/>
          </p:cNvSpPr>
          <p:nvPr>
            <p:ph type="body" sz="quarter" idx="68"/>
          </p:nvPr>
        </p:nvSpPr>
        <p:spPr/>
        <p:txBody>
          <a:bodyPr/>
          <a:lstStyle/>
          <a:p>
            <a:r>
              <a:rPr lang="en-US" dirty="0"/>
              <a:t>04</a:t>
            </a:r>
          </a:p>
        </p:txBody>
      </p:sp>
      <p:sp>
        <p:nvSpPr>
          <p:cNvPr id="32" name="Text Placeholder 31">
            <a:extLst>
              <a:ext uri="{FF2B5EF4-FFF2-40B4-BE49-F238E27FC236}">
                <a16:creationId xmlns:a16="http://schemas.microsoft.com/office/drawing/2014/main" id="{25E4725A-C224-13CB-434E-BC22D4362743}"/>
              </a:ext>
            </a:extLst>
          </p:cNvPr>
          <p:cNvSpPr>
            <a:spLocks noGrp="1"/>
          </p:cNvSpPr>
          <p:nvPr>
            <p:ph type="body" sz="quarter" idx="69"/>
          </p:nvPr>
        </p:nvSpPr>
        <p:spPr/>
        <p:txBody>
          <a:bodyPr/>
          <a:lstStyle/>
          <a:p>
            <a:r>
              <a:rPr lang="en-US" dirty="0"/>
              <a:t>Stran 8</a:t>
            </a:r>
          </a:p>
        </p:txBody>
      </p:sp>
      <p:pic>
        <p:nvPicPr>
          <p:cNvPr id="33" name="Picture Placeholder 13">
            <a:extLst>
              <a:ext uri="{FF2B5EF4-FFF2-40B4-BE49-F238E27FC236}">
                <a16:creationId xmlns:a16="http://schemas.microsoft.com/office/drawing/2014/main" id="{B4253FDF-08E3-A2F8-CF84-611EDC7F8D38}"/>
              </a:ext>
            </a:extLst>
          </p:cNvPr>
          <p:cNvPicPr>
            <a:picLocks noGrp="1" noChangeAspect="1"/>
          </p:cNvPicPr>
          <p:nvPr>
            <p:ph type="pic" sz="quarter" idx="66"/>
          </p:nvPr>
        </p:nvPicPr>
        <p:blipFill>
          <a:blip r:embed="rId5" cstate="email">
            <a:extLst>
              <a:ext uri="{28A0092B-C50C-407E-A947-70E740481C1C}">
                <a14:useLocalDpi xmlns:a14="http://schemas.microsoft.com/office/drawing/2010/main"/>
              </a:ext>
            </a:extLst>
          </a:blip>
          <a:srcRect/>
          <a:stretch>
            <a:fillRect/>
          </a:stretch>
        </p:blipFill>
        <p:spPr>
          <a:xfrm>
            <a:off x="9428526" y="2442768"/>
            <a:ext cx="2203704" cy="3127986"/>
          </a:xfrm>
        </p:spPr>
      </p:pic>
      <p:pic>
        <p:nvPicPr>
          <p:cNvPr id="38" name="Picture Placeholder 8">
            <a:extLst>
              <a:ext uri="{FF2B5EF4-FFF2-40B4-BE49-F238E27FC236}">
                <a16:creationId xmlns:a16="http://schemas.microsoft.com/office/drawing/2014/main" id="{88DAE0DD-9C46-71D3-E989-73A3F3FCF70E}"/>
              </a:ext>
            </a:extLst>
          </p:cNvPr>
          <p:cNvPicPr>
            <a:picLocks noGrp="1" noChangeAspect="1"/>
          </p:cNvPicPr>
          <p:nvPr>
            <p:ph type="pic" sz="quarter" idx="10"/>
          </p:nvPr>
        </p:nvPicPr>
        <p:blipFill>
          <a:blip r:embed="rId6" cstate="email">
            <a:extLst>
              <a:ext uri="{28A0092B-C50C-407E-A947-70E740481C1C}">
                <a14:useLocalDpi xmlns:a14="http://schemas.microsoft.com/office/drawing/2010/main"/>
              </a:ext>
            </a:extLst>
          </a:blip>
          <a:srcRect/>
          <a:stretch>
            <a:fillRect/>
          </a:stretch>
        </p:blipFill>
        <p:spPr>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rgbClr val="FFFFFF">
              <a:lumMod val="95000"/>
            </a:srgbClr>
          </a:solidFill>
        </p:spPr>
      </p:pic>
    </p:spTree>
    <p:extLst>
      <p:ext uri="{BB962C8B-B14F-4D97-AF65-F5344CB8AC3E}">
        <p14:creationId xmlns:p14="http://schemas.microsoft.com/office/powerpoint/2010/main" val="1737210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5" name="Picture Placeholder 8">
            <a:extLst>
              <a:ext uri="{FF2B5EF4-FFF2-40B4-BE49-F238E27FC236}">
                <a16:creationId xmlns:a16="http://schemas.microsoft.com/office/drawing/2014/main" id="{C516B6DA-B2B6-9EC2-4636-2871A27024B4}"/>
              </a:ext>
            </a:extLst>
          </p:cNvPr>
          <p:cNvPicPr>
            <a:picLocks noGrp="1" noChangeAspect="1"/>
          </p:cNvPicPr>
          <p:nvPr>
            <p:ph type="pic" sz="quarter" idx="58"/>
          </p:nvPr>
        </p:nvPicPr>
        <p:blipFill>
          <a:blip r:embed="rId3" cstate="email">
            <a:extLst>
              <a:ext uri="{28A0092B-C50C-407E-A947-70E740481C1C}">
                <a14:useLocalDpi xmlns:a14="http://schemas.microsoft.com/office/drawing/2010/main"/>
              </a:ext>
            </a:extLst>
          </a:blip>
          <a:srcRect/>
          <a:stretch/>
        </p:blipFill>
        <p:spPr>
          <a:xfrm>
            <a:off x="714105" y="799750"/>
            <a:ext cx="2203704" cy="3195583"/>
          </a:xfrm>
        </p:spPr>
      </p:pic>
      <p:pic>
        <p:nvPicPr>
          <p:cNvPr id="93" name="Picture Placeholder 4">
            <a:extLst>
              <a:ext uri="{FF2B5EF4-FFF2-40B4-BE49-F238E27FC236}">
                <a16:creationId xmlns:a16="http://schemas.microsoft.com/office/drawing/2014/main" id="{2527C4CB-5FFA-1E92-76ED-58E276972C1A}"/>
              </a:ext>
            </a:extLst>
          </p:cNvPr>
          <p:cNvPicPr>
            <a:picLocks noGrp="1" noChangeAspect="1"/>
          </p:cNvPicPr>
          <p:nvPr>
            <p:ph type="pic" sz="quarter" idx="53"/>
          </p:nvPr>
        </p:nvPicPr>
        <p:blipFill>
          <a:blip r:embed="rId4" cstate="email">
            <a:extLst>
              <a:ext uri="{28A0092B-C50C-407E-A947-70E740481C1C}">
                <a14:useLocalDpi xmlns:a14="http://schemas.microsoft.com/office/drawing/2010/main"/>
              </a:ext>
            </a:extLst>
          </a:blip>
          <a:srcRect/>
          <a:stretch/>
        </p:blipFill>
        <p:spPr>
          <a:xfrm>
            <a:off x="5692120" y="799750"/>
            <a:ext cx="2203704" cy="3195583"/>
          </a:xfrm>
        </p:spPr>
      </p:pic>
      <p:pic>
        <p:nvPicPr>
          <p:cNvPr id="94" name="Picture Placeholder 5">
            <a:extLst>
              <a:ext uri="{FF2B5EF4-FFF2-40B4-BE49-F238E27FC236}">
                <a16:creationId xmlns:a16="http://schemas.microsoft.com/office/drawing/2014/main" id="{6F210F11-25EA-2B17-5ADE-48170AE2FC49}"/>
              </a:ext>
            </a:extLst>
          </p:cNvPr>
          <p:cNvPicPr>
            <a:picLocks noGrp="1" noChangeAspect="1"/>
          </p:cNvPicPr>
          <p:nvPr>
            <p:ph type="pic" sz="quarter" idx="12"/>
          </p:nvPr>
        </p:nvPicPr>
        <p:blipFill rotWithShape="1">
          <a:blip r:embed="rId5" cstate="email">
            <a:extLst>
              <a:ext uri="{28A0092B-C50C-407E-A947-70E740481C1C}">
                <a14:useLocalDpi xmlns:a14="http://schemas.microsoft.com/office/drawing/2010/main"/>
              </a:ext>
            </a:extLst>
          </a:blip>
          <a:srcRect/>
          <a:stretch/>
        </p:blipFill>
        <p:spPr>
          <a:xfrm>
            <a:off x="3200584" y="3144659"/>
            <a:ext cx="2203704" cy="3732852"/>
          </a:xfrm>
        </p:spPr>
      </p:pic>
      <p:sp>
        <p:nvSpPr>
          <p:cNvPr id="11" name="Text Placeholder 10">
            <a:extLst>
              <a:ext uri="{FF2B5EF4-FFF2-40B4-BE49-F238E27FC236}">
                <a16:creationId xmlns:a16="http://schemas.microsoft.com/office/drawing/2014/main" id="{CF2D0709-E7F3-1896-AEB2-7A70E9FAEBB7}"/>
              </a:ext>
            </a:extLst>
          </p:cNvPr>
          <p:cNvSpPr>
            <a:spLocks noGrp="1"/>
          </p:cNvSpPr>
          <p:nvPr>
            <p:ph type="body" sz="quarter" idx="42"/>
          </p:nvPr>
        </p:nvSpPr>
        <p:spPr>
          <a:xfrm rot="16200000">
            <a:off x="8040727" y="2764577"/>
            <a:ext cx="6351996" cy="822843"/>
          </a:xfrm>
        </p:spPr>
        <p:txBody>
          <a:bodyPr/>
          <a:lstStyle/>
          <a:p>
            <a:r>
              <a:rPr lang="en-US" dirty="0"/>
              <a:t>VSEBINA</a:t>
            </a:r>
          </a:p>
          <a:p>
            <a:endParaRPr lang="en-US" dirty="0"/>
          </a:p>
        </p:txBody>
      </p:sp>
      <p:sp>
        <p:nvSpPr>
          <p:cNvPr id="12" name="Text Placeholder 11">
            <a:extLst>
              <a:ext uri="{FF2B5EF4-FFF2-40B4-BE49-F238E27FC236}">
                <a16:creationId xmlns:a16="http://schemas.microsoft.com/office/drawing/2014/main" id="{BF5C3B50-1620-AFF1-7592-031C77F8A105}"/>
              </a:ext>
            </a:extLst>
          </p:cNvPr>
          <p:cNvSpPr>
            <a:spLocks noGrp="1"/>
          </p:cNvSpPr>
          <p:nvPr>
            <p:ph type="body" sz="quarter" idx="43"/>
          </p:nvPr>
        </p:nvSpPr>
        <p:spPr>
          <a:xfrm>
            <a:off x="817663" y="4968258"/>
            <a:ext cx="1996592" cy="1346275"/>
          </a:xfrm>
        </p:spPr>
        <p:txBody>
          <a:bodyPr/>
          <a:lstStyle/>
          <a:p>
            <a:pPr>
              <a:lnSpc>
                <a:spcPct val="100000"/>
              </a:lnSpc>
            </a:pPr>
            <a:r>
              <a:rPr lang="en-US" dirty="0"/>
              <a:t>4. del: Razmislek in postavljanje ciljev</a:t>
            </a:r>
          </a:p>
        </p:txBody>
      </p:sp>
      <p:sp>
        <p:nvSpPr>
          <p:cNvPr id="13" name="Text Placeholder 12">
            <a:extLst>
              <a:ext uri="{FF2B5EF4-FFF2-40B4-BE49-F238E27FC236}">
                <a16:creationId xmlns:a16="http://schemas.microsoft.com/office/drawing/2014/main" id="{AB7D0D24-1CD1-85FE-762C-A212A28ADFC5}"/>
              </a:ext>
            </a:extLst>
          </p:cNvPr>
          <p:cNvSpPr>
            <a:spLocks noGrp="1"/>
          </p:cNvSpPr>
          <p:nvPr>
            <p:ph type="body" sz="quarter" idx="44"/>
          </p:nvPr>
        </p:nvSpPr>
        <p:spPr>
          <a:xfrm>
            <a:off x="824014" y="4444131"/>
            <a:ext cx="647999" cy="385564"/>
          </a:xfrm>
        </p:spPr>
        <p:txBody>
          <a:bodyPr/>
          <a:lstStyle/>
          <a:p>
            <a:r>
              <a:rPr lang="en-US" dirty="0"/>
              <a:t>05</a:t>
            </a:r>
          </a:p>
        </p:txBody>
      </p:sp>
      <p:sp>
        <p:nvSpPr>
          <p:cNvPr id="14" name="Text Placeholder 13">
            <a:extLst>
              <a:ext uri="{FF2B5EF4-FFF2-40B4-BE49-F238E27FC236}">
                <a16:creationId xmlns:a16="http://schemas.microsoft.com/office/drawing/2014/main" id="{9567D04F-5A63-17E3-5716-7A3C479753B0}"/>
              </a:ext>
            </a:extLst>
          </p:cNvPr>
          <p:cNvSpPr>
            <a:spLocks noGrp="1"/>
          </p:cNvSpPr>
          <p:nvPr>
            <p:ph type="body" sz="quarter" idx="45"/>
          </p:nvPr>
        </p:nvSpPr>
        <p:spPr>
          <a:xfrm>
            <a:off x="1699954" y="4653346"/>
            <a:ext cx="1106063" cy="243728"/>
          </a:xfrm>
        </p:spPr>
        <p:txBody>
          <a:bodyPr/>
          <a:lstStyle/>
          <a:p>
            <a:r>
              <a:rPr lang="en-US" dirty="0"/>
              <a:t>Stran 9</a:t>
            </a:r>
          </a:p>
          <a:p>
            <a:endParaRPr lang="en-US" dirty="0"/>
          </a:p>
        </p:txBody>
      </p:sp>
      <p:sp>
        <p:nvSpPr>
          <p:cNvPr id="15" name="Text Placeholder 14">
            <a:extLst>
              <a:ext uri="{FF2B5EF4-FFF2-40B4-BE49-F238E27FC236}">
                <a16:creationId xmlns:a16="http://schemas.microsoft.com/office/drawing/2014/main" id="{3E41FAFC-D288-DD09-3150-49A88ED76E7F}"/>
              </a:ext>
            </a:extLst>
          </p:cNvPr>
          <p:cNvSpPr>
            <a:spLocks noGrp="1"/>
          </p:cNvSpPr>
          <p:nvPr>
            <p:ph type="body" sz="quarter" idx="46"/>
          </p:nvPr>
        </p:nvSpPr>
        <p:spPr>
          <a:xfrm>
            <a:off x="3269110" y="1818352"/>
            <a:ext cx="1996592" cy="1346275"/>
          </a:xfrm>
        </p:spPr>
        <p:txBody>
          <a:bodyPr/>
          <a:lstStyle/>
          <a:p>
            <a:pPr>
              <a:lnSpc>
                <a:spcPct val="100000"/>
              </a:lnSpc>
            </a:pPr>
            <a:r>
              <a:rPr lang="en-US" dirty="0"/>
              <a:t>Zaključek</a:t>
            </a:r>
          </a:p>
        </p:txBody>
      </p:sp>
      <p:sp>
        <p:nvSpPr>
          <p:cNvPr id="16" name="Text Placeholder 15">
            <a:extLst>
              <a:ext uri="{FF2B5EF4-FFF2-40B4-BE49-F238E27FC236}">
                <a16:creationId xmlns:a16="http://schemas.microsoft.com/office/drawing/2014/main" id="{7D0F2C9D-C00D-3B4A-3DAB-468076DEEF66}"/>
              </a:ext>
            </a:extLst>
          </p:cNvPr>
          <p:cNvSpPr>
            <a:spLocks noGrp="1"/>
          </p:cNvSpPr>
          <p:nvPr>
            <p:ph type="body" sz="quarter" idx="47"/>
          </p:nvPr>
        </p:nvSpPr>
        <p:spPr>
          <a:xfrm>
            <a:off x="3275461" y="1294225"/>
            <a:ext cx="647999" cy="385564"/>
          </a:xfrm>
        </p:spPr>
        <p:txBody>
          <a:bodyPr/>
          <a:lstStyle/>
          <a:p>
            <a:r>
              <a:rPr lang="en-US" dirty="0"/>
              <a:t>06</a:t>
            </a:r>
          </a:p>
        </p:txBody>
      </p:sp>
      <p:sp>
        <p:nvSpPr>
          <p:cNvPr id="17" name="Text Placeholder 16">
            <a:extLst>
              <a:ext uri="{FF2B5EF4-FFF2-40B4-BE49-F238E27FC236}">
                <a16:creationId xmlns:a16="http://schemas.microsoft.com/office/drawing/2014/main" id="{A0B54514-4B03-BAD6-1E94-FC04F801BACA}"/>
              </a:ext>
            </a:extLst>
          </p:cNvPr>
          <p:cNvSpPr>
            <a:spLocks noGrp="1"/>
          </p:cNvSpPr>
          <p:nvPr>
            <p:ph type="body" sz="quarter" idx="48"/>
          </p:nvPr>
        </p:nvSpPr>
        <p:spPr>
          <a:xfrm>
            <a:off x="4151401" y="1503440"/>
            <a:ext cx="1106063" cy="243728"/>
          </a:xfrm>
        </p:spPr>
        <p:txBody>
          <a:bodyPr/>
          <a:lstStyle/>
          <a:p>
            <a:r>
              <a:rPr lang="en-US" dirty="0"/>
              <a:t>Stran 10</a:t>
            </a:r>
          </a:p>
          <a:p>
            <a:endParaRPr lang="en-US" dirty="0"/>
          </a:p>
        </p:txBody>
      </p:sp>
      <p:sp>
        <p:nvSpPr>
          <p:cNvPr id="18" name="Text Placeholder 17">
            <a:extLst>
              <a:ext uri="{FF2B5EF4-FFF2-40B4-BE49-F238E27FC236}">
                <a16:creationId xmlns:a16="http://schemas.microsoft.com/office/drawing/2014/main" id="{CB2159E3-655E-B78D-8199-83C5D6E32DDC}"/>
              </a:ext>
            </a:extLst>
          </p:cNvPr>
          <p:cNvSpPr>
            <a:spLocks noGrp="1"/>
          </p:cNvSpPr>
          <p:nvPr>
            <p:ph type="body" sz="quarter" idx="49"/>
          </p:nvPr>
        </p:nvSpPr>
        <p:spPr>
          <a:xfrm>
            <a:off x="5786851" y="4887860"/>
            <a:ext cx="1996592" cy="1346275"/>
          </a:xfrm>
        </p:spPr>
        <p:txBody>
          <a:bodyPr/>
          <a:lstStyle/>
          <a:p>
            <a:pPr>
              <a:lnSpc>
                <a:spcPct val="100000"/>
              </a:lnSpc>
            </a:pPr>
            <a:r>
              <a:rPr lang="en-US" dirty="0"/>
              <a:t>Viri in povezave</a:t>
            </a:r>
          </a:p>
        </p:txBody>
      </p:sp>
      <p:sp>
        <p:nvSpPr>
          <p:cNvPr id="19" name="Text Placeholder 18">
            <a:extLst>
              <a:ext uri="{FF2B5EF4-FFF2-40B4-BE49-F238E27FC236}">
                <a16:creationId xmlns:a16="http://schemas.microsoft.com/office/drawing/2014/main" id="{E799F6A4-09C0-367E-0C2F-17AA56887798}"/>
              </a:ext>
            </a:extLst>
          </p:cNvPr>
          <p:cNvSpPr>
            <a:spLocks noGrp="1"/>
          </p:cNvSpPr>
          <p:nvPr>
            <p:ph type="body" sz="quarter" idx="50"/>
          </p:nvPr>
        </p:nvSpPr>
        <p:spPr>
          <a:xfrm>
            <a:off x="5793202" y="4363733"/>
            <a:ext cx="647999" cy="385564"/>
          </a:xfrm>
        </p:spPr>
        <p:txBody>
          <a:bodyPr/>
          <a:lstStyle/>
          <a:p>
            <a:r>
              <a:rPr lang="en-US" dirty="0"/>
              <a:t>07</a:t>
            </a:r>
          </a:p>
        </p:txBody>
      </p:sp>
      <p:sp>
        <p:nvSpPr>
          <p:cNvPr id="20" name="Text Placeholder 19">
            <a:extLst>
              <a:ext uri="{FF2B5EF4-FFF2-40B4-BE49-F238E27FC236}">
                <a16:creationId xmlns:a16="http://schemas.microsoft.com/office/drawing/2014/main" id="{147C0054-EAAF-3A59-CDF2-630CB9875A77}"/>
              </a:ext>
            </a:extLst>
          </p:cNvPr>
          <p:cNvSpPr>
            <a:spLocks noGrp="1"/>
          </p:cNvSpPr>
          <p:nvPr>
            <p:ph type="body" sz="quarter" idx="51"/>
          </p:nvPr>
        </p:nvSpPr>
        <p:spPr>
          <a:xfrm>
            <a:off x="6669142" y="4572948"/>
            <a:ext cx="1106063" cy="243728"/>
          </a:xfrm>
        </p:spPr>
        <p:txBody>
          <a:bodyPr/>
          <a:lstStyle/>
          <a:p>
            <a:r>
              <a:rPr lang="en-US" dirty="0"/>
              <a:t>Stran 11</a:t>
            </a:r>
          </a:p>
          <a:p>
            <a:endParaRPr lang="en-US" dirty="0"/>
          </a:p>
        </p:txBody>
      </p:sp>
      <p:pic>
        <p:nvPicPr>
          <p:cNvPr id="92" name="Picture Placeholder 9">
            <a:extLst>
              <a:ext uri="{FF2B5EF4-FFF2-40B4-BE49-F238E27FC236}">
                <a16:creationId xmlns:a16="http://schemas.microsoft.com/office/drawing/2014/main" id="{436568CA-5739-4E79-718B-E3F1883248A0}"/>
              </a:ext>
            </a:extLst>
          </p:cNvPr>
          <p:cNvPicPr>
            <a:picLocks noGrp="1" noChangeAspect="1"/>
          </p:cNvPicPr>
          <p:nvPr>
            <p:ph type="pic" sz="quarter" idx="54"/>
          </p:nvPr>
        </p:nvPicPr>
        <p:blipFill>
          <a:blip r:embed="rId6" cstate="email">
            <a:extLst>
              <a:ext uri="{28A0092B-C50C-407E-A947-70E740481C1C}">
                <a14:useLocalDpi xmlns:a14="http://schemas.microsoft.com/office/drawing/2010/main"/>
              </a:ext>
            </a:extLst>
          </a:blip>
          <a:srcRect/>
          <a:stretch/>
        </p:blipFill>
        <p:spPr>
          <a:xfrm>
            <a:off x="8177319" y="3144659"/>
            <a:ext cx="2203704" cy="3732852"/>
          </a:xfrm>
        </p:spPr>
      </p:pic>
      <p:sp>
        <p:nvSpPr>
          <p:cNvPr id="72" name="Text Placeholder 71">
            <a:extLst>
              <a:ext uri="{FF2B5EF4-FFF2-40B4-BE49-F238E27FC236}">
                <a16:creationId xmlns:a16="http://schemas.microsoft.com/office/drawing/2014/main" id="{5312862C-A614-C31E-C42B-2F89A383F1D9}"/>
              </a:ext>
            </a:extLst>
          </p:cNvPr>
          <p:cNvSpPr>
            <a:spLocks noGrp="1"/>
          </p:cNvSpPr>
          <p:nvPr>
            <p:ph type="body" sz="quarter" idx="55"/>
          </p:nvPr>
        </p:nvSpPr>
        <p:spPr>
          <a:xfrm>
            <a:off x="8245845" y="1818352"/>
            <a:ext cx="1996592" cy="1346275"/>
          </a:xfrm>
        </p:spPr>
        <p:txBody>
          <a:bodyPr/>
          <a:lstStyle/>
          <a:p>
            <a:pPr>
              <a:lnSpc>
                <a:spcPct val="100000"/>
              </a:lnSpc>
            </a:pPr>
            <a:r>
              <a:rPr lang="en-US" dirty="0"/>
              <a:t>Opombe za moderatorja</a:t>
            </a:r>
          </a:p>
          <a:p>
            <a:pPr>
              <a:lnSpc>
                <a:spcPct val="100000"/>
              </a:lnSpc>
            </a:pPr>
            <a:endParaRPr lang="en-US" dirty="0"/>
          </a:p>
        </p:txBody>
      </p:sp>
      <p:sp>
        <p:nvSpPr>
          <p:cNvPr id="90" name="Text Placeholder 89">
            <a:extLst>
              <a:ext uri="{FF2B5EF4-FFF2-40B4-BE49-F238E27FC236}">
                <a16:creationId xmlns:a16="http://schemas.microsoft.com/office/drawing/2014/main" id="{0A258FE7-3229-6E63-72D0-BB12E8F96895}"/>
              </a:ext>
            </a:extLst>
          </p:cNvPr>
          <p:cNvSpPr>
            <a:spLocks noGrp="1"/>
          </p:cNvSpPr>
          <p:nvPr>
            <p:ph type="body" sz="quarter" idx="56"/>
          </p:nvPr>
        </p:nvSpPr>
        <p:spPr>
          <a:xfrm>
            <a:off x="8252196" y="1294225"/>
            <a:ext cx="647999" cy="385564"/>
          </a:xfrm>
        </p:spPr>
        <p:txBody>
          <a:bodyPr/>
          <a:lstStyle/>
          <a:p>
            <a:r>
              <a:rPr lang="en-US" dirty="0"/>
              <a:t>08</a:t>
            </a:r>
          </a:p>
        </p:txBody>
      </p:sp>
      <p:sp>
        <p:nvSpPr>
          <p:cNvPr id="91" name="Text Placeholder 90">
            <a:extLst>
              <a:ext uri="{FF2B5EF4-FFF2-40B4-BE49-F238E27FC236}">
                <a16:creationId xmlns:a16="http://schemas.microsoft.com/office/drawing/2014/main" id="{02AD3C13-D59C-A502-B538-90C495DBCD44}"/>
              </a:ext>
            </a:extLst>
          </p:cNvPr>
          <p:cNvSpPr>
            <a:spLocks noGrp="1"/>
          </p:cNvSpPr>
          <p:nvPr>
            <p:ph type="body" sz="quarter" idx="57"/>
          </p:nvPr>
        </p:nvSpPr>
        <p:spPr>
          <a:xfrm>
            <a:off x="9128136" y="1503440"/>
            <a:ext cx="1106063" cy="243728"/>
          </a:xfrm>
        </p:spPr>
        <p:txBody>
          <a:bodyPr/>
          <a:lstStyle/>
          <a:p>
            <a:r>
              <a:rPr lang="en-US" dirty="0"/>
              <a:t>Stran 12</a:t>
            </a:r>
          </a:p>
        </p:txBody>
      </p:sp>
    </p:spTree>
    <p:extLst>
      <p:ext uri="{BB962C8B-B14F-4D97-AF65-F5344CB8AC3E}">
        <p14:creationId xmlns:p14="http://schemas.microsoft.com/office/powerpoint/2010/main" val="3386573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0213063-37DD-7492-8E76-EF58F5D0EFC9}"/>
              </a:ext>
            </a:extLst>
          </p:cNvPr>
          <p:cNvSpPr>
            <a:spLocks noGrp="1"/>
          </p:cNvSpPr>
          <p:nvPr>
            <p:ph type="body" sz="quarter" idx="17"/>
          </p:nvPr>
        </p:nvSpPr>
        <p:spPr>
          <a:xfrm>
            <a:off x="624393" y="1284446"/>
            <a:ext cx="2066906" cy="582221"/>
          </a:xfrm>
        </p:spPr>
        <p:txBody>
          <a:bodyPr/>
          <a:lstStyle/>
          <a:p>
            <a:r>
              <a:rPr lang="en-US"/>
              <a:t>01</a:t>
            </a:r>
            <a:endParaRPr lang="en-US" dirty="0"/>
          </a:p>
        </p:txBody>
      </p:sp>
      <p:pic>
        <p:nvPicPr>
          <p:cNvPr id="8" name="Picture Placeholder 7">
            <a:extLst>
              <a:ext uri="{FF2B5EF4-FFF2-40B4-BE49-F238E27FC236}">
                <a16:creationId xmlns:a16="http://schemas.microsoft.com/office/drawing/2014/main" id="{294E0E4F-867B-6D21-1809-A61EC700775A}"/>
              </a:ext>
            </a:extLst>
          </p:cNvPr>
          <p:cNvPicPr>
            <a:picLocks noGrp="1" noChangeAspect="1"/>
          </p:cNvPicPr>
          <p:nvPr>
            <p:ph type="pic" sz="quarter" idx="19"/>
          </p:nvPr>
        </p:nvPicPr>
        <p:blipFill>
          <a:blip r:embed="rId2" cstate="email">
            <a:extLst>
              <a:ext uri="{28A0092B-C50C-407E-A947-70E740481C1C}">
                <a14:useLocalDpi xmlns:a14="http://schemas.microsoft.com/office/drawing/2010/main"/>
              </a:ext>
            </a:extLst>
          </a:blip>
          <a:srcRect/>
          <a:stretch/>
        </p:blipFill>
        <p:spPr>
          <a:xfrm>
            <a:off x="4396968" y="800841"/>
            <a:ext cx="7795032" cy="5413961"/>
          </a:xfrm>
          <a:solidFill>
            <a:schemeClr val="bg1">
              <a:lumMod val="95000"/>
            </a:schemeClr>
          </a:solidFill>
        </p:spPr>
      </p:pic>
      <p:pic>
        <p:nvPicPr>
          <p:cNvPr id="9" name="Picture 8">
            <a:extLst>
              <a:ext uri="{FF2B5EF4-FFF2-40B4-BE49-F238E27FC236}">
                <a16:creationId xmlns:a16="http://schemas.microsoft.com/office/drawing/2014/main" id="{8E2FDFCF-3950-41B4-930A-8A270C9AD097}"/>
              </a:ext>
            </a:extLst>
          </p:cNvPr>
          <p:cNvPicPr>
            <a:picLocks noChangeAspect="1"/>
          </p:cNvPicPr>
          <p:nvPr/>
        </p:nvPicPr>
        <p:blipFill>
          <a:blip r:embed="rId3" cstate="email">
            <a:alphaModFix amt="83000"/>
            <a:extLst>
              <a:ext uri="{28A0092B-C50C-407E-A947-70E740481C1C}">
                <a14:useLocalDpi xmlns:a14="http://schemas.microsoft.com/office/drawing/2010/main"/>
              </a:ext>
            </a:extLst>
          </a:blip>
          <a:stretch>
            <a:fillRect/>
          </a:stretch>
        </p:blipFill>
        <p:spPr>
          <a:xfrm rot="20606857">
            <a:off x="9145002" y="3240312"/>
            <a:ext cx="4222737" cy="4222737"/>
          </a:xfrm>
          <a:prstGeom prst="rect">
            <a:avLst/>
          </a:prstGeom>
        </p:spPr>
      </p:pic>
      <p:sp>
        <p:nvSpPr>
          <p:cNvPr id="10" name="Rectangle 9">
            <a:extLst>
              <a:ext uri="{FF2B5EF4-FFF2-40B4-BE49-F238E27FC236}">
                <a16:creationId xmlns:a16="http://schemas.microsoft.com/office/drawing/2014/main" id="{CB21D947-4F76-565E-CB45-D91CCFD31298}"/>
              </a:ext>
            </a:extLst>
          </p:cNvPr>
          <p:cNvSpPr/>
          <p:nvPr/>
        </p:nvSpPr>
        <p:spPr>
          <a:xfrm>
            <a:off x="2483239" y="2558689"/>
            <a:ext cx="4935200" cy="8776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29" dirty="0">
              <a:latin typeface="Montserrat" panose="00000500000000000000" pitchFamily="50" charset="0"/>
            </a:endParaRPr>
          </a:p>
        </p:txBody>
      </p:sp>
      <p:sp>
        <p:nvSpPr>
          <p:cNvPr id="11" name="TextBox 10">
            <a:extLst>
              <a:ext uri="{FF2B5EF4-FFF2-40B4-BE49-F238E27FC236}">
                <a16:creationId xmlns:a16="http://schemas.microsoft.com/office/drawing/2014/main" id="{1DFF4C25-B5ED-0648-D9B2-5D4B1B817211}"/>
              </a:ext>
            </a:extLst>
          </p:cNvPr>
          <p:cNvSpPr txBox="1"/>
          <p:nvPr/>
        </p:nvSpPr>
        <p:spPr>
          <a:xfrm>
            <a:off x="2599529" y="2610987"/>
            <a:ext cx="4723024" cy="830997"/>
          </a:xfrm>
          <a:prstGeom prst="rect">
            <a:avLst/>
          </a:prstGeom>
          <a:noFill/>
        </p:spPr>
        <p:txBody>
          <a:bodyPr wrap="none" rtlCol="0">
            <a:spAutoFit/>
          </a:bodyPr>
          <a:lstStyle/>
          <a:p>
            <a:r>
              <a:rPr lang="en-US" sz="4800" b="1" spc="324" dirty="0">
                <a:solidFill>
                  <a:srgbClr val="5398A2"/>
                </a:solidFill>
                <a:latin typeface="Calibri" panose="020F0502020204030204" pitchFamily="34" charset="0"/>
                <a:cs typeface="Calibri" panose="020F0502020204030204" pitchFamily="34" charset="0"/>
              </a:rPr>
              <a:t>UVOD</a:t>
            </a:r>
          </a:p>
        </p:txBody>
      </p:sp>
    </p:spTree>
    <p:extLst>
      <p:ext uri="{BB962C8B-B14F-4D97-AF65-F5344CB8AC3E}">
        <p14:creationId xmlns:p14="http://schemas.microsoft.com/office/powerpoint/2010/main" val="3273588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561B61B-D9E5-B6BB-DD9A-AF83DD63D519}"/>
              </a:ext>
            </a:extLst>
          </p:cNvPr>
          <p:cNvSpPr>
            <a:spLocks noGrp="1"/>
          </p:cNvSpPr>
          <p:nvPr>
            <p:ph type="body" sz="quarter" idx="18"/>
          </p:nvPr>
        </p:nvSpPr>
        <p:spPr>
          <a:xfrm>
            <a:off x="798380" y="1565257"/>
            <a:ext cx="10614687" cy="3849918"/>
          </a:xfrm>
        </p:spPr>
        <p:txBody>
          <a:bodyPr/>
          <a:lstStyle/>
          <a:p>
            <a:pPr marL="0" indent="0">
              <a:spcBef>
                <a:spcPts val="600"/>
              </a:spcBef>
            </a:pPr>
            <a:r>
              <a:rPr lang="en-US" sz="2000" dirty="0"/>
              <a:t>Skupnosti uspevajo, ko se ljudje počutijo povezane, podprte in vključene. Za mlade, ki se soočajo s podnebnimi izzivi, vrstniške podporne mreže zmanjšujejo ekološko tesnobo, ustvarjajo občutek pripadnosti in spreminjajo posamezno energijo v kolektivni učinek. Ta vodič raziskuje, kako graditi podporne vrstniške povezave tako v živo kot na spletu.</a:t>
            </a:r>
          </a:p>
          <a:p>
            <a:pPr marL="0" indent="0">
              <a:spcBef>
                <a:spcPts val="600"/>
              </a:spcBef>
            </a:pPr>
            <a:endParaRPr lang="en-US" sz="2000" dirty="0"/>
          </a:p>
          <a:p>
            <a:pPr marL="0" indent="0">
              <a:spcBef>
                <a:spcPts val="600"/>
              </a:spcBef>
            </a:pPr>
            <a:r>
              <a:rPr lang="en-US" sz="2000" b="1" dirty="0"/>
              <a:t>Povezave z drugimi moduli Planet Pulse:</a:t>
            </a:r>
          </a:p>
          <a:p>
            <a:pPr marL="342900" indent="-342900">
              <a:spcBef>
                <a:spcPts val="600"/>
              </a:spcBef>
              <a:buFont typeface="Arial" panose="020B0604020202020204" pitchFamily="34" charset="0"/>
              <a:buChar char="•"/>
            </a:pPr>
            <a:r>
              <a:rPr lang="en-US" sz="2000" i="1" dirty="0"/>
              <a:t>Odpornost – podporne mreže olajšajo soočanje z izzivi.</a:t>
            </a:r>
          </a:p>
          <a:p>
            <a:pPr marL="342900" indent="-342900">
              <a:spcBef>
                <a:spcPts val="600"/>
              </a:spcBef>
              <a:buFont typeface="Arial" panose="020B0604020202020204" pitchFamily="34" charset="0"/>
              <a:buChar char="•"/>
            </a:pPr>
            <a:r>
              <a:rPr lang="en-US" sz="2000" i="1" dirty="0"/>
              <a:t>Upanje – optimizem raste, ko ga delimo.</a:t>
            </a:r>
          </a:p>
          <a:p>
            <a:pPr marL="342900" indent="-342900">
              <a:spcBef>
                <a:spcPts val="600"/>
              </a:spcBef>
              <a:buFont typeface="Arial" panose="020B0604020202020204" pitchFamily="34" charset="0"/>
              <a:buChar char="•"/>
            </a:pPr>
            <a:r>
              <a:rPr lang="en-US" sz="2000" i="1" dirty="0"/>
              <a:t>Kolektivno delovanje – močne skupnosti poganjajo močnejše kampanje.</a:t>
            </a:r>
          </a:p>
          <a:p>
            <a:pPr marL="342900" indent="-342900">
              <a:spcBef>
                <a:spcPts val="600"/>
              </a:spcBef>
              <a:buFont typeface="Arial" panose="020B0604020202020204" pitchFamily="34" charset="0"/>
              <a:buChar char="•"/>
            </a:pPr>
            <a:endParaRPr lang="en-US" sz="2000" dirty="0"/>
          </a:p>
          <a:p>
            <a:pPr marL="0" indent="0">
              <a:spcBef>
                <a:spcPts val="600"/>
              </a:spcBef>
            </a:pPr>
            <a:r>
              <a:rPr lang="en-US" sz="2000" b="1" dirty="0"/>
              <a:t>Učni cilji</a:t>
            </a:r>
            <a:endParaRPr lang="en-US" sz="2000" dirty="0"/>
          </a:p>
          <a:p>
            <a:pPr marL="342900" indent="-342900">
              <a:spcBef>
                <a:spcPts val="600"/>
              </a:spcBef>
              <a:buFont typeface="Arial" panose="020B0604020202020204" pitchFamily="34" charset="0"/>
              <a:buChar char="•"/>
            </a:pPr>
            <a:r>
              <a:rPr lang="en-US" sz="2000" dirty="0" err="1"/>
              <a:t>Prepoznati pomen vrstniške povezanosti za podnebno odpornost.</a:t>
            </a:r>
          </a:p>
          <a:p>
            <a:pPr marL="342900" indent="-342900">
              <a:spcBef>
                <a:spcPts val="600"/>
              </a:spcBef>
              <a:buFont typeface="Arial" panose="020B0604020202020204" pitchFamily="34" charset="0"/>
              <a:buChar char="•"/>
            </a:pPr>
            <a:r>
              <a:rPr lang="en-US" sz="2000" dirty="0"/>
              <a:t>Vaditi vključujočo komunikacijo in sodelovalne spretnosti.</a:t>
            </a:r>
          </a:p>
          <a:p>
            <a:pPr marL="342900" indent="-342900">
              <a:spcBef>
                <a:spcPts val="600"/>
              </a:spcBef>
              <a:buFont typeface="Arial" panose="020B0604020202020204" pitchFamily="34" charset="0"/>
              <a:buChar char="•"/>
            </a:pPr>
            <a:r>
              <a:rPr lang="en-US" sz="2000" dirty="0"/>
              <a:t>Raziskati, kako graditi podporne digitalne in osebne skupnosti.</a:t>
            </a:r>
          </a:p>
          <a:p>
            <a:pPr marL="342900" indent="-342900">
              <a:spcBef>
                <a:spcPts val="600"/>
              </a:spcBef>
              <a:buFont typeface="Arial" panose="020B0604020202020204" pitchFamily="34" charset="0"/>
              <a:buChar char="•"/>
            </a:pPr>
            <a:r>
              <a:rPr lang="en-US" sz="2000" dirty="0"/>
              <a:t>Razmisliti o osebni in skupinski odgovornosti za pripadnost.</a:t>
            </a:r>
          </a:p>
          <a:p>
            <a:pPr marL="0" indent="0">
              <a:spcBef>
                <a:spcPts val="600"/>
              </a:spcBef>
            </a:pPr>
            <a:endParaRPr lang="en-US" sz="2000" dirty="0"/>
          </a:p>
          <a:p>
            <a:pPr marL="342900" indent="-342900">
              <a:spcBef>
                <a:spcPts val="600"/>
              </a:spcBef>
              <a:buFont typeface="Arial" panose="020B0604020202020204" pitchFamily="34" charset="0"/>
              <a:buChar char="•"/>
            </a:pPr>
            <a:endParaRPr lang="en-US" sz="2000" dirty="0" err="1"/>
          </a:p>
        </p:txBody>
      </p:sp>
      <p:sp>
        <p:nvSpPr>
          <p:cNvPr id="4" name="Text Placeholder 3">
            <a:extLst>
              <a:ext uri="{FF2B5EF4-FFF2-40B4-BE49-F238E27FC236}">
                <a16:creationId xmlns:a16="http://schemas.microsoft.com/office/drawing/2014/main" id="{20D0AD24-DC14-E8EC-808F-CC7B578D1B46}"/>
              </a:ext>
            </a:extLst>
          </p:cNvPr>
          <p:cNvSpPr>
            <a:spLocks noGrp="1"/>
          </p:cNvSpPr>
          <p:nvPr>
            <p:ph type="body" sz="quarter" idx="16"/>
          </p:nvPr>
        </p:nvSpPr>
        <p:spPr>
          <a:xfrm>
            <a:off x="798380" y="761603"/>
            <a:ext cx="10614687" cy="803654"/>
          </a:xfrm>
        </p:spPr>
        <p:txBody>
          <a:bodyPr/>
          <a:lstStyle/>
          <a:p>
            <a:r>
              <a:rPr lang="en-US" dirty="0">
                <a:solidFill>
                  <a:srgbClr val="1F8E47"/>
                </a:solidFill>
              </a:rPr>
              <a:t>Uvod</a:t>
            </a:r>
          </a:p>
        </p:txBody>
      </p:sp>
    </p:spTree>
    <p:extLst>
      <p:ext uri="{BB962C8B-B14F-4D97-AF65-F5344CB8AC3E}">
        <p14:creationId xmlns:p14="http://schemas.microsoft.com/office/powerpoint/2010/main" val="243972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407CBF1-5103-57D0-ECAE-B68DC56DA929}"/>
              </a:ext>
            </a:extLst>
          </p:cNvPr>
          <p:cNvSpPr>
            <a:spLocks noGrp="1"/>
          </p:cNvSpPr>
          <p:nvPr>
            <p:ph type="body" sz="quarter" idx="18"/>
          </p:nvPr>
        </p:nvSpPr>
        <p:spPr>
          <a:xfrm>
            <a:off x="528134" y="1876698"/>
            <a:ext cx="3271970" cy="1049221"/>
          </a:xfrm>
        </p:spPr>
        <p:txBody>
          <a:bodyPr/>
          <a:lstStyle/>
          <a:p>
            <a:pPr>
              <a:lnSpc>
                <a:spcPct val="100000"/>
              </a:lnSpc>
            </a:pPr>
            <a:r>
              <a:rPr lang="en-US" dirty="0"/>
              <a:t>Kartiranje vrstniških podpornih mrež</a:t>
            </a:r>
          </a:p>
        </p:txBody>
      </p:sp>
      <p:sp>
        <p:nvSpPr>
          <p:cNvPr id="6" name="Text Placeholder 5">
            <a:extLst>
              <a:ext uri="{FF2B5EF4-FFF2-40B4-BE49-F238E27FC236}">
                <a16:creationId xmlns:a16="http://schemas.microsoft.com/office/drawing/2014/main" id="{72C2221A-D11C-F049-4BE8-7693558EE84B}"/>
              </a:ext>
            </a:extLst>
          </p:cNvPr>
          <p:cNvSpPr>
            <a:spLocks noGrp="1"/>
          </p:cNvSpPr>
          <p:nvPr>
            <p:ph type="body" sz="quarter" idx="19"/>
          </p:nvPr>
        </p:nvSpPr>
        <p:spPr>
          <a:xfrm>
            <a:off x="544933" y="941779"/>
            <a:ext cx="2530776" cy="385564"/>
          </a:xfrm>
        </p:spPr>
        <p:txBody>
          <a:bodyPr/>
          <a:lstStyle/>
          <a:p>
            <a:r>
              <a:rPr lang="en-US" dirty="0"/>
              <a:t>1. del: </a:t>
            </a:r>
          </a:p>
        </p:txBody>
      </p:sp>
      <p:sp>
        <p:nvSpPr>
          <p:cNvPr id="7" name="Text Placeholder 6">
            <a:extLst>
              <a:ext uri="{FF2B5EF4-FFF2-40B4-BE49-F238E27FC236}">
                <a16:creationId xmlns:a16="http://schemas.microsoft.com/office/drawing/2014/main" id="{D93B41D0-B47F-F72A-67EC-6926BF890FF9}"/>
              </a:ext>
            </a:extLst>
          </p:cNvPr>
          <p:cNvSpPr>
            <a:spLocks noGrp="1"/>
          </p:cNvSpPr>
          <p:nvPr>
            <p:ph type="body" sz="quarter" idx="20"/>
          </p:nvPr>
        </p:nvSpPr>
        <p:spPr>
          <a:xfrm>
            <a:off x="4594468" y="590797"/>
            <a:ext cx="6961476" cy="5647700"/>
          </a:xfrm>
        </p:spPr>
        <p:txBody>
          <a:bodyPr>
            <a:spAutoFit/>
          </a:bodyPr>
          <a:lstStyle/>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PH" sz="2200" b="0" i="1" u="none" strike="noStrike" kern="1200" cap="none" spc="0" normalizeH="0" baseline="0" noProof="0" dirty="0">
                <a:ln>
                  <a:noFill/>
                </a:ln>
                <a:solidFill>
                  <a:srgbClr val="404040"/>
                </a:solidFill>
                <a:effectLst/>
                <a:uLnTx/>
                <a:uFillTx/>
                <a:latin typeface="Calibri" panose="020F0502020204030204"/>
                <a:ea typeface="+mn-ea"/>
                <a:cs typeface="+mn-cs"/>
              </a:rPr>
              <a:t>Čas: 15 minut</a:t>
            </a:r>
            <a:endPar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US" sz="2200" b="1" i="0" u="none" strike="noStrike" kern="1200" cap="none" spc="0" normalizeH="0" baseline="0" noProof="0" dirty="0">
                <a:ln>
                  <a:noFill/>
                </a:ln>
                <a:solidFill>
                  <a:srgbClr val="404040"/>
                </a:solidFill>
                <a:effectLst/>
                <a:uLnTx/>
                <a:uFillTx/>
                <a:latin typeface="Calibri" panose="020F0502020204030204"/>
                <a:ea typeface="+mn-ea"/>
                <a:cs typeface="+mn-cs"/>
              </a:rPr>
              <a:t>Dejavnost: </a:t>
            </a:r>
            <a:r>
              <a:rPr kumimoji="0" lang="en-US" sz="2200" i="0" u="none" strike="noStrike" kern="1200" cap="none" spc="0" normalizeH="0" baseline="0" noProof="0" dirty="0">
                <a:ln>
                  <a:noFill/>
                </a:ln>
                <a:solidFill>
                  <a:srgbClr val="404040"/>
                </a:solidFill>
                <a:effectLst/>
                <a:uLnTx/>
                <a:uFillTx/>
                <a:latin typeface="Calibri" panose="020F0502020204030204"/>
                <a:ea typeface="+mn-ea"/>
                <a:cs typeface="+mn-cs"/>
              </a:rPr>
              <a:t>Nariši „zemljevid vrstniške podpore“.</a:t>
            </a:r>
          </a:p>
          <a:p>
            <a:pPr marL="342900" marR="0" lvl="0" indent="-342900" fontAlgn="auto">
              <a:lnSpc>
                <a:spcPct val="100000"/>
              </a:lnSpc>
              <a:spcAft>
                <a:spcPts val="0"/>
              </a:spcAft>
              <a:buClrTx/>
              <a:buSzTx/>
              <a:buFont typeface="Arial" panose="020B0604020202020204" pitchFamily="34" charset="0"/>
              <a:buChar char="•"/>
              <a:tabLst/>
              <a:defRPr/>
            </a:pPr>
            <a:r>
              <a:rPr lang="en-US" sz="2200" dirty="0"/>
              <a:t>V središču: ti.</a:t>
            </a:r>
          </a:p>
          <a:p>
            <a:pPr marL="342900" marR="0" lvl="0" indent="-342900" fontAlgn="auto">
              <a:lnSpc>
                <a:spcPct val="100000"/>
              </a:lnSpc>
              <a:spcAft>
                <a:spcPts val="0"/>
              </a:spcAft>
              <a:buClrTx/>
              <a:buSzTx/>
              <a:buFont typeface="Arial" panose="020B0604020202020204" pitchFamily="34" charset="0"/>
              <a:buChar char="•"/>
              <a:tabLst/>
              <a:defRPr/>
            </a:pPr>
            <a:r>
              <a:rPr lang="en-US" sz="2200" dirty="0"/>
              <a:t>Okoli tebe: prijatelji, sošolci, podnebni klubi, spletne skupnosti.</a:t>
            </a:r>
          </a:p>
          <a:p>
            <a:pPr marL="342900" marR="0" lvl="0" indent="-342900" fontAlgn="auto">
              <a:lnSpc>
                <a:spcPct val="100000"/>
              </a:lnSpc>
              <a:spcAft>
                <a:spcPts val="0"/>
              </a:spcAft>
              <a:buClrTx/>
              <a:buSzTx/>
              <a:buFont typeface="Arial" panose="020B0604020202020204" pitchFamily="34" charset="0"/>
              <a:buChar char="•"/>
              <a:tabLst/>
              <a:defRPr/>
            </a:pPr>
            <a:r>
              <a:rPr lang="en-US" sz="2200" dirty="0"/>
              <a:t>Puščice: kam teče podpora (kdo podpira tebe, koga podpiraš ti).</a:t>
            </a:r>
          </a:p>
          <a:p>
            <a:pPr marL="342900" marR="0" lvl="0" indent="-342900" fontAlgn="auto">
              <a:lnSpc>
                <a:spcPct val="100000"/>
              </a:lnSpc>
              <a:spcAft>
                <a:spcPts val="0"/>
              </a:spcAft>
              <a:buClrTx/>
              <a:buSzTx/>
              <a:buFont typeface="Arial" panose="020B0604020202020204" pitchFamily="34" charset="0"/>
              <a:buChar char="•"/>
              <a:tabLst/>
              <a:defRPr/>
            </a:pPr>
            <a:endParaRPr kumimoji="0" lang="en-US" sz="2200" u="none" strike="noStrike" kern="1200" cap="none" spc="0" normalizeH="0" baseline="0" noProof="0" dirty="0">
              <a:ln>
                <a:noFill/>
              </a:ln>
              <a:solidFill>
                <a:srgbClr val="40404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US" sz="2200" b="1" u="none" strike="noStrike" kern="1200" cap="none" spc="0" normalizeH="0" baseline="0" noProof="0" dirty="0">
                <a:ln>
                  <a:noFill/>
                </a:ln>
                <a:solidFill>
                  <a:srgbClr val="404040"/>
                </a:solidFill>
                <a:effectLst/>
                <a:uLnTx/>
                <a:uFillTx/>
                <a:latin typeface="Calibri" panose="020F0502020204030204"/>
                <a:ea typeface="+mn-ea"/>
                <a:cs typeface="+mn-cs"/>
              </a:rPr>
              <a:t>Iztočnice za razpravo:</a:t>
            </a:r>
          </a:p>
          <a:p>
            <a:pPr marL="342900" marR="0" lvl="0" indent="-342900" fontAlgn="auto">
              <a:lnSpc>
                <a:spcPct val="100000"/>
              </a:lnSpc>
              <a:spcAft>
                <a:spcPts val="0"/>
              </a:spcAft>
              <a:buClrTx/>
              <a:buSzTx/>
              <a:buFont typeface="Arial" panose="020B0604020202020204" pitchFamily="34" charset="0"/>
              <a:buChar char="•"/>
              <a:tabLst/>
              <a:defRPr/>
            </a:pPr>
            <a:r>
              <a:rPr lang="en-US" sz="2200" dirty="0"/>
              <a:t>Kdo ti pomaga, da se počutiš močnejšega/-o, ko čutiš podnebno tesnobo?</a:t>
            </a:r>
          </a:p>
          <a:p>
            <a:pPr marL="342900" marR="0" lvl="0" indent="-342900" fontAlgn="auto">
              <a:lnSpc>
                <a:spcPct val="100000"/>
              </a:lnSpc>
              <a:spcAft>
                <a:spcPts val="0"/>
              </a:spcAft>
              <a:buClrTx/>
              <a:buSzTx/>
              <a:buFont typeface="Arial" panose="020B0604020202020204" pitchFamily="34" charset="0"/>
              <a:buChar char="•"/>
              <a:tabLst/>
              <a:defRPr/>
            </a:pPr>
            <a:r>
              <a:rPr lang="en-US" sz="2200" dirty="0"/>
              <a:t>Kje vidiš vrzeli v svoji podporni mreži?</a:t>
            </a:r>
          </a:p>
          <a:p>
            <a:pPr marL="342900" marR="0" lvl="0" indent="-342900" fontAlgn="auto">
              <a:lnSpc>
                <a:spcPct val="100000"/>
              </a:lnSpc>
              <a:spcAft>
                <a:spcPts val="0"/>
              </a:spcAft>
              <a:buClrTx/>
              <a:buSzTx/>
              <a:buFont typeface="Arial" panose="020B0604020202020204" pitchFamily="34" charset="0"/>
              <a:buChar char="•"/>
              <a:tabLst/>
              <a:defRPr/>
            </a:pPr>
            <a:r>
              <a:rPr lang="en-US" sz="2200" dirty="0"/>
              <a:t>Kako bi lahko vzpostavil/-a stik, da vključiš druge?</a:t>
            </a:r>
          </a:p>
        </p:txBody>
      </p:sp>
    </p:spTree>
    <p:extLst>
      <p:ext uri="{BB962C8B-B14F-4D97-AF65-F5344CB8AC3E}">
        <p14:creationId xmlns:p14="http://schemas.microsoft.com/office/powerpoint/2010/main" val="3236974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34986-0C31-7247-6B1B-B24DE6CAC403}"/>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1B7D70E8-B479-970E-3080-BA6A111DC2CD}"/>
              </a:ext>
            </a:extLst>
          </p:cNvPr>
          <p:cNvSpPr>
            <a:spLocks noGrp="1"/>
          </p:cNvSpPr>
          <p:nvPr>
            <p:ph type="body" sz="quarter" idx="18"/>
          </p:nvPr>
        </p:nvSpPr>
        <p:spPr>
          <a:xfrm>
            <a:off x="528134" y="1876698"/>
            <a:ext cx="3418224" cy="1049221"/>
          </a:xfrm>
        </p:spPr>
        <p:txBody>
          <a:bodyPr/>
          <a:lstStyle/>
          <a:p>
            <a:r>
              <a:rPr lang="en-US" dirty="0"/>
              <a:t>Igre vlog za vrstniško povezovanje</a:t>
            </a:r>
          </a:p>
        </p:txBody>
      </p:sp>
      <p:sp>
        <p:nvSpPr>
          <p:cNvPr id="4" name="Text Placeholder 3">
            <a:extLst>
              <a:ext uri="{FF2B5EF4-FFF2-40B4-BE49-F238E27FC236}">
                <a16:creationId xmlns:a16="http://schemas.microsoft.com/office/drawing/2014/main" id="{5A59D372-6A2D-2E6F-6F33-3A07B37D9FB4}"/>
              </a:ext>
            </a:extLst>
          </p:cNvPr>
          <p:cNvSpPr>
            <a:spLocks noGrp="1"/>
          </p:cNvSpPr>
          <p:nvPr>
            <p:ph type="body" sz="quarter" idx="19"/>
          </p:nvPr>
        </p:nvSpPr>
        <p:spPr>
          <a:xfrm>
            <a:off x="544933" y="941779"/>
            <a:ext cx="2956256" cy="385564"/>
          </a:xfrm>
        </p:spPr>
        <p:txBody>
          <a:bodyPr/>
          <a:lstStyle/>
          <a:p>
            <a:r>
              <a:rPr lang="en-US" dirty="0"/>
              <a:t>2. del:</a:t>
            </a:r>
          </a:p>
        </p:txBody>
      </p:sp>
      <p:sp>
        <p:nvSpPr>
          <p:cNvPr id="9" name="Text Placeholder 6">
            <a:extLst>
              <a:ext uri="{FF2B5EF4-FFF2-40B4-BE49-F238E27FC236}">
                <a16:creationId xmlns:a16="http://schemas.microsoft.com/office/drawing/2014/main" id="{84F8D2EB-3342-42DC-9CEC-244DB9730D23}"/>
              </a:ext>
            </a:extLst>
          </p:cNvPr>
          <p:cNvSpPr>
            <a:spLocks noGrp="1"/>
          </p:cNvSpPr>
          <p:nvPr>
            <p:ph type="body" sz="quarter" idx="20"/>
          </p:nvPr>
        </p:nvSpPr>
        <p:spPr>
          <a:xfrm>
            <a:off x="4594468" y="590797"/>
            <a:ext cx="7185728" cy="5330690"/>
          </a:xfrm>
        </p:spPr>
        <p:txBody>
          <a:bodyPr wrap="square">
            <a:spAutoFit/>
          </a:bodyPr>
          <a:lstStyle/>
          <a:p>
            <a:pPr marL="0" marR="0" lvl="0" indent="0" algn="l" defTabSz="914400" rtl="0" eaLnBrk="1" fontAlgn="auto" latinLnBrk="0" hangingPunct="1">
              <a:lnSpc>
                <a:spcPct val="90000"/>
              </a:lnSpc>
              <a:spcBef>
                <a:spcPts val="600"/>
              </a:spcBef>
              <a:buClrTx/>
              <a:buSzTx/>
              <a:buFont typeface="Arial" panose="020B0604020202020204" pitchFamily="34" charset="0"/>
              <a:buNone/>
              <a:tabLst/>
              <a:defRPr/>
            </a:pPr>
            <a:r>
              <a:rPr kumimoji="0" lang="en-PH" sz="1800" b="0" i="1"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rPr>
              <a:t>Čas: 20–30 minut</a:t>
            </a:r>
            <a:endParaRPr kumimoji="0" lang="en-PH" sz="1800" b="0" i="0"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90000"/>
              </a:lnSpc>
              <a:spcBef>
                <a:spcPts val="600"/>
              </a:spcBef>
              <a:buClrTx/>
              <a:buSzTx/>
              <a:buFont typeface="Arial" panose="020B0604020202020204" pitchFamily="34" charset="0"/>
              <a:buNone/>
              <a:tabLst/>
              <a:defRPr/>
            </a:pPr>
            <a:r>
              <a:rPr kumimoji="0" lang="en-US" sz="1800" b="1" i="0"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rPr>
              <a:t>Scenariji:</a:t>
            </a:r>
          </a:p>
          <a:p>
            <a:pPr marL="347472" marR="0" lvl="0" indent="-347472" fontAlgn="auto">
              <a:spcBef>
                <a:spcPts val="600"/>
              </a:spcBef>
              <a:buClrTx/>
              <a:buSzTx/>
              <a:buFont typeface="+mj-lt"/>
              <a:buAutoNum type="arabicPeriod"/>
              <a:tabLst/>
              <a:defRPr/>
            </a:pPr>
            <a:r>
              <a:rPr lang="en-US" sz="1800" dirty="0">
                <a:latin typeface="Calibri" panose="020F0502020204030204"/>
              </a:rPr>
              <a:t>Nov član se pridruži mladinski podnebni skupini.</a:t>
            </a:r>
          </a:p>
          <a:p>
            <a:pPr marL="347472" marR="0" lvl="0" indent="-347472" fontAlgn="auto">
              <a:spcBef>
                <a:spcPts val="600"/>
              </a:spcBef>
              <a:buClrTx/>
              <a:buSzTx/>
              <a:buFont typeface="+mj-lt"/>
              <a:buAutoNum type="arabicPeriod"/>
              <a:tabLst/>
              <a:defRPr/>
            </a:pPr>
            <a:r>
              <a:rPr lang="en-US" sz="1800" dirty="0">
                <a:latin typeface="Calibri" panose="020F0502020204030204"/>
              </a:rPr>
              <a:t>Govor na dogodku skupnosti z deljenimi mnenji.</a:t>
            </a:r>
          </a:p>
          <a:p>
            <a:pPr marL="347472" marR="0" lvl="0" indent="-347472" fontAlgn="auto">
              <a:spcBef>
                <a:spcPts val="600"/>
              </a:spcBef>
              <a:buClrTx/>
              <a:buSzTx/>
              <a:buFont typeface="+mj-lt"/>
              <a:buAutoNum type="arabicPeriod"/>
              <a:tabLst/>
              <a:defRPr/>
            </a:pPr>
            <a:r>
              <a:rPr lang="en-US" sz="1800" dirty="0">
                <a:latin typeface="Calibri" panose="020F0502020204030204"/>
              </a:rPr>
              <a:t>Sodelovanje v spletnem podnebnem forumu za razpravo.</a:t>
            </a:r>
          </a:p>
          <a:p>
            <a:pPr marL="347472" marR="0" lvl="0" indent="-347472" fontAlgn="auto">
              <a:spcBef>
                <a:spcPts val="600"/>
              </a:spcBef>
              <a:buClrTx/>
              <a:buSzTx/>
              <a:buFont typeface="+mj-lt"/>
              <a:buAutoNum type="arabicPeriod"/>
              <a:tabLst/>
              <a:defRPr/>
            </a:pPr>
            <a:endParaRPr lang="en-US" sz="1800" dirty="0">
              <a:latin typeface="Calibri" panose="020F0502020204030204"/>
            </a:endParaRPr>
          </a:p>
          <a:p>
            <a:pPr marL="0" marR="0" lvl="0" indent="0" fontAlgn="auto">
              <a:spcBef>
                <a:spcPts val="600"/>
              </a:spcBef>
              <a:buClrTx/>
              <a:buSzTx/>
              <a:tabLst/>
              <a:defRPr/>
            </a:pPr>
            <a:r>
              <a:rPr lang="en-US" sz="1800" b="1" dirty="0">
                <a:latin typeface="Calibri" panose="020F0502020204030204"/>
              </a:rPr>
              <a:t>Koraki:</a:t>
            </a:r>
          </a:p>
          <a:p>
            <a:pPr marL="347472" lvl="0" indent="-347472">
              <a:spcBef>
                <a:spcPts val="600"/>
              </a:spcBef>
              <a:buFont typeface="+mj-lt"/>
              <a:buAutoNum type="arabicPeriod"/>
              <a:defRPr/>
            </a:pPr>
            <a:r>
              <a:rPr lang="en-PH" sz="1800" b="1" dirty="0">
                <a:latin typeface="Calibri" panose="020F0502020204030204"/>
              </a:rPr>
              <a:t>Postavi prizor: </a:t>
            </a:r>
            <a:r>
              <a:rPr lang="en-PH" sz="1800" dirty="0">
                <a:latin typeface="Calibri" panose="020F0502020204030204"/>
              </a:rPr>
              <a:t>Pojasni okoliščine.</a:t>
            </a:r>
          </a:p>
          <a:p>
            <a:pPr marL="347472" lvl="0" indent="-347472">
              <a:spcBef>
                <a:spcPts val="600"/>
              </a:spcBef>
              <a:buFont typeface="+mj-lt"/>
              <a:buAutoNum type="arabicPeriod"/>
              <a:defRPr/>
            </a:pPr>
            <a:r>
              <a:rPr lang="en-PH" sz="1800" b="1" dirty="0">
                <a:latin typeface="Calibri" panose="020F0502020204030204"/>
              </a:rPr>
              <a:t>Vloge: </a:t>
            </a:r>
            <a:r>
              <a:rPr lang="en-PH" sz="1800" dirty="0">
                <a:latin typeface="Calibri" panose="020F0502020204030204"/>
              </a:rPr>
              <a:t>Razdeli udeležence (novinec, vodja skupine, podporni vrstniki).</a:t>
            </a:r>
          </a:p>
          <a:p>
            <a:pPr marL="347472" lvl="0" indent="-347472">
              <a:spcBef>
                <a:spcPts val="600"/>
              </a:spcBef>
              <a:buFont typeface="+mj-lt"/>
              <a:buAutoNum type="arabicPeriod"/>
              <a:defRPr/>
            </a:pPr>
            <a:r>
              <a:rPr lang="en-PH" sz="1800" b="1" dirty="0">
                <a:latin typeface="Calibri" panose="020F0502020204030204"/>
              </a:rPr>
              <a:t>Pogovori: </a:t>
            </a:r>
            <a:r>
              <a:rPr lang="en-PH" sz="1800" dirty="0">
                <a:latin typeface="Calibri" panose="020F0502020204030204"/>
              </a:rPr>
              <a:t>Vadi predstavitve, poslušanje, postavljanje vprašanj.</a:t>
            </a:r>
          </a:p>
          <a:p>
            <a:pPr marL="347472" lvl="0" indent="-347472">
              <a:spcBef>
                <a:spcPts val="600"/>
              </a:spcBef>
              <a:buFont typeface="+mj-lt"/>
              <a:buAutoNum type="arabicPeriod"/>
              <a:defRPr/>
            </a:pPr>
            <a:r>
              <a:rPr lang="en-PH" sz="1800" b="1" dirty="0">
                <a:latin typeface="Calibri" panose="020F0502020204030204"/>
              </a:rPr>
              <a:t>Izziv: </a:t>
            </a:r>
            <a:r>
              <a:rPr lang="en-PH" sz="1800" dirty="0">
                <a:latin typeface="Calibri" panose="020F0502020204030204"/>
              </a:rPr>
              <a:t>Dodaj preobrat – nekdo se ne strinja, nekdo je sramežljiv ali nekdo prevladuje.</a:t>
            </a:r>
          </a:p>
          <a:p>
            <a:pPr marL="347472" lvl="0" indent="-347472">
              <a:spcBef>
                <a:spcPts val="600"/>
              </a:spcBef>
              <a:buFont typeface="+mj-lt"/>
              <a:buAutoNum type="arabicPeriod"/>
              <a:defRPr/>
            </a:pPr>
            <a:r>
              <a:rPr lang="en-PH" sz="1800" b="1" dirty="0">
                <a:latin typeface="Calibri" panose="020F0502020204030204"/>
              </a:rPr>
              <a:t>Povratne informacije in razmislek: </a:t>
            </a:r>
            <a:r>
              <a:rPr lang="en-PH" sz="1800" dirty="0">
                <a:latin typeface="Calibri" panose="020F0502020204030204"/>
              </a:rPr>
              <a:t>Kaj je delovalo? Kako je skupina naredila prostor za vse?</a:t>
            </a:r>
          </a:p>
          <a:p>
            <a:pPr marL="347472" lvl="0" indent="-347472">
              <a:spcBef>
                <a:spcPts val="600"/>
              </a:spcBef>
              <a:buFont typeface="+mj-lt"/>
              <a:buAutoNum type="arabicPeriod"/>
              <a:defRPr/>
            </a:pPr>
            <a:endParaRPr lang="en-PH" sz="1800" dirty="0">
              <a:latin typeface="Calibri" panose="020F0502020204030204"/>
            </a:endParaRPr>
          </a:p>
          <a:p>
            <a:pPr marL="0" lvl="0" indent="0">
              <a:spcBef>
                <a:spcPts val="600"/>
              </a:spcBef>
              <a:defRPr/>
            </a:pPr>
            <a:r>
              <a:rPr lang="en-PH" sz="1800" b="1" dirty="0">
                <a:latin typeface="Calibri" panose="020F0502020204030204"/>
              </a:rPr>
              <a:t>Nasvet za moderatorja: </a:t>
            </a:r>
            <a:r>
              <a:rPr lang="en-PH" sz="1800" dirty="0">
                <a:latin typeface="Calibri" panose="020F0502020204030204"/>
              </a:rPr>
              <a:t>Izpostavi vključenost: sprejemanje tišjih glasov, spoštovanje razlik in priznavanje prispevka vsakogar.</a:t>
            </a:r>
          </a:p>
        </p:txBody>
      </p:sp>
    </p:spTree>
    <p:extLst>
      <p:ext uri="{BB962C8B-B14F-4D97-AF65-F5344CB8AC3E}">
        <p14:creationId xmlns:p14="http://schemas.microsoft.com/office/powerpoint/2010/main" val="841873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D60EE-ABEE-FC88-98CD-2E4648991B78}"/>
            </a:ext>
          </a:extLst>
        </p:cNvPr>
        <p:cNvGrpSpPr/>
        <p:nvPr/>
      </p:nvGrpSpPr>
      <p:grpSpPr>
        <a:xfrm>
          <a:off x="0" y="0"/>
          <a:ext cx="0" cy="0"/>
          <a:chOff x="0" y="0"/>
          <a:chExt cx="0" cy="0"/>
        </a:xfrm>
      </p:grpSpPr>
      <p:sp>
        <p:nvSpPr>
          <p:cNvPr id="16" name="Text Placeholder 4">
            <a:extLst>
              <a:ext uri="{FF2B5EF4-FFF2-40B4-BE49-F238E27FC236}">
                <a16:creationId xmlns:a16="http://schemas.microsoft.com/office/drawing/2014/main" id="{26AAAC2E-2ACC-869B-6F33-875D8343A178}"/>
              </a:ext>
            </a:extLst>
          </p:cNvPr>
          <p:cNvSpPr>
            <a:spLocks noGrp="1"/>
          </p:cNvSpPr>
          <p:nvPr>
            <p:ph type="body" sz="quarter" idx="18"/>
          </p:nvPr>
        </p:nvSpPr>
        <p:spPr>
          <a:xfrm>
            <a:off x="528134" y="1876698"/>
            <a:ext cx="3271970" cy="1049221"/>
          </a:xfrm>
        </p:spPr>
        <p:txBody>
          <a:bodyPr/>
          <a:lstStyle/>
          <a:p>
            <a:pPr>
              <a:lnSpc>
                <a:spcPct val="100000"/>
              </a:lnSpc>
            </a:pPr>
            <a:r>
              <a:rPr lang="en-US" dirty="0"/>
              <a:t>Digitalne skupnosti in spletna prisotnost</a:t>
            </a:r>
          </a:p>
        </p:txBody>
      </p:sp>
      <p:sp>
        <p:nvSpPr>
          <p:cNvPr id="17" name="Text Placeholder 5">
            <a:extLst>
              <a:ext uri="{FF2B5EF4-FFF2-40B4-BE49-F238E27FC236}">
                <a16:creationId xmlns:a16="http://schemas.microsoft.com/office/drawing/2014/main" id="{7341E515-AD53-BF6F-4794-ACAF78BD8D49}"/>
              </a:ext>
            </a:extLst>
          </p:cNvPr>
          <p:cNvSpPr>
            <a:spLocks noGrp="1"/>
          </p:cNvSpPr>
          <p:nvPr>
            <p:ph type="body" sz="quarter" idx="19"/>
          </p:nvPr>
        </p:nvSpPr>
        <p:spPr>
          <a:xfrm>
            <a:off x="544933" y="941779"/>
            <a:ext cx="2530776" cy="385564"/>
          </a:xfrm>
        </p:spPr>
        <p:txBody>
          <a:bodyPr/>
          <a:lstStyle/>
          <a:p>
            <a:r>
              <a:rPr lang="en-US" dirty="0"/>
              <a:t>3. del: </a:t>
            </a:r>
          </a:p>
        </p:txBody>
      </p:sp>
      <p:sp>
        <p:nvSpPr>
          <p:cNvPr id="18" name="Text Placeholder 6">
            <a:extLst>
              <a:ext uri="{FF2B5EF4-FFF2-40B4-BE49-F238E27FC236}">
                <a16:creationId xmlns:a16="http://schemas.microsoft.com/office/drawing/2014/main" id="{E6B5BEBC-83F4-AE2F-38DF-3FB3F76260C7}"/>
              </a:ext>
            </a:extLst>
          </p:cNvPr>
          <p:cNvSpPr>
            <a:spLocks noGrp="1"/>
          </p:cNvSpPr>
          <p:nvPr>
            <p:ph type="body" sz="quarter" idx="20"/>
          </p:nvPr>
        </p:nvSpPr>
        <p:spPr>
          <a:xfrm>
            <a:off x="4594468" y="590797"/>
            <a:ext cx="6961476" cy="6060121"/>
          </a:xfrm>
        </p:spPr>
        <p:txBody>
          <a:bodyPr>
            <a:spAutoFit/>
          </a:bodyPr>
          <a:lstStyle/>
          <a:p>
            <a:pPr marL="0" marR="0" lvl="0" indent="0" algn="l" defTabSz="914400" rtl="0" eaLnBrk="1" fontAlgn="auto" latinLnBrk="0" hangingPunct="1">
              <a:lnSpc>
                <a:spcPct val="90000"/>
              </a:lnSpc>
              <a:spcBef>
                <a:spcPts val="600"/>
              </a:spcBef>
              <a:buClrTx/>
              <a:buSzTx/>
              <a:buFont typeface="Arial" panose="020B0604020202020204" pitchFamily="34" charset="0"/>
              <a:buNone/>
              <a:tabLst/>
              <a:defRPr/>
            </a:pPr>
            <a:r>
              <a:rPr kumimoji="0" lang="en-PH" sz="1800" b="0" i="1"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rPr>
              <a:t>Čas: 20 minut</a:t>
            </a:r>
            <a:endParaRPr lang="en-PH" sz="1800" dirty="0">
              <a:latin typeface="Calibri" panose="020F0502020204030204" pitchFamily="34" charset="0"/>
              <a:cs typeface="Calibri" panose="020F0502020204030204" pitchFamily="34" charset="0"/>
            </a:endParaRPr>
          </a:p>
          <a:p>
            <a:pPr marL="0" indent="0">
              <a:spcBef>
                <a:spcPts val="600"/>
              </a:spcBef>
              <a:defRPr/>
            </a:pPr>
            <a:r>
              <a:rPr lang="en-PH" sz="1800" b="1" dirty="0">
                <a:latin typeface="Calibri" panose="020F0502020204030204" pitchFamily="34" charset="0"/>
                <a:cs typeface="Calibri" panose="020F0502020204030204" pitchFamily="34" charset="0"/>
              </a:rPr>
              <a:t>Uvod: </a:t>
            </a:r>
            <a:r>
              <a:rPr lang="en-PH" sz="1800" dirty="0">
                <a:latin typeface="Calibri" panose="020F0502020204030204" pitchFamily="34" charset="0"/>
                <a:cs typeface="Calibri" panose="020F0502020204030204" pitchFamily="34" charset="0"/>
              </a:rPr>
              <a:t>Spletni prostori okrepijo glasove mladih. Kadar so varni in podporni, postanejo močna središča za podnebno ukrepanje.</a:t>
            </a:r>
          </a:p>
          <a:p>
            <a:pPr marL="0" indent="0">
              <a:spcBef>
                <a:spcPts val="600"/>
              </a:spcBef>
              <a:defRPr/>
            </a:pPr>
            <a:endParaRPr lang="en-PH" sz="1800" dirty="0">
              <a:latin typeface="Calibri" panose="020F0502020204030204" pitchFamily="34" charset="0"/>
              <a:cs typeface="Calibri" panose="020F0502020204030204" pitchFamily="34" charset="0"/>
            </a:endParaRPr>
          </a:p>
          <a:p>
            <a:pPr marL="0" indent="0">
              <a:spcBef>
                <a:spcPts val="600"/>
              </a:spcBef>
              <a:defRPr/>
            </a:pPr>
            <a:r>
              <a:rPr lang="en-PH" sz="1800" b="1" dirty="0">
                <a:latin typeface="Calibri" panose="020F0502020204030204" pitchFamily="34" charset="0"/>
                <a:cs typeface="Calibri" panose="020F0502020204030204" pitchFamily="34" charset="0"/>
              </a:rPr>
              <a:t>Dejavnost:</a:t>
            </a:r>
          </a:p>
          <a:p>
            <a:pPr marL="342900" indent="-342900">
              <a:spcBef>
                <a:spcPts val="600"/>
              </a:spcBef>
              <a:buFont typeface="Arial" panose="020B0604020202020204" pitchFamily="34" charset="0"/>
              <a:buChar char="•"/>
              <a:defRPr/>
            </a:pPr>
            <a:r>
              <a:rPr lang="en-PH" sz="1800" dirty="0">
                <a:latin typeface="Calibri" panose="020F0502020204030204" pitchFamily="34" charset="0"/>
                <a:cs typeface="Calibri" panose="020F0502020204030204" pitchFamily="34" charset="0"/>
              </a:rPr>
              <a:t>Sestavi kratek „podnebni opis“ za družbeno platformo (npr. Instagram, Discord, TikTok). Primeri: oglej si naše podnebne opise tukaj (povezava ob objavi)</a:t>
            </a:r>
          </a:p>
          <a:p>
            <a:pPr marL="342900" indent="-342900">
              <a:spcBef>
                <a:spcPts val="600"/>
              </a:spcBef>
              <a:buFont typeface="Arial" panose="020B0604020202020204" pitchFamily="34" charset="0"/>
              <a:buChar char="•"/>
              <a:defRPr/>
            </a:pPr>
            <a:r>
              <a:rPr lang="en-PH" sz="1800" dirty="0">
                <a:latin typeface="Calibri" panose="020F0502020204030204" pitchFamily="34" charset="0"/>
                <a:cs typeface="Calibri" panose="020F0502020204030204" pitchFamily="34" charset="0"/>
              </a:rPr>
              <a:t>Deli v paru in podaj povratne informacije.</a:t>
            </a:r>
          </a:p>
          <a:p>
            <a:pPr marL="0" indent="0">
              <a:spcBef>
                <a:spcPts val="600"/>
              </a:spcBef>
              <a:defRPr/>
            </a:pPr>
            <a:endParaRPr lang="en-PH" sz="1800" dirty="0">
              <a:latin typeface="Calibri" panose="020F0502020204030204" pitchFamily="34" charset="0"/>
              <a:cs typeface="Calibri" panose="020F0502020204030204" pitchFamily="34" charset="0"/>
            </a:endParaRPr>
          </a:p>
          <a:p>
            <a:pPr marL="0" indent="0">
              <a:spcBef>
                <a:spcPts val="600"/>
              </a:spcBef>
              <a:defRPr/>
            </a:pPr>
            <a:r>
              <a:rPr lang="en-PH" sz="1800" b="1" dirty="0">
                <a:latin typeface="Calibri" panose="020F0502020204030204" pitchFamily="34" charset="0"/>
                <a:cs typeface="Calibri" panose="020F0502020204030204" pitchFamily="34" charset="0"/>
              </a:rPr>
              <a:t>Iztočnice za razpravo:</a:t>
            </a:r>
          </a:p>
          <a:p>
            <a:pPr marL="342900" indent="-342900">
              <a:spcBef>
                <a:spcPts val="600"/>
              </a:spcBef>
              <a:buFont typeface="Arial" panose="020B0604020202020204" pitchFamily="34" charset="0"/>
              <a:buChar char="•"/>
              <a:defRPr/>
            </a:pPr>
            <a:r>
              <a:rPr lang="en-PH" sz="1800" dirty="0">
                <a:latin typeface="Calibri" panose="020F0502020204030204" pitchFamily="34" charset="0"/>
                <a:cs typeface="Calibri" panose="020F0502020204030204" pitchFamily="34" charset="0"/>
              </a:rPr>
              <a:t>Katere vrednote naj odraža tvoja spletna prisotnost?</a:t>
            </a:r>
          </a:p>
          <a:p>
            <a:pPr marL="342900" indent="-342900">
              <a:spcBef>
                <a:spcPts val="600"/>
              </a:spcBef>
              <a:buFont typeface="Arial" panose="020B0604020202020204" pitchFamily="34" charset="0"/>
              <a:buChar char="•"/>
              <a:defRPr/>
            </a:pPr>
            <a:r>
              <a:rPr lang="en-PH" sz="1800" dirty="0">
                <a:latin typeface="Calibri" panose="020F0502020204030204" pitchFamily="34" charset="0"/>
                <a:cs typeface="Calibri" panose="020F0502020204030204" pitchFamily="34" charset="0"/>
              </a:rPr>
              <a:t>Kako veš, da je digitalna skupnost podporna in varna?</a:t>
            </a:r>
          </a:p>
          <a:p>
            <a:pPr marL="342900" indent="-342900">
              <a:spcBef>
                <a:spcPts val="600"/>
              </a:spcBef>
              <a:buFont typeface="Arial" panose="020B0604020202020204" pitchFamily="34" charset="0"/>
              <a:buChar char="•"/>
              <a:defRPr/>
            </a:pPr>
            <a:r>
              <a:rPr lang="en-PH" sz="1800" dirty="0">
                <a:latin typeface="Calibri" panose="020F0502020204030204" pitchFamily="34" charset="0"/>
                <a:cs typeface="Calibri" panose="020F0502020204030204" pitchFamily="34" charset="0"/>
              </a:rPr>
              <a:t>Kateri spletni prostori se ti zdijo navdihujoči ali vključujoči?</a:t>
            </a:r>
          </a:p>
          <a:p>
            <a:pPr marL="0" indent="0">
              <a:spcBef>
                <a:spcPts val="600"/>
              </a:spcBef>
              <a:defRPr/>
            </a:pPr>
            <a:endParaRPr lang="en-PH" sz="1800" dirty="0">
              <a:latin typeface="Calibri" panose="020F0502020204030204" pitchFamily="34" charset="0"/>
              <a:cs typeface="Calibri" panose="020F0502020204030204" pitchFamily="34" charset="0"/>
            </a:endParaRPr>
          </a:p>
          <a:p>
            <a:pPr marL="0" indent="0">
              <a:spcBef>
                <a:spcPts val="600"/>
              </a:spcBef>
              <a:defRPr/>
            </a:pPr>
            <a:r>
              <a:rPr lang="en-PH" sz="1800" b="1" dirty="0">
                <a:latin typeface="Calibri" panose="020F0502020204030204" pitchFamily="34" charset="0"/>
                <a:cs typeface="Calibri" panose="020F0502020204030204" pitchFamily="34" charset="0"/>
              </a:rPr>
              <a:t>Primeri spletnih skupnosti, ki jih vodijo mladi:</a:t>
            </a:r>
          </a:p>
          <a:p>
            <a:pPr marL="342900" indent="-342900">
              <a:spcBef>
                <a:spcPts val="600"/>
              </a:spcBef>
              <a:buFont typeface="Arial" panose="020B0604020202020204" pitchFamily="34" charset="0"/>
              <a:buChar char="•"/>
              <a:defRPr/>
            </a:pPr>
            <a:r>
              <a:rPr lang="en-PH" sz="1800" dirty="0">
                <a:latin typeface="Calibri" panose="020F0502020204030204" pitchFamily="34" charset="0"/>
                <a:cs typeface="Calibri" panose="020F0502020204030204" pitchFamily="34" charset="0"/>
              </a:rPr>
              <a:t>Kampanje Fridays for Future na družbenih omrežjih.</a:t>
            </a:r>
          </a:p>
          <a:p>
            <a:pPr marL="342900" indent="-342900">
              <a:spcBef>
                <a:spcPts val="600"/>
              </a:spcBef>
              <a:buFont typeface="Arial" panose="020B0604020202020204" pitchFamily="34" charset="0"/>
              <a:buChar char="•"/>
              <a:defRPr/>
            </a:pPr>
            <a:r>
              <a:rPr lang="en-PH" sz="1800" dirty="0">
                <a:latin typeface="Calibri" panose="020F0502020204030204" pitchFamily="34" charset="0"/>
                <a:cs typeface="Calibri" panose="020F0502020204030204" pitchFamily="34" charset="0"/>
              </a:rPr>
              <a:t>Mreže XR Youth.</a:t>
            </a:r>
          </a:p>
          <a:p>
            <a:pPr marL="342900" indent="-342900">
              <a:spcBef>
                <a:spcPts val="600"/>
              </a:spcBef>
              <a:buFont typeface="Arial" panose="020B0604020202020204" pitchFamily="34" charset="0"/>
              <a:buChar char="•"/>
              <a:defRPr/>
            </a:pPr>
            <a:r>
              <a:rPr lang="en-PH" sz="1800" dirty="0">
                <a:latin typeface="Calibri" panose="020F0502020204030204" pitchFamily="34" charset="0"/>
                <a:cs typeface="Calibri" panose="020F0502020204030204" pitchFamily="34" charset="0"/>
              </a:rPr>
              <a:t>Strežniki Discord za mladinsko podnebno ukrepanje.</a:t>
            </a:r>
          </a:p>
        </p:txBody>
      </p:sp>
    </p:spTree>
    <p:extLst>
      <p:ext uri="{BB962C8B-B14F-4D97-AF65-F5344CB8AC3E}">
        <p14:creationId xmlns:p14="http://schemas.microsoft.com/office/powerpoint/2010/main" val="16296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8680E-BA21-88B6-645F-72BBAEC6A4ED}"/>
            </a:ext>
          </a:extLst>
        </p:cNvPr>
        <p:cNvGrpSpPr/>
        <p:nvPr/>
      </p:nvGrpSpPr>
      <p:grpSpPr>
        <a:xfrm>
          <a:off x="0" y="0"/>
          <a:ext cx="0" cy="0"/>
          <a:chOff x="0" y="0"/>
          <a:chExt cx="0" cy="0"/>
        </a:xfrm>
      </p:grpSpPr>
      <p:sp>
        <p:nvSpPr>
          <p:cNvPr id="43" name="Text Placeholder 42">
            <a:extLst>
              <a:ext uri="{FF2B5EF4-FFF2-40B4-BE49-F238E27FC236}">
                <a16:creationId xmlns:a16="http://schemas.microsoft.com/office/drawing/2014/main" id="{896C2852-C14A-1F2F-5820-01EE0EC2DB14}"/>
              </a:ext>
            </a:extLst>
          </p:cNvPr>
          <p:cNvSpPr>
            <a:spLocks noGrp="1"/>
          </p:cNvSpPr>
          <p:nvPr>
            <p:ph type="body" sz="quarter" idx="19"/>
          </p:nvPr>
        </p:nvSpPr>
        <p:spPr>
          <a:xfrm>
            <a:off x="544933" y="941779"/>
            <a:ext cx="2766678" cy="385564"/>
          </a:xfrm>
        </p:spPr>
        <p:txBody>
          <a:bodyPr/>
          <a:lstStyle/>
          <a:p>
            <a:r>
              <a:rPr lang="en-US" dirty="0"/>
              <a:t>4. del: </a:t>
            </a:r>
          </a:p>
        </p:txBody>
      </p:sp>
      <p:sp>
        <p:nvSpPr>
          <p:cNvPr id="45" name="Text Placeholder 4">
            <a:extLst>
              <a:ext uri="{FF2B5EF4-FFF2-40B4-BE49-F238E27FC236}">
                <a16:creationId xmlns:a16="http://schemas.microsoft.com/office/drawing/2014/main" id="{735A718F-E30A-713E-4A5E-F22205CE61C1}"/>
              </a:ext>
            </a:extLst>
          </p:cNvPr>
          <p:cNvSpPr txBox="1">
            <a:spLocks/>
          </p:cNvSpPr>
          <p:nvPr/>
        </p:nvSpPr>
        <p:spPr>
          <a:xfrm>
            <a:off x="528134" y="1876698"/>
            <a:ext cx="3271970" cy="1049221"/>
          </a:xfrm>
          <a:prstGeom prst="rect">
            <a:avLst/>
          </a:prstGeom>
        </p:spPr>
        <p:txBody>
          <a:bodyPr anchor="t">
            <a:noAutofit/>
          </a:bodyPr>
          <a:lstStyle>
            <a:lvl1pPr marL="0" indent="0" algn="l" defTabSz="914400" rtl="0" eaLnBrk="1" latinLnBrk="0" hangingPunct="1">
              <a:lnSpc>
                <a:spcPts val="2520"/>
              </a:lnSpc>
              <a:spcBef>
                <a:spcPts val="0"/>
              </a:spcBef>
              <a:buFont typeface="Arial" panose="020B0604020202020204" pitchFamily="34" charset="0"/>
              <a:buNone/>
              <a:defRPr sz="2800" b="0" i="0" kern="120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914400" rtl="0" eaLnBrk="1" latinLnBrk="0" hangingPunct="1">
              <a:lnSpc>
                <a:spcPct val="90000"/>
              </a:lnSpc>
              <a:spcBef>
                <a:spcPts val="500"/>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914400" rtl="0" eaLnBrk="1" latinLnBrk="0" hangingPunct="1">
              <a:lnSpc>
                <a:spcPct val="90000"/>
              </a:lnSpc>
              <a:spcBef>
                <a:spcPts val="500"/>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914400" rtl="0" eaLnBrk="1" latinLnBrk="0" hangingPunct="1">
              <a:lnSpc>
                <a:spcPct val="90000"/>
              </a:lnSpc>
              <a:spcBef>
                <a:spcPts val="500"/>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914400" rtl="0" eaLnBrk="1" latinLnBrk="0" hangingPunct="1">
              <a:lnSpc>
                <a:spcPct val="90000"/>
              </a:lnSpc>
              <a:spcBef>
                <a:spcPts val="500"/>
              </a:spcBef>
              <a:buFont typeface="Arial" panose="020B0604020202020204" pitchFamily="34" charset="0"/>
              <a:buNone/>
              <a:defRPr sz="3200" kern="1200">
                <a:solidFill>
                  <a:srgbClr val="011E3B"/>
                </a:solidFill>
                <a:latin typeface="Montserrat"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dirty="0"/>
              <a:t>Razmislek in postavljanje ciljev</a:t>
            </a:r>
          </a:p>
        </p:txBody>
      </p:sp>
      <p:sp>
        <p:nvSpPr>
          <p:cNvPr id="46" name="Text Placeholder 6">
            <a:extLst>
              <a:ext uri="{FF2B5EF4-FFF2-40B4-BE49-F238E27FC236}">
                <a16:creationId xmlns:a16="http://schemas.microsoft.com/office/drawing/2014/main" id="{2F0C69E3-B18B-1707-5E75-0AA9DCB78830}"/>
              </a:ext>
            </a:extLst>
          </p:cNvPr>
          <p:cNvSpPr txBox="1">
            <a:spLocks/>
          </p:cNvSpPr>
          <p:nvPr/>
        </p:nvSpPr>
        <p:spPr>
          <a:xfrm>
            <a:off x="4594468" y="590797"/>
            <a:ext cx="6961476" cy="5858014"/>
          </a:xfrm>
          <a:prstGeom prst="rect">
            <a:avLst/>
          </a:prstGeom>
        </p:spPr>
        <p:txBody>
          <a:bodyPr>
            <a:spAutoFit/>
          </a:bodyPr>
          <a:lstStyle>
            <a:lvl1pPr marL="228600" indent="-228600" algn="l" defTabSz="914400" rtl="0" eaLnBrk="1" latinLnBrk="0" hangingPunct="1">
              <a:lnSpc>
                <a:spcPct val="90000"/>
              </a:lnSpc>
              <a:spcBef>
                <a:spcPts val="1000"/>
              </a:spcBef>
              <a:buFont typeface="Arial" panose="020B0604020202020204" pitchFamily="34" charset="0"/>
              <a:buNone/>
              <a:defRPr sz="2400" b="0" i="0" kern="1200" spc="0">
                <a:solidFill>
                  <a:srgbClr val="40404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defRPr/>
            </a:pPr>
            <a:r>
              <a:rPr lang="en-PH" sz="2200" i="1" dirty="0">
                <a:latin typeface="Calibri" panose="020F0502020204030204" pitchFamily="34" charset="0"/>
                <a:cs typeface="Calibri" panose="020F0502020204030204" pitchFamily="34" charset="0"/>
              </a:rPr>
              <a:t>Čas: 15 minut</a:t>
            </a:r>
            <a:endParaRPr lang="en-PH" sz="2200" dirty="0">
              <a:latin typeface="Calibri" panose="020F0502020204030204" pitchFamily="34" charset="0"/>
              <a:cs typeface="Calibri" panose="020F0502020204030204" pitchFamily="34" charset="0"/>
            </a:endParaRPr>
          </a:p>
          <a:p>
            <a:pPr marL="0" indent="0">
              <a:lnSpc>
                <a:spcPct val="100000"/>
              </a:lnSpc>
              <a:defRPr/>
            </a:pPr>
            <a:r>
              <a:rPr lang="en-PH" sz="2200" b="1" dirty="0">
                <a:latin typeface="Calibri" panose="020F0502020204030204" pitchFamily="34" charset="0"/>
                <a:cs typeface="Calibri" panose="020F0502020204030204" pitchFamily="34" charset="0"/>
              </a:rPr>
              <a:t>Vprašanja za razmislek:</a:t>
            </a:r>
          </a:p>
          <a:p>
            <a:pPr marL="342900" indent="-342900">
              <a:lnSpc>
                <a:spcPct val="100000"/>
              </a:lnSpc>
              <a:buFont typeface="Arial" panose="020B0604020202020204" pitchFamily="34" charset="0"/>
              <a:buChar char="•"/>
              <a:defRPr/>
            </a:pPr>
            <a:r>
              <a:rPr lang="en-PH" sz="2200" dirty="0">
                <a:latin typeface="Calibri" panose="020F0502020204030204" pitchFamily="34" charset="0"/>
                <a:cs typeface="Calibri" panose="020F0502020204030204" pitchFamily="34" charset="0"/>
              </a:rPr>
              <a:t>Kdaj ti je vrstniška podpora pomagala, da si se počutil/-a močnejšega/-o?</a:t>
            </a:r>
          </a:p>
          <a:p>
            <a:pPr marL="342900" indent="-342900">
              <a:lnSpc>
                <a:spcPct val="100000"/>
              </a:lnSpc>
              <a:buFont typeface="Arial" panose="020B0604020202020204" pitchFamily="34" charset="0"/>
              <a:buChar char="•"/>
              <a:defRPr/>
            </a:pPr>
            <a:r>
              <a:rPr lang="en-PH" sz="2200" dirty="0">
                <a:latin typeface="Calibri" panose="020F0502020204030204" pitchFamily="34" charset="0"/>
                <a:cs typeface="Calibri" panose="020F0502020204030204" pitchFamily="34" charset="0"/>
              </a:rPr>
              <a:t>Katera vedenja naredijo skupino vključujočo ali izključujočo?</a:t>
            </a:r>
          </a:p>
          <a:p>
            <a:pPr marL="342900" indent="-342900">
              <a:lnSpc>
                <a:spcPct val="100000"/>
              </a:lnSpc>
              <a:buFont typeface="Arial" panose="020B0604020202020204" pitchFamily="34" charset="0"/>
              <a:buChar char="•"/>
              <a:defRPr/>
            </a:pPr>
            <a:r>
              <a:rPr lang="en-PH" sz="2200" dirty="0">
                <a:latin typeface="Calibri" panose="020F0502020204030204" pitchFamily="34" charset="0"/>
                <a:cs typeface="Calibri" panose="020F0502020204030204" pitchFamily="34" charset="0"/>
              </a:rPr>
              <a:t>Kako lahko pomagaš drugim, da se v tvoji skupnosti počutijo bolj povezane?</a:t>
            </a:r>
          </a:p>
          <a:p>
            <a:pPr marL="342900" indent="-342900">
              <a:lnSpc>
                <a:spcPct val="100000"/>
              </a:lnSpc>
              <a:buFont typeface="Arial" panose="020B0604020202020204" pitchFamily="34" charset="0"/>
              <a:buChar char="•"/>
              <a:defRPr/>
            </a:pPr>
            <a:endParaRPr lang="en-PH" sz="2200" dirty="0">
              <a:latin typeface="Calibri" panose="020F0502020204030204" pitchFamily="34" charset="0"/>
              <a:cs typeface="Calibri" panose="020F0502020204030204" pitchFamily="34" charset="0"/>
            </a:endParaRPr>
          </a:p>
          <a:p>
            <a:pPr marL="0" indent="0">
              <a:lnSpc>
                <a:spcPct val="100000"/>
              </a:lnSpc>
              <a:defRPr/>
            </a:pPr>
            <a:r>
              <a:rPr lang="en-PH" sz="2200" b="1" dirty="0">
                <a:latin typeface="Calibri" panose="020F0502020204030204" pitchFamily="34" charset="0"/>
                <a:cs typeface="Calibri" panose="020F0502020204030204" pitchFamily="34" charset="0"/>
              </a:rPr>
              <a:t>Postavljanje ciljev:</a:t>
            </a:r>
            <a:endParaRPr lang="en-PH" sz="2200" dirty="0">
              <a:latin typeface="Calibri" panose="020F0502020204030204" pitchFamily="34" charset="0"/>
              <a:cs typeface="Calibri" panose="020F0502020204030204" pitchFamily="34" charset="0"/>
            </a:endParaRPr>
          </a:p>
          <a:p>
            <a:pPr marL="342900" indent="-342900">
              <a:lnSpc>
                <a:spcPct val="100000"/>
              </a:lnSpc>
              <a:buFont typeface="Arial" panose="020B0604020202020204" pitchFamily="34" charset="0"/>
              <a:buChar char="•"/>
              <a:defRPr/>
            </a:pPr>
            <a:r>
              <a:rPr lang="en-PH" sz="2200" dirty="0">
                <a:latin typeface="Calibri" panose="020F0502020204030204" pitchFamily="34" charset="0"/>
                <a:cs typeface="Calibri" panose="020F0502020204030204" pitchFamily="34" charset="0"/>
              </a:rPr>
              <a:t>Zapiši eno majhno dejanje za naslednji mesec (povabi nekoga v podnebno skupino, objavi spodbudno sporočilo, deli dogodek z vrstniki).</a:t>
            </a:r>
          </a:p>
          <a:p>
            <a:pPr marL="342900" indent="-342900">
              <a:lnSpc>
                <a:spcPct val="100000"/>
              </a:lnSpc>
              <a:buFont typeface="Arial" panose="020B0604020202020204" pitchFamily="34" charset="0"/>
              <a:buChar char="•"/>
              <a:defRPr/>
            </a:pPr>
            <a:r>
              <a:rPr lang="en-PH" sz="2200" dirty="0">
                <a:latin typeface="Calibri" panose="020F0502020204030204" pitchFamily="34" charset="0"/>
                <a:cs typeface="Calibri" panose="020F0502020204030204" pitchFamily="34" charset="0"/>
              </a:rPr>
              <a:t>Neobvezno: deli na glas ali zberi anonimne zapiske in ustvari skupinski „zid skupnostnega delovanja“.</a:t>
            </a:r>
          </a:p>
        </p:txBody>
      </p:sp>
    </p:spTree>
    <p:extLst>
      <p:ext uri="{BB962C8B-B14F-4D97-AF65-F5344CB8AC3E}">
        <p14:creationId xmlns:p14="http://schemas.microsoft.com/office/powerpoint/2010/main" val="440369166"/>
      </p:ext>
    </p:extLst>
  </p:cSld>
  <p:clrMapOvr>
    <a:masterClrMapping/>
  </p:clrMapOvr>
</p:sld>
</file>

<file path=ppt/theme/theme1.xml><?xml version="1.0" encoding="utf-8"?>
<a:theme xmlns:a="http://schemas.openxmlformats.org/drawingml/2006/main" name="Office Theme">
  <a:themeElements>
    <a:clrScheme name="Custom 8">
      <a:dk1>
        <a:srgbClr val="086D6E"/>
      </a:dk1>
      <a:lt1>
        <a:srgbClr val="FFFFFF"/>
      </a:lt1>
      <a:dk2>
        <a:srgbClr val="FFFFFF"/>
      </a:dk2>
      <a:lt2>
        <a:srgbClr val="FFFFFF"/>
      </a:lt2>
      <a:accent1>
        <a:srgbClr val="086D6E"/>
      </a:accent1>
      <a:accent2>
        <a:srgbClr val="0D9390"/>
      </a:accent2>
      <a:accent3>
        <a:srgbClr val="87A66E"/>
      </a:accent3>
      <a:accent4>
        <a:srgbClr val="ACC199"/>
      </a:accent4>
      <a:accent5>
        <a:srgbClr val="F0C049"/>
      </a:accent5>
      <a:accent6>
        <a:srgbClr val="EEE387"/>
      </a:accent6>
      <a:hlink>
        <a:srgbClr val="83C245"/>
      </a:hlink>
      <a:folHlink>
        <a:srgbClr val="83C24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3828</TotalTime>
  <Words>819</Words>
  <Application>Microsoft Office PowerPoint</Application>
  <PresentationFormat>Widescreen</PresentationFormat>
  <Paragraphs>122</Paragraphs>
  <Slides>13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Montserrat</vt:lpstr>
      <vt:lpstr>Montserrat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Keane</dc:creator>
  <cp:lastModifiedBy>Con</cp:lastModifiedBy>
  <cp:revision>217</cp:revision>
  <dcterms:created xsi:type="dcterms:W3CDTF">2020-10-14T13:32:04Z</dcterms:created>
  <dcterms:modified xsi:type="dcterms:W3CDTF">2026-06-29T17:43:04Z</dcterms:modified>
</cp:coreProperties>
</file>