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581_CB1E7BC9.xml" ContentType="application/vnd.ms-powerpoint.comments+xml"/>
  <Override PartName="/ppt/comments/modernComment_582_4863C6E8.xml" ContentType="application/vnd.ms-powerpoint.comments+xml"/>
  <Override PartName="/ppt/comments/modernComment_572_5BFBCDB1.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0"/>
  </p:notesMasterIdLst>
  <p:handoutMasterIdLst>
    <p:handoutMasterId r:id="rId11"/>
  </p:handoutMasterIdLst>
  <p:sldIdLst>
    <p:sldId id="1409" r:id="rId2"/>
    <p:sldId id="1410" r:id="rId3"/>
    <p:sldId id="1394" r:id="rId4"/>
    <p:sldId id="1395" r:id="rId5"/>
    <p:sldId id="1396" r:id="rId6"/>
    <p:sldId id="1397" r:id="rId7"/>
    <p:sldId id="1399" r:id="rId8"/>
    <p:sldId id="1412" r:id="rId9"/>
  </p:sldIdLst>
  <p:sldSz cx="7775575" cy="1090771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46"/>
    <a:srgbClr val="84C345"/>
    <a:srgbClr val="84C245"/>
    <a:srgbClr val="404040"/>
    <a:srgbClr val="1F8E47"/>
    <a:srgbClr val="5398A2"/>
    <a:srgbClr val="282666"/>
    <a:srgbClr val="509947"/>
    <a:srgbClr val="ED8623"/>
    <a:srgbClr val="653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45" autoAdjust="0"/>
    <p:restoredTop sz="96115" autoAdjust="0"/>
  </p:normalViewPr>
  <p:slideViewPr>
    <p:cSldViewPr snapToGrid="0" showGuides="1">
      <p:cViewPr varScale="1">
        <p:scale>
          <a:sx n="52" d="100"/>
          <a:sy n="52" d="100"/>
        </p:scale>
        <p:origin x="2040" y="62"/>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71" d="100"/>
        <a:sy n="71" d="100"/>
      </p:scale>
      <p:origin x="0" y="-32478"/>
    </p:cViewPr>
  </p:sorterViewPr>
  <p:notesViewPr>
    <p:cSldViewPr snapToGrid="0" showGuides="1">
      <p:cViewPr varScale="1">
        <p:scale>
          <a:sx n="86" d="100"/>
          <a:sy n="86" d="100"/>
        </p:scale>
        <p:origin x="2720" y="208"/>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modernComment_572_5BFBCDB1.xml><?xml version="1.0" encoding="utf-8"?>
<p188:cmLst xmlns:a="http://schemas.openxmlformats.org/drawingml/2006/main" xmlns:r="http://schemas.openxmlformats.org/officeDocument/2006/relationships" xmlns:p188="http://schemas.microsoft.com/office/powerpoint/2018/8/main">
  <p188:cm id="{F98C55F4-76F3-4D20-BA17-7F5BC245D234}" authorId="{3A646A2A-5463-31BB-24B8-887E45DDAF69}" created="2024-06-02T04:54:59.931">
    <ac:deMkLst xmlns:ac="http://schemas.microsoft.com/office/drawing/2013/main/command">
      <pc:docMk xmlns:pc="http://schemas.microsoft.com/office/powerpoint/2013/main/command"/>
      <pc:sldMk xmlns:pc="http://schemas.microsoft.com/office/powerpoint/2013/main/command" cId="1543228849" sldId="1394"/>
      <ac:grpSpMk id="6" creationId="{6878D8E4-4851-E7F6-8608-8C33211F3D31}"/>
    </ac:deMkLst>
    <p188:txBody>
      <a:bodyPr/>
      <a:lstStyle/>
      <a:p>
        <a:r>
          <a:rPr lang="en-IE"/>
          <a:t>Floaty again, suggest a fade back.</a:t>
        </a:r>
      </a:p>
    </p188:txBody>
  </p188:cm>
</p188:cmLst>
</file>

<file path=ppt/comments/modernComment_581_CB1E7BC9.xml><?xml version="1.0" encoding="utf-8"?>
<p188:cmLst xmlns:a="http://schemas.openxmlformats.org/drawingml/2006/main" xmlns:r="http://schemas.openxmlformats.org/officeDocument/2006/relationships" xmlns:p188="http://schemas.microsoft.com/office/powerpoint/2018/8/main">
  <p188:cm id="{A6827D14-2FD9-471F-B554-57B228756367}" authorId="{3A646A2A-5463-31BB-24B8-887E45DDAF69}" created="2024-06-02T04:53:30.675">
    <ac:deMkLst xmlns:ac="http://schemas.microsoft.com/office/drawing/2013/main/command">
      <pc:docMk xmlns:pc="http://schemas.microsoft.com/office/powerpoint/2013/main/command"/>
      <pc:sldMk xmlns:pc="http://schemas.microsoft.com/office/powerpoint/2013/main/command" cId="3407772617" sldId="1409"/>
      <ac:grpSpMk id="16" creationId="{D275B126-E600-07E4-7DE8-B305D2F9DA23}"/>
    </ac:deMkLst>
    <p188:txBody>
      <a:bodyPr/>
      <a:lstStyle/>
      <a:p>
        <a:r>
          <a:rPr lang="en-IE"/>
          <a:t>This version Gillian but maybe fade the logo circle - put as a watermark, it's a bit floaty here</a:t>
        </a:r>
      </a:p>
    </p188:txBody>
  </p188:cm>
</p188:cmLst>
</file>

<file path=ppt/comments/modernComment_582_4863C6E8.xml><?xml version="1.0" encoding="utf-8"?>
<p188:cmLst xmlns:a="http://schemas.openxmlformats.org/drawingml/2006/main" xmlns:r="http://schemas.openxmlformats.org/officeDocument/2006/relationships" xmlns:p188="http://schemas.microsoft.com/office/powerpoint/2018/8/main">
  <p188:cm id="{45873382-FECA-4961-A786-5A706DA24514}" authorId="{3A646A2A-5463-31BB-24B8-887E45DDAF69}" created="2024-06-02T04:53:54.682">
    <ac:deMkLst xmlns:ac="http://schemas.microsoft.com/office/drawing/2013/main/command">
      <pc:docMk xmlns:pc="http://schemas.microsoft.com/office/powerpoint/2013/main/command"/>
      <pc:sldMk xmlns:pc="http://schemas.microsoft.com/office/powerpoint/2013/main/command" cId="1214498536" sldId="1410"/>
      <ac:grpSpMk id="25" creationId="{ED247980-AD9A-75C6-C93D-E289AA4BAA92}"/>
    </ac:deMkLst>
    <p188:txBody>
      <a:bodyPr/>
      <a:lstStyle/>
      <a:p>
        <a:r>
          <a:rPr lang="en-IE"/>
          <a:t>Again floaty</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FC99EEBC-801D-48ED-B535-298BB7EDD6B9}" type="datetimeFigureOut">
              <a:rPr lang="fr-CA" smtClean="0"/>
              <a:t>2026-06-29</a:t>
            </a:fld>
            <a:endParaRPr lang="fr-CA" dirty="0"/>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9CC462C-9F76-4357-BB19-A4DE8D8E1FB0}" type="datetimeFigureOut">
              <a:rPr lang="fr-CA" smtClean="0"/>
              <a:t>2026-06-29</a:t>
            </a:fld>
            <a:endParaRPr lang="fr-CA" dirty="0"/>
          </a:p>
        </p:txBody>
      </p:sp>
      <p:sp>
        <p:nvSpPr>
          <p:cNvPr id="4" name="Slide Image Placeholder 3"/>
          <p:cNvSpPr>
            <a:spLocks noGrp="1" noRot="1" noChangeAspect="1"/>
          </p:cNvSpPr>
          <p:nvPr>
            <p:ph type="sldImg" idx="2"/>
          </p:nvPr>
        </p:nvSpPr>
        <p:spPr>
          <a:xfrm>
            <a:off x="2205038" y="1241425"/>
            <a:ext cx="2387600" cy="3351213"/>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hf hdr="0" ftr="0" dt="0"/>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0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686560" y="2742765"/>
            <a:ext cx="6089014" cy="4702348"/>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grpSp>
        <p:nvGrpSpPr>
          <p:cNvPr id="3" name="Graphic 95">
            <a:extLst>
              <a:ext uri="{FF2B5EF4-FFF2-40B4-BE49-F238E27FC236}">
                <a16:creationId xmlns:a16="http://schemas.microsoft.com/office/drawing/2014/main" id="{68B9E3F9-4BF7-3703-7832-550C80325564}"/>
              </a:ext>
            </a:extLst>
          </p:cNvPr>
          <p:cNvGrpSpPr/>
          <p:nvPr userDrawn="1"/>
        </p:nvGrpSpPr>
        <p:grpSpPr>
          <a:xfrm>
            <a:off x="4398715" y="10026281"/>
            <a:ext cx="1509109" cy="423922"/>
            <a:chOff x="584588" y="9078286"/>
            <a:chExt cx="1509109" cy="423922"/>
          </a:xfrm>
          <a:solidFill>
            <a:srgbClr val="000000"/>
          </a:solidFill>
        </p:grpSpPr>
        <p:sp>
          <p:nvSpPr>
            <p:cNvPr id="4" name="Freeform 3">
              <a:extLst>
                <a:ext uri="{FF2B5EF4-FFF2-40B4-BE49-F238E27FC236}">
                  <a16:creationId xmlns:a16="http://schemas.microsoft.com/office/drawing/2014/main" id="{BFEF2475-5E3F-A431-7189-69057C23ABCA}"/>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EEF71E2-E871-1184-5BA9-B3A424EB5C5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grpSp>
      <p:sp>
        <p:nvSpPr>
          <p:cNvPr id="7" name="Text Placeholder 23">
            <a:extLst>
              <a:ext uri="{FF2B5EF4-FFF2-40B4-BE49-F238E27FC236}">
                <a16:creationId xmlns:a16="http://schemas.microsoft.com/office/drawing/2014/main" id="{D9BEFD6E-BB68-AD7F-0B5D-5823E2CA4A89}"/>
              </a:ext>
            </a:extLst>
          </p:cNvPr>
          <p:cNvSpPr>
            <a:spLocks noGrp="1"/>
          </p:cNvSpPr>
          <p:nvPr>
            <p:ph type="body" sz="quarter" idx="18" hasCustomPrompt="1"/>
          </p:nvPr>
        </p:nvSpPr>
        <p:spPr>
          <a:xfrm>
            <a:off x="4443045" y="10065544"/>
            <a:ext cx="1230818"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8" name="Text Placeholder 23">
            <a:extLst>
              <a:ext uri="{FF2B5EF4-FFF2-40B4-BE49-F238E27FC236}">
                <a16:creationId xmlns:a16="http://schemas.microsoft.com/office/drawing/2014/main" id="{5CB7E932-7E2C-1231-B1BB-81517D5529FB}"/>
              </a:ext>
            </a:extLst>
          </p:cNvPr>
          <p:cNvSpPr>
            <a:spLocks noGrp="1"/>
          </p:cNvSpPr>
          <p:nvPr>
            <p:ph type="body" sz="quarter" idx="19" hasCustomPrompt="1"/>
          </p:nvPr>
        </p:nvSpPr>
        <p:spPr>
          <a:xfrm>
            <a:off x="6007312" y="10059014"/>
            <a:ext cx="1287131"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5" name="Freeform 14">
            <a:extLst>
              <a:ext uri="{FF2B5EF4-FFF2-40B4-BE49-F238E27FC236}">
                <a16:creationId xmlns:a16="http://schemas.microsoft.com/office/drawing/2014/main" id="{7B149056-6E5E-3096-BE90-4048BA1B5F69}"/>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Text Placeholder 23">
            <a:extLst>
              <a:ext uri="{FF2B5EF4-FFF2-40B4-BE49-F238E27FC236}">
                <a16:creationId xmlns:a16="http://schemas.microsoft.com/office/drawing/2014/main" id="{1AFD8494-449B-C0DC-5F25-5727FA7573FD}"/>
              </a:ext>
            </a:extLst>
          </p:cNvPr>
          <p:cNvSpPr>
            <a:spLocks noGrp="1"/>
          </p:cNvSpPr>
          <p:nvPr>
            <p:ph type="body" sz="quarter" idx="44" hasCustomPrompt="1"/>
          </p:nvPr>
        </p:nvSpPr>
        <p:spPr>
          <a:xfrm>
            <a:off x="434647" y="9967005"/>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2" name="Picture 11">
            <a:extLst>
              <a:ext uri="{FF2B5EF4-FFF2-40B4-BE49-F238E27FC236}">
                <a16:creationId xmlns:a16="http://schemas.microsoft.com/office/drawing/2014/main" id="{93F017AA-90E0-E350-A6B1-A70282F12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pic>
        <p:nvPicPr>
          <p:cNvPr id="19" name="Picture 18">
            <a:extLst>
              <a:ext uri="{FF2B5EF4-FFF2-40B4-BE49-F238E27FC236}">
                <a16:creationId xmlns:a16="http://schemas.microsoft.com/office/drawing/2014/main" id="{F3E70284-DCEA-9728-EF7C-EC69CABE029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4368" y="9134354"/>
            <a:ext cx="1632849" cy="363589"/>
          </a:xfrm>
          <a:prstGeom prst="rect">
            <a:avLst/>
          </a:prstGeom>
        </p:spPr>
      </p:pic>
      <p:sp>
        <p:nvSpPr>
          <p:cNvPr id="5" name="Freeform 4">
            <a:extLst>
              <a:ext uri="{FF2B5EF4-FFF2-40B4-BE49-F238E27FC236}">
                <a16:creationId xmlns:a16="http://schemas.microsoft.com/office/drawing/2014/main" id="{D7C44FA1-02A9-78A8-30AC-E461779BDCD7}"/>
              </a:ext>
            </a:extLst>
          </p:cNvPr>
          <p:cNvSpPr/>
          <p:nvPr userDrawn="1"/>
        </p:nvSpPr>
        <p:spPr>
          <a:xfrm rot="16200000">
            <a:off x="170467" y="3873212"/>
            <a:ext cx="4286606" cy="462753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32">
            <a:extLst>
              <a:ext uri="{FF2B5EF4-FFF2-40B4-BE49-F238E27FC236}">
                <a16:creationId xmlns:a16="http://schemas.microsoft.com/office/drawing/2014/main" id="{5DC39475-9C5B-3C11-4472-06F78DA83BAF}"/>
              </a:ext>
            </a:extLst>
          </p:cNvPr>
          <p:cNvSpPr>
            <a:spLocks noGrp="1"/>
          </p:cNvSpPr>
          <p:nvPr>
            <p:ph type="body" sz="quarter" idx="11" hasCustomPrompt="1"/>
          </p:nvPr>
        </p:nvSpPr>
        <p:spPr>
          <a:xfrm>
            <a:off x="518943" y="5775074"/>
            <a:ext cx="2951698" cy="574616"/>
          </a:xfrm>
          <a:prstGeom prst="rect">
            <a:avLst/>
          </a:prstGeom>
        </p:spPr>
        <p:txBody>
          <a:bodyPr>
            <a:noAutofit/>
          </a:bodyPr>
          <a:lstStyle>
            <a:lvl1pPr marL="0" indent="0" algn="l">
              <a:lnSpc>
                <a:spcPts val="3720"/>
              </a:lnSpc>
              <a:spcBef>
                <a:spcPts val="0"/>
              </a:spcBef>
              <a:buNone/>
              <a:defRPr sz="5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err="1"/>
              <a:t>HeadStart</a:t>
            </a:r>
            <a:endParaRPr lang="en-US" dirty="0"/>
          </a:p>
        </p:txBody>
      </p:sp>
      <p:sp>
        <p:nvSpPr>
          <p:cNvPr id="14" name="Text Placeholder 32">
            <a:extLst>
              <a:ext uri="{FF2B5EF4-FFF2-40B4-BE49-F238E27FC236}">
                <a16:creationId xmlns:a16="http://schemas.microsoft.com/office/drawing/2014/main" id="{54858C8C-764E-5A68-A0F6-BE92AB39BCD8}"/>
              </a:ext>
            </a:extLst>
          </p:cNvPr>
          <p:cNvSpPr>
            <a:spLocks noGrp="1"/>
          </p:cNvSpPr>
          <p:nvPr>
            <p:ph type="body" sz="quarter" idx="16" hasCustomPrompt="1"/>
          </p:nvPr>
        </p:nvSpPr>
        <p:spPr>
          <a:xfrm>
            <a:off x="518943" y="5208449"/>
            <a:ext cx="2980605" cy="751695"/>
          </a:xfrm>
          <a:prstGeom prst="rect">
            <a:avLst/>
          </a:prstGeom>
        </p:spPr>
        <p:txBody>
          <a:bodyPr anchor="t">
            <a:noAutofit/>
          </a:bodyPr>
          <a:lstStyle>
            <a:lvl1pPr marL="0" indent="0" algn="l">
              <a:lnSpc>
                <a:spcPct val="10000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Tree>
    <p:extLst>
      <p:ext uri="{BB962C8B-B14F-4D97-AF65-F5344CB8AC3E}">
        <p14:creationId xmlns:p14="http://schemas.microsoft.com/office/powerpoint/2010/main" val="98709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hoto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DAF67DA-7512-6587-4269-5726C18F14FA}"/>
              </a:ext>
            </a:extLst>
          </p:cNvPr>
          <p:cNvSpPr/>
          <p:nvPr userDrawn="1"/>
        </p:nvSpPr>
        <p:spPr>
          <a:xfrm rot="16200000">
            <a:off x="946175" y="-521691"/>
            <a:ext cx="2580644" cy="4472994"/>
          </a:xfrm>
          <a:custGeom>
            <a:avLst/>
            <a:gdLst>
              <a:gd name="connsiteX0" fmla="*/ 2580644 w 2580644"/>
              <a:gd name="connsiteY0" fmla="*/ 0 h 4472994"/>
              <a:gd name="connsiteX1" fmla="*/ 2580644 w 2580644"/>
              <a:gd name="connsiteY1" fmla="*/ 2167318 h 4472994"/>
              <a:gd name="connsiteX2" fmla="*/ 2580643 w 2580644"/>
              <a:gd name="connsiteY2" fmla="*/ 2167318 h 4472994"/>
              <a:gd name="connsiteX3" fmla="*/ 2580643 w 2580644"/>
              <a:gd name="connsiteY3" fmla="*/ 2228839 h 4472994"/>
              <a:gd name="connsiteX4" fmla="*/ 2580644 w 2580644"/>
              <a:gd name="connsiteY4" fmla="*/ 2228862 h 4472994"/>
              <a:gd name="connsiteX5" fmla="*/ 2580643 w 2580644"/>
              <a:gd name="connsiteY5" fmla="*/ 2228879 h 4472994"/>
              <a:gd name="connsiteX6" fmla="*/ 2580643 w 2580644"/>
              <a:gd name="connsiteY6" fmla="*/ 3110256 h 4472994"/>
              <a:gd name="connsiteX7" fmla="*/ 2577950 w 2580644"/>
              <a:gd name="connsiteY7" fmla="*/ 3110256 h 4472994"/>
              <a:gd name="connsiteX8" fmla="*/ 2580643 w 2580644"/>
              <a:gd name="connsiteY8" fmla="*/ 3182971 h 4472994"/>
              <a:gd name="connsiteX9" fmla="*/ 1290321 w 2580644"/>
              <a:gd name="connsiteY9" fmla="*/ 4472994 h 4472994"/>
              <a:gd name="connsiteX10" fmla="*/ 0 w 2580644"/>
              <a:gd name="connsiteY10" fmla="*/ 3182971 h 4472994"/>
              <a:gd name="connsiteX11" fmla="*/ 2693 w 2580644"/>
              <a:gd name="connsiteY11" fmla="*/ 3110255 h 4472994"/>
              <a:gd name="connsiteX12" fmla="*/ 0 w 2580644"/>
              <a:gd name="connsiteY12" fmla="*/ 3110255 h 4472994"/>
              <a:gd name="connsiteX13" fmla="*/ 0 w 2580644"/>
              <a:gd name="connsiteY13" fmla="*/ 549538 h 4472994"/>
              <a:gd name="connsiteX14" fmla="*/ 1 w 2580644"/>
              <a:gd name="connsiteY14" fmla="*/ 549538 h 4472994"/>
              <a:gd name="connsiteX15" fmla="*/ 1 w 2580644"/>
              <a:gd name="connsiteY15" fmla="*/ 0 h 447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0644" h="4472994">
                <a:moveTo>
                  <a:pt x="2580644" y="0"/>
                </a:moveTo>
                <a:lnTo>
                  <a:pt x="2580644" y="2167318"/>
                </a:lnTo>
                <a:lnTo>
                  <a:pt x="2580643" y="2167318"/>
                </a:lnTo>
                <a:lnTo>
                  <a:pt x="2580643" y="2228839"/>
                </a:lnTo>
                <a:lnTo>
                  <a:pt x="2580644" y="2228862"/>
                </a:lnTo>
                <a:lnTo>
                  <a:pt x="2580643" y="2228879"/>
                </a:lnTo>
                <a:lnTo>
                  <a:pt x="2580643" y="3110256"/>
                </a:lnTo>
                <a:lnTo>
                  <a:pt x="2577950" y="3110256"/>
                </a:lnTo>
                <a:cubicBezTo>
                  <a:pt x="2580643" y="3134494"/>
                  <a:pt x="2580643" y="3158733"/>
                  <a:pt x="2580643" y="3182971"/>
                </a:cubicBezTo>
                <a:cubicBezTo>
                  <a:pt x="2580643" y="3896659"/>
                  <a:pt x="2004174" y="4472994"/>
                  <a:pt x="1290321" y="4472994"/>
                </a:cubicBezTo>
                <a:cubicBezTo>
                  <a:pt x="576470" y="4472994"/>
                  <a:pt x="0" y="3893964"/>
                  <a:pt x="0" y="3182971"/>
                </a:cubicBezTo>
                <a:cubicBezTo>
                  <a:pt x="0" y="3158733"/>
                  <a:pt x="0" y="3131800"/>
                  <a:pt x="2693" y="3110255"/>
                </a:cubicBezTo>
                <a:lnTo>
                  <a:pt x="0" y="3110255"/>
                </a:lnTo>
                <a:lnTo>
                  <a:pt x="0" y="549538"/>
                </a:lnTo>
                <a:lnTo>
                  <a:pt x="1" y="549538"/>
                </a:lnTo>
                <a:lnTo>
                  <a:pt x="1" y="0"/>
                </a:lnTo>
                <a:close/>
              </a:path>
            </a:pathLst>
          </a:custGeom>
          <a:solidFill>
            <a:srgbClr val="84C245"/>
          </a:solidFill>
          <a:ln w="15768" cap="flat">
            <a:noFill/>
            <a:prstDash val="solid"/>
            <a:miter/>
          </a:ln>
        </p:spPr>
        <p:txBody>
          <a:bodyPr wrap="square" rtlCol="0" anchor="ctr">
            <a:noAutofit/>
          </a:bodyPr>
          <a:lstStyle/>
          <a:p>
            <a:endParaRPr lang="en-US" dirty="0"/>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6506405"/>
            <a:ext cx="6541269" cy="3459530"/>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34478" y="3845169"/>
            <a:ext cx="3253309"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Picture Placeholder 13">
            <a:extLst>
              <a:ext uri="{FF2B5EF4-FFF2-40B4-BE49-F238E27FC236}">
                <a16:creationId xmlns:a16="http://schemas.microsoft.com/office/drawing/2014/main" id="{793BC0FE-E866-F604-CB98-D1C0DFE0D990}"/>
              </a:ext>
            </a:extLst>
          </p:cNvPr>
          <p:cNvSpPr>
            <a:spLocks noGrp="1"/>
          </p:cNvSpPr>
          <p:nvPr>
            <p:ph type="pic" sz="quarter" idx="34"/>
          </p:nvPr>
        </p:nvSpPr>
        <p:spPr>
          <a:xfrm>
            <a:off x="3865139" y="1714894"/>
            <a:ext cx="3919907" cy="3272709"/>
          </a:xfrm>
          <a:custGeom>
            <a:avLst/>
            <a:gdLst>
              <a:gd name="connsiteX0" fmla="*/ 1635975 w 3919907"/>
              <a:gd name="connsiteY0" fmla="*/ 0 h 3272709"/>
              <a:gd name="connsiteX1" fmla="*/ 1728192 w 3919907"/>
              <a:gd name="connsiteY1" fmla="*/ 3415 h 3272709"/>
              <a:gd name="connsiteX2" fmla="*/ 1728192 w 3919907"/>
              <a:gd name="connsiteY2" fmla="*/ 0 h 3272709"/>
              <a:gd name="connsiteX3" fmla="*/ 3919907 w 3919907"/>
              <a:gd name="connsiteY3" fmla="*/ 0 h 3272709"/>
              <a:gd name="connsiteX4" fmla="*/ 3919907 w 3919907"/>
              <a:gd name="connsiteY4" fmla="*/ 3272709 h 3272709"/>
              <a:gd name="connsiteX5" fmla="*/ 1728192 w 3919907"/>
              <a:gd name="connsiteY5" fmla="*/ 3272709 h 3272709"/>
              <a:gd name="connsiteX6" fmla="*/ 1728192 w 3919907"/>
              <a:gd name="connsiteY6" fmla="*/ 3269294 h 3272709"/>
              <a:gd name="connsiteX7" fmla="*/ 1635975 w 3919907"/>
              <a:gd name="connsiteY7" fmla="*/ 3272709 h 3272709"/>
              <a:gd name="connsiteX8" fmla="*/ 0 w 3919907"/>
              <a:gd name="connsiteY8" fmla="*/ 1636354 h 3272709"/>
              <a:gd name="connsiteX9" fmla="*/ 1635975 w 3919907"/>
              <a:gd name="connsiteY9" fmla="*/ 0 h 32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907" h="3272709">
                <a:moveTo>
                  <a:pt x="1635975" y="0"/>
                </a:moveTo>
                <a:cubicBezTo>
                  <a:pt x="1666713" y="0"/>
                  <a:pt x="1700869" y="0"/>
                  <a:pt x="1728192" y="3415"/>
                </a:cubicBezTo>
                <a:lnTo>
                  <a:pt x="1728192" y="0"/>
                </a:lnTo>
                <a:lnTo>
                  <a:pt x="3919907" y="0"/>
                </a:lnTo>
                <a:lnTo>
                  <a:pt x="3919907" y="3272709"/>
                </a:lnTo>
                <a:lnTo>
                  <a:pt x="1728192" y="3272709"/>
                </a:lnTo>
                <a:lnTo>
                  <a:pt x="1728192" y="3269294"/>
                </a:lnTo>
                <a:cubicBezTo>
                  <a:pt x="1697454" y="3272709"/>
                  <a:pt x="1666713" y="3272709"/>
                  <a:pt x="1635975" y="3272709"/>
                </a:cubicBezTo>
                <a:cubicBezTo>
                  <a:pt x="730894" y="3272709"/>
                  <a:pt x="0" y="2541645"/>
                  <a:pt x="0" y="1636354"/>
                </a:cubicBezTo>
                <a:cubicBezTo>
                  <a:pt x="0" y="731065"/>
                  <a:pt x="734311" y="0"/>
                  <a:pt x="1635975"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B11DBAEF-C31D-03B7-2251-17C9959AAB4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1796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hoto 04">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F5A78936-4317-7AB7-723E-240F42B140CA}"/>
              </a:ext>
            </a:extLst>
          </p:cNvPr>
          <p:cNvSpPr/>
          <p:nvPr userDrawn="1"/>
        </p:nvSpPr>
        <p:spPr>
          <a:xfrm rot="16200000">
            <a:off x="671407" y="2901513"/>
            <a:ext cx="2580643" cy="3923456"/>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099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178723"/>
            <a:ext cx="6541269" cy="27872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180414" y="4787604"/>
            <a:ext cx="2960682"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5" name="Straight Connector 14">
            <a:extLst>
              <a:ext uri="{FF2B5EF4-FFF2-40B4-BE49-F238E27FC236}">
                <a16:creationId xmlns:a16="http://schemas.microsoft.com/office/drawing/2014/main" id="{A7893BD6-7932-FDFC-35EF-CA5917370D8A}"/>
              </a:ext>
            </a:extLst>
          </p:cNvPr>
          <p:cNvCxnSpPr>
            <a:cxnSpLocks/>
          </p:cNvCxnSpPr>
          <p:nvPr userDrawn="1"/>
        </p:nvCxnSpPr>
        <p:spPr>
          <a:xfrm>
            <a:off x="373220" y="4670778"/>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2">
            <a:extLst>
              <a:ext uri="{FF2B5EF4-FFF2-40B4-BE49-F238E27FC236}">
                <a16:creationId xmlns:a16="http://schemas.microsoft.com/office/drawing/2014/main" id="{3536D499-1CBE-0494-0F72-BD1F2E6C9513}"/>
              </a:ext>
            </a:extLst>
          </p:cNvPr>
          <p:cNvSpPr>
            <a:spLocks noGrp="1"/>
          </p:cNvSpPr>
          <p:nvPr>
            <p:ph type="body" sz="quarter" idx="35" hasCustomPrompt="1"/>
          </p:nvPr>
        </p:nvSpPr>
        <p:spPr>
          <a:xfrm>
            <a:off x="492464" y="4832670"/>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7" name="Text Placeholder 32">
            <a:extLst>
              <a:ext uri="{FF2B5EF4-FFF2-40B4-BE49-F238E27FC236}">
                <a16:creationId xmlns:a16="http://schemas.microsoft.com/office/drawing/2014/main" id="{8D11F6A3-10B6-0E00-1A00-C75A5D53A487}"/>
              </a:ext>
            </a:extLst>
          </p:cNvPr>
          <p:cNvSpPr>
            <a:spLocks noGrp="1"/>
          </p:cNvSpPr>
          <p:nvPr>
            <p:ph type="body" sz="quarter" idx="36" hasCustomPrompt="1"/>
          </p:nvPr>
        </p:nvSpPr>
        <p:spPr>
          <a:xfrm>
            <a:off x="509263" y="3897751"/>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Picture Placeholder 18">
            <a:extLst>
              <a:ext uri="{FF2B5EF4-FFF2-40B4-BE49-F238E27FC236}">
                <a16:creationId xmlns:a16="http://schemas.microsoft.com/office/drawing/2014/main" id="{52851A30-5687-BD2C-421A-BA448F8746F5}"/>
              </a:ext>
            </a:extLst>
          </p:cNvPr>
          <p:cNvSpPr>
            <a:spLocks noGrp="1"/>
          </p:cNvSpPr>
          <p:nvPr>
            <p:ph type="pic" sz="quarter" idx="34"/>
          </p:nvPr>
        </p:nvSpPr>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27AA91F6-5BD2-E34C-B322-2AAF4F93A0F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3268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hoto 0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58287971-DC25-63B6-35EC-034DEE2024EE}"/>
              </a:ext>
            </a:extLst>
          </p:cNvPr>
          <p:cNvSpPr/>
          <p:nvPr userDrawn="1"/>
        </p:nvSpPr>
        <p:spPr>
          <a:xfrm rot="5400000">
            <a:off x="4150390" y="-99194"/>
            <a:ext cx="3104742" cy="4145628"/>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543323"/>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69131" y="5980347"/>
            <a:ext cx="6506617" cy="1378032"/>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0" name="Straight Connector 9">
            <a:extLst>
              <a:ext uri="{FF2B5EF4-FFF2-40B4-BE49-F238E27FC236}">
                <a16:creationId xmlns:a16="http://schemas.microsoft.com/office/drawing/2014/main" id="{C964AD74-349F-142B-CCF4-260690EA0978}"/>
              </a:ext>
            </a:extLst>
          </p:cNvPr>
          <p:cNvCxnSpPr>
            <a:cxnSpLocks/>
          </p:cNvCxnSpPr>
          <p:nvPr userDrawn="1"/>
        </p:nvCxnSpPr>
        <p:spPr>
          <a:xfrm>
            <a:off x="4372663" y="1761359"/>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2">
            <a:extLst>
              <a:ext uri="{FF2B5EF4-FFF2-40B4-BE49-F238E27FC236}">
                <a16:creationId xmlns:a16="http://schemas.microsoft.com/office/drawing/2014/main" id="{F79496DE-4B29-EA0E-3A9E-D0C6385042EC}"/>
              </a:ext>
            </a:extLst>
          </p:cNvPr>
          <p:cNvSpPr>
            <a:spLocks noGrp="1"/>
          </p:cNvSpPr>
          <p:nvPr>
            <p:ph type="body" sz="quarter" idx="35" hasCustomPrompt="1"/>
          </p:nvPr>
        </p:nvSpPr>
        <p:spPr>
          <a:xfrm>
            <a:off x="5805055" y="1969168"/>
            <a:ext cx="1532272" cy="1049221"/>
          </a:xfrm>
          <a:prstGeom prst="rect">
            <a:avLst/>
          </a:prstGeom>
        </p:spPr>
        <p:txBody>
          <a:bodyPr anchor="t">
            <a:noAutofit/>
          </a:bodyPr>
          <a:lstStyle>
            <a:lvl1pPr marL="0" indent="0" algn="r">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F622CEB8-CFD8-56AA-A89A-379F281F3EC5}"/>
              </a:ext>
            </a:extLst>
          </p:cNvPr>
          <p:cNvSpPr>
            <a:spLocks noGrp="1"/>
          </p:cNvSpPr>
          <p:nvPr>
            <p:ph type="body" sz="quarter" idx="36" hasCustomPrompt="1"/>
          </p:nvPr>
        </p:nvSpPr>
        <p:spPr>
          <a:xfrm>
            <a:off x="6140024" y="1034249"/>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3" name="Picture Placeholder 22">
            <a:extLst>
              <a:ext uri="{FF2B5EF4-FFF2-40B4-BE49-F238E27FC236}">
                <a16:creationId xmlns:a16="http://schemas.microsoft.com/office/drawing/2014/main" id="{9FDDACBF-BC5C-D7C3-EEC4-C46ED3EFA6D2}"/>
              </a:ext>
            </a:extLst>
          </p:cNvPr>
          <p:cNvSpPr>
            <a:spLocks noGrp="1"/>
          </p:cNvSpPr>
          <p:nvPr>
            <p:ph type="pic" sz="quarter" idx="37"/>
          </p:nvPr>
        </p:nvSpPr>
        <p:spPr>
          <a:xfrm>
            <a:off x="-22548" y="637595"/>
            <a:ext cx="5587827" cy="4095259"/>
          </a:xfrm>
          <a:custGeom>
            <a:avLst/>
            <a:gdLst>
              <a:gd name="connsiteX0" fmla="*/ 0 w 5587827"/>
              <a:gd name="connsiteY0" fmla="*/ 0 h 4095259"/>
              <a:gd name="connsiteX1" fmla="*/ 2976992 w 5587827"/>
              <a:gd name="connsiteY1" fmla="*/ 0 h 4095259"/>
              <a:gd name="connsiteX2" fmla="*/ 2976992 w 5587827"/>
              <a:gd name="connsiteY2" fmla="*/ 4273 h 4095259"/>
              <a:gd name="connsiteX3" fmla="*/ 3129100 w 5587827"/>
              <a:gd name="connsiteY3" fmla="*/ 0 h 4095259"/>
              <a:gd name="connsiteX4" fmla="*/ 4180563 w 5587827"/>
              <a:gd name="connsiteY4" fmla="*/ 160639 h 4095259"/>
              <a:gd name="connsiteX5" fmla="*/ 4218542 w 5587827"/>
              <a:gd name="connsiteY5" fmla="*/ 174499 h 4095259"/>
              <a:gd name="connsiteX6" fmla="*/ 4143375 w 5587827"/>
              <a:gd name="connsiteY6" fmla="*/ 237780 h 4095259"/>
              <a:gd name="connsiteX7" fmla="*/ 3652495 w 5587827"/>
              <a:gd name="connsiteY7" fmla="*/ 1336025 h 4095259"/>
              <a:gd name="connsiteX8" fmla="*/ 5326027 w 5587827"/>
              <a:gd name="connsiteY8" fmla="*/ 2888396 h 4095259"/>
              <a:gd name="connsiteX9" fmla="*/ 5420361 w 5587827"/>
              <a:gd name="connsiteY9" fmla="*/ 2885156 h 4095259"/>
              <a:gd name="connsiteX10" fmla="*/ 5420361 w 5587827"/>
              <a:gd name="connsiteY10" fmla="*/ 2888396 h 4095259"/>
              <a:gd name="connsiteX11" fmla="*/ 5587827 w 5587827"/>
              <a:gd name="connsiteY11" fmla="*/ 2888396 h 4095259"/>
              <a:gd name="connsiteX12" fmla="*/ 5501291 w 5587827"/>
              <a:gd name="connsiteY12" fmla="*/ 3024514 h 4095259"/>
              <a:gd name="connsiteX13" fmla="*/ 3129100 w 5587827"/>
              <a:gd name="connsiteY13" fmla="*/ 4095259 h 4095259"/>
              <a:gd name="connsiteX14" fmla="*/ 2976992 w 5587827"/>
              <a:gd name="connsiteY14" fmla="*/ 4090985 h 4095259"/>
              <a:gd name="connsiteX15" fmla="*/ 2976992 w 5587827"/>
              <a:gd name="connsiteY15" fmla="*/ 4095259 h 4095259"/>
              <a:gd name="connsiteX16" fmla="*/ 0 w 5587827"/>
              <a:gd name="connsiteY16" fmla="*/ 4095259 h 40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7827" h="4095259">
                <a:moveTo>
                  <a:pt x="0" y="0"/>
                </a:moveTo>
                <a:lnTo>
                  <a:pt x="2976992" y="0"/>
                </a:lnTo>
                <a:lnTo>
                  <a:pt x="2976992" y="4273"/>
                </a:lnTo>
                <a:cubicBezTo>
                  <a:pt x="3027694" y="0"/>
                  <a:pt x="3078399" y="0"/>
                  <a:pt x="3129100" y="0"/>
                </a:cubicBezTo>
                <a:cubicBezTo>
                  <a:pt x="3502328" y="0"/>
                  <a:pt x="3857598" y="57175"/>
                  <a:pt x="4180563" y="160639"/>
                </a:cubicBezTo>
                <a:lnTo>
                  <a:pt x="4218542" y="174499"/>
                </a:lnTo>
                <a:lnTo>
                  <a:pt x="4143375" y="237780"/>
                </a:lnTo>
                <a:cubicBezTo>
                  <a:pt x="3840287" y="518519"/>
                  <a:pt x="3652495" y="906612"/>
                  <a:pt x="3652495" y="1336025"/>
                </a:cubicBezTo>
                <a:cubicBezTo>
                  <a:pt x="3652495" y="2194853"/>
                  <a:pt x="4400168" y="2888396"/>
                  <a:pt x="5326027" y="2888396"/>
                </a:cubicBezTo>
                <a:cubicBezTo>
                  <a:pt x="5357471" y="2888396"/>
                  <a:pt x="5388916" y="2888396"/>
                  <a:pt x="5420361" y="2885156"/>
                </a:cubicBezTo>
                <a:lnTo>
                  <a:pt x="5420361" y="2888396"/>
                </a:lnTo>
                <a:lnTo>
                  <a:pt x="5587827" y="2888396"/>
                </a:lnTo>
                <a:lnTo>
                  <a:pt x="5501291" y="3024514"/>
                </a:lnTo>
                <a:cubicBezTo>
                  <a:pt x="5043628" y="3662870"/>
                  <a:pt x="4151601" y="4095259"/>
                  <a:pt x="3129100" y="4095259"/>
                </a:cubicBezTo>
                <a:cubicBezTo>
                  <a:pt x="3078399" y="4095259"/>
                  <a:pt x="3022061" y="4095259"/>
                  <a:pt x="2976992" y="4090985"/>
                </a:cubicBezTo>
                <a:lnTo>
                  <a:pt x="2976992" y="4095259"/>
                </a:lnTo>
                <a:lnTo>
                  <a:pt x="0" y="4095259"/>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Text Placeholder 32">
            <a:extLst>
              <a:ext uri="{FF2B5EF4-FFF2-40B4-BE49-F238E27FC236}">
                <a16:creationId xmlns:a16="http://schemas.microsoft.com/office/drawing/2014/main" id="{48CE2BD2-9439-AAEA-9883-CE094F1317B5}"/>
              </a:ext>
            </a:extLst>
          </p:cNvPr>
          <p:cNvSpPr>
            <a:spLocks noGrp="1"/>
          </p:cNvSpPr>
          <p:nvPr>
            <p:ph type="body" sz="quarter" idx="38" hasCustomPrompt="1"/>
          </p:nvPr>
        </p:nvSpPr>
        <p:spPr>
          <a:xfrm>
            <a:off x="669131" y="5414092"/>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986B0822-942F-FE3D-9D2C-62CC53B7893F}"/>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0032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09">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65379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7" name="Freeform 16">
            <a:extLst>
              <a:ext uri="{FF2B5EF4-FFF2-40B4-BE49-F238E27FC236}">
                <a16:creationId xmlns:a16="http://schemas.microsoft.com/office/drawing/2014/main" id="{6E2FD33A-B836-509E-C63F-A1B7BC607DFC}"/>
              </a:ext>
            </a:extLst>
          </p:cNvPr>
          <p:cNvSpPr/>
          <p:nvPr userDrawn="1"/>
        </p:nvSpPr>
        <p:spPr>
          <a:xfrm rot="16200000">
            <a:off x="4172694" y="4364431"/>
            <a:ext cx="2878781" cy="4326981"/>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5398A2"/>
          </a:solidFill>
          <a:ln w="15768" cap="flat">
            <a:noFill/>
            <a:prstDash val="solid"/>
            <a:miter/>
          </a:ln>
        </p:spPr>
        <p:txBody>
          <a:bodyPr wrap="square" rtlCol="0" anchor="ctr">
            <a:noAutofit/>
          </a:bodyPr>
          <a:lstStyle/>
          <a:p>
            <a:endParaRPr lang="en-US" dirty="0"/>
          </a:p>
        </p:txBody>
      </p:sp>
      <p:sp>
        <p:nvSpPr>
          <p:cNvPr id="20" name="Picture Placeholder 19">
            <a:extLst>
              <a:ext uri="{FF2B5EF4-FFF2-40B4-BE49-F238E27FC236}">
                <a16:creationId xmlns:a16="http://schemas.microsoft.com/office/drawing/2014/main" id="{69D8D45D-E5A9-17A1-786A-B99DA36CD084}"/>
              </a:ext>
            </a:extLst>
          </p:cNvPr>
          <p:cNvSpPr>
            <a:spLocks noGrp="1"/>
          </p:cNvSpPr>
          <p:nvPr>
            <p:ph type="pic" sz="quarter" idx="39"/>
          </p:nvPr>
        </p:nvSpPr>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1" name="Text Placeholder 32">
            <a:extLst>
              <a:ext uri="{FF2B5EF4-FFF2-40B4-BE49-F238E27FC236}">
                <a16:creationId xmlns:a16="http://schemas.microsoft.com/office/drawing/2014/main" id="{3A02FEBC-177F-3743-3AC8-E72E07841628}"/>
              </a:ext>
            </a:extLst>
          </p:cNvPr>
          <p:cNvSpPr>
            <a:spLocks noGrp="1"/>
          </p:cNvSpPr>
          <p:nvPr>
            <p:ph type="body" sz="quarter" idx="40" hasCustomPrompt="1"/>
          </p:nvPr>
        </p:nvSpPr>
        <p:spPr>
          <a:xfrm>
            <a:off x="4154769" y="5838905"/>
            <a:ext cx="3253308" cy="1378032"/>
          </a:xfrm>
          <a:prstGeom prst="rect">
            <a:avLst/>
          </a:prstGeom>
        </p:spPr>
        <p:txBody>
          <a:bodyPr>
            <a:noAutofit/>
          </a:bodyPr>
          <a:lstStyle>
            <a:lvl1pPr marL="0" indent="0" algn="ctr">
              <a:lnSpc>
                <a:spcPts val="2140"/>
              </a:lnSpc>
              <a:spcBef>
                <a:spcPts val="0"/>
              </a:spcBef>
              <a:buNone/>
              <a:defRPr sz="2200" b="0"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endParaRPr lang="en-US" dirty="0"/>
          </a:p>
        </p:txBody>
      </p:sp>
      <p:sp>
        <p:nvSpPr>
          <p:cNvPr id="2" name="Slide Number Placeholder 5">
            <a:extLst>
              <a:ext uri="{FF2B5EF4-FFF2-40B4-BE49-F238E27FC236}">
                <a16:creationId xmlns:a16="http://schemas.microsoft.com/office/drawing/2014/main" id="{945F5E30-2859-B84D-A703-EE4726A9952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3273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5400000" flipH="1">
            <a:off x="2768198" y="3724878"/>
            <a:ext cx="4815863" cy="519888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 Placeholder 23">
            <a:extLst>
              <a:ext uri="{FF2B5EF4-FFF2-40B4-BE49-F238E27FC236}">
                <a16:creationId xmlns:a16="http://schemas.microsoft.com/office/drawing/2014/main" id="{3E61F385-1F11-BC54-2E98-825ED8B8C1C3}"/>
              </a:ext>
            </a:extLst>
          </p:cNvPr>
          <p:cNvSpPr>
            <a:spLocks noGrp="1"/>
          </p:cNvSpPr>
          <p:nvPr>
            <p:ph type="body" sz="quarter" idx="17" hasCustomPrompt="1"/>
          </p:nvPr>
        </p:nvSpPr>
        <p:spPr>
          <a:xfrm>
            <a:off x="4083649" y="9197379"/>
            <a:ext cx="3256950" cy="690592"/>
          </a:xfrm>
          <a:prstGeom prst="rect">
            <a:avLst/>
          </a:prstGeom>
        </p:spPr>
        <p:txBody>
          <a:bodyPr>
            <a:normAutofit/>
          </a:bodyPr>
          <a:lstStyle>
            <a:lvl1pPr marL="0" indent="0" algn="r">
              <a:buNone/>
              <a:defRPr sz="2200" b="1" i="0">
                <a:solidFill>
                  <a:srgbClr val="84C24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20" name="Text Placeholder 32">
            <a:extLst>
              <a:ext uri="{FF2B5EF4-FFF2-40B4-BE49-F238E27FC236}">
                <a16:creationId xmlns:a16="http://schemas.microsoft.com/office/drawing/2014/main" id="{8743C1BB-6FDC-B3E6-26B0-5CB89CCC05B0}"/>
              </a:ext>
            </a:extLst>
          </p:cNvPr>
          <p:cNvSpPr>
            <a:spLocks noGrp="1"/>
          </p:cNvSpPr>
          <p:nvPr>
            <p:ph type="body" sz="quarter" idx="32" hasCustomPrompt="1"/>
          </p:nvPr>
        </p:nvSpPr>
        <p:spPr>
          <a:xfrm>
            <a:off x="3605842" y="4568406"/>
            <a:ext cx="3552506" cy="2919322"/>
          </a:xfrm>
          <a:prstGeom prst="rect">
            <a:avLst/>
          </a:prstGeom>
        </p:spPr>
        <p:txBody>
          <a:bodyPr numCol="1" spcCol="288000" anchor="t">
            <a:noAutofit/>
          </a:bodyPr>
          <a:lstStyle>
            <a:lvl1pPr marL="0" indent="0" algn="r">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Freeform 2">
            <a:extLst>
              <a:ext uri="{FF2B5EF4-FFF2-40B4-BE49-F238E27FC236}">
                <a16:creationId xmlns:a16="http://schemas.microsoft.com/office/drawing/2014/main" id="{5B6B9A2D-BA2D-3C06-1BC1-5977C2001E2F}"/>
              </a:ext>
            </a:extLst>
          </p:cNvPr>
          <p:cNvSpPr/>
          <p:nvPr userDrawn="1"/>
        </p:nvSpPr>
        <p:spPr>
          <a:xfrm rot="16200000">
            <a:off x="1664604"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FE64251-E778-DDFA-1A06-04FC795B25A3}"/>
              </a:ext>
            </a:extLst>
          </p:cNvPr>
          <p:cNvSpPr/>
          <p:nvPr userDrawn="1"/>
        </p:nvSpPr>
        <p:spPr>
          <a:xfrm rot="16200000">
            <a:off x="2274203"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40FD8C2-2DF7-8718-FD7A-F341DAB00C3C}"/>
              </a:ext>
            </a:extLst>
          </p:cNvPr>
          <p:cNvSpPr>
            <a:spLocks noGrp="1"/>
          </p:cNvSpPr>
          <p:nvPr>
            <p:ph type="body" sz="quarter" idx="44" hasCustomPrompt="1"/>
          </p:nvPr>
        </p:nvSpPr>
        <p:spPr>
          <a:xfrm>
            <a:off x="486984" y="8169259"/>
            <a:ext cx="4183779" cy="585052"/>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8" name="TextBox 7">
            <a:extLst>
              <a:ext uri="{FF2B5EF4-FFF2-40B4-BE49-F238E27FC236}">
                <a16:creationId xmlns:a16="http://schemas.microsoft.com/office/drawing/2014/main" id="{2CB172CE-F1BE-5F90-0179-E5C0AFF48CB1}"/>
              </a:ext>
            </a:extLst>
          </p:cNvPr>
          <p:cNvSpPr txBox="1"/>
          <p:nvPr userDrawn="1"/>
        </p:nvSpPr>
        <p:spPr>
          <a:xfrm>
            <a:off x="2050236" y="10149486"/>
            <a:ext cx="2439386"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i="0" dirty="0">
              <a:solidFill>
                <a:srgbClr val="40404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B93AB27A-05D9-F29F-10AE-AAA7461441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319" y="10167817"/>
            <a:ext cx="1529269" cy="340525"/>
          </a:xfrm>
          <a:prstGeom prst="rect">
            <a:avLst/>
          </a:prstGeom>
        </p:spPr>
      </p:pic>
      <p:pic>
        <p:nvPicPr>
          <p:cNvPr id="10" name="Picture 9">
            <a:extLst>
              <a:ext uri="{FF2B5EF4-FFF2-40B4-BE49-F238E27FC236}">
                <a16:creationId xmlns:a16="http://schemas.microsoft.com/office/drawing/2014/main" id="{AC5D0041-05E0-EC4D-59E0-6119B75B15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6135" y="730290"/>
            <a:ext cx="2422555" cy="1780432"/>
          </a:xfrm>
          <a:prstGeom prst="rect">
            <a:avLst/>
          </a:prstGeom>
        </p:spPr>
      </p:pic>
    </p:spTree>
    <p:extLst>
      <p:ext uri="{BB962C8B-B14F-4D97-AF65-F5344CB8AC3E}">
        <p14:creationId xmlns:p14="http://schemas.microsoft.com/office/powerpoint/2010/main" val="271572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8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252084" y="2534422"/>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1841006" y="-3"/>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424938" y="2455999"/>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B58649AB-2530-6DDA-3131-72D1FFC606B6}"/>
              </a:ext>
            </a:extLst>
          </p:cNvPr>
          <p:cNvSpPr/>
          <p:nvPr/>
        </p:nvSpPr>
        <p:spPr>
          <a:xfrm rot="10800000">
            <a:off x="5003409" y="6001"/>
            <a:ext cx="1512000" cy="234260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3802016" y="5413574"/>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073E045E-0701-FF12-BAFC-3FCCF7DD6679}"/>
              </a:ext>
            </a:extLst>
          </p:cNvPr>
          <p:cNvSpPr/>
          <p:nvPr userDrawn="1"/>
        </p:nvSpPr>
        <p:spPr>
          <a:xfrm>
            <a:off x="5389821" y="8602902"/>
            <a:ext cx="1512000"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alpha val="9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2211364" y="9170536"/>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621469" y="8602902"/>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84C245">
              <a:alpha val="65447"/>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281616" y="389118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1841005" y="1809550"/>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424938" y="-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8" name="Picture Placeholder 87">
            <a:extLst>
              <a:ext uri="{FF2B5EF4-FFF2-40B4-BE49-F238E27FC236}">
                <a16:creationId xmlns:a16="http://schemas.microsoft.com/office/drawing/2014/main" id="{164AE254-87A2-EDCA-FD00-4F404345D797}"/>
              </a:ext>
            </a:extLst>
          </p:cNvPr>
          <p:cNvSpPr>
            <a:spLocks noGrp="1"/>
          </p:cNvSpPr>
          <p:nvPr userDrawn="1">
            <p:ph type="pic" sz="quarter" idx="13"/>
          </p:nvPr>
        </p:nvSpPr>
        <p:spPr>
          <a:xfrm>
            <a:off x="5003409" y="2092801"/>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621469" y="5959611"/>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2211364" y="6690710"/>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8" name="Picture Placeholder 97">
            <a:extLst>
              <a:ext uri="{FF2B5EF4-FFF2-40B4-BE49-F238E27FC236}">
                <a16:creationId xmlns:a16="http://schemas.microsoft.com/office/drawing/2014/main" id="{8461D256-BF3B-C0B4-10C3-97CCBF2277E1}"/>
              </a:ext>
            </a:extLst>
          </p:cNvPr>
          <p:cNvSpPr>
            <a:spLocks noGrp="1" noChangeAspect="1"/>
          </p:cNvSpPr>
          <p:nvPr>
            <p:ph type="pic" sz="quarter" idx="17"/>
          </p:nvPr>
        </p:nvSpPr>
        <p:spPr>
          <a:xfrm>
            <a:off x="5389821" y="6129734"/>
            <a:ext cx="1512000" cy="2558466"/>
          </a:xfrm>
          <a:custGeom>
            <a:avLst/>
            <a:gdLst>
              <a:gd name="connsiteX0" fmla="*/ 781064 w 1562129"/>
              <a:gd name="connsiteY0" fmla="*/ 0 h 2643290"/>
              <a:gd name="connsiteX1" fmla="*/ 1562129 w 1562129"/>
              <a:gd name="connsiteY1" fmla="*/ 755451 h 2643290"/>
              <a:gd name="connsiteX2" fmla="*/ 1560498 w 1562129"/>
              <a:gd name="connsiteY2" fmla="*/ 798034 h 2643290"/>
              <a:gd name="connsiteX3" fmla="*/ 1562129 w 1562129"/>
              <a:gd name="connsiteY3" fmla="*/ 798034 h 2643290"/>
              <a:gd name="connsiteX4" fmla="*/ 1562129 w 1562129"/>
              <a:gd name="connsiteY4" fmla="*/ 2643290 h 2643290"/>
              <a:gd name="connsiteX5" fmla="*/ 0 w 1562129"/>
              <a:gd name="connsiteY5" fmla="*/ 2643290 h 2643290"/>
              <a:gd name="connsiteX6" fmla="*/ 0 w 1562129"/>
              <a:gd name="connsiteY6" fmla="*/ 798034 h 2643290"/>
              <a:gd name="connsiteX7" fmla="*/ 1631 w 1562129"/>
              <a:gd name="connsiteY7" fmla="*/ 798034 h 2643290"/>
              <a:gd name="connsiteX8" fmla="*/ 0 w 1562129"/>
              <a:gd name="connsiteY8" fmla="*/ 755451 h 2643290"/>
              <a:gd name="connsiteX9" fmla="*/ 781064 w 1562129"/>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29" h="2643290">
                <a:moveTo>
                  <a:pt x="781064" y="0"/>
                </a:moveTo>
                <a:cubicBezTo>
                  <a:pt x="1213177" y="0"/>
                  <a:pt x="1562129" y="339086"/>
                  <a:pt x="1562129" y="755451"/>
                </a:cubicBezTo>
                <a:cubicBezTo>
                  <a:pt x="1562129" y="769645"/>
                  <a:pt x="1562129" y="783839"/>
                  <a:pt x="1560498" y="798034"/>
                </a:cubicBezTo>
                <a:lnTo>
                  <a:pt x="1562129" y="798034"/>
                </a:lnTo>
                <a:lnTo>
                  <a:pt x="1562129" y="2643290"/>
                </a:lnTo>
                <a:lnTo>
                  <a:pt x="0" y="2643290"/>
                </a:lnTo>
                <a:lnTo>
                  <a:pt x="0" y="798034"/>
                </a:lnTo>
                <a:lnTo>
                  <a:pt x="1631" y="798034"/>
                </a:lnTo>
                <a:cubicBezTo>
                  <a:pt x="0" y="783839"/>
                  <a:pt x="0" y="769645"/>
                  <a:pt x="0" y="755451"/>
                </a:cubicBezTo>
                <a:cubicBezTo>
                  <a:pt x="0" y="337508"/>
                  <a:pt x="350582" y="0"/>
                  <a:pt x="781064"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252084" y="0"/>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236053" y="395871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236053" y="348461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884052" y="364745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1861149" y="70377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1815586" y="77130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1815586" y="29720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463585" y="46004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469754" y="368764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424191" y="375517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424191" y="328107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072190" y="344391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6" name="Straight Connector 125">
            <a:extLst>
              <a:ext uri="{FF2B5EF4-FFF2-40B4-BE49-F238E27FC236}">
                <a16:creationId xmlns:a16="http://schemas.microsoft.com/office/drawing/2014/main" id="{D13A6486-B622-7380-6C6D-388C85B68B02}"/>
              </a:ext>
            </a:extLst>
          </p:cNvPr>
          <p:cNvCxnSpPr>
            <a:cxnSpLocks/>
          </p:cNvCxnSpPr>
          <p:nvPr userDrawn="1"/>
        </p:nvCxnSpPr>
        <p:spPr>
          <a:xfrm>
            <a:off x="5021422" y="87525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Placeholder 32">
            <a:extLst>
              <a:ext uri="{FF2B5EF4-FFF2-40B4-BE49-F238E27FC236}">
                <a16:creationId xmlns:a16="http://schemas.microsoft.com/office/drawing/2014/main" id="{F87389A0-87B7-2850-BE6E-18811A3D3514}"/>
              </a:ext>
            </a:extLst>
          </p:cNvPr>
          <p:cNvSpPr>
            <a:spLocks noGrp="1"/>
          </p:cNvSpPr>
          <p:nvPr>
            <p:ph type="body" sz="quarter" idx="27" hasCustomPrompt="1"/>
          </p:nvPr>
        </p:nvSpPr>
        <p:spPr>
          <a:xfrm>
            <a:off x="4975859" y="94277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8" name="Text Placeholder 32">
            <a:extLst>
              <a:ext uri="{FF2B5EF4-FFF2-40B4-BE49-F238E27FC236}">
                <a16:creationId xmlns:a16="http://schemas.microsoft.com/office/drawing/2014/main" id="{41DAF6BB-58D6-6E7C-9C33-6EEBCDEEE4D6}"/>
              </a:ext>
            </a:extLst>
          </p:cNvPr>
          <p:cNvSpPr>
            <a:spLocks noGrp="1"/>
          </p:cNvSpPr>
          <p:nvPr>
            <p:ph type="body" sz="quarter" idx="28" hasCustomPrompt="1"/>
          </p:nvPr>
        </p:nvSpPr>
        <p:spPr>
          <a:xfrm>
            <a:off x="4975859" y="46868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29" name="Text Placeholder 32">
            <a:extLst>
              <a:ext uri="{FF2B5EF4-FFF2-40B4-BE49-F238E27FC236}">
                <a16:creationId xmlns:a16="http://schemas.microsoft.com/office/drawing/2014/main" id="{3F4DBFCD-A5DC-6AE2-7056-222772F7BC4C}"/>
              </a:ext>
            </a:extLst>
          </p:cNvPr>
          <p:cNvSpPr>
            <a:spLocks noGrp="1"/>
          </p:cNvSpPr>
          <p:nvPr>
            <p:ph type="body" sz="quarter" idx="29" hasCustomPrompt="1"/>
          </p:nvPr>
        </p:nvSpPr>
        <p:spPr>
          <a:xfrm>
            <a:off x="5623858" y="63152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3802016" y="7732319"/>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657706" y="9175069"/>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612143" y="9242593"/>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612143" y="8768500"/>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1260142" y="8931339"/>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2237238" y="984272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2191675" y="991025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2191675" y="943615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2839674" y="959899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3835733" y="668540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3790170" y="675292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3790170" y="627883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4438169" y="644167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6" name="Straight Connector 155">
            <a:extLst>
              <a:ext uri="{FF2B5EF4-FFF2-40B4-BE49-F238E27FC236}">
                <a16:creationId xmlns:a16="http://schemas.microsoft.com/office/drawing/2014/main" id="{045F9117-1F22-7D20-363D-BBF6CEF7A622}"/>
              </a:ext>
            </a:extLst>
          </p:cNvPr>
          <p:cNvCxnSpPr>
            <a:cxnSpLocks/>
          </p:cNvCxnSpPr>
          <p:nvPr userDrawn="1"/>
        </p:nvCxnSpPr>
        <p:spPr>
          <a:xfrm>
            <a:off x="5419461" y="92356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Text Placeholder 32">
            <a:extLst>
              <a:ext uri="{FF2B5EF4-FFF2-40B4-BE49-F238E27FC236}">
                <a16:creationId xmlns:a16="http://schemas.microsoft.com/office/drawing/2014/main" id="{E15C0520-5F3E-32F2-1475-856F892674C3}"/>
              </a:ext>
            </a:extLst>
          </p:cNvPr>
          <p:cNvSpPr>
            <a:spLocks noGrp="1"/>
          </p:cNvSpPr>
          <p:nvPr>
            <p:ph type="body" sz="quarter" idx="39" hasCustomPrompt="1"/>
          </p:nvPr>
        </p:nvSpPr>
        <p:spPr>
          <a:xfrm>
            <a:off x="5373898" y="93031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58" name="Text Placeholder 32">
            <a:extLst>
              <a:ext uri="{FF2B5EF4-FFF2-40B4-BE49-F238E27FC236}">
                <a16:creationId xmlns:a16="http://schemas.microsoft.com/office/drawing/2014/main" id="{39CCC3A8-493B-4B2D-C347-BA85622F5A87}"/>
              </a:ext>
            </a:extLst>
          </p:cNvPr>
          <p:cNvSpPr>
            <a:spLocks noGrp="1"/>
          </p:cNvSpPr>
          <p:nvPr>
            <p:ph type="body" sz="quarter" idx="40" hasCustomPrompt="1"/>
          </p:nvPr>
        </p:nvSpPr>
        <p:spPr>
          <a:xfrm>
            <a:off x="5373898" y="88290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159" name="Text Placeholder 32">
            <a:extLst>
              <a:ext uri="{FF2B5EF4-FFF2-40B4-BE49-F238E27FC236}">
                <a16:creationId xmlns:a16="http://schemas.microsoft.com/office/drawing/2014/main" id="{461FD2F9-067D-4AB0-5697-FCB065D6AD6B}"/>
              </a:ext>
            </a:extLst>
          </p:cNvPr>
          <p:cNvSpPr>
            <a:spLocks noGrp="1"/>
          </p:cNvSpPr>
          <p:nvPr>
            <p:ph type="body" sz="quarter" idx="41" hasCustomPrompt="1"/>
          </p:nvPr>
        </p:nvSpPr>
        <p:spPr>
          <a:xfrm>
            <a:off x="6021897" y="89919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61" name="Text Placeholder 32">
            <a:extLst>
              <a:ext uri="{FF2B5EF4-FFF2-40B4-BE49-F238E27FC236}">
                <a16:creationId xmlns:a16="http://schemas.microsoft.com/office/drawing/2014/main" id="{4B5A5912-C831-40D0-6683-5794DD3E4CC5}"/>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F200B15C-94BF-5BD3-A7E4-63A48A673C7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7593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 6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636397" y="2534420"/>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2225319" y="-5"/>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809251" y="2455997"/>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5122517" y="5436117"/>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3531865" y="9193079"/>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1941970" y="8625445"/>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099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665929" y="389118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2225318" y="1809548"/>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809251" y="-4"/>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1941970" y="5982154"/>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3531865" y="6713253"/>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636397" y="-2"/>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620366" y="395871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620366" y="348461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1268365" y="364745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2245462" y="70377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2199899" y="77130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2199899" y="29720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847898" y="46004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854067" y="368764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808504" y="375516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808504" y="328107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456503" y="344391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5122517" y="775486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1978207" y="9197612"/>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1932644" y="9265136"/>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1932644" y="8791043"/>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2580643" y="8953882"/>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3557739" y="9865270"/>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3512176" y="9932794"/>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3512176" y="9458701"/>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4160175" y="9621540"/>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5156234" y="67079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5110671" y="67754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5110671" y="63013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5758670" y="64642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7371E11C-33FD-F3E9-6489-42B9847BDA7B}"/>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10637D63-46E9-ADE9-F1B4-CCCEA53DF1E4}"/>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2749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C - 6 Titles">
    <p:spTree>
      <p:nvGrpSpPr>
        <p:cNvPr id="1" name=""/>
        <p:cNvGrpSpPr/>
        <p:nvPr/>
      </p:nvGrpSpPr>
      <p:grpSpPr>
        <a:xfrm>
          <a:off x="0" y="0"/>
          <a:ext cx="0" cy="0"/>
          <a:chOff x="0" y="0"/>
          <a:chExt cx="0" cy="0"/>
        </a:xfrm>
      </p:grpSpPr>
      <p:sp>
        <p:nvSpPr>
          <p:cNvPr id="6" name="Text Placeholder 32">
            <a:extLst>
              <a:ext uri="{FF2B5EF4-FFF2-40B4-BE49-F238E27FC236}">
                <a16:creationId xmlns:a16="http://schemas.microsoft.com/office/drawing/2014/main" id="{8DB3B85C-930A-4ED7-8503-565169BD3CFA}"/>
              </a:ext>
            </a:extLst>
          </p:cNvPr>
          <p:cNvSpPr>
            <a:spLocks noGrp="1"/>
          </p:cNvSpPr>
          <p:nvPr>
            <p:ph type="body" sz="quarter" idx="11" hasCustomPrompt="1"/>
          </p:nvPr>
        </p:nvSpPr>
        <p:spPr>
          <a:xfrm>
            <a:off x="2077549" y="3944517"/>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 name="Text Placeholder 32">
            <a:extLst>
              <a:ext uri="{FF2B5EF4-FFF2-40B4-BE49-F238E27FC236}">
                <a16:creationId xmlns:a16="http://schemas.microsoft.com/office/drawing/2014/main" id="{A38A95C9-719F-0E92-4EEF-F964DE2DE8C3}"/>
              </a:ext>
            </a:extLst>
          </p:cNvPr>
          <p:cNvSpPr>
            <a:spLocks noGrp="1"/>
          </p:cNvSpPr>
          <p:nvPr>
            <p:ph type="body" sz="quarter" idx="49" hasCustomPrompt="1"/>
          </p:nvPr>
        </p:nvSpPr>
        <p:spPr>
          <a:xfrm>
            <a:off x="2615404" y="3944517"/>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8" name="Text Placeholder 32">
            <a:extLst>
              <a:ext uri="{FF2B5EF4-FFF2-40B4-BE49-F238E27FC236}">
                <a16:creationId xmlns:a16="http://schemas.microsoft.com/office/drawing/2014/main" id="{29F05C58-9C13-99E1-944B-334054E222EE}"/>
              </a:ext>
            </a:extLst>
          </p:cNvPr>
          <p:cNvSpPr>
            <a:spLocks noGrp="1"/>
          </p:cNvSpPr>
          <p:nvPr>
            <p:ph type="body" sz="quarter" idx="13" hasCustomPrompt="1"/>
          </p:nvPr>
        </p:nvSpPr>
        <p:spPr>
          <a:xfrm>
            <a:off x="2077549" y="4419759"/>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9" name="Text Placeholder 32">
            <a:extLst>
              <a:ext uri="{FF2B5EF4-FFF2-40B4-BE49-F238E27FC236}">
                <a16:creationId xmlns:a16="http://schemas.microsoft.com/office/drawing/2014/main" id="{25C9C862-364D-C1EE-0390-898ABA489E59}"/>
              </a:ext>
            </a:extLst>
          </p:cNvPr>
          <p:cNvSpPr>
            <a:spLocks noGrp="1"/>
          </p:cNvSpPr>
          <p:nvPr>
            <p:ph type="body" sz="quarter" idx="14" hasCustomPrompt="1"/>
          </p:nvPr>
        </p:nvSpPr>
        <p:spPr>
          <a:xfrm>
            <a:off x="2615404" y="441988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0" name="Text Placeholder 32">
            <a:extLst>
              <a:ext uri="{FF2B5EF4-FFF2-40B4-BE49-F238E27FC236}">
                <a16:creationId xmlns:a16="http://schemas.microsoft.com/office/drawing/2014/main" id="{16A3A053-033E-0917-102E-B9E863924A6D}"/>
              </a:ext>
            </a:extLst>
          </p:cNvPr>
          <p:cNvSpPr>
            <a:spLocks noGrp="1"/>
          </p:cNvSpPr>
          <p:nvPr>
            <p:ph type="body" sz="quarter" idx="15" hasCustomPrompt="1"/>
          </p:nvPr>
        </p:nvSpPr>
        <p:spPr>
          <a:xfrm>
            <a:off x="2077549" y="4920893"/>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 name="Text Placeholder 32">
            <a:extLst>
              <a:ext uri="{FF2B5EF4-FFF2-40B4-BE49-F238E27FC236}">
                <a16:creationId xmlns:a16="http://schemas.microsoft.com/office/drawing/2014/main" id="{5C9E1328-9491-4054-9BBB-BBC384D1ECF9}"/>
              </a:ext>
            </a:extLst>
          </p:cNvPr>
          <p:cNvSpPr>
            <a:spLocks noGrp="1"/>
          </p:cNvSpPr>
          <p:nvPr>
            <p:ph type="body" sz="quarter" idx="19" hasCustomPrompt="1"/>
          </p:nvPr>
        </p:nvSpPr>
        <p:spPr>
          <a:xfrm>
            <a:off x="2615404" y="4920893"/>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2" name="Text Placeholder 32">
            <a:extLst>
              <a:ext uri="{FF2B5EF4-FFF2-40B4-BE49-F238E27FC236}">
                <a16:creationId xmlns:a16="http://schemas.microsoft.com/office/drawing/2014/main" id="{54E5B214-B034-1BC0-34AE-E52107F994EC}"/>
              </a:ext>
            </a:extLst>
          </p:cNvPr>
          <p:cNvSpPr>
            <a:spLocks noGrp="1"/>
          </p:cNvSpPr>
          <p:nvPr>
            <p:ph type="body" sz="quarter" idx="17" hasCustomPrompt="1"/>
          </p:nvPr>
        </p:nvSpPr>
        <p:spPr>
          <a:xfrm>
            <a:off x="2077549" y="542184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3" name="Text Placeholder 32">
            <a:extLst>
              <a:ext uri="{FF2B5EF4-FFF2-40B4-BE49-F238E27FC236}">
                <a16:creationId xmlns:a16="http://schemas.microsoft.com/office/drawing/2014/main" id="{985FDE9D-68A1-A0CE-BFBE-8C3567A84EC2}"/>
              </a:ext>
            </a:extLst>
          </p:cNvPr>
          <p:cNvSpPr>
            <a:spLocks noGrp="1"/>
          </p:cNvSpPr>
          <p:nvPr>
            <p:ph type="body" sz="quarter" idx="20" hasCustomPrompt="1"/>
          </p:nvPr>
        </p:nvSpPr>
        <p:spPr>
          <a:xfrm>
            <a:off x="2615404" y="542184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4" name="Text Placeholder 32">
            <a:extLst>
              <a:ext uri="{FF2B5EF4-FFF2-40B4-BE49-F238E27FC236}">
                <a16:creationId xmlns:a16="http://schemas.microsoft.com/office/drawing/2014/main" id="{81E44A1E-BC33-C79E-2DF3-07C8D191382B}"/>
              </a:ext>
            </a:extLst>
          </p:cNvPr>
          <p:cNvSpPr>
            <a:spLocks noGrp="1"/>
          </p:cNvSpPr>
          <p:nvPr>
            <p:ph type="body" sz="quarter" idx="21" hasCustomPrompt="1"/>
          </p:nvPr>
        </p:nvSpPr>
        <p:spPr>
          <a:xfrm>
            <a:off x="2077549" y="592363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5" name="Text Placeholder 32">
            <a:extLst>
              <a:ext uri="{FF2B5EF4-FFF2-40B4-BE49-F238E27FC236}">
                <a16:creationId xmlns:a16="http://schemas.microsoft.com/office/drawing/2014/main" id="{D2E06F58-D25C-26DA-10C3-E2B04AFAE257}"/>
              </a:ext>
            </a:extLst>
          </p:cNvPr>
          <p:cNvSpPr>
            <a:spLocks noGrp="1"/>
          </p:cNvSpPr>
          <p:nvPr>
            <p:ph type="body" sz="quarter" idx="22" hasCustomPrompt="1"/>
          </p:nvPr>
        </p:nvSpPr>
        <p:spPr>
          <a:xfrm>
            <a:off x="2615404" y="592363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6" name="Text Placeholder 32">
            <a:extLst>
              <a:ext uri="{FF2B5EF4-FFF2-40B4-BE49-F238E27FC236}">
                <a16:creationId xmlns:a16="http://schemas.microsoft.com/office/drawing/2014/main" id="{E2411339-386E-DB3E-FEAD-0510EE6BB85F}"/>
              </a:ext>
            </a:extLst>
          </p:cNvPr>
          <p:cNvSpPr>
            <a:spLocks noGrp="1"/>
          </p:cNvSpPr>
          <p:nvPr>
            <p:ph type="body" sz="quarter" idx="51" hasCustomPrompt="1"/>
          </p:nvPr>
        </p:nvSpPr>
        <p:spPr>
          <a:xfrm>
            <a:off x="2087189" y="6452834"/>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8" name="Text Placeholder 32">
            <a:extLst>
              <a:ext uri="{FF2B5EF4-FFF2-40B4-BE49-F238E27FC236}">
                <a16:creationId xmlns:a16="http://schemas.microsoft.com/office/drawing/2014/main" id="{39FDA077-779C-CFF5-3F95-FE45BE6A3B3B}"/>
              </a:ext>
            </a:extLst>
          </p:cNvPr>
          <p:cNvSpPr>
            <a:spLocks noGrp="1"/>
          </p:cNvSpPr>
          <p:nvPr>
            <p:ph type="body" sz="quarter" idx="52" hasCustomPrompt="1"/>
          </p:nvPr>
        </p:nvSpPr>
        <p:spPr>
          <a:xfrm>
            <a:off x="2625044" y="6452834"/>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9" name="Text Placeholder 32">
            <a:extLst>
              <a:ext uri="{FF2B5EF4-FFF2-40B4-BE49-F238E27FC236}">
                <a16:creationId xmlns:a16="http://schemas.microsoft.com/office/drawing/2014/main" id="{45405C70-DFF5-EDCA-2486-16512E31AD41}"/>
              </a:ext>
            </a:extLst>
          </p:cNvPr>
          <p:cNvSpPr>
            <a:spLocks noGrp="1"/>
          </p:cNvSpPr>
          <p:nvPr>
            <p:ph type="body" sz="quarter" idx="53" hasCustomPrompt="1"/>
          </p:nvPr>
        </p:nvSpPr>
        <p:spPr>
          <a:xfrm>
            <a:off x="2087189" y="6943066"/>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0" name="Text Placeholder 32">
            <a:extLst>
              <a:ext uri="{FF2B5EF4-FFF2-40B4-BE49-F238E27FC236}">
                <a16:creationId xmlns:a16="http://schemas.microsoft.com/office/drawing/2014/main" id="{908EE690-D777-17B7-D4C4-1B3643813088}"/>
              </a:ext>
            </a:extLst>
          </p:cNvPr>
          <p:cNvSpPr>
            <a:spLocks noGrp="1"/>
          </p:cNvSpPr>
          <p:nvPr>
            <p:ph type="body" sz="quarter" idx="54" hasCustomPrompt="1"/>
          </p:nvPr>
        </p:nvSpPr>
        <p:spPr>
          <a:xfrm>
            <a:off x="2625044" y="6943066"/>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 name="Group 1">
            <a:extLst>
              <a:ext uri="{FF2B5EF4-FFF2-40B4-BE49-F238E27FC236}">
                <a16:creationId xmlns:a16="http://schemas.microsoft.com/office/drawing/2014/main" id="{36DB330A-A62B-C1F9-6403-BEBCBAB2A175}"/>
              </a:ext>
            </a:extLst>
          </p:cNvPr>
          <p:cNvGrpSpPr/>
          <p:nvPr userDrawn="1"/>
        </p:nvGrpSpPr>
        <p:grpSpPr>
          <a:xfrm>
            <a:off x="2077549" y="8320607"/>
            <a:ext cx="4464068" cy="400110"/>
            <a:chOff x="2077549" y="8320607"/>
            <a:chExt cx="4464068" cy="400110"/>
          </a:xfrm>
        </p:grpSpPr>
        <p:sp>
          <p:nvSpPr>
            <p:cNvPr id="23" name="TextBox 22">
              <a:extLst>
                <a:ext uri="{FF2B5EF4-FFF2-40B4-BE49-F238E27FC236}">
                  <a16:creationId xmlns:a16="http://schemas.microsoft.com/office/drawing/2014/main" id="{8581F3BC-45F2-1C53-649B-AEA7C8DE052F}"/>
                </a:ext>
              </a:extLst>
            </p:cNvPr>
            <p:cNvSpPr txBox="1"/>
            <p:nvPr userDrawn="1"/>
          </p:nvSpPr>
          <p:spPr>
            <a:xfrm>
              <a:off x="3701092" y="8320607"/>
              <a:ext cx="2840525"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500" i="0" dirty="0">
                <a:solidFill>
                  <a:srgbClr val="404040"/>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7CD82E24-2E3D-0490-F6EA-F7ED3D5DD0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77549" y="8325655"/>
              <a:ext cx="1529269" cy="340525"/>
            </a:xfrm>
            <a:prstGeom prst="rect">
              <a:avLst/>
            </a:prstGeom>
          </p:spPr>
        </p:pic>
      </p:grpSp>
      <p:sp>
        <p:nvSpPr>
          <p:cNvPr id="29" name="Freeform 28">
            <a:extLst>
              <a:ext uri="{FF2B5EF4-FFF2-40B4-BE49-F238E27FC236}">
                <a16:creationId xmlns:a16="http://schemas.microsoft.com/office/drawing/2014/main" id="{560EDB3F-DA7E-9453-4DAF-2610586FD76B}"/>
              </a:ext>
            </a:extLst>
          </p:cNvPr>
          <p:cNvSpPr/>
          <p:nvPr userDrawn="1"/>
        </p:nvSpPr>
        <p:spPr>
          <a:xfrm rot="5400000">
            <a:off x="1436055" y="-324993"/>
            <a:ext cx="1963308" cy="4835419"/>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1" name="Slide Number Placeholder 5">
            <a:extLst>
              <a:ext uri="{FF2B5EF4-FFF2-40B4-BE49-F238E27FC236}">
                <a16:creationId xmlns:a16="http://schemas.microsoft.com/office/drawing/2014/main" id="{DBB77EDE-2C34-8394-CB6C-3B929B39977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17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1" name="Text Placeholder 3">
            <a:extLst>
              <a:ext uri="{FF2B5EF4-FFF2-40B4-BE49-F238E27FC236}">
                <a16:creationId xmlns:a16="http://schemas.microsoft.com/office/drawing/2014/main" id="{AF9E94E7-B67B-B2C3-08AA-29482999FD98}"/>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7" name="Freeform 16">
            <a:extLst>
              <a:ext uri="{FF2B5EF4-FFF2-40B4-BE49-F238E27FC236}">
                <a16:creationId xmlns:a16="http://schemas.microsoft.com/office/drawing/2014/main" id="{09C467D8-B7CA-2785-48CF-7AA57B342AD8}"/>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232EEC84-F9F0-212E-CCE2-E57F9C56C4E9}"/>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138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3FE6AE4-DF0C-5FF0-5319-8E88F888A54A}"/>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icture Placeholder 12">
            <a:extLst>
              <a:ext uri="{FF2B5EF4-FFF2-40B4-BE49-F238E27FC236}">
                <a16:creationId xmlns:a16="http://schemas.microsoft.com/office/drawing/2014/main" id="{FDD11FCA-7E11-01DD-15D0-C88F9A3C9AD6}"/>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5" name="Text Placeholder 3">
            <a:extLst>
              <a:ext uri="{FF2B5EF4-FFF2-40B4-BE49-F238E27FC236}">
                <a16:creationId xmlns:a16="http://schemas.microsoft.com/office/drawing/2014/main" id="{DA6CC1A3-7344-3CF1-8205-734F7FCDB06C}"/>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6" name="Freeform 5">
            <a:extLst>
              <a:ext uri="{FF2B5EF4-FFF2-40B4-BE49-F238E27FC236}">
                <a16:creationId xmlns:a16="http://schemas.microsoft.com/office/drawing/2014/main" id="{13113578-1974-0DF6-D8B9-F44605DE811D}"/>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8" name="Slide Number Placeholder 5">
            <a:extLst>
              <a:ext uri="{FF2B5EF4-FFF2-40B4-BE49-F238E27FC236}">
                <a16:creationId xmlns:a16="http://schemas.microsoft.com/office/drawing/2014/main" id="{F69302A4-3EB3-0573-088D-8B7B414F81C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2113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7240156"/>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06896655-1DB8-1939-C07E-7073EECAD8EA}"/>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26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hoto 01">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4" name="Picture Placeholder 13">
            <a:extLst>
              <a:ext uri="{FF2B5EF4-FFF2-40B4-BE49-F238E27FC236}">
                <a16:creationId xmlns:a16="http://schemas.microsoft.com/office/drawing/2014/main" id="{F854E13A-217D-ABDB-A90C-E105A0A56382}"/>
              </a:ext>
            </a:extLst>
          </p:cNvPr>
          <p:cNvSpPr>
            <a:spLocks noGrp="1"/>
          </p:cNvSpPr>
          <p:nvPr>
            <p:ph type="pic" sz="quarter" idx="39"/>
          </p:nvPr>
        </p:nvSpPr>
        <p:spPr>
          <a:xfrm>
            <a:off x="1" y="6556074"/>
            <a:ext cx="5932537" cy="3391819"/>
          </a:xfrm>
          <a:custGeom>
            <a:avLst/>
            <a:gdLst>
              <a:gd name="connsiteX0" fmla="*/ 0 w 7001712"/>
              <a:gd name="connsiteY0" fmla="*/ 0 h 4003100"/>
              <a:gd name="connsiteX1" fmla="*/ 4887830 w 7001712"/>
              <a:gd name="connsiteY1" fmla="*/ 0 h 4003100"/>
              <a:gd name="connsiteX2" fmla="*/ 4887830 w 7001712"/>
              <a:gd name="connsiteY2" fmla="*/ 4177 h 4003100"/>
              <a:gd name="connsiteX3" fmla="*/ 5000626 w 7001712"/>
              <a:gd name="connsiteY3" fmla="*/ 0 h 4003100"/>
              <a:gd name="connsiteX4" fmla="*/ 7001712 w 7001712"/>
              <a:gd name="connsiteY4" fmla="*/ 2001550 h 4003100"/>
              <a:gd name="connsiteX5" fmla="*/ 5000626 w 7001712"/>
              <a:gd name="connsiteY5" fmla="*/ 4003100 h 4003100"/>
              <a:gd name="connsiteX6" fmla="*/ 4887830 w 7001712"/>
              <a:gd name="connsiteY6" fmla="*/ 3998922 h 4003100"/>
              <a:gd name="connsiteX7" fmla="*/ 4887830 w 7001712"/>
              <a:gd name="connsiteY7" fmla="*/ 4003100 h 4003100"/>
              <a:gd name="connsiteX8" fmla="*/ 0 w 7001712"/>
              <a:gd name="connsiteY8" fmla="*/ 4003100 h 400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1712" h="4003100">
                <a:moveTo>
                  <a:pt x="0" y="0"/>
                </a:moveTo>
                <a:lnTo>
                  <a:pt x="4887830" y="0"/>
                </a:lnTo>
                <a:lnTo>
                  <a:pt x="4887830" y="4177"/>
                </a:lnTo>
                <a:cubicBezTo>
                  <a:pt x="4925428" y="0"/>
                  <a:pt x="4963028" y="0"/>
                  <a:pt x="5000626" y="0"/>
                </a:cubicBezTo>
                <a:cubicBezTo>
                  <a:pt x="6107700" y="0"/>
                  <a:pt x="7001712" y="894219"/>
                  <a:pt x="7001712" y="2001550"/>
                </a:cubicBezTo>
                <a:cubicBezTo>
                  <a:pt x="7001712" y="3108878"/>
                  <a:pt x="6103520" y="4003099"/>
                  <a:pt x="5000626" y="4003100"/>
                </a:cubicBezTo>
                <a:cubicBezTo>
                  <a:pt x="4963028" y="4003100"/>
                  <a:pt x="4921250" y="4003100"/>
                  <a:pt x="4887830" y="3998922"/>
                </a:cubicBezTo>
                <a:lnTo>
                  <a:pt x="4887830" y="4003100"/>
                </a:lnTo>
                <a:lnTo>
                  <a:pt x="0" y="4003100"/>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136AF1FC-8B31-F2C7-6A85-65B027DAF34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6945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hoto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D0ADDAC-C9AB-F4BF-ED0F-A967ED777E0E}"/>
              </a:ext>
            </a:extLst>
          </p:cNvPr>
          <p:cNvSpPr/>
          <p:nvPr userDrawn="1"/>
        </p:nvSpPr>
        <p:spPr>
          <a:xfrm rot="16200000">
            <a:off x="638474" y="-21525"/>
            <a:ext cx="2454056" cy="373100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81" y="3810607"/>
            <a:ext cx="6541269" cy="5494217"/>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219319" y="914400"/>
            <a:ext cx="2956430" cy="2464200"/>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8">
            <a:extLst>
              <a:ext uri="{FF2B5EF4-FFF2-40B4-BE49-F238E27FC236}">
                <a16:creationId xmlns:a16="http://schemas.microsoft.com/office/drawing/2014/main" id="{A95BA249-CFD1-4763-BB90-0CDACAFBD27A}"/>
              </a:ext>
            </a:extLst>
          </p:cNvPr>
          <p:cNvSpPr>
            <a:spLocks noGrp="1"/>
          </p:cNvSpPr>
          <p:nvPr>
            <p:ph type="pic" sz="quarter" idx="34"/>
          </p:nvPr>
        </p:nvSpPr>
        <p:spPr>
          <a:xfrm>
            <a:off x="3798377" y="7630370"/>
            <a:ext cx="3342717" cy="3277342"/>
          </a:xfrm>
          <a:custGeom>
            <a:avLst/>
            <a:gdLst>
              <a:gd name="connsiteX0" fmla="*/ 1671359 w 3342717"/>
              <a:gd name="connsiteY0" fmla="*/ 0 h 3277342"/>
              <a:gd name="connsiteX1" fmla="*/ 3342717 w 3342717"/>
              <a:gd name="connsiteY1" fmla="*/ 1670971 h 3277342"/>
              <a:gd name="connsiteX2" fmla="*/ 3339229 w 3342717"/>
              <a:gd name="connsiteY2" fmla="*/ 1765160 h 3277342"/>
              <a:gd name="connsiteX3" fmla="*/ 3342717 w 3342717"/>
              <a:gd name="connsiteY3" fmla="*/ 1765160 h 3277342"/>
              <a:gd name="connsiteX4" fmla="*/ 3342717 w 3342717"/>
              <a:gd name="connsiteY4" fmla="*/ 3277342 h 3277342"/>
              <a:gd name="connsiteX5" fmla="*/ 0 w 3342717"/>
              <a:gd name="connsiteY5" fmla="*/ 3277342 h 3277342"/>
              <a:gd name="connsiteX6" fmla="*/ 0 w 3342717"/>
              <a:gd name="connsiteY6" fmla="*/ 1765160 h 3277342"/>
              <a:gd name="connsiteX7" fmla="*/ 3488 w 3342717"/>
              <a:gd name="connsiteY7" fmla="*/ 1765160 h 3277342"/>
              <a:gd name="connsiteX8" fmla="*/ 0 w 3342717"/>
              <a:gd name="connsiteY8" fmla="*/ 1670971 h 3277342"/>
              <a:gd name="connsiteX9" fmla="*/ 1671359 w 3342717"/>
              <a:gd name="connsiteY9" fmla="*/ 0 h 327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717" h="3277342">
                <a:moveTo>
                  <a:pt x="1671359" y="0"/>
                </a:moveTo>
                <a:cubicBezTo>
                  <a:pt x="2596013" y="0"/>
                  <a:pt x="3342717" y="750020"/>
                  <a:pt x="3342717" y="1670971"/>
                </a:cubicBezTo>
                <a:cubicBezTo>
                  <a:pt x="3342717" y="1702367"/>
                  <a:pt x="3342717" y="1737253"/>
                  <a:pt x="3339229" y="1765160"/>
                </a:cubicBezTo>
                <a:lnTo>
                  <a:pt x="3342717" y="1765160"/>
                </a:lnTo>
                <a:lnTo>
                  <a:pt x="3342717" y="3277342"/>
                </a:lnTo>
                <a:lnTo>
                  <a:pt x="0" y="3277342"/>
                </a:lnTo>
                <a:lnTo>
                  <a:pt x="0" y="1765160"/>
                </a:lnTo>
                <a:lnTo>
                  <a:pt x="3488" y="1765160"/>
                </a:lnTo>
                <a:cubicBezTo>
                  <a:pt x="0" y="1733765"/>
                  <a:pt x="0" y="1702367"/>
                  <a:pt x="0" y="1670971"/>
                </a:cubicBezTo>
                <a:cubicBezTo>
                  <a:pt x="0" y="746529"/>
                  <a:pt x="746702" y="0"/>
                  <a:pt x="1671359"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10" name="Slide Number Placeholder 5">
            <a:extLst>
              <a:ext uri="{FF2B5EF4-FFF2-40B4-BE49-F238E27FC236}">
                <a16:creationId xmlns:a16="http://schemas.microsoft.com/office/drawing/2014/main" id="{3B76C925-1258-835E-CA73-246D36C6B93E}"/>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109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08EB-11B4-4326-04E2-76C8F848FF96}"/>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7" name="Picture 6">
            <a:extLst>
              <a:ext uri="{FF2B5EF4-FFF2-40B4-BE49-F238E27FC236}">
                <a16:creationId xmlns:a16="http://schemas.microsoft.com/office/drawing/2014/main" id="{9C4DCD62-D481-BE07-0326-E44489B3471C}"/>
              </a:ext>
            </a:extLst>
          </p:cNvPr>
          <p:cNvPicPr>
            <a:picLocks noChangeAspect="1"/>
          </p:cNvPicPr>
          <p:nvPr userDrawn="1"/>
        </p:nvPicPr>
        <p:blipFill rotWithShape="1">
          <a:blip r:embed="rId17" cstate="email">
            <a:extLst>
              <a:ext uri="{28A0092B-C50C-407E-A947-70E740481C1C}">
                <a14:useLocalDpi xmlns:a14="http://schemas.microsoft.com/office/drawing/2010/main"/>
              </a:ext>
            </a:extLst>
          </a:blip>
          <a:srcRect/>
          <a:stretch/>
        </p:blipFill>
        <p:spPr>
          <a:xfrm rot="16200000">
            <a:off x="6692740" y="9604193"/>
            <a:ext cx="1630571" cy="179998"/>
          </a:xfrm>
          <a:prstGeom prst="rect">
            <a:avLst/>
          </a:prstGeom>
        </p:spPr>
      </p:pic>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4013" r:id="rId1"/>
    <p:sldLayoutId id="2147483994" r:id="rId2"/>
    <p:sldLayoutId id="2147483996" r:id="rId3"/>
    <p:sldLayoutId id="2147484012" r:id="rId4"/>
    <p:sldLayoutId id="2147484010" r:id="rId5"/>
    <p:sldLayoutId id="2147484011" r:id="rId6"/>
    <p:sldLayoutId id="2147484001" r:id="rId7"/>
    <p:sldLayoutId id="2147484009" r:id="rId8"/>
    <p:sldLayoutId id="2147483997" r:id="rId9"/>
    <p:sldLayoutId id="2147483998" r:id="rId10"/>
    <p:sldLayoutId id="2147483999" r:id="rId11"/>
    <p:sldLayoutId id="2147484000" r:id="rId12"/>
    <p:sldLayoutId id="2147484005" r:id="rId13"/>
    <p:sldLayoutId id="2147484008" r:id="rId14"/>
    <p:sldLayoutId id="2147483995"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581_CB1E7BC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582_4863C6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572_5BFBCDB1.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s://environment.ec.europa.eu/topics/circular-economy/sustainable-products_en" TargetMode="External"/><Relationship Id="rId2" Type="http://schemas.openxmlformats.org/officeDocument/2006/relationships/hyperlink" Target="https://www.eea.europa.eu/en/topics/in-depth/sustainable-consumption" TargetMode="Externa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hyperlink" Target="https://goodonyou.eco/" TargetMode="External"/><Relationship Id="rId4" Type="http://schemas.openxmlformats.org/officeDocument/2006/relationships/hyperlink" Target="https://www.ellenmacarthurfoundation.org/topics/circular-economy-introduction/overview"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JBwdIFLd0FM" TargetMode="External"/><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hyperlink" Target="https://www.youtube.com/watch?v=BiSYoeqb_VY" TargetMode="External"/><Relationship Id="rId4" Type="http://schemas.openxmlformats.org/officeDocument/2006/relationships/hyperlink" Target="https://www.youtube.com/watch?v=YBy6_Bkf4e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footprint.wwf.org.uk/"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151AE6-1177-A852-40B4-99AEF3F41728}"/>
              </a:ext>
            </a:extLst>
          </p:cNvPr>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p:blipFill>
        <p:spPr/>
      </p:pic>
      <p:sp>
        <p:nvSpPr>
          <p:cNvPr id="13" name="Text Placeholder 12">
            <a:extLst>
              <a:ext uri="{FF2B5EF4-FFF2-40B4-BE49-F238E27FC236}">
                <a16:creationId xmlns:a16="http://schemas.microsoft.com/office/drawing/2014/main" id="{4E6682BC-D2E3-4339-17B4-254222C04E07}"/>
              </a:ext>
            </a:extLst>
          </p:cNvPr>
          <p:cNvSpPr>
            <a:spLocks noGrp="1"/>
          </p:cNvSpPr>
          <p:nvPr>
            <p:ph type="body" sz="quarter" idx="44"/>
          </p:nvPr>
        </p:nvSpPr>
        <p:spPr/>
        <p:txBody>
          <a:bodyPr>
            <a:noAutofit/>
          </a:bodyPr>
          <a:lstStyle/>
          <a:p>
            <a:r>
              <a:rPr lang="en-US" sz="2400" kern="0" dirty="0" err="1"/>
              <a:t>www.</a:t>
            </a:r>
            <a:r>
              <a:rPr lang="en-US" sz="2400" b="1" kern="0" dirty="0" err="1"/>
              <a:t>planetpulse</a:t>
            </a:r>
            <a:r>
              <a:rPr lang="en-US" sz="2400" kern="0" dirty="0" err="1"/>
              <a:t>.eu</a:t>
            </a:r>
            <a:endParaRPr lang="en-US" sz="2400" kern="0" dirty="0"/>
          </a:p>
        </p:txBody>
      </p:sp>
      <p:sp>
        <p:nvSpPr>
          <p:cNvPr id="28" name="Freeform 27">
            <a:extLst>
              <a:ext uri="{FF2B5EF4-FFF2-40B4-BE49-F238E27FC236}">
                <a16:creationId xmlns:a16="http://schemas.microsoft.com/office/drawing/2014/main" id="{0D6FA757-9F57-F5D3-C7F7-D5FA8B0D85B6}"/>
              </a:ext>
            </a:extLst>
          </p:cNvPr>
          <p:cNvSpPr/>
          <p:nvPr/>
        </p:nvSpPr>
        <p:spPr>
          <a:xfrm rot="18211096">
            <a:off x="2170886" y="1580084"/>
            <a:ext cx="6376833" cy="6766074"/>
          </a:xfrm>
          <a:custGeom>
            <a:avLst/>
            <a:gdLst>
              <a:gd name="connsiteX0" fmla="*/ 4312487 w 6376833"/>
              <a:gd name="connsiteY0" fmla="*/ 1052696 h 6766074"/>
              <a:gd name="connsiteX1" fmla="*/ 4381563 w 6376833"/>
              <a:gd name="connsiteY1" fmla="*/ 1165872 h 6766074"/>
              <a:gd name="connsiteX2" fmla="*/ 4385654 w 6376833"/>
              <a:gd name="connsiteY2" fmla="*/ 1163162 h 6766074"/>
              <a:gd name="connsiteX3" fmla="*/ 6376833 w 6376833"/>
              <a:gd name="connsiteY3" fmla="*/ 4169424 h 6766074"/>
              <a:gd name="connsiteX4" fmla="*/ 2456440 w 6376833"/>
              <a:gd name="connsiteY4" fmla="*/ 6766074 h 6766074"/>
              <a:gd name="connsiteX5" fmla="*/ 465260 w 6376833"/>
              <a:gd name="connsiteY5" fmla="*/ 3759812 h 6766074"/>
              <a:gd name="connsiteX6" fmla="*/ 469351 w 6376833"/>
              <a:gd name="connsiteY6" fmla="*/ 3757103 h 6766074"/>
              <a:gd name="connsiteX7" fmla="*/ 392093 w 6376833"/>
              <a:gd name="connsiteY7" fmla="*/ 3649346 h 6766074"/>
              <a:gd name="connsiteX8" fmla="*/ 1054265 w 6376833"/>
              <a:gd name="connsiteY8" fmla="*/ 391279 h 6766074"/>
              <a:gd name="connsiteX9" fmla="*/ 4312487 w 6376833"/>
              <a:gd name="connsiteY9" fmla="*/ 1052696 h 676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33" h="6766074">
                <a:moveTo>
                  <a:pt x="4312487" y="1052696"/>
                </a:moveTo>
                <a:cubicBezTo>
                  <a:pt x="4336875" y="1089517"/>
                  <a:pt x="4363975" y="1130433"/>
                  <a:pt x="4381563" y="1165872"/>
                </a:cubicBezTo>
                <a:lnTo>
                  <a:pt x="4385654" y="1163162"/>
                </a:lnTo>
                <a:lnTo>
                  <a:pt x="6376833" y="4169424"/>
                </a:lnTo>
                <a:lnTo>
                  <a:pt x="2456440" y="6766074"/>
                </a:lnTo>
                <a:lnTo>
                  <a:pt x="465260" y="3759812"/>
                </a:lnTo>
                <a:lnTo>
                  <a:pt x="469351" y="3757103"/>
                </a:lnTo>
                <a:cubicBezTo>
                  <a:pt x="440872" y="3722991"/>
                  <a:pt x="416482" y="3686167"/>
                  <a:pt x="392093" y="3649346"/>
                </a:cubicBezTo>
                <a:cubicBezTo>
                  <a:pt x="-326021" y="2565144"/>
                  <a:pt x="-30187" y="1109559"/>
                  <a:pt x="1054265" y="391279"/>
                </a:cubicBezTo>
                <a:cubicBezTo>
                  <a:pt x="2138716" y="-327001"/>
                  <a:pt x="3597084" y="-27412"/>
                  <a:pt x="4312487" y="1052696"/>
                </a:cubicBezTo>
                <a:close/>
              </a:path>
            </a:pathLst>
          </a:custGeom>
          <a:blipFill dpi="0" rotWithShape="1">
            <a:blip r:embed="rId4" cstate="email">
              <a:alphaModFix amt="72564"/>
              <a:extLst>
                <a:ext uri="{28A0092B-C50C-407E-A947-70E740481C1C}">
                  <a14:useLocalDpi xmlns:a14="http://schemas.microsoft.com/office/drawing/2010/main"/>
                </a:ext>
              </a:extLst>
            </a:blip>
            <a:srcRect/>
            <a:stretch>
              <a:fillRect t="52588" r="19871"/>
            </a:stretch>
          </a:blipFill>
          <a:ln w="0" cap="flat">
            <a:noFill/>
            <a:prstDash val="solid"/>
            <a:miter/>
          </a:ln>
        </p:spPr>
        <p:txBody>
          <a:bodyPr wrap="square" rtlCol="0" anchor="ctr">
            <a:noAutofit/>
          </a:bodyPr>
          <a:lstStyle/>
          <a:p>
            <a:endParaRPr lang="en-US"/>
          </a:p>
        </p:txBody>
      </p:sp>
      <p:sp>
        <p:nvSpPr>
          <p:cNvPr id="8" name="Rectangle 7">
            <a:extLst>
              <a:ext uri="{FF2B5EF4-FFF2-40B4-BE49-F238E27FC236}">
                <a16:creationId xmlns:a16="http://schemas.microsoft.com/office/drawing/2014/main" id="{861E318A-39EF-14A3-C105-5BF790A9E08D}"/>
              </a:ext>
            </a:extLst>
          </p:cNvPr>
          <p:cNvSpPr/>
          <p:nvPr/>
        </p:nvSpPr>
        <p:spPr>
          <a:xfrm>
            <a:off x="395529" y="4994586"/>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Rectangle 13">
            <a:extLst>
              <a:ext uri="{FF2B5EF4-FFF2-40B4-BE49-F238E27FC236}">
                <a16:creationId xmlns:a16="http://schemas.microsoft.com/office/drawing/2014/main" id="{762D8F72-E552-D069-3269-B7F18CA1DB6E}"/>
              </a:ext>
            </a:extLst>
          </p:cNvPr>
          <p:cNvSpPr/>
          <p:nvPr/>
        </p:nvSpPr>
        <p:spPr>
          <a:xfrm>
            <a:off x="395528" y="6219850"/>
            <a:ext cx="6447723"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5757335-9640-2072-9AD1-1D790B8D5FC5}"/>
              </a:ext>
            </a:extLst>
          </p:cNvPr>
          <p:cNvSpPr txBox="1"/>
          <p:nvPr/>
        </p:nvSpPr>
        <p:spPr>
          <a:xfrm>
            <a:off x="465820" y="6192672"/>
            <a:ext cx="5728503" cy="1077218"/>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UTFORSK / REFLEKTER /</a:t>
            </a:r>
            <a:br>
              <a:rPr lang="en-US" sz="3200" b="1" spc="324" dirty="0">
                <a:solidFill>
                  <a:srgbClr val="5398A2"/>
                </a:solidFill>
                <a:latin typeface="Calibri" panose="020F0502020204030204" pitchFamily="34" charset="0"/>
                <a:cs typeface="Calibri" panose="020F0502020204030204" pitchFamily="34" charset="0"/>
              </a:rPr>
            </a:br>
            <a:r>
              <a:rPr lang="en-US" sz="3200" b="1" spc="324" dirty="0">
                <a:solidFill>
                  <a:srgbClr val="5398A2"/>
                </a:solidFill>
                <a:latin typeface="Calibri" panose="020F0502020204030204" pitchFamily="34" charset="0"/>
                <a:cs typeface="Calibri" panose="020F0502020204030204" pitchFamily="34" charset="0"/>
              </a:rPr>
              <a:t>VELG / HANDLE</a:t>
            </a:r>
          </a:p>
        </p:txBody>
      </p:sp>
      <p:sp>
        <p:nvSpPr>
          <p:cNvPr id="10" name="TextBox 9">
            <a:extLst>
              <a:ext uri="{FF2B5EF4-FFF2-40B4-BE49-F238E27FC236}">
                <a16:creationId xmlns:a16="http://schemas.microsoft.com/office/drawing/2014/main" id="{E1B81320-9217-7718-64A7-E3B88F6826A9}"/>
              </a:ext>
            </a:extLst>
          </p:cNvPr>
          <p:cNvSpPr txBox="1"/>
          <p:nvPr/>
        </p:nvSpPr>
        <p:spPr>
          <a:xfrm>
            <a:off x="465820" y="4994586"/>
            <a:ext cx="4189307" cy="584775"/>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BÆREKRAFTIG FORBRUK</a:t>
            </a:r>
          </a:p>
        </p:txBody>
      </p:sp>
    </p:spTree>
    <p:extLst>
      <p:ext uri="{BB962C8B-B14F-4D97-AF65-F5344CB8AC3E}">
        <p14:creationId xmlns:p14="http://schemas.microsoft.com/office/powerpoint/2010/main" val="3407772617"/>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BCEDD26-61A2-36C6-45B3-09ACF1B669A2}"/>
              </a:ext>
            </a:extLst>
          </p:cNvPr>
          <p:cNvSpPr>
            <a:spLocks noGrp="1"/>
          </p:cNvSpPr>
          <p:nvPr>
            <p:ph type="body" sz="quarter" idx="11"/>
          </p:nvPr>
        </p:nvSpPr>
        <p:spPr>
          <a:xfrm>
            <a:off x="2138509" y="3944517"/>
            <a:ext cx="648000" cy="292876"/>
          </a:xfrm>
        </p:spPr>
        <p:txBody>
          <a:bodyPr/>
          <a:lstStyle/>
          <a:p>
            <a:r>
              <a:rPr lang="en-US" dirty="0"/>
              <a:t>01</a:t>
            </a:r>
          </a:p>
        </p:txBody>
      </p:sp>
      <p:sp>
        <p:nvSpPr>
          <p:cNvPr id="18" name="Text Placeholder 17">
            <a:extLst>
              <a:ext uri="{FF2B5EF4-FFF2-40B4-BE49-F238E27FC236}">
                <a16:creationId xmlns:a16="http://schemas.microsoft.com/office/drawing/2014/main" id="{E168760A-90F8-77C1-87D0-014EE7A1ECE9}"/>
              </a:ext>
            </a:extLst>
          </p:cNvPr>
          <p:cNvSpPr>
            <a:spLocks noGrp="1"/>
          </p:cNvSpPr>
          <p:nvPr>
            <p:ph type="body" sz="quarter" idx="49"/>
          </p:nvPr>
        </p:nvSpPr>
        <p:spPr/>
        <p:txBody>
          <a:bodyPr/>
          <a:lstStyle/>
          <a:p>
            <a:r>
              <a:rPr lang="en-US" dirty="0"/>
              <a:t>Innledning</a:t>
            </a:r>
          </a:p>
        </p:txBody>
      </p:sp>
      <p:sp>
        <p:nvSpPr>
          <p:cNvPr id="9" name="Text Placeholder 8">
            <a:extLst>
              <a:ext uri="{FF2B5EF4-FFF2-40B4-BE49-F238E27FC236}">
                <a16:creationId xmlns:a16="http://schemas.microsoft.com/office/drawing/2014/main" id="{8EDA992C-29CF-F3E8-3555-8426B75DCD0D}"/>
              </a:ext>
            </a:extLst>
          </p:cNvPr>
          <p:cNvSpPr>
            <a:spLocks noGrp="1"/>
          </p:cNvSpPr>
          <p:nvPr>
            <p:ph type="body" sz="quarter" idx="13"/>
          </p:nvPr>
        </p:nvSpPr>
        <p:spPr>
          <a:xfrm>
            <a:off x="2138509" y="4419759"/>
            <a:ext cx="648000" cy="292876"/>
          </a:xfrm>
        </p:spPr>
        <p:txBody>
          <a:bodyPr/>
          <a:lstStyle/>
          <a:p>
            <a:r>
              <a:rPr lang="en-US" dirty="0"/>
              <a:t>02</a:t>
            </a:r>
          </a:p>
        </p:txBody>
      </p:sp>
      <p:sp>
        <p:nvSpPr>
          <p:cNvPr id="10" name="Text Placeholder 9">
            <a:extLst>
              <a:ext uri="{FF2B5EF4-FFF2-40B4-BE49-F238E27FC236}">
                <a16:creationId xmlns:a16="http://schemas.microsoft.com/office/drawing/2014/main" id="{32842F62-E6D6-5769-EA6F-4CDD9964E718}"/>
              </a:ext>
            </a:extLst>
          </p:cNvPr>
          <p:cNvSpPr>
            <a:spLocks noGrp="1"/>
          </p:cNvSpPr>
          <p:nvPr>
            <p:ph type="body" sz="quarter" idx="14"/>
          </p:nvPr>
        </p:nvSpPr>
        <p:spPr/>
        <p:txBody>
          <a:bodyPr/>
          <a:lstStyle/>
          <a:p>
            <a:r>
              <a:rPr lang="en-US" dirty="0"/>
              <a:t>Les</a:t>
            </a:r>
          </a:p>
        </p:txBody>
      </p:sp>
      <p:sp>
        <p:nvSpPr>
          <p:cNvPr id="11" name="Text Placeholder 10">
            <a:extLst>
              <a:ext uri="{FF2B5EF4-FFF2-40B4-BE49-F238E27FC236}">
                <a16:creationId xmlns:a16="http://schemas.microsoft.com/office/drawing/2014/main" id="{3BE4098E-3117-D9DB-DCBC-D0DDFCF3AF31}"/>
              </a:ext>
            </a:extLst>
          </p:cNvPr>
          <p:cNvSpPr>
            <a:spLocks noGrp="1"/>
          </p:cNvSpPr>
          <p:nvPr>
            <p:ph type="body" sz="quarter" idx="15"/>
          </p:nvPr>
        </p:nvSpPr>
        <p:spPr>
          <a:xfrm>
            <a:off x="2138509" y="4920893"/>
            <a:ext cx="648000" cy="292876"/>
          </a:xfrm>
        </p:spPr>
        <p:txBody>
          <a:bodyPr/>
          <a:lstStyle/>
          <a:p>
            <a:r>
              <a:rPr lang="en-US" dirty="0"/>
              <a:t>03</a:t>
            </a:r>
          </a:p>
        </p:txBody>
      </p:sp>
      <p:sp>
        <p:nvSpPr>
          <p:cNvPr id="13" name="Text Placeholder 12">
            <a:extLst>
              <a:ext uri="{FF2B5EF4-FFF2-40B4-BE49-F238E27FC236}">
                <a16:creationId xmlns:a16="http://schemas.microsoft.com/office/drawing/2014/main" id="{50ACE8B7-8AC7-F324-E47F-B08DA3E06098}"/>
              </a:ext>
            </a:extLst>
          </p:cNvPr>
          <p:cNvSpPr>
            <a:spLocks noGrp="1"/>
          </p:cNvSpPr>
          <p:nvPr>
            <p:ph type="body" sz="quarter" idx="19"/>
          </p:nvPr>
        </p:nvSpPr>
        <p:spPr/>
        <p:txBody>
          <a:bodyPr/>
          <a:lstStyle/>
          <a:p>
            <a:r>
              <a:rPr lang="en-US" dirty="0"/>
              <a:t>Se</a:t>
            </a:r>
          </a:p>
        </p:txBody>
      </p:sp>
      <p:sp>
        <p:nvSpPr>
          <p:cNvPr id="12" name="Text Placeholder 11">
            <a:extLst>
              <a:ext uri="{FF2B5EF4-FFF2-40B4-BE49-F238E27FC236}">
                <a16:creationId xmlns:a16="http://schemas.microsoft.com/office/drawing/2014/main" id="{2A51CD27-C3E8-9FF8-DC93-7028D1956CF3}"/>
              </a:ext>
            </a:extLst>
          </p:cNvPr>
          <p:cNvSpPr>
            <a:spLocks noGrp="1"/>
          </p:cNvSpPr>
          <p:nvPr>
            <p:ph type="body" sz="quarter" idx="17"/>
          </p:nvPr>
        </p:nvSpPr>
        <p:spPr>
          <a:xfrm>
            <a:off x="2138509" y="5421848"/>
            <a:ext cx="648000" cy="292876"/>
          </a:xfrm>
        </p:spPr>
        <p:txBody>
          <a:bodyPr/>
          <a:lstStyle/>
          <a:p>
            <a:r>
              <a:rPr lang="en-US" dirty="0"/>
              <a:t>04</a:t>
            </a:r>
          </a:p>
        </p:txBody>
      </p:sp>
      <p:sp>
        <p:nvSpPr>
          <p:cNvPr id="14" name="Text Placeholder 13">
            <a:extLst>
              <a:ext uri="{FF2B5EF4-FFF2-40B4-BE49-F238E27FC236}">
                <a16:creationId xmlns:a16="http://schemas.microsoft.com/office/drawing/2014/main" id="{3D63FF2B-095E-2449-0937-70C368DF05A4}"/>
              </a:ext>
            </a:extLst>
          </p:cNvPr>
          <p:cNvSpPr>
            <a:spLocks noGrp="1"/>
          </p:cNvSpPr>
          <p:nvPr>
            <p:ph type="body" sz="quarter" idx="20"/>
          </p:nvPr>
        </p:nvSpPr>
        <p:spPr/>
        <p:txBody>
          <a:bodyPr/>
          <a:lstStyle/>
          <a:p>
            <a:r>
              <a:rPr lang="en-US" dirty="0"/>
              <a:t>Tenk og reflekter</a:t>
            </a:r>
          </a:p>
        </p:txBody>
      </p:sp>
      <p:sp>
        <p:nvSpPr>
          <p:cNvPr id="15" name="Text Placeholder 14">
            <a:extLst>
              <a:ext uri="{FF2B5EF4-FFF2-40B4-BE49-F238E27FC236}">
                <a16:creationId xmlns:a16="http://schemas.microsoft.com/office/drawing/2014/main" id="{52C7A109-2EEF-607C-73E4-28F6FD9D5F99}"/>
              </a:ext>
            </a:extLst>
          </p:cNvPr>
          <p:cNvSpPr>
            <a:spLocks noGrp="1"/>
          </p:cNvSpPr>
          <p:nvPr>
            <p:ph type="body" sz="quarter" idx="21"/>
          </p:nvPr>
        </p:nvSpPr>
        <p:spPr>
          <a:xfrm>
            <a:off x="2138509" y="5923638"/>
            <a:ext cx="648000" cy="292876"/>
          </a:xfrm>
        </p:spPr>
        <p:txBody>
          <a:bodyPr/>
          <a:lstStyle/>
          <a:p>
            <a:r>
              <a:rPr lang="en-US" dirty="0"/>
              <a:t>05</a:t>
            </a:r>
          </a:p>
        </p:txBody>
      </p:sp>
      <p:sp>
        <p:nvSpPr>
          <p:cNvPr id="16" name="Text Placeholder 15">
            <a:extLst>
              <a:ext uri="{FF2B5EF4-FFF2-40B4-BE49-F238E27FC236}">
                <a16:creationId xmlns:a16="http://schemas.microsoft.com/office/drawing/2014/main" id="{33A84A90-325C-4DE9-6740-A51533BFA9F0}"/>
              </a:ext>
            </a:extLst>
          </p:cNvPr>
          <p:cNvSpPr>
            <a:spLocks noGrp="1"/>
          </p:cNvSpPr>
          <p:nvPr>
            <p:ph type="body" sz="quarter" idx="22"/>
          </p:nvPr>
        </p:nvSpPr>
        <p:spPr/>
        <p:txBody>
          <a:bodyPr/>
          <a:lstStyle/>
          <a:p>
            <a:r>
              <a:rPr lang="en-US" dirty="0"/>
              <a:t>Handle</a:t>
            </a:r>
          </a:p>
        </p:txBody>
      </p:sp>
      <p:sp>
        <p:nvSpPr>
          <p:cNvPr id="19" name="Text Placeholder 18">
            <a:extLst>
              <a:ext uri="{FF2B5EF4-FFF2-40B4-BE49-F238E27FC236}">
                <a16:creationId xmlns:a16="http://schemas.microsoft.com/office/drawing/2014/main" id="{11CC2CC2-F604-8AD3-E6D3-60E6DB208023}"/>
              </a:ext>
            </a:extLst>
          </p:cNvPr>
          <p:cNvSpPr>
            <a:spLocks noGrp="1"/>
          </p:cNvSpPr>
          <p:nvPr>
            <p:ph type="body" sz="quarter" idx="51"/>
          </p:nvPr>
        </p:nvSpPr>
        <p:spPr>
          <a:xfrm>
            <a:off x="2148149" y="6452834"/>
            <a:ext cx="648000" cy="292876"/>
          </a:xfrm>
        </p:spPr>
        <p:txBody>
          <a:bodyPr/>
          <a:lstStyle/>
          <a:p>
            <a:r>
              <a:rPr lang="en-US" dirty="0"/>
              <a:t>06</a:t>
            </a:r>
          </a:p>
        </p:txBody>
      </p:sp>
      <p:sp>
        <p:nvSpPr>
          <p:cNvPr id="20" name="Text Placeholder 19">
            <a:extLst>
              <a:ext uri="{FF2B5EF4-FFF2-40B4-BE49-F238E27FC236}">
                <a16:creationId xmlns:a16="http://schemas.microsoft.com/office/drawing/2014/main" id="{5D3A4819-1BB2-4A22-015E-570306F0FE9D}"/>
              </a:ext>
            </a:extLst>
          </p:cNvPr>
          <p:cNvSpPr>
            <a:spLocks noGrp="1"/>
          </p:cNvSpPr>
          <p:nvPr>
            <p:ph type="body" sz="quarter" idx="52"/>
          </p:nvPr>
        </p:nvSpPr>
        <p:spPr/>
        <p:txBody>
          <a:bodyPr/>
          <a:lstStyle/>
          <a:p>
            <a:r>
              <a:rPr lang="en-US" dirty="0"/>
              <a:t>Hovedpunkt</a:t>
            </a:r>
          </a:p>
        </p:txBody>
      </p:sp>
      <p:cxnSp>
        <p:nvCxnSpPr>
          <p:cNvPr id="36" name="Straight Connector 35">
            <a:extLst>
              <a:ext uri="{FF2B5EF4-FFF2-40B4-BE49-F238E27FC236}">
                <a16:creationId xmlns:a16="http://schemas.microsoft.com/office/drawing/2014/main" id="{0B9EC773-70C5-7C62-A061-231701444D38}"/>
              </a:ext>
            </a:extLst>
          </p:cNvPr>
          <p:cNvCxnSpPr>
            <a:cxnSpLocks/>
          </p:cNvCxnSpPr>
          <p:nvPr/>
        </p:nvCxnSpPr>
        <p:spPr>
          <a:xfrm>
            <a:off x="1755648" y="4315968"/>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B12E921-8D4A-198E-4D17-1AA96D5BB2F4}"/>
              </a:ext>
            </a:extLst>
          </p:cNvPr>
          <p:cNvCxnSpPr>
            <a:cxnSpLocks/>
          </p:cNvCxnSpPr>
          <p:nvPr/>
        </p:nvCxnSpPr>
        <p:spPr>
          <a:xfrm>
            <a:off x="1755648" y="6320332"/>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1585323-7664-FF53-240A-431D60B7536F}"/>
              </a:ext>
            </a:extLst>
          </p:cNvPr>
          <p:cNvCxnSpPr>
            <a:cxnSpLocks/>
          </p:cNvCxnSpPr>
          <p:nvPr/>
        </p:nvCxnSpPr>
        <p:spPr>
          <a:xfrm>
            <a:off x="1755648" y="5819241"/>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3251C3-201E-4345-2323-7AC9F7E2CA53}"/>
              </a:ext>
            </a:extLst>
          </p:cNvPr>
          <p:cNvCxnSpPr>
            <a:cxnSpLocks/>
          </p:cNvCxnSpPr>
          <p:nvPr/>
        </p:nvCxnSpPr>
        <p:spPr>
          <a:xfrm>
            <a:off x="1755648" y="5318150"/>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0CFDB8B-D4D9-83FC-90BB-DA03079C4FB8}"/>
              </a:ext>
            </a:extLst>
          </p:cNvPr>
          <p:cNvCxnSpPr>
            <a:cxnSpLocks/>
          </p:cNvCxnSpPr>
          <p:nvPr/>
        </p:nvCxnSpPr>
        <p:spPr>
          <a:xfrm>
            <a:off x="1755648" y="4817059"/>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
        <p:nvSpPr>
          <p:cNvPr id="42" name="Slide Number Placeholder 5">
            <a:extLst>
              <a:ext uri="{FF2B5EF4-FFF2-40B4-BE49-F238E27FC236}">
                <a16:creationId xmlns:a16="http://schemas.microsoft.com/office/drawing/2014/main" id="{F30F1678-6A6D-CCE4-74ED-0FD68B60A690}"/>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2</a:t>
            </a:fld>
            <a:endParaRPr lang="en-US" dirty="0"/>
          </a:p>
        </p:txBody>
      </p:sp>
      <p:pic>
        <p:nvPicPr>
          <p:cNvPr id="4" name="Picture 3">
            <a:extLst>
              <a:ext uri="{FF2B5EF4-FFF2-40B4-BE49-F238E27FC236}">
                <a16:creationId xmlns:a16="http://schemas.microsoft.com/office/drawing/2014/main" id="{358BB960-A5D2-FDE6-D72E-0EAFDCDF3276}"/>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3275749">
            <a:off x="-2923456" y="282706"/>
            <a:ext cx="5081366" cy="5081366"/>
          </a:xfrm>
          <a:prstGeom prst="rect">
            <a:avLst/>
          </a:prstGeom>
        </p:spPr>
      </p:pic>
      <p:sp>
        <p:nvSpPr>
          <p:cNvPr id="5" name="Rectangle 4">
            <a:extLst>
              <a:ext uri="{FF2B5EF4-FFF2-40B4-BE49-F238E27FC236}">
                <a16:creationId xmlns:a16="http://schemas.microsoft.com/office/drawing/2014/main" id="{D5971B64-7062-2F4A-0247-60F362CC8DD5}"/>
              </a:ext>
            </a:extLst>
          </p:cNvPr>
          <p:cNvSpPr/>
          <p:nvPr/>
        </p:nvSpPr>
        <p:spPr>
          <a:xfrm>
            <a:off x="1633833" y="1671650"/>
            <a:ext cx="289346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2FC94D44-FC9A-D4BA-0E53-61FFB78FB7CC}"/>
              </a:ext>
            </a:extLst>
          </p:cNvPr>
          <p:cNvSpPr txBox="1"/>
          <p:nvPr/>
        </p:nvSpPr>
        <p:spPr>
          <a:xfrm>
            <a:off x="1817855" y="1723948"/>
            <a:ext cx="2577693" cy="646331"/>
          </a:xfrm>
          <a:prstGeom prst="rect">
            <a:avLst/>
          </a:prstGeom>
          <a:noFill/>
        </p:spPr>
        <p:txBody>
          <a:bodyPr wrap="none" rtlCol="0">
            <a:spAutoFit/>
          </a:bodyPr>
          <a:lstStyle/>
          <a:p>
            <a:r>
              <a:rPr lang="en-US" sz="3600" b="1" spc="324" dirty="0">
                <a:solidFill>
                  <a:srgbClr val="5398A2"/>
                </a:solidFill>
                <a:latin typeface="Calibri" panose="020F0502020204030204" pitchFamily="34" charset="0"/>
                <a:cs typeface="Calibri" panose="020F0502020204030204" pitchFamily="34" charset="0"/>
              </a:rPr>
              <a:t>INNHOLD</a:t>
            </a:r>
          </a:p>
        </p:txBody>
      </p:sp>
    </p:spTree>
    <p:extLst>
      <p:ext uri="{BB962C8B-B14F-4D97-AF65-F5344CB8AC3E}">
        <p14:creationId xmlns:p14="http://schemas.microsoft.com/office/powerpoint/2010/main" val="1214498536"/>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17152" y="3277341"/>
            <a:ext cx="6541269" cy="5494217"/>
          </a:xfrm>
        </p:spPr>
        <p:txBody>
          <a:bodyPr numCol="1"/>
          <a:lstStyle/>
          <a:p>
            <a:pPr>
              <a:lnSpc>
                <a:spcPct val="100000"/>
              </a:lnSpc>
            </a:pPr>
            <a:r>
              <a:rPr lang="en-US" sz="1600" dirty="0"/>
              <a:t>Det vi kjøper, spiser, har på oss og bruker, påvirker planeten direkte. Bærekraftig forbruk betyr å dekke behovene våre i dag uten å svekke framtidige generasjoners mulighet til å dekke sine.</a:t>
            </a:r>
            <a:br>
              <a:rPr lang="en-US" sz="1600" dirty="0"/>
            </a:br>
            <a:r>
              <a:rPr lang="en-US" sz="1600" dirty="0"/>
              <a:t>Dette verktøysettet utforsker hvordan hverdagsvaner henger sammen med globale miljøutfordringer – og hvordan individuelle valg, mangedoblet på tvers av lokalsamfunn, kan skape ekte </a:t>
            </a:r>
            <a:r>
              <a:rPr lang="en-US" sz="1600"/>
              <a:t>endring.</a:t>
            </a:r>
          </a:p>
          <a:p>
            <a:pPr>
              <a:lnSpc>
                <a:spcPct val="100000"/>
              </a:lnSpc>
            </a:pPr>
            <a:br>
              <a:rPr lang="en-US" sz="1600"/>
            </a:br>
            <a:endParaRPr lang="en-US" sz="1600"/>
          </a:p>
          <a:p>
            <a:pPr>
              <a:lnSpc>
                <a:spcPct val="100000"/>
              </a:lnSpc>
            </a:pPr>
            <a:endParaRPr lang="en-US" sz="1600" b="1"/>
          </a:p>
          <a:p>
            <a:pPr>
              <a:lnSpc>
                <a:spcPct val="100000"/>
              </a:lnSpc>
            </a:pPr>
            <a:r>
              <a:rPr lang="en-US" sz="1600" b="1"/>
              <a:t>Læringsmål</a:t>
            </a:r>
          </a:p>
          <a:p>
            <a:pPr>
              <a:lnSpc>
                <a:spcPct val="100000"/>
              </a:lnSpc>
            </a:pPr>
            <a:br>
              <a:rPr lang="en-US" sz="1600" dirty="0"/>
            </a:br>
            <a:r>
              <a:rPr lang="en-US" sz="1600" dirty="0"/>
              <a:t>• Forstå hva bærekraftig forbruk betyr og hvorfor det </a:t>
            </a:r>
            <a:r>
              <a:rPr lang="en-US" sz="1600"/>
              <a:t>er viktig.</a:t>
            </a:r>
          </a:p>
          <a:p>
            <a:pPr>
              <a:lnSpc>
                <a:spcPct val="100000"/>
              </a:lnSpc>
            </a:pPr>
            <a:br>
              <a:rPr lang="en-US" sz="1600" dirty="0"/>
            </a:br>
            <a:r>
              <a:rPr lang="en-US" sz="1600" dirty="0"/>
              <a:t>• Utforsk miljøpåvirkningen fra hverdagslige </a:t>
            </a:r>
            <a:r>
              <a:rPr lang="en-US" sz="1600"/>
              <a:t>valg.</a:t>
            </a:r>
          </a:p>
          <a:p>
            <a:pPr>
              <a:lnSpc>
                <a:spcPct val="100000"/>
              </a:lnSpc>
            </a:pPr>
            <a:br>
              <a:rPr lang="en-US" sz="1600" dirty="0"/>
            </a:br>
            <a:r>
              <a:rPr lang="en-US" sz="1600" dirty="0"/>
              <a:t>• Oppdag alternativer fra sirkulærøkonomien og praktiske </a:t>
            </a:r>
            <a:r>
              <a:rPr lang="en-US" sz="1600"/>
              <a:t>byttegrep.</a:t>
            </a:r>
          </a:p>
          <a:p>
            <a:pPr>
              <a:lnSpc>
                <a:spcPct val="100000"/>
              </a:lnSpc>
            </a:pPr>
            <a:br>
              <a:rPr lang="en-US" sz="1600" dirty="0"/>
            </a:br>
            <a:r>
              <a:rPr lang="en-US" sz="1600" dirty="0"/>
              <a:t>• Koble individuell handling til bredere kollektiv endring og politikk.</a:t>
            </a: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a:xfrm>
            <a:off x="528134" y="1876698"/>
            <a:ext cx="2156700" cy="1049221"/>
          </a:xfrm>
        </p:spPr>
        <p:txBody>
          <a:bodyPr/>
          <a:lstStyle/>
          <a:p>
            <a:r>
              <a:rPr lang="en-US" dirty="0"/>
              <a:t>Innledning</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01</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3</a:t>
            </a:fld>
            <a:endParaRPr lang="fr-CA" dirty="0"/>
          </a:p>
        </p:txBody>
      </p:sp>
      <p:pic>
        <p:nvPicPr>
          <p:cNvPr id="2" name="Picture 1">
            <a:extLst>
              <a:ext uri="{FF2B5EF4-FFF2-40B4-BE49-F238E27FC236}">
                <a16:creationId xmlns:a16="http://schemas.microsoft.com/office/drawing/2014/main" id="{41A09BED-65BF-801B-EA32-91AC793B84C0}"/>
              </a:ext>
            </a:extLst>
          </p:cNvPr>
          <p:cNvPicPr>
            <a:picLocks noChangeAspect="1"/>
          </p:cNvPicPr>
          <p:nvPr/>
        </p:nvPicPr>
        <p:blipFill>
          <a:blip r:embed="rId3" cstate="email">
            <a:alphaModFix amt="33000"/>
            <a:extLst>
              <a:ext uri="{28A0092B-C50C-407E-A947-70E740481C1C}">
                <a14:useLocalDpi xmlns:a14="http://schemas.microsoft.com/office/drawing/2010/main"/>
              </a:ext>
            </a:extLst>
          </a:blip>
          <a:stretch>
            <a:fillRect/>
          </a:stretch>
        </p:blipFill>
        <p:spPr>
          <a:xfrm rot="3275749">
            <a:off x="-733149" y="7644015"/>
            <a:ext cx="5081366" cy="5081366"/>
          </a:xfrm>
          <a:prstGeom prst="rect">
            <a:avLst/>
          </a:prstGeom>
        </p:spPr>
      </p:pic>
      <p:pic>
        <p:nvPicPr>
          <p:cNvPr id="5" name="Picture Placeholder 4">
            <a:extLst>
              <a:ext uri="{FF2B5EF4-FFF2-40B4-BE49-F238E27FC236}">
                <a16:creationId xmlns:a16="http://schemas.microsoft.com/office/drawing/2014/main" id="{F760BE1F-ACB3-96E5-9AD3-FEB3A806369A}"/>
              </a:ext>
            </a:extLst>
          </p:cNvPr>
          <p:cNvPicPr>
            <a:picLocks noGrp="1" noChangeAspect="1"/>
          </p:cNvPicPr>
          <p:nvPr>
            <p:ph type="pic" sz="quarter" idx="34"/>
          </p:nvPr>
        </p:nvPicPr>
        <p:blipFill>
          <a:blip r:embed="rId4" cstate="email">
            <a:extLst>
              <a:ext uri="{28A0092B-C50C-407E-A947-70E740481C1C}">
                <a14:useLocalDpi xmlns:a14="http://schemas.microsoft.com/office/drawing/2010/main"/>
              </a:ext>
            </a:extLst>
          </a:blip>
          <a:srcRect/>
          <a:stretch>
            <a:fillRect/>
          </a:stretch>
        </p:blipFill>
        <p:spPr>
          <a:xfrm>
            <a:off x="3442595" y="7630371"/>
            <a:ext cx="3342717" cy="3277342"/>
          </a:xfrm>
        </p:spPr>
      </p:pic>
    </p:spTree>
    <p:extLst>
      <p:ext uri="{BB962C8B-B14F-4D97-AF65-F5344CB8AC3E}">
        <p14:creationId xmlns:p14="http://schemas.microsoft.com/office/powerpoint/2010/main" val="1543228849"/>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7788" y="5272059"/>
            <a:ext cx="6537960" cy="5356555"/>
          </a:xfrm>
        </p:spPr>
        <p:txBody>
          <a:bodyPr/>
          <a:lstStyle/>
          <a:p>
            <a:pPr algn="l">
              <a:lnSpc>
                <a:spcPts val="1320"/>
              </a:lnSpc>
            </a:pPr>
            <a:r>
              <a:rPr lang="en-US" sz="1600" b="1" dirty="0">
                <a:solidFill>
                  <a:srgbClr val="84C345"/>
                </a:solidFill>
              </a:rPr>
              <a:t>Rapport – Sustainable Consumption in Europe (EEA)</a:t>
            </a:r>
            <a:br>
              <a:rPr lang="en-US" sz="1400" dirty="0"/>
            </a:br>
            <a:r>
              <a:rPr lang="en-US" sz="1400" dirty="0"/>
              <a:t>Det europeiske miljøbyrået forklarer hvordan europeiske forbruksmønstre skaper miljøbelastning – fra mat og bolig til transport og klær – og hvilke politiske svar som er på vei.</a:t>
            </a:r>
            <a:br>
              <a:rPr lang="en-US" sz="1400">
                <a:solidFill>
                  <a:srgbClr val="1A7B46"/>
                </a:solidFill>
                <a:hlinkClick r:id="rId2">
                  <a:extLst>
                    <a:ext uri="{A12FA001-AC4F-418D-AE19-62706E023703}">
                      <ahyp:hlinkClr xmlns:ahyp="http://schemas.microsoft.com/office/drawing/2018/hyperlinkcolor" val="tx"/>
                    </a:ext>
                  </a:extLst>
                </a:hlinkClick>
              </a:rPr>
            </a:br>
            <a:r>
              <a:rPr lang="en-US" sz="1400">
                <a:solidFill>
                  <a:srgbClr val="1A7B46"/>
                </a:solidFill>
                <a:hlinkClick r:id="rId2">
                  <a:extLst>
                    <a:ext uri="{A12FA001-AC4F-418D-AE19-62706E023703}">
                      <ahyp:hlinkClr xmlns:ahyp="http://schemas.microsoft.com/office/drawing/2018/hyperlinkcolor" val="tx"/>
                    </a:ext>
                  </a:extLst>
                </a:hlinkClick>
              </a:rPr>
              <a:t>Les</a:t>
            </a:r>
          </a:p>
          <a:p>
            <a:pPr algn="l">
              <a:lnSpc>
                <a:spcPts val="1320"/>
              </a:lnSpc>
            </a:pPr>
            <a:endParaRPr lang="en-US" sz="1400" dirty="0">
              <a:solidFill>
                <a:srgbClr val="1A7B46"/>
              </a:solidFill>
              <a:hlinkClick r:id="rId2">
                <a:extLst>
                  <a:ext uri="{A12FA001-AC4F-418D-AE19-62706E023703}">
                    <ahyp:hlinkClr xmlns:ahyp="http://schemas.microsoft.com/office/drawing/2018/hyperlinkcolor" val="tx"/>
                  </a:ext>
                </a:extLst>
              </a:hlinkClick>
            </a:endParaRPr>
          </a:p>
          <a:p>
            <a:pPr algn="l">
              <a:lnSpc>
                <a:spcPts val="1320"/>
              </a:lnSpc>
            </a:pPr>
            <a:r>
              <a:rPr lang="en-US" sz="1600" b="1" dirty="0">
                <a:solidFill>
                  <a:srgbClr val="84C345"/>
                </a:solidFill>
              </a:rPr>
              <a:t>Politikk – EU Sustainable Products Regulation (European Commission)</a:t>
            </a:r>
            <a:br>
              <a:rPr lang="en-US" sz="1400" dirty="0"/>
            </a:br>
            <a:r>
              <a:rPr lang="en-US" sz="1400" dirty="0"/>
              <a:t>Forklarer EUs økodesignforordning for bærekraftige produkter, som stiller krav om at produkter som selges i EU, skal være mer holdbare, reparerbare og resirkulerbare.</a:t>
            </a:r>
            <a:br>
              <a:rPr lang="en-US" sz="1400"/>
            </a:br>
            <a:r>
              <a:rPr lang="en-US" sz="1400">
                <a:solidFill>
                  <a:srgbClr val="1A7B46"/>
                </a:solidFill>
                <a:hlinkClick r:id="rId3">
                  <a:extLst>
                    <a:ext uri="{A12FA001-AC4F-418D-AE19-62706E023703}">
                      <ahyp:hlinkClr xmlns:ahyp="http://schemas.microsoft.com/office/drawing/2018/hyperlinkcolor" val="tx"/>
                    </a:ext>
                  </a:extLst>
                </a:hlinkClick>
              </a:rPr>
              <a:t>Les</a:t>
            </a: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dirty="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r>
              <a:rPr lang="en-US" sz="1600" b="1" dirty="0">
                <a:solidFill>
                  <a:srgbClr val="84C345"/>
                </a:solidFill>
              </a:rPr>
              <a:t>Veiledning – Circular Economy Introduction (Ellen MacArthur Foundation)</a:t>
            </a:r>
            <a:br>
              <a:rPr lang="en-US" sz="1400" dirty="0"/>
            </a:br>
            <a:r>
              <a:rPr lang="en-US" sz="1400" dirty="0"/>
              <a:t>Introduserer modellen for sirkulærøkonomi – å tenke nytt om hvordan produkter utformes, brukes og leveres tilbake, og bevege seg bort fra den lineære «ta, lag, kast»-tilnærmingen.</a:t>
            </a:r>
            <a:br>
              <a:rPr lang="en-US" sz="1400"/>
            </a:br>
            <a:r>
              <a:rPr lang="en-US" sz="1400">
                <a:solidFill>
                  <a:srgbClr val="1A7B46"/>
                </a:solidFill>
                <a:hlinkClick r:id="rId4">
                  <a:extLst>
                    <a:ext uri="{A12FA001-AC4F-418D-AE19-62706E023703}">
                      <ahyp:hlinkClr xmlns:ahyp="http://schemas.microsoft.com/office/drawing/2018/hyperlinkcolor" val="tx"/>
                    </a:ext>
                  </a:extLst>
                </a:hlinkClick>
              </a:rPr>
              <a:t>Les</a:t>
            </a:r>
          </a:p>
          <a:p>
            <a:pPr algn="l">
              <a:lnSpc>
                <a:spcPts val="1320"/>
              </a:lnSpc>
            </a:pPr>
            <a:endParaRPr lang="en-US" sz="1400" dirty="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r>
              <a:rPr lang="en-US" sz="1600" b="1" dirty="0">
                <a:solidFill>
                  <a:srgbClr val="84C345"/>
                </a:solidFill>
              </a:rPr>
              <a:t>Katalog – Good On You Fashion Brand Ratings</a:t>
            </a:r>
            <a:br>
              <a:rPr lang="en-US" sz="1400" dirty="0"/>
            </a:br>
            <a:r>
              <a:rPr lang="en-US" sz="1400" dirty="0"/>
              <a:t>En anerkjent plattform som vurderer motemerker etter miljømessige og etiske resultater. Nyttig for å ta mer bevisste klesvalg og forstå hvem som lager klærne dine.</a:t>
            </a:r>
            <a:br>
              <a:rPr lang="en-US" sz="1400" dirty="0"/>
            </a:br>
            <a:r>
              <a:rPr lang="en-US" sz="1400" dirty="0">
                <a:solidFill>
                  <a:srgbClr val="1A7B46"/>
                </a:solidFill>
                <a:hlinkClick r:id="rId5">
                  <a:extLst>
                    <a:ext uri="{A12FA001-AC4F-418D-AE19-62706E023703}">
                      <ahyp:hlinkClr xmlns:ahyp="http://schemas.microsoft.com/office/drawing/2018/hyperlinkcolor" val="tx"/>
                    </a:ext>
                  </a:extLst>
                </a:hlinkClick>
              </a:rPr>
              <a:t>Utforsk</a:t>
            </a:r>
          </a:p>
          <a:p>
            <a:endParaRPr lang="en-US" sz="1200" dirty="0">
              <a:solidFill>
                <a:srgbClr val="1A7B46"/>
              </a:solidFill>
            </a:endParaRP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p:txBody>
          <a:bodyPr/>
          <a:lstStyle/>
          <a:p>
            <a:r>
              <a:rPr lang="en-US" dirty="0"/>
              <a:t>Les</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02</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4</a:t>
            </a:fld>
            <a:endParaRPr lang="fr-CA" dirty="0"/>
          </a:p>
        </p:txBody>
      </p:sp>
      <p:pic>
        <p:nvPicPr>
          <p:cNvPr id="7" name="Picture Placeholder 6">
            <a:extLst>
              <a:ext uri="{FF2B5EF4-FFF2-40B4-BE49-F238E27FC236}">
                <a16:creationId xmlns:a16="http://schemas.microsoft.com/office/drawing/2014/main" id="{AE3C122A-C662-3D97-E79F-A43DC5D0CC6D}"/>
              </a:ext>
            </a:extLst>
          </p:cNvPr>
          <p:cNvPicPr>
            <a:picLocks noGrp="1" noChangeAspect="1"/>
          </p:cNvPicPr>
          <p:nvPr>
            <p:ph type="pic" sz="quarter" idx="34"/>
          </p:nvPr>
        </p:nvPicPr>
        <p:blipFill>
          <a:blip r:embed="rId6"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300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D10351C-61F9-9720-3D8D-B32E1E30CCF2}"/>
              </a:ext>
            </a:extLst>
          </p:cNvPr>
          <p:cNvPicPr>
            <a:picLocks noGrp="1" noChangeAspect="1"/>
          </p:cNvPicPr>
          <p:nvPr>
            <p:ph type="pic" sz="quarter" idx="34"/>
          </p:nvPr>
        </p:nvPicPr>
        <p:blipFill>
          <a:blip r:embed="rId2" cstate="email">
            <a:extLst>
              <a:ext uri="{28A0092B-C50C-407E-A947-70E740481C1C}">
                <a14:useLocalDpi xmlns:a14="http://schemas.microsoft.com/office/drawing/2010/main"/>
              </a:ext>
            </a:extLst>
          </a:blip>
          <a:srcRect/>
          <a:stretch>
            <a:fillRect/>
          </a:stretch>
        </p:blipFill>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rgbClr val="FFFFFF">
              <a:lumMod val="95000"/>
            </a:srgbClr>
          </a:solidFill>
        </p:spPr>
      </p:pic>
      <p:sp>
        <p:nvSpPr>
          <p:cNvPr id="2" name="Text Placeholder 1">
            <a:extLst>
              <a:ext uri="{FF2B5EF4-FFF2-40B4-BE49-F238E27FC236}">
                <a16:creationId xmlns:a16="http://schemas.microsoft.com/office/drawing/2014/main" id="{20A3C248-8BAF-814E-58E7-CF64E12BC81B}"/>
              </a:ext>
            </a:extLst>
          </p:cNvPr>
          <p:cNvSpPr>
            <a:spLocks noGrp="1"/>
          </p:cNvSpPr>
          <p:nvPr>
            <p:ph type="body" sz="quarter" idx="35"/>
          </p:nvPr>
        </p:nvSpPr>
        <p:spPr>
          <a:xfrm>
            <a:off x="492464" y="4832670"/>
            <a:ext cx="1532272" cy="1049221"/>
          </a:xfrm>
        </p:spPr>
        <p:txBody>
          <a:bodyPr/>
          <a:lstStyle/>
          <a:p>
            <a:r>
              <a:rPr lang="en-US"/>
              <a:t>Se</a:t>
            </a:r>
            <a:endParaRPr lang="en-US" dirty="0"/>
          </a:p>
        </p:txBody>
      </p:sp>
      <p:sp>
        <p:nvSpPr>
          <p:cNvPr id="3" name="Text Placeholder 2">
            <a:extLst>
              <a:ext uri="{FF2B5EF4-FFF2-40B4-BE49-F238E27FC236}">
                <a16:creationId xmlns:a16="http://schemas.microsoft.com/office/drawing/2014/main" id="{AB6195B8-E7B9-B5D6-B28E-4536771674DB}"/>
              </a:ext>
            </a:extLst>
          </p:cNvPr>
          <p:cNvSpPr>
            <a:spLocks noGrp="1"/>
          </p:cNvSpPr>
          <p:nvPr>
            <p:ph type="body" sz="quarter" idx="36"/>
          </p:nvPr>
        </p:nvSpPr>
        <p:spPr>
          <a:xfrm>
            <a:off x="509263" y="3897751"/>
            <a:ext cx="1197303" cy="385564"/>
          </a:xfrm>
        </p:spPr>
        <p:txBody>
          <a:bodyPr/>
          <a:lstStyle/>
          <a:p>
            <a:r>
              <a:rPr lang="en-US"/>
              <a:t>03</a:t>
            </a:r>
            <a:endParaRPr lang="en-US"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6668293" y="10441891"/>
            <a:ext cx="988834" cy="465822"/>
          </a:xfrm>
        </p:spPr>
        <p:txBody>
          <a:bodyPr/>
          <a:lstStyle/>
          <a:p>
            <a:fld id="{9C527BFA-2C0E-4CEC-B6A5-913A56FEF4B4}" type="slidenum">
              <a:rPr lang="fr-CA" smtClean="0"/>
              <a:pPr/>
              <a:t>5</a:t>
            </a:fld>
            <a:endParaRPr lang="fr-CA" dirty="0"/>
          </a:p>
        </p:txBody>
      </p:sp>
      <p:grpSp>
        <p:nvGrpSpPr>
          <p:cNvPr id="8" name="Graphic 76">
            <a:extLst>
              <a:ext uri="{FF2B5EF4-FFF2-40B4-BE49-F238E27FC236}">
                <a16:creationId xmlns:a16="http://schemas.microsoft.com/office/drawing/2014/main" id="{45C3FF76-FCBF-A4EA-FF18-ECE9362C3C18}"/>
              </a:ext>
            </a:extLst>
          </p:cNvPr>
          <p:cNvGrpSpPr/>
          <p:nvPr/>
        </p:nvGrpSpPr>
        <p:grpSpPr>
          <a:xfrm rot="1080724">
            <a:off x="6030110" y="1490441"/>
            <a:ext cx="2559370" cy="2557547"/>
            <a:chOff x="3165464" y="4630516"/>
            <a:chExt cx="1502621" cy="1501550"/>
          </a:xfrm>
        </p:grpSpPr>
        <p:sp>
          <p:nvSpPr>
            <p:cNvPr id="11" name="Freeform 10">
              <a:extLst>
                <a:ext uri="{FF2B5EF4-FFF2-40B4-BE49-F238E27FC236}">
                  <a16:creationId xmlns:a16="http://schemas.microsoft.com/office/drawing/2014/main" id="{35F9EDF8-18B3-B48D-BBBC-D44F0EC13514}"/>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7591CA-B664-607F-AFB8-490DBD033BB6}"/>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EF2FA2-C440-09EF-26C7-8F7590A487FB}"/>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BEFF20-4454-725D-6AC5-0459A85DDCBF}"/>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69726D0-5C10-8D65-DF26-DF5B836055D2}"/>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94C4D9-83C6-E8D8-7E74-44458C1CC167}"/>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90568E5-0A9C-C6AF-8B3F-796454B4107A}"/>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55" name="Text Placeholder 29">
            <a:extLst>
              <a:ext uri="{FF2B5EF4-FFF2-40B4-BE49-F238E27FC236}">
                <a16:creationId xmlns:a16="http://schemas.microsoft.com/office/drawing/2014/main" id="{77603D2D-586C-799C-BAD0-D572D587A07F}"/>
              </a:ext>
            </a:extLst>
          </p:cNvPr>
          <p:cNvSpPr>
            <a:spLocks noGrp="1"/>
          </p:cNvSpPr>
          <p:nvPr>
            <p:ph type="body" sz="quarter" idx="32"/>
          </p:nvPr>
        </p:nvSpPr>
        <p:spPr>
          <a:xfrm>
            <a:off x="634479" y="6579507"/>
            <a:ext cx="6541269" cy="4002086"/>
          </a:xfrm>
        </p:spPr>
        <p:txBody>
          <a:bodyPr/>
          <a:lstStyle/>
          <a:p>
            <a:pPr algn="l">
              <a:lnSpc>
                <a:spcPts val="1320"/>
              </a:lnSpc>
            </a:pPr>
            <a:r>
              <a:rPr lang="en-US" sz="1800" b="1" dirty="0">
                <a:solidFill>
                  <a:srgbClr val="84C345"/>
                </a:solidFill>
              </a:rPr>
              <a:t>TEDx-foredrag – How to Shop Less and Live More (Tara Button)</a:t>
            </a:r>
            <a:br>
              <a:rPr lang="en-US" sz="1600" dirty="0"/>
            </a:br>
            <a:r>
              <a:rPr lang="en-US" sz="1600" dirty="0"/>
              <a:t>Tara Button introduserer «buyerarchy of needs» – et praktisk rammeverk for å avgjøre når det faktisk er nødvendig å kjøpe nytt. Utfordrer vanen med å forbruke som standardrespons.</a:t>
            </a:r>
            <a:br>
              <a:rPr lang="en-US" sz="1600"/>
            </a:br>
            <a:r>
              <a:rPr lang="en-US" sz="1600">
                <a:solidFill>
                  <a:srgbClr val="1A7B46"/>
                </a:solidFill>
                <a:hlinkClick r:id="rId3">
                  <a:extLst>
                    <a:ext uri="{A12FA001-AC4F-418D-AE19-62706E023703}">
                      <ahyp:hlinkClr xmlns:ahyp="http://schemas.microsoft.com/office/drawing/2018/hyperlinkcolor" val="tx"/>
                    </a:ext>
                  </a:extLst>
                </a:hlinkClick>
              </a:rPr>
              <a:t>Se</a:t>
            </a:r>
          </a:p>
          <a:p>
            <a:pPr algn="l">
              <a:lnSpc>
                <a:spcPts val="1320"/>
              </a:lnSpc>
            </a:pPr>
            <a:endParaRPr lang="en-US" sz="1600" dirty="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r>
              <a:rPr lang="en-US" sz="1800" b="1" dirty="0">
                <a:solidFill>
                  <a:srgbClr val="84C345"/>
                </a:solidFill>
              </a:rPr>
              <a:t>Dokumentar – Why Fast Fashion is a Problem (DW Planet A)</a:t>
            </a:r>
            <a:br>
              <a:rPr lang="en-US" sz="1600" dirty="0"/>
            </a:br>
            <a:r>
              <a:rPr lang="en-US" sz="1600" dirty="0"/>
              <a:t>Den tyske allmennkringkasteren DW bryter ned miljøkostnaden ved fast fashion med tydelige data. Dekker vannforbruk, karbonutslipp og omfanget av tekstilavfall globalt.</a:t>
            </a:r>
            <a:br>
              <a:rPr lang="en-US" sz="1600"/>
            </a:br>
            <a:r>
              <a:rPr lang="en-US" sz="1600">
                <a:solidFill>
                  <a:srgbClr val="1A7B46"/>
                </a:solidFill>
                <a:hlinkClick r:id="rId4">
                  <a:extLst>
                    <a:ext uri="{A12FA001-AC4F-418D-AE19-62706E023703}">
                      <ahyp:hlinkClr xmlns:ahyp="http://schemas.microsoft.com/office/drawing/2018/hyperlinkcolor" val="tx"/>
                    </a:ext>
                  </a:extLst>
                </a:hlinkClick>
              </a:rPr>
              <a:t>Se</a:t>
            </a:r>
          </a:p>
          <a:p>
            <a:pPr algn="l">
              <a:lnSpc>
                <a:spcPts val="1320"/>
              </a:lnSpc>
            </a:pPr>
            <a:endParaRPr lang="en-US" sz="160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endParaRPr lang="en-US" sz="160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endParaRPr lang="en-US" sz="160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endParaRPr lang="en-US" sz="160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endParaRPr lang="en-US" sz="160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endParaRPr lang="en-US" sz="160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endParaRPr lang="en-US" sz="160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endParaRPr lang="en-US" sz="1600" dirty="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r>
              <a:rPr lang="en-US" sz="1800" b="1" dirty="0">
                <a:solidFill>
                  <a:srgbClr val="84C345"/>
                </a:solidFill>
              </a:rPr>
              <a:t>Forklaring – The Story of Stuff (Story of Stuff Project)</a:t>
            </a:r>
            <a:br>
              <a:rPr lang="en-US" sz="1600" dirty="0"/>
            </a:br>
            <a:r>
              <a:rPr lang="en-US" sz="1600" dirty="0"/>
              <a:t>En kort animert dokumentar som følger livsløpet til forbruksvarer – fra utvinning til avfall. En av de mest brukte miljøopplæringsressursene i verden.</a:t>
            </a:r>
            <a:br>
              <a:rPr lang="en-US" sz="1600" dirty="0"/>
            </a:br>
            <a:r>
              <a:rPr lang="en-US" sz="1600" dirty="0">
                <a:solidFill>
                  <a:srgbClr val="1A7B46"/>
                </a:solidFill>
                <a:hlinkClick r:id="rId5">
                  <a:extLst>
                    <a:ext uri="{A12FA001-AC4F-418D-AE19-62706E023703}">
                      <ahyp:hlinkClr xmlns:ahyp="http://schemas.microsoft.com/office/drawing/2018/hyperlinkcolor" val="tx"/>
                    </a:ext>
                  </a:extLst>
                </a:hlinkClick>
              </a:rPr>
              <a:t>Se</a:t>
            </a:r>
          </a:p>
          <a:p>
            <a:endParaRPr lang="en-US" sz="1400" dirty="0">
              <a:solidFill>
                <a:srgbClr val="1A7B46"/>
              </a:solidFill>
            </a:endParaRPr>
          </a:p>
        </p:txBody>
      </p:sp>
    </p:spTree>
    <p:extLst>
      <p:ext uri="{BB962C8B-B14F-4D97-AF65-F5344CB8AC3E}">
        <p14:creationId xmlns:p14="http://schemas.microsoft.com/office/powerpoint/2010/main" val="2388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32"/>
          </p:nvPr>
        </p:nvSpPr>
        <p:spPr>
          <a:xfrm>
            <a:off x="634479" y="6579507"/>
            <a:ext cx="6541269" cy="2330141"/>
          </a:xfrm>
        </p:spPr>
        <p:txBody>
          <a:bodyPr/>
          <a:lstStyle/>
          <a:p>
            <a:pPr algn="l">
              <a:lnSpc>
                <a:spcPts val="1320"/>
              </a:lnSpc>
            </a:pPr>
            <a:r>
              <a:rPr lang="en-US" sz="1800" b="1" dirty="0">
                <a:solidFill>
                  <a:srgbClr val="84C345"/>
                </a:solidFill>
              </a:rPr>
              <a:t>TENK – </a:t>
            </a:r>
            <a:r>
              <a:rPr lang="en-US" sz="1800" b="1">
                <a:solidFill>
                  <a:srgbClr val="84C345"/>
                </a:solidFill>
              </a:rPr>
              <a:t>Diskusjonsspørsmål</a:t>
            </a:r>
          </a:p>
          <a:p>
            <a:pPr algn="l">
              <a:lnSpc>
                <a:spcPts val="1320"/>
              </a:lnSpc>
            </a:pPr>
            <a:br>
              <a:rPr lang="en-US" sz="1600" dirty="0"/>
            </a:br>
            <a:r>
              <a:rPr lang="en-US" sz="1600" dirty="0"/>
              <a:t>• Hvilke av dagligvanene dine bruker mest ressurser – mat, klær, transport eller </a:t>
            </a:r>
            <a:r>
              <a:rPr lang="en-US" sz="1600"/>
              <a:t>teknologi?</a:t>
            </a:r>
          </a:p>
          <a:p>
            <a:pPr algn="l">
              <a:lnSpc>
                <a:spcPts val="1320"/>
              </a:lnSpc>
            </a:pPr>
            <a:br>
              <a:rPr lang="en-US" sz="1600" dirty="0"/>
            </a:br>
            <a:r>
              <a:rPr lang="en-US" sz="1600" dirty="0"/>
              <a:t>• Hvem laget klærne dine, og under hvilke </a:t>
            </a:r>
            <a:r>
              <a:rPr lang="en-US" sz="1600"/>
              <a:t>forhold?</a:t>
            </a:r>
          </a:p>
          <a:p>
            <a:pPr algn="l">
              <a:lnSpc>
                <a:spcPts val="1320"/>
              </a:lnSpc>
            </a:pPr>
            <a:br>
              <a:rPr lang="en-US" sz="1600" dirty="0"/>
            </a:br>
            <a:r>
              <a:rPr lang="en-US" sz="1600" dirty="0"/>
              <a:t>• Hvordan ser «godt nok» ut – i stedet for alltid å velge «</a:t>
            </a:r>
            <a:r>
              <a:rPr lang="en-US" sz="1600"/>
              <a:t>nytt»?</a:t>
            </a:r>
          </a:p>
          <a:p>
            <a:pPr algn="l">
              <a:lnSpc>
                <a:spcPts val="1320"/>
              </a:lnSpc>
            </a:pPr>
            <a:br>
              <a:rPr lang="en-US" sz="1600" dirty="0"/>
            </a:br>
            <a:r>
              <a:rPr lang="en-US" sz="1600" dirty="0"/>
              <a:t>• Hvis hele lokalsamfunnet ditt forbrukte slik du gjør, hva ville konsekvensen </a:t>
            </a:r>
            <a:r>
              <a:rPr lang="en-US" sz="1600"/>
              <a:t>bli?</a:t>
            </a:r>
          </a:p>
          <a:p>
            <a:pPr algn="l">
              <a:lnSpc>
                <a:spcPts val="1320"/>
              </a:lnSpc>
            </a:pPr>
            <a:endParaRPr lang="en-US" sz="1600" dirty="0"/>
          </a:p>
          <a:p>
            <a:pPr algn="l">
              <a:lnSpc>
                <a:spcPts val="1320"/>
              </a:lnSpc>
            </a:pPr>
            <a:r>
              <a:rPr lang="en-US" sz="1800" b="1" dirty="0">
                <a:solidFill>
                  <a:srgbClr val="84C345"/>
                </a:solidFill>
              </a:rPr>
              <a:t>REFLEKTER – Personlig fotavtrykkskalkulator</a:t>
            </a:r>
            <a:br>
              <a:rPr lang="en-US" sz="1600" dirty="0"/>
            </a:br>
            <a:r>
              <a:rPr lang="en-US" sz="1600" dirty="0"/>
              <a:t>Bruk WWFs fotavtrykkskalkulator til å anslå miljøpåvirkningen av livsstilsvalgene dine – på tvers av mat, shopping, energi i hjemmet og reiser.</a:t>
            </a:r>
            <a:br>
              <a:rPr lang="en-US" sz="1600" dirty="0"/>
            </a:br>
            <a:r>
              <a:rPr lang="en-US" sz="1600" dirty="0">
                <a:solidFill>
                  <a:srgbClr val="1A7B46"/>
                </a:solidFill>
                <a:hlinkClick r:id="rId2">
                  <a:extLst>
                    <a:ext uri="{A12FA001-AC4F-418D-AE19-62706E023703}">
                      <ahyp:hlinkClr xmlns:ahyp="http://schemas.microsoft.com/office/drawing/2018/hyperlinkcolor" val="tx"/>
                    </a:ext>
                  </a:extLst>
                </a:hlinkClick>
              </a:rPr>
              <a:t>Prøv </a:t>
            </a:r>
            <a:r>
              <a:rPr lang="en-US" sz="1600">
                <a:solidFill>
                  <a:srgbClr val="1A7B46"/>
                </a:solidFill>
                <a:hlinkClick r:id="rId2">
                  <a:extLst>
                    <a:ext uri="{A12FA001-AC4F-418D-AE19-62706E023703}">
                      <ahyp:hlinkClr xmlns:ahyp="http://schemas.microsoft.com/office/drawing/2018/hyperlinkcolor" val="tx"/>
                    </a:ext>
                  </a:extLst>
                </a:hlinkClick>
              </a:rPr>
              <a:t>kalkulatoren</a:t>
            </a:r>
          </a:p>
          <a:p>
            <a:pPr algn="l">
              <a:lnSpc>
                <a:spcPts val="1320"/>
              </a:lnSpc>
            </a:pPr>
            <a:endParaRPr lang="en-US" sz="1600">
              <a:solidFill>
                <a:srgbClr val="1A7B46"/>
              </a:solidFill>
              <a:hlinkClick r:id="rId2">
                <a:extLst>
                  <a:ext uri="{A12FA001-AC4F-418D-AE19-62706E023703}">
                    <ahyp:hlinkClr xmlns:ahyp="http://schemas.microsoft.com/office/drawing/2018/hyperlinkcolor" val="tx"/>
                  </a:ext>
                </a:extLst>
              </a:hlinkClick>
            </a:endParaRPr>
          </a:p>
          <a:p>
            <a:pPr algn="l">
              <a:lnSpc>
                <a:spcPts val="1320"/>
              </a:lnSpc>
            </a:pPr>
            <a:endParaRPr lang="en-US" sz="1600" dirty="0">
              <a:solidFill>
                <a:srgbClr val="1A7B46"/>
              </a:solidFill>
              <a:hlinkClick r:id="rId2">
                <a:extLst>
                  <a:ext uri="{A12FA001-AC4F-418D-AE19-62706E023703}">
                    <ahyp:hlinkClr xmlns:ahyp="http://schemas.microsoft.com/office/drawing/2018/hyperlinkcolor" val="tx"/>
                  </a:ext>
                </a:extLst>
              </a:hlinkClick>
            </a:endParaRPr>
          </a:p>
          <a:p>
            <a:pPr algn="l">
              <a:lnSpc>
                <a:spcPts val="1320"/>
              </a:lnSpc>
            </a:pPr>
            <a:r>
              <a:rPr lang="en-US" sz="1800" b="1" dirty="0">
                <a:solidFill>
                  <a:srgbClr val="84C345"/>
                </a:solidFill>
              </a:rPr>
              <a:t>REFLEKTER – Forbruksgjennomgang</a:t>
            </a:r>
            <a:br>
              <a:rPr lang="en-US" sz="1600" dirty="0"/>
            </a:br>
            <a:r>
              <a:rPr lang="en-US" sz="1600" dirty="0"/>
              <a:t>Se tilbake på kjøpene dine den siste måneden. For hvert av dem, spør: Var dette nødvendig? Kunne det vært lånt, reparert eller kjøpt brukt? Skriv ned tre ting du kunne endret neste måned.</a:t>
            </a:r>
          </a:p>
          <a:p>
            <a:endParaRPr lang="en-US" sz="1400" dirty="0">
              <a:solidFill>
                <a:srgbClr val="1A7B46"/>
              </a:solidFill>
            </a:endParaRP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6</a:t>
            </a:fld>
            <a:endParaRPr lang="fr-CA" dirty="0"/>
          </a:p>
        </p:txBody>
      </p:sp>
      <p:sp>
        <p:nvSpPr>
          <p:cNvPr id="20" name="Text Placeholder 19">
            <a:extLst>
              <a:ext uri="{FF2B5EF4-FFF2-40B4-BE49-F238E27FC236}">
                <a16:creationId xmlns:a16="http://schemas.microsoft.com/office/drawing/2014/main" id="{FB0EBD4A-41B9-3E1D-45F9-7A55A46108D1}"/>
              </a:ext>
            </a:extLst>
          </p:cNvPr>
          <p:cNvSpPr>
            <a:spLocks noGrp="1"/>
          </p:cNvSpPr>
          <p:nvPr>
            <p:ph type="body" sz="quarter" idx="35"/>
          </p:nvPr>
        </p:nvSpPr>
        <p:spPr/>
        <p:txBody>
          <a:bodyPr/>
          <a:lstStyle/>
          <a:p>
            <a:r>
              <a:rPr lang="en-US" dirty="0"/>
              <a:t>Tenk og reflekter</a:t>
            </a:r>
          </a:p>
        </p:txBody>
      </p:sp>
      <p:sp>
        <p:nvSpPr>
          <p:cNvPr id="21" name="Text Placeholder 20">
            <a:extLst>
              <a:ext uri="{FF2B5EF4-FFF2-40B4-BE49-F238E27FC236}">
                <a16:creationId xmlns:a16="http://schemas.microsoft.com/office/drawing/2014/main" id="{085870CB-AD46-7A06-567B-A098F8F990FE}"/>
              </a:ext>
            </a:extLst>
          </p:cNvPr>
          <p:cNvSpPr>
            <a:spLocks noGrp="1"/>
          </p:cNvSpPr>
          <p:nvPr>
            <p:ph type="body" sz="quarter" idx="36"/>
          </p:nvPr>
        </p:nvSpPr>
        <p:spPr/>
        <p:txBody>
          <a:bodyPr/>
          <a:lstStyle/>
          <a:p>
            <a:r>
              <a:rPr lang="en-US" dirty="0"/>
              <a:t>04</a:t>
            </a:r>
          </a:p>
        </p:txBody>
      </p:sp>
      <p:pic>
        <p:nvPicPr>
          <p:cNvPr id="5" name="Picture Placeholder 4">
            <a:extLst>
              <a:ext uri="{FF2B5EF4-FFF2-40B4-BE49-F238E27FC236}">
                <a16:creationId xmlns:a16="http://schemas.microsoft.com/office/drawing/2014/main" id="{EB96A72A-F01F-45C6-1920-E1965230FE28}"/>
              </a:ext>
            </a:extLst>
          </p:cNvPr>
          <p:cNvPicPr>
            <a:picLocks noGrp="1" noChangeAspect="1"/>
          </p:cNvPicPr>
          <p:nvPr>
            <p:ph type="pic" sz="quarter" idx="37"/>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323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59">
            <a:extLst>
              <a:ext uri="{FF2B5EF4-FFF2-40B4-BE49-F238E27FC236}">
                <a16:creationId xmlns:a16="http://schemas.microsoft.com/office/drawing/2014/main" id="{960F4AE6-7A2A-7EE3-470A-022F36950B28}"/>
              </a:ext>
            </a:extLst>
          </p:cNvPr>
          <p:cNvSpPr>
            <a:spLocks noGrp="1"/>
          </p:cNvSpPr>
          <p:nvPr>
            <p:ph type="body" sz="quarter" idx="18"/>
          </p:nvPr>
        </p:nvSpPr>
        <p:spPr>
          <a:xfrm>
            <a:off x="528133" y="1876698"/>
            <a:ext cx="3089709" cy="1049221"/>
          </a:xfrm>
        </p:spPr>
        <p:txBody>
          <a:bodyPr/>
          <a:lstStyle/>
          <a:p>
            <a:r>
              <a:rPr lang="en-US" dirty="0"/>
              <a:t>Handle</a:t>
            </a:r>
          </a:p>
        </p:txBody>
      </p:sp>
      <p:sp>
        <p:nvSpPr>
          <p:cNvPr id="8" name="Text Placeholder 7">
            <a:extLst>
              <a:ext uri="{FF2B5EF4-FFF2-40B4-BE49-F238E27FC236}">
                <a16:creationId xmlns:a16="http://schemas.microsoft.com/office/drawing/2014/main" id="{480A3FB5-72DE-F28A-C801-A9FD8AD73793}"/>
              </a:ext>
            </a:extLst>
          </p:cNvPr>
          <p:cNvSpPr>
            <a:spLocks noGrp="1"/>
          </p:cNvSpPr>
          <p:nvPr>
            <p:ph type="body" sz="quarter" idx="19"/>
          </p:nvPr>
        </p:nvSpPr>
        <p:spPr>
          <a:xfrm>
            <a:off x="544933" y="941779"/>
            <a:ext cx="1197303" cy="385564"/>
          </a:xfrm>
        </p:spPr>
        <p:txBody>
          <a:bodyPr/>
          <a:lstStyle/>
          <a:p>
            <a:r>
              <a:rPr lang="en-US" dirty="0"/>
              <a:t>05</a:t>
            </a:r>
          </a:p>
        </p:txBody>
      </p:sp>
      <p:pic>
        <p:nvPicPr>
          <p:cNvPr id="6" name="Picture Placeholder 5">
            <a:extLst>
              <a:ext uri="{FF2B5EF4-FFF2-40B4-BE49-F238E27FC236}">
                <a16:creationId xmlns:a16="http://schemas.microsoft.com/office/drawing/2014/main" id="{60B9841A-03E7-7507-2FD7-F7CF5ADC15AF}"/>
              </a:ext>
            </a:extLst>
          </p:cNvPr>
          <p:cNvPicPr>
            <a:picLocks noGrp="1" noChangeAspect="1"/>
          </p:cNvPicPr>
          <p:nvPr>
            <p:ph type="pic" sz="quarter" idx="34"/>
          </p:nvPr>
        </p:nvPicPr>
        <p:blipFill rotWithShape="1">
          <a:blip r:embed="rId2" cstate="email">
            <a:extLst>
              <a:ext uri="{28A0092B-C50C-407E-A947-70E740481C1C}">
                <a14:useLocalDpi xmlns:a14="http://schemas.microsoft.com/office/drawing/2010/main"/>
              </a:ext>
            </a:extLst>
          </a:blip>
          <a:srcRect/>
          <a:stretch/>
        </p:blipFill>
        <p:spPr>
          <a:xfrm>
            <a:off x="3865139" y="1714894"/>
            <a:ext cx="3919907" cy="3272709"/>
          </a:xfrm>
        </p:spPr>
      </p:pic>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7</a:t>
            </a:fld>
            <a:endParaRPr lang="en-US" dirty="0"/>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63" name="Text Placeholder 8">
            <a:extLst>
              <a:ext uri="{FF2B5EF4-FFF2-40B4-BE49-F238E27FC236}">
                <a16:creationId xmlns:a16="http://schemas.microsoft.com/office/drawing/2014/main" id="{5B4D6BFD-5959-18CE-0FC7-E79752EBA551}"/>
              </a:ext>
            </a:extLst>
          </p:cNvPr>
          <p:cNvSpPr>
            <a:spLocks noGrp="1"/>
          </p:cNvSpPr>
          <p:nvPr>
            <p:ph type="body" sz="quarter" idx="32"/>
          </p:nvPr>
        </p:nvSpPr>
        <p:spPr>
          <a:xfrm>
            <a:off x="648774" y="5123897"/>
            <a:ext cx="6541269" cy="3459530"/>
          </a:xfrm>
        </p:spPr>
        <p:txBody>
          <a:bodyPr/>
          <a:lstStyle/>
          <a:p>
            <a:pPr algn="l">
              <a:lnSpc>
                <a:spcPts val="1320"/>
              </a:lnSpc>
            </a:pPr>
            <a:r>
              <a:rPr lang="en-US" sz="1800" b="1">
                <a:solidFill>
                  <a:srgbClr val="84C345"/>
                </a:solidFill>
              </a:rPr>
              <a:t>BYTT:</a:t>
            </a:r>
          </a:p>
          <a:p>
            <a:pPr algn="l">
              <a:lnSpc>
                <a:spcPts val="1320"/>
              </a:lnSpc>
            </a:pPr>
            <a:br>
              <a:rPr lang="en-US" sz="1600" dirty="0"/>
            </a:br>
            <a:r>
              <a:rPr lang="en-US" sz="1600" dirty="0"/>
              <a:t>Velg én ting du kjøper jevnlig – klær, mat eller et husholdningsprodukt – og undersøk et mer bærekraftig alternativ. Prøv det i én måned og del funnene dine med </a:t>
            </a:r>
            <a:r>
              <a:rPr lang="en-US" sz="1600"/>
              <a:t>gruppen din.</a:t>
            </a:r>
          </a:p>
          <a:p>
            <a:pPr algn="l">
              <a:lnSpc>
                <a:spcPts val="1320"/>
              </a:lnSpc>
            </a:pPr>
            <a:endParaRPr lang="en-US" sz="1600"/>
          </a:p>
          <a:p>
            <a:pPr algn="l">
              <a:lnSpc>
                <a:spcPts val="1320"/>
              </a:lnSpc>
            </a:pPr>
            <a:endParaRPr lang="en-US" sz="1600" dirty="0"/>
          </a:p>
          <a:p>
            <a:pPr algn="l">
              <a:lnSpc>
                <a:spcPts val="1320"/>
              </a:lnSpc>
            </a:pPr>
            <a:r>
              <a:rPr lang="en-US" sz="1800" b="1">
                <a:solidFill>
                  <a:srgbClr val="84C345"/>
                </a:solidFill>
              </a:rPr>
              <a:t>DISKUTER:</a:t>
            </a:r>
          </a:p>
          <a:p>
            <a:pPr algn="l">
              <a:lnSpc>
                <a:spcPts val="1320"/>
              </a:lnSpc>
            </a:pPr>
            <a:br>
              <a:rPr lang="en-US" sz="1600" dirty="0"/>
            </a:br>
            <a:r>
              <a:rPr lang="en-US" sz="1600" dirty="0"/>
              <a:t>Kartlegg ett produkt i gruppe – en t-skjorte, en telefon eller et måltid – fra råvare til søppelfylling. Hvor oppstår miljøskaden? Hvor kunne kjeden vært </a:t>
            </a:r>
            <a:r>
              <a:rPr lang="en-US" sz="1600"/>
              <a:t>brutt?</a:t>
            </a:r>
          </a:p>
          <a:p>
            <a:pPr algn="l">
              <a:lnSpc>
                <a:spcPts val="1320"/>
              </a:lnSpc>
            </a:pPr>
            <a:endParaRPr lang="en-US" sz="1600"/>
          </a:p>
          <a:p>
            <a:pPr algn="l">
              <a:lnSpc>
                <a:spcPts val="1320"/>
              </a:lnSpc>
            </a:pPr>
            <a:endParaRPr lang="en-US" sz="1600"/>
          </a:p>
          <a:p>
            <a:pPr algn="l">
              <a:lnSpc>
                <a:spcPts val="1320"/>
              </a:lnSpc>
            </a:pPr>
            <a:endParaRPr lang="en-US" sz="1600"/>
          </a:p>
          <a:p>
            <a:pPr algn="l">
              <a:lnSpc>
                <a:spcPts val="1320"/>
              </a:lnSpc>
            </a:pPr>
            <a:endParaRPr lang="en-US" sz="1600"/>
          </a:p>
          <a:p>
            <a:pPr algn="l">
              <a:lnSpc>
                <a:spcPts val="1320"/>
              </a:lnSpc>
            </a:pPr>
            <a:endParaRPr lang="en-US" sz="1600"/>
          </a:p>
          <a:p>
            <a:pPr algn="l">
              <a:lnSpc>
                <a:spcPts val="1320"/>
              </a:lnSpc>
            </a:pPr>
            <a:r>
              <a:rPr lang="en-US" sz="1800" b="1">
                <a:solidFill>
                  <a:srgbClr val="84C345"/>
                </a:solidFill>
              </a:rPr>
              <a:t>REPARER:</a:t>
            </a:r>
          </a:p>
          <a:p>
            <a:pPr algn="l">
              <a:lnSpc>
                <a:spcPts val="1320"/>
              </a:lnSpc>
            </a:pPr>
            <a:br>
              <a:rPr lang="en-US" sz="1600" dirty="0"/>
            </a:br>
            <a:r>
              <a:rPr lang="en-US" sz="1600" dirty="0"/>
              <a:t>Finn noe ødelagt hjemme eller på skolen. Reparer det, bruk det til noe nytt, eller gi det bort i stedet for å kaste det. Dokumenter hva du gjorde og hva du reddet fra </a:t>
            </a:r>
            <a:r>
              <a:rPr lang="en-US" sz="1600"/>
              <a:t>avfall.</a:t>
            </a:r>
          </a:p>
          <a:p>
            <a:pPr algn="l">
              <a:lnSpc>
                <a:spcPts val="1320"/>
              </a:lnSpc>
            </a:pPr>
            <a:endParaRPr lang="en-US" sz="1600"/>
          </a:p>
          <a:p>
            <a:pPr algn="l">
              <a:lnSpc>
                <a:spcPts val="1320"/>
              </a:lnSpc>
            </a:pPr>
            <a:endParaRPr lang="en-US" sz="1600" dirty="0"/>
          </a:p>
          <a:p>
            <a:pPr algn="l">
              <a:lnSpc>
                <a:spcPts val="1320"/>
              </a:lnSpc>
            </a:pPr>
            <a:r>
              <a:rPr lang="en-US" sz="1800" b="1">
                <a:solidFill>
                  <a:srgbClr val="84C345"/>
                </a:solidFill>
              </a:rPr>
              <a:t>KAMPANJE:</a:t>
            </a:r>
          </a:p>
          <a:p>
            <a:pPr algn="l">
              <a:lnSpc>
                <a:spcPts val="1320"/>
              </a:lnSpc>
            </a:pPr>
            <a:br>
              <a:rPr lang="en-US" sz="1600" dirty="0"/>
            </a:br>
            <a:r>
              <a:rPr lang="en-US" sz="1600" dirty="0"/>
              <a:t>Lag en enkeltsides veiledning eller et kort innlegg på sosiale medier om ett bærekraftig bytte. Del det med jevnaldrende, en lokal gruppe eller på skolens oppslagstavle. Små informasjonsspredninger kan endre normer.</a:t>
            </a:r>
          </a:p>
          <a:p>
            <a:endParaRPr lang="en-US" sz="1400" dirty="0"/>
          </a:p>
        </p:txBody>
      </p:sp>
    </p:spTree>
    <p:extLst>
      <p:ext uri="{BB962C8B-B14F-4D97-AF65-F5344CB8AC3E}">
        <p14:creationId xmlns:p14="http://schemas.microsoft.com/office/powerpoint/2010/main" val="16550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AF093B09-BBB4-70F1-36F5-BCC157DF4300}"/>
              </a:ext>
            </a:extLst>
          </p:cNvPr>
          <p:cNvPicPr>
            <a:picLocks noGrp="1" noChangeAspect="1"/>
          </p:cNvPicPr>
          <p:nvPr>
            <p:ph type="pic" sz="quarter" idx="39"/>
          </p:nvPr>
        </p:nvPicPr>
        <p:blipFill>
          <a:blip r:embed="rId2" cstate="email">
            <a:extLst>
              <a:ext uri="{28A0092B-C50C-407E-A947-70E740481C1C}">
                <a14:useLocalDpi xmlns:a14="http://schemas.microsoft.com/office/drawing/2010/main"/>
              </a:ext>
            </a:extLst>
          </a:blip>
          <a:srcRect/>
          <a:stretch>
            <a:fillRect/>
          </a:stretch>
        </p:blipFill>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rgbClr val="FFFFFF">
              <a:lumMod val="95000"/>
            </a:srgbClr>
          </a:solidFill>
        </p:spPr>
      </p:pic>
      <p:sp>
        <p:nvSpPr>
          <p:cNvPr id="7" name="Text Placeholder 6">
            <a:extLst>
              <a:ext uri="{FF2B5EF4-FFF2-40B4-BE49-F238E27FC236}">
                <a16:creationId xmlns:a16="http://schemas.microsoft.com/office/drawing/2014/main" id="{E2260B2B-0548-2C10-8ED6-68014F37F3B4}"/>
              </a:ext>
            </a:extLst>
          </p:cNvPr>
          <p:cNvSpPr>
            <a:spLocks noGrp="1"/>
          </p:cNvSpPr>
          <p:nvPr>
            <p:ph type="body" sz="quarter" idx="32"/>
          </p:nvPr>
        </p:nvSpPr>
        <p:spPr/>
        <p:txBody>
          <a:bodyPr numCol="1"/>
          <a:lstStyle/>
          <a:p>
            <a:pPr>
              <a:lnSpc>
                <a:spcPts val="1420"/>
              </a:lnSpc>
            </a:pPr>
            <a:r>
              <a:rPr lang="en-US" sz="1600" dirty="0">
                <a:solidFill>
                  <a:srgbClr val="404040"/>
                </a:solidFill>
              </a:rPr>
              <a:t>Hvert kjøp er en beslutning. Bærekraftig forbruk handler ikke om perfeksjon – det handler om bevissthet, intensjon og framgang. Det vi kjøper, former det som blir laget. Når enkeltpersoner, lokalsamfunn og beslutningstakere handler sammen, kan forbruksmønstre endres i stor skala. Sirkulærøkonomien finnes allerede i små lommer overalt. Jobben vår er å utvide den.</a:t>
            </a:r>
          </a:p>
        </p:txBody>
      </p:sp>
      <p:sp>
        <p:nvSpPr>
          <p:cNvPr id="9" name="Text Placeholder 8">
            <a:extLst>
              <a:ext uri="{FF2B5EF4-FFF2-40B4-BE49-F238E27FC236}">
                <a16:creationId xmlns:a16="http://schemas.microsoft.com/office/drawing/2014/main" id="{DE887403-0EAB-C9BD-CE52-97CB3CC94753}"/>
              </a:ext>
            </a:extLst>
          </p:cNvPr>
          <p:cNvSpPr>
            <a:spLocks noGrp="1"/>
          </p:cNvSpPr>
          <p:nvPr>
            <p:ph type="body" sz="quarter" idx="38"/>
          </p:nvPr>
        </p:nvSpPr>
        <p:spPr/>
        <p:txBody>
          <a:bodyPr/>
          <a:lstStyle/>
          <a:p>
            <a:r>
              <a:rPr lang="en-US" dirty="0">
                <a:solidFill>
                  <a:srgbClr val="1F8E47"/>
                </a:solidFill>
              </a:rPr>
              <a:t>Hovedpunkt</a:t>
            </a:r>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8</a:t>
            </a:fld>
            <a:endParaRPr lang="en-US" dirty="0"/>
          </a:p>
        </p:txBody>
      </p:sp>
      <p:pic>
        <p:nvPicPr>
          <p:cNvPr id="2" name="Picture 1">
            <a:extLst>
              <a:ext uri="{FF2B5EF4-FFF2-40B4-BE49-F238E27FC236}">
                <a16:creationId xmlns:a16="http://schemas.microsoft.com/office/drawing/2014/main" id="{DB18EA17-AB21-E69D-5C9C-FC029903A1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9956" y="460896"/>
            <a:ext cx="2422555" cy="1780432"/>
          </a:xfrm>
          <a:prstGeom prst="rect">
            <a:avLst/>
          </a:prstGeom>
        </p:spPr>
      </p:pic>
    </p:spTree>
    <p:extLst>
      <p:ext uri="{BB962C8B-B14F-4D97-AF65-F5344CB8AC3E}">
        <p14:creationId xmlns:p14="http://schemas.microsoft.com/office/powerpoint/2010/main" val="1856313748"/>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3B23DF8-BE1D-4952-90F8-EBA178A37E90}">
  <we:reference id="wa200010001" version="1.0.0.1" store="en-US" storeType="OMEX"/>
  <we:alternateReferences>
    <we:reference id="WA200010001" version="1.0.0.1" store="WA200010001" storeType="OMEX"/>
  </we:alternateReferences>
  <we:properties>
    <we:property name="claude.fileId" value="&quot;2db523ca-af66-4ab2-88bc-d765e25476be&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1206</TotalTime>
  <Words>808</Words>
  <Application>Microsoft Office PowerPoint</Application>
  <PresentationFormat>Custom</PresentationFormat>
  <Paragraphs>103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Con</cp:lastModifiedBy>
  <cp:revision>1561</cp:revision>
  <cp:lastPrinted>2021-11-26T07:36:34Z</cp:lastPrinted>
  <dcterms:created xsi:type="dcterms:W3CDTF">2016-05-11T14:31:01Z</dcterms:created>
  <dcterms:modified xsi:type="dcterms:W3CDTF">2026-06-29T17:47:05Z</dcterms:modified>
</cp:coreProperties>
</file>