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10"/>
  </p:notesMasterIdLst>
  <p:handoutMasterIdLst>
    <p:handoutMasterId r:id="rId11"/>
  </p:handoutMasterIdLst>
  <p:sldIdLst>
    <p:sldId id="1409" r:id="rId2"/>
    <p:sldId id="1410" r:id="rId3"/>
    <p:sldId id="1394" r:id="rId4"/>
    <p:sldId id="1395" r:id="rId5"/>
    <p:sldId id="1396" r:id="rId6"/>
    <p:sldId id="1397" r:id="rId7"/>
    <p:sldId id="1399" r:id="rId8"/>
    <p:sldId id="1412" r:id="rId9"/>
  </p:sldIdLst>
  <p:sldSz cx="7775575" cy="10907713"/>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49" userDrawn="1">
          <p15:clr>
            <a:srgbClr val="A4A3A4"/>
          </p15:clr>
        </p15:guide>
        <p15:guide id="3" pos="4604" userDrawn="1">
          <p15:clr>
            <a:srgbClr val="A4A3A4"/>
          </p15:clr>
        </p15:guide>
        <p15:guide id="4" orient="horz" pos="6213" userDrawn="1">
          <p15:clr>
            <a:srgbClr val="A4A3A4"/>
          </p15:clr>
        </p15:guide>
        <p15:guide id="5" pos="294" userDrawn="1">
          <p15:clr>
            <a:srgbClr val="A4A3A4"/>
          </p15:clr>
        </p15:guide>
        <p15:guide id="6" orient="horz" pos="80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E5A91EC1-C2F0-5790-9FE1-530FBDF7E78D}" name="Dyan Valiente" initials="DV" userId="9fd6c334aa97fe5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46"/>
    <a:srgbClr val="84C345"/>
    <a:srgbClr val="84C245"/>
    <a:srgbClr val="404040"/>
    <a:srgbClr val="1F8E47"/>
    <a:srgbClr val="5398A2"/>
    <a:srgbClr val="282666"/>
    <a:srgbClr val="509947"/>
    <a:srgbClr val="ED8623"/>
    <a:srgbClr val="6537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5441F3-AAFC-3D49-8BAD-9F718A9BC7FA}" v="1" dt="2026-03-30T18:06:56.5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86" autoAdjust="0"/>
    <p:restoredTop sz="96115" autoAdjust="0"/>
  </p:normalViewPr>
  <p:slideViewPr>
    <p:cSldViewPr snapToGrid="0" showGuides="1">
      <p:cViewPr varScale="1">
        <p:scale>
          <a:sx n="52" d="100"/>
          <a:sy n="52" d="100"/>
        </p:scale>
        <p:origin x="2664" y="62"/>
      </p:cViewPr>
      <p:guideLst>
        <p:guide pos="2449"/>
        <p:guide pos="4604"/>
        <p:guide orient="horz" pos="6213"/>
        <p:guide pos="294"/>
        <p:guide orient="horz" pos="802"/>
      </p:guideLst>
    </p:cSldViewPr>
  </p:slideViewPr>
  <p:outlineViewPr>
    <p:cViewPr>
      <p:scale>
        <a:sx n="25" d="100"/>
        <a:sy n="25" d="100"/>
      </p:scale>
      <p:origin x="0" y="-8796"/>
    </p:cViewPr>
  </p:outlineViewPr>
  <p:notesTextViewPr>
    <p:cViewPr>
      <p:scale>
        <a:sx n="3" d="2"/>
        <a:sy n="3" d="2"/>
      </p:scale>
      <p:origin x="0" y="0"/>
    </p:cViewPr>
  </p:notesTextViewPr>
  <p:sorterViewPr>
    <p:cViewPr>
      <p:scale>
        <a:sx n="71" d="100"/>
        <a:sy n="71" d="100"/>
      </p:scale>
      <p:origin x="0" y="-32478"/>
    </p:cViewPr>
  </p:sorterViewPr>
  <p:notesViewPr>
    <p:cSldViewPr snapToGrid="0" showGuides="1">
      <p:cViewPr varScale="1">
        <p:scale>
          <a:sx n="86" d="100"/>
          <a:sy n="86" d="100"/>
        </p:scale>
        <p:origin x="2720" y="208"/>
      </p:cViewPr>
      <p:guideLst/>
    </p:cSldViewPr>
  </p:notesViewPr>
  <p:gridSpacing cx="75600" cy="75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FC99EEBC-801D-48ED-B535-298BB7EDD6B9}" type="datetimeFigureOut">
              <a:rPr lang="fr-CA" smtClean="0"/>
              <a:t>2026-06-29</a:t>
            </a:fld>
            <a:endParaRPr lang="fr-CA" dirty="0"/>
          </a:p>
        </p:txBody>
      </p:sp>
      <p:sp>
        <p:nvSpPr>
          <p:cNvPr id="4" name="Footer Placeholder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5" name="Slide Number Placeholder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DBEDE7FE-8B5A-4903-B85A-8040D05696C6}" type="slidenum">
              <a:rPr lang="fr-CA" smtClean="0"/>
              <a:t>‹#›</a:t>
            </a:fld>
            <a:endParaRPr lang="fr-CA" dirty="0"/>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99CC462C-9F76-4357-BB19-A4DE8D8E1FB0}" type="datetimeFigureOut">
              <a:rPr lang="fr-CA" smtClean="0"/>
              <a:t>2026-06-29</a:t>
            </a:fld>
            <a:endParaRPr lang="fr-CA" dirty="0"/>
          </a:p>
        </p:txBody>
      </p:sp>
      <p:sp>
        <p:nvSpPr>
          <p:cNvPr id="4" name="Slide Image Placeholder 3"/>
          <p:cNvSpPr>
            <a:spLocks noGrp="1" noRot="1" noChangeAspect="1"/>
          </p:cNvSpPr>
          <p:nvPr>
            <p:ph type="sldImg" idx="2"/>
          </p:nvPr>
        </p:nvSpPr>
        <p:spPr>
          <a:xfrm>
            <a:off x="2205038" y="1241425"/>
            <a:ext cx="2387600" cy="3351213"/>
          </a:xfrm>
          <a:prstGeom prst="rect">
            <a:avLst/>
          </a:prstGeom>
          <a:noFill/>
          <a:ln w="12700">
            <a:solidFill>
              <a:prstClr val="black"/>
            </a:solidFill>
          </a:ln>
        </p:spPr>
        <p:txBody>
          <a:bodyPr vert="horz" lIns="91440" tIns="45720" rIns="91440" bIns="45720" rtlCol="0" anchor="ctr"/>
          <a:lstStyle/>
          <a:p>
            <a:endParaRPr lang="fr-CA" dirty="0"/>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32EF6E3F-7229-435D-9B4A-E0ABCDF45996}" type="slidenum">
              <a:rPr lang="fr-CA" smtClean="0"/>
              <a:t>‹#›</a:t>
            </a:fld>
            <a:endParaRPr lang="fr-CA" dirty="0"/>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hf hdr="0" ftr="0" dt="0"/>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0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686560" y="2742765"/>
            <a:ext cx="6089014" cy="4702348"/>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grpSp>
        <p:nvGrpSpPr>
          <p:cNvPr id="3" name="Graphic 95">
            <a:extLst>
              <a:ext uri="{FF2B5EF4-FFF2-40B4-BE49-F238E27FC236}">
                <a16:creationId xmlns:a16="http://schemas.microsoft.com/office/drawing/2014/main" id="{68B9E3F9-4BF7-3703-7832-550C80325564}"/>
              </a:ext>
            </a:extLst>
          </p:cNvPr>
          <p:cNvGrpSpPr/>
          <p:nvPr userDrawn="1"/>
        </p:nvGrpSpPr>
        <p:grpSpPr>
          <a:xfrm>
            <a:off x="4398715" y="10026281"/>
            <a:ext cx="1509109" cy="423922"/>
            <a:chOff x="584588" y="9078286"/>
            <a:chExt cx="1509109" cy="423922"/>
          </a:xfrm>
          <a:solidFill>
            <a:srgbClr val="000000"/>
          </a:solidFill>
        </p:grpSpPr>
        <p:sp>
          <p:nvSpPr>
            <p:cNvPr id="4" name="Freeform 3">
              <a:extLst>
                <a:ext uri="{FF2B5EF4-FFF2-40B4-BE49-F238E27FC236}">
                  <a16:creationId xmlns:a16="http://schemas.microsoft.com/office/drawing/2014/main" id="{BFEF2475-5E3F-A431-7189-69057C23ABCA}"/>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8EEF71E2-E871-1184-5BA9-B3A424EB5C57}"/>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grpSp>
      <p:sp>
        <p:nvSpPr>
          <p:cNvPr id="7" name="Text Placeholder 23">
            <a:extLst>
              <a:ext uri="{FF2B5EF4-FFF2-40B4-BE49-F238E27FC236}">
                <a16:creationId xmlns:a16="http://schemas.microsoft.com/office/drawing/2014/main" id="{D9BEFD6E-BB68-AD7F-0B5D-5823E2CA4A89}"/>
              </a:ext>
            </a:extLst>
          </p:cNvPr>
          <p:cNvSpPr>
            <a:spLocks noGrp="1"/>
          </p:cNvSpPr>
          <p:nvPr>
            <p:ph type="body" sz="quarter" idx="18" hasCustomPrompt="1"/>
          </p:nvPr>
        </p:nvSpPr>
        <p:spPr>
          <a:xfrm>
            <a:off x="4443045" y="10065544"/>
            <a:ext cx="1230818"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8" name="Text Placeholder 23">
            <a:extLst>
              <a:ext uri="{FF2B5EF4-FFF2-40B4-BE49-F238E27FC236}">
                <a16:creationId xmlns:a16="http://schemas.microsoft.com/office/drawing/2014/main" id="{5CB7E932-7E2C-1231-B1BB-81517D5529FB}"/>
              </a:ext>
            </a:extLst>
          </p:cNvPr>
          <p:cNvSpPr>
            <a:spLocks noGrp="1"/>
          </p:cNvSpPr>
          <p:nvPr>
            <p:ph type="body" sz="quarter" idx="19" hasCustomPrompt="1"/>
          </p:nvPr>
        </p:nvSpPr>
        <p:spPr>
          <a:xfrm>
            <a:off x="6007312" y="10059014"/>
            <a:ext cx="1287131"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5" name="Freeform 14">
            <a:extLst>
              <a:ext uri="{FF2B5EF4-FFF2-40B4-BE49-F238E27FC236}">
                <a16:creationId xmlns:a16="http://schemas.microsoft.com/office/drawing/2014/main" id="{7B149056-6E5E-3096-BE90-4048BA1B5F69}"/>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Text Placeholder 23">
            <a:extLst>
              <a:ext uri="{FF2B5EF4-FFF2-40B4-BE49-F238E27FC236}">
                <a16:creationId xmlns:a16="http://schemas.microsoft.com/office/drawing/2014/main" id="{1AFD8494-449B-C0DC-5F25-5727FA7573FD}"/>
              </a:ext>
            </a:extLst>
          </p:cNvPr>
          <p:cNvSpPr>
            <a:spLocks noGrp="1"/>
          </p:cNvSpPr>
          <p:nvPr>
            <p:ph type="body" sz="quarter" idx="44" hasCustomPrompt="1"/>
          </p:nvPr>
        </p:nvSpPr>
        <p:spPr>
          <a:xfrm>
            <a:off x="434647" y="9967005"/>
            <a:ext cx="2846623" cy="469580"/>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12" name="Picture 11">
            <a:extLst>
              <a:ext uri="{FF2B5EF4-FFF2-40B4-BE49-F238E27FC236}">
                <a16:creationId xmlns:a16="http://schemas.microsoft.com/office/drawing/2014/main" id="{93F017AA-90E0-E350-A6B1-A70282F12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40639" y="451177"/>
            <a:ext cx="2422555" cy="1780432"/>
          </a:xfrm>
          <a:prstGeom prst="rect">
            <a:avLst/>
          </a:prstGeom>
        </p:spPr>
      </p:pic>
      <p:pic>
        <p:nvPicPr>
          <p:cNvPr id="19" name="Picture 18">
            <a:extLst>
              <a:ext uri="{FF2B5EF4-FFF2-40B4-BE49-F238E27FC236}">
                <a16:creationId xmlns:a16="http://schemas.microsoft.com/office/drawing/2014/main" id="{F3E70284-DCEA-9728-EF7C-EC69CABE029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4368" y="9134354"/>
            <a:ext cx="1632849" cy="363589"/>
          </a:xfrm>
          <a:prstGeom prst="rect">
            <a:avLst/>
          </a:prstGeom>
        </p:spPr>
      </p:pic>
      <p:sp>
        <p:nvSpPr>
          <p:cNvPr id="5" name="Freeform 4">
            <a:extLst>
              <a:ext uri="{FF2B5EF4-FFF2-40B4-BE49-F238E27FC236}">
                <a16:creationId xmlns:a16="http://schemas.microsoft.com/office/drawing/2014/main" id="{D7C44FA1-02A9-78A8-30AC-E461779BDCD7}"/>
              </a:ext>
            </a:extLst>
          </p:cNvPr>
          <p:cNvSpPr/>
          <p:nvPr userDrawn="1"/>
        </p:nvSpPr>
        <p:spPr>
          <a:xfrm rot="16200000">
            <a:off x="170467" y="3873212"/>
            <a:ext cx="4286606" cy="462753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ext Placeholder 32">
            <a:extLst>
              <a:ext uri="{FF2B5EF4-FFF2-40B4-BE49-F238E27FC236}">
                <a16:creationId xmlns:a16="http://schemas.microsoft.com/office/drawing/2014/main" id="{5DC39475-9C5B-3C11-4472-06F78DA83BAF}"/>
              </a:ext>
            </a:extLst>
          </p:cNvPr>
          <p:cNvSpPr>
            <a:spLocks noGrp="1"/>
          </p:cNvSpPr>
          <p:nvPr>
            <p:ph type="body" sz="quarter" idx="11" hasCustomPrompt="1"/>
          </p:nvPr>
        </p:nvSpPr>
        <p:spPr>
          <a:xfrm>
            <a:off x="518943" y="5775074"/>
            <a:ext cx="2951698" cy="574616"/>
          </a:xfrm>
          <a:prstGeom prst="rect">
            <a:avLst/>
          </a:prstGeom>
        </p:spPr>
        <p:txBody>
          <a:bodyPr>
            <a:noAutofit/>
          </a:bodyPr>
          <a:lstStyle>
            <a:lvl1pPr marL="0" indent="0" algn="l">
              <a:lnSpc>
                <a:spcPts val="3720"/>
              </a:lnSpc>
              <a:spcBef>
                <a:spcPts val="0"/>
              </a:spcBef>
              <a:buNone/>
              <a:defRPr sz="5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err="1"/>
              <a:t>HeadStart</a:t>
            </a:r>
            <a:endParaRPr lang="en-US" dirty="0"/>
          </a:p>
        </p:txBody>
      </p:sp>
      <p:sp>
        <p:nvSpPr>
          <p:cNvPr id="14" name="Text Placeholder 32">
            <a:extLst>
              <a:ext uri="{FF2B5EF4-FFF2-40B4-BE49-F238E27FC236}">
                <a16:creationId xmlns:a16="http://schemas.microsoft.com/office/drawing/2014/main" id="{54858C8C-764E-5A68-A0F6-BE92AB39BCD8}"/>
              </a:ext>
            </a:extLst>
          </p:cNvPr>
          <p:cNvSpPr>
            <a:spLocks noGrp="1"/>
          </p:cNvSpPr>
          <p:nvPr>
            <p:ph type="body" sz="quarter" idx="16" hasCustomPrompt="1"/>
          </p:nvPr>
        </p:nvSpPr>
        <p:spPr>
          <a:xfrm>
            <a:off x="518943" y="5208449"/>
            <a:ext cx="2980605" cy="751695"/>
          </a:xfrm>
          <a:prstGeom prst="rect">
            <a:avLst/>
          </a:prstGeom>
        </p:spPr>
        <p:txBody>
          <a:bodyPr anchor="t">
            <a:noAutofit/>
          </a:bodyPr>
          <a:lstStyle>
            <a:lvl1pPr marL="0" indent="0" algn="l">
              <a:lnSpc>
                <a:spcPct val="10000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a:t>
            </a:r>
            <a:endParaRPr lang="en-US" dirty="0"/>
          </a:p>
        </p:txBody>
      </p:sp>
    </p:spTree>
    <p:extLst>
      <p:ext uri="{BB962C8B-B14F-4D97-AF65-F5344CB8AC3E}">
        <p14:creationId xmlns:p14="http://schemas.microsoft.com/office/powerpoint/2010/main" val="98709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Photo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DAF67DA-7512-6587-4269-5726C18F14FA}"/>
              </a:ext>
            </a:extLst>
          </p:cNvPr>
          <p:cNvSpPr/>
          <p:nvPr userDrawn="1"/>
        </p:nvSpPr>
        <p:spPr>
          <a:xfrm rot="16200000">
            <a:off x="946175" y="-521691"/>
            <a:ext cx="2580644" cy="4472994"/>
          </a:xfrm>
          <a:custGeom>
            <a:avLst/>
            <a:gdLst>
              <a:gd name="connsiteX0" fmla="*/ 2580644 w 2580644"/>
              <a:gd name="connsiteY0" fmla="*/ 0 h 4472994"/>
              <a:gd name="connsiteX1" fmla="*/ 2580644 w 2580644"/>
              <a:gd name="connsiteY1" fmla="*/ 2167318 h 4472994"/>
              <a:gd name="connsiteX2" fmla="*/ 2580643 w 2580644"/>
              <a:gd name="connsiteY2" fmla="*/ 2167318 h 4472994"/>
              <a:gd name="connsiteX3" fmla="*/ 2580643 w 2580644"/>
              <a:gd name="connsiteY3" fmla="*/ 2228839 h 4472994"/>
              <a:gd name="connsiteX4" fmla="*/ 2580644 w 2580644"/>
              <a:gd name="connsiteY4" fmla="*/ 2228862 h 4472994"/>
              <a:gd name="connsiteX5" fmla="*/ 2580643 w 2580644"/>
              <a:gd name="connsiteY5" fmla="*/ 2228879 h 4472994"/>
              <a:gd name="connsiteX6" fmla="*/ 2580643 w 2580644"/>
              <a:gd name="connsiteY6" fmla="*/ 3110256 h 4472994"/>
              <a:gd name="connsiteX7" fmla="*/ 2577950 w 2580644"/>
              <a:gd name="connsiteY7" fmla="*/ 3110256 h 4472994"/>
              <a:gd name="connsiteX8" fmla="*/ 2580643 w 2580644"/>
              <a:gd name="connsiteY8" fmla="*/ 3182971 h 4472994"/>
              <a:gd name="connsiteX9" fmla="*/ 1290321 w 2580644"/>
              <a:gd name="connsiteY9" fmla="*/ 4472994 h 4472994"/>
              <a:gd name="connsiteX10" fmla="*/ 0 w 2580644"/>
              <a:gd name="connsiteY10" fmla="*/ 3182971 h 4472994"/>
              <a:gd name="connsiteX11" fmla="*/ 2693 w 2580644"/>
              <a:gd name="connsiteY11" fmla="*/ 3110255 h 4472994"/>
              <a:gd name="connsiteX12" fmla="*/ 0 w 2580644"/>
              <a:gd name="connsiteY12" fmla="*/ 3110255 h 4472994"/>
              <a:gd name="connsiteX13" fmla="*/ 0 w 2580644"/>
              <a:gd name="connsiteY13" fmla="*/ 549538 h 4472994"/>
              <a:gd name="connsiteX14" fmla="*/ 1 w 2580644"/>
              <a:gd name="connsiteY14" fmla="*/ 549538 h 4472994"/>
              <a:gd name="connsiteX15" fmla="*/ 1 w 2580644"/>
              <a:gd name="connsiteY15" fmla="*/ 0 h 447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80644" h="4472994">
                <a:moveTo>
                  <a:pt x="2580644" y="0"/>
                </a:moveTo>
                <a:lnTo>
                  <a:pt x="2580644" y="2167318"/>
                </a:lnTo>
                <a:lnTo>
                  <a:pt x="2580643" y="2167318"/>
                </a:lnTo>
                <a:lnTo>
                  <a:pt x="2580643" y="2228839"/>
                </a:lnTo>
                <a:lnTo>
                  <a:pt x="2580644" y="2228862"/>
                </a:lnTo>
                <a:lnTo>
                  <a:pt x="2580643" y="2228879"/>
                </a:lnTo>
                <a:lnTo>
                  <a:pt x="2580643" y="3110256"/>
                </a:lnTo>
                <a:lnTo>
                  <a:pt x="2577950" y="3110256"/>
                </a:lnTo>
                <a:cubicBezTo>
                  <a:pt x="2580643" y="3134494"/>
                  <a:pt x="2580643" y="3158733"/>
                  <a:pt x="2580643" y="3182971"/>
                </a:cubicBezTo>
                <a:cubicBezTo>
                  <a:pt x="2580643" y="3896659"/>
                  <a:pt x="2004174" y="4472994"/>
                  <a:pt x="1290321" y="4472994"/>
                </a:cubicBezTo>
                <a:cubicBezTo>
                  <a:pt x="576470" y="4472994"/>
                  <a:pt x="0" y="3893964"/>
                  <a:pt x="0" y="3182971"/>
                </a:cubicBezTo>
                <a:cubicBezTo>
                  <a:pt x="0" y="3158733"/>
                  <a:pt x="0" y="3131800"/>
                  <a:pt x="2693" y="3110255"/>
                </a:cubicBezTo>
                <a:lnTo>
                  <a:pt x="0" y="3110255"/>
                </a:lnTo>
                <a:lnTo>
                  <a:pt x="0" y="549538"/>
                </a:lnTo>
                <a:lnTo>
                  <a:pt x="1" y="549538"/>
                </a:lnTo>
                <a:lnTo>
                  <a:pt x="1" y="0"/>
                </a:lnTo>
                <a:close/>
              </a:path>
            </a:pathLst>
          </a:custGeom>
          <a:solidFill>
            <a:srgbClr val="84C245"/>
          </a:solidFill>
          <a:ln w="15768" cap="flat">
            <a:noFill/>
            <a:prstDash val="solid"/>
            <a:miter/>
          </a:ln>
        </p:spPr>
        <p:txBody>
          <a:bodyPr wrap="square" rtlCol="0" anchor="ctr">
            <a:noAutofit/>
          </a:bodyPr>
          <a:lstStyle/>
          <a:p>
            <a:endParaRPr lang="en-US" dirty="0"/>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6506405"/>
            <a:ext cx="6541269" cy="3459530"/>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34478" y="3845169"/>
            <a:ext cx="3253309"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Picture Placeholder 13">
            <a:extLst>
              <a:ext uri="{FF2B5EF4-FFF2-40B4-BE49-F238E27FC236}">
                <a16:creationId xmlns:a16="http://schemas.microsoft.com/office/drawing/2014/main" id="{793BC0FE-E866-F604-CB98-D1C0DFE0D990}"/>
              </a:ext>
            </a:extLst>
          </p:cNvPr>
          <p:cNvSpPr>
            <a:spLocks noGrp="1"/>
          </p:cNvSpPr>
          <p:nvPr>
            <p:ph type="pic" sz="quarter" idx="34"/>
          </p:nvPr>
        </p:nvSpPr>
        <p:spPr>
          <a:xfrm>
            <a:off x="3865139" y="1714894"/>
            <a:ext cx="3919907" cy="3272709"/>
          </a:xfrm>
          <a:custGeom>
            <a:avLst/>
            <a:gdLst>
              <a:gd name="connsiteX0" fmla="*/ 1635975 w 3919907"/>
              <a:gd name="connsiteY0" fmla="*/ 0 h 3272709"/>
              <a:gd name="connsiteX1" fmla="*/ 1728192 w 3919907"/>
              <a:gd name="connsiteY1" fmla="*/ 3415 h 3272709"/>
              <a:gd name="connsiteX2" fmla="*/ 1728192 w 3919907"/>
              <a:gd name="connsiteY2" fmla="*/ 0 h 3272709"/>
              <a:gd name="connsiteX3" fmla="*/ 3919907 w 3919907"/>
              <a:gd name="connsiteY3" fmla="*/ 0 h 3272709"/>
              <a:gd name="connsiteX4" fmla="*/ 3919907 w 3919907"/>
              <a:gd name="connsiteY4" fmla="*/ 3272709 h 3272709"/>
              <a:gd name="connsiteX5" fmla="*/ 1728192 w 3919907"/>
              <a:gd name="connsiteY5" fmla="*/ 3272709 h 3272709"/>
              <a:gd name="connsiteX6" fmla="*/ 1728192 w 3919907"/>
              <a:gd name="connsiteY6" fmla="*/ 3269294 h 3272709"/>
              <a:gd name="connsiteX7" fmla="*/ 1635975 w 3919907"/>
              <a:gd name="connsiteY7" fmla="*/ 3272709 h 3272709"/>
              <a:gd name="connsiteX8" fmla="*/ 0 w 3919907"/>
              <a:gd name="connsiteY8" fmla="*/ 1636354 h 3272709"/>
              <a:gd name="connsiteX9" fmla="*/ 1635975 w 3919907"/>
              <a:gd name="connsiteY9" fmla="*/ 0 h 327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9907" h="3272709">
                <a:moveTo>
                  <a:pt x="1635975" y="0"/>
                </a:moveTo>
                <a:cubicBezTo>
                  <a:pt x="1666713" y="0"/>
                  <a:pt x="1700869" y="0"/>
                  <a:pt x="1728192" y="3415"/>
                </a:cubicBezTo>
                <a:lnTo>
                  <a:pt x="1728192" y="0"/>
                </a:lnTo>
                <a:lnTo>
                  <a:pt x="3919907" y="0"/>
                </a:lnTo>
                <a:lnTo>
                  <a:pt x="3919907" y="3272709"/>
                </a:lnTo>
                <a:lnTo>
                  <a:pt x="1728192" y="3272709"/>
                </a:lnTo>
                <a:lnTo>
                  <a:pt x="1728192" y="3269294"/>
                </a:lnTo>
                <a:cubicBezTo>
                  <a:pt x="1697454" y="3272709"/>
                  <a:pt x="1666713" y="3272709"/>
                  <a:pt x="1635975" y="3272709"/>
                </a:cubicBezTo>
                <a:cubicBezTo>
                  <a:pt x="730894" y="3272709"/>
                  <a:pt x="0" y="2541645"/>
                  <a:pt x="0" y="1636354"/>
                </a:cubicBezTo>
                <a:cubicBezTo>
                  <a:pt x="0" y="731065"/>
                  <a:pt x="734311" y="0"/>
                  <a:pt x="1635975"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B11DBAEF-C31D-03B7-2251-17C9959AAB4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1796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Photo 04">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F5A78936-4317-7AB7-723E-240F42B140CA}"/>
              </a:ext>
            </a:extLst>
          </p:cNvPr>
          <p:cNvSpPr/>
          <p:nvPr userDrawn="1"/>
        </p:nvSpPr>
        <p:spPr>
          <a:xfrm rot="16200000">
            <a:off x="671407" y="2901513"/>
            <a:ext cx="2580643" cy="3923456"/>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099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178723"/>
            <a:ext cx="6541269" cy="27872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180414" y="4787604"/>
            <a:ext cx="2960682"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5" name="Straight Connector 14">
            <a:extLst>
              <a:ext uri="{FF2B5EF4-FFF2-40B4-BE49-F238E27FC236}">
                <a16:creationId xmlns:a16="http://schemas.microsoft.com/office/drawing/2014/main" id="{A7893BD6-7932-FDFC-35EF-CA5917370D8A}"/>
              </a:ext>
            </a:extLst>
          </p:cNvPr>
          <p:cNvCxnSpPr>
            <a:cxnSpLocks/>
          </p:cNvCxnSpPr>
          <p:nvPr userDrawn="1"/>
        </p:nvCxnSpPr>
        <p:spPr>
          <a:xfrm>
            <a:off x="373220" y="4670778"/>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32">
            <a:extLst>
              <a:ext uri="{FF2B5EF4-FFF2-40B4-BE49-F238E27FC236}">
                <a16:creationId xmlns:a16="http://schemas.microsoft.com/office/drawing/2014/main" id="{3536D499-1CBE-0494-0F72-BD1F2E6C9513}"/>
              </a:ext>
            </a:extLst>
          </p:cNvPr>
          <p:cNvSpPr>
            <a:spLocks noGrp="1"/>
          </p:cNvSpPr>
          <p:nvPr>
            <p:ph type="body" sz="quarter" idx="35" hasCustomPrompt="1"/>
          </p:nvPr>
        </p:nvSpPr>
        <p:spPr>
          <a:xfrm>
            <a:off x="492464" y="4832670"/>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7" name="Text Placeholder 32">
            <a:extLst>
              <a:ext uri="{FF2B5EF4-FFF2-40B4-BE49-F238E27FC236}">
                <a16:creationId xmlns:a16="http://schemas.microsoft.com/office/drawing/2014/main" id="{8D11F6A3-10B6-0E00-1A00-C75A5D53A487}"/>
              </a:ext>
            </a:extLst>
          </p:cNvPr>
          <p:cNvSpPr>
            <a:spLocks noGrp="1"/>
          </p:cNvSpPr>
          <p:nvPr>
            <p:ph type="body" sz="quarter" idx="36" hasCustomPrompt="1"/>
          </p:nvPr>
        </p:nvSpPr>
        <p:spPr>
          <a:xfrm>
            <a:off x="509263" y="3897751"/>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Picture Placeholder 18">
            <a:extLst>
              <a:ext uri="{FF2B5EF4-FFF2-40B4-BE49-F238E27FC236}">
                <a16:creationId xmlns:a16="http://schemas.microsoft.com/office/drawing/2014/main" id="{52851A30-5687-BD2C-421A-BA448F8746F5}"/>
              </a:ext>
            </a:extLst>
          </p:cNvPr>
          <p:cNvSpPr>
            <a:spLocks noGrp="1"/>
          </p:cNvSpPr>
          <p:nvPr>
            <p:ph type="pic" sz="quarter" idx="34"/>
          </p:nvPr>
        </p:nvSpPr>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9" name="Slide Number Placeholder 5">
            <a:extLst>
              <a:ext uri="{FF2B5EF4-FFF2-40B4-BE49-F238E27FC236}">
                <a16:creationId xmlns:a16="http://schemas.microsoft.com/office/drawing/2014/main" id="{27AA91F6-5BD2-E34C-B322-2AAF4F93A0F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32688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Photo 05">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58287971-DC25-63B6-35EC-034DEE2024EE}"/>
              </a:ext>
            </a:extLst>
          </p:cNvPr>
          <p:cNvSpPr/>
          <p:nvPr userDrawn="1"/>
        </p:nvSpPr>
        <p:spPr>
          <a:xfrm rot="5400000">
            <a:off x="4150390" y="-99194"/>
            <a:ext cx="3104742" cy="4145628"/>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543323"/>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69131" y="5980347"/>
            <a:ext cx="6506617" cy="1378032"/>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0" name="Straight Connector 9">
            <a:extLst>
              <a:ext uri="{FF2B5EF4-FFF2-40B4-BE49-F238E27FC236}">
                <a16:creationId xmlns:a16="http://schemas.microsoft.com/office/drawing/2014/main" id="{C964AD74-349F-142B-CCF4-260690EA0978}"/>
              </a:ext>
            </a:extLst>
          </p:cNvPr>
          <p:cNvCxnSpPr>
            <a:cxnSpLocks/>
          </p:cNvCxnSpPr>
          <p:nvPr userDrawn="1"/>
        </p:nvCxnSpPr>
        <p:spPr>
          <a:xfrm>
            <a:off x="4372663" y="1761359"/>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32">
            <a:extLst>
              <a:ext uri="{FF2B5EF4-FFF2-40B4-BE49-F238E27FC236}">
                <a16:creationId xmlns:a16="http://schemas.microsoft.com/office/drawing/2014/main" id="{F79496DE-4B29-EA0E-3A9E-D0C6385042EC}"/>
              </a:ext>
            </a:extLst>
          </p:cNvPr>
          <p:cNvSpPr>
            <a:spLocks noGrp="1"/>
          </p:cNvSpPr>
          <p:nvPr>
            <p:ph type="body" sz="quarter" idx="35" hasCustomPrompt="1"/>
          </p:nvPr>
        </p:nvSpPr>
        <p:spPr>
          <a:xfrm>
            <a:off x="5805055" y="1969168"/>
            <a:ext cx="1532272" cy="1049221"/>
          </a:xfrm>
          <a:prstGeom prst="rect">
            <a:avLst/>
          </a:prstGeom>
        </p:spPr>
        <p:txBody>
          <a:bodyPr anchor="t">
            <a:noAutofit/>
          </a:bodyPr>
          <a:lstStyle>
            <a:lvl1pPr marL="0" indent="0" algn="r">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F622CEB8-CFD8-56AA-A89A-379F281F3EC5}"/>
              </a:ext>
            </a:extLst>
          </p:cNvPr>
          <p:cNvSpPr>
            <a:spLocks noGrp="1"/>
          </p:cNvSpPr>
          <p:nvPr>
            <p:ph type="body" sz="quarter" idx="36" hasCustomPrompt="1"/>
          </p:nvPr>
        </p:nvSpPr>
        <p:spPr>
          <a:xfrm>
            <a:off x="6140024" y="1034249"/>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3" name="Picture Placeholder 22">
            <a:extLst>
              <a:ext uri="{FF2B5EF4-FFF2-40B4-BE49-F238E27FC236}">
                <a16:creationId xmlns:a16="http://schemas.microsoft.com/office/drawing/2014/main" id="{9FDDACBF-BC5C-D7C3-EEC4-C46ED3EFA6D2}"/>
              </a:ext>
            </a:extLst>
          </p:cNvPr>
          <p:cNvSpPr>
            <a:spLocks noGrp="1"/>
          </p:cNvSpPr>
          <p:nvPr>
            <p:ph type="pic" sz="quarter" idx="37"/>
          </p:nvPr>
        </p:nvSpPr>
        <p:spPr>
          <a:xfrm>
            <a:off x="-22548" y="637595"/>
            <a:ext cx="5587827" cy="4095259"/>
          </a:xfrm>
          <a:custGeom>
            <a:avLst/>
            <a:gdLst>
              <a:gd name="connsiteX0" fmla="*/ 0 w 5587827"/>
              <a:gd name="connsiteY0" fmla="*/ 0 h 4095259"/>
              <a:gd name="connsiteX1" fmla="*/ 2976992 w 5587827"/>
              <a:gd name="connsiteY1" fmla="*/ 0 h 4095259"/>
              <a:gd name="connsiteX2" fmla="*/ 2976992 w 5587827"/>
              <a:gd name="connsiteY2" fmla="*/ 4273 h 4095259"/>
              <a:gd name="connsiteX3" fmla="*/ 3129100 w 5587827"/>
              <a:gd name="connsiteY3" fmla="*/ 0 h 4095259"/>
              <a:gd name="connsiteX4" fmla="*/ 4180563 w 5587827"/>
              <a:gd name="connsiteY4" fmla="*/ 160639 h 4095259"/>
              <a:gd name="connsiteX5" fmla="*/ 4218542 w 5587827"/>
              <a:gd name="connsiteY5" fmla="*/ 174499 h 4095259"/>
              <a:gd name="connsiteX6" fmla="*/ 4143375 w 5587827"/>
              <a:gd name="connsiteY6" fmla="*/ 237780 h 4095259"/>
              <a:gd name="connsiteX7" fmla="*/ 3652495 w 5587827"/>
              <a:gd name="connsiteY7" fmla="*/ 1336025 h 4095259"/>
              <a:gd name="connsiteX8" fmla="*/ 5326027 w 5587827"/>
              <a:gd name="connsiteY8" fmla="*/ 2888396 h 4095259"/>
              <a:gd name="connsiteX9" fmla="*/ 5420361 w 5587827"/>
              <a:gd name="connsiteY9" fmla="*/ 2885156 h 4095259"/>
              <a:gd name="connsiteX10" fmla="*/ 5420361 w 5587827"/>
              <a:gd name="connsiteY10" fmla="*/ 2888396 h 4095259"/>
              <a:gd name="connsiteX11" fmla="*/ 5587827 w 5587827"/>
              <a:gd name="connsiteY11" fmla="*/ 2888396 h 4095259"/>
              <a:gd name="connsiteX12" fmla="*/ 5501291 w 5587827"/>
              <a:gd name="connsiteY12" fmla="*/ 3024514 h 4095259"/>
              <a:gd name="connsiteX13" fmla="*/ 3129100 w 5587827"/>
              <a:gd name="connsiteY13" fmla="*/ 4095259 h 4095259"/>
              <a:gd name="connsiteX14" fmla="*/ 2976992 w 5587827"/>
              <a:gd name="connsiteY14" fmla="*/ 4090985 h 4095259"/>
              <a:gd name="connsiteX15" fmla="*/ 2976992 w 5587827"/>
              <a:gd name="connsiteY15" fmla="*/ 4095259 h 4095259"/>
              <a:gd name="connsiteX16" fmla="*/ 0 w 5587827"/>
              <a:gd name="connsiteY16" fmla="*/ 4095259 h 40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7827" h="4095259">
                <a:moveTo>
                  <a:pt x="0" y="0"/>
                </a:moveTo>
                <a:lnTo>
                  <a:pt x="2976992" y="0"/>
                </a:lnTo>
                <a:lnTo>
                  <a:pt x="2976992" y="4273"/>
                </a:lnTo>
                <a:cubicBezTo>
                  <a:pt x="3027694" y="0"/>
                  <a:pt x="3078399" y="0"/>
                  <a:pt x="3129100" y="0"/>
                </a:cubicBezTo>
                <a:cubicBezTo>
                  <a:pt x="3502328" y="0"/>
                  <a:pt x="3857598" y="57175"/>
                  <a:pt x="4180563" y="160639"/>
                </a:cubicBezTo>
                <a:lnTo>
                  <a:pt x="4218542" y="174499"/>
                </a:lnTo>
                <a:lnTo>
                  <a:pt x="4143375" y="237780"/>
                </a:lnTo>
                <a:cubicBezTo>
                  <a:pt x="3840287" y="518519"/>
                  <a:pt x="3652495" y="906612"/>
                  <a:pt x="3652495" y="1336025"/>
                </a:cubicBezTo>
                <a:cubicBezTo>
                  <a:pt x="3652495" y="2194853"/>
                  <a:pt x="4400168" y="2888396"/>
                  <a:pt x="5326027" y="2888396"/>
                </a:cubicBezTo>
                <a:cubicBezTo>
                  <a:pt x="5357471" y="2888396"/>
                  <a:pt x="5388916" y="2888396"/>
                  <a:pt x="5420361" y="2885156"/>
                </a:cubicBezTo>
                <a:lnTo>
                  <a:pt x="5420361" y="2888396"/>
                </a:lnTo>
                <a:lnTo>
                  <a:pt x="5587827" y="2888396"/>
                </a:lnTo>
                <a:lnTo>
                  <a:pt x="5501291" y="3024514"/>
                </a:lnTo>
                <a:cubicBezTo>
                  <a:pt x="5043628" y="3662870"/>
                  <a:pt x="4151601" y="4095259"/>
                  <a:pt x="3129100" y="4095259"/>
                </a:cubicBezTo>
                <a:cubicBezTo>
                  <a:pt x="3078399" y="4095259"/>
                  <a:pt x="3022061" y="4095259"/>
                  <a:pt x="2976992" y="4090985"/>
                </a:cubicBezTo>
                <a:lnTo>
                  <a:pt x="2976992" y="4095259"/>
                </a:lnTo>
                <a:lnTo>
                  <a:pt x="0" y="4095259"/>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Text Placeholder 32">
            <a:extLst>
              <a:ext uri="{FF2B5EF4-FFF2-40B4-BE49-F238E27FC236}">
                <a16:creationId xmlns:a16="http://schemas.microsoft.com/office/drawing/2014/main" id="{48CE2BD2-9439-AAEA-9883-CE094F1317B5}"/>
              </a:ext>
            </a:extLst>
          </p:cNvPr>
          <p:cNvSpPr>
            <a:spLocks noGrp="1"/>
          </p:cNvSpPr>
          <p:nvPr>
            <p:ph type="body" sz="quarter" idx="38" hasCustomPrompt="1"/>
          </p:nvPr>
        </p:nvSpPr>
        <p:spPr>
          <a:xfrm>
            <a:off x="669131" y="5414092"/>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986B0822-942F-FE3D-9D2C-62CC53B7893F}"/>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600321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Photo 09">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65379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7" name="Freeform 16">
            <a:extLst>
              <a:ext uri="{FF2B5EF4-FFF2-40B4-BE49-F238E27FC236}">
                <a16:creationId xmlns:a16="http://schemas.microsoft.com/office/drawing/2014/main" id="{6E2FD33A-B836-509E-C63F-A1B7BC607DFC}"/>
              </a:ext>
            </a:extLst>
          </p:cNvPr>
          <p:cNvSpPr/>
          <p:nvPr userDrawn="1"/>
        </p:nvSpPr>
        <p:spPr>
          <a:xfrm rot="16200000">
            <a:off x="4172694" y="4364431"/>
            <a:ext cx="2878781" cy="4326981"/>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5398A2"/>
          </a:solidFill>
          <a:ln w="15768" cap="flat">
            <a:noFill/>
            <a:prstDash val="solid"/>
            <a:miter/>
          </a:ln>
        </p:spPr>
        <p:txBody>
          <a:bodyPr wrap="square" rtlCol="0" anchor="ctr">
            <a:noAutofit/>
          </a:bodyPr>
          <a:lstStyle/>
          <a:p>
            <a:endParaRPr lang="en-US" dirty="0"/>
          </a:p>
        </p:txBody>
      </p:sp>
      <p:sp>
        <p:nvSpPr>
          <p:cNvPr id="20" name="Picture Placeholder 19">
            <a:extLst>
              <a:ext uri="{FF2B5EF4-FFF2-40B4-BE49-F238E27FC236}">
                <a16:creationId xmlns:a16="http://schemas.microsoft.com/office/drawing/2014/main" id="{69D8D45D-E5A9-17A1-786A-B99DA36CD084}"/>
              </a:ext>
            </a:extLst>
          </p:cNvPr>
          <p:cNvSpPr>
            <a:spLocks noGrp="1"/>
          </p:cNvSpPr>
          <p:nvPr>
            <p:ph type="pic" sz="quarter" idx="39"/>
          </p:nvPr>
        </p:nvSpPr>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1" name="Text Placeholder 32">
            <a:extLst>
              <a:ext uri="{FF2B5EF4-FFF2-40B4-BE49-F238E27FC236}">
                <a16:creationId xmlns:a16="http://schemas.microsoft.com/office/drawing/2014/main" id="{3A02FEBC-177F-3743-3AC8-E72E07841628}"/>
              </a:ext>
            </a:extLst>
          </p:cNvPr>
          <p:cNvSpPr>
            <a:spLocks noGrp="1"/>
          </p:cNvSpPr>
          <p:nvPr>
            <p:ph type="body" sz="quarter" idx="40" hasCustomPrompt="1"/>
          </p:nvPr>
        </p:nvSpPr>
        <p:spPr>
          <a:xfrm>
            <a:off x="4154769" y="5838905"/>
            <a:ext cx="3253308" cy="1378032"/>
          </a:xfrm>
          <a:prstGeom prst="rect">
            <a:avLst/>
          </a:prstGeom>
        </p:spPr>
        <p:txBody>
          <a:bodyPr>
            <a:noAutofit/>
          </a:bodyPr>
          <a:lstStyle>
            <a:lvl1pPr marL="0" indent="0" algn="ctr">
              <a:lnSpc>
                <a:spcPts val="2140"/>
              </a:lnSpc>
              <a:spcBef>
                <a:spcPts val="0"/>
              </a:spcBef>
              <a:buNone/>
              <a:defRPr sz="2200" b="0" i="1">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Quote Here</a:t>
            </a:r>
            <a:endParaRPr lang="en-US" dirty="0"/>
          </a:p>
        </p:txBody>
      </p:sp>
      <p:sp>
        <p:nvSpPr>
          <p:cNvPr id="2" name="Slide Number Placeholder 5">
            <a:extLst>
              <a:ext uri="{FF2B5EF4-FFF2-40B4-BE49-F238E27FC236}">
                <a16:creationId xmlns:a16="http://schemas.microsoft.com/office/drawing/2014/main" id="{945F5E30-2859-B84D-A703-EE4726A9952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132732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5400000" flipH="1">
            <a:off x="2768198" y="3724878"/>
            <a:ext cx="4815863" cy="519888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Text Placeholder 23">
            <a:extLst>
              <a:ext uri="{FF2B5EF4-FFF2-40B4-BE49-F238E27FC236}">
                <a16:creationId xmlns:a16="http://schemas.microsoft.com/office/drawing/2014/main" id="{3E61F385-1F11-BC54-2E98-825ED8B8C1C3}"/>
              </a:ext>
            </a:extLst>
          </p:cNvPr>
          <p:cNvSpPr>
            <a:spLocks noGrp="1"/>
          </p:cNvSpPr>
          <p:nvPr>
            <p:ph type="body" sz="quarter" idx="17" hasCustomPrompt="1"/>
          </p:nvPr>
        </p:nvSpPr>
        <p:spPr>
          <a:xfrm>
            <a:off x="4083649" y="9197379"/>
            <a:ext cx="3256950" cy="690592"/>
          </a:xfrm>
          <a:prstGeom prst="rect">
            <a:avLst/>
          </a:prstGeom>
        </p:spPr>
        <p:txBody>
          <a:bodyPr>
            <a:normAutofit/>
          </a:bodyPr>
          <a:lstStyle>
            <a:lvl1pPr marL="0" indent="0" algn="r">
              <a:buNone/>
              <a:defRPr sz="2200" b="1" i="0">
                <a:solidFill>
                  <a:srgbClr val="84C245"/>
                </a:solidFill>
                <a:latin typeface="Calibri" panose="020F0502020204030204" pitchFamily="34" charset="0"/>
                <a:cs typeface="Calibri" panose="020F0502020204030204" pitchFamily="34" charset="0"/>
              </a:defRPr>
            </a:lvl1pPr>
          </a:lstStyle>
          <a:p>
            <a:pPr lvl="0"/>
            <a:r>
              <a:rPr lang="en-US" dirty="0"/>
              <a:t>follow our journey</a:t>
            </a:r>
          </a:p>
        </p:txBody>
      </p:sp>
      <p:sp>
        <p:nvSpPr>
          <p:cNvPr id="20" name="Text Placeholder 32">
            <a:extLst>
              <a:ext uri="{FF2B5EF4-FFF2-40B4-BE49-F238E27FC236}">
                <a16:creationId xmlns:a16="http://schemas.microsoft.com/office/drawing/2014/main" id="{8743C1BB-6FDC-B3E6-26B0-5CB89CCC05B0}"/>
              </a:ext>
            </a:extLst>
          </p:cNvPr>
          <p:cNvSpPr>
            <a:spLocks noGrp="1"/>
          </p:cNvSpPr>
          <p:nvPr>
            <p:ph type="body" sz="quarter" idx="32" hasCustomPrompt="1"/>
          </p:nvPr>
        </p:nvSpPr>
        <p:spPr>
          <a:xfrm>
            <a:off x="3605842" y="4568406"/>
            <a:ext cx="3552506" cy="2919322"/>
          </a:xfrm>
          <a:prstGeom prst="rect">
            <a:avLst/>
          </a:prstGeom>
        </p:spPr>
        <p:txBody>
          <a:bodyPr numCol="1" spcCol="288000" anchor="t">
            <a:noAutofit/>
          </a:bodyPr>
          <a:lstStyle>
            <a:lvl1pPr marL="0" indent="0" algn="r">
              <a:lnSpc>
                <a:spcPts val="122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 name="Freeform 2">
            <a:extLst>
              <a:ext uri="{FF2B5EF4-FFF2-40B4-BE49-F238E27FC236}">
                <a16:creationId xmlns:a16="http://schemas.microsoft.com/office/drawing/2014/main" id="{5B6B9A2D-BA2D-3C06-1BC1-5977C2001E2F}"/>
              </a:ext>
            </a:extLst>
          </p:cNvPr>
          <p:cNvSpPr/>
          <p:nvPr userDrawn="1"/>
        </p:nvSpPr>
        <p:spPr>
          <a:xfrm rot="16200000">
            <a:off x="1664604"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 name="Freeform 3">
            <a:extLst>
              <a:ext uri="{FF2B5EF4-FFF2-40B4-BE49-F238E27FC236}">
                <a16:creationId xmlns:a16="http://schemas.microsoft.com/office/drawing/2014/main" id="{1FE64251-E778-DDFA-1A06-04FC795B25A3}"/>
              </a:ext>
            </a:extLst>
          </p:cNvPr>
          <p:cNvSpPr/>
          <p:nvPr userDrawn="1"/>
        </p:nvSpPr>
        <p:spPr>
          <a:xfrm rot="16200000">
            <a:off x="2274203"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 name="Text Placeholder 23">
            <a:extLst>
              <a:ext uri="{FF2B5EF4-FFF2-40B4-BE49-F238E27FC236}">
                <a16:creationId xmlns:a16="http://schemas.microsoft.com/office/drawing/2014/main" id="{740FD8C2-2DF7-8718-FD7A-F341DAB00C3C}"/>
              </a:ext>
            </a:extLst>
          </p:cNvPr>
          <p:cNvSpPr>
            <a:spLocks noGrp="1"/>
          </p:cNvSpPr>
          <p:nvPr>
            <p:ph type="body" sz="quarter" idx="44" hasCustomPrompt="1"/>
          </p:nvPr>
        </p:nvSpPr>
        <p:spPr>
          <a:xfrm>
            <a:off x="486984" y="8169259"/>
            <a:ext cx="4183779" cy="585052"/>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
        <p:nvSpPr>
          <p:cNvPr id="8" name="TextBox 7">
            <a:extLst>
              <a:ext uri="{FF2B5EF4-FFF2-40B4-BE49-F238E27FC236}">
                <a16:creationId xmlns:a16="http://schemas.microsoft.com/office/drawing/2014/main" id="{2CB172CE-F1BE-5F90-0179-E5C0AFF48CB1}"/>
              </a:ext>
            </a:extLst>
          </p:cNvPr>
          <p:cNvSpPr txBox="1"/>
          <p:nvPr userDrawn="1"/>
        </p:nvSpPr>
        <p:spPr>
          <a:xfrm>
            <a:off x="2050236" y="10149486"/>
            <a:ext cx="2439386" cy="400110"/>
          </a:xfrm>
          <a:prstGeom prst="rect">
            <a:avLst/>
          </a:prstGeom>
          <a:noFill/>
        </p:spPr>
        <p:txBody>
          <a:bodyPr wrap="square">
            <a:spAutoFit/>
          </a:bodyPr>
          <a:lstStyle/>
          <a:p>
            <a:pPr algn="just"/>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500" i="0" dirty="0">
              <a:solidFill>
                <a:srgbClr val="404040"/>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B93AB27A-05D9-F29F-10AE-AAA74614418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7319" y="10167817"/>
            <a:ext cx="1529269" cy="340525"/>
          </a:xfrm>
          <a:prstGeom prst="rect">
            <a:avLst/>
          </a:prstGeom>
        </p:spPr>
      </p:pic>
      <p:pic>
        <p:nvPicPr>
          <p:cNvPr id="10" name="Picture 9">
            <a:extLst>
              <a:ext uri="{FF2B5EF4-FFF2-40B4-BE49-F238E27FC236}">
                <a16:creationId xmlns:a16="http://schemas.microsoft.com/office/drawing/2014/main" id="{AC5D0041-05E0-EC4D-59E0-6119B75B15D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6135" y="730290"/>
            <a:ext cx="2422555" cy="1780432"/>
          </a:xfrm>
          <a:prstGeom prst="rect">
            <a:avLst/>
          </a:prstGeom>
        </p:spPr>
      </p:pic>
    </p:spTree>
    <p:extLst>
      <p:ext uri="{BB962C8B-B14F-4D97-AF65-F5344CB8AC3E}">
        <p14:creationId xmlns:p14="http://schemas.microsoft.com/office/powerpoint/2010/main" val="2715723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v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19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 8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252084" y="2534422"/>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1841006" y="-3"/>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424938" y="2455999"/>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B58649AB-2530-6DDA-3131-72D1FFC606B6}"/>
              </a:ext>
            </a:extLst>
          </p:cNvPr>
          <p:cNvSpPr/>
          <p:nvPr/>
        </p:nvSpPr>
        <p:spPr>
          <a:xfrm rot="10800000">
            <a:off x="5003409" y="6001"/>
            <a:ext cx="1512000" cy="234260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3802016" y="5413574"/>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073E045E-0701-FF12-BAFC-3FCCF7DD6679}"/>
              </a:ext>
            </a:extLst>
          </p:cNvPr>
          <p:cNvSpPr/>
          <p:nvPr userDrawn="1"/>
        </p:nvSpPr>
        <p:spPr>
          <a:xfrm>
            <a:off x="5389821" y="8602902"/>
            <a:ext cx="1512000"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alpha val="9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2211364" y="9170536"/>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621469" y="8602902"/>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84C245">
              <a:alpha val="65447"/>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281616" y="389118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1841005" y="1809550"/>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424938" y="-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8" name="Picture Placeholder 87">
            <a:extLst>
              <a:ext uri="{FF2B5EF4-FFF2-40B4-BE49-F238E27FC236}">
                <a16:creationId xmlns:a16="http://schemas.microsoft.com/office/drawing/2014/main" id="{164AE254-87A2-EDCA-FD00-4F404345D797}"/>
              </a:ext>
            </a:extLst>
          </p:cNvPr>
          <p:cNvSpPr>
            <a:spLocks noGrp="1"/>
          </p:cNvSpPr>
          <p:nvPr userDrawn="1">
            <p:ph type="pic" sz="quarter" idx="13"/>
          </p:nvPr>
        </p:nvSpPr>
        <p:spPr>
          <a:xfrm>
            <a:off x="5003409" y="2092801"/>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621469" y="5959611"/>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2211364" y="6690710"/>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8" name="Picture Placeholder 97">
            <a:extLst>
              <a:ext uri="{FF2B5EF4-FFF2-40B4-BE49-F238E27FC236}">
                <a16:creationId xmlns:a16="http://schemas.microsoft.com/office/drawing/2014/main" id="{8461D256-BF3B-C0B4-10C3-97CCBF2277E1}"/>
              </a:ext>
            </a:extLst>
          </p:cNvPr>
          <p:cNvSpPr>
            <a:spLocks noGrp="1" noChangeAspect="1"/>
          </p:cNvSpPr>
          <p:nvPr>
            <p:ph type="pic" sz="quarter" idx="17"/>
          </p:nvPr>
        </p:nvSpPr>
        <p:spPr>
          <a:xfrm>
            <a:off x="5389821" y="6129734"/>
            <a:ext cx="1512000" cy="2558466"/>
          </a:xfrm>
          <a:custGeom>
            <a:avLst/>
            <a:gdLst>
              <a:gd name="connsiteX0" fmla="*/ 781064 w 1562129"/>
              <a:gd name="connsiteY0" fmla="*/ 0 h 2643290"/>
              <a:gd name="connsiteX1" fmla="*/ 1562129 w 1562129"/>
              <a:gd name="connsiteY1" fmla="*/ 755451 h 2643290"/>
              <a:gd name="connsiteX2" fmla="*/ 1560498 w 1562129"/>
              <a:gd name="connsiteY2" fmla="*/ 798034 h 2643290"/>
              <a:gd name="connsiteX3" fmla="*/ 1562129 w 1562129"/>
              <a:gd name="connsiteY3" fmla="*/ 798034 h 2643290"/>
              <a:gd name="connsiteX4" fmla="*/ 1562129 w 1562129"/>
              <a:gd name="connsiteY4" fmla="*/ 2643290 h 2643290"/>
              <a:gd name="connsiteX5" fmla="*/ 0 w 1562129"/>
              <a:gd name="connsiteY5" fmla="*/ 2643290 h 2643290"/>
              <a:gd name="connsiteX6" fmla="*/ 0 w 1562129"/>
              <a:gd name="connsiteY6" fmla="*/ 798034 h 2643290"/>
              <a:gd name="connsiteX7" fmla="*/ 1631 w 1562129"/>
              <a:gd name="connsiteY7" fmla="*/ 798034 h 2643290"/>
              <a:gd name="connsiteX8" fmla="*/ 0 w 1562129"/>
              <a:gd name="connsiteY8" fmla="*/ 755451 h 2643290"/>
              <a:gd name="connsiteX9" fmla="*/ 781064 w 1562129"/>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129" h="2643290">
                <a:moveTo>
                  <a:pt x="781064" y="0"/>
                </a:moveTo>
                <a:cubicBezTo>
                  <a:pt x="1213177" y="0"/>
                  <a:pt x="1562129" y="339086"/>
                  <a:pt x="1562129" y="755451"/>
                </a:cubicBezTo>
                <a:cubicBezTo>
                  <a:pt x="1562129" y="769645"/>
                  <a:pt x="1562129" y="783839"/>
                  <a:pt x="1560498" y="798034"/>
                </a:cubicBezTo>
                <a:lnTo>
                  <a:pt x="1562129" y="798034"/>
                </a:lnTo>
                <a:lnTo>
                  <a:pt x="1562129" y="2643290"/>
                </a:lnTo>
                <a:lnTo>
                  <a:pt x="0" y="2643290"/>
                </a:lnTo>
                <a:lnTo>
                  <a:pt x="0" y="798034"/>
                </a:lnTo>
                <a:lnTo>
                  <a:pt x="1631" y="798034"/>
                </a:lnTo>
                <a:cubicBezTo>
                  <a:pt x="0" y="783839"/>
                  <a:pt x="0" y="769645"/>
                  <a:pt x="0" y="755451"/>
                </a:cubicBezTo>
                <a:cubicBezTo>
                  <a:pt x="0" y="337508"/>
                  <a:pt x="350582" y="0"/>
                  <a:pt x="781064"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252084" y="0"/>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236053" y="395871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236053" y="348461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884052" y="364745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1861149" y="70377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1815586" y="77130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1815586" y="29720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463585" y="46004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469754" y="368764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424191" y="375517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424191" y="328107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072190" y="344391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6" name="Straight Connector 125">
            <a:extLst>
              <a:ext uri="{FF2B5EF4-FFF2-40B4-BE49-F238E27FC236}">
                <a16:creationId xmlns:a16="http://schemas.microsoft.com/office/drawing/2014/main" id="{D13A6486-B622-7380-6C6D-388C85B68B02}"/>
              </a:ext>
            </a:extLst>
          </p:cNvPr>
          <p:cNvCxnSpPr>
            <a:cxnSpLocks/>
          </p:cNvCxnSpPr>
          <p:nvPr userDrawn="1"/>
        </p:nvCxnSpPr>
        <p:spPr>
          <a:xfrm>
            <a:off x="5021422" y="87525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7" name="Text Placeholder 32">
            <a:extLst>
              <a:ext uri="{FF2B5EF4-FFF2-40B4-BE49-F238E27FC236}">
                <a16:creationId xmlns:a16="http://schemas.microsoft.com/office/drawing/2014/main" id="{F87389A0-87B7-2850-BE6E-18811A3D3514}"/>
              </a:ext>
            </a:extLst>
          </p:cNvPr>
          <p:cNvSpPr>
            <a:spLocks noGrp="1"/>
          </p:cNvSpPr>
          <p:nvPr>
            <p:ph type="body" sz="quarter" idx="27" hasCustomPrompt="1"/>
          </p:nvPr>
        </p:nvSpPr>
        <p:spPr>
          <a:xfrm>
            <a:off x="4975859" y="94277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8" name="Text Placeholder 32">
            <a:extLst>
              <a:ext uri="{FF2B5EF4-FFF2-40B4-BE49-F238E27FC236}">
                <a16:creationId xmlns:a16="http://schemas.microsoft.com/office/drawing/2014/main" id="{41DAF6BB-58D6-6E7C-9C33-6EEBCDEEE4D6}"/>
              </a:ext>
            </a:extLst>
          </p:cNvPr>
          <p:cNvSpPr>
            <a:spLocks noGrp="1"/>
          </p:cNvSpPr>
          <p:nvPr>
            <p:ph type="body" sz="quarter" idx="28" hasCustomPrompt="1"/>
          </p:nvPr>
        </p:nvSpPr>
        <p:spPr>
          <a:xfrm>
            <a:off x="4975859" y="46868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29" name="Text Placeholder 32">
            <a:extLst>
              <a:ext uri="{FF2B5EF4-FFF2-40B4-BE49-F238E27FC236}">
                <a16:creationId xmlns:a16="http://schemas.microsoft.com/office/drawing/2014/main" id="{3F4DBFCD-A5DC-6AE2-7056-222772F7BC4C}"/>
              </a:ext>
            </a:extLst>
          </p:cNvPr>
          <p:cNvSpPr>
            <a:spLocks noGrp="1"/>
          </p:cNvSpPr>
          <p:nvPr>
            <p:ph type="body" sz="quarter" idx="29" hasCustomPrompt="1"/>
          </p:nvPr>
        </p:nvSpPr>
        <p:spPr>
          <a:xfrm>
            <a:off x="5623858" y="63152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3802016" y="7732319"/>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657706" y="9175069"/>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612143" y="9242593"/>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612143" y="8768500"/>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1260142" y="8931339"/>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2237238" y="984272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2191675" y="991025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2191675" y="943615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2839674" y="959899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3835733" y="668540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3790170" y="675292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3790170" y="627883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4438169" y="644167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6" name="Straight Connector 155">
            <a:extLst>
              <a:ext uri="{FF2B5EF4-FFF2-40B4-BE49-F238E27FC236}">
                <a16:creationId xmlns:a16="http://schemas.microsoft.com/office/drawing/2014/main" id="{045F9117-1F22-7D20-363D-BBF6CEF7A622}"/>
              </a:ext>
            </a:extLst>
          </p:cNvPr>
          <p:cNvCxnSpPr>
            <a:cxnSpLocks/>
          </p:cNvCxnSpPr>
          <p:nvPr userDrawn="1"/>
        </p:nvCxnSpPr>
        <p:spPr>
          <a:xfrm>
            <a:off x="5419461" y="92356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7" name="Text Placeholder 32">
            <a:extLst>
              <a:ext uri="{FF2B5EF4-FFF2-40B4-BE49-F238E27FC236}">
                <a16:creationId xmlns:a16="http://schemas.microsoft.com/office/drawing/2014/main" id="{E15C0520-5F3E-32F2-1475-856F892674C3}"/>
              </a:ext>
            </a:extLst>
          </p:cNvPr>
          <p:cNvSpPr>
            <a:spLocks noGrp="1"/>
          </p:cNvSpPr>
          <p:nvPr>
            <p:ph type="body" sz="quarter" idx="39" hasCustomPrompt="1"/>
          </p:nvPr>
        </p:nvSpPr>
        <p:spPr>
          <a:xfrm>
            <a:off x="5373898" y="93031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58" name="Text Placeholder 32">
            <a:extLst>
              <a:ext uri="{FF2B5EF4-FFF2-40B4-BE49-F238E27FC236}">
                <a16:creationId xmlns:a16="http://schemas.microsoft.com/office/drawing/2014/main" id="{39CCC3A8-493B-4B2D-C347-BA85622F5A87}"/>
              </a:ext>
            </a:extLst>
          </p:cNvPr>
          <p:cNvSpPr>
            <a:spLocks noGrp="1"/>
          </p:cNvSpPr>
          <p:nvPr>
            <p:ph type="body" sz="quarter" idx="40" hasCustomPrompt="1"/>
          </p:nvPr>
        </p:nvSpPr>
        <p:spPr>
          <a:xfrm>
            <a:off x="5373898" y="88290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159" name="Text Placeholder 32">
            <a:extLst>
              <a:ext uri="{FF2B5EF4-FFF2-40B4-BE49-F238E27FC236}">
                <a16:creationId xmlns:a16="http://schemas.microsoft.com/office/drawing/2014/main" id="{461FD2F9-067D-4AB0-5697-FCB065D6AD6B}"/>
              </a:ext>
            </a:extLst>
          </p:cNvPr>
          <p:cNvSpPr>
            <a:spLocks noGrp="1"/>
          </p:cNvSpPr>
          <p:nvPr>
            <p:ph type="body" sz="quarter" idx="41" hasCustomPrompt="1"/>
          </p:nvPr>
        </p:nvSpPr>
        <p:spPr>
          <a:xfrm>
            <a:off x="6021897" y="89919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61" name="Text Placeholder 32">
            <a:extLst>
              <a:ext uri="{FF2B5EF4-FFF2-40B4-BE49-F238E27FC236}">
                <a16:creationId xmlns:a16="http://schemas.microsoft.com/office/drawing/2014/main" id="{4B5A5912-C831-40D0-6683-5794DD3E4CC5}"/>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F200B15C-94BF-5BD3-A7E4-63A48A673C7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7593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 6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636397" y="2534420"/>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2225319" y="-5"/>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809251" y="2455997"/>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5122517" y="5436117"/>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3531865" y="9193079"/>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1941970" y="8625445"/>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099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665929" y="389118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2225318" y="1809548"/>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809251" y="-4"/>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1941970" y="5982154"/>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3531865" y="6713253"/>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636397" y="-2"/>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620366" y="395871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620366" y="348461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1268365" y="364745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2245462" y="70377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2199899" y="77130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2199899" y="29720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847898" y="46004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854067" y="368764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808504" y="375516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808504" y="328107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456503" y="344391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5122517" y="775486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1978207" y="9197612"/>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1932644" y="9265136"/>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1932644" y="8791043"/>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2580643" y="8953882"/>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3557739" y="9865270"/>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3512176" y="9932794"/>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3512176" y="9458701"/>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4160175" y="9621540"/>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5156234" y="67079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5110671" y="67754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5110671" y="63013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5758670" y="64642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7371E11C-33FD-F3E9-6489-42B9847BDA7B}"/>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10637D63-46E9-ADE9-F1B4-CCCEA53DF1E4}"/>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2749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OC - 6 Titles">
    <p:spTree>
      <p:nvGrpSpPr>
        <p:cNvPr id="1" name=""/>
        <p:cNvGrpSpPr/>
        <p:nvPr/>
      </p:nvGrpSpPr>
      <p:grpSpPr>
        <a:xfrm>
          <a:off x="0" y="0"/>
          <a:ext cx="0" cy="0"/>
          <a:chOff x="0" y="0"/>
          <a:chExt cx="0" cy="0"/>
        </a:xfrm>
      </p:grpSpPr>
      <p:sp>
        <p:nvSpPr>
          <p:cNvPr id="6" name="Text Placeholder 32">
            <a:extLst>
              <a:ext uri="{FF2B5EF4-FFF2-40B4-BE49-F238E27FC236}">
                <a16:creationId xmlns:a16="http://schemas.microsoft.com/office/drawing/2014/main" id="{8DB3B85C-930A-4ED7-8503-565169BD3CFA}"/>
              </a:ext>
            </a:extLst>
          </p:cNvPr>
          <p:cNvSpPr>
            <a:spLocks noGrp="1"/>
          </p:cNvSpPr>
          <p:nvPr>
            <p:ph type="body" sz="quarter" idx="11" hasCustomPrompt="1"/>
          </p:nvPr>
        </p:nvSpPr>
        <p:spPr>
          <a:xfrm>
            <a:off x="2077549" y="3944517"/>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7" name="Text Placeholder 32">
            <a:extLst>
              <a:ext uri="{FF2B5EF4-FFF2-40B4-BE49-F238E27FC236}">
                <a16:creationId xmlns:a16="http://schemas.microsoft.com/office/drawing/2014/main" id="{A38A95C9-719F-0E92-4EEF-F964DE2DE8C3}"/>
              </a:ext>
            </a:extLst>
          </p:cNvPr>
          <p:cNvSpPr>
            <a:spLocks noGrp="1"/>
          </p:cNvSpPr>
          <p:nvPr>
            <p:ph type="body" sz="quarter" idx="49" hasCustomPrompt="1"/>
          </p:nvPr>
        </p:nvSpPr>
        <p:spPr>
          <a:xfrm>
            <a:off x="2615404" y="3944517"/>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8" name="Text Placeholder 32">
            <a:extLst>
              <a:ext uri="{FF2B5EF4-FFF2-40B4-BE49-F238E27FC236}">
                <a16:creationId xmlns:a16="http://schemas.microsoft.com/office/drawing/2014/main" id="{29F05C58-9C13-99E1-944B-334054E222EE}"/>
              </a:ext>
            </a:extLst>
          </p:cNvPr>
          <p:cNvSpPr>
            <a:spLocks noGrp="1"/>
          </p:cNvSpPr>
          <p:nvPr>
            <p:ph type="body" sz="quarter" idx="13" hasCustomPrompt="1"/>
          </p:nvPr>
        </p:nvSpPr>
        <p:spPr>
          <a:xfrm>
            <a:off x="2077549" y="4419759"/>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9" name="Text Placeholder 32">
            <a:extLst>
              <a:ext uri="{FF2B5EF4-FFF2-40B4-BE49-F238E27FC236}">
                <a16:creationId xmlns:a16="http://schemas.microsoft.com/office/drawing/2014/main" id="{25C9C862-364D-C1EE-0390-898ABA489E59}"/>
              </a:ext>
            </a:extLst>
          </p:cNvPr>
          <p:cNvSpPr>
            <a:spLocks noGrp="1"/>
          </p:cNvSpPr>
          <p:nvPr>
            <p:ph type="body" sz="quarter" idx="14" hasCustomPrompt="1"/>
          </p:nvPr>
        </p:nvSpPr>
        <p:spPr>
          <a:xfrm>
            <a:off x="2615404" y="441988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10" name="Text Placeholder 32">
            <a:extLst>
              <a:ext uri="{FF2B5EF4-FFF2-40B4-BE49-F238E27FC236}">
                <a16:creationId xmlns:a16="http://schemas.microsoft.com/office/drawing/2014/main" id="{16A3A053-033E-0917-102E-B9E863924A6D}"/>
              </a:ext>
            </a:extLst>
          </p:cNvPr>
          <p:cNvSpPr>
            <a:spLocks noGrp="1"/>
          </p:cNvSpPr>
          <p:nvPr>
            <p:ph type="body" sz="quarter" idx="15" hasCustomPrompt="1"/>
          </p:nvPr>
        </p:nvSpPr>
        <p:spPr>
          <a:xfrm>
            <a:off x="2077549" y="4920893"/>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11" name="Text Placeholder 32">
            <a:extLst>
              <a:ext uri="{FF2B5EF4-FFF2-40B4-BE49-F238E27FC236}">
                <a16:creationId xmlns:a16="http://schemas.microsoft.com/office/drawing/2014/main" id="{5C9E1328-9491-4054-9BBB-BBC384D1ECF9}"/>
              </a:ext>
            </a:extLst>
          </p:cNvPr>
          <p:cNvSpPr>
            <a:spLocks noGrp="1"/>
          </p:cNvSpPr>
          <p:nvPr>
            <p:ph type="body" sz="quarter" idx="19" hasCustomPrompt="1"/>
          </p:nvPr>
        </p:nvSpPr>
        <p:spPr>
          <a:xfrm>
            <a:off x="2615404" y="4920893"/>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12" name="Text Placeholder 32">
            <a:extLst>
              <a:ext uri="{FF2B5EF4-FFF2-40B4-BE49-F238E27FC236}">
                <a16:creationId xmlns:a16="http://schemas.microsoft.com/office/drawing/2014/main" id="{54E5B214-B034-1BC0-34AE-E52107F994EC}"/>
              </a:ext>
            </a:extLst>
          </p:cNvPr>
          <p:cNvSpPr>
            <a:spLocks noGrp="1"/>
          </p:cNvSpPr>
          <p:nvPr>
            <p:ph type="body" sz="quarter" idx="17" hasCustomPrompt="1"/>
          </p:nvPr>
        </p:nvSpPr>
        <p:spPr>
          <a:xfrm>
            <a:off x="2077549" y="542184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13" name="Text Placeholder 32">
            <a:extLst>
              <a:ext uri="{FF2B5EF4-FFF2-40B4-BE49-F238E27FC236}">
                <a16:creationId xmlns:a16="http://schemas.microsoft.com/office/drawing/2014/main" id="{985FDE9D-68A1-A0CE-BFBE-8C3567A84EC2}"/>
              </a:ext>
            </a:extLst>
          </p:cNvPr>
          <p:cNvSpPr>
            <a:spLocks noGrp="1"/>
          </p:cNvSpPr>
          <p:nvPr>
            <p:ph type="body" sz="quarter" idx="20" hasCustomPrompt="1"/>
          </p:nvPr>
        </p:nvSpPr>
        <p:spPr>
          <a:xfrm>
            <a:off x="2615404" y="542184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14" name="Text Placeholder 32">
            <a:extLst>
              <a:ext uri="{FF2B5EF4-FFF2-40B4-BE49-F238E27FC236}">
                <a16:creationId xmlns:a16="http://schemas.microsoft.com/office/drawing/2014/main" id="{81E44A1E-BC33-C79E-2DF3-07C8D191382B}"/>
              </a:ext>
            </a:extLst>
          </p:cNvPr>
          <p:cNvSpPr>
            <a:spLocks noGrp="1"/>
          </p:cNvSpPr>
          <p:nvPr>
            <p:ph type="body" sz="quarter" idx="21" hasCustomPrompt="1"/>
          </p:nvPr>
        </p:nvSpPr>
        <p:spPr>
          <a:xfrm>
            <a:off x="2077549" y="592363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15" name="Text Placeholder 32">
            <a:extLst>
              <a:ext uri="{FF2B5EF4-FFF2-40B4-BE49-F238E27FC236}">
                <a16:creationId xmlns:a16="http://schemas.microsoft.com/office/drawing/2014/main" id="{D2E06F58-D25C-26DA-10C3-E2B04AFAE257}"/>
              </a:ext>
            </a:extLst>
          </p:cNvPr>
          <p:cNvSpPr>
            <a:spLocks noGrp="1"/>
          </p:cNvSpPr>
          <p:nvPr>
            <p:ph type="body" sz="quarter" idx="22" hasCustomPrompt="1"/>
          </p:nvPr>
        </p:nvSpPr>
        <p:spPr>
          <a:xfrm>
            <a:off x="2615404" y="592363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16" name="Text Placeholder 32">
            <a:extLst>
              <a:ext uri="{FF2B5EF4-FFF2-40B4-BE49-F238E27FC236}">
                <a16:creationId xmlns:a16="http://schemas.microsoft.com/office/drawing/2014/main" id="{E2411339-386E-DB3E-FEAD-0510EE6BB85F}"/>
              </a:ext>
            </a:extLst>
          </p:cNvPr>
          <p:cNvSpPr>
            <a:spLocks noGrp="1"/>
          </p:cNvSpPr>
          <p:nvPr>
            <p:ph type="body" sz="quarter" idx="51" hasCustomPrompt="1"/>
          </p:nvPr>
        </p:nvSpPr>
        <p:spPr>
          <a:xfrm>
            <a:off x="2087189" y="6452834"/>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18" name="Text Placeholder 32">
            <a:extLst>
              <a:ext uri="{FF2B5EF4-FFF2-40B4-BE49-F238E27FC236}">
                <a16:creationId xmlns:a16="http://schemas.microsoft.com/office/drawing/2014/main" id="{39FDA077-779C-CFF5-3F95-FE45BE6A3B3B}"/>
              </a:ext>
            </a:extLst>
          </p:cNvPr>
          <p:cNvSpPr>
            <a:spLocks noGrp="1"/>
          </p:cNvSpPr>
          <p:nvPr>
            <p:ph type="body" sz="quarter" idx="52" hasCustomPrompt="1"/>
          </p:nvPr>
        </p:nvSpPr>
        <p:spPr>
          <a:xfrm>
            <a:off x="2625044" y="6452834"/>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19" name="Text Placeholder 32">
            <a:extLst>
              <a:ext uri="{FF2B5EF4-FFF2-40B4-BE49-F238E27FC236}">
                <a16:creationId xmlns:a16="http://schemas.microsoft.com/office/drawing/2014/main" id="{45405C70-DFF5-EDCA-2486-16512E31AD41}"/>
              </a:ext>
            </a:extLst>
          </p:cNvPr>
          <p:cNvSpPr>
            <a:spLocks noGrp="1"/>
          </p:cNvSpPr>
          <p:nvPr>
            <p:ph type="body" sz="quarter" idx="53" hasCustomPrompt="1"/>
          </p:nvPr>
        </p:nvSpPr>
        <p:spPr>
          <a:xfrm>
            <a:off x="2087189" y="6943066"/>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20" name="Text Placeholder 32">
            <a:extLst>
              <a:ext uri="{FF2B5EF4-FFF2-40B4-BE49-F238E27FC236}">
                <a16:creationId xmlns:a16="http://schemas.microsoft.com/office/drawing/2014/main" id="{908EE690-D777-17B7-D4C4-1B3643813088}"/>
              </a:ext>
            </a:extLst>
          </p:cNvPr>
          <p:cNvSpPr>
            <a:spLocks noGrp="1"/>
          </p:cNvSpPr>
          <p:nvPr>
            <p:ph type="body" sz="quarter" idx="54" hasCustomPrompt="1"/>
          </p:nvPr>
        </p:nvSpPr>
        <p:spPr>
          <a:xfrm>
            <a:off x="2625044" y="6943066"/>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grpSp>
        <p:nvGrpSpPr>
          <p:cNvPr id="2" name="Group 1">
            <a:extLst>
              <a:ext uri="{FF2B5EF4-FFF2-40B4-BE49-F238E27FC236}">
                <a16:creationId xmlns:a16="http://schemas.microsoft.com/office/drawing/2014/main" id="{36DB330A-A62B-C1F9-6403-BEBCBAB2A175}"/>
              </a:ext>
            </a:extLst>
          </p:cNvPr>
          <p:cNvGrpSpPr/>
          <p:nvPr userDrawn="1"/>
        </p:nvGrpSpPr>
        <p:grpSpPr>
          <a:xfrm>
            <a:off x="2077549" y="8320607"/>
            <a:ext cx="4464068" cy="400110"/>
            <a:chOff x="2077549" y="8320607"/>
            <a:chExt cx="4464068" cy="400110"/>
          </a:xfrm>
        </p:grpSpPr>
        <p:sp>
          <p:nvSpPr>
            <p:cNvPr id="23" name="TextBox 22">
              <a:extLst>
                <a:ext uri="{FF2B5EF4-FFF2-40B4-BE49-F238E27FC236}">
                  <a16:creationId xmlns:a16="http://schemas.microsoft.com/office/drawing/2014/main" id="{8581F3BC-45F2-1C53-649B-AEA7C8DE052F}"/>
                </a:ext>
              </a:extLst>
            </p:cNvPr>
            <p:cNvSpPr txBox="1"/>
            <p:nvPr userDrawn="1"/>
          </p:nvSpPr>
          <p:spPr>
            <a:xfrm>
              <a:off x="3701092" y="8320607"/>
              <a:ext cx="2840525" cy="40011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500" i="0" dirty="0">
                <a:solidFill>
                  <a:srgbClr val="404040"/>
                </a:solidFill>
                <a:latin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7CD82E24-2E3D-0490-F6EA-F7ED3D5DD0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77549" y="8325655"/>
              <a:ext cx="1529269" cy="340525"/>
            </a:xfrm>
            <a:prstGeom prst="rect">
              <a:avLst/>
            </a:prstGeom>
          </p:spPr>
        </p:pic>
      </p:grpSp>
      <p:sp>
        <p:nvSpPr>
          <p:cNvPr id="29" name="Freeform 28">
            <a:extLst>
              <a:ext uri="{FF2B5EF4-FFF2-40B4-BE49-F238E27FC236}">
                <a16:creationId xmlns:a16="http://schemas.microsoft.com/office/drawing/2014/main" id="{560EDB3F-DA7E-9453-4DAF-2610586FD76B}"/>
              </a:ext>
            </a:extLst>
          </p:cNvPr>
          <p:cNvSpPr/>
          <p:nvPr userDrawn="1"/>
        </p:nvSpPr>
        <p:spPr>
          <a:xfrm rot="5400000">
            <a:off x="1436055" y="-324993"/>
            <a:ext cx="1963308" cy="4835419"/>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1" name="Slide Number Placeholder 5">
            <a:extLst>
              <a:ext uri="{FF2B5EF4-FFF2-40B4-BE49-F238E27FC236}">
                <a16:creationId xmlns:a16="http://schemas.microsoft.com/office/drawing/2014/main" id="{DBB77EDE-2C34-8394-CB6C-3B929B39977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517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1" name="Text Placeholder 3">
            <a:extLst>
              <a:ext uri="{FF2B5EF4-FFF2-40B4-BE49-F238E27FC236}">
                <a16:creationId xmlns:a16="http://schemas.microsoft.com/office/drawing/2014/main" id="{AF9E94E7-B67B-B2C3-08AA-29482999FD98}"/>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7" name="Freeform 16">
            <a:extLst>
              <a:ext uri="{FF2B5EF4-FFF2-40B4-BE49-F238E27FC236}">
                <a16:creationId xmlns:a16="http://schemas.microsoft.com/office/drawing/2014/main" id="{09C467D8-B7CA-2785-48CF-7AA57B342AD8}"/>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232EEC84-F9F0-212E-CCE2-E57F9C56C4E9}"/>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91385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3FE6AE4-DF0C-5FF0-5319-8E88F888A54A}"/>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Picture Placeholder 12">
            <a:extLst>
              <a:ext uri="{FF2B5EF4-FFF2-40B4-BE49-F238E27FC236}">
                <a16:creationId xmlns:a16="http://schemas.microsoft.com/office/drawing/2014/main" id="{FDD11FCA-7E11-01DD-15D0-C88F9A3C9AD6}"/>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5" name="Text Placeholder 3">
            <a:extLst>
              <a:ext uri="{FF2B5EF4-FFF2-40B4-BE49-F238E27FC236}">
                <a16:creationId xmlns:a16="http://schemas.microsoft.com/office/drawing/2014/main" id="{DA6CC1A3-7344-3CF1-8205-734F7FCDB06C}"/>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6" name="Freeform 5">
            <a:extLst>
              <a:ext uri="{FF2B5EF4-FFF2-40B4-BE49-F238E27FC236}">
                <a16:creationId xmlns:a16="http://schemas.microsoft.com/office/drawing/2014/main" id="{13113578-1974-0DF6-D8B9-F44605DE811D}"/>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8" name="Slide Number Placeholder 5">
            <a:extLst>
              <a:ext uri="{FF2B5EF4-FFF2-40B4-BE49-F238E27FC236}">
                <a16:creationId xmlns:a16="http://schemas.microsoft.com/office/drawing/2014/main" id="{F69302A4-3EB3-0573-088D-8B7B414F81C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2113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7240156"/>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06896655-1DB8-1939-C07E-7073EECAD8EA}"/>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7726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Photo 01">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4" name="Picture Placeholder 13">
            <a:extLst>
              <a:ext uri="{FF2B5EF4-FFF2-40B4-BE49-F238E27FC236}">
                <a16:creationId xmlns:a16="http://schemas.microsoft.com/office/drawing/2014/main" id="{F854E13A-217D-ABDB-A90C-E105A0A56382}"/>
              </a:ext>
            </a:extLst>
          </p:cNvPr>
          <p:cNvSpPr>
            <a:spLocks noGrp="1"/>
          </p:cNvSpPr>
          <p:nvPr>
            <p:ph type="pic" sz="quarter" idx="39"/>
          </p:nvPr>
        </p:nvSpPr>
        <p:spPr>
          <a:xfrm>
            <a:off x="1" y="6556074"/>
            <a:ext cx="5932537" cy="3391819"/>
          </a:xfrm>
          <a:custGeom>
            <a:avLst/>
            <a:gdLst>
              <a:gd name="connsiteX0" fmla="*/ 0 w 7001712"/>
              <a:gd name="connsiteY0" fmla="*/ 0 h 4003100"/>
              <a:gd name="connsiteX1" fmla="*/ 4887830 w 7001712"/>
              <a:gd name="connsiteY1" fmla="*/ 0 h 4003100"/>
              <a:gd name="connsiteX2" fmla="*/ 4887830 w 7001712"/>
              <a:gd name="connsiteY2" fmla="*/ 4177 h 4003100"/>
              <a:gd name="connsiteX3" fmla="*/ 5000626 w 7001712"/>
              <a:gd name="connsiteY3" fmla="*/ 0 h 4003100"/>
              <a:gd name="connsiteX4" fmla="*/ 7001712 w 7001712"/>
              <a:gd name="connsiteY4" fmla="*/ 2001550 h 4003100"/>
              <a:gd name="connsiteX5" fmla="*/ 5000626 w 7001712"/>
              <a:gd name="connsiteY5" fmla="*/ 4003100 h 4003100"/>
              <a:gd name="connsiteX6" fmla="*/ 4887830 w 7001712"/>
              <a:gd name="connsiteY6" fmla="*/ 3998922 h 4003100"/>
              <a:gd name="connsiteX7" fmla="*/ 4887830 w 7001712"/>
              <a:gd name="connsiteY7" fmla="*/ 4003100 h 4003100"/>
              <a:gd name="connsiteX8" fmla="*/ 0 w 7001712"/>
              <a:gd name="connsiteY8" fmla="*/ 4003100 h 400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01712" h="4003100">
                <a:moveTo>
                  <a:pt x="0" y="0"/>
                </a:moveTo>
                <a:lnTo>
                  <a:pt x="4887830" y="0"/>
                </a:lnTo>
                <a:lnTo>
                  <a:pt x="4887830" y="4177"/>
                </a:lnTo>
                <a:cubicBezTo>
                  <a:pt x="4925428" y="0"/>
                  <a:pt x="4963028" y="0"/>
                  <a:pt x="5000626" y="0"/>
                </a:cubicBezTo>
                <a:cubicBezTo>
                  <a:pt x="6107700" y="0"/>
                  <a:pt x="7001712" y="894219"/>
                  <a:pt x="7001712" y="2001550"/>
                </a:cubicBezTo>
                <a:cubicBezTo>
                  <a:pt x="7001712" y="3108878"/>
                  <a:pt x="6103520" y="4003099"/>
                  <a:pt x="5000626" y="4003100"/>
                </a:cubicBezTo>
                <a:cubicBezTo>
                  <a:pt x="4963028" y="4003100"/>
                  <a:pt x="4921250" y="4003100"/>
                  <a:pt x="4887830" y="3998922"/>
                </a:cubicBezTo>
                <a:lnTo>
                  <a:pt x="4887830" y="4003100"/>
                </a:lnTo>
                <a:lnTo>
                  <a:pt x="0" y="4003100"/>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136AF1FC-8B31-F2C7-6A85-65B027DAF34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69456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Photo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D0ADDAC-C9AB-F4BF-ED0F-A967ED777E0E}"/>
              </a:ext>
            </a:extLst>
          </p:cNvPr>
          <p:cNvSpPr/>
          <p:nvPr userDrawn="1"/>
        </p:nvSpPr>
        <p:spPr>
          <a:xfrm rot="16200000">
            <a:off x="638474" y="-21525"/>
            <a:ext cx="2454056" cy="373100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81" y="3810607"/>
            <a:ext cx="6541269" cy="5494217"/>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219319" y="914400"/>
            <a:ext cx="2956430" cy="2464200"/>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8">
            <a:extLst>
              <a:ext uri="{FF2B5EF4-FFF2-40B4-BE49-F238E27FC236}">
                <a16:creationId xmlns:a16="http://schemas.microsoft.com/office/drawing/2014/main" id="{A95BA249-CFD1-4763-BB90-0CDACAFBD27A}"/>
              </a:ext>
            </a:extLst>
          </p:cNvPr>
          <p:cNvSpPr>
            <a:spLocks noGrp="1"/>
          </p:cNvSpPr>
          <p:nvPr>
            <p:ph type="pic" sz="quarter" idx="34"/>
          </p:nvPr>
        </p:nvSpPr>
        <p:spPr>
          <a:xfrm>
            <a:off x="3798377" y="7630370"/>
            <a:ext cx="3342717" cy="3277342"/>
          </a:xfrm>
          <a:custGeom>
            <a:avLst/>
            <a:gdLst>
              <a:gd name="connsiteX0" fmla="*/ 1671359 w 3342717"/>
              <a:gd name="connsiteY0" fmla="*/ 0 h 3277342"/>
              <a:gd name="connsiteX1" fmla="*/ 3342717 w 3342717"/>
              <a:gd name="connsiteY1" fmla="*/ 1670971 h 3277342"/>
              <a:gd name="connsiteX2" fmla="*/ 3339229 w 3342717"/>
              <a:gd name="connsiteY2" fmla="*/ 1765160 h 3277342"/>
              <a:gd name="connsiteX3" fmla="*/ 3342717 w 3342717"/>
              <a:gd name="connsiteY3" fmla="*/ 1765160 h 3277342"/>
              <a:gd name="connsiteX4" fmla="*/ 3342717 w 3342717"/>
              <a:gd name="connsiteY4" fmla="*/ 3277342 h 3277342"/>
              <a:gd name="connsiteX5" fmla="*/ 0 w 3342717"/>
              <a:gd name="connsiteY5" fmla="*/ 3277342 h 3277342"/>
              <a:gd name="connsiteX6" fmla="*/ 0 w 3342717"/>
              <a:gd name="connsiteY6" fmla="*/ 1765160 h 3277342"/>
              <a:gd name="connsiteX7" fmla="*/ 3488 w 3342717"/>
              <a:gd name="connsiteY7" fmla="*/ 1765160 h 3277342"/>
              <a:gd name="connsiteX8" fmla="*/ 0 w 3342717"/>
              <a:gd name="connsiteY8" fmla="*/ 1670971 h 3277342"/>
              <a:gd name="connsiteX9" fmla="*/ 1671359 w 3342717"/>
              <a:gd name="connsiteY9" fmla="*/ 0 h 327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2717" h="3277342">
                <a:moveTo>
                  <a:pt x="1671359" y="0"/>
                </a:moveTo>
                <a:cubicBezTo>
                  <a:pt x="2596013" y="0"/>
                  <a:pt x="3342717" y="750020"/>
                  <a:pt x="3342717" y="1670971"/>
                </a:cubicBezTo>
                <a:cubicBezTo>
                  <a:pt x="3342717" y="1702367"/>
                  <a:pt x="3342717" y="1737253"/>
                  <a:pt x="3339229" y="1765160"/>
                </a:cubicBezTo>
                <a:lnTo>
                  <a:pt x="3342717" y="1765160"/>
                </a:lnTo>
                <a:lnTo>
                  <a:pt x="3342717" y="3277342"/>
                </a:lnTo>
                <a:lnTo>
                  <a:pt x="0" y="3277342"/>
                </a:lnTo>
                <a:lnTo>
                  <a:pt x="0" y="1765160"/>
                </a:lnTo>
                <a:lnTo>
                  <a:pt x="3488" y="1765160"/>
                </a:lnTo>
                <a:cubicBezTo>
                  <a:pt x="0" y="1733765"/>
                  <a:pt x="0" y="1702367"/>
                  <a:pt x="0" y="1670971"/>
                </a:cubicBezTo>
                <a:cubicBezTo>
                  <a:pt x="0" y="746529"/>
                  <a:pt x="746702" y="0"/>
                  <a:pt x="1671359"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10" name="Slide Number Placeholder 5">
            <a:extLst>
              <a:ext uri="{FF2B5EF4-FFF2-40B4-BE49-F238E27FC236}">
                <a16:creationId xmlns:a16="http://schemas.microsoft.com/office/drawing/2014/main" id="{3B76C925-1258-835E-CA73-246D36C6B93E}"/>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1098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08EB-11B4-4326-04E2-76C8F848FF96}"/>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pic>
        <p:nvPicPr>
          <p:cNvPr id="7" name="Picture 6">
            <a:extLst>
              <a:ext uri="{FF2B5EF4-FFF2-40B4-BE49-F238E27FC236}">
                <a16:creationId xmlns:a16="http://schemas.microsoft.com/office/drawing/2014/main" id="{9C4DCD62-D481-BE07-0326-E44489B3471C}"/>
              </a:ext>
            </a:extLst>
          </p:cNvPr>
          <p:cNvPicPr>
            <a:picLocks noChangeAspect="1"/>
          </p:cNvPicPr>
          <p:nvPr userDrawn="1"/>
        </p:nvPicPr>
        <p:blipFill rotWithShape="1">
          <a:blip r:embed="rId17" cstate="email">
            <a:extLst>
              <a:ext uri="{28A0092B-C50C-407E-A947-70E740481C1C}">
                <a14:useLocalDpi xmlns:a14="http://schemas.microsoft.com/office/drawing/2010/main"/>
              </a:ext>
            </a:extLst>
          </a:blip>
          <a:srcRect/>
          <a:stretch/>
        </p:blipFill>
        <p:spPr>
          <a:xfrm rot="16200000">
            <a:off x="6692740" y="9604193"/>
            <a:ext cx="1630571" cy="179998"/>
          </a:xfrm>
          <a:prstGeom prst="rect">
            <a:avLst/>
          </a:prstGeom>
        </p:spPr>
      </p:pic>
    </p:spTree>
    <p:extLst>
      <p:ext uri="{BB962C8B-B14F-4D97-AF65-F5344CB8AC3E}">
        <p14:creationId xmlns:p14="http://schemas.microsoft.com/office/powerpoint/2010/main" val="2922975830"/>
      </p:ext>
    </p:extLst>
  </p:cSld>
  <p:clrMap bg1="lt1" tx1="dk1" bg2="lt2" tx2="dk2" accent1="accent1" accent2="accent2" accent3="accent3" accent4="accent4" accent5="accent5" accent6="accent6" hlink="hlink" folHlink="folHlink"/>
  <p:sldLayoutIdLst>
    <p:sldLayoutId id="2147484013" r:id="rId1"/>
    <p:sldLayoutId id="2147483994" r:id="rId2"/>
    <p:sldLayoutId id="2147483996" r:id="rId3"/>
    <p:sldLayoutId id="2147484012" r:id="rId4"/>
    <p:sldLayoutId id="2147484010" r:id="rId5"/>
    <p:sldLayoutId id="2147484011" r:id="rId6"/>
    <p:sldLayoutId id="2147484001" r:id="rId7"/>
    <p:sldLayoutId id="2147484009" r:id="rId8"/>
    <p:sldLayoutId id="2147483997" r:id="rId9"/>
    <p:sldLayoutId id="2147483998" r:id="rId10"/>
    <p:sldLayoutId id="2147483999" r:id="rId11"/>
    <p:sldLayoutId id="2147484000" r:id="rId12"/>
    <p:sldLayoutId id="2147484005" r:id="rId13"/>
    <p:sldLayoutId id="2147484008" r:id="rId14"/>
    <p:sldLayoutId id="2147483995" r:id="rId1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777514" rtl="0" eaLnBrk="1" latinLnBrk="0" hangingPunct="1">
        <a:lnSpc>
          <a:spcPct val="90000"/>
        </a:lnSpc>
        <a:spcBef>
          <a:spcPct val="0"/>
        </a:spcBef>
        <a:buNone/>
        <a:defRPr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514" rtl="0" eaLnBrk="1" latinLnBrk="0" hangingPunct="1">
        <a:defRPr sz="1531" kern="1200">
          <a:solidFill>
            <a:schemeClr val="tx1"/>
          </a:solidFill>
          <a:latin typeface="+mn-lt"/>
          <a:ea typeface="+mn-ea"/>
          <a:cs typeface="+mn-cs"/>
        </a:defRPr>
      </a:lvl1pPr>
      <a:lvl2pPr marL="388757" algn="l" defTabSz="777514" rtl="0" eaLnBrk="1" latinLnBrk="0" hangingPunct="1">
        <a:defRPr sz="1531" kern="1200">
          <a:solidFill>
            <a:schemeClr val="tx1"/>
          </a:solidFill>
          <a:latin typeface="+mn-lt"/>
          <a:ea typeface="+mn-ea"/>
          <a:cs typeface="+mn-cs"/>
        </a:defRPr>
      </a:lvl2pPr>
      <a:lvl3pPr marL="777514" algn="l" defTabSz="777514" rtl="0" eaLnBrk="1" latinLnBrk="0" hangingPunct="1">
        <a:defRPr sz="1531" kern="1200">
          <a:solidFill>
            <a:schemeClr val="tx1"/>
          </a:solidFill>
          <a:latin typeface="+mn-lt"/>
          <a:ea typeface="+mn-ea"/>
          <a:cs typeface="+mn-cs"/>
        </a:defRPr>
      </a:lvl3pPr>
      <a:lvl4pPr marL="1166271" algn="l" defTabSz="777514" rtl="0" eaLnBrk="1" latinLnBrk="0" hangingPunct="1">
        <a:defRPr sz="1531" kern="1200">
          <a:solidFill>
            <a:schemeClr val="tx1"/>
          </a:solidFill>
          <a:latin typeface="+mn-lt"/>
          <a:ea typeface="+mn-ea"/>
          <a:cs typeface="+mn-cs"/>
        </a:defRPr>
      </a:lvl4pPr>
      <a:lvl5pPr marL="1555029" algn="l" defTabSz="777514" rtl="0" eaLnBrk="1" latinLnBrk="0" hangingPunct="1">
        <a:defRPr sz="1531" kern="1200">
          <a:solidFill>
            <a:schemeClr val="tx1"/>
          </a:solidFill>
          <a:latin typeface="+mn-lt"/>
          <a:ea typeface="+mn-ea"/>
          <a:cs typeface="+mn-cs"/>
        </a:defRPr>
      </a:lvl5pPr>
      <a:lvl6pPr marL="1943786" algn="l" defTabSz="777514" rtl="0" eaLnBrk="1" latinLnBrk="0" hangingPunct="1">
        <a:defRPr sz="1531" kern="1200">
          <a:solidFill>
            <a:schemeClr val="tx1"/>
          </a:solidFill>
          <a:latin typeface="+mn-lt"/>
          <a:ea typeface="+mn-ea"/>
          <a:cs typeface="+mn-cs"/>
        </a:defRPr>
      </a:lvl6pPr>
      <a:lvl7pPr marL="2332543" algn="l" defTabSz="777514" rtl="0" eaLnBrk="1" latinLnBrk="0" hangingPunct="1">
        <a:defRPr sz="1531" kern="1200">
          <a:solidFill>
            <a:schemeClr val="tx1"/>
          </a:solidFill>
          <a:latin typeface="+mn-lt"/>
          <a:ea typeface="+mn-ea"/>
          <a:cs typeface="+mn-cs"/>
        </a:defRPr>
      </a:lvl7pPr>
      <a:lvl8pPr marL="2721300" algn="l" defTabSz="777514" rtl="0" eaLnBrk="1" latinLnBrk="0" hangingPunct="1">
        <a:defRPr sz="1531" kern="1200">
          <a:solidFill>
            <a:schemeClr val="tx1"/>
          </a:solidFill>
          <a:latin typeface="+mn-lt"/>
          <a:ea typeface="+mn-ea"/>
          <a:cs typeface="+mn-cs"/>
        </a:defRPr>
      </a:lvl8pPr>
      <a:lvl9pPr marL="3110057" algn="l" defTabSz="777514"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thenewpress.com/books/practical-radicals" TargetMode="External"/><Relationship Id="rId2" Type="http://schemas.openxmlformats.org/officeDocument/2006/relationships/hyperlink" Target="https://www.balkanrivers.net/en/news/brave-women-of-kruscica-join-forces-with-shushica-valley-in-fight-against-water-abstraction-project" TargetMode="External"/><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hyperlink" Target="https://www.yesmagazine.org/opinion/2022/06/22/climate-community" TargetMode="External"/><Relationship Id="rId4" Type="http://schemas.openxmlformats.org/officeDocument/2006/relationships/hyperlink" Target="https://www.friendsoftheearth.i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OhmHByZ0Xd8" TargetMode="External"/><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hyperlink" Target="https://momentumconsultingie-my.sharepoint.com/personal/con_momentumconsulting_ie/Documents/TED%20Talk%20%E2%80%93%20The%20Case%20for%20Collective%20Action%20on%20Climate%20Change%20(Naomi%20Klei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limateone.org/audio/generation-green" TargetMode="External"/><Relationship Id="rId2" Type="http://schemas.openxmlformats.org/officeDocument/2006/relationships/hyperlink" Target="https://shows.acast.com/606b7892a40ea252ddfdf065/63f7848dd326430011f251d0" TargetMode="Externa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0151AE6-1177-A852-40B4-99AEF3F41728}"/>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a:stretch/>
        </p:blipFill>
        <p:spPr/>
      </p:pic>
      <p:sp>
        <p:nvSpPr>
          <p:cNvPr id="11" name="Text Placeholder 10">
            <a:extLst>
              <a:ext uri="{FF2B5EF4-FFF2-40B4-BE49-F238E27FC236}">
                <a16:creationId xmlns:a16="http://schemas.microsoft.com/office/drawing/2014/main" id="{CCD759A5-3639-A6BA-E946-A8BED3096A0C}"/>
              </a:ext>
            </a:extLst>
          </p:cNvPr>
          <p:cNvSpPr>
            <a:spLocks noGrp="1"/>
          </p:cNvSpPr>
          <p:nvPr>
            <p:ph type="body" sz="quarter" idx="18"/>
          </p:nvPr>
        </p:nvSpPr>
        <p:spPr/>
        <p:txBody>
          <a:bodyPr/>
          <a:lstStyle/>
          <a:p>
            <a:r>
              <a:rPr lang="en-US" b="1" dirty="0"/>
              <a:t>2024 - 2026</a:t>
            </a:r>
          </a:p>
          <a:p>
            <a:r>
              <a:rPr lang="en-US" dirty="0"/>
              <a:t>Dokumentnavn</a:t>
            </a:r>
          </a:p>
        </p:txBody>
      </p:sp>
      <p:sp>
        <p:nvSpPr>
          <p:cNvPr id="12" name="Text Placeholder 11">
            <a:extLst>
              <a:ext uri="{FF2B5EF4-FFF2-40B4-BE49-F238E27FC236}">
                <a16:creationId xmlns:a16="http://schemas.microsoft.com/office/drawing/2014/main" id="{AF63131F-3A06-EF15-FC2D-01E3D6F6B359}"/>
              </a:ext>
            </a:extLst>
          </p:cNvPr>
          <p:cNvSpPr>
            <a:spLocks noGrp="1"/>
          </p:cNvSpPr>
          <p:nvPr>
            <p:ph type="body" sz="quarter" idx="19"/>
          </p:nvPr>
        </p:nvSpPr>
        <p:spPr/>
        <p:txBody>
          <a:bodyPr/>
          <a:lstStyle/>
          <a:p>
            <a:r>
              <a:rPr lang="en-US" b="1" dirty="0"/>
              <a:t>Av </a:t>
            </a:r>
          </a:p>
          <a:p>
            <a:r>
              <a:rPr lang="en-US" dirty="0"/>
              <a:t>Partnernavn</a:t>
            </a:r>
          </a:p>
        </p:txBody>
      </p:sp>
      <p:sp>
        <p:nvSpPr>
          <p:cNvPr id="13" name="Text Placeholder 12">
            <a:extLst>
              <a:ext uri="{FF2B5EF4-FFF2-40B4-BE49-F238E27FC236}">
                <a16:creationId xmlns:a16="http://schemas.microsoft.com/office/drawing/2014/main" id="{4E6682BC-D2E3-4339-17B4-254222C04E07}"/>
              </a:ext>
            </a:extLst>
          </p:cNvPr>
          <p:cNvSpPr>
            <a:spLocks noGrp="1"/>
          </p:cNvSpPr>
          <p:nvPr>
            <p:ph type="body" sz="quarter" idx="44"/>
          </p:nvPr>
        </p:nvSpPr>
        <p:spPr/>
        <p:txBody>
          <a:bodyPr>
            <a:noAutofit/>
          </a:bodyPr>
          <a:lstStyle/>
          <a:p>
            <a:r>
              <a:rPr lang="en-US" sz="2400" kern="0" dirty="0" err="1"/>
              <a:t>www.</a:t>
            </a:r>
            <a:r>
              <a:rPr lang="en-US" sz="2400" b="1" kern="0" dirty="0" err="1"/>
              <a:t>planetpulse</a:t>
            </a:r>
            <a:r>
              <a:rPr lang="en-US" sz="2400" kern="0" dirty="0" err="1"/>
              <a:t>.eu</a:t>
            </a:r>
            <a:endParaRPr lang="en-US" sz="2400" kern="0" dirty="0"/>
          </a:p>
        </p:txBody>
      </p:sp>
      <p:sp>
        <p:nvSpPr>
          <p:cNvPr id="28" name="Freeform 27">
            <a:extLst>
              <a:ext uri="{FF2B5EF4-FFF2-40B4-BE49-F238E27FC236}">
                <a16:creationId xmlns:a16="http://schemas.microsoft.com/office/drawing/2014/main" id="{0D6FA757-9F57-F5D3-C7F7-D5FA8B0D85B6}"/>
              </a:ext>
            </a:extLst>
          </p:cNvPr>
          <p:cNvSpPr/>
          <p:nvPr/>
        </p:nvSpPr>
        <p:spPr>
          <a:xfrm rot="18211096">
            <a:off x="2170886" y="1580084"/>
            <a:ext cx="6376833" cy="6766074"/>
          </a:xfrm>
          <a:custGeom>
            <a:avLst/>
            <a:gdLst>
              <a:gd name="connsiteX0" fmla="*/ 4312487 w 6376833"/>
              <a:gd name="connsiteY0" fmla="*/ 1052696 h 6766074"/>
              <a:gd name="connsiteX1" fmla="*/ 4381563 w 6376833"/>
              <a:gd name="connsiteY1" fmla="*/ 1165872 h 6766074"/>
              <a:gd name="connsiteX2" fmla="*/ 4385654 w 6376833"/>
              <a:gd name="connsiteY2" fmla="*/ 1163162 h 6766074"/>
              <a:gd name="connsiteX3" fmla="*/ 6376833 w 6376833"/>
              <a:gd name="connsiteY3" fmla="*/ 4169424 h 6766074"/>
              <a:gd name="connsiteX4" fmla="*/ 2456440 w 6376833"/>
              <a:gd name="connsiteY4" fmla="*/ 6766074 h 6766074"/>
              <a:gd name="connsiteX5" fmla="*/ 465260 w 6376833"/>
              <a:gd name="connsiteY5" fmla="*/ 3759812 h 6766074"/>
              <a:gd name="connsiteX6" fmla="*/ 469351 w 6376833"/>
              <a:gd name="connsiteY6" fmla="*/ 3757103 h 6766074"/>
              <a:gd name="connsiteX7" fmla="*/ 392093 w 6376833"/>
              <a:gd name="connsiteY7" fmla="*/ 3649346 h 6766074"/>
              <a:gd name="connsiteX8" fmla="*/ 1054265 w 6376833"/>
              <a:gd name="connsiteY8" fmla="*/ 391279 h 6766074"/>
              <a:gd name="connsiteX9" fmla="*/ 4312487 w 6376833"/>
              <a:gd name="connsiteY9" fmla="*/ 1052696 h 676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33" h="6766074">
                <a:moveTo>
                  <a:pt x="4312487" y="1052696"/>
                </a:moveTo>
                <a:cubicBezTo>
                  <a:pt x="4336875" y="1089517"/>
                  <a:pt x="4363975" y="1130433"/>
                  <a:pt x="4381563" y="1165872"/>
                </a:cubicBezTo>
                <a:lnTo>
                  <a:pt x="4385654" y="1163162"/>
                </a:lnTo>
                <a:lnTo>
                  <a:pt x="6376833" y="4169424"/>
                </a:lnTo>
                <a:lnTo>
                  <a:pt x="2456440" y="6766074"/>
                </a:lnTo>
                <a:lnTo>
                  <a:pt x="465260" y="3759812"/>
                </a:lnTo>
                <a:lnTo>
                  <a:pt x="469351" y="3757103"/>
                </a:lnTo>
                <a:cubicBezTo>
                  <a:pt x="440872" y="3722991"/>
                  <a:pt x="416482" y="3686167"/>
                  <a:pt x="392093" y="3649346"/>
                </a:cubicBezTo>
                <a:cubicBezTo>
                  <a:pt x="-326021" y="2565144"/>
                  <a:pt x="-30187" y="1109559"/>
                  <a:pt x="1054265" y="391279"/>
                </a:cubicBezTo>
                <a:cubicBezTo>
                  <a:pt x="2138716" y="-327001"/>
                  <a:pt x="3597084" y="-27412"/>
                  <a:pt x="4312487" y="1052696"/>
                </a:cubicBezTo>
                <a:close/>
              </a:path>
            </a:pathLst>
          </a:custGeom>
          <a:blipFill dpi="0" rotWithShape="1">
            <a:blip r:embed="rId3" cstate="email">
              <a:alphaModFix amt="72564"/>
              <a:extLst>
                <a:ext uri="{28A0092B-C50C-407E-A947-70E740481C1C}">
                  <a14:useLocalDpi xmlns:a14="http://schemas.microsoft.com/office/drawing/2010/main"/>
                </a:ext>
              </a:extLst>
            </a:blip>
            <a:srcRect/>
            <a:stretch>
              <a:fillRect t="52588" r="19871"/>
            </a:stretch>
          </a:blipFill>
          <a:ln w="0" cap="flat">
            <a:noFill/>
            <a:prstDash val="solid"/>
            <a:miter/>
          </a:ln>
        </p:spPr>
        <p:txBody>
          <a:bodyPr wrap="square" rtlCol="0" anchor="ctr">
            <a:noAutofit/>
          </a:bodyPr>
          <a:lstStyle/>
          <a:p>
            <a:endParaRPr lang="en-US"/>
          </a:p>
        </p:txBody>
      </p:sp>
      <p:sp>
        <p:nvSpPr>
          <p:cNvPr id="8" name="Rectangle 7">
            <a:extLst>
              <a:ext uri="{FF2B5EF4-FFF2-40B4-BE49-F238E27FC236}">
                <a16:creationId xmlns:a16="http://schemas.microsoft.com/office/drawing/2014/main" id="{861E318A-39EF-14A3-C105-5BF790A9E08D}"/>
              </a:ext>
            </a:extLst>
          </p:cNvPr>
          <p:cNvSpPr/>
          <p:nvPr/>
        </p:nvSpPr>
        <p:spPr>
          <a:xfrm>
            <a:off x="395529" y="4994587"/>
            <a:ext cx="425959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4" name="Rectangle 13">
            <a:extLst>
              <a:ext uri="{FF2B5EF4-FFF2-40B4-BE49-F238E27FC236}">
                <a16:creationId xmlns:a16="http://schemas.microsoft.com/office/drawing/2014/main" id="{762D8F72-E552-D069-3269-B7F18CA1DB6E}"/>
              </a:ext>
            </a:extLst>
          </p:cNvPr>
          <p:cNvSpPr/>
          <p:nvPr/>
        </p:nvSpPr>
        <p:spPr>
          <a:xfrm>
            <a:off x="395529" y="6219850"/>
            <a:ext cx="425959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F5757335-9640-2072-9AD1-1D790B8D5FC5}"/>
              </a:ext>
            </a:extLst>
          </p:cNvPr>
          <p:cNvSpPr txBox="1"/>
          <p:nvPr/>
        </p:nvSpPr>
        <p:spPr>
          <a:xfrm>
            <a:off x="465820" y="6192672"/>
            <a:ext cx="4501666" cy="1077218"/>
          </a:xfrm>
          <a:prstGeom prst="rect">
            <a:avLst/>
          </a:prstGeom>
          <a:noFill/>
        </p:spPr>
        <p:txBody>
          <a:bodyPr wrap="square" rtlCol="0">
            <a:spAutoFit/>
          </a:bodyPr>
          <a:lstStyle/>
          <a:p>
            <a:r>
              <a:rPr lang="en-US" sz="3200" b="1" spc="324" dirty="0">
                <a:solidFill>
                  <a:srgbClr val="5398A2"/>
                </a:solidFill>
                <a:latin typeface="Calibri" panose="020F0502020204030204" pitchFamily="34" charset="0"/>
                <a:cs typeface="Calibri" panose="020F0502020204030204" pitchFamily="34" charset="0"/>
              </a:rPr>
              <a:t>LES/SE/</a:t>
            </a:r>
            <a:br>
              <a:rPr lang="en-US" sz="3200" b="1" spc="324" dirty="0">
                <a:solidFill>
                  <a:srgbClr val="5398A2"/>
                </a:solidFill>
                <a:latin typeface="Calibri" panose="020F0502020204030204" pitchFamily="34" charset="0"/>
                <a:cs typeface="Calibri" panose="020F0502020204030204" pitchFamily="34" charset="0"/>
              </a:rPr>
            </a:br>
            <a:r>
              <a:rPr lang="en-US" sz="3200" b="1" spc="324" dirty="0">
                <a:solidFill>
                  <a:srgbClr val="5398A2"/>
                </a:solidFill>
                <a:latin typeface="Calibri" panose="020F0502020204030204" pitchFamily="34" charset="0"/>
                <a:cs typeface="Calibri" panose="020F0502020204030204" pitchFamily="34" charset="0"/>
              </a:rPr>
              <a:t>HØR/SKRIV/HANDLE</a:t>
            </a:r>
          </a:p>
        </p:txBody>
      </p:sp>
      <p:sp>
        <p:nvSpPr>
          <p:cNvPr id="10" name="TextBox 9">
            <a:extLst>
              <a:ext uri="{FF2B5EF4-FFF2-40B4-BE49-F238E27FC236}">
                <a16:creationId xmlns:a16="http://schemas.microsoft.com/office/drawing/2014/main" id="{E1B81320-9217-7718-64A7-E3B88F6826A9}"/>
              </a:ext>
            </a:extLst>
          </p:cNvPr>
          <p:cNvSpPr txBox="1"/>
          <p:nvPr/>
        </p:nvSpPr>
        <p:spPr>
          <a:xfrm>
            <a:off x="465819" y="4967409"/>
            <a:ext cx="4189307" cy="1077218"/>
          </a:xfrm>
          <a:prstGeom prst="rect">
            <a:avLst/>
          </a:prstGeom>
          <a:noFill/>
        </p:spPr>
        <p:txBody>
          <a:bodyPr wrap="square" rtlCol="0" anchor="ctr">
            <a:spAutoFit/>
          </a:bodyPr>
          <a:lstStyle/>
          <a:p>
            <a:r>
              <a:rPr lang="en-US" sz="3200" b="1" spc="324" dirty="0">
                <a:solidFill>
                  <a:srgbClr val="5398A2"/>
                </a:solidFill>
                <a:latin typeface="Calibri" panose="020F0502020204030204" pitchFamily="34" charset="0"/>
                <a:cs typeface="Calibri" panose="020F0502020204030204" pitchFamily="34" charset="0"/>
              </a:rPr>
              <a:t>KOLLEKTIV HANDLING </a:t>
            </a:r>
          </a:p>
        </p:txBody>
      </p:sp>
    </p:spTree>
    <p:extLst>
      <p:ext uri="{BB962C8B-B14F-4D97-AF65-F5344CB8AC3E}">
        <p14:creationId xmlns:p14="http://schemas.microsoft.com/office/powerpoint/2010/main" val="3407772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F30F1678-6A6D-CCE4-74ED-0FD68B60A690}"/>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2</a:t>
            </a:fld>
            <a:endParaRPr lang="en-US" dirty="0"/>
          </a:p>
        </p:txBody>
      </p:sp>
      <p:pic>
        <p:nvPicPr>
          <p:cNvPr id="4" name="Picture 3">
            <a:extLst>
              <a:ext uri="{FF2B5EF4-FFF2-40B4-BE49-F238E27FC236}">
                <a16:creationId xmlns:a16="http://schemas.microsoft.com/office/drawing/2014/main" id="{358BB960-A5D2-FDE6-D72E-0EAFDCDF3276}"/>
              </a:ext>
            </a:extLst>
          </p:cNvPr>
          <p:cNvPicPr>
            <a:picLocks noChangeAspect="1"/>
          </p:cNvPicPr>
          <p:nvPr/>
        </p:nvPicPr>
        <p:blipFill>
          <a:blip r:embed="rId2" cstate="email">
            <a:alphaModFix amt="83000"/>
            <a:extLst>
              <a:ext uri="{28A0092B-C50C-407E-A947-70E740481C1C}">
                <a14:useLocalDpi xmlns:a14="http://schemas.microsoft.com/office/drawing/2010/main"/>
              </a:ext>
            </a:extLst>
          </a:blip>
          <a:stretch>
            <a:fillRect/>
          </a:stretch>
        </p:blipFill>
        <p:spPr>
          <a:xfrm rot="3275749">
            <a:off x="-2923456" y="282706"/>
            <a:ext cx="5081366" cy="5081366"/>
          </a:xfrm>
          <a:prstGeom prst="rect">
            <a:avLst/>
          </a:prstGeom>
        </p:spPr>
      </p:pic>
      <p:sp>
        <p:nvSpPr>
          <p:cNvPr id="5" name="Rectangle 4">
            <a:extLst>
              <a:ext uri="{FF2B5EF4-FFF2-40B4-BE49-F238E27FC236}">
                <a16:creationId xmlns:a16="http://schemas.microsoft.com/office/drawing/2014/main" id="{D5971B64-7062-2F4A-0247-60F362CC8DD5}"/>
              </a:ext>
            </a:extLst>
          </p:cNvPr>
          <p:cNvSpPr/>
          <p:nvPr/>
        </p:nvSpPr>
        <p:spPr>
          <a:xfrm>
            <a:off x="1633833" y="1671650"/>
            <a:ext cx="289346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6" name="TextBox 5">
            <a:extLst>
              <a:ext uri="{FF2B5EF4-FFF2-40B4-BE49-F238E27FC236}">
                <a16:creationId xmlns:a16="http://schemas.microsoft.com/office/drawing/2014/main" id="{2FC94D44-FC9A-D4BA-0E53-61FFB78FB7CC}"/>
              </a:ext>
            </a:extLst>
          </p:cNvPr>
          <p:cNvSpPr txBox="1"/>
          <p:nvPr/>
        </p:nvSpPr>
        <p:spPr>
          <a:xfrm>
            <a:off x="1817855" y="1723948"/>
            <a:ext cx="2577693" cy="646331"/>
          </a:xfrm>
          <a:prstGeom prst="rect">
            <a:avLst/>
          </a:prstGeom>
          <a:noFill/>
        </p:spPr>
        <p:txBody>
          <a:bodyPr wrap="none" rtlCol="0">
            <a:spAutoFit/>
          </a:bodyPr>
          <a:lstStyle/>
          <a:p>
            <a:r>
              <a:rPr lang="en-US" sz="3600" b="1" spc="324" dirty="0">
                <a:solidFill>
                  <a:srgbClr val="5398A2"/>
                </a:solidFill>
                <a:latin typeface="Calibri" panose="020F0502020204030204" pitchFamily="34" charset="0"/>
                <a:cs typeface="Calibri" panose="020F0502020204030204" pitchFamily="34" charset="0"/>
              </a:rPr>
              <a:t>INNHOLD</a:t>
            </a:r>
          </a:p>
        </p:txBody>
      </p:sp>
      <p:sp>
        <p:nvSpPr>
          <p:cNvPr id="57" name="Text Placeholder 7">
            <a:extLst>
              <a:ext uri="{FF2B5EF4-FFF2-40B4-BE49-F238E27FC236}">
                <a16:creationId xmlns:a16="http://schemas.microsoft.com/office/drawing/2014/main" id="{64DC50EB-FD0A-DEE1-DE8B-C1114FA44E29}"/>
              </a:ext>
            </a:extLst>
          </p:cNvPr>
          <p:cNvSpPr>
            <a:spLocks noGrp="1"/>
          </p:cNvSpPr>
          <p:nvPr>
            <p:ph type="body" sz="quarter" idx="11"/>
          </p:nvPr>
        </p:nvSpPr>
        <p:spPr>
          <a:xfrm>
            <a:off x="2138509" y="3944517"/>
            <a:ext cx="648000" cy="292876"/>
          </a:xfrm>
        </p:spPr>
        <p:txBody>
          <a:bodyPr/>
          <a:lstStyle/>
          <a:p>
            <a:r>
              <a:rPr lang="en-US" sz="2400" dirty="0"/>
              <a:t>01</a:t>
            </a:r>
          </a:p>
        </p:txBody>
      </p:sp>
      <p:sp>
        <p:nvSpPr>
          <p:cNvPr id="58" name="Text Placeholder 17">
            <a:extLst>
              <a:ext uri="{FF2B5EF4-FFF2-40B4-BE49-F238E27FC236}">
                <a16:creationId xmlns:a16="http://schemas.microsoft.com/office/drawing/2014/main" id="{B1E4D004-57A2-E5D8-FDEC-E7DF2D918F19}"/>
              </a:ext>
            </a:extLst>
          </p:cNvPr>
          <p:cNvSpPr>
            <a:spLocks noGrp="1"/>
          </p:cNvSpPr>
          <p:nvPr>
            <p:ph type="body" sz="quarter" idx="49"/>
          </p:nvPr>
        </p:nvSpPr>
        <p:spPr>
          <a:xfrm>
            <a:off x="2615404" y="3944517"/>
            <a:ext cx="3816000" cy="292876"/>
          </a:xfrm>
        </p:spPr>
        <p:txBody>
          <a:bodyPr/>
          <a:lstStyle/>
          <a:p>
            <a:r>
              <a:rPr lang="en-US" sz="1600" dirty="0"/>
              <a:t>Hvorfor kollektiv handling er avgjørende</a:t>
            </a:r>
          </a:p>
        </p:txBody>
      </p:sp>
      <p:sp>
        <p:nvSpPr>
          <p:cNvPr id="59" name="Text Placeholder 8">
            <a:extLst>
              <a:ext uri="{FF2B5EF4-FFF2-40B4-BE49-F238E27FC236}">
                <a16:creationId xmlns:a16="http://schemas.microsoft.com/office/drawing/2014/main" id="{27F576AA-5080-4E41-05D5-08E4DB60DE40}"/>
              </a:ext>
            </a:extLst>
          </p:cNvPr>
          <p:cNvSpPr>
            <a:spLocks noGrp="1"/>
          </p:cNvSpPr>
          <p:nvPr>
            <p:ph type="body" sz="quarter" idx="13"/>
          </p:nvPr>
        </p:nvSpPr>
        <p:spPr>
          <a:xfrm>
            <a:off x="2138509" y="4419759"/>
            <a:ext cx="648000" cy="292876"/>
          </a:xfrm>
        </p:spPr>
        <p:txBody>
          <a:bodyPr/>
          <a:lstStyle/>
          <a:p>
            <a:r>
              <a:rPr lang="en-US" sz="2400" dirty="0"/>
              <a:t>02</a:t>
            </a:r>
          </a:p>
        </p:txBody>
      </p:sp>
      <p:sp>
        <p:nvSpPr>
          <p:cNvPr id="60" name="Text Placeholder 9">
            <a:extLst>
              <a:ext uri="{FF2B5EF4-FFF2-40B4-BE49-F238E27FC236}">
                <a16:creationId xmlns:a16="http://schemas.microsoft.com/office/drawing/2014/main" id="{C5BB7011-8425-8D53-2850-53B6FC511B7F}"/>
              </a:ext>
            </a:extLst>
          </p:cNvPr>
          <p:cNvSpPr>
            <a:spLocks noGrp="1"/>
          </p:cNvSpPr>
          <p:nvPr>
            <p:ph type="body" sz="quarter" idx="14"/>
          </p:nvPr>
        </p:nvSpPr>
        <p:spPr>
          <a:xfrm>
            <a:off x="2615404" y="4419885"/>
            <a:ext cx="3816000" cy="293549"/>
          </a:xfrm>
        </p:spPr>
        <p:txBody>
          <a:bodyPr/>
          <a:lstStyle/>
          <a:p>
            <a:r>
              <a:rPr lang="en-US" sz="1600" dirty="0"/>
              <a:t>Les</a:t>
            </a:r>
          </a:p>
        </p:txBody>
      </p:sp>
      <p:sp>
        <p:nvSpPr>
          <p:cNvPr id="61" name="Text Placeholder 10">
            <a:extLst>
              <a:ext uri="{FF2B5EF4-FFF2-40B4-BE49-F238E27FC236}">
                <a16:creationId xmlns:a16="http://schemas.microsoft.com/office/drawing/2014/main" id="{9F5EFF56-3409-5855-BD16-5F4D4FE14205}"/>
              </a:ext>
            </a:extLst>
          </p:cNvPr>
          <p:cNvSpPr>
            <a:spLocks noGrp="1"/>
          </p:cNvSpPr>
          <p:nvPr>
            <p:ph type="body" sz="quarter" idx="15"/>
          </p:nvPr>
        </p:nvSpPr>
        <p:spPr>
          <a:xfrm>
            <a:off x="2138509" y="4920893"/>
            <a:ext cx="648000" cy="292876"/>
          </a:xfrm>
        </p:spPr>
        <p:txBody>
          <a:bodyPr/>
          <a:lstStyle/>
          <a:p>
            <a:r>
              <a:rPr lang="en-US" sz="2400" dirty="0"/>
              <a:t>03</a:t>
            </a:r>
          </a:p>
        </p:txBody>
      </p:sp>
      <p:sp>
        <p:nvSpPr>
          <p:cNvPr id="62" name="Text Placeholder 12">
            <a:extLst>
              <a:ext uri="{FF2B5EF4-FFF2-40B4-BE49-F238E27FC236}">
                <a16:creationId xmlns:a16="http://schemas.microsoft.com/office/drawing/2014/main" id="{803681DF-357F-E45D-08E5-E4CD598570C1}"/>
              </a:ext>
            </a:extLst>
          </p:cNvPr>
          <p:cNvSpPr>
            <a:spLocks noGrp="1"/>
          </p:cNvSpPr>
          <p:nvPr>
            <p:ph type="body" sz="quarter" idx="19"/>
          </p:nvPr>
        </p:nvSpPr>
        <p:spPr>
          <a:xfrm>
            <a:off x="2615404" y="4920893"/>
            <a:ext cx="3816000" cy="292876"/>
          </a:xfrm>
        </p:spPr>
        <p:txBody>
          <a:bodyPr/>
          <a:lstStyle/>
          <a:p>
            <a:r>
              <a:rPr lang="en-US" sz="1600" dirty="0"/>
              <a:t>Se</a:t>
            </a:r>
          </a:p>
        </p:txBody>
      </p:sp>
      <p:sp>
        <p:nvSpPr>
          <p:cNvPr id="63" name="Text Placeholder 11">
            <a:extLst>
              <a:ext uri="{FF2B5EF4-FFF2-40B4-BE49-F238E27FC236}">
                <a16:creationId xmlns:a16="http://schemas.microsoft.com/office/drawing/2014/main" id="{12F5827F-7D9E-8A41-C7A1-F0670F52FEB1}"/>
              </a:ext>
            </a:extLst>
          </p:cNvPr>
          <p:cNvSpPr>
            <a:spLocks noGrp="1"/>
          </p:cNvSpPr>
          <p:nvPr>
            <p:ph type="body" sz="quarter" idx="17"/>
          </p:nvPr>
        </p:nvSpPr>
        <p:spPr>
          <a:xfrm>
            <a:off x="2138509" y="5421848"/>
            <a:ext cx="648000" cy="292876"/>
          </a:xfrm>
        </p:spPr>
        <p:txBody>
          <a:bodyPr/>
          <a:lstStyle/>
          <a:p>
            <a:r>
              <a:rPr lang="en-US" sz="2400" dirty="0"/>
              <a:t>04</a:t>
            </a:r>
          </a:p>
        </p:txBody>
      </p:sp>
      <p:sp>
        <p:nvSpPr>
          <p:cNvPr id="64" name="Text Placeholder 13">
            <a:extLst>
              <a:ext uri="{FF2B5EF4-FFF2-40B4-BE49-F238E27FC236}">
                <a16:creationId xmlns:a16="http://schemas.microsoft.com/office/drawing/2014/main" id="{F0F8FA85-924C-95B8-95F3-D15A2CCEBBB3}"/>
              </a:ext>
            </a:extLst>
          </p:cNvPr>
          <p:cNvSpPr>
            <a:spLocks noGrp="1"/>
          </p:cNvSpPr>
          <p:nvPr>
            <p:ph type="body" sz="quarter" idx="20"/>
          </p:nvPr>
        </p:nvSpPr>
        <p:spPr>
          <a:xfrm>
            <a:off x="2615404" y="5421848"/>
            <a:ext cx="3816000" cy="292876"/>
          </a:xfrm>
        </p:spPr>
        <p:txBody>
          <a:bodyPr/>
          <a:lstStyle/>
          <a:p>
            <a:r>
              <a:rPr lang="en-US" sz="1600" dirty="0"/>
              <a:t>Hør</a:t>
            </a:r>
          </a:p>
        </p:txBody>
      </p:sp>
      <p:sp>
        <p:nvSpPr>
          <p:cNvPr id="65" name="Text Placeholder 14">
            <a:extLst>
              <a:ext uri="{FF2B5EF4-FFF2-40B4-BE49-F238E27FC236}">
                <a16:creationId xmlns:a16="http://schemas.microsoft.com/office/drawing/2014/main" id="{7FFEA4EE-062C-7B29-5DDE-C40B54E32461}"/>
              </a:ext>
            </a:extLst>
          </p:cNvPr>
          <p:cNvSpPr>
            <a:spLocks noGrp="1"/>
          </p:cNvSpPr>
          <p:nvPr>
            <p:ph type="body" sz="quarter" idx="21"/>
          </p:nvPr>
        </p:nvSpPr>
        <p:spPr>
          <a:xfrm>
            <a:off x="2138509" y="5923638"/>
            <a:ext cx="648000" cy="292876"/>
          </a:xfrm>
        </p:spPr>
        <p:txBody>
          <a:bodyPr/>
          <a:lstStyle/>
          <a:p>
            <a:r>
              <a:rPr lang="en-US" sz="2400" dirty="0"/>
              <a:t>05</a:t>
            </a:r>
          </a:p>
        </p:txBody>
      </p:sp>
      <p:sp>
        <p:nvSpPr>
          <p:cNvPr id="66" name="Text Placeholder 15">
            <a:extLst>
              <a:ext uri="{FF2B5EF4-FFF2-40B4-BE49-F238E27FC236}">
                <a16:creationId xmlns:a16="http://schemas.microsoft.com/office/drawing/2014/main" id="{65DD2AA9-985F-50EF-A654-6F0C5BD4A64B}"/>
              </a:ext>
            </a:extLst>
          </p:cNvPr>
          <p:cNvSpPr>
            <a:spLocks noGrp="1"/>
          </p:cNvSpPr>
          <p:nvPr>
            <p:ph type="body" sz="quarter" idx="22"/>
          </p:nvPr>
        </p:nvSpPr>
        <p:spPr>
          <a:xfrm>
            <a:off x="2615404" y="5923638"/>
            <a:ext cx="3816000" cy="292876"/>
          </a:xfrm>
        </p:spPr>
        <p:txBody>
          <a:bodyPr/>
          <a:lstStyle/>
          <a:p>
            <a:r>
              <a:rPr lang="en-US" sz="1600" dirty="0"/>
              <a:t>Prøv selv</a:t>
            </a:r>
          </a:p>
        </p:txBody>
      </p:sp>
      <p:cxnSp>
        <p:nvCxnSpPr>
          <p:cNvPr id="69" name="Straight Connector 68">
            <a:extLst>
              <a:ext uri="{FF2B5EF4-FFF2-40B4-BE49-F238E27FC236}">
                <a16:creationId xmlns:a16="http://schemas.microsoft.com/office/drawing/2014/main" id="{FB290315-389C-A376-7B15-602D0BD29B3E}"/>
              </a:ext>
            </a:extLst>
          </p:cNvPr>
          <p:cNvCxnSpPr>
            <a:cxnSpLocks/>
          </p:cNvCxnSpPr>
          <p:nvPr/>
        </p:nvCxnSpPr>
        <p:spPr>
          <a:xfrm>
            <a:off x="1755648" y="4315968"/>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A84EE7A-B02B-EFD1-DDC6-9F8EB9751FFF}"/>
              </a:ext>
            </a:extLst>
          </p:cNvPr>
          <p:cNvCxnSpPr>
            <a:cxnSpLocks/>
          </p:cNvCxnSpPr>
          <p:nvPr/>
        </p:nvCxnSpPr>
        <p:spPr>
          <a:xfrm>
            <a:off x="1755648" y="5819241"/>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36198F0-C12B-EC8C-6E9C-49B7864049F0}"/>
              </a:ext>
            </a:extLst>
          </p:cNvPr>
          <p:cNvCxnSpPr>
            <a:cxnSpLocks/>
          </p:cNvCxnSpPr>
          <p:nvPr/>
        </p:nvCxnSpPr>
        <p:spPr>
          <a:xfrm>
            <a:off x="1755648" y="5318150"/>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7C3ADF0-8722-0493-9D04-DEF01EBA4DF9}"/>
              </a:ext>
            </a:extLst>
          </p:cNvPr>
          <p:cNvCxnSpPr>
            <a:cxnSpLocks/>
          </p:cNvCxnSpPr>
          <p:nvPr/>
        </p:nvCxnSpPr>
        <p:spPr>
          <a:xfrm>
            <a:off x="1755648" y="4817059"/>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sp>
        <p:nvSpPr>
          <p:cNvPr id="2" name="Text Placeholder 18">
            <a:extLst>
              <a:ext uri="{FF2B5EF4-FFF2-40B4-BE49-F238E27FC236}">
                <a16:creationId xmlns:a16="http://schemas.microsoft.com/office/drawing/2014/main" id="{3958E22F-76F3-AE5C-5AC7-44B38A31207F}"/>
              </a:ext>
            </a:extLst>
          </p:cNvPr>
          <p:cNvSpPr>
            <a:spLocks noGrp="1"/>
          </p:cNvSpPr>
          <p:nvPr>
            <p:ph type="body" sz="quarter" idx="51"/>
          </p:nvPr>
        </p:nvSpPr>
        <p:spPr>
          <a:xfrm>
            <a:off x="2148149" y="6452834"/>
            <a:ext cx="648000" cy="292876"/>
          </a:xfrm>
        </p:spPr>
        <p:txBody>
          <a:bodyPr/>
          <a:lstStyle/>
          <a:p>
            <a:r>
              <a:rPr lang="en-US" sz="2400" dirty="0"/>
              <a:t>06</a:t>
            </a:r>
          </a:p>
        </p:txBody>
      </p:sp>
      <p:sp>
        <p:nvSpPr>
          <p:cNvPr id="3" name="Text Placeholder 19">
            <a:extLst>
              <a:ext uri="{FF2B5EF4-FFF2-40B4-BE49-F238E27FC236}">
                <a16:creationId xmlns:a16="http://schemas.microsoft.com/office/drawing/2014/main" id="{5C1A033A-64B7-54E4-AC31-331C99EFA8DB}"/>
              </a:ext>
            </a:extLst>
          </p:cNvPr>
          <p:cNvSpPr>
            <a:spLocks noGrp="1"/>
          </p:cNvSpPr>
          <p:nvPr>
            <p:ph type="body" sz="quarter" idx="52"/>
          </p:nvPr>
        </p:nvSpPr>
        <p:spPr>
          <a:xfrm>
            <a:off x="2625044" y="6452834"/>
            <a:ext cx="3816000" cy="292876"/>
          </a:xfrm>
        </p:spPr>
        <p:txBody>
          <a:bodyPr/>
          <a:lstStyle/>
          <a:p>
            <a:r>
              <a:rPr lang="en-US" sz="1600" dirty="0"/>
              <a:t>Hovedpunkt</a:t>
            </a:r>
          </a:p>
        </p:txBody>
      </p:sp>
      <p:cxnSp>
        <p:nvCxnSpPr>
          <p:cNvPr id="7" name="Straight Connector 6">
            <a:extLst>
              <a:ext uri="{FF2B5EF4-FFF2-40B4-BE49-F238E27FC236}">
                <a16:creationId xmlns:a16="http://schemas.microsoft.com/office/drawing/2014/main" id="{BC6BDDFC-C597-A13E-AA2B-5795700BBADC}"/>
              </a:ext>
            </a:extLst>
          </p:cNvPr>
          <p:cNvCxnSpPr>
            <a:cxnSpLocks/>
          </p:cNvCxnSpPr>
          <p:nvPr/>
        </p:nvCxnSpPr>
        <p:spPr>
          <a:xfrm>
            <a:off x="1755648" y="6320332"/>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498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p:txBody>
          <a:bodyPr numCol="1"/>
          <a:lstStyle/>
          <a:p>
            <a:pPr>
              <a:lnSpc>
                <a:spcPct val="100000"/>
              </a:lnSpc>
            </a:pPr>
            <a:r>
              <a:rPr lang="en-US" sz="1600" dirty="0"/>
              <a:t>Når grupper går sammen, blir små ideer forsterket. Kollektiv handling handler om felles visjon, felles innsats og felles endring. Det handler mindre om «én stor helt» og mer om mange hender og mange stemmer som arbeider mot noe bedre.</a:t>
            </a: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a:xfrm>
            <a:off x="528134" y="1876698"/>
            <a:ext cx="2604810" cy="1049221"/>
          </a:xfrm>
        </p:spPr>
        <p:txBody>
          <a:bodyPr/>
          <a:lstStyle/>
          <a:p>
            <a:r>
              <a:rPr lang="en-US" dirty="0"/>
              <a:t>Hvorfor kollektiv handling er avgjørende</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01</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3</a:t>
            </a:fld>
            <a:endParaRPr lang="fr-CA" dirty="0"/>
          </a:p>
        </p:txBody>
      </p:sp>
      <p:pic>
        <p:nvPicPr>
          <p:cNvPr id="2" name="Picture 1">
            <a:extLst>
              <a:ext uri="{FF2B5EF4-FFF2-40B4-BE49-F238E27FC236}">
                <a16:creationId xmlns:a16="http://schemas.microsoft.com/office/drawing/2014/main" id="{41A09BED-65BF-801B-EA32-91AC793B84C0}"/>
              </a:ext>
            </a:extLst>
          </p:cNvPr>
          <p:cNvPicPr>
            <a:picLocks noChangeAspect="1"/>
          </p:cNvPicPr>
          <p:nvPr/>
        </p:nvPicPr>
        <p:blipFill>
          <a:blip r:embed="rId2" cstate="email">
            <a:alphaModFix amt="33000"/>
            <a:extLst>
              <a:ext uri="{28A0092B-C50C-407E-A947-70E740481C1C}">
                <a14:useLocalDpi xmlns:a14="http://schemas.microsoft.com/office/drawing/2010/main"/>
              </a:ext>
            </a:extLst>
          </a:blip>
          <a:stretch>
            <a:fillRect/>
          </a:stretch>
        </p:blipFill>
        <p:spPr>
          <a:xfrm rot="3275749">
            <a:off x="-733149" y="7644015"/>
            <a:ext cx="5081366" cy="5081366"/>
          </a:xfrm>
          <a:prstGeom prst="rect">
            <a:avLst/>
          </a:prstGeom>
        </p:spPr>
      </p:pic>
      <p:pic>
        <p:nvPicPr>
          <p:cNvPr id="5" name="Picture Placeholder 4">
            <a:extLst>
              <a:ext uri="{FF2B5EF4-FFF2-40B4-BE49-F238E27FC236}">
                <a16:creationId xmlns:a16="http://schemas.microsoft.com/office/drawing/2014/main" id="{F760BE1F-ACB3-96E5-9AD3-FEB3A806369A}"/>
              </a:ext>
            </a:extLst>
          </p:cNvPr>
          <p:cNvPicPr>
            <a:picLocks noGrp="1" noChangeAspect="1"/>
          </p:cNvPicPr>
          <p:nvPr>
            <p:ph type="pic" sz="quarter" idx="34"/>
          </p:nvPr>
        </p:nvPicPr>
        <p:blipFill>
          <a:blip r:embed="rId3" cstate="email">
            <a:extLst>
              <a:ext uri="{28A0092B-C50C-407E-A947-70E740481C1C}">
                <a14:useLocalDpi xmlns:a14="http://schemas.microsoft.com/office/drawing/2010/main"/>
              </a:ext>
            </a:extLst>
          </a:blip>
          <a:srcRect/>
          <a:stretch>
            <a:fillRect/>
          </a:stretch>
        </p:blipFill>
        <p:spPr>
          <a:xfrm>
            <a:off x="3442595" y="7630371"/>
            <a:ext cx="3342717" cy="3277342"/>
          </a:xfrm>
        </p:spPr>
      </p:pic>
    </p:spTree>
    <p:extLst>
      <p:ext uri="{BB962C8B-B14F-4D97-AF65-F5344CB8AC3E}">
        <p14:creationId xmlns:p14="http://schemas.microsoft.com/office/powerpoint/2010/main" val="1543228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a:xfrm>
            <a:off x="634479" y="5227089"/>
            <a:ext cx="6537960" cy="2827943"/>
          </a:xfrm>
        </p:spPr>
        <p:txBody>
          <a:bodyPr/>
          <a:lstStyle/>
          <a:p>
            <a:pPr lvl="0" algn="l">
              <a:lnSpc>
                <a:spcPct val="100000"/>
              </a:lnSpc>
            </a:pPr>
            <a:r>
              <a:rPr lang="en-US" sz="1600" b="1" dirty="0">
                <a:solidFill>
                  <a:srgbClr val="84C345"/>
                </a:solidFill>
              </a:rPr>
              <a:t>Artikkel – </a:t>
            </a:r>
            <a:r>
              <a:rPr lang="en-US" sz="1600" b="1" i="1" dirty="0">
                <a:solidFill>
                  <a:srgbClr val="84C345"/>
                </a:solidFill>
              </a:rPr>
              <a:t>Brave Women of </a:t>
            </a:r>
            <a:r>
              <a:rPr lang="en-US" sz="1600" b="1" i="1" dirty="0" err="1">
                <a:solidFill>
                  <a:srgbClr val="84C345"/>
                </a:solidFill>
              </a:rPr>
              <a:t>Kruščica</a:t>
            </a:r>
            <a:r>
              <a:rPr lang="en-US" sz="1600" b="1" i="1" dirty="0">
                <a:solidFill>
                  <a:srgbClr val="84C345"/>
                </a:solidFill>
              </a:rPr>
              <a:t> join forces with residents of the </a:t>
            </a:r>
            <a:r>
              <a:rPr lang="en-US" sz="1600" b="1" i="1" dirty="0" err="1">
                <a:solidFill>
                  <a:srgbClr val="84C345"/>
                </a:solidFill>
              </a:rPr>
              <a:t>Shushica</a:t>
            </a:r>
            <a:r>
              <a:rPr lang="en-US" sz="1600" b="1" i="1" dirty="0">
                <a:solidFill>
                  <a:srgbClr val="84C345"/>
                </a:solidFill>
              </a:rPr>
              <a:t> Valley</a:t>
            </a:r>
            <a:endParaRPr lang="en-PH" sz="1600" b="1" i="1" dirty="0">
              <a:solidFill>
                <a:srgbClr val="84C345"/>
              </a:solidFill>
            </a:endParaRPr>
          </a:p>
          <a:p>
            <a:pPr lvl="0">
              <a:lnSpc>
                <a:spcPct val="100000"/>
              </a:lnSpc>
            </a:pPr>
            <a:r>
              <a:rPr lang="en-US" sz="1400" dirty="0"/>
              <a:t>En fortelling om solidaritet: kvinner fra Bosnia-Hercegovina som støtter albanske lokalsamfunn i å verne elver. Den viser hvordan samarbeid på tvers av landegrenser og gressrotaktivisme kan skape reell forandring.</a:t>
            </a:r>
            <a:endParaRPr lang="en-PH" sz="1400" dirty="0"/>
          </a:p>
          <a:p>
            <a:pPr lvl="0">
              <a:lnSpc>
                <a:spcPct val="100000"/>
              </a:lnSpc>
            </a:pPr>
            <a:r>
              <a:rPr lang="en-US" sz="1400" dirty="0">
                <a:solidFill>
                  <a:srgbClr val="1A7B46"/>
                </a:solidFill>
                <a:hlinkClick r:id="rId2">
                  <a:extLst>
                    <a:ext uri="{A12FA001-AC4F-418D-AE19-62706E023703}">
                      <ahyp:hlinkClr xmlns:ahyp="http://schemas.microsoft.com/office/drawing/2018/hyperlinkcolor" val="tx"/>
                    </a:ext>
                  </a:extLst>
                </a:hlinkClick>
              </a:rPr>
              <a:t>Lenke</a:t>
            </a:r>
            <a:endParaRPr lang="en-PH" sz="1400" dirty="0">
              <a:solidFill>
                <a:srgbClr val="1A7B46"/>
              </a:solidFill>
            </a:endParaRPr>
          </a:p>
          <a:p>
            <a:pPr lvl="0">
              <a:lnSpc>
                <a:spcPct val="100000"/>
              </a:lnSpc>
            </a:pPr>
            <a:endParaRPr lang="en-PH" sz="1200" b="1" dirty="0"/>
          </a:p>
          <a:p>
            <a:pPr lvl="0" algn="l">
              <a:lnSpc>
                <a:spcPct val="100000"/>
              </a:lnSpc>
            </a:pPr>
            <a:r>
              <a:rPr lang="en-PH" sz="1600" b="1" dirty="0">
                <a:solidFill>
                  <a:srgbClr val="84C345"/>
                </a:solidFill>
              </a:rPr>
              <a:t>Bok – </a:t>
            </a:r>
            <a:r>
              <a:rPr lang="en-PH" sz="1600" b="1" i="1" dirty="0">
                <a:solidFill>
                  <a:srgbClr val="84C345"/>
                </a:solidFill>
              </a:rPr>
              <a:t>Practical Radicals: 7 Strategies to Change the World</a:t>
            </a:r>
          </a:p>
          <a:p>
            <a:pPr lvl="0">
              <a:lnSpc>
                <a:spcPct val="100000"/>
              </a:lnSpc>
            </a:pPr>
            <a:r>
              <a:rPr lang="en-PH" sz="1400" dirty="0"/>
              <a:t>Henter konkrete lærdommer fra organisatorer: hvordan bygge bevegelser, håndtere utfordringer og skalere handling. Nyttig hvis du vil ha strategier du kan tilpasse.</a:t>
            </a:r>
          </a:p>
          <a:p>
            <a:pPr lvl="0">
              <a:lnSpc>
                <a:spcPct val="100000"/>
              </a:lnSpc>
            </a:pPr>
            <a:r>
              <a:rPr lang="en-PH" sz="1400" dirty="0">
                <a:solidFill>
                  <a:srgbClr val="1A7B46"/>
                </a:solidFill>
                <a:hlinkClick r:id="rId3">
                  <a:extLst>
                    <a:ext uri="{A12FA001-AC4F-418D-AE19-62706E023703}">
                      <ahyp:hlinkClr xmlns:ahyp="http://schemas.microsoft.com/office/drawing/2018/hyperlinkcolor" val="tx"/>
                    </a:ext>
                  </a:extLst>
                </a:hlinkClick>
              </a:rPr>
              <a:t>Lenke</a:t>
            </a:r>
            <a:endParaRPr lang="en-PH" sz="1400" dirty="0">
              <a:solidFill>
                <a:srgbClr val="1A7B46"/>
              </a:solidFill>
            </a:endParaRPr>
          </a:p>
          <a:p>
            <a:pPr lvl="0">
              <a:lnSpc>
                <a:spcPct val="100000"/>
              </a:lnSpc>
            </a:pPr>
            <a:endParaRPr lang="en-PH" sz="1400" dirty="0">
              <a:solidFill>
                <a:srgbClr val="1A7B46"/>
              </a:solidFill>
            </a:endParaRPr>
          </a:p>
          <a:p>
            <a:pPr lvl="0">
              <a:lnSpc>
                <a:spcPct val="100000"/>
              </a:lnSpc>
            </a:pPr>
            <a:endParaRPr lang="en-PH" sz="1400" dirty="0">
              <a:solidFill>
                <a:srgbClr val="1A7B46"/>
              </a:solidFill>
            </a:endParaRPr>
          </a:p>
          <a:p>
            <a:pPr lvl="0">
              <a:lnSpc>
                <a:spcPct val="100000"/>
              </a:lnSpc>
            </a:pPr>
            <a:endParaRPr lang="en-PH" sz="1200" dirty="0"/>
          </a:p>
          <a:p>
            <a:pPr lvl="0">
              <a:lnSpc>
                <a:spcPct val="100000"/>
              </a:lnSpc>
            </a:pPr>
            <a:endParaRPr lang="en-PH" sz="1200" b="1" dirty="0"/>
          </a:p>
          <a:p>
            <a:pPr lvl="0" algn="l">
              <a:lnSpc>
                <a:spcPct val="100000"/>
              </a:lnSpc>
            </a:pPr>
            <a:r>
              <a:rPr lang="en-US" sz="1600" b="1" dirty="0">
                <a:solidFill>
                  <a:srgbClr val="84C345"/>
                </a:solidFill>
              </a:rPr>
              <a:t>Nettside – Friends of the Earth Ireland</a:t>
            </a:r>
            <a:endParaRPr lang="en-PH" sz="1600" b="1" dirty="0">
              <a:solidFill>
                <a:srgbClr val="84C345"/>
              </a:solidFill>
            </a:endParaRPr>
          </a:p>
          <a:p>
            <a:pPr lvl="0">
              <a:lnSpc>
                <a:spcPct val="100000"/>
              </a:lnSpc>
            </a:pPr>
            <a:r>
              <a:rPr lang="en-US" sz="1400" dirty="0"/>
              <a:t>Et gressrotnettverk som arbeider på tvers av mange kampanjer: klimarettferdighet, null forurensning og bærekraftige lokalsamfunn. Å se hvordan de </a:t>
            </a:r>
            <a:r>
              <a:rPr lang="en-US" sz="1400" dirty="0" err="1"/>
              <a:t>mobiliserer</a:t>
            </a:r>
            <a:r>
              <a:rPr lang="en-US" sz="1400" dirty="0"/>
              <a:t> lokalt kan gi deg ideer til hvordan gruppehandling ser ut i praksis.</a:t>
            </a:r>
            <a:endParaRPr lang="en-PH" sz="1400" dirty="0"/>
          </a:p>
          <a:p>
            <a:pPr lvl="0">
              <a:lnSpc>
                <a:spcPct val="100000"/>
              </a:lnSpc>
            </a:pPr>
            <a:r>
              <a:rPr lang="en-US" sz="1400" dirty="0">
                <a:solidFill>
                  <a:srgbClr val="1A7B46"/>
                </a:solidFill>
                <a:hlinkClick r:id="rId4">
                  <a:extLst>
                    <a:ext uri="{A12FA001-AC4F-418D-AE19-62706E023703}">
                      <ahyp:hlinkClr xmlns:ahyp="http://schemas.microsoft.com/office/drawing/2018/hyperlinkcolor" val="tx"/>
                    </a:ext>
                  </a:extLst>
                </a:hlinkClick>
              </a:rPr>
              <a:t>Lenke</a:t>
            </a:r>
            <a:endParaRPr lang="en-US" sz="1200" dirty="0"/>
          </a:p>
          <a:p>
            <a:pPr lvl="0">
              <a:lnSpc>
                <a:spcPct val="100000"/>
              </a:lnSpc>
            </a:pPr>
            <a:endParaRPr lang="en-US" sz="1200" b="1" dirty="0"/>
          </a:p>
          <a:p>
            <a:pPr lvl="0" algn="l">
              <a:lnSpc>
                <a:spcPct val="100000"/>
              </a:lnSpc>
            </a:pPr>
            <a:r>
              <a:rPr lang="en-US" sz="1600" b="1" dirty="0" err="1">
                <a:solidFill>
                  <a:srgbClr val="84C345"/>
                </a:solidFill>
              </a:rPr>
              <a:t>Nyhetsbrev</a:t>
            </a:r>
            <a:r>
              <a:rPr lang="en-US" sz="1600" b="1" dirty="0">
                <a:solidFill>
                  <a:srgbClr val="84C345"/>
                </a:solidFill>
              </a:rPr>
              <a:t> –</a:t>
            </a:r>
            <a:r>
              <a:rPr lang="en-PH" sz="1600" b="1" dirty="0">
                <a:solidFill>
                  <a:srgbClr val="84C345"/>
                </a:solidFill>
              </a:rPr>
              <a:t> </a:t>
            </a:r>
            <a:r>
              <a:rPr lang="en-US" sz="1600" b="1" i="1" dirty="0">
                <a:solidFill>
                  <a:srgbClr val="84C345"/>
                </a:solidFill>
              </a:rPr>
              <a:t>Building Community for the Climate Movement </a:t>
            </a:r>
            <a:r>
              <a:rPr lang="en-US" sz="1600" b="1" dirty="0">
                <a:solidFill>
                  <a:srgbClr val="84C345"/>
                </a:solidFill>
              </a:rPr>
              <a:t>(YES! Magazine)</a:t>
            </a:r>
            <a:endParaRPr lang="en-PH" sz="1600" b="1" dirty="0">
              <a:solidFill>
                <a:srgbClr val="84C345"/>
              </a:solidFill>
            </a:endParaRPr>
          </a:p>
          <a:p>
            <a:pPr lvl="0">
              <a:lnSpc>
                <a:spcPct val="100000"/>
              </a:lnSpc>
            </a:pPr>
            <a:r>
              <a:rPr lang="en-US" sz="1400" dirty="0"/>
              <a:t>«Minimum Viable Planet» er en </a:t>
            </a:r>
            <a:r>
              <a:rPr lang="en-US" sz="1400" dirty="0" err="1"/>
              <a:t>nesten ukentlig</a:t>
            </a:r>
            <a:r>
              <a:rPr lang="en-US" sz="1400" dirty="0"/>
              <a:t> kommentar om </a:t>
            </a:r>
            <a:r>
              <a:rPr lang="en-US" sz="1400" dirty="0" err="1"/>
              <a:t>klima-aktige</a:t>
            </a:r>
            <a:r>
              <a:rPr lang="en-US" sz="1400" dirty="0"/>
              <a:t> greier. Denne uken: å bli med, organisere og bygge et klimafellesskap. Nyttig for å forstå taktikkene bak kollektivt arbeid.</a:t>
            </a:r>
            <a:endParaRPr lang="en-PH" sz="1400" dirty="0"/>
          </a:p>
          <a:p>
            <a:pPr lvl="0">
              <a:lnSpc>
                <a:spcPct val="100000"/>
              </a:lnSpc>
            </a:pPr>
            <a:r>
              <a:rPr lang="en-US" sz="1400" dirty="0">
                <a:solidFill>
                  <a:srgbClr val="1A7B46"/>
                </a:solidFill>
                <a:hlinkClick r:id="rId5">
                  <a:extLst>
                    <a:ext uri="{A12FA001-AC4F-418D-AE19-62706E023703}">
                      <ahyp:hlinkClr xmlns:ahyp="http://schemas.microsoft.com/office/drawing/2018/hyperlinkcolor" val="tx"/>
                    </a:ext>
                  </a:extLst>
                </a:hlinkClick>
              </a:rPr>
              <a:t>Lenke</a:t>
            </a:r>
            <a:endParaRPr lang="en-PH" sz="1400" dirty="0">
              <a:solidFill>
                <a:srgbClr val="1A7B46"/>
              </a:solidFill>
            </a:endParaRP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p:txBody>
          <a:bodyPr/>
          <a:lstStyle/>
          <a:p>
            <a:r>
              <a:rPr lang="en-US" dirty="0"/>
              <a:t>Les</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02</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4</a:t>
            </a:fld>
            <a:endParaRPr lang="fr-CA" dirty="0"/>
          </a:p>
        </p:txBody>
      </p:sp>
      <p:pic>
        <p:nvPicPr>
          <p:cNvPr id="7" name="Picture Placeholder 6">
            <a:extLst>
              <a:ext uri="{FF2B5EF4-FFF2-40B4-BE49-F238E27FC236}">
                <a16:creationId xmlns:a16="http://schemas.microsoft.com/office/drawing/2014/main" id="{AE3C122A-C662-3D97-E79F-A43DC5D0CC6D}"/>
              </a:ext>
            </a:extLst>
          </p:cNvPr>
          <p:cNvPicPr>
            <a:picLocks noGrp="1" noChangeAspect="1"/>
          </p:cNvPicPr>
          <p:nvPr>
            <p:ph type="pic" sz="quarter" idx="34"/>
          </p:nvPr>
        </p:nvPicPr>
        <p:blipFill>
          <a:blip r:embed="rId6"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93003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Placeholder 56">
            <a:extLst>
              <a:ext uri="{FF2B5EF4-FFF2-40B4-BE49-F238E27FC236}">
                <a16:creationId xmlns:a16="http://schemas.microsoft.com/office/drawing/2014/main" id="{3D10351C-61F9-9720-3D8D-B32E1E30CCF2}"/>
              </a:ext>
            </a:extLst>
          </p:cNvPr>
          <p:cNvPicPr>
            <a:picLocks noGrp="1" noChangeAspect="1"/>
          </p:cNvPicPr>
          <p:nvPr>
            <p:ph type="pic" sz="quarter" idx="34"/>
          </p:nvPr>
        </p:nvPicPr>
        <p:blipFill>
          <a:blip r:embed="rId2" cstate="email">
            <a:extLst>
              <a:ext uri="{28A0092B-C50C-407E-A947-70E740481C1C}">
                <a14:useLocalDpi xmlns:a14="http://schemas.microsoft.com/office/drawing/2010/main"/>
              </a:ext>
            </a:extLst>
          </a:blip>
          <a:srcRect/>
          <a:stretch>
            <a:fillRect/>
          </a:stretch>
        </p:blipFill>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rgbClr val="FFFFFF">
              <a:lumMod val="95000"/>
            </a:srgbClr>
          </a:solidFill>
        </p:spPr>
      </p:pic>
      <p:sp>
        <p:nvSpPr>
          <p:cNvPr id="2" name="Text Placeholder 1">
            <a:extLst>
              <a:ext uri="{FF2B5EF4-FFF2-40B4-BE49-F238E27FC236}">
                <a16:creationId xmlns:a16="http://schemas.microsoft.com/office/drawing/2014/main" id="{20A3C248-8BAF-814E-58E7-CF64E12BC81B}"/>
              </a:ext>
            </a:extLst>
          </p:cNvPr>
          <p:cNvSpPr>
            <a:spLocks noGrp="1"/>
          </p:cNvSpPr>
          <p:nvPr>
            <p:ph type="body" sz="quarter" idx="35"/>
          </p:nvPr>
        </p:nvSpPr>
        <p:spPr>
          <a:xfrm>
            <a:off x="492464" y="4832670"/>
            <a:ext cx="1532272" cy="1049221"/>
          </a:xfrm>
        </p:spPr>
        <p:txBody>
          <a:bodyPr/>
          <a:lstStyle/>
          <a:p>
            <a:r>
              <a:rPr lang="en-US"/>
              <a:t>Se</a:t>
            </a:r>
            <a:endParaRPr lang="en-US" dirty="0"/>
          </a:p>
        </p:txBody>
      </p:sp>
      <p:sp>
        <p:nvSpPr>
          <p:cNvPr id="3" name="Text Placeholder 2">
            <a:extLst>
              <a:ext uri="{FF2B5EF4-FFF2-40B4-BE49-F238E27FC236}">
                <a16:creationId xmlns:a16="http://schemas.microsoft.com/office/drawing/2014/main" id="{AB6195B8-E7B9-B5D6-B28E-4536771674DB}"/>
              </a:ext>
            </a:extLst>
          </p:cNvPr>
          <p:cNvSpPr>
            <a:spLocks noGrp="1"/>
          </p:cNvSpPr>
          <p:nvPr>
            <p:ph type="body" sz="quarter" idx="36"/>
          </p:nvPr>
        </p:nvSpPr>
        <p:spPr>
          <a:xfrm>
            <a:off x="509263" y="3897751"/>
            <a:ext cx="1197303" cy="385564"/>
          </a:xfrm>
        </p:spPr>
        <p:txBody>
          <a:bodyPr/>
          <a:lstStyle/>
          <a:p>
            <a:r>
              <a:rPr lang="en-US"/>
              <a:t>03</a:t>
            </a:r>
            <a:endParaRPr lang="en-US" dirty="0"/>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6668293" y="10441891"/>
            <a:ext cx="988834" cy="465822"/>
          </a:xfrm>
        </p:spPr>
        <p:txBody>
          <a:bodyPr/>
          <a:lstStyle/>
          <a:p>
            <a:fld id="{9C527BFA-2C0E-4CEC-B6A5-913A56FEF4B4}" type="slidenum">
              <a:rPr lang="fr-CA" smtClean="0"/>
              <a:pPr/>
              <a:t>5</a:t>
            </a:fld>
            <a:endParaRPr lang="fr-CA" dirty="0"/>
          </a:p>
        </p:txBody>
      </p:sp>
      <p:grpSp>
        <p:nvGrpSpPr>
          <p:cNvPr id="8" name="Graphic 76">
            <a:extLst>
              <a:ext uri="{FF2B5EF4-FFF2-40B4-BE49-F238E27FC236}">
                <a16:creationId xmlns:a16="http://schemas.microsoft.com/office/drawing/2014/main" id="{45C3FF76-FCBF-A4EA-FF18-ECE9362C3C18}"/>
              </a:ext>
            </a:extLst>
          </p:cNvPr>
          <p:cNvGrpSpPr/>
          <p:nvPr/>
        </p:nvGrpSpPr>
        <p:grpSpPr>
          <a:xfrm rot="1080724">
            <a:off x="6030110" y="1490441"/>
            <a:ext cx="2559370" cy="2557547"/>
            <a:chOff x="3165464" y="4630516"/>
            <a:chExt cx="1502621" cy="1501550"/>
          </a:xfrm>
        </p:grpSpPr>
        <p:sp>
          <p:nvSpPr>
            <p:cNvPr id="11" name="Freeform 10">
              <a:extLst>
                <a:ext uri="{FF2B5EF4-FFF2-40B4-BE49-F238E27FC236}">
                  <a16:creationId xmlns:a16="http://schemas.microsoft.com/office/drawing/2014/main" id="{35F9EDF8-18B3-B48D-BBBC-D44F0EC13514}"/>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F7591CA-B664-607F-AFB8-490DBD033BB6}"/>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3EF2FA2-C440-09EF-26C7-8F7590A487FB}"/>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FBEFF20-4454-725D-6AC5-0459A85DDCBF}"/>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69726D0-5C10-8D65-DF26-DF5B836055D2}"/>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494C4D9-83C6-E8D8-7E74-44458C1CC167}"/>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90568E5-0A9C-C6AF-8B3F-796454B4107A}"/>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55" name="Text Placeholder 29">
            <a:extLst>
              <a:ext uri="{FF2B5EF4-FFF2-40B4-BE49-F238E27FC236}">
                <a16:creationId xmlns:a16="http://schemas.microsoft.com/office/drawing/2014/main" id="{77603D2D-586C-799C-BAD0-D572D587A07F}"/>
              </a:ext>
            </a:extLst>
          </p:cNvPr>
          <p:cNvSpPr>
            <a:spLocks noGrp="1"/>
          </p:cNvSpPr>
          <p:nvPr>
            <p:ph type="body" sz="quarter" idx="32"/>
          </p:nvPr>
        </p:nvSpPr>
        <p:spPr>
          <a:xfrm>
            <a:off x="634479" y="6579508"/>
            <a:ext cx="6541269" cy="2369759"/>
          </a:xfrm>
        </p:spPr>
        <p:txBody>
          <a:bodyPr/>
          <a:lstStyle/>
          <a:p>
            <a:pPr lvl="0" algn="l">
              <a:lnSpc>
                <a:spcPct val="100000"/>
              </a:lnSpc>
            </a:pPr>
            <a:r>
              <a:rPr lang="en-PH" sz="1600" b="1" dirty="0">
                <a:solidFill>
                  <a:srgbClr val="84C345"/>
                </a:solidFill>
              </a:rPr>
              <a:t>Dokumentar – </a:t>
            </a:r>
            <a:r>
              <a:rPr lang="en-PH" sz="1600" b="1" i="1" dirty="0">
                <a:solidFill>
                  <a:srgbClr val="84C345"/>
                </a:solidFill>
              </a:rPr>
              <a:t>Blue Heart </a:t>
            </a:r>
            <a:br>
              <a:rPr lang="en-PH" sz="1600" b="1" i="1" dirty="0">
                <a:solidFill>
                  <a:srgbClr val="84C345"/>
                </a:solidFill>
              </a:rPr>
            </a:br>
            <a:r>
              <a:rPr lang="en-PH" sz="1600" b="1" dirty="0">
                <a:solidFill>
                  <a:srgbClr val="84C345"/>
                </a:solidFill>
              </a:rPr>
              <a:t>(Hele filmen)</a:t>
            </a:r>
          </a:p>
          <a:p>
            <a:pPr lvl="0">
              <a:lnSpc>
                <a:spcPct val="100000"/>
              </a:lnSpc>
            </a:pPr>
            <a:r>
              <a:rPr lang="en-PH" sz="1400" dirty="0"/>
              <a:t>Skildrer kampen for å redde elven Vjosa og andre. Viser at når lokalsamfunn forplikter seg, kan selv mektige politiske og økonomiske krefter utfordres.</a:t>
            </a:r>
          </a:p>
          <a:p>
            <a:pPr lvl="0">
              <a:lnSpc>
                <a:spcPct val="100000"/>
              </a:lnSpc>
            </a:pPr>
            <a:r>
              <a:rPr lang="en-PH" sz="1400" dirty="0">
                <a:solidFill>
                  <a:srgbClr val="1A7B46"/>
                </a:solidFill>
                <a:hlinkClick r:id="rId3">
                  <a:extLst>
                    <a:ext uri="{A12FA001-AC4F-418D-AE19-62706E023703}">
                      <ahyp:hlinkClr xmlns:ahyp="http://schemas.microsoft.com/office/drawing/2018/hyperlinkcolor" val="tx"/>
                    </a:ext>
                  </a:extLst>
                </a:hlinkClick>
              </a:rPr>
              <a:t>Lenke</a:t>
            </a:r>
            <a:endParaRPr lang="en-PH" sz="1400" dirty="0">
              <a:solidFill>
                <a:srgbClr val="1A7B46"/>
              </a:solidFill>
            </a:endParaRPr>
          </a:p>
          <a:p>
            <a:pPr lvl="0">
              <a:lnSpc>
                <a:spcPct val="100000"/>
              </a:lnSpc>
            </a:pPr>
            <a:endParaRPr lang="en-PH" sz="1200" b="1" dirty="0"/>
          </a:p>
          <a:p>
            <a:pPr lvl="0">
              <a:lnSpc>
                <a:spcPct val="100000"/>
              </a:lnSpc>
            </a:pPr>
            <a:endParaRPr lang="en-PH" sz="1200" b="1" dirty="0"/>
          </a:p>
          <a:p>
            <a:pPr lvl="0">
              <a:lnSpc>
                <a:spcPct val="100000"/>
              </a:lnSpc>
            </a:pPr>
            <a:endParaRPr lang="en-PH" sz="1200" b="1" dirty="0"/>
          </a:p>
          <a:p>
            <a:pPr lvl="0">
              <a:lnSpc>
                <a:spcPct val="100000"/>
              </a:lnSpc>
            </a:pPr>
            <a:endParaRPr lang="en-PH" sz="1200" b="1" dirty="0"/>
          </a:p>
          <a:p>
            <a:pPr lvl="0">
              <a:lnSpc>
                <a:spcPct val="100000"/>
              </a:lnSpc>
            </a:pPr>
            <a:endParaRPr lang="en-PH" sz="1200" b="1" dirty="0"/>
          </a:p>
          <a:p>
            <a:pPr lvl="0" algn="l">
              <a:lnSpc>
                <a:spcPct val="100000"/>
              </a:lnSpc>
            </a:pPr>
            <a:r>
              <a:rPr lang="en-US" sz="1600" b="1" dirty="0">
                <a:solidFill>
                  <a:srgbClr val="84C345"/>
                </a:solidFill>
              </a:rPr>
              <a:t>TED-foredrag –</a:t>
            </a:r>
            <a:r>
              <a:rPr lang="en-PH" sz="1600" b="1" dirty="0">
                <a:solidFill>
                  <a:srgbClr val="84C345"/>
                </a:solidFill>
              </a:rPr>
              <a:t> </a:t>
            </a:r>
            <a:r>
              <a:rPr lang="en-US" sz="1600" b="1" i="1" dirty="0">
                <a:solidFill>
                  <a:srgbClr val="84C345"/>
                </a:solidFill>
              </a:rPr>
              <a:t>How shocking events can spark positive change</a:t>
            </a:r>
            <a:r>
              <a:rPr lang="en-PH" sz="1600" b="1" i="1" dirty="0">
                <a:solidFill>
                  <a:srgbClr val="84C345"/>
                </a:solidFill>
              </a:rPr>
              <a:t> </a:t>
            </a:r>
            <a:r>
              <a:rPr lang="en-US" sz="1600" b="1" dirty="0">
                <a:solidFill>
                  <a:srgbClr val="84C345"/>
                </a:solidFill>
              </a:rPr>
              <a:t>(Naomi Klein)</a:t>
            </a:r>
            <a:endParaRPr lang="en-PH" sz="1600" b="1" dirty="0">
              <a:solidFill>
                <a:srgbClr val="84C345"/>
              </a:solidFill>
            </a:endParaRPr>
          </a:p>
          <a:p>
            <a:pPr lvl="0">
              <a:lnSpc>
                <a:spcPct val="100000"/>
              </a:lnSpc>
            </a:pPr>
            <a:r>
              <a:rPr lang="en-US" sz="1400" dirty="0"/>
              <a:t>Klein snakker ikke bare om hva som er galt – hun hevder at bare massebevegelser kan fremtvinge den strukturelle endringen som trengs. </a:t>
            </a:r>
            <a:br>
              <a:rPr lang="en-US" sz="1400" dirty="0"/>
            </a:br>
            <a:r>
              <a:rPr lang="en-US" sz="1400" dirty="0"/>
              <a:t>(Jeg fant dette via troverdige mediekilder; se «The climate crisis: Is capitalism the problem?» på Al Jazeera, som omtaler Klein.)</a:t>
            </a:r>
          </a:p>
          <a:p>
            <a:pPr lvl="0" algn="l">
              <a:lnSpc>
                <a:spcPct val="100000"/>
              </a:lnSpc>
            </a:pPr>
            <a:r>
              <a:rPr lang="en-PH" sz="1200" dirty="0">
                <a:solidFill>
                  <a:srgbClr val="1A7B46"/>
                </a:solidFill>
                <a:hlinkClick r:id="rId4">
                  <a:extLst>
                    <a:ext uri="{A12FA001-AC4F-418D-AE19-62706E023703}">
                      <ahyp:hlinkClr xmlns:ahyp="http://schemas.microsoft.com/office/drawing/2018/hyperlinkcolor" val="tx"/>
                    </a:ext>
                  </a:extLst>
                </a:hlinkClick>
              </a:rPr>
              <a:t>Lenke</a:t>
            </a:r>
            <a:br>
              <a:rPr lang="en-PH" sz="1200" dirty="0"/>
            </a:br>
            <a:br>
              <a:rPr lang="en-PH" sz="1200" dirty="0"/>
            </a:br>
            <a:endParaRPr lang="en-PH" sz="1200" dirty="0"/>
          </a:p>
        </p:txBody>
      </p:sp>
    </p:spTree>
    <p:extLst>
      <p:ext uri="{BB962C8B-B14F-4D97-AF65-F5344CB8AC3E}">
        <p14:creationId xmlns:p14="http://schemas.microsoft.com/office/powerpoint/2010/main" val="23882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32"/>
          </p:nvPr>
        </p:nvSpPr>
        <p:spPr>
          <a:xfrm>
            <a:off x="634479" y="5773871"/>
            <a:ext cx="6541269" cy="1642142"/>
          </a:xfrm>
        </p:spPr>
        <p:txBody>
          <a:bodyPr numCol="2"/>
          <a:lstStyle/>
          <a:p>
            <a:pPr lvl="0" algn="l">
              <a:lnSpc>
                <a:spcPct val="100000"/>
              </a:lnSpc>
            </a:pPr>
            <a:r>
              <a:rPr lang="en-US" sz="1600" b="1" dirty="0">
                <a:solidFill>
                  <a:srgbClr val="84C345"/>
                </a:solidFill>
              </a:rPr>
              <a:t>Podkast – </a:t>
            </a:r>
            <a:r>
              <a:rPr lang="en-US" sz="1600" b="1" i="1" dirty="0">
                <a:solidFill>
                  <a:srgbClr val="84C345"/>
                </a:solidFill>
              </a:rPr>
              <a:t>«A real convergence of young people and trade unionists on climate action»</a:t>
            </a:r>
            <a:endParaRPr lang="en-PH" sz="1600" b="1" i="1" dirty="0">
              <a:solidFill>
                <a:srgbClr val="84C345"/>
              </a:solidFill>
            </a:endParaRPr>
          </a:p>
          <a:p>
            <a:pPr lvl="0">
              <a:lnSpc>
                <a:spcPct val="100000"/>
              </a:lnSpc>
            </a:pPr>
            <a:r>
              <a:rPr lang="en-US" sz="1400" dirty="0"/>
              <a:t>Yvonne O'Callaghan reflekterer over hvordan ungdomsstreiker og samarbeid på tvers av generasjoner kan forskyve makt og samtale. Inspirerende for alle som tenker «hvordan kobler vi grupper sammen?»</a:t>
            </a:r>
            <a:endParaRPr lang="en-PH" sz="1400" dirty="0"/>
          </a:p>
          <a:p>
            <a:pPr lvl="0">
              <a:lnSpc>
                <a:spcPct val="100000"/>
              </a:lnSpc>
            </a:pPr>
            <a:r>
              <a:rPr lang="en-US" sz="1400" dirty="0">
                <a:solidFill>
                  <a:srgbClr val="1A7B46"/>
                </a:solidFill>
                <a:hlinkClick r:id="rId2">
                  <a:extLst>
                    <a:ext uri="{A12FA001-AC4F-418D-AE19-62706E023703}">
                      <ahyp:hlinkClr xmlns:ahyp="http://schemas.microsoft.com/office/drawing/2018/hyperlinkcolor" val="tx"/>
                    </a:ext>
                  </a:extLst>
                </a:hlinkClick>
              </a:rPr>
              <a:t>Lenke</a:t>
            </a:r>
            <a:endParaRPr lang="en-PH" sz="1400" dirty="0">
              <a:solidFill>
                <a:srgbClr val="1A7B46"/>
              </a:solidFill>
            </a:endParaRPr>
          </a:p>
          <a:p>
            <a:pPr>
              <a:lnSpc>
                <a:spcPct val="100000"/>
              </a:lnSpc>
            </a:pPr>
            <a:endParaRPr lang="en-US" sz="1200" b="1" dirty="0"/>
          </a:p>
          <a:p>
            <a:pPr algn="l">
              <a:lnSpc>
                <a:spcPct val="100000"/>
              </a:lnSpc>
            </a:pPr>
            <a:r>
              <a:rPr lang="en-US" sz="1600" b="1" dirty="0">
                <a:solidFill>
                  <a:srgbClr val="84C345"/>
                </a:solidFill>
              </a:rPr>
              <a:t>Podkast –</a:t>
            </a:r>
            <a:r>
              <a:rPr lang="en-PH" sz="1600" b="1" dirty="0">
                <a:solidFill>
                  <a:srgbClr val="84C345"/>
                </a:solidFill>
              </a:rPr>
              <a:t> </a:t>
            </a:r>
            <a:r>
              <a:rPr lang="en-US" sz="1600" b="1" i="1" dirty="0">
                <a:solidFill>
                  <a:srgbClr val="84C345"/>
                </a:solidFill>
              </a:rPr>
              <a:t>Generation Green </a:t>
            </a:r>
            <a:br>
              <a:rPr lang="en-US" sz="1600" b="1" dirty="0">
                <a:solidFill>
                  <a:srgbClr val="84C345"/>
                </a:solidFill>
              </a:rPr>
            </a:br>
            <a:r>
              <a:rPr lang="en-US" sz="1600" b="1" dirty="0">
                <a:solidFill>
                  <a:srgbClr val="84C345"/>
                </a:solidFill>
              </a:rPr>
              <a:t>(Climate One)</a:t>
            </a:r>
            <a:endParaRPr lang="en-PH" sz="1600" b="1" dirty="0">
              <a:solidFill>
                <a:srgbClr val="84C345"/>
              </a:solidFill>
            </a:endParaRPr>
          </a:p>
          <a:p>
            <a:pPr>
              <a:lnSpc>
                <a:spcPct val="100000"/>
              </a:lnSpc>
            </a:pPr>
            <a:r>
              <a:rPr lang="en-US" sz="1400" dirty="0"/>
              <a:t>Består av intervjuer med unge talspersoner og </a:t>
            </a:r>
            <a:r>
              <a:rPr lang="en-US" sz="1400" dirty="0" err="1"/>
              <a:t>organisasjoner</a:t>
            </a:r>
            <a:r>
              <a:rPr lang="en-US" sz="1400" dirty="0"/>
              <a:t> som forteller om hvordan unge mennesker </a:t>
            </a:r>
            <a:r>
              <a:rPr lang="en-US" sz="1400" dirty="0" err="1"/>
              <a:t>mobiliserer</a:t>
            </a:r>
            <a:r>
              <a:rPr lang="en-US" sz="1400" dirty="0"/>
              <a:t> skoler og lokalsamfunn. Minner deg om at du ikke trenger å vente: du kan starte i det små og vokse.</a:t>
            </a:r>
            <a:endParaRPr lang="en-PH" sz="1400" dirty="0"/>
          </a:p>
          <a:p>
            <a:pPr>
              <a:lnSpc>
                <a:spcPct val="100000"/>
              </a:lnSpc>
            </a:pPr>
            <a:r>
              <a:rPr lang="en-US" sz="1400" dirty="0">
                <a:solidFill>
                  <a:srgbClr val="1A7B46"/>
                </a:solidFill>
                <a:hlinkClick r:id="rId3">
                  <a:extLst>
                    <a:ext uri="{A12FA001-AC4F-418D-AE19-62706E023703}">
                      <ahyp:hlinkClr xmlns:ahyp="http://schemas.microsoft.com/office/drawing/2018/hyperlinkcolor" val="tx"/>
                    </a:ext>
                  </a:extLst>
                </a:hlinkClick>
              </a:rPr>
              <a:t>Lenke</a:t>
            </a:r>
            <a:endParaRPr lang="en-PH" sz="1400" dirty="0">
              <a:solidFill>
                <a:srgbClr val="1A7B46"/>
              </a:solidFill>
            </a:endParaRP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6</a:t>
            </a:fld>
            <a:endParaRPr lang="fr-CA" dirty="0"/>
          </a:p>
        </p:txBody>
      </p:sp>
      <p:sp>
        <p:nvSpPr>
          <p:cNvPr id="20" name="Text Placeholder 19">
            <a:extLst>
              <a:ext uri="{FF2B5EF4-FFF2-40B4-BE49-F238E27FC236}">
                <a16:creationId xmlns:a16="http://schemas.microsoft.com/office/drawing/2014/main" id="{FB0EBD4A-41B9-3E1D-45F9-7A55A46108D1}"/>
              </a:ext>
            </a:extLst>
          </p:cNvPr>
          <p:cNvSpPr>
            <a:spLocks noGrp="1"/>
          </p:cNvSpPr>
          <p:nvPr>
            <p:ph type="body" sz="quarter" idx="35"/>
          </p:nvPr>
        </p:nvSpPr>
        <p:spPr/>
        <p:txBody>
          <a:bodyPr/>
          <a:lstStyle/>
          <a:p>
            <a:r>
              <a:rPr lang="en-US" dirty="0"/>
              <a:t>Hør</a:t>
            </a:r>
          </a:p>
        </p:txBody>
      </p:sp>
      <p:sp>
        <p:nvSpPr>
          <p:cNvPr id="21" name="Text Placeholder 20">
            <a:extLst>
              <a:ext uri="{FF2B5EF4-FFF2-40B4-BE49-F238E27FC236}">
                <a16:creationId xmlns:a16="http://schemas.microsoft.com/office/drawing/2014/main" id="{085870CB-AD46-7A06-567B-A098F8F990FE}"/>
              </a:ext>
            </a:extLst>
          </p:cNvPr>
          <p:cNvSpPr>
            <a:spLocks noGrp="1"/>
          </p:cNvSpPr>
          <p:nvPr>
            <p:ph type="body" sz="quarter" idx="36"/>
          </p:nvPr>
        </p:nvSpPr>
        <p:spPr/>
        <p:txBody>
          <a:bodyPr/>
          <a:lstStyle/>
          <a:p>
            <a:r>
              <a:rPr lang="en-US" dirty="0"/>
              <a:t>04</a:t>
            </a:r>
          </a:p>
        </p:txBody>
      </p:sp>
      <p:pic>
        <p:nvPicPr>
          <p:cNvPr id="5" name="Picture Placeholder 4">
            <a:extLst>
              <a:ext uri="{FF2B5EF4-FFF2-40B4-BE49-F238E27FC236}">
                <a16:creationId xmlns:a16="http://schemas.microsoft.com/office/drawing/2014/main" id="{EB96A72A-F01F-45C6-1920-E1965230FE28}"/>
              </a:ext>
            </a:extLst>
          </p:cNvPr>
          <p:cNvPicPr>
            <a:picLocks noGrp="1" noChangeAspect="1"/>
          </p:cNvPicPr>
          <p:nvPr>
            <p:ph type="pic" sz="quarter" idx="37"/>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4323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Placeholder 59">
            <a:extLst>
              <a:ext uri="{FF2B5EF4-FFF2-40B4-BE49-F238E27FC236}">
                <a16:creationId xmlns:a16="http://schemas.microsoft.com/office/drawing/2014/main" id="{960F4AE6-7A2A-7EE3-470A-022F36950B28}"/>
              </a:ext>
            </a:extLst>
          </p:cNvPr>
          <p:cNvSpPr>
            <a:spLocks noGrp="1"/>
          </p:cNvSpPr>
          <p:nvPr>
            <p:ph type="body" sz="quarter" idx="18"/>
          </p:nvPr>
        </p:nvSpPr>
        <p:spPr>
          <a:xfrm>
            <a:off x="528133" y="1876698"/>
            <a:ext cx="3089709" cy="1049221"/>
          </a:xfrm>
        </p:spPr>
        <p:txBody>
          <a:bodyPr/>
          <a:lstStyle/>
          <a:p>
            <a:r>
              <a:rPr lang="en-US" dirty="0"/>
              <a:t>Prøv selv</a:t>
            </a:r>
          </a:p>
        </p:txBody>
      </p:sp>
      <p:sp>
        <p:nvSpPr>
          <p:cNvPr id="8" name="Text Placeholder 7">
            <a:extLst>
              <a:ext uri="{FF2B5EF4-FFF2-40B4-BE49-F238E27FC236}">
                <a16:creationId xmlns:a16="http://schemas.microsoft.com/office/drawing/2014/main" id="{480A3FB5-72DE-F28A-C801-A9FD8AD73793}"/>
              </a:ext>
            </a:extLst>
          </p:cNvPr>
          <p:cNvSpPr>
            <a:spLocks noGrp="1"/>
          </p:cNvSpPr>
          <p:nvPr>
            <p:ph type="body" sz="quarter" idx="19"/>
          </p:nvPr>
        </p:nvSpPr>
        <p:spPr>
          <a:xfrm>
            <a:off x="544933" y="941779"/>
            <a:ext cx="1197303" cy="385564"/>
          </a:xfrm>
        </p:spPr>
        <p:txBody>
          <a:bodyPr/>
          <a:lstStyle/>
          <a:p>
            <a:r>
              <a:rPr lang="en-US" dirty="0"/>
              <a:t>05</a:t>
            </a:r>
          </a:p>
        </p:txBody>
      </p:sp>
      <p:pic>
        <p:nvPicPr>
          <p:cNvPr id="6" name="Picture Placeholder 5">
            <a:extLst>
              <a:ext uri="{FF2B5EF4-FFF2-40B4-BE49-F238E27FC236}">
                <a16:creationId xmlns:a16="http://schemas.microsoft.com/office/drawing/2014/main" id="{60B9841A-03E7-7507-2FD7-F7CF5ADC15AF}"/>
              </a:ext>
            </a:extLst>
          </p:cNvPr>
          <p:cNvPicPr>
            <a:picLocks noGrp="1" noChangeAspect="1"/>
          </p:cNvPicPr>
          <p:nvPr>
            <p:ph type="pic" sz="quarter" idx="34"/>
          </p:nvPr>
        </p:nvPicPr>
        <p:blipFill rotWithShape="1">
          <a:blip r:embed="rId2" cstate="email">
            <a:extLst>
              <a:ext uri="{28A0092B-C50C-407E-A947-70E740481C1C}">
                <a14:useLocalDpi xmlns:a14="http://schemas.microsoft.com/office/drawing/2010/main"/>
              </a:ext>
            </a:extLst>
          </a:blip>
          <a:srcRect/>
          <a:stretch/>
        </p:blipFill>
        <p:spPr>
          <a:xfrm>
            <a:off x="3865139" y="1714894"/>
            <a:ext cx="3919907" cy="3272709"/>
          </a:xfrm>
        </p:spPr>
      </p:pic>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7</a:t>
            </a:fld>
            <a:endParaRPr lang="en-US" dirty="0"/>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63" name="Text Placeholder 8">
            <a:extLst>
              <a:ext uri="{FF2B5EF4-FFF2-40B4-BE49-F238E27FC236}">
                <a16:creationId xmlns:a16="http://schemas.microsoft.com/office/drawing/2014/main" id="{5B4D6BFD-5959-18CE-0FC7-E79752EBA551}"/>
              </a:ext>
            </a:extLst>
          </p:cNvPr>
          <p:cNvSpPr>
            <a:spLocks noGrp="1"/>
          </p:cNvSpPr>
          <p:nvPr>
            <p:ph type="body" sz="quarter" idx="32"/>
          </p:nvPr>
        </p:nvSpPr>
        <p:spPr>
          <a:xfrm>
            <a:off x="634479" y="5339518"/>
            <a:ext cx="6541269" cy="3459530"/>
          </a:xfrm>
        </p:spPr>
        <p:txBody>
          <a:bodyPr numCol="1"/>
          <a:lstStyle/>
          <a:p>
            <a:pPr algn="l">
              <a:lnSpc>
                <a:spcPct val="100000"/>
              </a:lnSpc>
            </a:pPr>
            <a:r>
              <a:rPr lang="en-US" sz="1600" b="1" dirty="0">
                <a:solidFill>
                  <a:srgbClr val="84C345"/>
                </a:solidFill>
              </a:rPr>
              <a:t>SKRIV:</a:t>
            </a:r>
          </a:p>
          <a:p>
            <a:pPr>
              <a:lnSpc>
                <a:spcPct val="100000"/>
              </a:lnSpc>
            </a:pPr>
            <a:r>
              <a:rPr lang="en-US" sz="1400" dirty="0"/>
              <a:t>Tenk på én lokal sak (skole, </a:t>
            </a:r>
            <a:r>
              <a:rPr lang="en-US" sz="1400" dirty="0" err="1"/>
              <a:t>nabolag</a:t>
            </a:r>
            <a:r>
              <a:rPr lang="en-US" sz="1400" dirty="0"/>
              <a:t>, grøntområde) som du bryr deg om. Skriv ned hvem du kan invitere til å samarbeide med deg (venner, klubber, lokale organisasjoner).</a:t>
            </a:r>
          </a:p>
          <a:p>
            <a:pPr>
              <a:lnSpc>
                <a:spcPct val="100000"/>
              </a:lnSpc>
            </a:pPr>
            <a:endParaRPr lang="en-PH" sz="1200" b="1" dirty="0"/>
          </a:p>
          <a:p>
            <a:pPr algn="l">
              <a:lnSpc>
                <a:spcPct val="100000"/>
              </a:lnSpc>
            </a:pPr>
            <a:r>
              <a:rPr lang="en-PH" sz="1600" b="1" dirty="0">
                <a:solidFill>
                  <a:srgbClr val="84C345"/>
                </a:solidFill>
              </a:rPr>
              <a:t>DISKUTER:</a:t>
            </a:r>
          </a:p>
          <a:p>
            <a:pPr>
              <a:lnSpc>
                <a:spcPct val="100000"/>
              </a:lnSpc>
            </a:pPr>
            <a:r>
              <a:rPr lang="en-PH" sz="1400" dirty="0"/>
              <a:t>Del ideen din med en gruppe jevnaldrende. Hvilke roller kan folk ha? Hvilke ressurser kan du trenge? Hvilke mulige hindringer ser du for deg?</a:t>
            </a:r>
          </a:p>
          <a:p>
            <a:pPr>
              <a:lnSpc>
                <a:spcPct val="100000"/>
              </a:lnSpc>
            </a:pPr>
            <a:endParaRPr lang="en-PH" sz="1200" b="1" dirty="0"/>
          </a:p>
          <a:p>
            <a:pPr algn="l">
              <a:lnSpc>
                <a:spcPct val="100000"/>
              </a:lnSpc>
            </a:pPr>
            <a:r>
              <a:rPr lang="en-PH" sz="1600" b="1" dirty="0">
                <a:solidFill>
                  <a:srgbClr val="84C345"/>
                </a:solidFill>
              </a:rPr>
              <a:t>HANDLE:</a:t>
            </a:r>
          </a:p>
          <a:p>
            <a:pPr>
              <a:lnSpc>
                <a:spcPct val="100000"/>
              </a:lnSpc>
            </a:pPr>
            <a:r>
              <a:rPr lang="en-PH" sz="1400" dirty="0" err="1"/>
              <a:t>Organiser</a:t>
            </a:r>
            <a:r>
              <a:rPr lang="en-PH" sz="1400" dirty="0"/>
              <a:t> en liten gruppeaktivitet – kanskje en opprydding, en plakatkampanje eller en kampanje i sosiale medier. Følg med på hva som fungerer, hva som ikke gjør det, og hvilke forbindelser du bygger.</a:t>
            </a:r>
          </a:p>
        </p:txBody>
      </p:sp>
    </p:spTree>
    <p:extLst>
      <p:ext uri="{BB962C8B-B14F-4D97-AF65-F5344CB8AC3E}">
        <p14:creationId xmlns:p14="http://schemas.microsoft.com/office/powerpoint/2010/main" val="165502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a:extLst>
              <a:ext uri="{FF2B5EF4-FFF2-40B4-BE49-F238E27FC236}">
                <a16:creationId xmlns:a16="http://schemas.microsoft.com/office/drawing/2014/main" id="{AF093B09-BBB4-70F1-36F5-BCC157DF4300}"/>
              </a:ext>
            </a:extLst>
          </p:cNvPr>
          <p:cNvPicPr>
            <a:picLocks noGrp="1" noChangeAspect="1"/>
          </p:cNvPicPr>
          <p:nvPr>
            <p:ph type="pic" sz="quarter" idx="39"/>
          </p:nvPr>
        </p:nvPicPr>
        <p:blipFill>
          <a:blip r:embed="rId2" cstate="email">
            <a:extLst>
              <a:ext uri="{28A0092B-C50C-407E-A947-70E740481C1C}">
                <a14:useLocalDpi xmlns:a14="http://schemas.microsoft.com/office/drawing/2010/main"/>
              </a:ext>
            </a:extLst>
          </a:blip>
          <a:srcRect/>
          <a:stretch>
            <a:fillRect/>
          </a:stretch>
        </p:blipFill>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rgbClr val="FFFFFF">
              <a:lumMod val="95000"/>
            </a:srgbClr>
          </a:solidFill>
        </p:spPr>
      </p:pic>
      <p:sp>
        <p:nvSpPr>
          <p:cNvPr id="7" name="Text Placeholder 6">
            <a:extLst>
              <a:ext uri="{FF2B5EF4-FFF2-40B4-BE49-F238E27FC236}">
                <a16:creationId xmlns:a16="http://schemas.microsoft.com/office/drawing/2014/main" id="{E2260B2B-0548-2C10-8ED6-68014F37F3B4}"/>
              </a:ext>
            </a:extLst>
          </p:cNvPr>
          <p:cNvSpPr>
            <a:spLocks noGrp="1"/>
          </p:cNvSpPr>
          <p:nvPr>
            <p:ph type="body" sz="quarter" idx="32"/>
          </p:nvPr>
        </p:nvSpPr>
        <p:spPr/>
        <p:txBody>
          <a:bodyPr numCol="1"/>
          <a:lstStyle/>
          <a:p>
            <a:pPr>
              <a:lnSpc>
                <a:spcPct val="100000"/>
              </a:lnSpc>
            </a:pPr>
            <a:r>
              <a:rPr lang="en-US" sz="1600" dirty="0">
                <a:solidFill>
                  <a:srgbClr val="404040"/>
                </a:solidFill>
              </a:rPr>
              <a:t>Kollektiv handling viser oss at reell endring ikke handler om å vente på noen andre – den handler om at vi velger å gå sammen, holde ut gjennom utfordringer og bruke vår felles styrke. Fellesskap er drivkraften bak klimahandling.</a:t>
            </a:r>
          </a:p>
        </p:txBody>
      </p:sp>
      <p:sp>
        <p:nvSpPr>
          <p:cNvPr id="9" name="Text Placeholder 8">
            <a:extLst>
              <a:ext uri="{FF2B5EF4-FFF2-40B4-BE49-F238E27FC236}">
                <a16:creationId xmlns:a16="http://schemas.microsoft.com/office/drawing/2014/main" id="{DE887403-0EAB-C9BD-CE52-97CB3CC94753}"/>
              </a:ext>
            </a:extLst>
          </p:cNvPr>
          <p:cNvSpPr>
            <a:spLocks noGrp="1"/>
          </p:cNvSpPr>
          <p:nvPr>
            <p:ph type="body" sz="quarter" idx="38"/>
          </p:nvPr>
        </p:nvSpPr>
        <p:spPr/>
        <p:txBody>
          <a:bodyPr/>
          <a:lstStyle/>
          <a:p>
            <a:r>
              <a:rPr lang="en-US" dirty="0">
                <a:solidFill>
                  <a:srgbClr val="1F8E47"/>
                </a:solidFill>
              </a:rPr>
              <a:t>Hovedpunkt</a:t>
            </a:r>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8</a:t>
            </a:fld>
            <a:endParaRPr lang="en-US" dirty="0"/>
          </a:p>
        </p:txBody>
      </p:sp>
    </p:spTree>
    <p:extLst>
      <p:ext uri="{BB962C8B-B14F-4D97-AF65-F5344CB8AC3E}">
        <p14:creationId xmlns:p14="http://schemas.microsoft.com/office/powerpoint/2010/main" val="1856313748"/>
      </p:ext>
    </p:extLst>
  </p:cSld>
  <p:clrMapOvr>
    <a:masterClrMapping/>
  </p:clrMapOvr>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1308</TotalTime>
  <Words>637</Words>
  <Application>Microsoft Office PowerPoint</Application>
  <PresentationFormat>Custom</PresentationFormat>
  <Paragraphs>84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Con</cp:lastModifiedBy>
  <cp:revision>1559</cp:revision>
  <cp:lastPrinted>2021-11-26T07:36:34Z</cp:lastPrinted>
  <dcterms:created xsi:type="dcterms:W3CDTF">2016-05-11T14:31:01Z</dcterms:created>
  <dcterms:modified xsi:type="dcterms:W3CDTF">2026-06-29T17:44:24Z</dcterms:modified>
</cp:coreProperties>
</file>