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3" r:id="rId1"/>
  </p:sldMasterIdLst>
  <p:notesMasterIdLst>
    <p:notesMasterId r:id="rId9"/>
  </p:notesMasterIdLst>
  <p:handoutMasterIdLst>
    <p:handoutMasterId r:id="rId10"/>
  </p:handoutMasterIdLst>
  <p:sldIdLst>
    <p:sldId id="1409" r:id="rId2"/>
    <p:sldId id="1410" r:id="rId3"/>
    <p:sldId id="1394" r:id="rId4"/>
    <p:sldId id="1395" r:id="rId5"/>
    <p:sldId id="1396" r:id="rId6"/>
    <p:sldId id="1397" r:id="rId7"/>
    <p:sldId id="1399" r:id="rId8"/>
  </p:sldIdLst>
  <p:sldSz cx="7775575" cy="10907713"/>
  <p:notesSz cx="6797675"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449" userDrawn="1">
          <p15:clr>
            <a:srgbClr val="A4A3A4"/>
          </p15:clr>
        </p15:guide>
        <p15:guide id="3" pos="4604" userDrawn="1">
          <p15:clr>
            <a:srgbClr val="A4A3A4"/>
          </p15:clr>
        </p15:guide>
        <p15:guide id="4" orient="horz" pos="6213" userDrawn="1">
          <p15:clr>
            <a:srgbClr val="A4A3A4"/>
          </p15:clr>
        </p15:guide>
        <p15:guide id="5" pos="294" userDrawn="1">
          <p15:clr>
            <a:srgbClr val="A4A3A4"/>
          </p15:clr>
        </p15:guide>
        <p15:guide id="6" orient="horz" pos="80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646A2A-5463-31BB-24B8-887E45DDAF69}" name="Orla Casey" initials="OC" userId="S::orla@momentumconsulting.ie::ee9f56f0-43a2-47ae-a5b8-d4a7d2f5cec3" providerId="AD"/>
  <p188:author id="{E5A91EC1-C2F0-5790-9FE1-530FBDF7E78D}" name="Dyan Valiente" initials="DV" userId="9fd6c334aa97fe5d"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7B46"/>
    <a:srgbClr val="84C345"/>
    <a:srgbClr val="84C245"/>
    <a:srgbClr val="404040"/>
    <a:srgbClr val="1F8E47"/>
    <a:srgbClr val="5398A2"/>
    <a:srgbClr val="282666"/>
    <a:srgbClr val="509947"/>
    <a:srgbClr val="ED8623"/>
    <a:srgbClr val="6537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C9BE88-01BE-3647-BD3E-BD4AB69C3E39}" v="39" dt="2026-03-30T18:05:14.2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85" autoAdjust="0"/>
    <p:restoredTop sz="96115" autoAdjust="0"/>
  </p:normalViewPr>
  <p:slideViewPr>
    <p:cSldViewPr snapToGrid="0" showGuides="1">
      <p:cViewPr varScale="1">
        <p:scale>
          <a:sx n="52" d="100"/>
          <a:sy n="52" d="100"/>
        </p:scale>
        <p:origin x="2760" y="62"/>
      </p:cViewPr>
      <p:guideLst>
        <p:guide pos="2449"/>
        <p:guide pos="4604"/>
        <p:guide orient="horz" pos="6213"/>
        <p:guide pos="294"/>
        <p:guide orient="horz" pos="802"/>
      </p:guideLst>
    </p:cSldViewPr>
  </p:slideViewPr>
  <p:outlineViewPr>
    <p:cViewPr>
      <p:scale>
        <a:sx n="25" d="100"/>
        <a:sy n="25" d="100"/>
      </p:scale>
      <p:origin x="0" y="-8796"/>
    </p:cViewPr>
  </p:outlineViewPr>
  <p:notesTextViewPr>
    <p:cViewPr>
      <p:scale>
        <a:sx n="3" d="2"/>
        <a:sy n="3" d="2"/>
      </p:scale>
      <p:origin x="0" y="0"/>
    </p:cViewPr>
  </p:notesTextViewPr>
  <p:sorterViewPr>
    <p:cViewPr>
      <p:scale>
        <a:sx n="71" d="100"/>
        <a:sy n="71" d="100"/>
      </p:scale>
      <p:origin x="0" y="-32478"/>
    </p:cViewPr>
  </p:sorterViewPr>
  <p:notesViewPr>
    <p:cSldViewPr snapToGrid="0" showGuides="1">
      <p:cViewPr varScale="1">
        <p:scale>
          <a:sx n="86" d="100"/>
          <a:sy n="86" d="100"/>
        </p:scale>
        <p:origin x="2720" y="208"/>
      </p:cViewPr>
      <p:guideLst/>
    </p:cSldViewPr>
  </p:notesViewPr>
  <p:gridSpacing cx="75600" cy="756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fr-CA" dirty="0"/>
          </a:p>
        </p:txBody>
      </p:sp>
      <p:sp>
        <p:nvSpPr>
          <p:cNvPr id="3" name="Date Placeholder 2"/>
          <p:cNvSpPr>
            <a:spLocks noGrp="1"/>
          </p:cNvSpPr>
          <p:nvPr>
            <p:ph type="dt" sz="quarter" idx="1"/>
          </p:nvPr>
        </p:nvSpPr>
        <p:spPr>
          <a:xfrm>
            <a:off x="3850443" y="0"/>
            <a:ext cx="2945659" cy="498215"/>
          </a:xfrm>
          <a:prstGeom prst="rect">
            <a:avLst/>
          </a:prstGeom>
        </p:spPr>
        <p:txBody>
          <a:bodyPr vert="horz" lIns="91440" tIns="45720" rIns="91440" bIns="45720" rtlCol="0"/>
          <a:lstStyle>
            <a:lvl1pPr algn="r">
              <a:defRPr sz="1200"/>
            </a:lvl1pPr>
          </a:lstStyle>
          <a:p>
            <a:fld id="{FC99EEBC-801D-48ED-B535-298BB7EDD6B9}" type="datetimeFigureOut">
              <a:rPr lang="fr-CA" smtClean="0"/>
              <a:t>2026-06-29</a:t>
            </a:fld>
            <a:endParaRPr lang="fr-CA" dirty="0"/>
          </a:p>
        </p:txBody>
      </p:sp>
      <p:sp>
        <p:nvSpPr>
          <p:cNvPr id="4" name="Footer Placeholder 3"/>
          <p:cNvSpPr>
            <a:spLocks noGrp="1"/>
          </p:cNvSpPr>
          <p:nvPr>
            <p:ph type="ftr" sz="quarter" idx="2"/>
          </p:nvPr>
        </p:nvSpPr>
        <p:spPr>
          <a:xfrm>
            <a:off x="0" y="9431600"/>
            <a:ext cx="2945659" cy="498214"/>
          </a:xfrm>
          <a:prstGeom prst="rect">
            <a:avLst/>
          </a:prstGeom>
        </p:spPr>
        <p:txBody>
          <a:bodyPr vert="horz" lIns="91440" tIns="45720" rIns="91440" bIns="45720" rtlCol="0" anchor="b"/>
          <a:lstStyle>
            <a:lvl1pPr algn="l">
              <a:defRPr sz="1200"/>
            </a:lvl1pPr>
          </a:lstStyle>
          <a:p>
            <a:endParaRPr lang="fr-CA" dirty="0"/>
          </a:p>
        </p:txBody>
      </p:sp>
      <p:sp>
        <p:nvSpPr>
          <p:cNvPr id="5" name="Slide Number Placeholder 4"/>
          <p:cNvSpPr>
            <a:spLocks noGrp="1"/>
          </p:cNvSpPr>
          <p:nvPr>
            <p:ph type="sldNum" sz="quarter" idx="3"/>
          </p:nvPr>
        </p:nvSpPr>
        <p:spPr>
          <a:xfrm>
            <a:off x="3850443" y="9431600"/>
            <a:ext cx="2945659" cy="498214"/>
          </a:xfrm>
          <a:prstGeom prst="rect">
            <a:avLst/>
          </a:prstGeom>
        </p:spPr>
        <p:txBody>
          <a:bodyPr vert="horz" lIns="91440" tIns="45720" rIns="91440" bIns="45720" rtlCol="0" anchor="b"/>
          <a:lstStyle>
            <a:lvl1pPr algn="r">
              <a:defRPr sz="1200"/>
            </a:lvl1pPr>
          </a:lstStyle>
          <a:p>
            <a:fld id="{DBEDE7FE-8B5A-4903-B85A-8040D05696C6}" type="slidenum">
              <a:rPr lang="fr-CA" smtClean="0"/>
              <a:t>‹#›</a:t>
            </a:fld>
            <a:endParaRPr lang="fr-CA" dirty="0"/>
          </a:p>
        </p:txBody>
      </p:sp>
    </p:spTree>
    <p:extLst>
      <p:ext uri="{BB962C8B-B14F-4D97-AF65-F5344CB8AC3E}">
        <p14:creationId xmlns:p14="http://schemas.microsoft.com/office/powerpoint/2010/main" val="4828582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fr-CA" dirty="0"/>
          </a:p>
        </p:txBody>
      </p:sp>
      <p:sp>
        <p:nvSpPr>
          <p:cNvPr id="3" name="Date Placeholder 2"/>
          <p:cNvSpPr>
            <a:spLocks noGrp="1"/>
          </p:cNvSpPr>
          <p:nvPr>
            <p:ph type="dt" idx="1"/>
          </p:nvPr>
        </p:nvSpPr>
        <p:spPr>
          <a:xfrm>
            <a:off x="3850443" y="0"/>
            <a:ext cx="2945659" cy="498215"/>
          </a:xfrm>
          <a:prstGeom prst="rect">
            <a:avLst/>
          </a:prstGeom>
        </p:spPr>
        <p:txBody>
          <a:bodyPr vert="horz" lIns="91440" tIns="45720" rIns="91440" bIns="45720" rtlCol="0"/>
          <a:lstStyle>
            <a:lvl1pPr algn="r">
              <a:defRPr sz="1200"/>
            </a:lvl1pPr>
          </a:lstStyle>
          <a:p>
            <a:fld id="{99CC462C-9F76-4357-BB19-A4DE8D8E1FB0}" type="datetimeFigureOut">
              <a:rPr lang="fr-CA" smtClean="0"/>
              <a:t>2026-06-29</a:t>
            </a:fld>
            <a:endParaRPr lang="fr-CA" dirty="0"/>
          </a:p>
        </p:txBody>
      </p:sp>
      <p:sp>
        <p:nvSpPr>
          <p:cNvPr id="4" name="Slide Image Placeholder 3"/>
          <p:cNvSpPr>
            <a:spLocks noGrp="1" noRot="1" noChangeAspect="1"/>
          </p:cNvSpPr>
          <p:nvPr>
            <p:ph type="sldImg" idx="2"/>
          </p:nvPr>
        </p:nvSpPr>
        <p:spPr>
          <a:xfrm>
            <a:off x="2205038" y="1241425"/>
            <a:ext cx="2387600" cy="3351213"/>
          </a:xfrm>
          <a:prstGeom prst="rect">
            <a:avLst/>
          </a:prstGeom>
          <a:noFill/>
          <a:ln w="12700">
            <a:solidFill>
              <a:prstClr val="black"/>
            </a:solidFill>
          </a:ln>
        </p:spPr>
        <p:txBody>
          <a:bodyPr vert="horz" lIns="91440" tIns="45720" rIns="91440" bIns="45720" rtlCol="0" anchor="ctr"/>
          <a:lstStyle/>
          <a:p>
            <a:endParaRPr lang="fr-CA" dirty="0"/>
          </a:p>
        </p:txBody>
      </p:sp>
      <p:sp>
        <p:nvSpPr>
          <p:cNvPr id="5" name="Notes Placeholder 4"/>
          <p:cNvSpPr>
            <a:spLocks noGrp="1"/>
          </p:cNvSpPr>
          <p:nvPr>
            <p:ph type="body" sz="quarter" idx="3"/>
          </p:nvPr>
        </p:nvSpPr>
        <p:spPr>
          <a:xfrm>
            <a:off x="679768" y="4778722"/>
            <a:ext cx="5438140" cy="390986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Footer Placeholder 5"/>
          <p:cNvSpPr>
            <a:spLocks noGrp="1"/>
          </p:cNvSpPr>
          <p:nvPr>
            <p:ph type="ftr" sz="quarter" idx="4"/>
          </p:nvPr>
        </p:nvSpPr>
        <p:spPr>
          <a:xfrm>
            <a:off x="0" y="9431600"/>
            <a:ext cx="2945659" cy="498214"/>
          </a:xfrm>
          <a:prstGeom prst="rect">
            <a:avLst/>
          </a:prstGeom>
        </p:spPr>
        <p:txBody>
          <a:bodyPr vert="horz" lIns="91440" tIns="45720" rIns="91440" bIns="45720" rtlCol="0" anchor="b"/>
          <a:lstStyle>
            <a:lvl1pPr algn="l">
              <a:defRPr sz="1200"/>
            </a:lvl1pPr>
          </a:lstStyle>
          <a:p>
            <a:endParaRPr lang="fr-CA" dirty="0"/>
          </a:p>
        </p:txBody>
      </p:sp>
      <p:sp>
        <p:nvSpPr>
          <p:cNvPr id="7" name="Slide Number Placeholder 6"/>
          <p:cNvSpPr>
            <a:spLocks noGrp="1"/>
          </p:cNvSpPr>
          <p:nvPr>
            <p:ph type="sldNum" sz="quarter" idx="5"/>
          </p:nvPr>
        </p:nvSpPr>
        <p:spPr>
          <a:xfrm>
            <a:off x="3850443" y="9431600"/>
            <a:ext cx="2945659" cy="498214"/>
          </a:xfrm>
          <a:prstGeom prst="rect">
            <a:avLst/>
          </a:prstGeom>
        </p:spPr>
        <p:txBody>
          <a:bodyPr vert="horz" lIns="91440" tIns="45720" rIns="91440" bIns="45720" rtlCol="0" anchor="b"/>
          <a:lstStyle>
            <a:lvl1pPr algn="r">
              <a:defRPr sz="1200"/>
            </a:lvl1pPr>
          </a:lstStyle>
          <a:p>
            <a:fld id="{32EF6E3F-7229-435D-9B4A-E0ABCDF45996}" type="slidenum">
              <a:rPr lang="fr-CA" smtClean="0"/>
              <a:t>‹#›</a:t>
            </a:fld>
            <a:endParaRPr lang="fr-CA" dirty="0"/>
          </a:p>
        </p:txBody>
      </p:sp>
    </p:spTree>
    <p:extLst>
      <p:ext uri="{BB962C8B-B14F-4D97-AF65-F5344CB8AC3E}">
        <p14:creationId xmlns:p14="http://schemas.microsoft.com/office/powerpoint/2010/main" val="332869965"/>
      </p:ext>
    </p:extLst>
  </p:cSld>
  <p:clrMap bg1="lt1" tx1="dk1" bg2="lt2" tx2="dk2" accent1="accent1" accent2="accent2" accent3="accent3" accent4="accent4" accent5="accent5" accent6="accent6" hlink="hlink" folHlink="folHlink"/>
  <p:hf hdr="0" ftr="0" dt="0"/>
  <p:notesStyle>
    <a:lvl1pPr marL="0" algn="l" defTabSz="1371600" rtl="0" eaLnBrk="1" latinLnBrk="0" hangingPunct="1">
      <a:defRPr sz="1800" kern="1200">
        <a:solidFill>
          <a:schemeClr val="tx1"/>
        </a:solidFill>
        <a:latin typeface="+mn-lt"/>
        <a:ea typeface="+mn-ea"/>
        <a:cs typeface="+mn-cs"/>
      </a:defRPr>
    </a:lvl1pPr>
    <a:lvl2pPr marL="685800" algn="l" defTabSz="1371600" rtl="0" eaLnBrk="1" latinLnBrk="0" hangingPunct="1">
      <a:defRPr sz="1800" kern="1200">
        <a:solidFill>
          <a:schemeClr val="tx1"/>
        </a:solidFill>
        <a:latin typeface="+mn-lt"/>
        <a:ea typeface="+mn-ea"/>
        <a:cs typeface="+mn-cs"/>
      </a:defRPr>
    </a:lvl2pPr>
    <a:lvl3pPr marL="1371600" algn="l" defTabSz="1371600" rtl="0" eaLnBrk="1" latinLnBrk="0" hangingPunct="1">
      <a:defRPr sz="1800" kern="1200">
        <a:solidFill>
          <a:schemeClr val="tx1"/>
        </a:solidFill>
        <a:latin typeface="+mn-lt"/>
        <a:ea typeface="+mn-ea"/>
        <a:cs typeface="+mn-cs"/>
      </a:defRPr>
    </a:lvl3pPr>
    <a:lvl4pPr marL="2057400" algn="l" defTabSz="1371600" rtl="0" eaLnBrk="1" latinLnBrk="0" hangingPunct="1">
      <a:defRPr sz="1800" kern="1200">
        <a:solidFill>
          <a:schemeClr val="tx1"/>
        </a:solidFill>
        <a:latin typeface="+mn-lt"/>
        <a:ea typeface="+mn-ea"/>
        <a:cs typeface="+mn-cs"/>
      </a:defRPr>
    </a:lvl4pPr>
    <a:lvl5pPr marL="2743200" algn="l" defTabSz="1371600" rtl="0" eaLnBrk="1" latinLnBrk="0" hangingPunct="1">
      <a:defRPr sz="1800" kern="1200">
        <a:solidFill>
          <a:schemeClr val="tx1"/>
        </a:solidFill>
        <a:latin typeface="+mn-lt"/>
        <a:ea typeface="+mn-ea"/>
        <a:cs typeface="+mn-cs"/>
      </a:defRPr>
    </a:lvl5pPr>
    <a:lvl6pPr marL="3429000" algn="l" defTabSz="1371600" rtl="0" eaLnBrk="1" latinLnBrk="0" hangingPunct="1">
      <a:defRPr sz="1800" kern="1200">
        <a:solidFill>
          <a:schemeClr val="tx1"/>
        </a:solidFill>
        <a:latin typeface="+mn-lt"/>
        <a:ea typeface="+mn-ea"/>
        <a:cs typeface="+mn-cs"/>
      </a:defRPr>
    </a:lvl6pPr>
    <a:lvl7pPr marL="4114800" algn="l" defTabSz="1371600" rtl="0" eaLnBrk="1" latinLnBrk="0" hangingPunct="1">
      <a:defRPr sz="1800" kern="1200">
        <a:solidFill>
          <a:schemeClr val="tx1"/>
        </a:solidFill>
        <a:latin typeface="+mn-lt"/>
        <a:ea typeface="+mn-ea"/>
        <a:cs typeface="+mn-cs"/>
      </a:defRPr>
    </a:lvl7pPr>
    <a:lvl8pPr marL="4800600" algn="l" defTabSz="1371600" rtl="0" eaLnBrk="1" latinLnBrk="0" hangingPunct="1">
      <a:defRPr sz="1800" kern="1200">
        <a:solidFill>
          <a:schemeClr val="tx1"/>
        </a:solidFill>
        <a:latin typeface="+mn-lt"/>
        <a:ea typeface="+mn-ea"/>
        <a:cs typeface="+mn-cs"/>
      </a:defRPr>
    </a:lvl8pPr>
    <a:lvl9pPr marL="5486400" algn="l" defTabSz="1371600" rtl="0" eaLnBrk="1" latinLnBrk="0" hangingPunct="1">
      <a:defRPr sz="1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ver 02">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646FC037-0C21-C2F8-214B-FC367570A10B}"/>
              </a:ext>
            </a:extLst>
          </p:cNvPr>
          <p:cNvSpPr>
            <a:spLocks noGrp="1"/>
          </p:cNvSpPr>
          <p:nvPr>
            <p:ph type="pic" sz="quarter" idx="17"/>
          </p:nvPr>
        </p:nvSpPr>
        <p:spPr>
          <a:xfrm>
            <a:off x="1686560" y="2742765"/>
            <a:ext cx="6089014" cy="4702348"/>
          </a:xfrm>
          <a:custGeom>
            <a:avLst/>
            <a:gdLst>
              <a:gd name="connsiteX0" fmla="*/ 2407573 w 6236518"/>
              <a:gd name="connsiteY0" fmla="*/ 0 h 4816261"/>
              <a:gd name="connsiteX1" fmla="*/ 2543282 w 6236518"/>
              <a:gd name="connsiteY1" fmla="*/ 5026 h 4816261"/>
              <a:gd name="connsiteX2" fmla="*/ 2543282 w 6236518"/>
              <a:gd name="connsiteY2" fmla="*/ 0 h 4816261"/>
              <a:gd name="connsiteX3" fmla="*/ 6236518 w 6236518"/>
              <a:gd name="connsiteY3" fmla="*/ 0 h 4816261"/>
              <a:gd name="connsiteX4" fmla="*/ 6236518 w 6236518"/>
              <a:gd name="connsiteY4" fmla="*/ 4816261 h 4816261"/>
              <a:gd name="connsiteX5" fmla="*/ 2543282 w 6236518"/>
              <a:gd name="connsiteY5" fmla="*/ 4816261 h 4816261"/>
              <a:gd name="connsiteX6" fmla="*/ 2543282 w 6236518"/>
              <a:gd name="connsiteY6" fmla="*/ 4811235 h 4816261"/>
              <a:gd name="connsiteX7" fmla="*/ 2407573 w 6236518"/>
              <a:gd name="connsiteY7" fmla="*/ 4816261 h 4816261"/>
              <a:gd name="connsiteX8" fmla="*/ 0 w 6236518"/>
              <a:gd name="connsiteY8" fmla="*/ 2408131 h 4816261"/>
              <a:gd name="connsiteX9" fmla="*/ 2407573 w 6236518"/>
              <a:gd name="connsiteY9" fmla="*/ 0 h 481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36518" h="4816261">
                <a:moveTo>
                  <a:pt x="2407573" y="0"/>
                </a:moveTo>
                <a:cubicBezTo>
                  <a:pt x="2452808" y="0"/>
                  <a:pt x="2503073" y="0"/>
                  <a:pt x="2543282" y="5026"/>
                </a:cubicBezTo>
                <a:lnTo>
                  <a:pt x="2543282" y="0"/>
                </a:lnTo>
                <a:lnTo>
                  <a:pt x="6236518" y="0"/>
                </a:lnTo>
                <a:lnTo>
                  <a:pt x="6236518" y="4816261"/>
                </a:lnTo>
                <a:lnTo>
                  <a:pt x="2543282" y="4816261"/>
                </a:lnTo>
                <a:lnTo>
                  <a:pt x="2543282" y="4811235"/>
                </a:lnTo>
                <a:cubicBezTo>
                  <a:pt x="2498047" y="4816261"/>
                  <a:pt x="2452808" y="4816261"/>
                  <a:pt x="2407573" y="4816261"/>
                </a:cubicBezTo>
                <a:cubicBezTo>
                  <a:pt x="1075615" y="4816261"/>
                  <a:pt x="0" y="3740397"/>
                  <a:pt x="0" y="2408131"/>
                </a:cubicBezTo>
                <a:cubicBezTo>
                  <a:pt x="0" y="1075868"/>
                  <a:pt x="1080644" y="0"/>
                  <a:pt x="24075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grpSp>
        <p:nvGrpSpPr>
          <p:cNvPr id="3" name="Graphic 95">
            <a:extLst>
              <a:ext uri="{FF2B5EF4-FFF2-40B4-BE49-F238E27FC236}">
                <a16:creationId xmlns:a16="http://schemas.microsoft.com/office/drawing/2014/main" id="{68B9E3F9-4BF7-3703-7832-550C80325564}"/>
              </a:ext>
            </a:extLst>
          </p:cNvPr>
          <p:cNvGrpSpPr/>
          <p:nvPr userDrawn="1"/>
        </p:nvGrpSpPr>
        <p:grpSpPr>
          <a:xfrm>
            <a:off x="4398715" y="10026281"/>
            <a:ext cx="1509109" cy="423922"/>
            <a:chOff x="584588" y="9078286"/>
            <a:chExt cx="1509109" cy="423922"/>
          </a:xfrm>
          <a:solidFill>
            <a:srgbClr val="000000"/>
          </a:solidFill>
        </p:grpSpPr>
        <p:sp>
          <p:nvSpPr>
            <p:cNvPr id="4" name="Freeform 3">
              <a:extLst>
                <a:ext uri="{FF2B5EF4-FFF2-40B4-BE49-F238E27FC236}">
                  <a16:creationId xmlns:a16="http://schemas.microsoft.com/office/drawing/2014/main" id="{BFEF2475-5E3F-A431-7189-69057C23ABCA}"/>
                </a:ext>
              </a:extLst>
            </p:cNvPr>
            <p:cNvSpPr/>
            <p:nvPr/>
          </p:nvSpPr>
          <p:spPr>
            <a:xfrm>
              <a:off x="584588"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5398A2"/>
              </a:solidFill>
              <a:prstDash val="solid"/>
              <a:miter/>
            </a:ln>
          </p:spPr>
          <p:txBody>
            <a:bodyPr rtlCol="0" anchor="ctr"/>
            <a:lstStyle/>
            <a:p>
              <a:endParaRPr lang="en-US" dirty="0"/>
            </a:p>
          </p:txBody>
        </p:sp>
        <p:sp>
          <p:nvSpPr>
            <p:cNvPr id="6" name="Freeform 5">
              <a:extLst>
                <a:ext uri="{FF2B5EF4-FFF2-40B4-BE49-F238E27FC236}">
                  <a16:creationId xmlns:a16="http://schemas.microsoft.com/office/drawing/2014/main" id="{8EEF71E2-E871-1184-5BA9-B3A424EB5C57}"/>
                </a:ext>
              </a:extLst>
            </p:cNvPr>
            <p:cNvSpPr/>
            <p:nvPr/>
          </p:nvSpPr>
          <p:spPr>
            <a:xfrm>
              <a:off x="2069199"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5398A2"/>
              </a:solidFill>
              <a:prstDash val="solid"/>
              <a:miter/>
            </a:ln>
          </p:spPr>
          <p:txBody>
            <a:bodyPr rtlCol="0" anchor="ctr"/>
            <a:lstStyle/>
            <a:p>
              <a:endParaRPr lang="en-US" dirty="0"/>
            </a:p>
          </p:txBody>
        </p:sp>
      </p:grpSp>
      <p:sp>
        <p:nvSpPr>
          <p:cNvPr id="7" name="Text Placeholder 23">
            <a:extLst>
              <a:ext uri="{FF2B5EF4-FFF2-40B4-BE49-F238E27FC236}">
                <a16:creationId xmlns:a16="http://schemas.microsoft.com/office/drawing/2014/main" id="{D9BEFD6E-BB68-AD7F-0B5D-5823E2CA4A89}"/>
              </a:ext>
            </a:extLst>
          </p:cNvPr>
          <p:cNvSpPr>
            <a:spLocks noGrp="1"/>
          </p:cNvSpPr>
          <p:nvPr>
            <p:ph type="body" sz="quarter" idx="18" hasCustomPrompt="1"/>
          </p:nvPr>
        </p:nvSpPr>
        <p:spPr>
          <a:xfrm>
            <a:off x="4443045" y="10065544"/>
            <a:ext cx="1230818" cy="419205"/>
          </a:xfrm>
          <a:prstGeom prst="rect">
            <a:avLst/>
          </a:prstGeom>
        </p:spPr>
        <p:txBody>
          <a:bodyPr>
            <a:noAutofit/>
          </a:bodyPr>
          <a:lstStyle>
            <a:lvl1pPr marL="0" indent="0" algn="l">
              <a:spcBef>
                <a:spcPts val="0"/>
              </a:spcBef>
              <a:buNone/>
              <a:defRPr sz="1000" b="0" i="0">
                <a:solidFill>
                  <a:srgbClr val="404040"/>
                </a:solidFill>
                <a:latin typeface="Calibri" panose="020F0502020204030204" pitchFamily="34" charset="0"/>
                <a:cs typeface="Calibri" panose="020F0502020204030204" pitchFamily="34" charset="0"/>
              </a:defRPr>
            </a:lvl1pPr>
          </a:lstStyle>
          <a:p>
            <a:pPr lvl="0"/>
            <a:r>
              <a:rPr lang="en-US" dirty="0"/>
              <a:t>2022 – 2024</a:t>
            </a:r>
          </a:p>
          <a:p>
            <a:pPr lvl="0"/>
            <a:r>
              <a:rPr lang="en-US" dirty="0"/>
              <a:t>Document Name</a:t>
            </a:r>
          </a:p>
        </p:txBody>
      </p:sp>
      <p:sp>
        <p:nvSpPr>
          <p:cNvPr id="8" name="Text Placeholder 23">
            <a:extLst>
              <a:ext uri="{FF2B5EF4-FFF2-40B4-BE49-F238E27FC236}">
                <a16:creationId xmlns:a16="http://schemas.microsoft.com/office/drawing/2014/main" id="{5CB7E932-7E2C-1231-B1BB-81517D5529FB}"/>
              </a:ext>
            </a:extLst>
          </p:cNvPr>
          <p:cNvSpPr>
            <a:spLocks noGrp="1"/>
          </p:cNvSpPr>
          <p:nvPr>
            <p:ph type="body" sz="quarter" idx="19" hasCustomPrompt="1"/>
          </p:nvPr>
        </p:nvSpPr>
        <p:spPr>
          <a:xfrm>
            <a:off x="6007312" y="10059014"/>
            <a:ext cx="1287131" cy="419205"/>
          </a:xfrm>
          <a:prstGeom prst="rect">
            <a:avLst/>
          </a:prstGeom>
        </p:spPr>
        <p:txBody>
          <a:bodyPr>
            <a:noAutofit/>
          </a:bodyPr>
          <a:lstStyle>
            <a:lvl1pPr marL="0" indent="0" algn="l">
              <a:spcBef>
                <a:spcPts val="0"/>
              </a:spcBef>
              <a:buNone/>
              <a:defRPr sz="1000" b="0" i="0">
                <a:solidFill>
                  <a:srgbClr val="404040"/>
                </a:solidFill>
                <a:latin typeface="Calibri" panose="020F0502020204030204" pitchFamily="34" charset="0"/>
                <a:cs typeface="Calibri" panose="020F0502020204030204" pitchFamily="34" charset="0"/>
              </a:defRPr>
            </a:lvl1pPr>
          </a:lstStyle>
          <a:p>
            <a:pPr lvl="0"/>
            <a:r>
              <a:rPr lang="en-US" dirty="0"/>
              <a:t>By</a:t>
            </a:r>
          </a:p>
          <a:p>
            <a:pPr lvl="0"/>
            <a:r>
              <a:rPr lang="en-US" dirty="0"/>
              <a:t>Partner Name</a:t>
            </a:r>
          </a:p>
        </p:txBody>
      </p:sp>
      <p:sp>
        <p:nvSpPr>
          <p:cNvPr id="15" name="Freeform 14">
            <a:extLst>
              <a:ext uri="{FF2B5EF4-FFF2-40B4-BE49-F238E27FC236}">
                <a16:creationId xmlns:a16="http://schemas.microsoft.com/office/drawing/2014/main" id="{7B149056-6E5E-3096-BE90-4048BA1B5F69}"/>
              </a:ext>
            </a:extLst>
          </p:cNvPr>
          <p:cNvSpPr/>
          <p:nvPr userDrawn="1"/>
        </p:nvSpPr>
        <p:spPr>
          <a:xfrm rot="16200000">
            <a:off x="1479788" y="8325974"/>
            <a:ext cx="665954" cy="3705933"/>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5398A2"/>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6" name="Text Placeholder 23">
            <a:extLst>
              <a:ext uri="{FF2B5EF4-FFF2-40B4-BE49-F238E27FC236}">
                <a16:creationId xmlns:a16="http://schemas.microsoft.com/office/drawing/2014/main" id="{1AFD8494-449B-C0DC-5F25-5727FA7573FD}"/>
              </a:ext>
            </a:extLst>
          </p:cNvPr>
          <p:cNvSpPr>
            <a:spLocks noGrp="1"/>
          </p:cNvSpPr>
          <p:nvPr>
            <p:ph type="body" sz="quarter" idx="44" hasCustomPrompt="1"/>
          </p:nvPr>
        </p:nvSpPr>
        <p:spPr>
          <a:xfrm>
            <a:off x="434647" y="9967005"/>
            <a:ext cx="2846623" cy="469580"/>
          </a:xfrm>
          <a:prstGeom prst="rect">
            <a:avLst/>
          </a:prstGeom>
        </p:spPr>
        <p:txBody>
          <a:bodyPr>
            <a:normAutofit/>
          </a:bodyPr>
          <a:lstStyle>
            <a:lvl1pPr marL="0" indent="0" algn="l">
              <a:buNone/>
              <a:defRPr sz="2200" b="0" i="0">
                <a:solidFill>
                  <a:schemeClr val="bg1"/>
                </a:solidFill>
                <a:latin typeface="Calibri" panose="020F0502020204030204" pitchFamily="34" charset="0"/>
                <a:cs typeface="Calibri" panose="020F0502020204030204" pitchFamily="34" charset="0"/>
              </a:defRPr>
            </a:lvl1pPr>
          </a:lstStyle>
          <a:p>
            <a:pPr lvl="0"/>
            <a:r>
              <a:rPr lang="en-US" dirty="0" err="1"/>
              <a:t>www.website.eu</a:t>
            </a:r>
            <a:endParaRPr lang="en-US" dirty="0"/>
          </a:p>
        </p:txBody>
      </p:sp>
      <p:pic>
        <p:nvPicPr>
          <p:cNvPr id="12" name="Picture 11">
            <a:extLst>
              <a:ext uri="{FF2B5EF4-FFF2-40B4-BE49-F238E27FC236}">
                <a16:creationId xmlns:a16="http://schemas.microsoft.com/office/drawing/2014/main" id="{93F017AA-90E0-E350-A6B1-A70282F1263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40639" y="451177"/>
            <a:ext cx="2422555" cy="1780432"/>
          </a:xfrm>
          <a:prstGeom prst="rect">
            <a:avLst/>
          </a:prstGeom>
        </p:spPr>
      </p:pic>
      <p:pic>
        <p:nvPicPr>
          <p:cNvPr id="19" name="Picture 18">
            <a:extLst>
              <a:ext uri="{FF2B5EF4-FFF2-40B4-BE49-F238E27FC236}">
                <a16:creationId xmlns:a16="http://schemas.microsoft.com/office/drawing/2014/main" id="{F3E70284-DCEA-9728-EF7C-EC69CABE029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4368" y="9134354"/>
            <a:ext cx="1632849" cy="363589"/>
          </a:xfrm>
          <a:prstGeom prst="rect">
            <a:avLst/>
          </a:prstGeom>
        </p:spPr>
      </p:pic>
      <p:sp>
        <p:nvSpPr>
          <p:cNvPr id="5" name="Freeform 4">
            <a:extLst>
              <a:ext uri="{FF2B5EF4-FFF2-40B4-BE49-F238E27FC236}">
                <a16:creationId xmlns:a16="http://schemas.microsoft.com/office/drawing/2014/main" id="{D7C44FA1-02A9-78A8-30AC-E461779BDCD7}"/>
              </a:ext>
            </a:extLst>
          </p:cNvPr>
          <p:cNvSpPr/>
          <p:nvPr userDrawn="1"/>
        </p:nvSpPr>
        <p:spPr>
          <a:xfrm rot="16200000">
            <a:off x="170467" y="3873212"/>
            <a:ext cx="4286606" cy="4627539"/>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Text Placeholder 32">
            <a:extLst>
              <a:ext uri="{FF2B5EF4-FFF2-40B4-BE49-F238E27FC236}">
                <a16:creationId xmlns:a16="http://schemas.microsoft.com/office/drawing/2014/main" id="{5DC39475-9C5B-3C11-4472-06F78DA83BAF}"/>
              </a:ext>
            </a:extLst>
          </p:cNvPr>
          <p:cNvSpPr>
            <a:spLocks noGrp="1"/>
          </p:cNvSpPr>
          <p:nvPr>
            <p:ph type="body" sz="quarter" idx="11" hasCustomPrompt="1"/>
          </p:nvPr>
        </p:nvSpPr>
        <p:spPr>
          <a:xfrm>
            <a:off x="518943" y="5775074"/>
            <a:ext cx="2951698" cy="574616"/>
          </a:xfrm>
          <a:prstGeom prst="rect">
            <a:avLst/>
          </a:prstGeom>
        </p:spPr>
        <p:txBody>
          <a:bodyPr>
            <a:noAutofit/>
          </a:bodyPr>
          <a:lstStyle>
            <a:lvl1pPr marL="0" indent="0" algn="l">
              <a:lnSpc>
                <a:spcPts val="3720"/>
              </a:lnSpc>
              <a:spcBef>
                <a:spcPts val="0"/>
              </a:spcBef>
              <a:buNone/>
              <a:defRPr sz="5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err="1"/>
              <a:t>HeadStart</a:t>
            </a:r>
            <a:endParaRPr lang="en-US" dirty="0"/>
          </a:p>
        </p:txBody>
      </p:sp>
      <p:sp>
        <p:nvSpPr>
          <p:cNvPr id="14" name="Text Placeholder 32">
            <a:extLst>
              <a:ext uri="{FF2B5EF4-FFF2-40B4-BE49-F238E27FC236}">
                <a16:creationId xmlns:a16="http://schemas.microsoft.com/office/drawing/2014/main" id="{54858C8C-764E-5A68-A0F6-BE92AB39BCD8}"/>
              </a:ext>
            </a:extLst>
          </p:cNvPr>
          <p:cNvSpPr>
            <a:spLocks noGrp="1"/>
          </p:cNvSpPr>
          <p:nvPr>
            <p:ph type="body" sz="quarter" idx="16" hasCustomPrompt="1"/>
          </p:nvPr>
        </p:nvSpPr>
        <p:spPr>
          <a:xfrm>
            <a:off x="518943" y="5208449"/>
            <a:ext cx="2980605" cy="751695"/>
          </a:xfrm>
          <a:prstGeom prst="rect">
            <a:avLst/>
          </a:prstGeom>
        </p:spPr>
        <p:txBody>
          <a:bodyPr anchor="t">
            <a:noAutofit/>
          </a:bodyPr>
          <a:lstStyle>
            <a:lvl1pPr marL="0" indent="0" algn="l">
              <a:lnSpc>
                <a:spcPct val="10000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guide to</a:t>
            </a:r>
            <a:endParaRPr lang="en-US" dirty="0"/>
          </a:p>
        </p:txBody>
      </p:sp>
    </p:spTree>
    <p:extLst>
      <p:ext uri="{BB962C8B-B14F-4D97-AF65-F5344CB8AC3E}">
        <p14:creationId xmlns:p14="http://schemas.microsoft.com/office/powerpoint/2010/main" val="987092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 Photo 03">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7DAF67DA-7512-6587-4269-5726C18F14FA}"/>
              </a:ext>
            </a:extLst>
          </p:cNvPr>
          <p:cNvSpPr/>
          <p:nvPr userDrawn="1"/>
        </p:nvSpPr>
        <p:spPr>
          <a:xfrm rot="16200000">
            <a:off x="946175" y="-521691"/>
            <a:ext cx="2580644" cy="4472994"/>
          </a:xfrm>
          <a:custGeom>
            <a:avLst/>
            <a:gdLst>
              <a:gd name="connsiteX0" fmla="*/ 2580644 w 2580644"/>
              <a:gd name="connsiteY0" fmla="*/ 0 h 4472994"/>
              <a:gd name="connsiteX1" fmla="*/ 2580644 w 2580644"/>
              <a:gd name="connsiteY1" fmla="*/ 2167318 h 4472994"/>
              <a:gd name="connsiteX2" fmla="*/ 2580643 w 2580644"/>
              <a:gd name="connsiteY2" fmla="*/ 2167318 h 4472994"/>
              <a:gd name="connsiteX3" fmla="*/ 2580643 w 2580644"/>
              <a:gd name="connsiteY3" fmla="*/ 2228839 h 4472994"/>
              <a:gd name="connsiteX4" fmla="*/ 2580644 w 2580644"/>
              <a:gd name="connsiteY4" fmla="*/ 2228862 h 4472994"/>
              <a:gd name="connsiteX5" fmla="*/ 2580643 w 2580644"/>
              <a:gd name="connsiteY5" fmla="*/ 2228879 h 4472994"/>
              <a:gd name="connsiteX6" fmla="*/ 2580643 w 2580644"/>
              <a:gd name="connsiteY6" fmla="*/ 3110256 h 4472994"/>
              <a:gd name="connsiteX7" fmla="*/ 2577950 w 2580644"/>
              <a:gd name="connsiteY7" fmla="*/ 3110256 h 4472994"/>
              <a:gd name="connsiteX8" fmla="*/ 2580643 w 2580644"/>
              <a:gd name="connsiteY8" fmla="*/ 3182971 h 4472994"/>
              <a:gd name="connsiteX9" fmla="*/ 1290321 w 2580644"/>
              <a:gd name="connsiteY9" fmla="*/ 4472994 h 4472994"/>
              <a:gd name="connsiteX10" fmla="*/ 0 w 2580644"/>
              <a:gd name="connsiteY10" fmla="*/ 3182971 h 4472994"/>
              <a:gd name="connsiteX11" fmla="*/ 2693 w 2580644"/>
              <a:gd name="connsiteY11" fmla="*/ 3110255 h 4472994"/>
              <a:gd name="connsiteX12" fmla="*/ 0 w 2580644"/>
              <a:gd name="connsiteY12" fmla="*/ 3110255 h 4472994"/>
              <a:gd name="connsiteX13" fmla="*/ 0 w 2580644"/>
              <a:gd name="connsiteY13" fmla="*/ 549538 h 4472994"/>
              <a:gd name="connsiteX14" fmla="*/ 1 w 2580644"/>
              <a:gd name="connsiteY14" fmla="*/ 549538 h 4472994"/>
              <a:gd name="connsiteX15" fmla="*/ 1 w 2580644"/>
              <a:gd name="connsiteY15" fmla="*/ 0 h 4472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80644" h="4472994">
                <a:moveTo>
                  <a:pt x="2580644" y="0"/>
                </a:moveTo>
                <a:lnTo>
                  <a:pt x="2580644" y="2167318"/>
                </a:lnTo>
                <a:lnTo>
                  <a:pt x="2580643" y="2167318"/>
                </a:lnTo>
                <a:lnTo>
                  <a:pt x="2580643" y="2228839"/>
                </a:lnTo>
                <a:lnTo>
                  <a:pt x="2580644" y="2228862"/>
                </a:lnTo>
                <a:lnTo>
                  <a:pt x="2580643" y="2228879"/>
                </a:lnTo>
                <a:lnTo>
                  <a:pt x="2580643" y="3110256"/>
                </a:lnTo>
                <a:lnTo>
                  <a:pt x="2577950" y="3110256"/>
                </a:lnTo>
                <a:cubicBezTo>
                  <a:pt x="2580643" y="3134494"/>
                  <a:pt x="2580643" y="3158733"/>
                  <a:pt x="2580643" y="3182971"/>
                </a:cubicBezTo>
                <a:cubicBezTo>
                  <a:pt x="2580643" y="3896659"/>
                  <a:pt x="2004174" y="4472994"/>
                  <a:pt x="1290321" y="4472994"/>
                </a:cubicBezTo>
                <a:cubicBezTo>
                  <a:pt x="576470" y="4472994"/>
                  <a:pt x="0" y="3893964"/>
                  <a:pt x="0" y="3182971"/>
                </a:cubicBezTo>
                <a:cubicBezTo>
                  <a:pt x="0" y="3158733"/>
                  <a:pt x="0" y="3131800"/>
                  <a:pt x="2693" y="3110255"/>
                </a:cubicBezTo>
                <a:lnTo>
                  <a:pt x="0" y="3110255"/>
                </a:lnTo>
                <a:lnTo>
                  <a:pt x="0" y="549538"/>
                </a:lnTo>
                <a:lnTo>
                  <a:pt x="1" y="549538"/>
                </a:lnTo>
                <a:lnTo>
                  <a:pt x="1" y="0"/>
                </a:lnTo>
                <a:close/>
              </a:path>
            </a:pathLst>
          </a:custGeom>
          <a:solidFill>
            <a:srgbClr val="84C245"/>
          </a:solidFill>
          <a:ln w="15768" cap="flat">
            <a:noFill/>
            <a:prstDash val="solid"/>
            <a:miter/>
          </a:ln>
        </p:spPr>
        <p:txBody>
          <a:bodyPr wrap="square" rtlCol="0" anchor="ctr">
            <a:noAutofit/>
          </a:bodyPr>
          <a:lstStyle/>
          <a:p>
            <a:endParaRPr lang="en-US" dirty="0"/>
          </a:p>
        </p:txBody>
      </p:sp>
      <p:cxnSp>
        <p:nvCxnSpPr>
          <p:cNvPr id="3" name="Straight Connector 2">
            <a:extLst>
              <a:ext uri="{FF2B5EF4-FFF2-40B4-BE49-F238E27FC236}">
                <a16:creationId xmlns:a16="http://schemas.microsoft.com/office/drawing/2014/main" id="{88D9A1A1-FC3C-BF4C-2D66-E77519DADD96}"/>
              </a:ext>
            </a:extLst>
          </p:cNvPr>
          <p:cNvCxnSpPr>
            <a:cxnSpLocks/>
          </p:cNvCxnSpPr>
          <p:nvPr userDrawn="1"/>
        </p:nvCxnSpPr>
        <p:spPr>
          <a:xfrm>
            <a:off x="408890"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2">
            <a:extLst>
              <a:ext uri="{FF2B5EF4-FFF2-40B4-BE49-F238E27FC236}">
                <a16:creationId xmlns:a16="http://schemas.microsoft.com/office/drawing/2014/main" id="{EB5A1FAE-272A-FE77-2552-9954A319F007}"/>
              </a:ext>
            </a:extLst>
          </p:cNvPr>
          <p:cNvSpPr>
            <a:spLocks noGrp="1"/>
          </p:cNvSpPr>
          <p:nvPr>
            <p:ph type="body" sz="quarter" idx="32" hasCustomPrompt="1"/>
          </p:nvPr>
        </p:nvSpPr>
        <p:spPr>
          <a:xfrm>
            <a:off x="634479" y="6506405"/>
            <a:ext cx="6541269" cy="3459530"/>
          </a:xfrm>
          <a:prstGeom prst="rect">
            <a:avLst/>
          </a:prstGeom>
        </p:spPr>
        <p:txBody>
          <a:bodyPr numCol="2" spcCol="288000" anchor="t">
            <a:noAutofit/>
          </a:bodyPr>
          <a:lstStyle>
            <a:lvl1pPr marL="0" indent="0" algn="just">
              <a:lnSpc>
                <a:spcPts val="1220"/>
              </a:lnSpc>
              <a:spcBef>
                <a:spcPts val="0"/>
              </a:spcBef>
              <a:buNone/>
              <a:defRPr sz="1100" b="0" i="0">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5" name="Text Placeholder 32">
            <a:extLst>
              <a:ext uri="{FF2B5EF4-FFF2-40B4-BE49-F238E27FC236}">
                <a16:creationId xmlns:a16="http://schemas.microsoft.com/office/drawing/2014/main" id="{7C357047-7E41-DB8C-D7FB-C904441B4910}"/>
              </a:ext>
            </a:extLst>
          </p:cNvPr>
          <p:cNvSpPr>
            <a:spLocks noGrp="1"/>
          </p:cNvSpPr>
          <p:nvPr>
            <p:ph type="body" sz="quarter" idx="33" hasCustomPrompt="1"/>
          </p:nvPr>
        </p:nvSpPr>
        <p:spPr>
          <a:xfrm>
            <a:off x="634478" y="3845169"/>
            <a:ext cx="3253309" cy="2229228"/>
          </a:xfrm>
          <a:prstGeom prst="rect">
            <a:avLst/>
          </a:prstGeom>
        </p:spPr>
        <p:txBody>
          <a:bodyPr>
            <a:noAutofit/>
          </a:bodyPr>
          <a:lstStyle>
            <a:lvl1pPr marL="0" indent="0" algn="l">
              <a:lnSpc>
                <a:spcPts val="1840"/>
              </a:lnSpc>
              <a:spcBef>
                <a:spcPts val="0"/>
              </a:spcBef>
              <a:buNone/>
              <a:defRPr sz="1700" b="0" i="1">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6" name="Text Placeholder 32">
            <a:extLst>
              <a:ext uri="{FF2B5EF4-FFF2-40B4-BE49-F238E27FC236}">
                <a16:creationId xmlns:a16="http://schemas.microsoft.com/office/drawing/2014/main" id="{94E89A99-0174-71EB-8D39-C396F8614E29}"/>
              </a:ext>
            </a:extLst>
          </p:cNvPr>
          <p:cNvSpPr>
            <a:spLocks noGrp="1"/>
          </p:cNvSpPr>
          <p:nvPr>
            <p:ph type="body" sz="quarter" idx="18" hasCustomPrompt="1"/>
          </p:nvPr>
        </p:nvSpPr>
        <p:spPr>
          <a:xfrm>
            <a:off x="528134" y="1876698"/>
            <a:ext cx="1532272" cy="1049221"/>
          </a:xfrm>
          <a:prstGeom prst="rect">
            <a:avLst/>
          </a:prstGeom>
        </p:spPr>
        <p:txBody>
          <a:bodyPr anchor="t">
            <a:noAutofit/>
          </a:bodyPr>
          <a:lstStyle>
            <a:lvl1pPr marL="0" indent="0" algn="l">
              <a:lnSpc>
                <a:spcPts val="2520"/>
              </a:lnSpc>
              <a:spcBef>
                <a:spcPts val="0"/>
              </a:spcBef>
              <a:buNone/>
              <a:defRPr sz="26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7" name="Text Placeholder 32">
            <a:extLst>
              <a:ext uri="{FF2B5EF4-FFF2-40B4-BE49-F238E27FC236}">
                <a16:creationId xmlns:a16="http://schemas.microsoft.com/office/drawing/2014/main" id="{B08E5B8A-CA42-1C80-5BAB-903FD5DF1AE9}"/>
              </a:ext>
            </a:extLst>
          </p:cNvPr>
          <p:cNvSpPr>
            <a:spLocks noGrp="1"/>
          </p:cNvSpPr>
          <p:nvPr>
            <p:ph type="body" sz="quarter" idx="19" hasCustomPrompt="1"/>
          </p:nvPr>
        </p:nvSpPr>
        <p:spPr>
          <a:xfrm>
            <a:off x="544933"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4" name="Picture Placeholder 13">
            <a:extLst>
              <a:ext uri="{FF2B5EF4-FFF2-40B4-BE49-F238E27FC236}">
                <a16:creationId xmlns:a16="http://schemas.microsoft.com/office/drawing/2014/main" id="{793BC0FE-E866-F604-CB98-D1C0DFE0D990}"/>
              </a:ext>
            </a:extLst>
          </p:cNvPr>
          <p:cNvSpPr>
            <a:spLocks noGrp="1"/>
          </p:cNvSpPr>
          <p:nvPr>
            <p:ph type="pic" sz="quarter" idx="34"/>
          </p:nvPr>
        </p:nvSpPr>
        <p:spPr>
          <a:xfrm>
            <a:off x="3865139" y="1714894"/>
            <a:ext cx="3919907" cy="3272709"/>
          </a:xfrm>
          <a:custGeom>
            <a:avLst/>
            <a:gdLst>
              <a:gd name="connsiteX0" fmla="*/ 1635975 w 3919907"/>
              <a:gd name="connsiteY0" fmla="*/ 0 h 3272709"/>
              <a:gd name="connsiteX1" fmla="*/ 1728192 w 3919907"/>
              <a:gd name="connsiteY1" fmla="*/ 3415 h 3272709"/>
              <a:gd name="connsiteX2" fmla="*/ 1728192 w 3919907"/>
              <a:gd name="connsiteY2" fmla="*/ 0 h 3272709"/>
              <a:gd name="connsiteX3" fmla="*/ 3919907 w 3919907"/>
              <a:gd name="connsiteY3" fmla="*/ 0 h 3272709"/>
              <a:gd name="connsiteX4" fmla="*/ 3919907 w 3919907"/>
              <a:gd name="connsiteY4" fmla="*/ 3272709 h 3272709"/>
              <a:gd name="connsiteX5" fmla="*/ 1728192 w 3919907"/>
              <a:gd name="connsiteY5" fmla="*/ 3272709 h 3272709"/>
              <a:gd name="connsiteX6" fmla="*/ 1728192 w 3919907"/>
              <a:gd name="connsiteY6" fmla="*/ 3269294 h 3272709"/>
              <a:gd name="connsiteX7" fmla="*/ 1635975 w 3919907"/>
              <a:gd name="connsiteY7" fmla="*/ 3272709 h 3272709"/>
              <a:gd name="connsiteX8" fmla="*/ 0 w 3919907"/>
              <a:gd name="connsiteY8" fmla="*/ 1636354 h 3272709"/>
              <a:gd name="connsiteX9" fmla="*/ 1635975 w 3919907"/>
              <a:gd name="connsiteY9" fmla="*/ 0 h 327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19907" h="3272709">
                <a:moveTo>
                  <a:pt x="1635975" y="0"/>
                </a:moveTo>
                <a:cubicBezTo>
                  <a:pt x="1666713" y="0"/>
                  <a:pt x="1700869" y="0"/>
                  <a:pt x="1728192" y="3415"/>
                </a:cubicBezTo>
                <a:lnTo>
                  <a:pt x="1728192" y="0"/>
                </a:lnTo>
                <a:lnTo>
                  <a:pt x="3919907" y="0"/>
                </a:lnTo>
                <a:lnTo>
                  <a:pt x="3919907" y="3272709"/>
                </a:lnTo>
                <a:lnTo>
                  <a:pt x="1728192" y="3272709"/>
                </a:lnTo>
                <a:lnTo>
                  <a:pt x="1728192" y="3269294"/>
                </a:lnTo>
                <a:cubicBezTo>
                  <a:pt x="1697454" y="3272709"/>
                  <a:pt x="1666713" y="3272709"/>
                  <a:pt x="1635975" y="3272709"/>
                </a:cubicBezTo>
                <a:cubicBezTo>
                  <a:pt x="730894" y="3272709"/>
                  <a:pt x="0" y="2541645"/>
                  <a:pt x="0" y="1636354"/>
                </a:cubicBezTo>
                <a:cubicBezTo>
                  <a:pt x="0" y="731065"/>
                  <a:pt x="734311" y="0"/>
                  <a:pt x="1635975" y="0"/>
                </a:cubicBez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sp>
        <p:nvSpPr>
          <p:cNvPr id="2" name="Slide Number Placeholder 5">
            <a:extLst>
              <a:ext uri="{FF2B5EF4-FFF2-40B4-BE49-F238E27FC236}">
                <a16:creationId xmlns:a16="http://schemas.microsoft.com/office/drawing/2014/main" id="{B11DBAEF-C31D-03B7-2251-17C9959AAB47}"/>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317963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 Photo 04">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F5A78936-4317-7AB7-723E-240F42B140CA}"/>
              </a:ext>
            </a:extLst>
          </p:cNvPr>
          <p:cNvSpPr/>
          <p:nvPr userDrawn="1"/>
        </p:nvSpPr>
        <p:spPr>
          <a:xfrm rot="16200000">
            <a:off x="671407" y="2901513"/>
            <a:ext cx="2580643" cy="3923456"/>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509947"/>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sp>
        <p:nvSpPr>
          <p:cNvPr id="4" name="Text Placeholder 32">
            <a:extLst>
              <a:ext uri="{FF2B5EF4-FFF2-40B4-BE49-F238E27FC236}">
                <a16:creationId xmlns:a16="http://schemas.microsoft.com/office/drawing/2014/main" id="{EB5A1FAE-272A-FE77-2552-9954A319F007}"/>
              </a:ext>
            </a:extLst>
          </p:cNvPr>
          <p:cNvSpPr>
            <a:spLocks noGrp="1"/>
          </p:cNvSpPr>
          <p:nvPr>
            <p:ph type="body" sz="quarter" idx="32" hasCustomPrompt="1"/>
          </p:nvPr>
        </p:nvSpPr>
        <p:spPr>
          <a:xfrm>
            <a:off x="634479" y="7178723"/>
            <a:ext cx="6541269" cy="2787212"/>
          </a:xfrm>
          <a:prstGeom prst="rect">
            <a:avLst/>
          </a:prstGeom>
        </p:spPr>
        <p:txBody>
          <a:bodyPr numCol="2" spcCol="288000" anchor="t">
            <a:noAutofit/>
          </a:bodyPr>
          <a:lstStyle>
            <a:lvl1pPr marL="0" indent="0" algn="just">
              <a:lnSpc>
                <a:spcPts val="1220"/>
              </a:lnSpc>
              <a:spcBef>
                <a:spcPts val="0"/>
              </a:spcBef>
              <a:buNone/>
              <a:defRPr sz="1100" b="0" i="0">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5" name="Text Placeholder 32">
            <a:extLst>
              <a:ext uri="{FF2B5EF4-FFF2-40B4-BE49-F238E27FC236}">
                <a16:creationId xmlns:a16="http://schemas.microsoft.com/office/drawing/2014/main" id="{7C357047-7E41-DB8C-D7FB-C904441B4910}"/>
              </a:ext>
            </a:extLst>
          </p:cNvPr>
          <p:cNvSpPr>
            <a:spLocks noGrp="1"/>
          </p:cNvSpPr>
          <p:nvPr>
            <p:ph type="body" sz="quarter" idx="33" hasCustomPrompt="1"/>
          </p:nvPr>
        </p:nvSpPr>
        <p:spPr>
          <a:xfrm>
            <a:off x="4180414" y="4787604"/>
            <a:ext cx="2960682" cy="2229228"/>
          </a:xfrm>
          <a:prstGeom prst="rect">
            <a:avLst/>
          </a:prstGeom>
        </p:spPr>
        <p:txBody>
          <a:bodyPr>
            <a:noAutofit/>
          </a:bodyPr>
          <a:lstStyle>
            <a:lvl1pPr marL="0" indent="0" algn="l">
              <a:lnSpc>
                <a:spcPts val="1840"/>
              </a:lnSpc>
              <a:spcBef>
                <a:spcPts val="0"/>
              </a:spcBef>
              <a:buNone/>
              <a:defRPr sz="1700" b="0" i="1">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cxnSp>
        <p:nvCxnSpPr>
          <p:cNvPr id="15" name="Straight Connector 14">
            <a:extLst>
              <a:ext uri="{FF2B5EF4-FFF2-40B4-BE49-F238E27FC236}">
                <a16:creationId xmlns:a16="http://schemas.microsoft.com/office/drawing/2014/main" id="{A7893BD6-7932-FDFC-35EF-CA5917370D8A}"/>
              </a:ext>
            </a:extLst>
          </p:cNvPr>
          <p:cNvCxnSpPr>
            <a:cxnSpLocks/>
          </p:cNvCxnSpPr>
          <p:nvPr userDrawn="1"/>
        </p:nvCxnSpPr>
        <p:spPr>
          <a:xfrm>
            <a:off x="373220" y="4670778"/>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32">
            <a:extLst>
              <a:ext uri="{FF2B5EF4-FFF2-40B4-BE49-F238E27FC236}">
                <a16:creationId xmlns:a16="http://schemas.microsoft.com/office/drawing/2014/main" id="{3536D499-1CBE-0494-0F72-BD1F2E6C9513}"/>
              </a:ext>
            </a:extLst>
          </p:cNvPr>
          <p:cNvSpPr>
            <a:spLocks noGrp="1"/>
          </p:cNvSpPr>
          <p:nvPr>
            <p:ph type="body" sz="quarter" idx="35" hasCustomPrompt="1"/>
          </p:nvPr>
        </p:nvSpPr>
        <p:spPr>
          <a:xfrm>
            <a:off x="492464" y="4832670"/>
            <a:ext cx="1532272" cy="1049221"/>
          </a:xfrm>
          <a:prstGeom prst="rect">
            <a:avLst/>
          </a:prstGeom>
        </p:spPr>
        <p:txBody>
          <a:bodyPr anchor="t">
            <a:noAutofit/>
          </a:bodyPr>
          <a:lstStyle>
            <a:lvl1pPr marL="0" indent="0" algn="l">
              <a:lnSpc>
                <a:spcPts val="2520"/>
              </a:lnSpc>
              <a:spcBef>
                <a:spcPts val="0"/>
              </a:spcBef>
              <a:buNone/>
              <a:defRPr sz="26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7" name="Text Placeholder 32">
            <a:extLst>
              <a:ext uri="{FF2B5EF4-FFF2-40B4-BE49-F238E27FC236}">
                <a16:creationId xmlns:a16="http://schemas.microsoft.com/office/drawing/2014/main" id="{8D11F6A3-10B6-0E00-1A00-C75A5D53A487}"/>
              </a:ext>
            </a:extLst>
          </p:cNvPr>
          <p:cNvSpPr>
            <a:spLocks noGrp="1"/>
          </p:cNvSpPr>
          <p:nvPr>
            <p:ph type="body" sz="quarter" idx="36" hasCustomPrompt="1"/>
          </p:nvPr>
        </p:nvSpPr>
        <p:spPr>
          <a:xfrm>
            <a:off x="509263" y="3897751"/>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Picture Placeholder 18">
            <a:extLst>
              <a:ext uri="{FF2B5EF4-FFF2-40B4-BE49-F238E27FC236}">
                <a16:creationId xmlns:a16="http://schemas.microsoft.com/office/drawing/2014/main" id="{52851A30-5687-BD2C-421A-BA448F8746F5}"/>
              </a:ext>
            </a:extLst>
          </p:cNvPr>
          <p:cNvSpPr>
            <a:spLocks noGrp="1"/>
          </p:cNvSpPr>
          <p:nvPr>
            <p:ph type="pic" sz="quarter" idx="34"/>
          </p:nvPr>
        </p:nvSpPr>
        <p:spPr>
          <a:xfrm>
            <a:off x="0" y="428135"/>
            <a:ext cx="7001712" cy="4003099"/>
          </a:xfrm>
          <a:custGeom>
            <a:avLst/>
            <a:gdLst>
              <a:gd name="connsiteX0" fmla="*/ 0 w 7001712"/>
              <a:gd name="connsiteY0" fmla="*/ 0 h 4003099"/>
              <a:gd name="connsiteX1" fmla="*/ 4887830 w 7001712"/>
              <a:gd name="connsiteY1" fmla="*/ 0 h 4003099"/>
              <a:gd name="connsiteX2" fmla="*/ 4887830 w 7001712"/>
              <a:gd name="connsiteY2" fmla="*/ 4177 h 4003099"/>
              <a:gd name="connsiteX3" fmla="*/ 5000626 w 7001712"/>
              <a:gd name="connsiteY3" fmla="*/ 0 h 4003099"/>
              <a:gd name="connsiteX4" fmla="*/ 7001712 w 7001712"/>
              <a:gd name="connsiteY4" fmla="*/ 2001549 h 4003099"/>
              <a:gd name="connsiteX5" fmla="*/ 5000626 w 7001712"/>
              <a:gd name="connsiteY5" fmla="*/ 4003099 h 4003099"/>
              <a:gd name="connsiteX6" fmla="*/ 4887830 w 7001712"/>
              <a:gd name="connsiteY6" fmla="*/ 3998921 h 4003099"/>
              <a:gd name="connsiteX7" fmla="*/ 4887830 w 7001712"/>
              <a:gd name="connsiteY7" fmla="*/ 4003099 h 4003099"/>
              <a:gd name="connsiteX8" fmla="*/ 3812422 w 7001712"/>
              <a:gd name="connsiteY8" fmla="*/ 4003099 h 4003099"/>
              <a:gd name="connsiteX9" fmla="*/ 3786583 w 7001712"/>
              <a:gd name="connsiteY9" fmla="*/ 3932337 h 4003099"/>
              <a:gd name="connsiteX10" fmla="*/ 2597764 w 7001712"/>
              <a:gd name="connsiteY10" fmla="*/ 3144785 h 4003099"/>
              <a:gd name="connsiteX11" fmla="*/ 2525049 w 7001712"/>
              <a:gd name="connsiteY11" fmla="*/ 3147478 h 4003099"/>
              <a:gd name="connsiteX12" fmla="*/ 2525049 w 7001712"/>
              <a:gd name="connsiteY12" fmla="*/ 3144785 h 4003099"/>
              <a:gd name="connsiteX13" fmla="*/ 0 w 7001712"/>
              <a:gd name="connsiteY13" fmla="*/ 3144785 h 400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01712" h="4003099">
                <a:moveTo>
                  <a:pt x="0" y="0"/>
                </a:moveTo>
                <a:lnTo>
                  <a:pt x="4887830" y="0"/>
                </a:lnTo>
                <a:lnTo>
                  <a:pt x="4887830" y="4177"/>
                </a:lnTo>
                <a:cubicBezTo>
                  <a:pt x="4925428" y="0"/>
                  <a:pt x="4963028" y="0"/>
                  <a:pt x="5000626" y="0"/>
                </a:cubicBezTo>
                <a:cubicBezTo>
                  <a:pt x="6107700" y="0"/>
                  <a:pt x="7001712" y="894219"/>
                  <a:pt x="7001712" y="2001549"/>
                </a:cubicBezTo>
                <a:cubicBezTo>
                  <a:pt x="7001712" y="3108877"/>
                  <a:pt x="6103520" y="4003099"/>
                  <a:pt x="5000626" y="4003099"/>
                </a:cubicBezTo>
                <a:cubicBezTo>
                  <a:pt x="4963028" y="4003099"/>
                  <a:pt x="4921250" y="4003099"/>
                  <a:pt x="4887830" y="3998921"/>
                </a:cubicBezTo>
                <a:lnTo>
                  <a:pt x="4887830" y="4003099"/>
                </a:lnTo>
                <a:lnTo>
                  <a:pt x="3812422" y="4003099"/>
                </a:lnTo>
                <a:lnTo>
                  <a:pt x="3786583" y="3932337"/>
                </a:lnTo>
                <a:cubicBezTo>
                  <a:pt x="3591035" y="3469048"/>
                  <a:pt x="3133030" y="3144785"/>
                  <a:pt x="2597764" y="3144785"/>
                </a:cubicBezTo>
                <a:cubicBezTo>
                  <a:pt x="2573526" y="3144785"/>
                  <a:pt x="2549287" y="3144785"/>
                  <a:pt x="2525049" y="3147478"/>
                </a:cubicBezTo>
                <a:lnTo>
                  <a:pt x="2525049" y="3144785"/>
                </a:lnTo>
                <a:lnTo>
                  <a:pt x="0" y="3144785"/>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sp>
        <p:nvSpPr>
          <p:cNvPr id="9" name="Slide Number Placeholder 5">
            <a:extLst>
              <a:ext uri="{FF2B5EF4-FFF2-40B4-BE49-F238E27FC236}">
                <a16:creationId xmlns:a16="http://schemas.microsoft.com/office/drawing/2014/main" id="{27AA91F6-5BD2-E34C-B322-2AAF4F93A0F7}"/>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232688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 Photo 05">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58287971-DC25-63B6-35EC-034DEE2024EE}"/>
              </a:ext>
            </a:extLst>
          </p:cNvPr>
          <p:cNvSpPr/>
          <p:nvPr userDrawn="1"/>
        </p:nvSpPr>
        <p:spPr>
          <a:xfrm rot="5400000">
            <a:off x="4150390" y="-99194"/>
            <a:ext cx="3104742" cy="4145628"/>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a:endParaRPr lang="en-US" dirty="0"/>
          </a:p>
        </p:txBody>
      </p:sp>
      <p:sp>
        <p:nvSpPr>
          <p:cNvPr id="4" name="Text Placeholder 32">
            <a:extLst>
              <a:ext uri="{FF2B5EF4-FFF2-40B4-BE49-F238E27FC236}">
                <a16:creationId xmlns:a16="http://schemas.microsoft.com/office/drawing/2014/main" id="{EB5A1FAE-272A-FE77-2552-9954A319F007}"/>
              </a:ext>
            </a:extLst>
          </p:cNvPr>
          <p:cNvSpPr>
            <a:spLocks noGrp="1"/>
          </p:cNvSpPr>
          <p:nvPr>
            <p:ph type="body" sz="quarter" idx="32" hasCustomPrompt="1"/>
          </p:nvPr>
        </p:nvSpPr>
        <p:spPr>
          <a:xfrm>
            <a:off x="634479" y="7543323"/>
            <a:ext cx="6541269" cy="2422612"/>
          </a:xfrm>
          <a:prstGeom prst="rect">
            <a:avLst/>
          </a:prstGeom>
        </p:spPr>
        <p:txBody>
          <a:bodyPr numCol="2" spcCol="288000" anchor="t">
            <a:noAutofit/>
          </a:bodyPr>
          <a:lstStyle>
            <a:lvl1pPr marL="0" indent="0" algn="just">
              <a:lnSpc>
                <a:spcPts val="1220"/>
              </a:lnSpc>
              <a:spcBef>
                <a:spcPts val="0"/>
              </a:spcBef>
              <a:buNone/>
              <a:defRPr sz="1100" b="0" i="0">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5" name="Text Placeholder 32">
            <a:extLst>
              <a:ext uri="{FF2B5EF4-FFF2-40B4-BE49-F238E27FC236}">
                <a16:creationId xmlns:a16="http://schemas.microsoft.com/office/drawing/2014/main" id="{7C357047-7E41-DB8C-D7FB-C904441B4910}"/>
              </a:ext>
            </a:extLst>
          </p:cNvPr>
          <p:cNvSpPr>
            <a:spLocks noGrp="1"/>
          </p:cNvSpPr>
          <p:nvPr>
            <p:ph type="body" sz="quarter" idx="33" hasCustomPrompt="1"/>
          </p:nvPr>
        </p:nvSpPr>
        <p:spPr>
          <a:xfrm>
            <a:off x="669131" y="5980347"/>
            <a:ext cx="6506617" cy="1378032"/>
          </a:xfrm>
          <a:prstGeom prst="rect">
            <a:avLst/>
          </a:prstGeom>
        </p:spPr>
        <p:txBody>
          <a:bodyPr>
            <a:noAutofit/>
          </a:bodyPr>
          <a:lstStyle>
            <a:lvl1pPr marL="0" indent="0" algn="l">
              <a:lnSpc>
                <a:spcPts val="1840"/>
              </a:lnSpc>
              <a:spcBef>
                <a:spcPts val="0"/>
              </a:spcBef>
              <a:buNone/>
              <a:defRPr sz="1700" b="0" i="1">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cxnSp>
        <p:nvCxnSpPr>
          <p:cNvPr id="10" name="Straight Connector 9">
            <a:extLst>
              <a:ext uri="{FF2B5EF4-FFF2-40B4-BE49-F238E27FC236}">
                <a16:creationId xmlns:a16="http://schemas.microsoft.com/office/drawing/2014/main" id="{C964AD74-349F-142B-CCF4-260690EA0978}"/>
              </a:ext>
            </a:extLst>
          </p:cNvPr>
          <p:cNvCxnSpPr>
            <a:cxnSpLocks/>
          </p:cNvCxnSpPr>
          <p:nvPr userDrawn="1"/>
        </p:nvCxnSpPr>
        <p:spPr>
          <a:xfrm>
            <a:off x="4372663" y="1761359"/>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Placeholder 32">
            <a:extLst>
              <a:ext uri="{FF2B5EF4-FFF2-40B4-BE49-F238E27FC236}">
                <a16:creationId xmlns:a16="http://schemas.microsoft.com/office/drawing/2014/main" id="{F79496DE-4B29-EA0E-3A9E-D0C6385042EC}"/>
              </a:ext>
            </a:extLst>
          </p:cNvPr>
          <p:cNvSpPr>
            <a:spLocks noGrp="1"/>
          </p:cNvSpPr>
          <p:nvPr>
            <p:ph type="body" sz="quarter" idx="35" hasCustomPrompt="1"/>
          </p:nvPr>
        </p:nvSpPr>
        <p:spPr>
          <a:xfrm>
            <a:off x="5805055" y="1969168"/>
            <a:ext cx="1532272" cy="1049221"/>
          </a:xfrm>
          <a:prstGeom prst="rect">
            <a:avLst/>
          </a:prstGeom>
        </p:spPr>
        <p:txBody>
          <a:bodyPr anchor="t">
            <a:noAutofit/>
          </a:bodyPr>
          <a:lstStyle>
            <a:lvl1pPr marL="0" indent="0" algn="r">
              <a:lnSpc>
                <a:spcPts val="2520"/>
              </a:lnSpc>
              <a:spcBef>
                <a:spcPts val="0"/>
              </a:spcBef>
              <a:buNone/>
              <a:defRPr sz="26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 name="Text Placeholder 32">
            <a:extLst>
              <a:ext uri="{FF2B5EF4-FFF2-40B4-BE49-F238E27FC236}">
                <a16:creationId xmlns:a16="http://schemas.microsoft.com/office/drawing/2014/main" id="{F622CEB8-CFD8-56AA-A89A-379F281F3EC5}"/>
              </a:ext>
            </a:extLst>
          </p:cNvPr>
          <p:cNvSpPr>
            <a:spLocks noGrp="1"/>
          </p:cNvSpPr>
          <p:nvPr>
            <p:ph type="body" sz="quarter" idx="36" hasCustomPrompt="1"/>
          </p:nvPr>
        </p:nvSpPr>
        <p:spPr>
          <a:xfrm>
            <a:off x="6140024" y="1034249"/>
            <a:ext cx="1197303" cy="385564"/>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3" name="Picture Placeholder 22">
            <a:extLst>
              <a:ext uri="{FF2B5EF4-FFF2-40B4-BE49-F238E27FC236}">
                <a16:creationId xmlns:a16="http://schemas.microsoft.com/office/drawing/2014/main" id="{9FDDACBF-BC5C-D7C3-EEC4-C46ED3EFA6D2}"/>
              </a:ext>
            </a:extLst>
          </p:cNvPr>
          <p:cNvSpPr>
            <a:spLocks noGrp="1"/>
          </p:cNvSpPr>
          <p:nvPr>
            <p:ph type="pic" sz="quarter" idx="37"/>
          </p:nvPr>
        </p:nvSpPr>
        <p:spPr>
          <a:xfrm>
            <a:off x="-22548" y="637595"/>
            <a:ext cx="5587827" cy="4095259"/>
          </a:xfrm>
          <a:custGeom>
            <a:avLst/>
            <a:gdLst>
              <a:gd name="connsiteX0" fmla="*/ 0 w 5587827"/>
              <a:gd name="connsiteY0" fmla="*/ 0 h 4095259"/>
              <a:gd name="connsiteX1" fmla="*/ 2976992 w 5587827"/>
              <a:gd name="connsiteY1" fmla="*/ 0 h 4095259"/>
              <a:gd name="connsiteX2" fmla="*/ 2976992 w 5587827"/>
              <a:gd name="connsiteY2" fmla="*/ 4273 h 4095259"/>
              <a:gd name="connsiteX3" fmla="*/ 3129100 w 5587827"/>
              <a:gd name="connsiteY3" fmla="*/ 0 h 4095259"/>
              <a:gd name="connsiteX4" fmla="*/ 4180563 w 5587827"/>
              <a:gd name="connsiteY4" fmla="*/ 160639 h 4095259"/>
              <a:gd name="connsiteX5" fmla="*/ 4218542 w 5587827"/>
              <a:gd name="connsiteY5" fmla="*/ 174499 h 4095259"/>
              <a:gd name="connsiteX6" fmla="*/ 4143375 w 5587827"/>
              <a:gd name="connsiteY6" fmla="*/ 237780 h 4095259"/>
              <a:gd name="connsiteX7" fmla="*/ 3652495 w 5587827"/>
              <a:gd name="connsiteY7" fmla="*/ 1336025 h 4095259"/>
              <a:gd name="connsiteX8" fmla="*/ 5326027 w 5587827"/>
              <a:gd name="connsiteY8" fmla="*/ 2888396 h 4095259"/>
              <a:gd name="connsiteX9" fmla="*/ 5420361 w 5587827"/>
              <a:gd name="connsiteY9" fmla="*/ 2885156 h 4095259"/>
              <a:gd name="connsiteX10" fmla="*/ 5420361 w 5587827"/>
              <a:gd name="connsiteY10" fmla="*/ 2888396 h 4095259"/>
              <a:gd name="connsiteX11" fmla="*/ 5587827 w 5587827"/>
              <a:gd name="connsiteY11" fmla="*/ 2888396 h 4095259"/>
              <a:gd name="connsiteX12" fmla="*/ 5501291 w 5587827"/>
              <a:gd name="connsiteY12" fmla="*/ 3024514 h 4095259"/>
              <a:gd name="connsiteX13" fmla="*/ 3129100 w 5587827"/>
              <a:gd name="connsiteY13" fmla="*/ 4095259 h 4095259"/>
              <a:gd name="connsiteX14" fmla="*/ 2976992 w 5587827"/>
              <a:gd name="connsiteY14" fmla="*/ 4090985 h 4095259"/>
              <a:gd name="connsiteX15" fmla="*/ 2976992 w 5587827"/>
              <a:gd name="connsiteY15" fmla="*/ 4095259 h 4095259"/>
              <a:gd name="connsiteX16" fmla="*/ 0 w 5587827"/>
              <a:gd name="connsiteY16" fmla="*/ 4095259 h 409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587827" h="4095259">
                <a:moveTo>
                  <a:pt x="0" y="0"/>
                </a:moveTo>
                <a:lnTo>
                  <a:pt x="2976992" y="0"/>
                </a:lnTo>
                <a:lnTo>
                  <a:pt x="2976992" y="4273"/>
                </a:lnTo>
                <a:cubicBezTo>
                  <a:pt x="3027694" y="0"/>
                  <a:pt x="3078399" y="0"/>
                  <a:pt x="3129100" y="0"/>
                </a:cubicBezTo>
                <a:cubicBezTo>
                  <a:pt x="3502328" y="0"/>
                  <a:pt x="3857598" y="57175"/>
                  <a:pt x="4180563" y="160639"/>
                </a:cubicBezTo>
                <a:lnTo>
                  <a:pt x="4218542" y="174499"/>
                </a:lnTo>
                <a:lnTo>
                  <a:pt x="4143375" y="237780"/>
                </a:lnTo>
                <a:cubicBezTo>
                  <a:pt x="3840287" y="518519"/>
                  <a:pt x="3652495" y="906612"/>
                  <a:pt x="3652495" y="1336025"/>
                </a:cubicBezTo>
                <a:cubicBezTo>
                  <a:pt x="3652495" y="2194853"/>
                  <a:pt x="4400168" y="2888396"/>
                  <a:pt x="5326027" y="2888396"/>
                </a:cubicBezTo>
                <a:cubicBezTo>
                  <a:pt x="5357471" y="2888396"/>
                  <a:pt x="5388916" y="2888396"/>
                  <a:pt x="5420361" y="2885156"/>
                </a:cubicBezTo>
                <a:lnTo>
                  <a:pt x="5420361" y="2888396"/>
                </a:lnTo>
                <a:lnTo>
                  <a:pt x="5587827" y="2888396"/>
                </a:lnTo>
                <a:lnTo>
                  <a:pt x="5501291" y="3024514"/>
                </a:lnTo>
                <a:cubicBezTo>
                  <a:pt x="5043628" y="3662870"/>
                  <a:pt x="4151601" y="4095259"/>
                  <a:pt x="3129100" y="4095259"/>
                </a:cubicBezTo>
                <a:cubicBezTo>
                  <a:pt x="3078399" y="4095259"/>
                  <a:pt x="3022061" y="4095259"/>
                  <a:pt x="2976992" y="4090985"/>
                </a:cubicBezTo>
                <a:lnTo>
                  <a:pt x="2976992" y="4095259"/>
                </a:lnTo>
                <a:lnTo>
                  <a:pt x="0" y="4095259"/>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25" name="Text Placeholder 32">
            <a:extLst>
              <a:ext uri="{FF2B5EF4-FFF2-40B4-BE49-F238E27FC236}">
                <a16:creationId xmlns:a16="http://schemas.microsoft.com/office/drawing/2014/main" id="{48CE2BD2-9439-AAEA-9883-CE094F1317B5}"/>
              </a:ext>
            </a:extLst>
          </p:cNvPr>
          <p:cNvSpPr>
            <a:spLocks noGrp="1"/>
          </p:cNvSpPr>
          <p:nvPr>
            <p:ph type="body" sz="quarter" idx="38" hasCustomPrompt="1"/>
          </p:nvPr>
        </p:nvSpPr>
        <p:spPr>
          <a:xfrm>
            <a:off x="669131" y="5414092"/>
            <a:ext cx="6506617" cy="381311"/>
          </a:xfrm>
          <a:prstGeom prst="rect">
            <a:avLst/>
          </a:prstGeom>
        </p:spPr>
        <p:txBody>
          <a:bodyPr>
            <a:noAutofit/>
          </a:bodyPr>
          <a:lstStyle>
            <a:lvl1pPr marL="0" indent="0" algn="l">
              <a:lnSpc>
                <a:spcPts val="2240"/>
              </a:lnSpc>
              <a:spcBef>
                <a:spcPts val="0"/>
              </a:spcBef>
              <a:buNone/>
              <a:defRPr sz="2400" b="1" i="0">
                <a:solidFill>
                  <a:srgbClr val="1F8E47"/>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Heading</a:t>
            </a:r>
            <a:endParaRPr lang="en-US" dirty="0"/>
          </a:p>
        </p:txBody>
      </p:sp>
      <p:sp>
        <p:nvSpPr>
          <p:cNvPr id="2" name="Slide Number Placeholder 5">
            <a:extLst>
              <a:ext uri="{FF2B5EF4-FFF2-40B4-BE49-F238E27FC236}">
                <a16:creationId xmlns:a16="http://schemas.microsoft.com/office/drawing/2014/main" id="{986B0822-942F-FE3D-9D2C-62CC53B7893F}"/>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6003211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 Photo 09">
    <p:spTree>
      <p:nvGrpSpPr>
        <p:cNvPr id="1" name=""/>
        <p:cNvGrpSpPr/>
        <p:nvPr/>
      </p:nvGrpSpPr>
      <p:grpSpPr>
        <a:xfrm>
          <a:off x="0" y="0"/>
          <a:ext cx="0" cy="0"/>
          <a:chOff x="0" y="0"/>
          <a:chExt cx="0" cy="0"/>
        </a:xfrm>
      </p:grpSpPr>
      <p:sp>
        <p:nvSpPr>
          <p:cNvPr id="3" name="Text Placeholder 32">
            <a:extLst>
              <a:ext uri="{FF2B5EF4-FFF2-40B4-BE49-F238E27FC236}">
                <a16:creationId xmlns:a16="http://schemas.microsoft.com/office/drawing/2014/main" id="{E04D57CF-E35E-6253-036F-47F3BB777887}"/>
              </a:ext>
            </a:extLst>
          </p:cNvPr>
          <p:cNvSpPr>
            <a:spLocks noGrp="1"/>
          </p:cNvSpPr>
          <p:nvPr>
            <p:ph type="body" sz="quarter" idx="32" hasCustomPrompt="1"/>
          </p:nvPr>
        </p:nvSpPr>
        <p:spPr>
          <a:xfrm>
            <a:off x="599826" y="2898394"/>
            <a:ext cx="6541269" cy="2422612"/>
          </a:xfrm>
          <a:prstGeom prst="rect">
            <a:avLst/>
          </a:prstGeom>
        </p:spPr>
        <p:txBody>
          <a:bodyPr numCol="2" spcCol="288000" anchor="t">
            <a:noAutofit/>
          </a:bodyPr>
          <a:lstStyle>
            <a:lvl1pPr marL="0" indent="0" algn="just">
              <a:lnSpc>
                <a:spcPts val="1220"/>
              </a:lnSpc>
              <a:spcBef>
                <a:spcPts val="0"/>
              </a:spcBef>
              <a:buNone/>
              <a:defRPr sz="1100" b="0" i="0">
                <a:solidFill>
                  <a:srgbClr val="282666"/>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6" name="Text Placeholder 32">
            <a:extLst>
              <a:ext uri="{FF2B5EF4-FFF2-40B4-BE49-F238E27FC236}">
                <a16:creationId xmlns:a16="http://schemas.microsoft.com/office/drawing/2014/main" id="{EF19AA6C-EBB9-F3C6-73A8-88D18AB1C088}"/>
              </a:ext>
            </a:extLst>
          </p:cNvPr>
          <p:cNvSpPr>
            <a:spLocks noGrp="1"/>
          </p:cNvSpPr>
          <p:nvPr>
            <p:ph type="body" sz="quarter" idx="33" hasCustomPrompt="1"/>
          </p:nvPr>
        </p:nvSpPr>
        <p:spPr>
          <a:xfrm>
            <a:off x="634478" y="1335418"/>
            <a:ext cx="6506617" cy="1378032"/>
          </a:xfrm>
          <a:prstGeom prst="rect">
            <a:avLst/>
          </a:prstGeom>
        </p:spPr>
        <p:txBody>
          <a:bodyPr>
            <a:noAutofit/>
          </a:bodyPr>
          <a:lstStyle>
            <a:lvl1pPr marL="0" indent="0" algn="l">
              <a:lnSpc>
                <a:spcPts val="1840"/>
              </a:lnSpc>
              <a:spcBef>
                <a:spcPts val="0"/>
              </a:spcBef>
              <a:buNone/>
              <a:defRPr sz="1700" b="0" i="1">
                <a:solidFill>
                  <a:srgbClr val="282666"/>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7" name="Text Placeholder 32">
            <a:extLst>
              <a:ext uri="{FF2B5EF4-FFF2-40B4-BE49-F238E27FC236}">
                <a16:creationId xmlns:a16="http://schemas.microsoft.com/office/drawing/2014/main" id="{F31D583A-5D85-1884-378F-77234AC3F1E1}"/>
              </a:ext>
            </a:extLst>
          </p:cNvPr>
          <p:cNvSpPr>
            <a:spLocks noGrp="1"/>
          </p:cNvSpPr>
          <p:nvPr>
            <p:ph type="body" sz="quarter" idx="38" hasCustomPrompt="1"/>
          </p:nvPr>
        </p:nvSpPr>
        <p:spPr>
          <a:xfrm>
            <a:off x="634478" y="769163"/>
            <a:ext cx="6506617" cy="381311"/>
          </a:xfrm>
          <a:prstGeom prst="rect">
            <a:avLst/>
          </a:prstGeom>
        </p:spPr>
        <p:txBody>
          <a:bodyPr>
            <a:noAutofit/>
          </a:bodyPr>
          <a:lstStyle>
            <a:lvl1pPr marL="0" indent="0" algn="l">
              <a:lnSpc>
                <a:spcPts val="2240"/>
              </a:lnSpc>
              <a:spcBef>
                <a:spcPts val="0"/>
              </a:spcBef>
              <a:buNone/>
              <a:defRPr sz="2400" b="1" i="0">
                <a:solidFill>
                  <a:srgbClr val="653795"/>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Heading</a:t>
            </a:r>
            <a:endParaRPr lang="en-US" dirty="0"/>
          </a:p>
        </p:txBody>
      </p:sp>
      <p:sp>
        <p:nvSpPr>
          <p:cNvPr id="17" name="Freeform 16">
            <a:extLst>
              <a:ext uri="{FF2B5EF4-FFF2-40B4-BE49-F238E27FC236}">
                <a16:creationId xmlns:a16="http://schemas.microsoft.com/office/drawing/2014/main" id="{6E2FD33A-B836-509E-C63F-A1B7BC607DFC}"/>
              </a:ext>
            </a:extLst>
          </p:cNvPr>
          <p:cNvSpPr/>
          <p:nvPr userDrawn="1"/>
        </p:nvSpPr>
        <p:spPr>
          <a:xfrm rot="16200000">
            <a:off x="4172694" y="4364431"/>
            <a:ext cx="2878781" cy="4326981"/>
          </a:xfrm>
          <a:custGeom>
            <a:avLst/>
            <a:gdLst>
              <a:gd name="connsiteX0" fmla="*/ 1447195 w 2894389"/>
              <a:gd name="connsiteY0" fmla="*/ 0 h 4350442"/>
              <a:gd name="connsiteX1" fmla="*/ 2894389 w 2894389"/>
              <a:gd name="connsiteY1" fmla="*/ 1446859 h 4350442"/>
              <a:gd name="connsiteX2" fmla="*/ 2891369 w 2894389"/>
              <a:gd name="connsiteY2" fmla="*/ 1528415 h 4350442"/>
              <a:gd name="connsiteX3" fmla="*/ 2894389 w 2894389"/>
              <a:gd name="connsiteY3" fmla="*/ 1528415 h 4350442"/>
              <a:gd name="connsiteX4" fmla="*/ 2894389 w 2894389"/>
              <a:gd name="connsiteY4" fmla="*/ 4350442 h 4350442"/>
              <a:gd name="connsiteX5" fmla="*/ 0 w 2894389"/>
              <a:gd name="connsiteY5" fmla="*/ 4350442 h 4350442"/>
              <a:gd name="connsiteX6" fmla="*/ 0 w 2894389"/>
              <a:gd name="connsiteY6" fmla="*/ 1528415 h 4350442"/>
              <a:gd name="connsiteX7" fmla="*/ 3020 w 2894389"/>
              <a:gd name="connsiteY7" fmla="*/ 1528415 h 4350442"/>
              <a:gd name="connsiteX8" fmla="*/ 0 w 2894389"/>
              <a:gd name="connsiteY8" fmla="*/ 1446859 h 4350442"/>
              <a:gd name="connsiteX9" fmla="*/ 1447195 w 2894389"/>
              <a:gd name="connsiteY9" fmla="*/ 0 h 435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4389" h="4350442">
                <a:moveTo>
                  <a:pt x="1447195" y="0"/>
                </a:moveTo>
                <a:cubicBezTo>
                  <a:pt x="2247834" y="0"/>
                  <a:pt x="2894389" y="649427"/>
                  <a:pt x="2894389" y="1446859"/>
                </a:cubicBezTo>
                <a:cubicBezTo>
                  <a:pt x="2894389" y="1474044"/>
                  <a:pt x="2894389" y="1504251"/>
                  <a:pt x="2891369" y="1528415"/>
                </a:cubicBezTo>
                <a:lnTo>
                  <a:pt x="2894389" y="1528415"/>
                </a:lnTo>
                <a:lnTo>
                  <a:pt x="2894389" y="4350442"/>
                </a:lnTo>
                <a:lnTo>
                  <a:pt x="0" y="4350442"/>
                </a:lnTo>
                <a:lnTo>
                  <a:pt x="0" y="1528415"/>
                </a:lnTo>
                <a:lnTo>
                  <a:pt x="3020" y="1528415"/>
                </a:lnTo>
                <a:cubicBezTo>
                  <a:pt x="0" y="1501231"/>
                  <a:pt x="0" y="1474044"/>
                  <a:pt x="0" y="1446859"/>
                </a:cubicBezTo>
                <a:cubicBezTo>
                  <a:pt x="0" y="646404"/>
                  <a:pt x="646554" y="0"/>
                  <a:pt x="1447195" y="0"/>
                </a:cubicBezTo>
                <a:close/>
              </a:path>
            </a:pathLst>
          </a:custGeom>
          <a:solidFill>
            <a:srgbClr val="5398A2"/>
          </a:solidFill>
          <a:ln w="15768" cap="flat">
            <a:noFill/>
            <a:prstDash val="solid"/>
            <a:miter/>
          </a:ln>
        </p:spPr>
        <p:txBody>
          <a:bodyPr wrap="square" rtlCol="0" anchor="ctr">
            <a:noAutofit/>
          </a:bodyPr>
          <a:lstStyle/>
          <a:p>
            <a:endParaRPr lang="en-US" dirty="0"/>
          </a:p>
        </p:txBody>
      </p:sp>
      <p:sp>
        <p:nvSpPr>
          <p:cNvPr id="20" name="Picture Placeholder 19">
            <a:extLst>
              <a:ext uri="{FF2B5EF4-FFF2-40B4-BE49-F238E27FC236}">
                <a16:creationId xmlns:a16="http://schemas.microsoft.com/office/drawing/2014/main" id="{69D8D45D-E5A9-17A1-786A-B99DA36CD084}"/>
              </a:ext>
            </a:extLst>
          </p:cNvPr>
          <p:cNvSpPr>
            <a:spLocks noGrp="1"/>
          </p:cNvSpPr>
          <p:nvPr>
            <p:ph type="pic" sz="quarter" idx="39"/>
          </p:nvPr>
        </p:nvSpPr>
        <p:spPr>
          <a:xfrm>
            <a:off x="-12269" y="5282739"/>
            <a:ext cx="4895192" cy="5164078"/>
          </a:xfrm>
          <a:custGeom>
            <a:avLst/>
            <a:gdLst>
              <a:gd name="connsiteX0" fmla="*/ 0 w 4895192"/>
              <a:gd name="connsiteY0" fmla="*/ 0 h 5164078"/>
              <a:gd name="connsiteX1" fmla="*/ 2173411 w 4895192"/>
              <a:gd name="connsiteY1" fmla="*/ 0 h 5164078"/>
              <a:gd name="connsiteX2" fmla="*/ 2173411 w 4895192"/>
              <a:gd name="connsiteY2" fmla="*/ 5388 h 5164078"/>
              <a:gd name="connsiteX3" fmla="*/ 2318921 w 4895192"/>
              <a:gd name="connsiteY3" fmla="*/ 0 h 5164078"/>
              <a:gd name="connsiteX4" fmla="*/ 3550477 w 4895192"/>
              <a:gd name="connsiteY4" fmla="*/ 311144 h 5164078"/>
              <a:gd name="connsiteX5" fmla="*/ 3724369 w 4895192"/>
              <a:gd name="connsiteY5" fmla="*/ 416690 h 5164078"/>
              <a:gd name="connsiteX6" fmla="*/ 3707063 w 4895192"/>
              <a:gd name="connsiteY6" fmla="*/ 439804 h 5164078"/>
              <a:gd name="connsiteX7" fmla="*/ 3460863 w 4895192"/>
              <a:gd name="connsiteY7" fmla="*/ 1245182 h 5164078"/>
              <a:gd name="connsiteX8" fmla="*/ 4752559 w 4895192"/>
              <a:gd name="connsiteY8" fmla="*/ 2677157 h 5164078"/>
              <a:gd name="connsiteX9" fmla="*/ 4895192 w 4895192"/>
              <a:gd name="connsiteY9" fmla="*/ 2684335 h 5164078"/>
              <a:gd name="connsiteX10" fmla="*/ 4887001 w 4895192"/>
              <a:gd name="connsiteY10" fmla="*/ 2846443 h 5164078"/>
              <a:gd name="connsiteX11" fmla="*/ 2318921 w 4895192"/>
              <a:gd name="connsiteY11" fmla="*/ 5164078 h 5164078"/>
              <a:gd name="connsiteX12" fmla="*/ 2173411 w 4895192"/>
              <a:gd name="connsiteY12" fmla="*/ 5158690 h 5164078"/>
              <a:gd name="connsiteX13" fmla="*/ 2173411 w 4895192"/>
              <a:gd name="connsiteY13" fmla="*/ 5164078 h 5164078"/>
              <a:gd name="connsiteX14" fmla="*/ 12268 w 4895192"/>
              <a:gd name="connsiteY14" fmla="*/ 5164078 h 5164078"/>
              <a:gd name="connsiteX15" fmla="*/ 12268 w 4895192"/>
              <a:gd name="connsiteY15" fmla="*/ 472277 h 5164078"/>
              <a:gd name="connsiteX16" fmla="*/ 8768 w 4895192"/>
              <a:gd name="connsiteY16" fmla="*/ 472277 h 5164078"/>
              <a:gd name="connsiteX17" fmla="*/ 12268 w 4895192"/>
              <a:gd name="connsiteY17" fmla="*/ 318047 h 5164078"/>
              <a:gd name="connsiteX18" fmla="*/ 3628 w 4895192"/>
              <a:gd name="connsiteY18" fmla="*/ 38804 h 516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95192" h="5164078">
                <a:moveTo>
                  <a:pt x="0" y="0"/>
                </a:moveTo>
                <a:lnTo>
                  <a:pt x="2173411" y="0"/>
                </a:lnTo>
                <a:lnTo>
                  <a:pt x="2173411" y="5388"/>
                </a:lnTo>
                <a:cubicBezTo>
                  <a:pt x="2221912" y="0"/>
                  <a:pt x="2270418" y="0"/>
                  <a:pt x="2318921" y="0"/>
                </a:cubicBezTo>
                <a:cubicBezTo>
                  <a:pt x="2765217" y="0"/>
                  <a:pt x="3184671" y="112653"/>
                  <a:pt x="3550477" y="311144"/>
                </a:cubicBezTo>
                <a:lnTo>
                  <a:pt x="3724369" y="416690"/>
                </a:lnTo>
                <a:lnTo>
                  <a:pt x="3707063" y="439804"/>
                </a:lnTo>
                <a:cubicBezTo>
                  <a:pt x="3551696" y="669492"/>
                  <a:pt x="3460863" y="946562"/>
                  <a:pt x="3460863" y="1245182"/>
                </a:cubicBezTo>
                <a:cubicBezTo>
                  <a:pt x="3460863" y="1991736"/>
                  <a:pt x="4025928" y="2603591"/>
                  <a:pt x="4752559" y="2677157"/>
                </a:cubicBezTo>
                <a:lnTo>
                  <a:pt x="4895192" y="2684335"/>
                </a:lnTo>
                <a:lnTo>
                  <a:pt x="4887001" y="2846443"/>
                </a:lnTo>
                <a:cubicBezTo>
                  <a:pt x="4754494" y="4150204"/>
                  <a:pt x="3652752" y="5164078"/>
                  <a:pt x="2318921" y="5164078"/>
                </a:cubicBezTo>
                <a:cubicBezTo>
                  <a:pt x="2270418" y="5164078"/>
                  <a:pt x="2216524" y="5164078"/>
                  <a:pt x="2173411" y="5158690"/>
                </a:cubicBezTo>
                <a:lnTo>
                  <a:pt x="2173411" y="5164078"/>
                </a:lnTo>
                <a:lnTo>
                  <a:pt x="12268" y="5164078"/>
                </a:lnTo>
                <a:lnTo>
                  <a:pt x="12268" y="472277"/>
                </a:lnTo>
                <a:lnTo>
                  <a:pt x="8768" y="472277"/>
                </a:lnTo>
                <a:cubicBezTo>
                  <a:pt x="12268" y="426581"/>
                  <a:pt x="12268" y="369456"/>
                  <a:pt x="12268" y="318047"/>
                </a:cubicBezTo>
                <a:cubicBezTo>
                  <a:pt x="12268" y="223796"/>
                  <a:pt x="9341" y="130637"/>
                  <a:pt x="3628" y="38804"/>
                </a:cubicBez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21" name="Text Placeholder 32">
            <a:extLst>
              <a:ext uri="{FF2B5EF4-FFF2-40B4-BE49-F238E27FC236}">
                <a16:creationId xmlns:a16="http://schemas.microsoft.com/office/drawing/2014/main" id="{3A02FEBC-177F-3743-3AC8-E72E07841628}"/>
              </a:ext>
            </a:extLst>
          </p:cNvPr>
          <p:cNvSpPr>
            <a:spLocks noGrp="1"/>
          </p:cNvSpPr>
          <p:nvPr>
            <p:ph type="body" sz="quarter" idx="40" hasCustomPrompt="1"/>
          </p:nvPr>
        </p:nvSpPr>
        <p:spPr>
          <a:xfrm>
            <a:off x="4154769" y="5838905"/>
            <a:ext cx="3253308" cy="1378032"/>
          </a:xfrm>
          <a:prstGeom prst="rect">
            <a:avLst/>
          </a:prstGeom>
        </p:spPr>
        <p:txBody>
          <a:bodyPr>
            <a:noAutofit/>
          </a:bodyPr>
          <a:lstStyle>
            <a:lvl1pPr marL="0" indent="0" algn="ctr">
              <a:lnSpc>
                <a:spcPts val="2140"/>
              </a:lnSpc>
              <a:spcBef>
                <a:spcPts val="0"/>
              </a:spcBef>
              <a:buNone/>
              <a:defRPr sz="2200" b="0" i="1">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Quote Here</a:t>
            </a:r>
            <a:endParaRPr lang="en-US" dirty="0"/>
          </a:p>
        </p:txBody>
      </p:sp>
      <p:sp>
        <p:nvSpPr>
          <p:cNvPr id="2" name="Slide Number Placeholder 5">
            <a:extLst>
              <a:ext uri="{FF2B5EF4-FFF2-40B4-BE49-F238E27FC236}">
                <a16:creationId xmlns:a16="http://schemas.microsoft.com/office/drawing/2014/main" id="{945F5E30-2859-B84D-A703-EE4726A99525}"/>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132732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ack Page">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F177C31-7C66-2920-9D22-8F763F2390C8}"/>
              </a:ext>
            </a:extLst>
          </p:cNvPr>
          <p:cNvSpPr/>
          <p:nvPr userDrawn="1"/>
        </p:nvSpPr>
        <p:spPr>
          <a:xfrm rot="5400000" flipH="1">
            <a:off x="2768198" y="3724878"/>
            <a:ext cx="4815863" cy="5198889"/>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Text Placeholder 23">
            <a:extLst>
              <a:ext uri="{FF2B5EF4-FFF2-40B4-BE49-F238E27FC236}">
                <a16:creationId xmlns:a16="http://schemas.microsoft.com/office/drawing/2014/main" id="{3E61F385-1F11-BC54-2E98-825ED8B8C1C3}"/>
              </a:ext>
            </a:extLst>
          </p:cNvPr>
          <p:cNvSpPr>
            <a:spLocks noGrp="1"/>
          </p:cNvSpPr>
          <p:nvPr>
            <p:ph type="body" sz="quarter" idx="17" hasCustomPrompt="1"/>
          </p:nvPr>
        </p:nvSpPr>
        <p:spPr>
          <a:xfrm>
            <a:off x="4083649" y="9197379"/>
            <a:ext cx="3256950" cy="690592"/>
          </a:xfrm>
          <a:prstGeom prst="rect">
            <a:avLst/>
          </a:prstGeom>
        </p:spPr>
        <p:txBody>
          <a:bodyPr>
            <a:normAutofit/>
          </a:bodyPr>
          <a:lstStyle>
            <a:lvl1pPr marL="0" indent="0" algn="r">
              <a:buNone/>
              <a:defRPr sz="2200" b="1" i="0">
                <a:solidFill>
                  <a:srgbClr val="84C245"/>
                </a:solidFill>
                <a:latin typeface="Calibri" panose="020F0502020204030204" pitchFamily="34" charset="0"/>
                <a:cs typeface="Calibri" panose="020F0502020204030204" pitchFamily="34" charset="0"/>
              </a:defRPr>
            </a:lvl1pPr>
          </a:lstStyle>
          <a:p>
            <a:pPr lvl="0"/>
            <a:r>
              <a:rPr lang="en-US" dirty="0"/>
              <a:t>follow our journey</a:t>
            </a:r>
          </a:p>
        </p:txBody>
      </p:sp>
      <p:sp>
        <p:nvSpPr>
          <p:cNvPr id="20" name="Text Placeholder 32">
            <a:extLst>
              <a:ext uri="{FF2B5EF4-FFF2-40B4-BE49-F238E27FC236}">
                <a16:creationId xmlns:a16="http://schemas.microsoft.com/office/drawing/2014/main" id="{8743C1BB-6FDC-B3E6-26B0-5CB89CCC05B0}"/>
              </a:ext>
            </a:extLst>
          </p:cNvPr>
          <p:cNvSpPr>
            <a:spLocks noGrp="1"/>
          </p:cNvSpPr>
          <p:nvPr>
            <p:ph type="body" sz="quarter" idx="32" hasCustomPrompt="1"/>
          </p:nvPr>
        </p:nvSpPr>
        <p:spPr>
          <a:xfrm>
            <a:off x="3605842" y="4568406"/>
            <a:ext cx="3552506" cy="2919322"/>
          </a:xfrm>
          <a:prstGeom prst="rect">
            <a:avLst/>
          </a:prstGeom>
        </p:spPr>
        <p:txBody>
          <a:bodyPr numCol="1" spcCol="288000" anchor="t">
            <a:noAutofit/>
          </a:bodyPr>
          <a:lstStyle>
            <a:lvl1pPr marL="0" indent="0" algn="r">
              <a:lnSpc>
                <a:spcPts val="122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3" name="Freeform 2">
            <a:extLst>
              <a:ext uri="{FF2B5EF4-FFF2-40B4-BE49-F238E27FC236}">
                <a16:creationId xmlns:a16="http://schemas.microsoft.com/office/drawing/2014/main" id="{5B6B9A2D-BA2D-3C06-1BC1-5977C2001E2F}"/>
              </a:ext>
            </a:extLst>
          </p:cNvPr>
          <p:cNvSpPr/>
          <p:nvPr userDrawn="1"/>
        </p:nvSpPr>
        <p:spPr>
          <a:xfrm rot="16200000">
            <a:off x="1664604" y="6376988"/>
            <a:ext cx="665954" cy="3995159"/>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5398A2"/>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4" name="Freeform 3">
            <a:extLst>
              <a:ext uri="{FF2B5EF4-FFF2-40B4-BE49-F238E27FC236}">
                <a16:creationId xmlns:a16="http://schemas.microsoft.com/office/drawing/2014/main" id="{1FE64251-E778-DDFA-1A06-04FC795B25A3}"/>
              </a:ext>
            </a:extLst>
          </p:cNvPr>
          <p:cNvSpPr/>
          <p:nvPr userDrawn="1"/>
        </p:nvSpPr>
        <p:spPr>
          <a:xfrm rot="16200000">
            <a:off x="2274203" y="6376988"/>
            <a:ext cx="665954" cy="3995159"/>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5398A2"/>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6" name="Text Placeholder 23">
            <a:extLst>
              <a:ext uri="{FF2B5EF4-FFF2-40B4-BE49-F238E27FC236}">
                <a16:creationId xmlns:a16="http://schemas.microsoft.com/office/drawing/2014/main" id="{740FD8C2-2DF7-8718-FD7A-F341DAB00C3C}"/>
              </a:ext>
            </a:extLst>
          </p:cNvPr>
          <p:cNvSpPr>
            <a:spLocks noGrp="1"/>
          </p:cNvSpPr>
          <p:nvPr>
            <p:ph type="body" sz="quarter" idx="44" hasCustomPrompt="1"/>
          </p:nvPr>
        </p:nvSpPr>
        <p:spPr>
          <a:xfrm>
            <a:off x="486984" y="8169259"/>
            <a:ext cx="4183779" cy="585052"/>
          </a:xfrm>
          <a:prstGeom prst="rect">
            <a:avLst/>
          </a:prstGeom>
        </p:spPr>
        <p:txBody>
          <a:bodyPr>
            <a:normAutofit/>
          </a:bodyPr>
          <a:lstStyle>
            <a:lvl1pPr marL="0" indent="0" algn="l">
              <a:buNone/>
              <a:defRPr sz="2200" b="0" i="0">
                <a:solidFill>
                  <a:schemeClr val="bg1"/>
                </a:solidFill>
                <a:latin typeface="Calibri" panose="020F0502020204030204" pitchFamily="34" charset="0"/>
                <a:cs typeface="Calibri" panose="020F0502020204030204" pitchFamily="34" charset="0"/>
              </a:defRPr>
            </a:lvl1pPr>
          </a:lstStyle>
          <a:p>
            <a:pPr lvl="0"/>
            <a:r>
              <a:rPr lang="en-US" dirty="0" err="1"/>
              <a:t>www.website.eu</a:t>
            </a:r>
            <a:endParaRPr lang="en-US" dirty="0"/>
          </a:p>
        </p:txBody>
      </p:sp>
      <p:sp>
        <p:nvSpPr>
          <p:cNvPr id="8" name="TextBox 7">
            <a:extLst>
              <a:ext uri="{FF2B5EF4-FFF2-40B4-BE49-F238E27FC236}">
                <a16:creationId xmlns:a16="http://schemas.microsoft.com/office/drawing/2014/main" id="{2CB172CE-F1BE-5F90-0179-E5C0AFF48CB1}"/>
              </a:ext>
            </a:extLst>
          </p:cNvPr>
          <p:cNvSpPr txBox="1"/>
          <p:nvPr userDrawn="1"/>
        </p:nvSpPr>
        <p:spPr>
          <a:xfrm>
            <a:off x="2050236" y="10149486"/>
            <a:ext cx="2439386" cy="400110"/>
          </a:xfrm>
          <a:prstGeom prst="rect">
            <a:avLst/>
          </a:prstGeom>
          <a:noFill/>
        </p:spPr>
        <p:txBody>
          <a:bodyPr wrap="square">
            <a:spAutoFit/>
          </a:bodyPr>
          <a:lstStyle/>
          <a:p>
            <a:pPr algn="just"/>
            <a:r>
              <a:rPr lang="en-IE" sz="500" b="0" i="0" u="none" strike="noStrike" dirty="0">
                <a:solidFill>
                  <a:srgbClr val="404040"/>
                </a:solidFill>
                <a:effectLst/>
                <a:latin typeface="Calibri" panose="020F050202020403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US" sz="500" i="0" dirty="0">
              <a:solidFill>
                <a:srgbClr val="404040"/>
              </a:solidFill>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B93AB27A-05D9-F29F-10AE-AAA74614418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27319" y="10167817"/>
            <a:ext cx="1529269" cy="340525"/>
          </a:xfrm>
          <a:prstGeom prst="rect">
            <a:avLst/>
          </a:prstGeom>
        </p:spPr>
      </p:pic>
      <p:pic>
        <p:nvPicPr>
          <p:cNvPr id="10" name="Picture 9">
            <a:extLst>
              <a:ext uri="{FF2B5EF4-FFF2-40B4-BE49-F238E27FC236}">
                <a16:creationId xmlns:a16="http://schemas.microsoft.com/office/drawing/2014/main" id="{AC5D0041-05E0-EC4D-59E0-6119B75B15D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56135" y="730290"/>
            <a:ext cx="2422555" cy="1780432"/>
          </a:xfrm>
          <a:prstGeom prst="rect">
            <a:avLst/>
          </a:prstGeom>
        </p:spPr>
      </p:pic>
    </p:spTree>
    <p:extLst>
      <p:ext uri="{BB962C8B-B14F-4D97-AF65-F5344CB8AC3E}">
        <p14:creationId xmlns:p14="http://schemas.microsoft.com/office/powerpoint/2010/main" val="27157234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over 02">
    <p:spTree>
      <p:nvGrpSpPr>
        <p:cNvPr id="1" name=""/>
        <p:cNvGrpSpPr/>
        <p:nvPr/>
      </p:nvGrpSpPr>
      <p:grpSpPr>
        <a:xfrm>
          <a:off x="0" y="0"/>
          <a:ext cx="0" cy="0"/>
          <a:chOff x="0" y="0"/>
          <a:chExt cx="0" cy="0"/>
        </a:xfrm>
      </p:grpSpPr>
    </p:spTree>
    <p:extLst>
      <p:ext uri="{BB962C8B-B14F-4D97-AF65-F5344CB8AC3E}">
        <p14:creationId xmlns:p14="http://schemas.microsoft.com/office/powerpoint/2010/main" val="575194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C - 8 Titles">
    <p:spTree>
      <p:nvGrpSpPr>
        <p:cNvPr id="1" name=""/>
        <p:cNvGrpSpPr/>
        <p:nvPr/>
      </p:nvGrpSpPr>
      <p:grpSpPr>
        <a:xfrm>
          <a:off x="0" y="0"/>
          <a:ext cx="0" cy="0"/>
          <a:chOff x="0" y="0"/>
          <a:chExt cx="0" cy="0"/>
        </a:xfrm>
      </p:grpSpPr>
      <p:sp>
        <p:nvSpPr>
          <p:cNvPr id="99" name="Freeform 98">
            <a:extLst>
              <a:ext uri="{FF2B5EF4-FFF2-40B4-BE49-F238E27FC236}">
                <a16:creationId xmlns:a16="http://schemas.microsoft.com/office/drawing/2014/main" id="{4914BEE7-CCF7-21DC-D78D-1AA5C53E0F01}"/>
              </a:ext>
            </a:extLst>
          </p:cNvPr>
          <p:cNvSpPr/>
          <p:nvPr userDrawn="1"/>
        </p:nvSpPr>
        <p:spPr>
          <a:xfrm>
            <a:off x="252084" y="2534422"/>
            <a:ext cx="1508400" cy="2643289"/>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5398A2"/>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7" name="Freeform 16">
            <a:extLst>
              <a:ext uri="{FF2B5EF4-FFF2-40B4-BE49-F238E27FC236}">
                <a16:creationId xmlns:a16="http://schemas.microsoft.com/office/drawing/2014/main" id="{76C29A96-4251-E34D-0A0B-ED60A21274AF}"/>
              </a:ext>
            </a:extLst>
          </p:cNvPr>
          <p:cNvSpPr/>
          <p:nvPr/>
        </p:nvSpPr>
        <p:spPr>
          <a:xfrm rot="10800000">
            <a:off x="1841006" y="-3"/>
            <a:ext cx="1512000" cy="1932894"/>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1F8E47">
              <a:alpha val="8494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98988983-C42C-5E50-7F04-AD72D1EE759B}"/>
              </a:ext>
            </a:extLst>
          </p:cNvPr>
          <p:cNvSpPr/>
          <p:nvPr userDrawn="1"/>
        </p:nvSpPr>
        <p:spPr>
          <a:xfrm>
            <a:off x="3424938" y="2455999"/>
            <a:ext cx="1511252" cy="2643290"/>
          </a:xfrm>
          <a:custGeom>
            <a:avLst/>
            <a:gdLst>
              <a:gd name="connsiteX0" fmla="*/ 0 w 1511252"/>
              <a:gd name="connsiteY0" fmla="*/ 1887839 h 2643290"/>
              <a:gd name="connsiteX1" fmla="*/ 755626 w 1511252"/>
              <a:gd name="connsiteY1" fmla="*/ 2643290 h 2643290"/>
              <a:gd name="connsiteX2" fmla="*/ 1511252 w 1511252"/>
              <a:gd name="connsiteY2" fmla="*/ 1887839 h 2643290"/>
              <a:gd name="connsiteX3" fmla="*/ 1509675 w 1511252"/>
              <a:gd name="connsiteY3" fmla="*/ 1845256 h 2643290"/>
              <a:gd name="connsiteX4" fmla="*/ 1511252 w 1511252"/>
              <a:gd name="connsiteY4" fmla="*/ 1845256 h 2643290"/>
              <a:gd name="connsiteX5" fmla="*/ 1511252 w 1511252"/>
              <a:gd name="connsiteY5" fmla="*/ 0 h 2643290"/>
              <a:gd name="connsiteX6" fmla="*/ 0 w 1511252"/>
              <a:gd name="connsiteY6" fmla="*/ 0 h 2643290"/>
              <a:gd name="connsiteX7" fmla="*/ 0 w 1511252"/>
              <a:gd name="connsiteY7" fmla="*/ 1845256 h 2643290"/>
              <a:gd name="connsiteX8" fmla="*/ 1578 w 1511252"/>
              <a:gd name="connsiteY8" fmla="*/ 1845256 h 2643290"/>
              <a:gd name="connsiteX9" fmla="*/ 0 w 1511252"/>
              <a:gd name="connsiteY9" fmla="*/ 1887839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0" y="1887839"/>
                </a:moveTo>
                <a:cubicBezTo>
                  <a:pt x="0" y="2304205"/>
                  <a:pt x="337587" y="2643290"/>
                  <a:pt x="755626" y="2643290"/>
                </a:cubicBezTo>
                <a:cubicBezTo>
                  <a:pt x="1172088"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8" y="1845256"/>
                </a:lnTo>
                <a:cubicBezTo>
                  <a:pt x="1578" y="1859450"/>
                  <a:pt x="0" y="1873645"/>
                  <a:pt x="0" y="1887839"/>
                </a:cubicBezTo>
                <a:close/>
              </a:path>
            </a:pathLst>
          </a:custGeom>
          <a:solidFill>
            <a:srgbClr val="84C245">
              <a:alpha val="7500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6" name="Freeform 35">
            <a:extLst>
              <a:ext uri="{FF2B5EF4-FFF2-40B4-BE49-F238E27FC236}">
                <a16:creationId xmlns:a16="http://schemas.microsoft.com/office/drawing/2014/main" id="{B58649AB-2530-6DDA-3131-72D1FFC606B6}"/>
              </a:ext>
            </a:extLst>
          </p:cNvPr>
          <p:cNvSpPr/>
          <p:nvPr/>
        </p:nvSpPr>
        <p:spPr>
          <a:xfrm rot="10800000">
            <a:off x="5003409" y="6001"/>
            <a:ext cx="1512000" cy="2342604"/>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31" name="Freeform 130">
            <a:extLst>
              <a:ext uri="{FF2B5EF4-FFF2-40B4-BE49-F238E27FC236}">
                <a16:creationId xmlns:a16="http://schemas.microsoft.com/office/drawing/2014/main" id="{C166D04B-0D9F-82D1-7055-106073E6ED4F}"/>
              </a:ext>
            </a:extLst>
          </p:cNvPr>
          <p:cNvSpPr/>
          <p:nvPr userDrawn="1"/>
        </p:nvSpPr>
        <p:spPr>
          <a:xfrm>
            <a:off x="3802016" y="5413574"/>
            <a:ext cx="1511252" cy="3722054"/>
          </a:xfrm>
          <a:custGeom>
            <a:avLst/>
            <a:gdLst>
              <a:gd name="connsiteX0" fmla="*/ 1511252 w 1511252"/>
              <a:gd name="connsiteY0" fmla="*/ 755451 h 3722054"/>
              <a:gd name="connsiteX1" fmla="*/ 755626 w 1511252"/>
              <a:gd name="connsiteY1" fmla="*/ 0 h 3722054"/>
              <a:gd name="connsiteX2" fmla="*/ 0 w 1511252"/>
              <a:gd name="connsiteY2" fmla="*/ 755451 h 3722054"/>
              <a:gd name="connsiteX3" fmla="*/ 1578 w 1511252"/>
              <a:gd name="connsiteY3" fmla="*/ 798034 h 3722054"/>
              <a:gd name="connsiteX4" fmla="*/ 0 w 1511252"/>
              <a:gd name="connsiteY4" fmla="*/ 798034 h 3722054"/>
              <a:gd name="connsiteX5" fmla="*/ 0 w 1511252"/>
              <a:gd name="connsiteY5" fmla="*/ 3722055 h 3722054"/>
              <a:gd name="connsiteX6" fmla="*/ 1511252 w 1511252"/>
              <a:gd name="connsiteY6" fmla="*/ 3722055 h 3722054"/>
              <a:gd name="connsiteX7" fmla="*/ 1511252 w 1511252"/>
              <a:gd name="connsiteY7" fmla="*/ 798034 h 3722054"/>
              <a:gd name="connsiteX8" fmla="*/ 1509675 w 1511252"/>
              <a:gd name="connsiteY8" fmla="*/ 798034 h 3722054"/>
              <a:gd name="connsiteX9" fmla="*/ 1511252 w 1511252"/>
              <a:gd name="connsiteY9" fmla="*/ 755451 h 372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3722054">
                <a:moveTo>
                  <a:pt x="1511252" y="755451"/>
                </a:moveTo>
                <a:cubicBezTo>
                  <a:pt x="1511252" y="339086"/>
                  <a:pt x="1173666" y="0"/>
                  <a:pt x="755626" y="0"/>
                </a:cubicBezTo>
                <a:cubicBezTo>
                  <a:pt x="339164" y="0"/>
                  <a:pt x="0" y="337508"/>
                  <a:pt x="0" y="755451"/>
                </a:cubicBezTo>
                <a:cubicBezTo>
                  <a:pt x="0" y="769645"/>
                  <a:pt x="0" y="783839"/>
                  <a:pt x="1578" y="798034"/>
                </a:cubicBezTo>
                <a:lnTo>
                  <a:pt x="0" y="798034"/>
                </a:lnTo>
                <a:lnTo>
                  <a:pt x="0" y="3722055"/>
                </a:lnTo>
                <a:lnTo>
                  <a:pt x="1511252" y="3722055"/>
                </a:lnTo>
                <a:lnTo>
                  <a:pt x="1511252" y="798034"/>
                </a:lnTo>
                <a:lnTo>
                  <a:pt x="1509675" y="798034"/>
                </a:lnTo>
                <a:cubicBezTo>
                  <a:pt x="1509675" y="783839"/>
                  <a:pt x="1511252" y="769645"/>
                  <a:pt x="1511252" y="755451"/>
                </a:cubicBez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4" name="Freeform 43">
            <a:extLst>
              <a:ext uri="{FF2B5EF4-FFF2-40B4-BE49-F238E27FC236}">
                <a16:creationId xmlns:a16="http://schemas.microsoft.com/office/drawing/2014/main" id="{073E045E-0701-FF12-BAFC-3FCCF7DD6679}"/>
              </a:ext>
            </a:extLst>
          </p:cNvPr>
          <p:cNvSpPr/>
          <p:nvPr userDrawn="1"/>
        </p:nvSpPr>
        <p:spPr>
          <a:xfrm>
            <a:off x="5389821" y="8602902"/>
            <a:ext cx="1512000" cy="2286856"/>
          </a:xfrm>
          <a:custGeom>
            <a:avLst/>
            <a:gdLst>
              <a:gd name="connsiteX0" fmla="*/ 0 w 1511252"/>
              <a:gd name="connsiteY0" fmla="*/ 0 h 3157438"/>
              <a:gd name="connsiteX1" fmla="*/ 1511252 w 1511252"/>
              <a:gd name="connsiteY1" fmla="*/ 0 h 3157438"/>
              <a:gd name="connsiteX2" fmla="*/ 1511252 w 1511252"/>
              <a:gd name="connsiteY2" fmla="*/ 3157439 h 3157438"/>
              <a:gd name="connsiteX3" fmla="*/ 0 w 1511252"/>
              <a:gd name="connsiteY3" fmla="*/ 3157439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9"/>
                </a:lnTo>
                <a:lnTo>
                  <a:pt x="0" y="3157439"/>
                </a:lnTo>
                <a:close/>
              </a:path>
            </a:pathLst>
          </a:custGeom>
          <a:solidFill>
            <a:srgbClr val="5398A2">
              <a:alpha val="9900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id="{0E84306F-4838-7D44-D145-978081BEAF4A}"/>
              </a:ext>
            </a:extLst>
          </p:cNvPr>
          <p:cNvSpPr/>
          <p:nvPr userDrawn="1"/>
        </p:nvSpPr>
        <p:spPr>
          <a:xfrm>
            <a:off x="2211364" y="9170536"/>
            <a:ext cx="1511252" cy="1719222"/>
          </a:xfrm>
          <a:custGeom>
            <a:avLst/>
            <a:gdLst>
              <a:gd name="connsiteX0" fmla="*/ 0 w 1511252"/>
              <a:gd name="connsiteY0" fmla="*/ 0 h 3157438"/>
              <a:gd name="connsiteX1" fmla="*/ 1511252 w 1511252"/>
              <a:gd name="connsiteY1" fmla="*/ 0 h 3157438"/>
              <a:gd name="connsiteX2" fmla="*/ 1511252 w 1511252"/>
              <a:gd name="connsiteY2" fmla="*/ 3157439 h 3157438"/>
              <a:gd name="connsiteX3" fmla="*/ 0 w 1511252"/>
              <a:gd name="connsiteY3" fmla="*/ 3157439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9"/>
                </a:lnTo>
                <a:lnTo>
                  <a:pt x="0" y="3157439"/>
                </a:lnTo>
                <a:close/>
              </a:path>
            </a:pathLst>
          </a:custGeom>
          <a:solidFill>
            <a:srgbClr val="5398A2"/>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id="{F55F83CE-FC8D-EF6D-6134-0DC29D4ABEA8}"/>
              </a:ext>
            </a:extLst>
          </p:cNvPr>
          <p:cNvSpPr/>
          <p:nvPr userDrawn="1"/>
        </p:nvSpPr>
        <p:spPr>
          <a:xfrm>
            <a:off x="621469" y="8602902"/>
            <a:ext cx="1511252" cy="2286856"/>
          </a:xfrm>
          <a:custGeom>
            <a:avLst/>
            <a:gdLst>
              <a:gd name="connsiteX0" fmla="*/ 0 w 1511252"/>
              <a:gd name="connsiteY0" fmla="*/ 0 h 3157438"/>
              <a:gd name="connsiteX1" fmla="*/ 1511252 w 1511252"/>
              <a:gd name="connsiteY1" fmla="*/ 0 h 3157438"/>
              <a:gd name="connsiteX2" fmla="*/ 1511252 w 1511252"/>
              <a:gd name="connsiteY2" fmla="*/ 3157439 h 3157438"/>
              <a:gd name="connsiteX3" fmla="*/ 0 w 1511252"/>
              <a:gd name="connsiteY3" fmla="*/ 3157439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9"/>
                </a:lnTo>
                <a:lnTo>
                  <a:pt x="0" y="3157439"/>
                </a:lnTo>
                <a:close/>
              </a:path>
            </a:pathLst>
          </a:custGeom>
          <a:solidFill>
            <a:srgbClr val="84C245">
              <a:alpha val="65447"/>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cxnSp>
        <p:nvCxnSpPr>
          <p:cNvPr id="24" name="Straight Connector 23">
            <a:extLst>
              <a:ext uri="{FF2B5EF4-FFF2-40B4-BE49-F238E27FC236}">
                <a16:creationId xmlns:a16="http://schemas.microsoft.com/office/drawing/2014/main" id="{3C0E343E-5B81-3A69-8F7A-DEF471A42BA9}"/>
              </a:ext>
            </a:extLst>
          </p:cNvPr>
          <p:cNvCxnSpPr>
            <a:cxnSpLocks/>
          </p:cNvCxnSpPr>
          <p:nvPr/>
        </p:nvCxnSpPr>
        <p:spPr>
          <a:xfrm>
            <a:off x="281616" y="3891188"/>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6" name="Picture Placeholder 85">
            <a:extLst>
              <a:ext uri="{FF2B5EF4-FFF2-40B4-BE49-F238E27FC236}">
                <a16:creationId xmlns:a16="http://schemas.microsoft.com/office/drawing/2014/main" id="{E86C852E-915F-7A02-4646-DEB881FB539A}"/>
              </a:ext>
            </a:extLst>
          </p:cNvPr>
          <p:cNvSpPr>
            <a:spLocks noGrp="1"/>
          </p:cNvSpPr>
          <p:nvPr userDrawn="1">
            <p:ph type="pic" sz="quarter" idx="11"/>
          </p:nvPr>
        </p:nvSpPr>
        <p:spPr>
          <a:xfrm>
            <a:off x="1841005" y="1809550"/>
            <a:ext cx="1511253" cy="2643290"/>
          </a:xfrm>
          <a:custGeom>
            <a:avLst/>
            <a:gdLst>
              <a:gd name="connsiteX0" fmla="*/ 0 w 1511253"/>
              <a:gd name="connsiteY0" fmla="*/ 0 h 2643290"/>
              <a:gd name="connsiteX1" fmla="*/ 1511253 w 1511253"/>
              <a:gd name="connsiteY1" fmla="*/ 0 h 2643290"/>
              <a:gd name="connsiteX2" fmla="*/ 1511253 w 1511253"/>
              <a:gd name="connsiteY2" fmla="*/ 1845256 h 2643290"/>
              <a:gd name="connsiteX3" fmla="*/ 1509675 w 1511253"/>
              <a:gd name="connsiteY3" fmla="*/ 1845256 h 2643290"/>
              <a:gd name="connsiteX4" fmla="*/ 1511253 w 1511253"/>
              <a:gd name="connsiteY4" fmla="*/ 1887840 h 2643290"/>
              <a:gd name="connsiteX5" fmla="*/ 755627 w 1511253"/>
              <a:gd name="connsiteY5" fmla="*/ 2643290 h 2643290"/>
              <a:gd name="connsiteX6" fmla="*/ 0 w 1511253"/>
              <a:gd name="connsiteY6" fmla="*/ 1887840 h 2643290"/>
              <a:gd name="connsiteX7" fmla="*/ 1578 w 1511253"/>
              <a:gd name="connsiteY7" fmla="*/ 1845256 h 2643290"/>
              <a:gd name="connsiteX8" fmla="*/ 0 w 1511253"/>
              <a:gd name="connsiteY8" fmla="*/ 1845256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1253" h="2643290">
                <a:moveTo>
                  <a:pt x="0" y="0"/>
                </a:moveTo>
                <a:lnTo>
                  <a:pt x="1511253" y="0"/>
                </a:lnTo>
                <a:lnTo>
                  <a:pt x="1511253" y="1845256"/>
                </a:lnTo>
                <a:lnTo>
                  <a:pt x="1509675" y="1845256"/>
                </a:lnTo>
                <a:cubicBezTo>
                  <a:pt x="1511253" y="1859451"/>
                  <a:pt x="1511253" y="1873645"/>
                  <a:pt x="1511253" y="1887840"/>
                </a:cubicBezTo>
                <a:cubicBezTo>
                  <a:pt x="1511253" y="2305782"/>
                  <a:pt x="1172089" y="2643290"/>
                  <a:pt x="755627" y="2643290"/>
                </a:cubicBezTo>
                <a:cubicBezTo>
                  <a:pt x="337587" y="2643290"/>
                  <a:pt x="0" y="2304204"/>
                  <a:pt x="0" y="1887840"/>
                </a:cubicBezTo>
                <a:cubicBezTo>
                  <a:pt x="0" y="1872068"/>
                  <a:pt x="1578" y="1857873"/>
                  <a:pt x="1578" y="1845256"/>
                </a:cubicBezTo>
                <a:lnTo>
                  <a:pt x="0" y="1845256"/>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87" name="Picture Placeholder 86">
            <a:extLst>
              <a:ext uri="{FF2B5EF4-FFF2-40B4-BE49-F238E27FC236}">
                <a16:creationId xmlns:a16="http://schemas.microsoft.com/office/drawing/2014/main" id="{AC8CAAFE-C5F3-B1E5-4E75-1A5A87096E44}"/>
              </a:ext>
            </a:extLst>
          </p:cNvPr>
          <p:cNvSpPr>
            <a:spLocks noGrp="1"/>
          </p:cNvSpPr>
          <p:nvPr userDrawn="1">
            <p:ph type="pic" sz="quarter" idx="12"/>
          </p:nvPr>
        </p:nvSpPr>
        <p:spPr>
          <a:xfrm>
            <a:off x="3424938" y="-2"/>
            <a:ext cx="1511252" cy="3157438"/>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88" name="Picture Placeholder 87">
            <a:extLst>
              <a:ext uri="{FF2B5EF4-FFF2-40B4-BE49-F238E27FC236}">
                <a16:creationId xmlns:a16="http://schemas.microsoft.com/office/drawing/2014/main" id="{164AE254-87A2-EDCA-FD00-4F404345D797}"/>
              </a:ext>
            </a:extLst>
          </p:cNvPr>
          <p:cNvSpPr>
            <a:spLocks noGrp="1"/>
          </p:cNvSpPr>
          <p:nvPr userDrawn="1">
            <p:ph type="pic" sz="quarter" idx="13"/>
          </p:nvPr>
        </p:nvSpPr>
        <p:spPr>
          <a:xfrm>
            <a:off x="5003409" y="2092801"/>
            <a:ext cx="1511253" cy="2643290"/>
          </a:xfrm>
          <a:custGeom>
            <a:avLst/>
            <a:gdLst>
              <a:gd name="connsiteX0" fmla="*/ 0 w 1511253"/>
              <a:gd name="connsiteY0" fmla="*/ 0 h 2643290"/>
              <a:gd name="connsiteX1" fmla="*/ 1511253 w 1511253"/>
              <a:gd name="connsiteY1" fmla="*/ 0 h 2643290"/>
              <a:gd name="connsiteX2" fmla="*/ 1511253 w 1511253"/>
              <a:gd name="connsiteY2" fmla="*/ 1845256 h 2643290"/>
              <a:gd name="connsiteX3" fmla="*/ 1509675 w 1511253"/>
              <a:gd name="connsiteY3" fmla="*/ 1845256 h 2643290"/>
              <a:gd name="connsiteX4" fmla="*/ 1511253 w 1511253"/>
              <a:gd name="connsiteY4" fmla="*/ 1887840 h 2643290"/>
              <a:gd name="connsiteX5" fmla="*/ 755627 w 1511253"/>
              <a:gd name="connsiteY5" fmla="*/ 2643290 h 2643290"/>
              <a:gd name="connsiteX6" fmla="*/ 0 w 1511253"/>
              <a:gd name="connsiteY6" fmla="*/ 1887840 h 2643290"/>
              <a:gd name="connsiteX7" fmla="*/ 1578 w 1511253"/>
              <a:gd name="connsiteY7" fmla="*/ 1845256 h 2643290"/>
              <a:gd name="connsiteX8" fmla="*/ 0 w 1511253"/>
              <a:gd name="connsiteY8" fmla="*/ 1845256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1253" h="2643290">
                <a:moveTo>
                  <a:pt x="0" y="0"/>
                </a:moveTo>
                <a:lnTo>
                  <a:pt x="1511253" y="0"/>
                </a:lnTo>
                <a:lnTo>
                  <a:pt x="1511253" y="1845256"/>
                </a:lnTo>
                <a:lnTo>
                  <a:pt x="1509675" y="1845256"/>
                </a:lnTo>
                <a:cubicBezTo>
                  <a:pt x="1511253" y="1859451"/>
                  <a:pt x="1511253" y="1873645"/>
                  <a:pt x="1511253" y="1887840"/>
                </a:cubicBezTo>
                <a:cubicBezTo>
                  <a:pt x="1511253" y="2305782"/>
                  <a:pt x="1172089" y="2643290"/>
                  <a:pt x="755627" y="2643290"/>
                </a:cubicBezTo>
                <a:cubicBezTo>
                  <a:pt x="337587" y="2643290"/>
                  <a:pt x="0" y="2304204"/>
                  <a:pt x="0" y="1887840"/>
                </a:cubicBezTo>
                <a:cubicBezTo>
                  <a:pt x="0" y="1872068"/>
                  <a:pt x="1578" y="1857873"/>
                  <a:pt x="1578" y="1845256"/>
                </a:cubicBezTo>
                <a:lnTo>
                  <a:pt x="0" y="1845256"/>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94" name="Picture Placeholder 93">
            <a:extLst>
              <a:ext uri="{FF2B5EF4-FFF2-40B4-BE49-F238E27FC236}">
                <a16:creationId xmlns:a16="http://schemas.microsoft.com/office/drawing/2014/main" id="{04E014EC-B23E-BCB7-06D5-7EFC284CB1D9}"/>
              </a:ext>
            </a:extLst>
          </p:cNvPr>
          <p:cNvSpPr>
            <a:spLocks noGrp="1"/>
          </p:cNvSpPr>
          <p:nvPr>
            <p:ph type="pic" sz="quarter" idx="14"/>
          </p:nvPr>
        </p:nvSpPr>
        <p:spPr>
          <a:xfrm>
            <a:off x="621469" y="5959611"/>
            <a:ext cx="1511252" cy="2643290"/>
          </a:xfrm>
          <a:custGeom>
            <a:avLst/>
            <a:gdLst>
              <a:gd name="connsiteX0" fmla="*/ 754049 w 1511252"/>
              <a:gd name="connsiteY0" fmla="*/ 0 h 2643290"/>
              <a:gd name="connsiteX1" fmla="*/ 1509675 w 1511252"/>
              <a:gd name="connsiteY1" fmla="*/ 755451 h 2643290"/>
              <a:gd name="connsiteX2" fmla="*/ 1509675 w 1511252"/>
              <a:gd name="connsiteY2" fmla="*/ 798034 h 2643290"/>
              <a:gd name="connsiteX3" fmla="*/ 1511252 w 1511252"/>
              <a:gd name="connsiteY3" fmla="*/ 798034 h 2643290"/>
              <a:gd name="connsiteX4" fmla="*/ 1511252 w 1511252"/>
              <a:gd name="connsiteY4" fmla="*/ 2643290 h 2643290"/>
              <a:gd name="connsiteX5" fmla="*/ 0 w 1511252"/>
              <a:gd name="connsiteY5" fmla="*/ 2643290 h 2643290"/>
              <a:gd name="connsiteX6" fmla="*/ 0 w 1511252"/>
              <a:gd name="connsiteY6" fmla="*/ 798034 h 2643290"/>
              <a:gd name="connsiteX7" fmla="*/ 1578 w 1511252"/>
              <a:gd name="connsiteY7" fmla="*/ 798034 h 2643290"/>
              <a:gd name="connsiteX8" fmla="*/ 0 w 1511252"/>
              <a:gd name="connsiteY8" fmla="*/ 755451 h 2643290"/>
              <a:gd name="connsiteX9" fmla="*/ 754049 w 1511252"/>
              <a:gd name="connsiteY9" fmla="*/ 0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754049" y="0"/>
                </a:moveTo>
                <a:cubicBezTo>
                  <a:pt x="1172088" y="0"/>
                  <a:pt x="1509675" y="339086"/>
                  <a:pt x="1509675" y="755451"/>
                </a:cubicBezTo>
                <a:cubicBezTo>
                  <a:pt x="1509675" y="769645"/>
                  <a:pt x="1509675" y="783839"/>
                  <a:pt x="1509675" y="798034"/>
                </a:cubicBezTo>
                <a:lnTo>
                  <a:pt x="1511252" y="798034"/>
                </a:lnTo>
                <a:lnTo>
                  <a:pt x="1511252" y="2643290"/>
                </a:lnTo>
                <a:lnTo>
                  <a:pt x="0" y="2643290"/>
                </a:lnTo>
                <a:lnTo>
                  <a:pt x="0" y="798034"/>
                </a:lnTo>
                <a:lnTo>
                  <a:pt x="1578" y="798034"/>
                </a:lnTo>
                <a:cubicBezTo>
                  <a:pt x="0" y="783839"/>
                  <a:pt x="0" y="769645"/>
                  <a:pt x="0" y="755451"/>
                </a:cubicBezTo>
                <a:cubicBezTo>
                  <a:pt x="0" y="339086"/>
                  <a:pt x="336009" y="0"/>
                  <a:pt x="754049" y="0"/>
                </a:cubicBezTo>
                <a:close/>
              </a:path>
            </a:pathLst>
          </a:custGeom>
          <a:solidFill>
            <a:schemeClr val="bg1">
              <a:lumMod val="95000"/>
            </a:schemeClr>
          </a:solidFill>
        </p:spPr>
        <p:txBody>
          <a:bodyPr wrap="square" anchor="ctr">
            <a:noAutofit/>
          </a:bodyPr>
          <a:lstStyle>
            <a:lvl1pPr>
              <a:defRPr>
                <a:solidFill>
                  <a:schemeClr val="bg1">
                    <a:lumMod val="95000"/>
                  </a:schemeClr>
                </a:solidFill>
              </a:defRPr>
            </a:lvl1pPr>
          </a:lstStyle>
          <a:p>
            <a:endParaRPr lang="en-US" dirty="0"/>
          </a:p>
        </p:txBody>
      </p:sp>
      <p:sp>
        <p:nvSpPr>
          <p:cNvPr id="95" name="Picture Placeholder 94">
            <a:extLst>
              <a:ext uri="{FF2B5EF4-FFF2-40B4-BE49-F238E27FC236}">
                <a16:creationId xmlns:a16="http://schemas.microsoft.com/office/drawing/2014/main" id="{BA9DAE28-9BCD-B989-BD2E-E281DE85EC03}"/>
              </a:ext>
            </a:extLst>
          </p:cNvPr>
          <p:cNvSpPr>
            <a:spLocks noGrp="1"/>
          </p:cNvSpPr>
          <p:nvPr>
            <p:ph type="pic" sz="quarter" idx="15"/>
          </p:nvPr>
        </p:nvSpPr>
        <p:spPr>
          <a:xfrm>
            <a:off x="2211364" y="6690710"/>
            <a:ext cx="1511252" cy="2643290"/>
          </a:xfrm>
          <a:custGeom>
            <a:avLst/>
            <a:gdLst>
              <a:gd name="connsiteX0" fmla="*/ 755626 w 1511252"/>
              <a:gd name="connsiteY0" fmla="*/ 0 h 2643290"/>
              <a:gd name="connsiteX1" fmla="*/ 1511252 w 1511252"/>
              <a:gd name="connsiteY1" fmla="*/ 755450 h 2643290"/>
              <a:gd name="connsiteX2" fmla="*/ 1509675 w 1511252"/>
              <a:gd name="connsiteY2" fmla="*/ 798034 h 2643290"/>
              <a:gd name="connsiteX3" fmla="*/ 1511252 w 1511252"/>
              <a:gd name="connsiteY3" fmla="*/ 798034 h 2643290"/>
              <a:gd name="connsiteX4" fmla="*/ 1511252 w 1511252"/>
              <a:gd name="connsiteY4" fmla="*/ 2643290 h 2643290"/>
              <a:gd name="connsiteX5" fmla="*/ 0 w 1511252"/>
              <a:gd name="connsiteY5" fmla="*/ 2643290 h 2643290"/>
              <a:gd name="connsiteX6" fmla="*/ 0 w 1511252"/>
              <a:gd name="connsiteY6" fmla="*/ 798034 h 2643290"/>
              <a:gd name="connsiteX7" fmla="*/ 1577 w 1511252"/>
              <a:gd name="connsiteY7" fmla="*/ 798034 h 2643290"/>
              <a:gd name="connsiteX8" fmla="*/ 0 w 1511252"/>
              <a:gd name="connsiteY8" fmla="*/ 755450 h 2643290"/>
              <a:gd name="connsiteX9" fmla="*/ 755626 w 1511252"/>
              <a:gd name="connsiteY9" fmla="*/ 0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755626" y="0"/>
                </a:moveTo>
                <a:cubicBezTo>
                  <a:pt x="1173666" y="0"/>
                  <a:pt x="1511252" y="339086"/>
                  <a:pt x="1511252" y="755450"/>
                </a:cubicBezTo>
                <a:cubicBezTo>
                  <a:pt x="1511252" y="769645"/>
                  <a:pt x="1511252" y="783840"/>
                  <a:pt x="1509675" y="798034"/>
                </a:cubicBezTo>
                <a:lnTo>
                  <a:pt x="1511252" y="798034"/>
                </a:lnTo>
                <a:lnTo>
                  <a:pt x="1511252" y="2643290"/>
                </a:lnTo>
                <a:lnTo>
                  <a:pt x="0" y="2643290"/>
                </a:lnTo>
                <a:lnTo>
                  <a:pt x="0" y="798034"/>
                </a:lnTo>
                <a:lnTo>
                  <a:pt x="1577" y="798034"/>
                </a:lnTo>
                <a:cubicBezTo>
                  <a:pt x="0" y="783840"/>
                  <a:pt x="0" y="769645"/>
                  <a:pt x="0" y="755450"/>
                </a:cubicBezTo>
                <a:cubicBezTo>
                  <a:pt x="0" y="337508"/>
                  <a:pt x="339164" y="0"/>
                  <a:pt x="755626" y="0"/>
                </a:cubicBezTo>
                <a:close/>
              </a:path>
            </a:pathLst>
          </a:custGeom>
          <a:solidFill>
            <a:schemeClr val="bg1">
              <a:lumMod val="95000"/>
            </a:schemeClr>
          </a:solidFill>
        </p:spPr>
        <p:txBody>
          <a:bodyPr wrap="square" anchor="ctr">
            <a:noAutofit/>
          </a:bodyPr>
          <a:lstStyle>
            <a:lvl1pPr>
              <a:defRPr>
                <a:solidFill>
                  <a:schemeClr val="bg1">
                    <a:lumMod val="95000"/>
                  </a:schemeClr>
                </a:solidFill>
              </a:defRPr>
            </a:lvl1pPr>
          </a:lstStyle>
          <a:p>
            <a:endParaRPr lang="en-US" dirty="0"/>
          </a:p>
        </p:txBody>
      </p:sp>
      <p:sp>
        <p:nvSpPr>
          <p:cNvPr id="98" name="Picture Placeholder 97">
            <a:extLst>
              <a:ext uri="{FF2B5EF4-FFF2-40B4-BE49-F238E27FC236}">
                <a16:creationId xmlns:a16="http://schemas.microsoft.com/office/drawing/2014/main" id="{8461D256-BF3B-C0B4-10C3-97CCBF2277E1}"/>
              </a:ext>
            </a:extLst>
          </p:cNvPr>
          <p:cNvSpPr>
            <a:spLocks noGrp="1" noChangeAspect="1"/>
          </p:cNvSpPr>
          <p:nvPr>
            <p:ph type="pic" sz="quarter" idx="17"/>
          </p:nvPr>
        </p:nvSpPr>
        <p:spPr>
          <a:xfrm>
            <a:off x="5389821" y="6129734"/>
            <a:ext cx="1512000" cy="2558466"/>
          </a:xfrm>
          <a:custGeom>
            <a:avLst/>
            <a:gdLst>
              <a:gd name="connsiteX0" fmla="*/ 781064 w 1562129"/>
              <a:gd name="connsiteY0" fmla="*/ 0 h 2643290"/>
              <a:gd name="connsiteX1" fmla="*/ 1562129 w 1562129"/>
              <a:gd name="connsiteY1" fmla="*/ 755451 h 2643290"/>
              <a:gd name="connsiteX2" fmla="*/ 1560498 w 1562129"/>
              <a:gd name="connsiteY2" fmla="*/ 798034 h 2643290"/>
              <a:gd name="connsiteX3" fmla="*/ 1562129 w 1562129"/>
              <a:gd name="connsiteY3" fmla="*/ 798034 h 2643290"/>
              <a:gd name="connsiteX4" fmla="*/ 1562129 w 1562129"/>
              <a:gd name="connsiteY4" fmla="*/ 2643290 h 2643290"/>
              <a:gd name="connsiteX5" fmla="*/ 0 w 1562129"/>
              <a:gd name="connsiteY5" fmla="*/ 2643290 h 2643290"/>
              <a:gd name="connsiteX6" fmla="*/ 0 w 1562129"/>
              <a:gd name="connsiteY6" fmla="*/ 798034 h 2643290"/>
              <a:gd name="connsiteX7" fmla="*/ 1631 w 1562129"/>
              <a:gd name="connsiteY7" fmla="*/ 798034 h 2643290"/>
              <a:gd name="connsiteX8" fmla="*/ 0 w 1562129"/>
              <a:gd name="connsiteY8" fmla="*/ 755451 h 2643290"/>
              <a:gd name="connsiteX9" fmla="*/ 781064 w 1562129"/>
              <a:gd name="connsiteY9" fmla="*/ 0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129" h="2643290">
                <a:moveTo>
                  <a:pt x="781064" y="0"/>
                </a:moveTo>
                <a:cubicBezTo>
                  <a:pt x="1213177" y="0"/>
                  <a:pt x="1562129" y="339086"/>
                  <a:pt x="1562129" y="755451"/>
                </a:cubicBezTo>
                <a:cubicBezTo>
                  <a:pt x="1562129" y="769645"/>
                  <a:pt x="1562129" y="783839"/>
                  <a:pt x="1560498" y="798034"/>
                </a:cubicBezTo>
                <a:lnTo>
                  <a:pt x="1562129" y="798034"/>
                </a:lnTo>
                <a:lnTo>
                  <a:pt x="1562129" y="2643290"/>
                </a:lnTo>
                <a:lnTo>
                  <a:pt x="0" y="2643290"/>
                </a:lnTo>
                <a:lnTo>
                  <a:pt x="0" y="798034"/>
                </a:lnTo>
                <a:lnTo>
                  <a:pt x="1631" y="798034"/>
                </a:lnTo>
                <a:cubicBezTo>
                  <a:pt x="0" y="783839"/>
                  <a:pt x="0" y="769645"/>
                  <a:pt x="0" y="755451"/>
                </a:cubicBezTo>
                <a:cubicBezTo>
                  <a:pt x="0" y="337508"/>
                  <a:pt x="350582" y="0"/>
                  <a:pt x="781064" y="0"/>
                </a:cubicBezTo>
                <a:close/>
              </a:path>
            </a:pathLst>
          </a:custGeom>
          <a:solidFill>
            <a:schemeClr val="bg1">
              <a:lumMod val="95000"/>
            </a:schemeClr>
          </a:solidFill>
        </p:spPr>
        <p:txBody>
          <a:bodyPr wrap="square" anchor="ctr">
            <a:noAutofit/>
          </a:bodyPr>
          <a:lstStyle>
            <a:lvl1pPr>
              <a:defRPr>
                <a:solidFill>
                  <a:schemeClr val="bg1">
                    <a:lumMod val="95000"/>
                  </a:schemeClr>
                </a:solidFill>
              </a:defRPr>
            </a:lvl1pPr>
          </a:lstStyle>
          <a:p>
            <a:endParaRPr lang="en-US" dirty="0"/>
          </a:p>
        </p:txBody>
      </p:sp>
      <p:sp>
        <p:nvSpPr>
          <p:cNvPr id="101" name="Picture Placeholder 100">
            <a:extLst>
              <a:ext uri="{FF2B5EF4-FFF2-40B4-BE49-F238E27FC236}">
                <a16:creationId xmlns:a16="http://schemas.microsoft.com/office/drawing/2014/main" id="{C2FC5C8C-ADB9-3CE3-F9B4-021329EF0D42}"/>
              </a:ext>
            </a:extLst>
          </p:cNvPr>
          <p:cNvSpPr>
            <a:spLocks noGrp="1"/>
          </p:cNvSpPr>
          <p:nvPr>
            <p:ph type="pic" sz="quarter" idx="10"/>
          </p:nvPr>
        </p:nvSpPr>
        <p:spPr>
          <a:xfrm>
            <a:off x="252084" y="0"/>
            <a:ext cx="1508400" cy="3351974"/>
          </a:xfrm>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09" name="Text Placeholder 32">
            <a:extLst>
              <a:ext uri="{FF2B5EF4-FFF2-40B4-BE49-F238E27FC236}">
                <a16:creationId xmlns:a16="http://schemas.microsoft.com/office/drawing/2014/main" id="{065582F4-ADEC-4E90-4EFD-062633A234AC}"/>
              </a:ext>
            </a:extLst>
          </p:cNvPr>
          <p:cNvSpPr>
            <a:spLocks noGrp="1"/>
          </p:cNvSpPr>
          <p:nvPr>
            <p:ph type="body" sz="quarter" idx="18" hasCustomPrompt="1"/>
          </p:nvPr>
        </p:nvSpPr>
        <p:spPr>
          <a:xfrm>
            <a:off x="236053" y="3958712"/>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10" name="Text Placeholder 32">
            <a:extLst>
              <a:ext uri="{FF2B5EF4-FFF2-40B4-BE49-F238E27FC236}">
                <a16:creationId xmlns:a16="http://schemas.microsoft.com/office/drawing/2014/main" id="{1B48C6CA-393C-68F1-AC82-5971162B19BE}"/>
              </a:ext>
            </a:extLst>
          </p:cNvPr>
          <p:cNvSpPr>
            <a:spLocks noGrp="1"/>
          </p:cNvSpPr>
          <p:nvPr>
            <p:ph type="body" sz="quarter" idx="19" hasCustomPrompt="1"/>
          </p:nvPr>
        </p:nvSpPr>
        <p:spPr>
          <a:xfrm>
            <a:off x="236053" y="3484619"/>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12" name="Text Placeholder 32">
            <a:extLst>
              <a:ext uri="{FF2B5EF4-FFF2-40B4-BE49-F238E27FC236}">
                <a16:creationId xmlns:a16="http://schemas.microsoft.com/office/drawing/2014/main" id="{90959F91-8D29-ABCF-CC80-6583C8837E27}"/>
              </a:ext>
            </a:extLst>
          </p:cNvPr>
          <p:cNvSpPr>
            <a:spLocks noGrp="1"/>
          </p:cNvSpPr>
          <p:nvPr>
            <p:ph type="body" sz="quarter" idx="20" hasCustomPrompt="1"/>
          </p:nvPr>
        </p:nvSpPr>
        <p:spPr>
          <a:xfrm>
            <a:off x="884052" y="3647458"/>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18" name="Straight Connector 117">
            <a:extLst>
              <a:ext uri="{FF2B5EF4-FFF2-40B4-BE49-F238E27FC236}">
                <a16:creationId xmlns:a16="http://schemas.microsoft.com/office/drawing/2014/main" id="{B482C8FD-DBA7-0C36-E9A5-8D0A5C176287}"/>
              </a:ext>
            </a:extLst>
          </p:cNvPr>
          <p:cNvCxnSpPr>
            <a:cxnSpLocks/>
          </p:cNvCxnSpPr>
          <p:nvPr userDrawn="1"/>
        </p:nvCxnSpPr>
        <p:spPr>
          <a:xfrm>
            <a:off x="1861149" y="703778"/>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9" name="Text Placeholder 32">
            <a:extLst>
              <a:ext uri="{FF2B5EF4-FFF2-40B4-BE49-F238E27FC236}">
                <a16:creationId xmlns:a16="http://schemas.microsoft.com/office/drawing/2014/main" id="{1530F42E-A196-B9AF-6CB6-B3AF11069D9D}"/>
              </a:ext>
            </a:extLst>
          </p:cNvPr>
          <p:cNvSpPr>
            <a:spLocks noGrp="1"/>
          </p:cNvSpPr>
          <p:nvPr>
            <p:ph type="body" sz="quarter" idx="21" hasCustomPrompt="1"/>
          </p:nvPr>
        </p:nvSpPr>
        <p:spPr>
          <a:xfrm>
            <a:off x="1815586" y="771302"/>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20" name="Text Placeholder 32">
            <a:extLst>
              <a:ext uri="{FF2B5EF4-FFF2-40B4-BE49-F238E27FC236}">
                <a16:creationId xmlns:a16="http://schemas.microsoft.com/office/drawing/2014/main" id="{69E516D1-E942-E6F1-303B-8016553937BD}"/>
              </a:ext>
            </a:extLst>
          </p:cNvPr>
          <p:cNvSpPr>
            <a:spLocks noGrp="1"/>
          </p:cNvSpPr>
          <p:nvPr>
            <p:ph type="body" sz="quarter" idx="22" hasCustomPrompt="1"/>
          </p:nvPr>
        </p:nvSpPr>
        <p:spPr>
          <a:xfrm>
            <a:off x="1815586" y="297209"/>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sp>
        <p:nvSpPr>
          <p:cNvPr id="121" name="Text Placeholder 32">
            <a:extLst>
              <a:ext uri="{FF2B5EF4-FFF2-40B4-BE49-F238E27FC236}">
                <a16:creationId xmlns:a16="http://schemas.microsoft.com/office/drawing/2014/main" id="{05FEA25D-257A-DB28-0193-A2E89C0E81DC}"/>
              </a:ext>
            </a:extLst>
          </p:cNvPr>
          <p:cNvSpPr>
            <a:spLocks noGrp="1"/>
          </p:cNvSpPr>
          <p:nvPr>
            <p:ph type="body" sz="quarter" idx="23" hasCustomPrompt="1"/>
          </p:nvPr>
        </p:nvSpPr>
        <p:spPr>
          <a:xfrm>
            <a:off x="2463585" y="460048"/>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22" name="Straight Connector 121">
            <a:extLst>
              <a:ext uri="{FF2B5EF4-FFF2-40B4-BE49-F238E27FC236}">
                <a16:creationId xmlns:a16="http://schemas.microsoft.com/office/drawing/2014/main" id="{E75A0291-EA12-3636-97E6-D2D81356F103}"/>
              </a:ext>
            </a:extLst>
          </p:cNvPr>
          <p:cNvCxnSpPr>
            <a:cxnSpLocks/>
          </p:cNvCxnSpPr>
          <p:nvPr userDrawn="1"/>
        </p:nvCxnSpPr>
        <p:spPr>
          <a:xfrm>
            <a:off x="3469754" y="3687646"/>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3" name="Text Placeholder 32">
            <a:extLst>
              <a:ext uri="{FF2B5EF4-FFF2-40B4-BE49-F238E27FC236}">
                <a16:creationId xmlns:a16="http://schemas.microsoft.com/office/drawing/2014/main" id="{4FE356A2-2DB8-7C24-794D-17AE7352C3A6}"/>
              </a:ext>
            </a:extLst>
          </p:cNvPr>
          <p:cNvSpPr>
            <a:spLocks noGrp="1"/>
          </p:cNvSpPr>
          <p:nvPr>
            <p:ph type="body" sz="quarter" idx="24" hasCustomPrompt="1"/>
          </p:nvPr>
        </p:nvSpPr>
        <p:spPr>
          <a:xfrm>
            <a:off x="3424191" y="3755170"/>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24" name="Text Placeholder 32">
            <a:extLst>
              <a:ext uri="{FF2B5EF4-FFF2-40B4-BE49-F238E27FC236}">
                <a16:creationId xmlns:a16="http://schemas.microsoft.com/office/drawing/2014/main" id="{7F1B5E65-86EA-B32F-F5EA-642125D849FC}"/>
              </a:ext>
            </a:extLst>
          </p:cNvPr>
          <p:cNvSpPr>
            <a:spLocks noGrp="1"/>
          </p:cNvSpPr>
          <p:nvPr>
            <p:ph type="body" sz="quarter" idx="25" hasCustomPrompt="1"/>
          </p:nvPr>
        </p:nvSpPr>
        <p:spPr>
          <a:xfrm>
            <a:off x="3424191" y="3281077"/>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sp>
        <p:nvSpPr>
          <p:cNvPr id="125" name="Text Placeholder 32">
            <a:extLst>
              <a:ext uri="{FF2B5EF4-FFF2-40B4-BE49-F238E27FC236}">
                <a16:creationId xmlns:a16="http://schemas.microsoft.com/office/drawing/2014/main" id="{D1D4C85A-E7FA-16F2-B339-592822CD3899}"/>
              </a:ext>
            </a:extLst>
          </p:cNvPr>
          <p:cNvSpPr>
            <a:spLocks noGrp="1"/>
          </p:cNvSpPr>
          <p:nvPr>
            <p:ph type="body" sz="quarter" idx="26" hasCustomPrompt="1"/>
          </p:nvPr>
        </p:nvSpPr>
        <p:spPr>
          <a:xfrm>
            <a:off x="4072190" y="3443916"/>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26" name="Straight Connector 125">
            <a:extLst>
              <a:ext uri="{FF2B5EF4-FFF2-40B4-BE49-F238E27FC236}">
                <a16:creationId xmlns:a16="http://schemas.microsoft.com/office/drawing/2014/main" id="{D13A6486-B622-7380-6C6D-388C85B68B02}"/>
              </a:ext>
            </a:extLst>
          </p:cNvPr>
          <p:cNvCxnSpPr>
            <a:cxnSpLocks/>
          </p:cNvCxnSpPr>
          <p:nvPr userDrawn="1"/>
        </p:nvCxnSpPr>
        <p:spPr>
          <a:xfrm>
            <a:off x="5021422" y="875254"/>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7" name="Text Placeholder 32">
            <a:extLst>
              <a:ext uri="{FF2B5EF4-FFF2-40B4-BE49-F238E27FC236}">
                <a16:creationId xmlns:a16="http://schemas.microsoft.com/office/drawing/2014/main" id="{F87389A0-87B7-2850-BE6E-18811A3D3514}"/>
              </a:ext>
            </a:extLst>
          </p:cNvPr>
          <p:cNvSpPr>
            <a:spLocks noGrp="1"/>
          </p:cNvSpPr>
          <p:nvPr>
            <p:ph type="body" sz="quarter" idx="27" hasCustomPrompt="1"/>
          </p:nvPr>
        </p:nvSpPr>
        <p:spPr>
          <a:xfrm>
            <a:off x="4975859" y="942778"/>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28" name="Text Placeholder 32">
            <a:extLst>
              <a:ext uri="{FF2B5EF4-FFF2-40B4-BE49-F238E27FC236}">
                <a16:creationId xmlns:a16="http://schemas.microsoft.com/office/drawing/2014/main" id="{41DAF6BB-58D6-6E7C-9C33-6EEBCDEEE4D6}"/>
              </a:ext>
            </a:extLst>
          </p:cNvPr>
          <p:cNvSpPr>
            <a:spLocks noGrp="1"/>
          </p:cNvSpPr>
          <p:nvPr>
            <p:ph type="body" sz="quarter" idx="28" hasCustomPrompt="1"/>
          </p:nvPr>
        </p:nvSpPr>
        <p:spPr>
          <a:xfrm>
            <a:off x="4975859" y="468685"/>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04</a:t>
            </a:r>
            <a:endParaRPr lang="en-US" dirty="0"/>
          </a:p>
        </p:txBody>
      </p:sp>
      <p:sp>
        <p:nvSpPr>
          <p:cNvPr id="129" name="Text Placeholder 32">
            <a:extLst>
              <a:ext uri="{FF2B5EF4-FFF2-40B4-BE49-F238E27FC236}">
                <a16:creationId xmlns:a16="http://schemas.microsoft.com/office/drawing/2014/main" id="{3F4DBFCD-A5DC-6AE2-7056-222772F7BC4C}"/>
              </a:ext>
            </a:extLst>
          </p:cNvPr>
          <p:cNvSpPr>
            <a:spLocks noGrp="1"/>
          </p:cNvSpPr>
          <p:nvPr>
            <p:ph type="body" sz="quarter" idx="29" hasCustomPrompt="1"/>
          </p:nvPr>
        </p:nvSpPr>
        <p:spPr>
          <a:xfrm>
            <a:off x="5623858" y="631524"/>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132" name="Picture Placeholder 131">
            <a:extLst>
              <a:ext uri="{FF2B5EF4-FFF2-40B4-BE49-F238E27FC236}">
                <a16:creationId xmlns:a16="http://schemas.microsoft.com/office/drawing/2014/main" id="{FE8D3182-0484-C216-1C29-D16A8AC738D8}"/>
              </a:ext>
            </a:extLst>
          </p:cNvPr>
          <p:cNvSpPr>
            <a:spLocks noGrp="1"/>
          </p:cNvSpPr>
          <p:nvPr>
            <p:ph type="pic" sz="quarter" idx="16"/>
          </p:nvPr>
        </p:nvSpPr>
        <p:spPr>
          <a:xfrm>
            <a:off x="3802016" y="7732319"/>
            <a:ext cx="1511252" cy="3157438"/>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cxnSp>
        <p:nvCxnSpPr>
          <p:cNvPr id="133" name="Straight Connector 132">
            <a:extLst>
              <a:ext uri="{FF2B5EF4-FFF2-40B4-BE49-F238E27FC236}">
                <a16:creationId xmlns:a16="http://schemas.microsoft.com/office/drawing/2014/main" id="{FF7669FF-340D-FD39-FCAA-39BF638A7AE3}"/>
              </a:ext>
            </a:extLst>
          </p:cNvPr>
          <p:cNvCxnSpPr>
            <a:cxnSpLocks/>
          </p:cNvCxnSpPr>
          <p:nvPr userDrawn="1"/>
        </p:nvCxnSpPr>
        <p:spPr>
          <a:xfrm>
            <a:off x="657706" y="9175069"/>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4" name="Text Placeholder 32">
            <a:extLst>
              <a:ext uri="{FF2B5EF4-FFF2-40B4-BE49-F238E27FC236}">
                <a16:creationId xmlns:a16="http://schemas.microsoft.com/office/drawing/2014/main" id="{05F6C076-7257-69E2-4FC3-A0D081EBE36F}"/>
              </a:ext>
            </a:extLst>
          </p:cNvPr>
          <p:cNvSpPr>
            <a:spLocks noGrp="1"/>
          </p:cNvSpPr>
          <p:nvPr>
            <p:ph type="body" sz="quarter" idx="30" hasCustomPrompt="1"/>
          </p:nvPr>
        </p:nvSpPr>
        <p:spPr>
          <a:xfrm>
            <a:off x="612143" y="9242593"/>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5" name="Text Placeholder 32">
            <a:extLst>
              <a:ext uri="{FF2B5EF4-FFF2-40B4-BE49-F238E27FC236}">
                <a16:creationId xmlns:a16="http://schemas.microsoft.com/office/drawing/2014/main" id="{9B5B044A-FBFA-B925-AA66-ED1D5E2EC9FF}"/>
              </a:ext>
            </a:extLst>
          </p:cNvPr>
          <p:cNvSpPr>
            <a:spLocks noGrp="1"/>
          </p:cNvSpPr>
          <p:nvPr>
            <p:ph type="body" sz="quarter" idx="31" hasCustomPrompt="1"/>
          </p:nvPr>
        </p:nvSpPr>
        <p:spPr>
          <a:xfrm>
            <a:off x="612143" y="8768500"/>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05</a:t>
            </a:r>
            <a:endParaRPr lang="en-US" dirty="0"/>
          </a:p>
        </p:txBody>
      </p:sp>
      <p:sp>
        <p:nvSpPr>
          <p:cNvPr id="136" name="Text Placeholder 32">
            <a:extLst>
              <a:ext uri="{FF2B5EF4-FFF2-40B4-BE49-F238E27FC236}">
                <a16:creationId xmlns:a16="http://schemas.microsoft.com/office/drawing/2014/main" id="{0671F75E-8DAC-F78D-307C-8B0E4057B6E8}"/>
              </a:ext>
            </a:extLst>
          </p:cNvPr>
          <p:cNvSpPr>
            <a:spLocks noGrp="1"/>
          </p:cNvSpPr>
          <p:nvPr>
            <p:ph type="body" sz="quarter" idx="32" hasCustomPrompt="1"/>
          </p:nvPr>
        </p:nvSpPr>
        <p:spPr>
          <a:xfrm>
            <a:off x="1260142" y="8931339"/>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42" name="Straight Connector 141">
            <a:extLst>
              <a:ext uri="{FF2B5EF4-FFF2-40B4-BE49-F238E27FC236}">
                <a16:creationId xmlns:a16="http://schemas.microsoft.com/office/drawing/2014/main" id="{95136AB1-862B-AEC5-0877-608BA3B9E508}"/>
              </a:ext>
            </a:extLst>
          </p:cNvPr>
          <p:cNvCxnSpPr>
            <a:cxnSpLocks/>
          </p:cNvCxnSpPr>
          <p:nvPr userDrawn="1"/>
        </p:nvCxnSpPr>
        <p:spPr>
          <a:xfrm>
            <a:off x="2237238" y="9842727"/>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3" name="Text Placeholder 32">
            <a:extLst>
              <a:ext uri="{FF2B5EF4-FFF2-40B4-BE49-F238E27FC236}">
                <a16:creationId xmlns:a16="http://schemas.microsoft.com/office/drawing/2014/main" id="{1078D1BD-4B64-E891-2B05-465665D8F72F}"/>
              </a:ext>
            </a:extLst>
          </p:cNvPr>
          <p:cNvSpPr>
            <a:spLocks noGrp="1"/>
          </p:cNvSpPr>
          <p:nvPr>
            <p:ph type="body" sz="quarter" idx="33" hasCustomPrompt="1"/>
          </p:nvPr>
        </p:nvSpPr>
        <p:spPr>
          <a:xfrm>
            <a:off x="2191675" y="9910251"/>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44" name="Text Placeholder 32">
            <a:extLst>
              <a:ext uri="{FF2B5EF4-FFF2-40B4-BE49-F238E27FC236}">
                <a16:creationId xmlns:a16="http://schemas.microsoft.com/office/drawing/2014/main" id="{930A56B9-2EB4-D22C-CF0B-06EBCAE20C8B}"/>
              </a:ext>
            </a:extLst>
          </p:cNvPr>
          <p:cNvSpPr>
            <a:spLocks noGrp="1"/>
          </p:cNvSpPr>
          <p:nvPr>
            <p:ph type="body" sz="quarter" idx="34" hasCustomPrompt="1"/>
          </p:nvPr>
        </p:nvSpPr>
        <p:spPr>
          <a:xfrm>
            <a:off x="2191675" y="9436158"/>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06</a:t>
            </a:r>
            <a:endParaRPr lang="en-US" dirty="0"/>
          </a:p>
        </p:txBody>
      </p:sp>
      <p:sp>
        <p:nvSpPr>
          <p:cNvPr id="145" name="Text Placeholder 32">
            <a:extLst>
              <a:ext uri="{FF2B5EF4-FFF2-40B4-BE49-F238E27FC236}">
                <a16:creationId xmlns:a16="http://schemas.microsoft.com/office/drawing/2014/main" id="{498A23E4-E2B7-8D9D-3015-47F8573490AF}"/>
              </a:ext>
            </a:extLst>
          </p:cNvPr>
          <p:cNvSpPr>
            <a:spLocks noGrp="1"/>
          </p:cNvSpPr>
          <p:nvPr>
            <p:ph type="body" sz="quarter" idx="35" hasCustomPrompt="1"/>
          </p:nvPr>
        </p:nvSpPr>
        <p:spPr>
          <a:xfrm>
            <a:off x="2839674" y="9598997"/>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47" name="Straight Connector 146">
            <a:extLst>
              <a:ext uri="{FF2B5EF4-FFF2-40B4-BE49-F238E27FC236}">
                <a16:creationId xmlns:a16="http://schemas.microsoft.com/office/drawing/2014/main" id="{6166056D-4624-D808-ABE2-0ACAF9800131}"/>
              </a:ext>
            </a:extLst>
          </p:cNvPr>
          <p:cNvCxnSpPr>
            <a:cxnSpLocks/>
          </p:cNvCxnSpPr>
          <p:nvPr userDrawn="1"/>
        </p:nvCxnSpPr>
        <p:spPr>
          <a:xfrm>
            <a:off x="3835733" y="6685404"/>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8" name="Text Placeholder 32">
            <a:extLst>
              <a:ext uri="{FF2B5EF4-FFF2-40B4-BE49-F238E27FC236}">
                <a16:creationId xmlns:a16="http://schemas.microsoft.com/office/drawing/2014/main" id="{192491D9-DA70-341D-91F9-338724EDC92B}"/>
              </a:ext>
            </a:extLst>
          </p:cNvPr>
          <p:cNvSpPr>
            <a:spLocks noGrp="1"/>
          </p:cNvSpPr>
          <p:nvPr>
            <p:ph type="body" sz="quarter" idx="36" hasCustomPrompt="1"/>
          </p:nvPr>
        </p:nvSpPr>
        <p:spPr>
          <a:xfrm>
            <a:off x="3790170" y="6752928"/>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49" name="Text Placeholder 32">
            <a:extLst>
              <a:ext uri="{FF2B5EF4-FFF2-40B4-BE49-F238E27FC236}">
                <a16:creationId xmlns:a16="http://schemas.microsoft.com/office/drawing/2014/main" id="{BBB00BE2-C993-9AF0-8209-934EF15A0097}"/>
              </a:ext>
            </a:extLst>
          </p:cNvPr>
          <p:cNvSpPr>
            <a:spLocks noGrp="1"/>
          </p:cNvSpPr>
          <p:nvPr>
            <p:ph type="body" sz="quarter" idx="37" hasCustomPrompt="1"/>
          </p:nvPr>
        </p:nvSpPr>
        <p:spPr>
          <a:xfrm>
            <a:off x="3790170" y="6278835"/>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07</a:t>
            </a:r>
            <a:endParaRPr lang="en-US" dirty="0"/>
          </a:p>
        </p:txBody>
      </p:sp>
      <p:sp>
        <p:nvSpPr>
          <p:cNvPr id="150" name="Text Placeholder 32">
            <a:extLst>
              <a:ext uri="{FF2B5EF4-FFF2-40B4-BE49-F238E27FC236}">
                <a16:creationId xmlns:a16="http://schemas.microsoft.com/office/drawing/2014/main" id="{6327342E-D106-84F9-943B-7411793441CC}"/>
              </a:ext>
            </a:extLst>
          </p:cNvPr>
          <p:cNvSpPr>
            <a:spLocks noGrp="1"/>
          </p:cNvSpPr>
          <p:nvPr>
            <p:ph type="body" sz="quarter" idx="38" hasCustomPrompt="1"/>
          </p:nvPr>
        </p:nvSpPr>
        <p:spPr>
          <a:xfrm>
            <a:off x="4438169" y="6441674"/>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56" name="Straight Connector 155">
            <a:extLst>
              <a:ext uri="{FF2B5EF4-FFF2-40B4-BE49-F238E27FC236}">
                <a16:creationId xmlns:a16="http://schemas.microsoft.com/office/drawing/2014/main" id="{045F9117-1F22-7D20-363D-BBF6CEF7A622}"/>
              </a:ext>
            </a:extLst>
          </p:cNvPr>
          <p:cNvCxnSpPr>
            <a:cxnSpLocks/>
          </p:cNvCxnSpPr>
          <p:nvPr userDrawn="1"/>
        </p:nvCxnSpPr>
        <p:spPr>
          <a:xfrm>
            <a:off x="5419461" y="9235647"/>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7" name="Text Placeholder 32">
            <a:extLst>
              <a:ext uri="{FF2B5EF4-FFF2-40B4-BE49-F238E27FC236}">
                <a16:creationId xmlns:a16="http://schemas.microsoft.com/office/drawing/2014/main" id="{E15C0520-5F3E-32F2-1475-856F892674C3}"/>
              </a:ext>
            </a:extLst>
          </p:cNvPr>
          <p:cNvSpPr>
            <a:spLocks noGrp="1"/>
          </p:cNvSpPr>
          <p:nvPr>
            <p:ph type="body" sz="quarter" idx="39" hasCustomPrompt="1"/>
          </p:nvPr>
        </p:nvSpPr>
        <p:spPr>
          <a:xfrm>
            <a:off x="5373898" y="9303171"/>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58" name="Text Placeholder 32">
            <a:extLst>
              <a:ext uri="{FF2B5EF4-FFF2-40B4-BE49-F238E27FC236}">
                <a16:creationId xmlns:a16="http://schemas.microsoft.com/office/drawing/2014/main" id="{39CCC3A8-493B-4B2D-C347-BA85622F5A87}"/>
              </a:ext>
            </a:extLst>
          </p:cNvPr>
          <p:cNvSpPr>
            <a:spLocks noGrp="1"/>
          </p:cNvSpPr>
          <p:nvPr>
            <p:ph type="body" sz="quarter" idx="40" hasCustomPrompt="1"/>
          </p:nvPr>
        </p:nvSpPr>
        <p:spPr>
          <a:xfrm>
            <a:off x="5373898" y="8829078"/>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08</a:t>
            </a:r>
            <a:endParaRPr lang="en-US" dirty="0"/>
          </a:p>
        </p:txBody>
      </p:sp>
      <p:sp>
        <p:nvSpPr>
          <p:cNvPr id="159" name="Text Placeholder 32">
            <a:extLst>
              <a:ext uri="{FF2B5EF4-FFF2-40B4-BE49-F238E27FC236}">
                <a16:creationId xmlns:a16="http://schemas.microsoft.com/office/drawing/2014/main" id="{461FD2F9-067D-4AB0-5697-FCB065D6AD6B}"/>
              </a:ext>
            </a:extLst>
          </p:cNvPr>
          <p:cNvSpPr>
            <a:spLocks noGrp="1"/>
          </p:cNvSpPr>
          <p:nvPr>
            <p:ph type="body" sz="quarter" idx="41" hasCustomPrompt="1"/>
          </p:nvPr>
        </p:nvSpPr>
        <p:spPr>
          <a:xfrm>
            <a:off x="6021897" y="8991917"/>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161" name="Text Placeholder 32">
            <a:extLst>
              <a:ext uri="{FF2B5EF4-FFF2-40B4-BE49-F238E27FC236}">
                <a16:creationId xmlns:a16="http://schemas.microsoft.com/office/drawing/2014/main" id="{4B5A5912-C831-40D0-6683-5794DD3E4CC5}"/>
              </a:ext>
            </a:extLst>
          </p:cNvPr>
          <p:cNvSpPr>
            <a:spLocks noGrp="1"/>
          </p:cNvSpPr>
          <p:nvPr>
            <p:ph type="body" sz="quarter" idx="42" hasCustomPrompt="1"/>
          </p:nvPr>
        </p:nvSpPr>
        <p:spPr>
          <a:xfrm rot="16200000">
            <a:off x="4052989" y="2764572"/>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
        <p:nvSpPr>
          <p:cNvPr id="6" name="Slide Number Placeholder 5">
            <a:extLst>
              <a:ext uri="{FF2B5EF4-FFF2-40B4-BE49-F238E27FC236}">
                <a16:creationId xmlns:a16="http://schemas.microsoft.com/office/drawing/2014/main" id="{F200B15C-94BF-5BD3-A7E4-63A48A673C7B}"/>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675938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C - 6 Titles">
    <p:spTree>
      <p:nvGrpSpPr>
        <p:cNvPr id="1" name=""/>
        <p:cNvGrpSpPr/>
        <p:nvPr/>
      </p:nvGrpSpPr>
      <p:grpSpPr>
        <a:xfrm>
          <a:off x="0" y="0"/>
          <a:ext cx="0" cy="0"/>
          <a:chOff x="0" y="0"/>
          <a:chExt cx="0" cy="0"/>
        </a:xfrm>
      </p:grpSpPr>
      <p:sp>
        <p:nvSpPr>
          <p:cNvPr id="99" name="Freeform 98">
            <a:extLst>
              <a:ext uri="{FF2B5EF4-FFF2-40B4-BE49-F238E27FC236}">
                <a16:creationId xmlns:a16="http://schemas.microsoft.com/office/drawing/2014/main" id="{4914BEE7-CCF7-21DC-D78D-1AA5C53E0F01}"/>
              </a:ext>
            </a:extLst>
          </p:cNvPr>
          <p:cNvSpPr/>
          <p:nvPr userDrawn="1"/>
        </p:nvSpPr>
        <p:spPr>
          <a:xfrm>
            <a:off x="636397" y="2534420"/>
            <a:ext cx="1508400" cy="2643289"/>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7" name="Freeform 16">
            <a:extLst>
              <a:ext uri="{FF2B5EF4-FFF2-40B4-BE49-F238E27FC236}">
                <a16:creationId xmlns:a16="http://schemas.microsoft.com/office/drawing/2014/main" id="{76C29A96-4251-E34D-0A0B-ED60A21274AF}"/>
              </a:ext>
            </a:extLst>
          </p:cNvPr>
          <p:cNvSpPr/>
          <p:nvPr/>
        </p:nvSpPr>
        <p:spPr>
          <a:xfrm rot="10800000">
            <a:off x="2225319" y="-5"/>
            <a:ext cx="1512000" cy="1932894"/>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5398A2">
              <a:alpha val="8494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98988983-C42C-5E50-7F04-AD72D1EE759B}"/>
              </a:ext>
            </a:extLst>
          </p:cNvPr>
          <p:cNvSpPr/>
          <p:nvPr userDrawn="1"/>
        </p:nvSpPr>
        <p:spPr>
          <a:xfrm>
            <a:off x="3809251" y="2455997"/>
            <a:ext cx="1511252" cy="2643290"/>
          </a:xfrm>
          <a:custGeom>
            <a:avLst/>
            <a:gdLst>
              <a:gd name="connsiteX0" fmla="*/ 0 w 1511252"/>
              <a:gd name="connsiteY0" fmla="*/ 1887839 h 2643290"/>
              <a:gd name="connsiteX1" fmla="*/ 755626 w 1511252"/>
              <a:gd name="connsiteY1" fmla="*/ 2643290 h 2643290"/>
              <a:gd name="connsiteX2" fmla="*/ 1511252 w 1511252"/>
              <a:gd name="connsiteY2" fmla="*/ 1887839 h 2643290"/>
              <a:gd name="connsiteX3" fmla="*/ 1509675 w 1511252"/>
              <a:gd name="connsiteY3" fmla="*/ 1845256 h 2643290"/>
              <a:gd name="connsiteX4" fmla="*/ 1511252 w 1511252"/>
              <a:gd name="connsiteY4" fmla="*/ 1845256 h 2643290"/>
              <a:gd name="connsiteX5" fmla="*/ 1511252 w 1511252"/>
              <a:gd name="connsiteY5" fmla="*/ 0 h 2643290"/>
              <a:gd name="connsiteX6" fmla="*/ 0 w 1511252"/>
              <a:gd name="connsiteY6" fmla="*/ 0 h 2643290"/>
              <a:gd name="connsiteX7" fmla="*/ 0 w 1511252"/>
              <a:gd name="connsiteY7" fmla="*/ 1845256 h 2643290"/>
              <a:gd name="connsiteX8" fmla="*/ 1578 w 1511252"/>
              <a:gd name="connsiteY8" fmla="*/ 1845256 h 2643290"/>
              <a:gd name="connsiteX9" fmla="*/ 0 w 1511252"/>
              <a:gd name="connsiteY9" fmla="*/ 1887839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0" y="1887839"/>
                </a:moveTo>
                <a:cubicBezTo>
                  <a:pt x="0" y="2304205"/>
                  <a:pt x="337587" y="2643290"/>
                  <a:pt x="755626" y="2643290"/>
                </a:cubicBezTo>
                <a:cubicBezTo>
                  <a:pt x="1172088"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8" y="1845256"/>
                </a:lnTo>
                <a:cubicBezTo>
                  <a:pt x="1578" y="1859450"/>
                  <a:pt x="0" y="1873645"/>
                  <a:pt x="0" y="1887839"/>
                </a:cubicBezTo>
                <a:close/>
              </a:path>
            </a:pathLst>
          </a:custGeom>
          <a:solidFill>
            <a:srgbClr val="84C245">
              <a:alpha val="7500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31" name="Freeform 130">
            <a:extLst>
              <a:ext uri="{FF2B5EF4-FFF2-40B4-BE49-F238E27FC236}">
                <a16:creationId xmlns:a16="http://schemas.microsoft.com/office/drawing/2014/main" id="{C166D04B-0D9F-82D1-7055-106073E6ED4F}"/>
              </a:ext>
            </a:extLst>
          </p:cNvPr>
          <p:cNvSpPr/>
          <p:nvPr userDrawn="1"/>
        </p:nvSpPr>
        <p:spPr>
          <a:xfrm>
            <a:off x="5122517" y="5436117"/>
            <a:ext cx="1511252" cy="3722054"/>
          </a:xfrm>
          <a:custGeom>
            <a:avLst/>
            <a:gdLst>
              <a:gd name="connsiteX0" fmla="*/ 1511252 w 1511252"/>
              <a:gd name="connsiteY0" fmla="*/ 755451 h 3722054"/>
              <a:gd name="connsiteX1" fmla="*/ 755626 w 1511252"/>
              <a:gd name="connsiteY1" fmla="*/ 0 h 3722054"/>
              <a:gd name="connsiteX2" fmla="*/ 0 w 1511252"/>
              <a:gd name="connsiteY2" fmla="*/ 755451 h 3722054"/>
              <a:gd name="connsiteX3" fmla="*/ 1578 w 1511252"/>
              <a:gd name="connsiteY3" fmla="*/ 798034 h 3722054"/>
              <a:gd name="connsiteX4" fmla="*/ 0 w 1511252"/>
              <a:gd name="connsiteY4" fmla="*/ 798034 h 3722054"/>
              <a:gd name="connsiteX5" fmla="*/ 0 w 1511252"/>
              <a:gd name="connsiteY5" fmla="*/ 3722055 h 3722054"/>
              <a:gd name="connsiteX6" fmla="*/ 1511252 w 1511252"/>
              <a:gd name="connsiteY6" fmla="*/ 3722055 h 3722054"/>
              <a:gd name="connsiteX7" fmla="*/ 1511252 w 1511252"/>
              <a:gd name="connsiteY7" fmla="*/ 798034 h 3722054"/>
              <a:gd name="connsiteX8" fmla="*/ 1509675 w 1511252"/>
              <a:gd name="connsiteY8" fmla="*/ 798034 h 3722054"/>
              <a:gd name="connsiteX9" fmla="*/ 1511252 w 1511252"/>
              <a:gd name="connsiteY9" fmla="*/ 755451 h 372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3722054">
                <a:moveTo>
                  <a:pt x="1511252" y="755451"/>
                </a:moveTo>
                <a:cubicBezTo>
                  <a:pt x="1511252" y="339086"/>
                  <a:pt x="1173666" y="0"/>
                  <a:pt x="755626" y="0"/>
                </a:cubicBezTo>
                <a:cubicBezTo>
                  <a:pt x="339164" y="0"/>
                  <a:pt x="0" y="337508"/>
                  <a:pt x="0" y="755451"/>
                </a:cubicBezTo>
                <a:cubicBezTo>
                  <a:pt x="0" y="769645"/>
                  <a:pt x="0" y="783839"/>
                  <a:pt x="1578" y="798034"/>
                </a:cubicBezTo>
                <a:lnTo>
                  <a:pt x="0" y="798034"/>
                </a:lnTo>
                <a:lnTo>
                  <a:pt x="0" y="3722055"/>
                </a:lnTo>
                <a:lnTo>
                  <a:pt x="1511252" y="3722055"/>
                </a:lnTo>
                <a:lnTo>
                  <a:pt x="1511252" y="798034"/>
                </a:lnTo>
                <a:lnTo>
                  <a:pt x="1509675" y="798034"/>
                </a:lnTo>
                <a:cubicBezTo>
                  <a:pt x="1509675" y="783839"/>
                  <a:pt x="1511252" y="769645"/>
                  <a:pt x="1511252" y="755451"/>
                </a:cubicBezTo>
                <a:close/>
              </a:path>
            </a:pathLst>
          </a:custGeom>
          <a:solidFill>
            <a:srgbClr val="5398A2"/>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id="{0E84306F-4838-7D44-D145-978081BEAF4A}"/>
              </a:ext>
            </a:extLst>
          </p:cNvPr>
          <p:cNvSpPr/>
          <p:nvPr userDrawn="1"/>
        </p:nvSpPr>
        <p:spPr>
          <a:xfrm>
            <a:off x="3531865" y="9193079"/>
            <a:ext cx="1511252" cy="1719222"/>
          </a:xfrm>
          <a:custGeom>
            <a:avLst/>
            <a:gdLst>
              <a:gd name="connsiteX0" fmla="*/ 0 w 1511252"/>
              <a:gd name="connsiteY0" fmla="*/ 0 h 3157438"/>
              <a:gd name="connsiteX1" fmla="*/ 1511252 w 1511252"/>
              <a:gd name="connsiteY1" fmla="*/ 0 h 3157438"/>
              <a:gd name="connsiteX2" fmla="*/ 1511252 w 1511252"/>
              <a:gd name="connsiteY2" fmla="*/ 3157439 h 3157438"/>
              <a:gd name="connsiteX3" fmla="*/ 0 w 1511252"/>
              <a:gd name="connsiteY3" fmla="*/ 3157439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9"/>
                </a:lnTo>
                <a:lnTo>
                  <a:pt x="0" y="3157439"/>
                </a:ln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id="{F55F83CE-FC8D-EF6D-6134-0DC29D4ABEA8}"/>
              </a:ext>
            </a:extLst>
          </p:cNvPr>
          <p:cNvSpPr/>
          <p:nvPr userDrawn="1"/>
        </p:nvSpPr>
        <p:spPr>
          <a:xfrm>
            <a:off x="1941970" y="8625445"/>
            <a:ext cx="1511252" cy="2286856"/>
          </a:xfrm>
          <a:custGeom>
            <a:avLst/>
            <a:gdLst>
              <a:gd name="connsiteX0" fmla="*/ 0 w 1511252"/>
              <a:gd name="connsiteY0" fmla="*/ 0 h 3157438"/>
              <a:gd name="connsiteX1" fmla="*/ 1511252 w 1511252"/>
              <a:gd name="connsiteY1" fmla="*/ 0 h 3157438"/>
              <a:gd name="connsiteX2" fmla="*/ 1511252 w 1511252"/>
              <a:gd name="connsiteY2" fmla="*/ 3157439 h 3157438"/>
              <a:gd name="connsiteX3" fmla="*/ 0 w 1511252"/>
              <a:gd name="connsiteY3" fmla="*/ 3157439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9"/>
                </a:lnTo>
                <a:lnTo>
                  <a:pt x="0" y="3157439"/>
                </a:lnTo>
                <a:close/>
              </a:path>
            </a:pathLst>
          </a:custGeom>
          <a:solidFill>
            <a:srgbClr val="5099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cxnSp>
        <p:nvCxnSpPr>
          <p:cNvPr id="24" name="Straight Connector 23">
            <a:extLst>
              <a:ext uri="{FF2B5EF4-FFF2-40B4-BE49-F238E27FC236}">
                <a16:creationId xmlns:a16="http://schemas.microsoft.com/office/drawing/2014/main" id="{3C0E343E-5B81-3A69-8F7A-DEF471A42BA9}"/>
              </a:ext>
            </a:extLst>
          </p:cNvPr>
          <p:cNvCxnSpPr>
            <a:cxnSpLocks/>
          </p:cNvCxnSpPr>
          <p:nvPr/>
        </p:nvCxnSpPr>
        <p:spPr>
          <a:xfrm>
            <a:off x="665929" y="3891186"/>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6" name="Picture Placeholder 85">
            <a:extLst>
              <a:ext uri="{FF2B5EF4-FFF2-40B4-BE49-F238E27FC236}">
                <a16:creationId xmlns:a16="http://schemas.microsoft.com/office/drawing/2014/main" id="{E86C852E-915F-7A02-4646-DEB881FB539A}"/>
              </a:ext>
            </a:extLst>
          </p:cNvPr>
          <p:cNvSpPr>
            <a:spLocks noGrp="1"/>
          </p:cNvSpPr>
          <p:nvPr userDrawn="1">
            <p:ph type="pic" sz="quarter" idx="11"/>
          </p:nvPr>
        </p:nvSpPr>
        <p:spPr>
          <a:xfrm>
            <a:off x="2225318" y="1809548"/>
            <a:ext cx="1511253" cy="2643290"/>
          </a:xfrm>
          <a:custGeom>
            <a:avLst/>
            <a:gdLst>
              <a:gd name="connsiteX0" fmla="*/ 0 w 1511253"/>
              <a:gd name="connsiteY0" fmla="*/ 0 h 2643290"/>
              <a:gd name="connsiteX1" fmla="*/ 1511253 w 1511253"/>
              <a:gd name="connsiteY1" fmla="*/ 0 h 2643290"/>
              <a:gd name="connsiteX2" fmla="*/ 1511253 w 1511253"/>
              <a:gd name="connsiteY2" fmla="*/ 1845256 h 2643290"/>
              <a:gd name="connsiteX3" fmla="*/ 1509675 w 1511253"/>
              <a:gd name="connsiteY3" fmla="*/ 1845256 h 2643290"/>
              <a:gd name="connsiteX4" fmla="*/ 1511253 w 1511253"/>
              <a:gd name="connsiteY4" fmla="*/ 1887840 h 2643290"/>
              <a:gd name="connsiteX5" fmla="*/ 755627 w 1511253"/>
              <a:gd name="connsiteY5" fmla="*/ 2643290 h 2643290"/>
              <a:gd name="connsiteX6" fmla="*/ 0 w 1511253"/>
              <a:gd name="connsiteY6" fmla="*/ 1887840 h 2643290"/>
              <a:gd name="connsiteX7" fmla="*/ 1578 w 1511253"/>
              <a:gd name="connsiteY7" fmla="*/ 1845256 h 2643290"/>
              <a:gd name="connsiteX8" fmla="*/ 0 w 1511253"/>
              <a:gd name="connsiteY8" fmla="*/ 1845256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1253" h="2643290">
                <a:moveTo>
                  <a:pt x="0" y="0"/>
                </a:moveTo>
                <a:lnTo>
                  <a:pt x="1511253" y="0"/>
                </a:lnTo>
                <a:lnTo>
                  <a:pt x="1511253" y="1845256"/>
                </a:lnTo>
                <a:lnTo>
                  <a:pt x="1509675" y="1845256"/>
                </a:lnTo>
                <a:cubicBezTo>
                  <a:pt x="1511253" y="1859451"/>
                  <a:pt x="1511253" y="1873645"/>
                  <a:pt x="1511253" y="1887840"/>
                </a:cubicBezTo>
                <a:cubicBezTo>
                  <a:pt x="1511253" y="2305782"/>
                  <a:pt x="1172089" y="2643290"/>
                  <a:pt x="755627" y="2643290"/>
                </a:cubicBezTo>
                <a:cubicBezTo>
                  <a:pt x="337587" y="2643290"/>
                  <a:pt x="0" y="2304204"/>
                  <a:pt x="0" y="1887840"/>
                </a:cubicBezTo>
                <a:cubicBezTo>
                  <a:pt x="0" y="1872068"/>
                  <a:pt x="1578" y="1857873"/>
                  <a:pt x="1578" y="1845256"/>
                </a:cubicBezTo>
                <a:lnTo>
                  <a:pt x="0" y="1845256"/>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87" name="Picture Placeholder 86">
            <a:extLst>
              <a:ext uri="{FF2B5EF4-FFF2-40B4-BE49-F238E27FC236}">
                <a16:creationId xmlns:a16="http://schemas.microsoft.com/office/drawing/2014/main" id="{AC8CAAFE-C5F3-B1E5-4E75-1A5A87096E44}"/>
              </a:ext>
            </a:extLst>
          </p:cNvPr>
          <p:cNvSpPr>
            <a:spLocks noGrp="1"/>
          </p:cNvSpPr>
          <p:nvPr userDrawn="1">
            <p:ph type="pic" sz="quarter" idx="12"/>
          </p:nvPr>
        </p:nvSpPr>
        <p:spPr>
          <a:xfrm>
            <a:off x="3809251" y="-4"/>
            <a:ext cx="1511252" cy="3157438"/>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94" name="Picture Placeholder 93">
            <a:extLst>
              <a:ext uri="{FF2B5EF4-FFF2-40B4-BE49-F238E27FC236}">
                <a16:creationId xmlns:a16="http://schemas.microsoft.com/office/drawing/2014/main" id="{04E014EC-B23E-BCB7-06D5-7EFC284CB1D9}"/>
              </a:ext>
            </a:extLst>
          </p:cNvPr>
          <p:cNvSpPr>
            <a:spLocks noGrp="1"/>
          </p:cNvSpPr>
          <p:nvPr>
            <p:ph type="pic" sz="quarter" idx="14"/>
          </p:nvPr>
        </p:nvSpPr>
        <p:spPr>
          <a:xfrm>
            <a:off x="1941970" y="5982154"/>
            <a:ext cx="1511252" cy="2643290"/>
          </a:xfrm>
          <a:custGeom>
            <a:avLst/>
            <a:gdLst>
              <a:gd name="connsiteX0" fmla="*/ 754049 w 1511252"/>
              <a:gd name="connsiteY0" fmla="*/ 0 h 2643290"/>
              <a:gd name="connsiteX1" fmla="*/ 1509675 w 1511252"/>
              <a:gd name="connsiteY1" fmla="*/ 755451 h 2643290"/>
              <a:gd name="connsiteX2" fmla="*/ 1509675 w 1511252"/>
              <a:gd name="connsiteY2" fmla="*/ 798034 h 2643290"/>
              <a:gd name="connsiteX3" fmla="*/ 1511252 w 1511252"/>
              <a:gd name="connsiteY3" fmla="*/ 798034 h 2643290"/>
              <a:gd name="connsiteX4" fmla="*/ 1511252 w 1511252"/>
              <a:gd name="connsiteY4" fmla="*/ 2643290 h 2643290"/>
              <a:gd name="connsiteX5" fmla="*/ 0 w 1511252"/>
              <a:gd name="connsiteY5" fmla="*/ 2643290 h 2643290"/>
              <a:gd name="connsiteX6" fmla="*/ 0 w 1511252"/>
              <a:gd name="connsiteY6" fmla="*/ 798034 h 2643290"/>
              <a:gd name="connsiteX7" fmla="*/ 1578 w 1511252"/>
              <a:gd name="connsiteY7" fmla="*/ 798034 h 2643290"/>
              <a:gd name="connsiteX8" fmla="*/ 0 w 1511252"/>
              <a:gd name="connsiteY8" fmla="*/ 755451 h 2643290"/>
              <a:gd name="connsiteX9" fmla="*/ 754049 w 1511252"/>
              <a:gd name="connsiteY9" fmla="*/ 0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754049" y="0"/>
                </a:moveTo>
                <a:cubicBezTo>
                  <a:pt x="1172088" y="0"/>
                  <a:pt x="1509675" y="339086"/>
                  <a:pt x="1509675" y="755451"/>
                </a:cubicBezTo>
                <a:cubicBezTo>
                  <a:pt x="1509675" y="769645"/>
                  <a:pt x="1509675" y="783839"/>
                  <a:pt x="1509675" y="798034"/>
                </a:cubicBezTo>
                <a:lnTo>
                  <a:pt x="1511252" y="798034"/>
                </a:lnTo>
                <a:lnTo>
                  <a:pt x="1511252" y="2643290"/>
                </a:lnTo>
                <a:lnTo>
                  <a:pt x="0" y="2643290"/>
                </a:lnTo>
                <a:lnTo>
                  <a:pt x="0" y="798034"/>
                </a:lnTo>
                <a:lnTo>
                  <a:pt x="1578" y="798034"/>
                </a:lnTo>
                <a:cubicBezTo>
                  <a:pt x="0" y="783839"/>
                  <a:pt x="0" y="769645"/>
                  <a:pt x="0" y="755451"/>
                </a:cubicBezTo>
                <a:cubicBezTo>
                  <a:pt x="0" y="339086"/>
                  <a:pt x="336009" y="0"/>
                  <a:pt x="754049" y="0"/>
                </a:cubicBezTo>
                <a:close/>
              </a:path>
            </a:pathLst>
          </a:custGeom>
          <a:solidFill>
            <a:schemeClr val="bg1">
              <a:lumMod val="95000"/>
            </a:schemeClr>
          </a:solidFill>
        </p:spPr>
        <p:txBody>
          <a:bodyPr wrap="square" anchor="ctr">
            <a:noAutofit/>
          </a:bodyPr>
          <a:lstStyle>
            <a:lvl1pPr>
              <a:defRPr>
                <a:solidFill>
                  <a:schemeClr val="bg1">
                    <a:lumMod val="95000"/>
                  </a:schemeClr>
                </a:solidFill>
              </a:defRPr>
            </a:lvl1pPr>
          </a:lstStyle>
          <a:p>
            <a:endParaRPr lang="en-US" dirty="0"/>
          </a:p>
        </p:txBody>
      </p:sp>
      <p:sp>
        <p:nvSpPr>
          <p:cNvPr id="95" name="Picture Placeholder 94">
            <a:extLst>
              <a:ext uri="{FF2B5EF4-FFF2-40B4-BE49-F238E27FC236}">
                <a16:creationId xmlns:a16="http://schemas.microsoft.com/office/drawing/2014/main" id="{BA9DAE28-9BCD-B989-BD2E-E281DE85EC03}"/>
              </a:ext>
            </a:extLst>
          </p:cNvPr>
          <p:cNvSpPr>
            <a:spLocks noGrp="1"/>
          </p:cNvSpPr>
          <p:nvPr>
            <p:ph type="pic" sz="quarter" idx="15"/>
          </p:nvPr>
        </p:nvSpPr>
        <p:spPr>
          <a:xfrm>
            <a:off x="3531865" y="6713253"/>
            <a:ext cx="1511252" cy="2643290"/>
          </a:xfrm>
          <a:custGeom>
            <a:avLst/>
            <a:gdLst>
              <a:gd name="connsiteX0" fmla="*/ 755626 w 1511252"/>
              <a:gd name="connsiteY0" fmla="*/ 0 h 2643290"/>
              <a:gd name="connsiteX1" fmla="*/ 1511252 w 1511252"/>
              <a:gd name="connsiteY1" fmla="*/ 755450 h 2643290"/>
              <a:gd name="connsiteX2" fmla="*/ 1509675 w 1511252"/>
              <a:gd name="connsiteY2" fmla="*/ 798034 h 2643290"/>
              <a:gd name="connsiteX3" fmla="*/ 1511252 w 1511252"/>
              <a:gd name="connsiteY3" fmla="*/ 798034 h 2643290"/>
              <a:gd name="connsiteX4" fmla="*/ 1511252 w 1511252"/>
              <a:gd name="connsiteY4" fmla="*/ 2643290 h 2643290"/>
              <a:gd name="connsiteX5" fmla="*/ 0 w 1511252"/>
              <a:gd name="connsiteY5" fmla="*/ 2643290 h 2643290"/>
              <a:gd name="connsiteX6" fmla="*/ 0 w 1511252"/>
              <a:gd name="connsiteY6" fmla="*/ 798034 h 2643290"/>
              <a:gd name="connsiteX7" fmla="*/ 1577 w 1511252"/>
              <a:gd name="connsiteY7" fmla="*/ 798034 h 2643290"/>
              <a:gd name="connsiteX8" fmla="*/ 0 w 1511252"/>
              <a:gd name="connsiteY8" fmla="*/ 755450 h 2643290"/>
              <a:gd name="connsiteX9" fmla="*/ 755626 w 1511252"/>
              <a:gd name="connsiteY9" fmla="*/ 0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755626" y="0"/>
                </a:moveTo>
                <a:cubicBezTo>
                  <a:pt x="1173666" y="0"/>
                  <a:pt x="1511252" y="339086"/>
                  <a:pt x="1511252" y="755450"/>
                </a:cubicBezTo>
                <a:cubicBezTo>
                  <a:pt x="1511252" y="769645"/>
                  <a:pt x="1511252" y="783840"/>
                  <a:pt x="1509675" y="798034"/>
                </a:cubicBezTo>
                <a:lnTo>
                  <a:pt x="1511252" y="798034"/>
                </a:lnTo>
                <a:lnTo>
                  <a:pt x="1511252" y="2643290"/>
                </a:lnTo>
                <a:lnTo>
                  <a:pt x="0" y="2643290"/>
                </a:lnTo>
                <a:lnTo>
                  <a:pt x="0" y="798034"/>
                </a:lnTo>
                <a:lnTo>
                  <a:pt x="1577" y="798034"/>
                </a:lnTo>
                <a:cubicBezTo>
                  <a:pt x="0" y="783840"/>
                  <a:pt x="0" y="769645"/>
                  <a:pt x="0" y="755450"/>
                </a:cubicBezTo>
                <a:cubicBezTo>
                  <a:pt x="0" y="337508"/>
                  <a:pt x="339164" y="0"/>
                  <a:pt x="755626" y="0"/>
                </a:cubicBezTo>
                <a:close/>
              </a:path>
            </a:pathLst>
          </a:custGeom>
          <a:solidFill>
            <a:schemeClr val="bg1">
              <a:lumMod val="95000"/>
            </a:schemeClr>
          </a:solidFill>
        </p:spPr>
        <p:txBody>
          <a:bodyPr wrap="square" anchor="ctr">
            <a:noAutofit/>
          </a:bodyPr>
          <a:lstStyle>
            <a:lvl1pPr>
              <a:defRPr>
                <a:solidFill>
                  <a:schemeClr val="bg1">
                    <a:lumMod val="95000"/>
                  </a:schemeClr>
                </a:solidFill>
              </a:defRPr>
            </a:lvl1pPr>
          </a:lstStyle>
          <a:p>
            <a:endParaRPr lang="en-US" dirty="0"/>
          </a:p>
        </p:txBody>
      </p:sp>
      <p:sp>
        <p:nvSpPr>
          <p:cNvPr id="101" name="Picture Placeholder 100">
            <a:extLst>
              <a:ext uri="{FF2B5EF4-FFF2-40B4-BE49-F238E27FC236}">
                <a16:creationId xmlns:a16="http://schemas.microsoft.com/office/drawing/2014/main" id="{C2FC5C8C-ADB9-3CE3-F9B4-021329EF0D42}"/>
              </a:ext>
            </a:extLst>
          </p:cNvPr>
          <p:cNvSpPr>
            <a:spLocks noGrp="1"/>
          </p:cNvSpPr>
          <p:nvPr>
            <p:ph type="pic" sz="quarter" idx="10"/>
          </p:nvPr>
        </p:nvSpPr>
        <p:spPr>
          <a:xfrm>
            <a:off x="636397" y="-2"/>
            <a:ext cx="1508400" cy="3351974"/>
          </a:xfrm>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09" name="Text Placeholder 32">
            <a:extLst>
              <a:ext uri="{FF2B5EF4-FFF2-40B4-BE49-F238E27FC236}">
                <a16:creationId xmlns:a16="http://schemas.microsoft.com/office/drawing/2014/main" id="{065582F4-ADEC-4E90-4EFD-062633A234AC}"/>
              </a:ext>
            </a:extLst>
          </p:cNvPr>
          <p:cNvSpPr>
            <a:spLocks noGrp="1"/>
          </p:cNvSpPr>
          <p:nvPr>
            <p:ph type="body" sz="quarter" idx="18" hasCustomPrompt="1"/>
          </p:nvPr>
        </p:nvSpPr>
        <p:spPr>
          <a:xfrm>
            <a:off x="620366" y="3958710"/>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10" name="Text Placeholder 32">
            <a:extLst>
              <a:ext uri="{FF2B5EF4-FFF2-40B4-BE49-F238E27FC236}">
                <a16:creationId xmlns:a16="http://schemas.microsoft.com/office/drawing/2014/main" id="{1B48C6CA-393C-68F1-AC82-5971162B19BE}"/>
              </a:ext>
            </a:extLst>
          </p:cNvPr>
          <p:cNvSpPr>
            <a:spLocks noGrp="1"/>
          </p:cNvSpPr>
          <p:nvPr>
            <p:ph type="body" sz="quarter" idx="19" hasCustomPrompt="1"/>
          </p:nvPr>
        </p:nvSpPr>
        <p:spPr>
          <a:xfrm>
            <a:off x="620366" y="3484617"/>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12" name="Text Placeholder 32">
            <a:extLst>
              <a:ext uri="{FF2B5EF4-FFF2-40B4-BE49-F238E27FC236}">
                <a16:creationId xmlns:a16="http://schemas.microsoft.com/office/drawing/2014/main" id="{90959F91-8D29-ABCF-CC80-6583C8837E27}"/>
              </a:ext>
            </a:extLst>
          </p:cNvPr>
          <p:cNvSpPr>
            <a:spLocks noGrp="1"/>
          </p:cNvSpPr>
          <p:nvPr>
            <p:ph type="body" sz="quarter" idx="20" hasCustomPrompt="1"/>
          </p:nvPr>
        </p:nvSpPr>
        <p:spPr>
          <a:xfrm>
            <a:off x="1268365" y="3647456"/>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18" name="Straight Connector 117">
            <a:extLst>
              <a:ext uri="{FF2B5EF4-FFF2-40B4-BE49-F238E27FC236}">
                <a16:creationId xmlns:a16="http://schemas.microsoft.com/office/drawing/2014/main" id="{B482C8FD-DBA7-0C36-E9A5-8D0A5C176287}"/>
              </a:ext>
            </a:extLst>
          </p:cNvPr>
          <p:cNvCxnSpPr>
            <a:cxnSpLocks/>
          </p:cNvCxnSpPr>
          <p:nvPr userDrawn="1"/>
        </p:nvCxnSpPr>
        <p:spPr>
          <a:xfrm>
            <a:off x="2245462" y="703776"/>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9" name="Text Placeholder 32">
            <a:extLst>
              <a:ext uri="{FF2B5EF4-FFF2-40B4-BE49-F238E27FC236}">
                <a16:creationId xmlns:a16="http://schemas.microsoft.com/office/drawing/2014/main" id="{1530F42E-A196-B9AF-6CB6-B3AF11069D9D}"/>
              </a:ext>
            </a:extLst>
          </p:cNvPr>
          <p:cNvSpPr>
            <a:spLocks noGrp="1"/>
          </p:cNvSpPr>
          <p:nvPr>
            <p:ph type="body" sz="quarter" idx="21" hasCustomPrompt="1"/>
          </p:nvPr>
        </p:nvSpPr>
        <p:spPr>
          <a:xfrm>
            <a:off x="2199899" y="771300"/>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20" name="Text Placeholder 32">
            <a:extLst>
              <a:ext uri="{FF2B5EF4-FFF2-40B4-BE49-F238E27FC236}">
                <a16:creationId xmlns:a16="http://schemas.microsoft.com/office/drawing/2014/main" id="{69E516D1-E942-E6F1-303B-8016553937BD}"/>
              </a:ext>
            </a:extLst>
          </p:cNvPr>
          <p:cNvSpPr>
            <a:spLocks noGrp="1"/>
          </p:cNvSpPr>
          <p:nvPr>
            <p:ph type="body" sz="quarter" idx="22" hasCustomPrompt="1"/>
          </p:nvPr>
        </p:nvSpPr>
        <p:spPr>
          <a:xfrm>
            <a:off x="2199899" y="297207"/>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sp>
        <p:nvSpPr>
          <p:cNvPr id="121" name="Text Placeholder 32">
            <a:extLst>
              <a:ext uri="{FF2B5EF4-FFF2-40B4-BE49-F238E27FC236}">
                <a16:creationId xmlns:a16="http://schemas.microsoft.com/office/drawing/2014/main" id="{05FEA25D-257A-DB28-0193-A2E89C0E81DC}"/>
              </a:ext>
            </a:extLst>
          </p:cNvPr>
          <p:cNvSpPr>
            <a:spLocks noGrp="1"/>
          </p:cNvSpPr>
          <p:nvPr>
            <p:ph type="body" sz="quarter" idx="23" hasCustomPrompt="1"/>
          </p:nvPr>
        </p:nvSpPr>
        <p:spPr>
          <a:xfrm>
            <a:off x="2847898" y="460046"/>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22" name="Straight Connector 121">
            <a:extLst>
              <a:ext uri="{FF2B5EF4-FFF2-40B4-BE49-F238E27FC236}">
                <a16:creationId xmlns:a16="http://schemas.microsoft.com/office/drawing/2014/main" id="{E75A0291-EA12-3636-97E6-D2D81356F103}"/>
              </a:ext>
            </a:extLst>
          </p:cNvPr>
          <p:cNvCxnSpPr>
            <a:cxnSpLocks/>
          </p:cNvCxnSpPr>
          <p:nvPr userDrawn="1"/>
        </p:nvCxnSpPr>
        <p:spPr>
          <a:xfrm>
            <a:off x="3854067" y="3687644"/>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3" name="Text Placeholder 32">
            <a:extLst>
              <a:ext uri="{FF2B5EF4-FFF2-40B4-BE49-F238E27FC236}">
                <a16:creationId xmlns:a16="http://schemas.microsoft.com/office/drawing/2014/main" id="{4FE356A2-2DB8-7C24-794D-17AE7352C3A6}"/>
              </a:ext>
            </a:extLst>
          </p:cNvPr>
          <p:cNvSpPr>
            <a:spLocks noGrp="1"/>
          </p:cNvSpPr>
          <p:nvPr>
            <p:ph type="body" sz="quarter" idx="24" hasCustomPrompt="1"/>
          </p:nvPr>
        </p:nvSpPr>
        <p:spPr>
          <a:xfrm>
            <a:off x="3808504" y="3755168"/>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24" name="Text Placeholder 32">
            <a:extLst>
              <a:ext uri="{FF2B5EF4-FFF2-40B4-BE49-F238E27FC236}">
                <a16:creationId xmlns:a16="http://schemas.microsoft.com/office/drawing/2014/main" id="{7F1B5E65-86EA-B32F-F5EA-642125D849FC}"/>
              </a:ext>
            </a:extLst>
          </p:cNvPr>
          <p:cNvSpPr>
            <a:spLocks noGrp="1"/>
          </p:cNvSpPr>
          <p:nvPr>
            <p:ph type="body" sz="quarter" idx="25" hasCustomPrompt="1"/>
          </p:nvPr>
        </p:nvSpPr>
        <p:spPr>
          <a:xfrm>
            <a:off x="3808504" y="3281075"/>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sp>
        <p:nvSpPr>
          <p:cNvPr id="125" name="Text Placeholder 32">
            <a:extLst>
              <a:ext uri="{FF2B5EF4-FFF2-40B4-BE49-F238E27FC236}">
                <a16:creationId xmlns:a16="http://schemas.microsoft.com/office/drawing/2014/main" id="{D1D4C85A-E7FA-16F2-B339-592822CD3899}"/>
              </a:ext>
            </a:extLst>
          </p:cNvPr>
          <p:cNvSpPr>
            <a:spLocks noGrp="1"/>
          </p:cNvSpPr>
          <p:nvPr>
            <p:ph type="body" sz="quarter" idx="26" hasCustomPrompt="1"/>
          </p:nvPr>
        </p:nvSpPr>
        <p:spPr>
          <a:xfrm>
            <a:off x="4456503" y="3443914"/>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132" name="Picture Placeholder 131">
            <a:extLst>
              <a:ext uri="{FF2B5EF4-FFF2-40B4-BE49-F238E27FC236}">
                <a16:creationId xmlns:a16="http://schemas.microsoft.com/office/drawing/2014/main" id="{FE8D3182-0484-C216-1C29-D16A8AC738D8}"/>
              </a:ext>
            </a:extLst>
          </p:cNvPr>
          <p:cNvSpPr>
            <a:spLocks noGrp="1"/>
          </p:cNvSpPr>
          <p:nvPr>
            <p:ph type="pic" sz="quarter" idx="16"/>
          </p:nvPr>
        </p:nvSpPr>
        <p:spPr>
          <a:xfrm>
            <a:off x="5122517" y="7754862"/>
            <a:ext cx="1511252" cy="3157438"/>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cxnSp>
        <p:nvCxnSpPr>
          <p:cNvPr id="133" name="Straight Connector 132">
            <a:extLst>
              <a:ext uri="{FF2B5EF4-FFF2-40B4-BE49-F238E27FC236}">
                <a16:creationId xmlns:a16="http://schemas.microsoft.com/office/drawing/2014/main" id="{FF7669FF-340D-FD39-FCAA-39BF638A7AE3}"/>
              </a:ext>
            </a:extLst>
          </p:cNvPr>
          <p:cNvCxnSpPr>
            <a:cxnSpLocks/>
          </p:cNvCxnSpPr>
          <p:nvPr userDrawn="1"/>
        </p:nvCxnSpPr>
        <p:spPr>
          <a:xfrm>
            <a:off x="1978207" y="9197612"/>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4" name="Text Placeholder 32">
            <a:extLst>
              <a:ext uri="{FF2B5EF4-FFF2-40B4-BE49-F238E27FC236}">
                <a16:creationId xmlns:a16="http://schemas.microsoft.com/office/drawing/2014/main" id="{05F6C076-7257-69E2-4FC3-A0D081EBE36F}"/>
              </a:ext>
            </a:extLst>
          </p:cNvPr>
          <p:cNvSpPr>
            <a:spLocks noGrp="1"/>
          </p:cNvSpPr>
          <p:nvPr>
            <p:ph type="body" sz="quarter" idx="30" hasCustomPrompt="1"/>
          </p:nvPr>
        </p:nvSpPr>
        <p:spPr>
          <a:xfrm>
            <a:off x="1932644" y="9265136"/>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5" name="Text Placeholder 32">
            <a:extLst>
              <a:ext uri="{FF2B5EF4-FFF2-40B4-BE49-F238E27FC236}">
                <a16:creationId xmlns:a16="http://schemas.microsoft.com/office/drawing/2014/main" id="{9B5B044A-FBFA-B925-AA66-ED1D5E2EC9FF}"/>
              </a:ext>
            </a:extLst>
          </p:cNvPr>
          <p:cNvSpPr>
            <a:spLocks noGrp="1"/>
          </p:cNvSpPr>
          <p:nvPr>
            <p:ph type="body" sz="quarter" idx="31" hasCustomPrompt="1"/>
          </p:nvPr>
        </p:nvSpPr>
        <p:spPr>
          <a:xfrm>
            <a:off x="1932644" y="8791043"/>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05</a:t>
            </a:r>
            <a:endParaRPr lang="en-US" dirty="0"/>
          </a:p>
        </p:txBody>
      </p:sp>
      <p:sp>
        <p:nvSpPr>
          <p:cNvPr id="136" name="Text Placeholder 32">
            <a:extLst>
              <a:ext uri="{FF2B5EF4-FFF2-40B4-BE49-F238E27FC236}">
                <a16:creationId xmlns:a16="http://schemas.microsoft.com/office/drawing/2014/main" id="{0671F75E-8DAC-F78D-307C-8B0E4057B6E8}"/>
              </a:ext>
            </a:extLst>
          </p:cNvPr>
          <p:cNvSpPr>
            <a:spLocks noGrp="1"/>
          </p:cNvSpPr>
          <p:nvPr>
            <p:ph type="body" sz="quarter" idx="32" hasCustomPrompt="1"/>
          </p:nvPr>
        </p:nvSpPr>
        <p:spPr>
          <a:xfrm>
            <a:off x="2580643" y="8953882"/>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42" name="Straight Connector 141">
            <a:extLst>
              <a:ext uri="{FF2B5EF4-FFF2-40B4-BE49-F238E27FC236}">
                <a16:creationId xmlns:a16="http://schemas.microsoft.com/office/drawing/2014/main" id="{95136AB1-862B-AEC5-0877-608BA3B9E508}"/>
              </a:ext>
            </a:extLst>
          </p:cNvPr>
          <p:cNvCxnSpPr>
            <a:cxnSpLocks/>
          </p:cNvCxnSpPr>
          <p:nvPr userDrawn="1"/>
        </p:nvCxnSpPr>
        <p:spPr>
          <a:xfrm>
            <a:off x="3557739" y="9865270"/>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3" name="Text Placeholder 32">
            <a:extLst>
              <a:ext uri="{FF2B5EF4-FFF2-40B4-BE49-F238E27FC236}">
                <a16:creationId xmlns:a16="http://schemas.microsoft.com/office/drawing/2014/main" id="{1078D1BD-4B64-E891-2B05-465665D8F72F}"/>
              </a:ext>
            </a:extLst>
          </p:cNvPr>
          <p:cNvSpPr>
            <a:spLocks noGrp="1"/>
          </p:cNvSpPr>
          <p:nvPr>
            <p:ph type="body" sz="quarter" idx="33" hasCustomPrompt="1"/>
          </p:nvPr>
        </p:nvSpPr>
        <p:spPr>
          <a:xfrm>
            <a:off x="3512176" y="9932794"/>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44" name="Text Placeholder 32">
            <a:extLst>
              <a:ext uri="{FF2B5EF4-FFF2-40B4-BE49-F238E27FC236}">
                <a16:creationId xmlns:a16="http://schemas.microsoft.com/office/drawing/2014/main" id="{930A56B9-2EB4-D22C-CF0B-06EBCAE20C8B}"/>
              </a:ext>
            </a:extLst>
          </p:cNvPr>
          <p:cNvSpPr>
            <a:spLocks noGrp="1"/>
          </p:cNvSpPr>
          <p:nvPr>
            <p:ph type="body" sz="quarter" idx="34" hasCustomPrompt="1"/>
          </p:nvPr>
        </p:nvSpPr>
        <p:spPr>
          <a:xfrm>
            <a:off x="3512176" y="9458701"/>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06</a:t>
            </a:r>
            <a:endParaRPr lang="en-US" dirty="0"/>
          </a:p>
        </p:txBody>
      </p:sp>
      <p:sp>
        <p:nvSpPr>
          <p:cNvPr id="145" name="Text Placeholder 32">
            <a:extLst>
              <a:ext uri="{FF2B5EF4-FFF2-40B4-BE49-F238E27FC236}">
                <a16:creationId xmlns:a16="http://schemas.microsoft.com/office/drawing/2014/main" id="{498A23E4-E2B7-8D9D-3015-47F8573490AF}"/>
              </a:ext>
            </a:extLst>
          </p:cNvPr>
          <p:cNvSpPr>
            <a:spLocks noGrp="1"/>
          </p:cNvSpPr>
          <p:nvPr>
            <p:ph type="body" sz="quarter" idx="35" hasCustomPrompt="1"/>
          </p:nvPr>
        </p:nvSpPr>
        <p:spPr>
          <a:xfrm>
            <a:off x="4160175" y="9621540"/>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47" name="Straight Connector 146">
            <a:extLst>
              <a:ext uri="{FF2B5EF4-FFF2-40B4-BE49-F238E27FC236}">
                <a16:creationId xmlns:a16="http://schemas.microsoft.com/office/drawing/2014/main" id="{6166056D-4624-D808-ABE2-0ACAF9800131}"/>
              </a:ext>
            </a:extLst>
          </p:cNvPr>
          <p:cNvCxnSpPr>
            <a:cxnSpLocks/>
          </p:cNvCxnSpPr>
          <p:nvPr userDrawn="1"/>
        </p:nvCxnSpPr>
        <p:spPr>
          <a:xfrm>
            <a:off x="5156234" y="6707947"/>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8" name="Text Placeholder 32">
            <a:extLst>
              <a:ext uri="{FF2B5EF4-FFF2-40B4-BE49-F238E27FC236}">
                <a16:creationId xmlns:a16="http://schemas.microsoft.com/office/drawing/2014/main" id="{192491D9-DA70-341D-91F9-338724EDC92B}"/>
              </a:ext>
            </a:extLst>
          </p:cNvPr>
          <p:cNvSpPr>
            <a:spLocks noGrp="1"/>
          </p:cNvSpPr>
          <p:nvPr>
            <p:ph type="body" sz="quarter" idx="36" hasCustomPrompt="1"/>
          </p:nvPr>
        </p:nvSpPr>
        <p:spPr>
          <a:xfrm>
            <a:off x="5110671" y="6775471"/>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49" name="Text Placeholder 32">
            <a:extLst>
              <a:ext uri="{FF2B5EF4-FFF2-40B4-BE49-F238E27FC236}">
                <a16:creationId xmlns:a16="http://schemas.microsoft.com/office/drawing/2014/main" id="{BBB00BE2-C993-9AF0-8209-934EF15A0097}"/>
              </a:ext>
            </a:extLst>
          </p:cNvPr>
          <p:cNvSpPr>
            <a:spLocks noGrp="1"/>
          </p:cNvSpPr>
          <p:nvPr>
            <p:ph type="body" sz="quarter" idx="37" hasCustomPrompt="1"/>
          </p:nvPr>
        </p:nvSpPr>
        <p:spPr>
          <a:xfrm>
            <a:off x="5110671" y="6301378"/>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07</a:t>
            </a:r>
            <a:endParaRPr lang="en-US" dirty="0"/>
          </a:p>
        </p:txBody>
      </p:sp>
      <p:sp>
        <p:nvSpPr>
          <p:cNvPr id="150" name="Text Placeholder 32">
            <a:extLst>
              <a:ext uri="{FF2B5EF4-FFF2-40B4-BE49-F238E27FC236}">
                <a16:creationId xmlns:a16="http://schemas.microsoft.com/office/drawing/2014/main" id="{6327342E-D106-84F9-943B-7411793441CC}"/>
              </a:ext>
            </a:extLst>
          </p:cNvPr>
          <p:cNvSpPr>
            <a:spLocks noGrp="1"/>
          </p:cNvSpPr>
          <p:nvPr>
            <p:ph type="body" sz="quarter" idx="38" hasCustomPrompt="1"/>
          </p:nvPr>
        </p:nvSpPr>
        <p:spPr>
          <a:xfrm>
            <a:off x="5758670" y="6464217"/>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3" name="Text Placeholder 32">
            <a:extLst>
              <a:ext uri="{FF2B5EF4-FFF2-40B4-BE49-F238E27FC236}">
                <a16:creationId xmlns:a16="http://schemas.microsoft.com/office/drawing/2014/main" id="{7371E11C-33FD-F3E9-6489-42B9847BDA7B}"/>
              </a:ext>
            </a:extLst>
          </p:cNvPr>
          <p:cNvSpPr>
            <a:spLocks noGrp="1"/>
          </p:cNvSpPr>
          <p:nvPr>
            <p:ph type="body" sz="quarter" idx="42" hasCustomPrompt="1"/>
          </p:nvPr>
        </p:nvSpPr>
        <p:spPr>
          <a:xfrm rot="16200000">
            <a:off x="4052989" y="2764572"/>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
        <p:nvSpPr>
          <p:cNvPr id="6" name="Slide Number Placeholder 5">
            <a:extLst>
              <a:ext uri="{FF2B5EF4-FFF2-40B4-BE49-F238E27FC236}">
                <a16:creationId xmlns:a16="http://schemas.microsoft.com/office/drawing/2014/main" id="{10637D63-46E9-ADE9-F1B4-CCCEA53DF1E4}"/>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927495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OC - 6 Titles">
    <p:spTree>
      <p:nvGrpSpPr>
        <p:cNvPr id="1" name=""/>
        <p:cNvGrpSpPr/>
        <p:nvPr/>
      </p:nvGrpSpPr>
      <p:grpSpPr>
        <a:xfrm>
          <a:off x="0" y="0"/>
          <a:ext cx="0" cy="0"/>
          <a:chOff x="0" y="0"/>
          <a:chExt cx="0" cy="0"/>
        </a:xfrm>
      </p:grpSpPr>
      <p:sp>
        <p:nvSpPr>
          <p:cNvPr id="6" name="Text Placeholder 32">
            <a:extLst>
              <a:ext uri="{FF2B5EF4-FFF2-40B4-BE49-F238E27FC236}">
                <a16:creationId xmlns:a16="http://schemas.microsoft.com/office/drawing/2014/main" id="{8DB3B85C-930A-4ED7-8503-565169BD3CFA}"/>
              </a:ext>
            </a:extLst>
          </p:cNvPr>
          <p:cNvSpPr>
            <a:spLocks noGrp="1"/>
          </p:cNvSpPr>
          <p:nvPr>
            <p:ph type="body" sz="quarter" idx="11" hasCustomPrompt="1"/>
          </p:nvPr>
        </p:nvSpPr>
        <p:spPr>
          <a:xfrm>
            <a:off x="2077549" y="3944517"/>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01</a:t>
            </a:r>
            <a:endParaRPr lang="en-US" dirty="0"/>
          </a:p>
        </p:txBody>
      </p:sp>
      <p:sp>
        <p:nvSpPr>
          <p:cNvPr id="7" name="Text Placeholder 32">
            <a:extLst>
              <a:ext uri="{FF2B5EF4-FFF2-40B4-BE49-F238E27FC236}">
                <a16:creationId xmlns:a16="http://schemas.microsoft.com/office/drawing/2014/main" id="{A38A95C9-719F-0E92-4EEF-F964DE2DE8C3}"/>
              </a:ext>
            </a:extLst>
          </p:cNvPr>
          <p:cNvSpPr>
            <a:spLocks noGrp="1"/>
          </p:cNvSpPr>
          <p:nvPr>
            <p:ph type="body" sz="quarter" idx="49" hasCustomPrompt="1"/>
          </p:nvPr>
        </p:nvSpPr>
        <p:spPr>
          <a:xfrm>
            <a:off x="2615404" y="3944517"/>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Introduction</a:t>
            </a:r>
            <a:endParaRPr lang="en-US" dirty="0"/>
          </a:p>
        </p:txBody>
      </p:sp>
      <p:sp>
        <p:nvSpPr>
          <p:cNvPr id="8" name="Text Placeholder 32">
            <a:extLst>
              <a:ext uri="{FF2B5EF4-FFF2-40B4-BE49-F238E27FC236}">
                <a16:creationId xmlns:a16="http://schemas.microsoft.com/office/drawing/2014/main" id="{29F05C58-9C13-99E1-944B-334054E222EE}"/>
              </a:ext>
            </a:extLst>
          </p:cNvPr>
          <p:cNvSpPr>
            <a:spLocks noGrp="1"/>
          </p:cNvSpPr>
          <p:nvPr>
            <p:ph type="body" sz="quarter" idx="13" hasCustomPrompt="1"/>
          </p:nvPr>
        </p:nvSpPr>
        <p:spPr>
          <a:xfrm>
            <a:off x="2077549" y="4419759"/>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02</a:t>
            </a:r>
            <a:endParaRPr lang="en-US" dirty="0"/>
          </a:p>
        </p:txBody>
      </p:sp>
      <p:sp>
        <p:nvSpPr>
          <p:cNvPr id="9" name="Text Placeholder 32">
            <a:extLst>
              <a:ext uri="{FF2B5EF4-FFF2-40B4-BE49-F238E27FC236}">
                <a16:creationId xmlns:a16="http://schemas.microsoft.com/office/drawing/2014/main" id="{25C9C862-364D-C1EE-0390-898ABA489E59}"/>
              </a:ext>
            </a:extLst>
          </p:cNvPr>
          <p:cNvSpPr>
            <a:spLocks noGrp="1"/>
          </p:cNvSpPr>
          <p:nvPr>
            <p:ph type="body" sz="quarter" idx="14" hasCustomPrompt="1"/>
          </p:nvPr>
        </p:nvSpPr>
        <p:spPr>
          <a:xfrm>
            <a:off x="2615404" y="4419885"/>
            <a:ext cx="3816000" cy="293549"/>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GB" dirty="0"/>
              <a:t>About us</a:t>
            </a:r>
            <a:endParaRPr lang="en-US" dirty="0"/>
          </a:p>
        </p:txBody>
      </p:sp>
      <p:sp>
        <p:nvSpPr>
          <p:cNvPr id="10" name="Text Placeholder 32">
            <a:extLst>
              <a:ext uri="{FF2B5EF4-FFF2-40B4-BE49-F238E27FC236}">
                <a16:creationId xmlns:a16="http://schemas.microsoft.com/office/drawing/2014/main" id="{16A3A053-033E-0917-102E-B9E863924A6D}"/>
              </a:ext>
            </a:extLst>
          </p:cNvPr>
          <p:cNvSpPr>
            <a:spLocks noGrp="1"/>
          </p:cNvSpPr>
          <p:nvPr>
            <p:ph type="body" sz="quarter" idx="15" hasCustomPrompt="1"/>
          </p:nvPr>
        </p:nvSpPr>
        <p:spPr>
          <a:xfrm>
            <a:off x="2077549" y="4920893"/>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03</a:t>
            </a:r>
            <a:endParaRPr lang="en-US" dirty="0"/>
          </a:p>
        </p:txBody>
      </p:sp>
      <p:sp>
        <p:nvSpPr>
          <p:cNvPr id="11" name="Text Placeholder 32">
            <a:extLst>
              <a:ext uri="{FF2B5EF4-FFF2-40B4-BE49-F238E27FC236}">
                <a16:creationId xmlns:a16="http://schemas.microsoft.com/office/drawing/2014/main" id="{5C9E1328-9491-4054-9BBB-BBC384D1ECF9}"/>
              </a:ext>
            </a:extLst>
          </p:cNvPr>
          <p:cNvSpPr>
            <a:spLocks noGrp="1"/>
          </p:cNvSpPr>
          <p:nvPr>
            <p:ph type="body" sz="quarter" idx="19" hasCustomPrompt="1"/>
          </p:nvPr>
        </p:nvSpPr>
        <p:spPr>
          <a:xfrm>
            <a:off x="2615404" y="4920893"/>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The Project</a:t>
            </a:r>
            <a:endParaRPr lang="en-US" dirty="0"/>
          </a:p>
        </p:txBody>
      </p:sp>
      <p:sp>
        <p:nvSpPr>
          <p:cNvPr id="12" name="Text Placeholder 32">
            <a:extLst>
              <a:ext uri="{FF2B5EF4-FFF2-40B4-BE49-F238E27FC236}">
                <a16:creationId xmlns:a16="http://schemas.microsoft.com/office/drawing/2014/main" id="{54E5B214-B034-1BC0-34AE-E52107F994EC}"/>
              </a:ext>
            </a:extLst>
          </p:cNvPr>
          <p:cNvSpPr>
            <a:spLocks noGrp="1"/>
          </p:cNvSpPr>
          <p:nvPr>
            <p:ph type="body" sz="quarter" idx="17" hasCustomPrompt="1"/>
          </p:nvPr>
        </p:nvSpPr>
        <p:spPr>
          <a:xfrm>
            <a:off x="2077549" y="5421848"/>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04</a:t>
            </a:r>
            <a:endParaRPr lang="en-US" dirty="0"/>
          </a:p>
        </p:txBody>
      </p:sp>
      <p:sp>
        <p:nvSpPr>
          <p:cNvPr id="13" name="Text Placeholder 32">
            <a:extLst>
              <a:ext uri="{FF2B5EF4-FFF2-40B4-BE49-F238E27FC236}">
                <a16:creationId xmlns:a16="http://schemas.microsoft.com/office/drawing/2014/main" id="{985FDE9D-68A1-A0CE-BFBE-8C3567A84EC2}"/>
              </a:ext>
            </a:extLst>
          </p:cNvPr>
          <p:cNvSpPr>
            <a:spLocks noGrp="1"/>
          </p:cNvSpPr>
          <p:nvPr>
            <p:ph type="body" sz="quarter" idx="20" hasCustomPrompt="1"/>
          </p:nvPr>
        </p:nvSpPr>
        <p:spPr>
          <a:xfrm>
            <a:off x="2615404" y="5421848"/>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Gallery</a:t>
            </a:r>
            <a:endParaRPr lang="en-US" dirty="0"/>
          </a:p>
        </p:txBody>
      </p:sp>
      <p:sp>
        <p:nvSpPr>
          <p:cNvPr id="14" name="Text Placeholder 32">
            <a:extLst>
              <a:ext uri="{FF2B5EF4-FFF2-40B4-BE49-F238E27FC236}">
                <a16:creationId xmlns:a16="http://schemas.microsoft.com/office/drawing/2014/main" id="{81E44A1E-BC33-C79E-2DF3-07C8D191382B}"/>
              </a:ext>
            </a:extLst>
          </p:cNvPr>
          <p:cNvSpPr>
            <a:spLocks noGrp="1"/>
          </p:cNvSpPr>
          <p:nvPr>
            <p:ph type="body" sz="quarter" idx="21" hasCustomPrompt="1"/>
          </p:nvPr>
        </p:nvSpPr>
        <p:spPr>
          <a:xfrm>
            <a:off x="2077549" y="5923638"/>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05</a:t>
            </a:r>
            <a:endParaRPr lang="en-US" dirty="0"/>
          </a:p>
        </p:txBody>
      </p:sp>
      <p:sp>
        <p:nvSpPr>
          <p:cNvPr id="15" name="Text Placeholder 32">
            <a:extLst>
              <a:ext uri="{FF2B5EF4-FFF2-40B4-BE49-F238E27FC236}">
                <a16:creationId xmlns:a16="http://schemas.microsoft.com/office/drawing/2014/main" id="{D2E06F58-D25C-26DA-10C3-E2B04AFAE257}"/>
              </a:ext>
            </a:extLst>
          </p:cNvPr>
          <p:cNvSpPr>
            <a:spLocks noGrp="1"/>
          </p:cNvSpPr>
          <p:nvPr>
            <p:ph type="body" sz="quarter" idx="22" hasCustomPrompt="1"/>
          </p:nvPr>
        </p:nvSpPr>
        <p:spPr>
          <a:xfrm>
            <a:off x="2615404" y="5923638"/>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Our Team</a:t>
            </a:r>
            <a:endParaRPr lang="en-US" dirty="0"/>
          </a:p>
        </p:txBody>
      </p:sp>
      <p:sp>
        <p:nvSpPr>
          <p:cNvPr id="16" name="Text Placeholder 32">
            <a:extLst>
              <a:ext uri="{FF2B5EF4-FFF2-40B4-BE49-F238E27FC236}">
                <a16:creationId xmlns:a16="http://schemas.microsoft.com/office/drawing/2014/main" id="{E2411339-386E-DB3E-FEAD-0510EE6BB85F}"/>
              </a:ext>
            </a:extLst>
          </p:cNvPr>
          <p:cNvSpPr>
            <a:spLocks noGrp="1"/>
          </p:cNvSpPr>
          <p:nvPr>
            <p:ph type="body" sz="quarter" idx="51" hasCustomPrompt="1"/>
          </p:nvPr>
        </p:nvSpPr>
        <p:spPr>
          <a:xfrm>
            <a:off x="2087189" y="6452834"/>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06</a:t>
            </a:r>
            <a:endParaRPr lang="en-US" dirty="0"/>
          </a:p>
        </p:txBody>
      </p:sp>
      <p:sp>
        <p:nvSpPr>
          <p:cNvPr id="18" name="Text Placeholder 32">
            <a:extLst>
              <a:ext uri="{FF2B5EF4-FFF2-40B4-BE49-F238E27FC236}">
                <a16:creationId xmlns:a16="http://schemas.microsoft.com/office/drawing/2014/main" id="{39FDA077-779C-CFF5-3F95-FE45BE6A3B3B}"/>
              </a:ext>
            </a:extLst>
          </p:cNvPr>
          <p:cNvSpPr>
            <a:spLocks noGrp="1"/>
          </p:cNvSpPr>
          <p:nvPr>
            <p:ph type="body" sz="quarter" idx="52" hasCustomPrompt="1"/>
          </p:nvPr>
        </p:nvSpPr>
        <p:spPr>
          <a:xfrm>
            <a:off x="2625044" y="6452834"/>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 and Answers</a:t>
            </a:r>
            <a:endParaRPr lang="en-US" dirty="0"/>
          </a:p>
        </p:txBody>
      </p:sp>
      <p:sp>
        <p:nvSpPr>
          <p:cNvPr id="19" name="Text Placeholder 32">
            <a:extLst>
              <a:ext uri="{FF2B5EF4-FFF2-40B4-BE49-F238E27FC236}">
                <a16:creationId xmlns:a16="http://schemas.microsoft.com/office/drawing/2014/main" id="{45405C70-DFF5-EDCA-2486-16512E31AD41}"/>
              </a:ext>
            </a:extLst>
          </p:cNvPr>
          <p:cNvSpPr>
            <a:spLocks noGrp="1"/>
          </p:cNvSpPr>
          <p:nvPr>
            <p:ph type="body" sz="quarter" idx="53" hasCustomPrompt="1"/>
          </p:nvPr>
        </p:nvSpPr>
        <p:spPr>
          <a:xfrm>
            <a:off x="2087189" y="6943066"/>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07</a:t>
            </a:r>
            <a:endParaRPr lang="en-US" dirty="0"/>
          </a:p>
        </p:txBody>
      </p:sp>
      <p:sp>
        <p:nvSpPr>
          <p:cNvPr id="20" name="Text Placeholder 32">
            <a:extLst>
              <a:ext uri="{FF2B5EF4-FFF2-40B4-BE49-F238E27FC236}">
                <a16:creationId xmlns:a16="http://schemas.microsoft.com/office/drawing/2014/main" id="{908EE690-D777-17B7-D4C4-1B3643813088}"/>
              </a:ext>
            </a:extLst>
          </p:cNvPr>
          <p:cNvSpPr>
            <a:spLocks noGrp="1"/>
          </p:cNvSpPr>
          <p:nvPr>
            <p:ph type="body" sz="quarter" idx="54" hasCustomPrompt="1"/>
          </p:nvPr>
        </p:nvSpPr>
        <p:spPr>
          <a:xfrm>
            <a:off x="2625044" y="6943066"/>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Conclusion</a:t>
            </a:r>
            <a:endParaRPr lang="en-US" dirty="0"/>
          </a:p>
        </p:txBody>
      </p:sp>
      <p:grpSp>
        <p:nvGrpSpPr>
          <p:cNvPr id="2" name="Group 1">
            <a:extLst>
              <a:ext uri="{FF2B5EF4-FFF2-40B4-BE49-F238E27FC236}">
                <a16:creationId xmlns:a16="http://schemas.microsoft.com/office/drawing/2014/main" id="{36DB330A-A62B-C1F9-6403-BEBCBAB2A175}"/>
              </a:ext>
            </a:extLst>
          </p:cNvPr>
          <p:cNvGrpSpPr/>
          <p:nvPr userDrawn="1"/>
        </p:nvGrpSpPr>
        <p:grpSpPr>
          <a:xfrm>
            <a:off x="2077549" y="8320607"/>
            <a:ext cx="4464068" cy="400110"/>
            <a:chOff x="2077549" y="8320607"/>
            <a:chExt cx="4464068" cy="400110"/>
          </a:xfrm>
        </p:grpSpPr>
        <p:sp>
          <p:nvSpPr>
            <p:cNvPr id="23" name="TextBox 22">
              <a:extLst>
                <a:ext uri="{FF2B5EF4-FFF2-40B4-BE49-F238E27FC236}">
                  <a16:creationId xmlns:a16="http://schemas.microsoft.com/office/drawing/2014/main" id="{8581F3BC-45F2-1C53-649B-AEA7C8DE052F}"/>
                </a:ext>
              </a:extLst>
            </p:cNvPr>
            <p:cNvSpPr txBox="1"/>
            <p:nvPr userDrawn="1"/>
          </p:nvSpPr>
          <p:spPr>
            <a:xfrm>
              <a:off x="3701092" y="8320607"/>
              <a:ext cx="2840525" cy="400110"/>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IE" sz="500" b="0" i="0" u="none" strike="noStrike" dirty="0">
                  <a:solidFill>
                    <a:srgbClr val="404040"/>
                  </a:solidFill>
                  <a:effectLst/>
                  <a:latin typeface="Calibri" panose="020F050202020403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en-US" sz="500" i="0" dirty="0">
                <a:solidFill>
                  <a:srgbClr val="404040"/>
                </a:solidFill>
                <a:latin typeface="Calibri" panose="020F0502020204030204" pitchFamily="34" charset="0"/>
                <a:cs typeface="Calibri" panose="020F0502020204030204" pitchFamily="34" charset="0"/>
              </a:endParaRPr>
            </a:p>
          </p:txBody>
        </p:sp>
        <p:pic>
          <p:nvPicPr>
            <p:cNvPr id="25" name="Picture 24">
              <a:extLst>
                <a:ext uri="{FF2B5EF4-FFF2-40B4-BE49-F238E27FC236}">
                  <a16:creationId xmlns:a16="http://schemas.microsoft.com/office/drawing/2014/main" id="{7CD82E24-2E3D-0490-F6EA-F7ED3D5DD09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77549" y="8325655"/>
              <a:ext cx="1529269" cy="340525"/>
            </a:xfrm>
            <a:prstGeom prst="rect">
              <a:avLst/>
            </a:prstGeom>
          </p:spPr>
        </p:pic>
      </p:grpSp>
      <p:sp>
        <p:nvSpPr>
          <p:cNvPr id="29" name="Freeform 28">
            <a:extLst>
              <a:ext uri="{FF2B5EF4-FFF2-40B4-BE49-F238E27FC236}">
                <a16:creationId xmlns:a16="http://schemas.microsoft.com/office/drawing/2014/main" id="{560EDB3F-DA7E-9453-4DAF-2610586FD76B}"/>
              </a:ext>
            </a:extLst>
          </p:cNvPr>
          <p:cNvSpPr/>
          <p:nvPr userDrawn="1"/>
        </p:nvSpPr>
        <p:spPr>
          <a:xfrm rot="5400000">
            <a:off x="1436055" y="-324993"/>
            <a:ext cx="1963308" cy="4835419"/>
          </a:xfrm>
          <a:custGeom>
            <a:avLst/>
            <a:gdLst>
              <a:gd name="connsiteX0" fmla="*/ 1511252 w 1511252"/>
              <a:gd name="connsiteY0" fmla="*/ 755451 h 3722054"/>
              <a:gd name="connsiteX1" fmla="*/ 755626 w 1511252"/>
              <a:gd name="connsiteY1" fmla="*/ 0 h 3722054"/>
              <a:gd name="connsiteX2" fmla="*/ 0 w 1511252"/>
              <a:gd name="connsiteY2" fmla="*/ 755451 h 3722054"/>
              <a:gd name="connsiteX3" fmla="*/ 1578 w 1511252"/>
              <a:gd name="connsiteY3" fmla="*/ 798034 h 3722054"/>
              <a:gd name="connsiteX4" fmla="*/ 0 w 1511252"/>
              <a:gd name="connsiteY4" fmla="*/ 798034 h 3722054"/>
              <a:gd name="connsiteX5" fmla="*/ 0 w 1511252"/>
              <a:gd name="connsiteY5" fmla="*/ 3722055 h 3722054"/>
              <a:gd name="connsiteX6" fmla="*/ 1511252 w 1511252"/>
              <a:gd name="connsiteY6" fmla="*/ 3722055 h 3722054"/>
              <a:gd name="connsiteX7" fmla="*/ 1511252 w 1511252"/>
              <a:gd name="connsiteY7" fmla="*/ 798034 h 3722054"/>
              <a:gd name="connsiteX8" fmla="*/ 1509675 w 1511252"/>
              <a:gd name="connsiteY8" fmla="*/ 798034 h 3722054"/>
              <a:gd name="connsiteX9" fmla="*/ 1511252 w 1511252"/>
              <a:gd name="connsiteY9" fmla="*/ 755451 h 372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3722054">
                <a:moveTo>
                  <a:pt x="1511252" y="755451"/>
                </a:moveTo>
                <a:cubicBezTo>
                  <a:pt x="1511252" y="339086"/>
                  <a:pt x="1173666" y="0"/>
                  <a:pt x="755626" y="0"/>
                </a:cubicBezTo>
                <a:cubicBezTo>
                  <a:pt x="339164" y="0"/>
                  <a:pt x="0" y="337508"/>
                  <a:pt x="0" y="755451"/>
                </a:cubicBezTo>
                <a:cubicBezTo>
                  <a:pt x="0" y="769645"/>
                  <a:pt x="0" y="783839"/>
                  <a:pt x="1578" y="798034"/>
                </a:cubicBezTo>
                <a:lnTo>
                  <a:pt x="0" y="798034"/>
                </a:lnTo>
                <a:lnTo>
                  <a:pt x="0" y="3722055"/>
                </a:lnTo>
                <a:lnTo>
                  <a:pt x="1511252" y="3722055"/>
                </a:lnTo>
                <a:lnTo>
                  <a:pt x="1511252" y="798034"/>
                </a:lnTo>
                <a:lnTo>
                  <a:pt x="1509675" y="798034"/>
                </a:lnTo>
                <a:cubicBezTo>
                  <a:pt x="1509675" y="783839"/>
                  <a:pt x="1511252" y="769645"/>
                  <a:pt x="1511252" y="755451"/>
                </a:cubicBez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1" name="Slide Number Placeholder 5">
            <a:extLst>
              <a:ext uri="{FF2B5EF4-FFF2-40B4-BE49-F238E27FC236}">
                <a16:creationId xmlns:a16="http://schemas.microsoft.com/office/drawing/2014/main" id="{DBB77EDE-2C34-8394-CB6C-3B929B399775}"/>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517869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F177C31-7C66-2920-9D22-8F763F2390C8}"/>
              </a:ext>
            </a:extLst>
          </p:cNvPr>
          <p:cNvSpPr/>
          <p:nvPr userDrawn="1"/>
        </p:nvSpPr>
        <p:spPr>
          <a:xfrm rot="16200000">
            <a:off x="127579" y="513867"/>
            <a:ext cx="3208119" cy="3463274"/>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Picture Placeholder 12">
            <a:extLst>
              <a:ext uri="{FF2B5EF4-FFF2-40B4-BE49-F238E27FC236}">
                <a16:creationId xmlns:a16="http://schemas.microsoft.com/office/drawing/2014/main" id="{646FC037-0C21-C2F8-214B-FC367570A10B}"/>
              </a:ext>
            </a:extLst>
          </p:cNvPr>
          <p:cNvSpPr>
            <a:spLocks noGrp="1"/>
          </p:cNvSpPr>
          <p:nvPr>
            <p:ph type="pic" sz="quarter" idx="17"/>
          </p:nvPr>
        </p:nvSpPr>
        <p:spPr>
          <a:xfrm>
            <a:off x="1943708" y="2189822"/>
            <a:ext cx="5831867" cy="4503762"/>
          </a:xfrm>
          <a:custGeom>
            <a:avLst/>
            <a:gdLst>
              <a:gd name="connsiteX0" fmla="*/ 2407573 w 6236518"/>
              <a:gd name="connsiteY0" fmla="*/ 0 h 4816261"/>
              <a:gd name="connsiteX1" fmla="*/ 2543282 w 6236518"/>
              <a:gd name="connsiteY1" fmla="*/ 5026 h 4816261"/>
              <a:gd name="connsiteX2" fmla="*/ 2543282 w 6236518"/>
              <a:gd name="connsiteY2" fmla="*/ 0 h 4816261"/>
              <a:gd name="connsiteX3" fmla="*/ 6236518 w 6236518"/>
              <a:gd name="connsiteY3" fmla="*/ 0 h 4816261"/>
              <a:gd name="connsiteX4" fmla="*/ 6236518 w 6236518"/>
              <a:gd name="connsiteY4" fmla="*/ 4816261 h 4816261"/>
              <a:gd name="connsiteX5" fmla="*/ 2543282 w 6236518"/>
              <a:gd name="connsiteY5" fmla="*/ 4816261 h 4816261"/>
              <a:gd name="connsiteX6" fmla="*/ 2543282 w 6236518"/>
              <a:gd name="connsiteY6" fmla="*/ 4811235 h 4816261"/>
              <a:gd name="connsiteX7" fmla="*/ 2407573 w 6236518"/>
              <a:gd name="connsiteY7" fmla="*/ 4816261 h 4816261"/>
              <a:gd name="connsiteX8" fmla="*/ 0 w 6236518"/>
              <a:gd name="connsiteY8" fmla="*/ 2408131 h 4816261"/>
              <a:gd name="connsiteX9" fmla="*/ 2407573 w 6236518"/>
              <a:gd name="connsiteY9" fmla="*/ 0 h 481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36518" h="4816261">
                <a:moveTo>
                  <a:pt x="2407573" y="0"/>
                </a:moveTo>
                <a:cubicBezTo>
                  <a:pt x="2452808" y="0"/>
                  <a:pt x="2503073" y="0"/>
                  <a:pt x="2543282" y="5026"/>
                </a:cubicBezTo>
                <a:lnTo>
                  <a:pt x="2543282" y="0"/>
                </a:lnTo>
                <a:lnTo>
                  <a:pt x="6236518" y="0"/>
                </a:lnTo>
                <a:lnTo>
                  <a:pt x="6236518" y="4816261"/>
                </a:lnTo>
                <a:lnTo>
                  <a:pt x="2543282" y="4816261"/>
                </a:lnTo>
                <a:lnTo>
                  <a:pt x="2543282" y="4811235"/>
                </a:lnTo>
                <a:cubicBezTo>
                  <a:pt x="2498047" y="4816261"/>
                  <a:pt x="2452808" y="4816261"/>
                  <a:pt x="2407573" y="4816261"/>
                </a:cubicBezTo>
                <a:cubicBezTo>
                  <a:pt x="1075615" y="4816261"/>
                  <a:pt x="0" y="3740397"/>
                  <a:pt x="0" y="2408131"/>
                </a:cubicBezTo>
                <a:cubicBezTo>
                  <a:pt x="0" y="1075868"/>
                  <a:pt x="1080644" y="0"/>
                  <a:pt x="24075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1" name="Text Placeholder 3">
            <a:extLst>
              <a:ext uri="{FF2B5EF4-FFF2-40B4-BE49-F238E27FC236}">
                <a16:creationId xmlns:a16="http://schemas.microsoft.com/office/drawing/2014/main" id="{AF9E94E7-B67B-B2C3-08AA-29482999FD98}"/>
              </a:ext>
            </a:extLst>
          </p:cNvPr>
          <p:cNvSpPr>
            <a:spLocks noGrp="1"/>
          </p:cNvSpPr>
          <p:nvPr>
            <p:ph type="body" sz="quarter" idx="14" hasCustomPrompt="1"/>
          </p:nvPr>
        </p:nvSpPr>
        <p:spPr>
          <a:xfrm>
            <a:off x="573496" y="1220938"/>
            <a:ext cx="1952282" cy="1564946"/>
          </a:xfrm>
          <a:prstGeom prst="rect">
            <a:avLst/>
          </a:prstGeom>
          <a:effectLst>
            <a:glow rad="127000">
              <a:srgbClr val="414141"/>
            </a:glow>
          </a:effectLst>
        </p:spPr>
        <p:txBody>
          <a:bodyPr>
            <a:noAutofit/>
          </a:bodyPr>
          <a:lstStyle>
            <a:lvl1pPr marL="0" indent="0" algn="ctr">
              <a:buNone/>
              <a:defRPr sz="10000" b="0">
                <a:solidFill>
                  <a:schemeClr val="bg1"/>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17" name="Freeform 16">
            <a:extLst>
              <a:ext uri="{FF2B5EF4-FFF2-40B4-BE49-F238E27FC236}">
                <a16:creationId xmlns:a16="http://schemas.microsoft.com/office/drawing/2014/main" id="{09C467D8-B7CA-2785-48CF-7AA57B342AD8}"/>
              </a:ext>
            </a:extLst>
          </p:cNvPr>
          <p:cNvSpPr/>
          <p:nvPr userDrawn="1"/>
        </p:nvSpPr>
        <p:spPr>
          <a:xfrm>
            <a:off x="0" y="2299222"/>
            <a:ext cx="2088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chemeClr val="bg1"/>
          </a:solidFill>
          <a:ln w="24491" cap="flat">
            <a:solidFill>
              <a:schemeClr val="bg1"/>
            </a:solidFill>
            <a:prstDash val="solid"/>
            <a:miter/>
          </a:ln>
        </p:spPr>
        <p:txBody>
          <a:bodyPr rtlCol="0" anchor="ctr"/>
          <a:lstStyle/>
          <a:p>
            <a:endParaRPr lang="en-US"/>
          </a:p>
        </p:txBody>
      </p:sp>
      <p:sp>
        <p:nvSpPr>
          <p:cNvPr id="6" name="Slide Number Placeholder 5">
            <a:extLst>
              <a:ext uri="{FF2B5EF4-FFF2-40B4-BE49-F238E27FC236}">
                <a16:creationId xmlns:a16="http://schemas.microsoft.com/office/drawing/2014/main" id="{232EEC84-F9F0-212E-CCE2-E57F9C56C4E9}"/>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913852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ivider">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F3FE6AE4-DF0C-5FF0-5319-8E88F888A54A}"/>
              </a:ext>
            </a:extLst>
          </p:cNvPr>
          <p:cNvSpPr/>
          <p:nvPr userDrawn="1"/>
        </p:nvSpPr>
        <p:spPr>
          <a:xfrm rot="16200000">
            <a:off x="127579" y="513867"/>
            <a:ext cx="3208119" cy="3463274"/>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Picture Placeholder 12">
            <a:extLst>
              <a:ext uri="{FF2B5EF4-FFF2-40B4-BE49-F238E27FC236}">
                <a16:creationId xmlns:a16="http://schemas.microsoft.com/office/drawing/2014/main" id="{FDD11FCA-7E11-01DD-15D0-C88F9A3C9AD6}"/>
              </a:ext>
            </a:extLst>
          </p:cNvPr>
          <p:cNvSpPr>
            <a:spLocks noGrp="1"/>
          </p:cNvSpPr>
          <p:nvPr>
            <p:ph type="pic" sz="quarter" idx="17"/>
          </p:nvPr>
        </p:nvSpPr>
        <p:spPr>
          <a:xfrm>
            <a:off x="1943708" y="2189822"/>
            <a:ext cx="5831867" cy="4503762"/>
          </a:xfrm>
          <a:custGeom>
            <a:avLst/>
            <a:gdLst>
              <a:gd name="connsiteX0" fmla="*/ 2407573 w 6236518"/>
              <a:gd name="connsiteY0" fmla="*/ 0 h 4816261"/>
              <a:gd name="connsiteX1" fmla="*/ 2543282 w 6236518"/>
              <a:gd name="connsiteY1" fmla="*/ 5026 h 4816261"/>
              <a:gd name="connsiteX2" fmla="*/ 2543282 w 6236518"/>
              <a:gd name="connsiteY2" fmla="*/ 0 h 4816261"/>
              <a:gd name="connsiteX3" fmla="*/ 6236518 w 6236518"/>
              <a:gd name="connsiteY3" fmla="*/ 0 h 4816261"/>
              <a:gd name="connsiteX4" fmla="*/ 6236518 w 6236518"/>
              <a:gd name="connsiteY4" fmla="*/ 4816261 h 4816261"/>
              <a:gd name="connsiteX5" fmla="*/ 2543282 w 6236518"/>
              <a:gd name="connsiteY5" fmla="*/ 4816261 h 4816261"/>
              <a:gd name="connsiteX6" fmla="*/ 2543282 w 6236518"/>
              <a:gd name="connsiteY6" fmla="*/ 4811235 h 4816261"/>
              <a:gd name="connsiteX7" fmla="*/ 2407573 w 6236518"/>
              <a:gd name="connsiteY7" fmla="*/ 4816261 h 4816261"/>
              <a:gd name="connsiteX8" fmla="*/ 0 w 6236518"/>
              <a:gd name="connsiteY8" fmla="*/ 2408131 h 4816261"/>
              <a:gd name="connsiteX9" fmla="*/ 2407573 w 6236518"/>
              <a:gd name="connsiteY9" fmla="*/ 0 h 481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36518" h="4816261">
                <a:moveTo>
                  <a:pt x="2407573" y="0"/>
                </a:moveTo>
                <a:cubicBezTo>
                  <a:pt x="2452808" y="0"/>
                  <a:pt x="2503073" y="0"/>
                  <a:pt x="2543282" y="5026"/>
                </a:cubicBezTo>
                <a:lnTo>
                  <a:pt x="2543282" y="0"/>
                </a:lnTo>
                <a:lnTo>
                  <a:pt x="6236518" y="0"/>
                </a:lnTo>
                <a:lnTo>
                  <a:pt x="6236518" y="4816261"/>
                </a:lnTo>
                <a:lnTo>
                  <a:pt x="2543282" y="4816261"/>
                </a:lnTo>
                <a:lnTo>
                  <a:pt x="2543282" y="4811235"/>
                </a:lnTo>
                <a:cubicBezTo>
                  <a:pt x="2498047" y="4816261"/>
                  <a:pt x="2452808" y="4816261"/>
                  <a:pt x="2407573" y="4816261"/>
                </a:cubicBezTo>
                <a:cubicBezTo>
                  <a:pt x="1075615" y="4816261"/>
                  <a:pt x="0" y="3740397"/>
                  <a:pt x="0" y="2408131"/>
                </a:cubicBezTo>
                <a:cubicBezTo>
                  <a:pt x="0" y="1075868"/>
                  <a:pt x="1080644" y="0"/>
                  <a:pt x="24075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5" name="Text Placeholder 3">
            <a:extLst>
              <a:ext uri="{FF2B5EF4-FFF2-40B4-BE49-F238E27FC236}">
                <a16:creationId xmlns:a16="http://schemas.microsoft.com/office/drawing/2014/main" id="{DA6CC1A3-7344-3CF1-8205-734F7FCDB06C}"/>
              </a:ext>
            </a:extLst>
          </p:cNvPr>
          <p:cNvSpPr>
            <a:spLocks noGrp="1"/>
          </p:cNvSpPr>
          <p:nvPr>
            <p:ph type="body" sz="quarter" idx="14" hasCustomPrompt="1"/>
          </p:nvPr>
        </p:nvSpPr>
        <p:spPr>
          <a:xfrm>
            <a:off x="573496" y="1220938"/>
            <a:ext cx="1952282" cy="1564946"/>
          </a:xfrm>
          <a:prstGeom prst="rect">
            <a:avLst/>
          </a:prstGeom>
          <a:effectLst>
            <a:glow rad="127000">
              <a:srgbClr val="414141"/>
            </a:glow>
          </a:effectLst>
        </p:spPr>
        <p:txBody>
          <a:bodyPr>
            <a:noAutofit/>
          </a:bodyPr>
          <a:lstStyle>
            <a:lvl1pPr marL="0" indent="0" algn="ctr">
              <a:buNone/>
              <a:defRPr sz="10000" b="0">
                <a:solidFill>
                  <a:schemeClr val="bg1"/>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6" name="Freeform 5">
            <a:extLst>
              <a:ext uri="{FF2B5EF4-FFF2-40B4-BE49-F238E27FC236}">
                <a16:creationId xmlns:a16="http://schemas.microsoft.com/office/drawing/2014/main" id="{13113578-1974-0DF6-D8B9-F44605DE811D}"/>
              </a:ext>
            </a:extLst>
          </p:cNvPr>
          <p:cNvSpPr/>
          <p:nvPr userDrawn="1"/>
        </p:nvSpPr>
        <p:spPr>
          <a:xfrm>
            <a:off x="0" y="2299222"/>
            <a:ext cx="2088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chemeClr val="bg1"/>
          </a:solidFill>
          <a:ln w="24491" cap="flat">
            <a:solidFill>
              <a:schemeClr val="bg1"/>
            </a:solidFill>
            <a:prstDash val="solid"/>
            <a:miter/>
          </a:ln>
        </p:spPr>
        <p:txBody>
          <a:bodyPr rtlCol="0" anchor="ctr"/>
          <a:lstStyle/>
          <a:p>
            <a:endParaRPr lang="en-US"/>
          </a:p>
        </p:txBody>
      </p:sp>
      <p:sp>
        <p:nvSpPr>
          <p:cNvPr id="8" name="Slide Number Placeholder 5">
            <a:extLst>
              <a:ext uri="{FF2B5EF4-FFF2-40B4-BE49-F238E27FC236}">
                <a16:creationId xmlns:a16="http://schemas.microsoft.com/office/drawing/2014/main" id="{F69302A4-3EB3-0573-088D-8B7B414F81C5}"/>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521132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3" name="Text Placeholder 32">
            <a:extLst>
              <a:ext uri="{FF2B5EF4-FFF2-40B4-BE49-F238E27FC236}">
                <a16:creationId xmlns:a16="http://schemas.microsoft.com/office/drawing/2014/main" id="{E04D57CF-E35E-6253-036F-47F3BB777887}"/>
              </a:ext>
            </a:extLst>
          </p:cNvPr>
          <p:cNvSpPr>
            <a:spLocks noGrp="1"/>
          </p:cNvSpPr>
          <p:nvPr>
            <p:ph type="body" sz="quarter" idx="32" hasCustomPrompt="1"/>
          </p:nvPr>
        </p:nvSpPr>
        <p:spPr>
          <a:xfrm>
            <a:off x="599826" y="2898394"/>
            <a:ext cx="6541269" cy="7240156"/>
          </a:xfrm>
          <a:prstGeom prst="rect">
            <a:avLst/>
          </a:prstGeom>
        </p:spPr>
        <p:txBody>
          <a:bodyPr numCol="2" spcCol="288000" anchor="t">
            <a:noAutofit/>
          </a:bodyPr>
          <a:lstStyle>
            <a:lvl1pPr marL="0" indent="0" algn="just">
              <a:lnSpc>
                <a:spcPts val="1220"/>
              </a:lnSpc>
              <a:spcBef>
                <a:spcPts val="0"/>
              </a:spcBef>
              <a:buNone/>
              <a:defRPr sz="1100" b="0" i="0">
                <a:solidFill>
                  <a:schemeClr val="tx1">
                    <a:lumMod val="75000"/>
                    <a:lumOff val="25000"/>
                  </a:schemeClr>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6" name="Text Placeholder 32">
            <a:extLst>
              <a:ext uri="{FF2B5EF4-FFF2-40B4-BE49-F238E27FC236}">
                <a16:creationId xmlns:a16="http://schemas.microsoft.com/office/drawing/2014/main" id="{EF19AA6C-EBB9-F3C6-73A8-88D18AB1C088}"/>
              </a:ext>
            </a:extLst>
          </p:cNvPr>
          <p:cNvSpPr>
            <a:spLocks noGrp="1"/>
          </p:cNvSpPr>
          <p:nvPr>
            <p:ph type="body" sz="quarter" idx="33" hasCustomPrompt="1"/>
          </p:nvPr>
        </p:nvSpPr>
        <p:spPr>
          <a:xfrm>
            <a:off x="634478" y="1335418"/>
            <a:ext cx="6506617" cy="1378032"/>
          </a:xfrm>
          <a:prstGeom prst="rect">
            <a:avLst/>
          </a:prstGeom>
        </p:spPr>
        <p:txBody>
          <a:bodyPr>
            <a:noAutofit/>
          </a:bodyPr>
          <a:lstStyle>
            <a:lvl1pPr marL="0" indent="0" algn="l">
              <a:lnSpc>
                <a:spcPts val="1840"/>
              </a:lnSpc>
              <a:spcBef>
                <a:spcPts val="0"/>
              </a:spcBef>
              <a:buNone/>
              <a:defRPr sz="1700" b="0" i="1">
                <a:solidFill>
                  <a:schemeClr val="tx1">
                    <a:lumMod val="75000"/>
                    <a:lumOff val="25000"/>
                  </a:schemeClr>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7" name="Text Placeholder 32">
            <a:extLst>
              <a:ext uri="{FF2B5EF4-FFF2-40B4-BE49-F238E27FC236}">
                <a16:creationId xmlns:a16="http://schemas.microsoft.com/office/drawing/2014/main" id="{F31D583A-5D85-1884-378F-77234AC3F1E1}"/>
              </a:ext>
            </a:extLst>
          </p:cNvPr>
          <p:cNvSpPr>
            <a:spLocks noGrp="1"/>
          </p:cNvSpPr>
          <p:nvPr>
            <p:ph type="body" sz="quarter" idx="38" hasCustomPrompt="1"/>
          </p:nvPr>
        </p:nvSpPr>
        <p:spPr>
          <a:xfrm>
            <a:off x="634478" y="769163"/>
            <a:ext cx="6506617" cy="381311"/>
          </a:xfrm>
          <a:prstGeom prst="rect">
            <a:avLst/>
          </a:prstGeom>
        </p:spPr>
        <p:txBody>
          <a:bodyPr>
            <a:noAutofit/>
          </a:bodyPr>
          <a:lstStyle>
            <a:lvl1pPr marL="0" indent="0" algn="l">
              <a:lnSpc>
                <a:spcPts val="2240"/>
              </a:lnSpc>
              <a:spcBef>
                <a:spcPts val="0"/>
              </a:spcBef>
              <a:buNone/>
              <a:defRPr sz="2400" b="1" i="0">
                <a:solidFill>
                  <a:srgbClr val="1F8E47"/>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Heading</a:t>
            </a:r>
            <a:endParaRPr lang="en-US" dirty="0"/>
          </a:p>
        </p:txBody>
      </p:sp>
      <p:sp>
        <p:nvSpPr>
          <p:cNvPr id="2" name="Slide Number Placeholder 5">
            <a:extLst>
              <a:ext uri="{FF2B5EF4-FFF2-40B4-BE49-F238E27FC236}">
                <a16:creationId xmlns:a16="http://schemas.microsoft.com/office/drawing/2014/main" id="{06896655-1DB8-1939-C07E-7073EECAD8EA}"/>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477260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 Photo 01">
    <p:spTree>
      <p:nvGrpSpPr>
        <p:cNvPr id="1" name=""/>
        <p:cNvGrpSpPr/>
        <p:nvPr/>
      </p:nvGrpSpPr>
      <p:grpSpPr>
        <a:xfrm>
          <a:off x="0" y="0"/>
          <a:ext cx="0" cy="0"/>
          <a:chOff x="0" y="0"/>
          <a:chExt cx="0" cy="0"/>
        </a:xfrm>
      </p:grpSpPr>
      <p:sp>
        <p:nvSpPr>
          <p:cNvPr id="3" name="Text Placeholder 32">
            <a:extLst>
              <a:ext uri="{FF2B5EF4-FFF2-40B4-BE49-F238E27FC236}">
                <a16:creationId xmlns:a16="http://schemas.microsoft.com/office/drawing/2014/main" id="{E04D57CF-E35E-6253-036F-47F3BB777887}"/>
              </a:ext>
            </a:extLst>
          </p:cNvPr>
          <p:cNvSpPr>
            <a:spLocks noGrp="1"/>
          </p:cNvSpPr>
          <p:nvPr>
            <p:ph type="body" sz="quarter" idx="32" hasCustomPrompt="1"/>
          </p:nvPr>
        </p:nvSpPr>
        <p:spPr>
          <a:xfrm>
            <a:off x="599826" y="2898394"/>
            <a:ext cx="6541269" cy="2422612"/>
          </a:xfrm>
          <a:prstGeom prst="rect">
            <a:avLst/>
          </a:prstGeom>
        </p:spPr>
        <p:txBody>
          <a:bodyPr numCol="2" spcCol="288000" anchor="t">
            <a:noAutofit/>
          </a:bodyPr>
          <a:lstStyle>
            <a:lvl1pPr marL="0" indent="0" algn="just">
              <a:lnSpc>
                <a:spcPts val="1220"/>
              </a:lnSpc>
              <a:spcBef>
                <a:spcPts val="0"/>
              </a:spcBef>
              <a:buNone/>
              <a:defRPr sz="1100" b="0" i="0">
                <a:solidFill>
                  <a:schemeClr val="tx1">
                    <a:lumMod val="75000"/>
                    <a:lumOff val="25000"/>
                  </a:schemeClr>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6" name="Text Placeholder 32">
            <a:extLst>
              <a:ext uri="{FF2B5EF4-FFF2-40B4-BE49-F238E27FC236}">
                <a16:creationId xmlns:a16="http://schemas.microsoft.com/office/drawing/2014/main" id="{EF19AA6C-EBB9-F3C6-73A8-88D18AB1C088}"/>
              </a:ext>
            </a:extLst>
          </p:cNvPr>
          <p:cNvSpPr>
            <a:spLocks noGrp="1"/>
          </p:cNvSpPr>
          <p:nvPr>
            <p:ph type="body" sz="quarter" idx="33" hasCustomPrompt="1"/>
          </p:nvPr>
        </p:nvSpPr>
        <p:spPr>
          <a:xfrm>
            <a:off x="634478" y="1335418"/>
            <a:ext cx="6506617" cy="1378032"/>
          </a:xfrm>
          <a:prstGeom prst="rect">
            <a:avLst/>
          </a:prstGeom>
        </p:spPr>
        <p:txBody>
          <a:bodyPr>
            <a:noAutofit/>
          </a:bodyPr>
          <a:lstStyle>
            <a:lvl1pPr marL="0" indent="0" algn="l">
              <a:lnSpc>
                <a:spcPts val="1840"/>
              </a:lnSpc>
              <a:spcBef>
                <a:spcPts val="0"/>
              </a:spcBef>
              <a:buNone/>
              <a:defRPr sz="1700" b="0" i="1">
                <a:solidFill>
                  <a:schemeClr val="tx1">
                    <a:lumMod val="75000"/>
                    <a:lumOff val="25000"/>
                  </a:schemeClr>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7" name="Text Placeholder 32">
            <a:extLst>
              <a:ext uri="{FF2B5EF4-FFF2-40B4-BE49-F238E27FC236}">
                <a16:creationId xmlns:a16="http://schemas.microsoft.com/office/drawing/2014/main" id="{F31D583A-5D85-1884-378F-77234AC3F1E1}"/>
              </a:ext>
            </a:extLst>
          </p:cNvPr>
          <p:cNvSpPr>
            <a:spLocks noGrp="1"/>
          </p:cNvSpPr>
          <p:nvPr>
            <p:ph type="body" sz="quarter" idx="38" hasCustomPrompt="1"/>
          </p:nvPr>
        </p:nvSpPr>
        <p:spPr>
          <a:xfrm>
            <a:off x="634478" y="769163"/>
            <a:ext cx="6506617" cy="381311"/>
          </a:xfrm>
          <a:prstGeom prst="rect">
            <a:avLst/>
          </a:prstGeom>
        </p:spPr>
        <p:txBody>
          <a:bodyPr>
            <a:noAutofit/>
          </a:bodyPr>
          <a:lstStyle>
            <a:lvl1pPr marL="0" indent="0" algn="l">
              <a:lnSpc>
                <a:spcPts val="2240"/>
              </a:lnSpc>
              <a:spcBef>
                <a:spcPts val="0"/>
              </a:spcBef>
              <a:buNone/>
              <a:defRPr sz="2400" b="1" i="0">
                <a:solidFill>
                  <a:srgbClr val="1F8E47"/>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Heading</a:t>
            </a:r>
            <a:endParaRPr lang="en-US" dirty="0"/>
          </a:p>
        </p:txBody>
      </p:sp>
      <p:sp>
        <p:nvSpPr>
          <p:cNvPr id="14" name="Picture Placeholder 13">
            <a:extLst>
              <a:ext uri="{FF2B5EF4-FFF2-40B4-BE49-F238E27FC236}">
                <a16:creationId xmlns:a16="http://schemas.microsoft.com/office/drawing/2014/main" id="{F854E13A-217D-ABDB-A90C-E105A0A56382}"/>
              </a:ext>
            </a:extLst>
          </p:cNvPr>
          <p:cNvSpPr>
            <a:spLocks noGrp="1"/>
          </p:cNvSpPr>
          <p:nvPr>
            <p:ph type="pic" sz="quarter" idx="39"/>
          </p:nvPr>
        </p:nvSpPr>
        <p:spPr>
          <a:xfrm>
            <a:off x="1" y="6556074"/>
            <a:ext cx="5932537" cy="3391819"/>
          </a:xfrm>
          <a:custGeom>
            <a:avLst/>
            <a:gdLst>
              <a:gd name="connsiteX0" fmla="*/ 0 w 7001712"/>
              <a:gd name="connsiteY0" fmla="*/ 0 h 4003100"/>
              <a:gd name="connsiteX1" fmla="*/ 4887830 w 7001712"/>
              <a:gd name="connsiteY1" fmla="*/ 0 h 4003100"/>
              <a:gd name="connsiteX2" fmla="*/ 4887830 w 7001712"/>
              <a:gd name="connsiteY2" fmla="*/ 4177 h 4003100"/>
              <a:gd name="connsiteX3" fmla="*/ 5000626 w 7001712"/>
              <a:gd name="connsiteY3" fmla="*/ 0 h 4003100"/>
              <a:gd name="connsiteX4" fmla="*/ 7001712 w 7001712"/>
              <a:gd name="connsiteY4" fmla="*/ 2001550 h 4003100"/>
              <a:gd name="connsiteX5" fmla="*/ 5000626 w 7001712"/>
              <a:gd name="connsiteY5" fmla="*/ 4003100 h 4003100"/>
              <a:gd name="connsiteX6" fmla="*/ 4887830 w 7001712"/>
              <a:gd name="connsiteY6" fmla="*/ 3998922 h 4003100"/>
              <a:gd name="connsiteX7" fmla="*/ 4887830 w 7001712"/>
              <a:gd name="connsiteY7" fmla="*/ 4003100 h 4003100"/>
              <a:gd name="connsiteX8" fmla="*/ 0 w 7001712"/>
              <a:gd name="connsiteY8" fmla="*/ 4003100 h 400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01712" h="4003100">
                <a:moveTo>
                  <a:pt x="0" y="0"/>
                </a:moveTo>
                <a:lnTo>
                  <a:pt x="4887830" y="0"/>
                </a:lnTo>
                <a:lnTo>
                  <a:pt x="4887830" y="4177"/>
                </a:lnTo>
                <a:cubicBezTo>
                  <a:pt x="4925428" y="0"/>
                  <a:pt x="4963028" y="0"/>
                  <a:pt x="5000626" y="0"/>
                </a:cubicBezTo>
                <a:cubicBezTo>
                  <a:pt x="6107700" y="0"/>
                  <a:pt x="7001712" y="894219"/>
                  <a:pt x="7001712" y="2001550"/>
                </a:cubicBezTo>
                <a:cubicBezTo>
                  <a:pt x="7001712" y="3108878"/>
                  <a:pt x="6103520" y="4003099"/>
                  <a:pt x="5000626" y="4003100"/>
                </a:cubicBezTo>
                <a:cubicBezTo>
                  <a:pt x="4963028" y="4003100"/>
                  <a:pt x="4921250" y="4003100"/>
                  <a:pt x="4887830" y="3998922"/>
                </a:cubicBezTo>
                <a:lnTo>
                  <a:pt x="4887830" y="4003100"/>
                </a:lnTo>
                <a:lnTo>
                  <a:pt x="0" y="4003100"/>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2" name="Slide Number Placeholder 5">
            <a:extLst>
              <a:ext uri="{FF2B5EF4-FFF2-40B4-BE49-F238E27FC236}">
                <a16:creationId xmlns:a16="http://schemas.microsoft.com/office/drawing/2014/main" id="{136AF1FC-8B31-F2C7-6A85-65B027DAF34B}"/>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269456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 Photo 02">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CD0ADDAC-C9AB-F4BF-ED0F-A967ED777E0E}"/>
              </a:ext>
            </a:extLst>
          </p:cNvPr>
          <p:cNvSpPr/>
          <p:nvPr userDrawn="1"/>
        </p:nvSpPr>
        <p:spPr>
          <a:xfrm rot="16200000">
            <a:off x="638474" y="-21525"/>
            <a:ext cx="2454056" cy="3731001"/>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5398A2"/>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88D9A1A1-FC3C-BF4C-2D66-E77519DADD96}"/>
              </a:ext>
            </a:extLst>
          </p:cNvPr>
          <p:cNvCxnSpPr>
            <a:cxnSpLocks/>
          </p:cNvCxnSpPr>
          <p:nvPr userDrawn="1"/>
        </p:nvCxnSpPr>
        <p:spPr>
          <a:xfrm>
            <a:off x="408890"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2">
            <a:extLst>
              <a:ext uri="{FF2B5EF4-FFF2-40B4-BE49-F238E27FC236}">
                <a16:creationId xmlns:a16="http://schemas.microsoft.com/office/drawing/2014/main" id="{EB5A1FAE-272A-FE77-2552-9954A319F007}"/>
              </a:ext>
            </a:extLst>
          </p:cNvPr>
          <p:cNvSpPr>
            <a:spLocks noGrp="1"/>
          </p:cNvSpPr>
          <p:nvPr>
            <p:ph type="body" sz="quarter" idx="32" hasCustomPrompt="1"/>
          </p:nvPr>
        </p:nvSpPr>
        <p:spPr>
          <a:xfrm>
            <a:off x="634481" y="3810607"/>
            <a:ext cx="6541269" cy="5494217"/>
          </a:xfrm>
          <a:prstGeom prst="rect">
            <a:avLst/>
          </a:prstGeom>
        </p:spPr>
        <p:txBody>
          <a:bodyPr numCol="2" spcCol="288000" anchor="t">
            <a:noAutofit/>
          </a:bodyPr>
          <a:lstStyle>
            <a:lvl1pPr marL="0" indent="0" algn="just">
              <a:lnSpc>
                <a:spcPts val="1220"/>
              </a:lnSpc>
              <a:spcBef>
                <a:spcPts val="0"/>
              </a:spcBef>
              <a:buNone/>
              <a:defRPr sz="1100" b="0" i="0">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5" name="Text Placeholder 32">
            <a:extLst>
              <a:ext uri="{FF2B5EF4-FFF2-40B4-BE49-F238E27FC236}">
                <a16:creationId xmlns:a16="http://schemas.microsoft.com/office/drawing/2014/main" id="{7C357047-7E41-DB8C-D7FB-C904441B4910}"/>
              </a:ext>
            </a:extLst>
          </p:cNvPr>
          <p:cNvSpPr>
            <a:spLocks noGrp="1"/>
          </p:cNvSpPr>
          <p:nvPr>
            <p:ph type="body" sz="quarter" idx="33" hasCustomPrompt="1"/>
          </p:nvPr>
        </p:nvSpPr>
        <p:spPr>
          <a:xfrm>
            <a:off x="4219319" y="914400"/>
            <a:ext cx="2956430" cy="2464200"/>
          </a:xfrm>
          <a:prstGeom prst="rect">
            <a:avLst/>
          </a:prstGeom>
        </p:spPr>
        <p:txBody>
          <a:bodyPr>
            <a:noAutofit/>
          </a:bodyPr>
          <a:lstStyle>
            <a:lvl1pPr marL="0" indent="0" algn="l">
              <a:lnSpc>
                <a:spcPts val="1840"/>
              </a:lnSpc>
              <a:spcBef>
                <a:spcPts val="0"/>
              </a:spcBef>
              <a:buNone/>
              <a:defRPr sz="1700" b="0" i="1">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6" name="Text Placeholder 32">
            <a:extLst>
              <a:ext uri="{FF2B5EF4-FFF2-40B4-BE49-F238E27FC236}">
                <a16:creationId xmlns:a16="http://schemas.microsoft.com/office/drawing/2014/main" id="{94E89A99-0174-71EB-8D39-C396F8614E29}"/>
              </a:ext>
            </a:extLst>
          </p:cNvPr>
          <p:cNvSpPr>
            <a:spLocks noGrp="1"/>
          </p:cNvSpPr>
          <p:nvPr>
            <p:ph type="body" sz="quarter" idx="18" hasCustomPrompt="1"/>
          </p:nvPr>
        </p:nvSpPr>
        <p:spPr>
          <a:xfrm>
            <a:off x="528134" y="1876698"/>
            <a:ext cx="1532272" cy="1049221"/>
          </a:xfrm>
          <a:prstGeom prst="rect">
            <a:avLst/>
          </a:prstGeom>
        </p:spPr>
        <p:txBody>
          <a:bodyPr anchor="t">
            <a:noAutofit/>
          </a:bodyPr>
          <a:lstStyle>
            <a:lvl1pPr marL="0" indent="0" algn="l">
              <a:lnSpc>
                <a:spcPts val="2520"/>
              </a:lnSpc>
              <a:spcBef>
                <a:spcPts val="0"/>
              </a:spcBef>
              <a:buNone/>
              <a:defRPr sz="26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7" name="Text Placeholder 32">
            <a:extLst>
              <a:ext uri="{FF2B5EF4-FFF2-40B4-BE49-F238E27FC236}">
                <a16:creationId xmlns:a16="http://schemas.microsoft.com/office/drawing/2014/main" id="{B08E5B8A-CA42-1C80-5BAB-903FD5DF1AE9}"/>
              </a:ext>
            </a:extLst>
          </p:cNvPr>
          <p:cNvSpPr>
            <a:spLocks noGrp="1"/>
          </p:cNvSpPr>
          <p:nvPr>
            <p:ph type="body" sz="quarter" idx="19" hasCustomPrompt="1"/>
          </p:nvPr>
        </p:nvSpPr>
        <p:spPr>
          <a:xfrm>
            <a:off x="544933"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9" name="Picture Placeholder 8">
            <a:extLst>
              <a:ext uri="{FF2B5EF4-FFF2-40B4-BE49-F238E27FC236}">
                <a16:creationId xmlns:a16="http://schemas.microsoft.com/office/drawing/2014/main" id="{A95BA249-CFD1-4763-BB90-0CDACAFBD27A}"/>
              </a:ext>
            </a:extLst>
          </p:cNvPr>
          <p:cNvSpPr>
            <a:spLocks noGrp="1"/>
          </p:cNvSpPr>
          <p:nvPr>
            <p:ph type="pic" sz="quarter" idx="34"/>
          </p:nvPr>
        </p:nvSpPr>
        <p:spPr>
          <a:xfrm>
            <a:off x="3798377" y="7630370"/>
            <a:ext cx="3342717" cy="3277342"/>
          </a:xfrm>
          <a:custGeom>
            <a:avLst/>
            <a:gdLst>
              <a:gd name="connsiteX0" fmla="*/ 1671359 w 3342717"/>
              <a:gd name="connsiteY0" fmla="*/ 0 h 3277342"/>
              <a:gd name="connsiteX1" fmla="*/ 3342717 w 3342717"/>
              <a:gd name="connsiteY1" fmla="*/ 1670971 h 3277342"/>
              <a:gd name="connsiteX2" fmla="*/ 3339229 w 3342717"/>
              <a:gd name="connsiteY2" fmla="*/ 1765160 h 3277342"/>
              <a:gd name="connsiteX3" fmla="*/ 3342717 w 3342717"/>
              <a:gd name="connsiteY3" fmla="*/ 1765160 h 3277342"/>
              <a:gd name="connsiteX4" fmla="*/ 3342717 w 3342717"/>
              <a:gd name="connsiteY4" fmla="*/ 3277342 h 3277342"/>
              <a:gd name="connsiteX5" fmla="*/ 0 w 3342717"/>
              <a:gd name="connsiteY5" fmla="*/ 3277342 h 3277342"/>
              <a:gd name="connsiteX6" fmla="*/ 0 w 3342717"/>
              <a:gd name="connsiteY6" fmla="*/ 1765160 h 3277342"/>
              <a:gd name="connsiteX7" fmla="*/ 3488 w 3342717"/>
              <a:gd name="connsiteY7" fmla="*/ 1765160 h 3277342"/>
              <a:gd name="connsiteX8" fmla="*/ 0 w 3342717"/>
              <a:gd name="connsiteY8" fmla="*/ 1670971 h 3277342"/>
              <a:gd name="connsiteX9" fmla="*/ 1671359 w 3342717"/>
              <a:gd name="connsiteY9" fmla="*/ 0 h 3277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42717" h="3277342">
                <a:moveTo>
                  <a:pt x="1671359" y="0"/>
                </a:moveTo>
                <a:cubicBezTo>
                  <a:pt x="2596013" y="0"/>
                  <a:pt x="3342717" y="750020"/>
                  <a:pt x="3342717" y="1670971"/>
                </a:cubicBezTo>
                <a:cubicBezTo>
                  <a:pt x="3342717" y="1702367"/>
                  <a:pt x="3342717" y="1737253"/>
                  <a:pt x="3339229" y="1765160"/>
                </a:cubicBezTo>
                <a:lnTo>
                  <a:pt x="3342717" y="1765160"/>
                </a:lnTo>
                <a:lnTo>
                  <a:pt x="3342717" y="3277342"/>
                </a:lnTo>
                <a:lnTo>
                  <a:pt x="0" y="3277342"/>
                </a:lnTo>
                <a:lnTo>
                  <a:pt x="0" y="1765160"/>
                </a:lnTo>
                <a:lnTo>
                  <a:pt x="3488" y="1765160"/>
                </a:lnTo>
                <a:cubicBezTo>
                  <a:pt x="0" y="1733765"/>
                  <a:pt x="0" y="1702367"/>
                  <a:pt x="0" y="1670971"/>
                </a:cubicBezTo>
                <a:cubicBezTo>
                  <a:pt x="0" y="746529"/>
                  <a:pt x="746702" y="0"/>
                  <a:pt x="1671359" y="0"/>
                </a:cubicBez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sp>
        <p:nvSpPr>
          <p:cNvPr id="10" name="Slide Number Placeholder 5">
            <a:extLst>
              <a:ext uri="{FF2B5EF4-FFF2-40B4-BE49-F238E27FC236}">
                <a16:creationId xmlns:a16="http://schemas.microsoft.com/office/drawing/2014/main" id="{3B76C925-1258-835E-CA73-246D36C6B93E}"/>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410987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C5508EB-11B4-4326-04E2-76C8F848FF96}"/>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pic>
        <p:nvPicPr>
          <p:cNvPr id="7" name="Picture 6">
            <a:extLst>
              <a:ext uri="{FF2B5EF4-FFF2-40B4-BE49-F238E27FC236}">
                <a16:creationId xmlns:a16="http://schemas.microsoft.com/office/drawing/2014/main" id="{9C4DCD62-D481-BE07-0326-E44489B3471C}"/>
              </a:ext>
            </a:extLst>
          </p:cNvPr>
          <p:cNvPicPr>
            <a:picLocks noChangeAspect="1"/>
          </p:cNvPicPr>
          <p:nvPr userDrawn="1"/>
        </p:nvPicPr>
        <p:blipFill rotWithShape="1">
          <a:blip r:embed="rId17" cstate="email">
            <a:extLst>
              <a:ext uri="{28A0092B-C50C-407E-A947-70E740481C1C}">
                <a14:useLocalDpi xmlns:a14="http://schemas.microsoft.com/office/drawing/2010/main"/>
              </a:ext>
            </a:extLst>
          </a:blip>
          <a:srcRect/>
          <a:stretch/>
        </p:blipFill>
        <p:spPr>
          <a:xfrm rot="16200000">
            <a:off x="6692740" y="9604193"/>
            <a:ext cx="1630571" cy="179998"/>
          </a:xfrm>
          <a:prstGeom prst="rect">
            <a:avLst/>
          </a:prstGeom>
        </p:spPr>
      </p:pic>
    </p:spTree>
    <p:extLst>
      <p:ext uri="{BB962C8B-B14F-4D97-AF65-F5344CB8AC3E}">
        <p14:creationId xmlns:p14="http://schemas.microsoft.com/office/powerpoint/2010/main" val="2922975830"/>
      </p:ext>
    </p:extLst>
  </p:cSld>
  <p:clrMap bg1="lt1" tx1="dk1" bg2="lt2" tx2="dk2" accent1="accent1" accent2="accent2" accent3="accent3" accent4="accent4" accent5="accent5" accent6="accent6" hlink="hlink" folHlink="folHlink"/>
  <p:sldLayoutIdLst>
    <p:sldLayoutId id="2147484013" r:id="rId1"/>
    <p:sldLayoutId id="2147483994" r:id="rId2"/>
    <p:sldLayoutId id="2147483996" r:id="rId3"/>
    <p:sldLayoutId id="2147484012" r:id="rId4"/>
    <p:sldLayoutId id="2147484010" r:id="rId5"/>
    <p:sldLayoutId id="2147484011" r:id="rId6"/>
    <p:sldLayoutId id="2147484001" r:id="rId7"/>
    <p:sldLayoutId id="2147484009" r:id="rId8"/>
    <p:sldLayoutId id="2147483997" r:id="rId9"/>
    <p:sldLayoutId id="2147483998" r:id="rId10"/>
    <p:sldLayoutId id="2147483999" r:id="rId11"/>
    <p:sldLayoutId id="2147484000" r:id="rId12"/>
    <p:sldLayoutId id="2147484005" r:id="rId13"/>
    <p:sldLayoutId id="2147484008" r:id="rId14"/>
    <p:sldLayoutId id="2147483995" r:id="rId15"/>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txStyles>
    <p:titleStyle>
      <a:lvl1pPr algn="l" defTabSz="777514" rtl="0" eaLnBrk="1" latinLnBrk="0" hangingPunct="1">
        <a:lnSpc>
          <a:spcPct val="90000"/>
        </a:lnSpc>
        <a:spcBef>
          <a:spcPct val="0"/>
        </a:spcBef>
        <a:buNone/>
        <a:defRPr sz="3741" kern="1200">
          <a:solidFill>
            <a:schemeClr val="tx1"/>
          </a:solidFill>
          <a:latin typeface="+mj-lt"/>
          <a:ea typeface="+mj-ea"/>
          <a:cs typeface="+mj-cs"/>
        </a:defRPr>
      </a:lvl1pPr>
    </p:titleStyle>
    <p:body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p:bodyStyle>
    <p:otherStyle>
      <a:defPPr>
        <a:defRPr lang="en-US"/>
      </a:defPPr>
      <a:lvl1pPr marL="0" algn="l" defTabSz="777514" rtl="0" eaLnBrk="1" latinLnBrk="0" hangingPunct="1">
        <a:defRPr sz="1531" kern="1200">
          <a:solidFill>
            <a:schemeClr val="tx1"/>
          </a:solidFill>
          <a:latin typeface="+mn-lt"/>
          <a:ea typeface="+mn-ea"/>
          <a:cs typeface="+mn-cs"/>
        </a:defRPr>
      </a:lvl1pPr>
      <a:lvl2pPr marL="388757" algn="l" defTabSz="777514" rtl="0" eaLnBrk="1" latinLnBrk="0" hangingPunct="1">
        <a:defRPr sz="1531" kern="1200">
          <a:solidFill>
            <a:schemeClr val="tx1"/>
          </a:solidFill>
          <a:latin typeface="+mn-lt"/>
          <a:ea typeface="+mn-ea"/>
          <a:cs typeface="+mn-cs"/>
        </a:defRPr>
      </a:lvl2pPr>
      <a:lvl3pPr marL="777514" algn="l" defTabSz="777514" rtl="0" eaLnBrk="1" latinLnBrk="0" hangingPunct="1">
        <a:defRPr sz="1531" kern="1200">
          <a:solidFill>
            <a:schemeClr val="tx1"/>
          </a:solidFill>
          <a:latin typeface="+mn-lt"/>
          <a:ea typeface="+mn-ea"/>
          <a:cs typeface="+mn-cs"/>
        </a:defRPr>
      </a:lvl3pPr>
      <a:lvl4pPr marL="1166271" algn="l" defTabSz="777514" rtl="0" eaLnBrk="1" latinLnBrk="0" hangingPunct="1">
        <a:defRPr sz="1531" kern="1200">
          <a:solidFill>
            <a:schemeClr val="tx1"/>
          </a:solidFill>
          <a:latin typeface="+mn-lt"/>
          <a:ea typeface="+mn-ea"/>
          <a:cs typeface="+mn-cs"/>
        </a:defRPr>
      </a:lvl4pPr>
      <a:lvl5pPr marL="1555029" algn="l" defTabSz="777514" rtl="0" eaLnBrk="1" latinLnBrk="0" hangingPunct="1">
        <a:defRPr sz="1531" kern="1200">
          <a:solidFill>
            <a:schemeClr val="tx1"/>
          </a:solidFill>
          <a:latin typeface="+mn-lt"/>
          <a:ea typeface="+mn-ea"/>
          <a:cs typeface="+mn-cs"/>
        </a:defRPr>
      </a:lvl5pPr>
      <a:lvl6pPr marL="1943786" algn="l" defTabSz="777514" rtl="0" eaLnBrk="1" latinLnBrk="0" hangingPunct="1">
        <a:defRPr sz="1531" kern="1200">
          <a:solidFill>
            <a:schemeClr val="tx1"/>
          </a:solidFill>
          <a:latin typeface="+mn-lt"/>
          <a:ea typeface="+mn-ea"/>
          <a:cs typeface="+mn-cs"/>
        </a:defRPr>
      </a:lvl6pPr>
      <a:lvl7pPr marL="2332543" algn="l" defTabSz="777514" rtl="0" eaLnBrk="1" latinLnBrk="0" hangingPunct="1">
        <a:defRPr sz="1531" kern="1200">
          <a:solidFill>
            <a:schemeClr val="tx1"/>
          </a:solidFill>
          <a:latin typeface="+mn-lt"/>
          <a:ea typeface="+mn-ea"/>
          <a:cs typeface="+mn-cs"/>
        </a:defRPr>
      </a:lvl7pPr>
      <a:lvl8pPr marL="2721300" algn="l" defTabSz="777514" rtl="0" eaLnBrk="1" latinLnBrk="0" hangingPunct="1">
        <a:defRPr sz="1531" kern="1200">
          <a:solidFill>
            <a:schemeClr val="tx1"/>
          </a:solidFill>
          <a:latin typeface="+mn-lt"/>
          <a:ea typeface="+mn-ea"/>
          <a:cs typeface="+mn-cs"/>
        </a:defRPr>
      </a:lvl8pPr>
      <a:lvl9pPr marL="3110057" algn="l" defTabSz="777514" rtl="0" eaLnBrk="1" latinLnBrk="0" hangingPunct="1">
        <a:defRPr sz="153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hyperlink" Target="https://www.earthday.org/young-people-leading-the-way-on-local-climate-action-for-earth-day-2025/" TargetMode="External"/><Relationship Id="rId2" Type="http://schemas.openxmlformats.org/officeDocument/2006/relationships/hyperlink" Target="https://unfccc.int/topics/education-and-youth/big-picture/ACE" TargetMode="External"/><Relationship Id="rId1" Type="http://schemas.openxmlformats.org/officeDocument/2006/relationships/slideLayout" Target="../slideLayouts/slideLayout10.xml"/><Relationship Id="rId5" Type="http://schemas.openxmlformats.org/officeDocument/2006/relationships/image" Target="../media/image9.jpeg"/><Relationship Id="rId4" Type="http://schemas.openxmlformats.org/officeDocument/2006/relationships/hyperlink" Target="https://www.theguardian.com/books/2019/aug/07/this-is-not-a-drill-extinction-rebellion-review"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vXlJEcrinwg" TargetMode="External"/><Relationship Id="rId2" Type="http://schemas.openxmlformats.org/officeDocument/2006/relationships/image" Target="../media/image10.png"/><Relationship Id="rId1" Type="http://schemas.openxmlformats.org/officeDocument/2006/relationships/slideLayout" Target="../slideLayouts/slideLayout11.xml"/><Relationship Id="rId6" Type="http://schemas.openxmlformats.org/officeDocument/2006/relationships/hyperlink" Target="https://www.youthvgovfilm.com/" TargetMode="External"/><Relationship Id="rId5" Type="http://schemas.openxmlformats.org/officeDocument/2006/relationships/hyperlink" Target="https://www.unicef.org/stories/young-climate-activists-demand-action-inspire-hope" TargetMode="External"/><Relationship Id="rId4" Type="http://schemas.openxmlformats.org/officeDocument/2006/relationships/hyperlink" Target="https://www.ted.com/talks/per_espen_stoknes_how_to_transform_apocalypse_fatigue_into_action_on_global_warmin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forceofnature.xyz/fon-podcast" TargetMode="Externa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20151AE6-1177-A852-40B4-99AEF3F41728}"/>
              </a:ext>
            </a:extLst>
          </p:cNvPr>
          <p:cNvPicPr>
            <a:picLocks noGrp="1" noChangeAspect="1"/>
          </p:cNvPicPr>
          <p:nvPr>
            <p:ph type="pic" sz="quarter" idx="17"/>
          </p:nvPr>
        </p:nvPicPr>
        <p:blipFill>
          <a:blip r:embed="rId2" cstate="email">
            <a:extLst>
              <a:ext uri="{28A0092B-C50C-407E-A947-70E740481C1C}">
                <a14:useLocalDpi xmlns:a14="http://schemas.microsoft.com/office/drawing/2010/main"/>
              </a:ext>
            </a:extLst>
          </a:blip>
          <a:srcRect/>
          <a:stretch/>
        </p:blipFill>
        <p:spPr/>
      </p:pic>
      <p:sp>
        <p:nvSpPr>
          <p:cNvPr id="11" name="Text Placeholder 10">
            <a:extLst>
              <a:ext uri="{FF2B5EF4-FFF2-40B4-BE49-F238E27FC236}">
                <a16:creationId xmlns:a16="http://schemas.microsoft.com/office/drawing/2014/main" id="{CCD759A5-3639-A6BA-E946-A8BED3096A0C}"/>
              </a:ext>
            </a:extLst>
          </p:cNvPr>
          <p:cNvSpPr>
            <a:spLocks noGrp="1"/>
          </p:cNvSpPr>
          <p:nvPr>
            <p:ph type="body" sz="quarter" idx="18"/>
          </p:nvPr>
        </p:nvSpPr>
        <p:spPr/>
        <p:txBody>
          <a:bodyPr/>
          <a:lstStyle/>
          <a:p>
            <a:r>
              <a:rPr lang="en-US" b="1" dirty="0"/>
              <a:t>2024–2026</a:t>
            </a:r>
          </a:p>
          <a:p>
            <a:r>
              <a:rPr lang="en-US" dirty="0"/>
              <a:t>Ime dokumenta</a:t>
            </a:r>
          </a:p>
        </p:txBody>
      </p:sp>
      <p:sp>
        <p:nvSpPr>
          <p:cNvPr id="12" name="Text Placeholder 11">
            <a:extLst>
              <a:ext uri="{FF2B5EF4-FFF2-40B4-BE49-F238E27FC236}">
                <a16:creationId xmlns:a16="http://schemas.microsoft.com/office/drawing/2014/main" id="{AF63131F-3A06-EF15-FC2D-01E3D6F6B359}"/>
              </a:ext>
            </a:extLst>
          </p:cNvPr>
          <p:cNvSpPr>
            <a:spLocks noGrp="1"/>
          </p:cNvSpPr>
          <p:nvPr>
            <p:ph type="body" sz="quarter" idx="19"/>
          </p:nvPr>
        </p:nvSpPr>
        <p:spPr/>
        <p:txBody>
          <a:bodyPr/>
          <a:lstStyle/>
          <a:p>
            <a:r>
              <a:rPr lang="en-US" b="1" dirty="0"/>
              <a:t>Avtor </a:t>
            </a:r>
          </a:p>
          <a:p>
            <a:r>
              <a:rPr lang="en-US" dirty="0"/>
              <a:t>Ime partnerja</a:t>
            </a:r>
          </a:p>
        </p:txBody>
      </p:sp>
      <p:sp>
        <p:nvSpPr>
          <p:cNvPr id="13" name="Text Placeholder 12">
            <a:extLst>
              <a:ext uri="{FF2B5EF4-FFF2-40B4-BE49-F238E27FC236}">
                <a16:creationId xmlns:a16="http://schemas.microsoft.com/office/drawing/2014/main" id="{4E6682BC-D2E3-4339-17B4-254222C04E07}"/>
              </a:ext>
            </a:extLst>
          </p:cNvPr>
          <p:cNvSpPr>
            <a:spLocks noGrp="1"/>
          </p:cNvSpPr>
          <p:nvPr>
            <p:ph type="body" sz="quarter" idx="44"/>
          </p:nvPr>
        </p:nvSpPr>
        <p:spPr/>
        <p:txBody>
          <a:bodyPr>
            <a:noAutofit/>
          </a:bodyPr>
          <a:lstStyle/>
          <a:p>
            <a:r>
              <a:rPr lang="en-US" sz="2400" kern="0" dirty="0" err="1"/>
              <a:t>www.</a:t>
            </a:r>
            <a:r>
              <a:rPr lang="en-US" sz="2400" b="1" kern="0" dirty="0" err="1"/>
              <a:t>planetpulse</a:t>
            </a:r>
            <a:r>
              <a:rPr lang="en-US" sz="2400" kern="0" dirty="0" err="1"/>
              <a:t>.eu</a:t>
            </a:r>
            <a:endParaRPr lang="en-US" sz="2400" kern="0" dirty="0"/>
          </a:p>
        </p:txBody>
      </p:sp>
      <p:sp>
        <p:nvSpPr>
          <p:cNvPr id="28" name="Freeform 27">
            <a:extLst>
              <a:ext uri="{FF2B5EF4-FFF2-40B4-BE49-F238E27FC236}">
                <a16:creationId xmlns:a16="http://schemas.microsoft.com/office/drawing/2014/main" id="{0D6FA757-9F57-F5D3-C7F7-D5FA8B0D85B6}"/>
              </a:ext>
            </a:extLst>
          </p:cNvPr>
          <p:cNvSpPr/>
          <p:nvPr/>
        </p:nvSpPr>
        <p:spPr>
          <a:xfrm rot="18211096">
            <a:off x="2170886" y="1580084"/>
            <a:ext cx="6376833" cy="6766074"/>
          </a:xfrm>
          <a:custGeom>
            <a:avLst/>
            <a:gdLst>
              <a:gd name="connsiteX0" fmla="*/ 4312487 w 6376833"/>
              <a:gd name="connsiteY0" fmla="*/ 1052696 h 6766074"/>
              <a:gd name="connsiteX1" fmla="*/ 4381563 w 6376833"/>
              <a:gd name="connsiteY1" fmla="*/ 1165872 h 6766074"/>
              <a:gd name="connsiteX2" fmla="*/ 4385654 w 6376833"/>
              <a:gd name="connsiteY2" fmla="*/ 1163162 h 6766074"/>
              <a:gd name="connsiteX3" fmla="*/ 6376833 w 6376833"/>
              <a:gd name="connsiteY3" fmla="*/ 4169424 h 6766074"/>
              <a:gd name="connsiteX4" fmla="*/ 2456440 w 6376833"/>
              <a:gd name="connsiteY4" fmla="*/ 6766074 h 6766074"/>
              <a:gd name="connsiteX5" fmla="*/ 465260 w 6376833"/>
              <a:gd name="connsiteY5" fmla="*/ 3759812 h 6766074"/>
              <a:gd name="connsiteX6" fmla="*/ 469351 w 6376833"/>
              <a:gd name="connsiteY6" fmla="*/ 3757103 h 6766074"/>
              <a:gd name="connsiteX7" fmla="*/ 392093 w 6376833"/>
              <a:gd name="connsiteY7" fmla="*/ 3649346 h 6766074"/>
              <a:gd name="connsiteX8" fmla="*/ 1054265 w 6376833"/>
              <a:gd name="connsiteY8" fmla="*/ 391279 h 6766074"/>
              <a:gd name="connsiteX9" fmla="*/ 4312487 w 6376833"/>
              <a:gd name="connsiteY9" fmla="*/ 1052696 h 6766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76833" h="6766074">
                <a:moveTo>
                  <a:pt x="4312487" y="1052696"/>
                </a:moveTo>
                <a:cubicBezTo>
                  <a:pt x="4336875" y="1089517"/>
                  <a:pt x="4363975" y="1130433"/>
                  <a:pt x="4381563" y="1165872"/>
                </a:cubicBezTo>
                <a:lnTo>
                  <a:pt x="4385654" y="1163162"/>
                </a:lnTo>
                <a:lnTo>
                  <a:pt x="6376833" y="4169424"/>
                </a:lnTo>
                <a:lnTo>
                  <a:pt x="2456440" y="6766074"/>
                </a:lnTo>
                <a:lnTo>
                  <a:pt x="465260" y="3759812"/>
                </a:lnTo>
                <a:lnTo>
                  <a:pt x="469351" y="3757103"/>
                </a:lnTo>
                <a:cubicBezTo>
                  <a:pt x="440872" y="3722991"/>
                  <a:pt x="416482" y="3686167"/>
                  <a:pt x="392093" y="3649346"/>
                </a:cubicBezTo>
                <a:cubicBezTo>
                  <a:pt x="-326021" y="2565144"/>
                  <a:pt x="-30187" y="1109559"/>
                  <a:pt x="1054265" y="391279"/>
                </a:cubicBezTo>
                <a:cubicBezTo>
                  <a:pt x="2138716" y="-327001"/>
                  <a:pt x="3597084" y="-27412"/>
                  <a:pt x="4312487" y="1052696"/>
                </a:cubicBezTo>
                <a:close/>
              </a:path>
            </a:pathLst>
          </a:custGeom>
          <a:blipFill dpi="0" rotWithShape="1">
            <a:blip r:embed="rId3" cstate="email">
              <a:alphaModFix amt="72564"/>
              <a:extLst>
                <a:ext uri="{28A0092B-C50C-407E-A947-70E740481C1C}">
                  <a14:useLocalDpi xmlns:a14="http://schemas.microsoft.com/office/drawing/2010/main"/>
                </a:ext>
              </a:extLst>
            </a:blip>
            <a:srcRect/>
            <a:stretch>
              <a:fillRect t="52588" r="19871"/>
            </a:stretch>
          </a:blipFill>
          <a:ln w="0" cap="flat">
            <a:noFill/>
            <a:prstDash val="solid"/>
            <a:miter/>
          </a:ln>
        </p:spPr>
        <p:txBody>
          <a:bodyPr wrap="square" rtlCol="0" anchor="ctr">
            <a:noAutofit/>
          </a:bodyPr>
          <a:lstStyle/>
          <a:p>
            <a:endParaRPr lang="en-US"/>
          </a:p>
        </p:txBody>
      </p:sp>
      <p:sp>
        <p:nvSpPr>
          <p:cNvPr id="8" name="Rectangle 7">
            <a:extLst>
              <a:ext uri="{FF2B5EF4-FFF2-40B4-BE49-F238E27FC236}">
                <a16:creationId xmlns:a16="http://schemas.microsoft.com/office/drawing/2014/main" id="{861E318A-39EF-14A3-C105-5BF790A9E08D}"/>
              </a:ext>
            </a:extLst>
          </p:cNvPr>
          <p:cNvSpPr/>
          <p:nvPr/>
        </p:nvSpPr>
        <p:spPr>
          <a:xfrm>
            <a:off x="395529" y="4994587"/>
            <a:ext cx="4259598" cy="1022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4" name="Rectangle 13">
            <a:extLst>
              <a:ext uri="{FF2B5EF4-FFF2-40B4-BE49-F238E27FC236}">
                <a16:creationId xmlns:a16="http://schemas.microsoft.com/office/drawing/2014/main" id="{762D8F72-E552-D069-3269-B7F18CA1DB6E}"/>
              </a:ext>
            </a:extLst>
          </p:cNvPr>
          <p:cNvSpPr/>
          <p:nvPr/>
        </p:nvSpPr>
        <p:spPr>
          <a:xfrm>
            <a:off x="395529" y="6219850"/>
            <a:ext cx="4259598" cy="1022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5" name="TextBox 14">
            <a:extLst>
              <a:ext uri="{FF2B5EF4-FFF2-40B4-BE49-F238E27FC236}">
                <a16:creationId xmlns:a16="http://schemas.microsoft.com/office/drawing/2014/main" id="{F5757335-9640-2072-9AD1-1D790B8D5FC5}"/>
              </a:ext>
            </a:extLst>
          </p:cNvPr>
          <p:cNvSpPr txBox="1"/>
          <p:nvPr/>
        </p:nvSpPr>
        <p:spPr>
          <a:xfrm>
            <a:off x="465820" y="6192672"/>
            <a:ext cx="4106179" cy="1077218"/>
          </a:xfrm>
          <a:prstGeom prst="rect">
            <a:avLst/>
          </a:prstGeom>
          <a:noFill/>
        </p:spPr>
        <p:txBody>
          <a:bodyPr wrap="square" rtlCol="0">
            <a:spAutoFit/>
          </a:bodyPr>
          <a:lstStyle/>
          <a:p>
            <a:r>
              <a:rPr lang="en-US" sz="3200" b="1" spc="324" dirty="0">
                <a:solidFill>
                  <a:srgbClr val="5398A2"/>
                </a:solidFill>
                <a:latin typeface="Calibri" panose="020F0502020204030204" pitchFamily="34" charset="0"/>
                <a:cs typeface="Calibri" panose="020F0502020204030204" pitchFamily="34" charset="0"/>
              </a:rPr>
              <a:t>BERI/GLEJ/POSLUŠAJ/PIŠI/UKREPAJ</a:t>
            </a:r>
            <a:br>
              <a:rPr lang="en-US" sz="3200" b="1" spc="324" dirty="0">
                <a:solidFill>
                  <a:srgbClr val="5398A2"/>
                </a:solidFill>
                <a:latin typeface="Calibri" panose="020F0502020204030204" pitchFamily="34" charset="0"/>
                <a:cs typeface="Calibri" panose="020F0502020204030204" pitchFamily="34" charset="0"/>
              </a:rPr>
            </a:br>
            <a:endParaRPr lang="en-US" sz="3200" b="1" spc="324" dirty="0">
              <a:solidFill>
                <a:srgbClr val="5398A2"/>
              </a:solidFill>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E1B81320-9217-7718-64A7-E3B88F6826A9}"/>
              </a:ext>
            </a:extLst>
          </p:cNvPr>
          <p:cNvSpPr txBox="1"/>
          <p:nvPr/>
        </p:nvSpPr>
        <p:spPr>
          <a:xfrm>
            <a:off x="465819" y="5213630"/>
            <a:ext cx="4189307" cy="584775"/>
          </a:xfrm>
          <a:prstGeom prst="rect">
            <a:avLst/>
          </a:prstGeom>
          <a:noFill/>
        </p:spPr>
        <p:txBody>
          <a:bodyPr wrap="square" rtlCol="0" anchor="ctr">
            <a:spAutoFit/>
          </a:bodyPr>
          <a:lstStyle/>
          <a:p>
            <a:r>
              <a:rPr lang="en-US" sz="3200" b="1" spc="324" dirty="0">
                <a:solidFill>
                  <a:srgbClr val="5398A2"/>
                </a:solidFill>
                <a:latin typeface="Calibri" panose="020F0502020204030204" pitchFamily="34" charset="0"/>
                <a:cs typeface="Calibri" panose="020F0502020204030204" pitchFamily="34" charset="0"/>
              </a:rPr>
              <a:t>OPOLNOMOČENJE </a:t>
            </a:r>
          </a:p>
        </p:txBody>
      </p:sp>
    </p:spTree>
    <p:extLst>
      <p:ext uri="{BB962C8B-B14F-4D97-AF65-F5344CB8AC3E}">
        <p14:creationId xmlns:p14="http://schemas.microsoft.com/office/powerpoint/2010/main" val="3407772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lide Number Placeholder 5">
            <a:extLst>
              <a:ext uri="{FF2B5EF4-FFF2-40B4-BE49-F238E27FC236}">
                <a16:creationId xmlns:a16="http://schemas.microsoft.com/office/drawing/2014/main" id="{F30F1678-6A6D-CCE4-74ED-0FD68B60A690}"/>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2</a:t>
            </a:fld>
            <a:endParaRPr lang="en-US" dirty="0"/>
          </a:p>
        </p:txBody>
      </p:sp>
      <p:pic>
        <p:nvPicPr>
          <p:cNvPr id="4" name="Picture 3">
            <a:extLst>
              <a:ext uri="{FF2B5EF4-FFF2-40B4-BE49-F238E27FC236}">
                <a16:creationId xmlns:a16="http://schemas.microsoft.com/office/drawing/2014/main" id="{358BB960-A5D2-FDE6-D72E-0EAFDCDF3276}"/>
              </a:ext>
            </a:extLst>
          </p:cNvPr>
          <p:cNvPicPr>
            <a:picLocks noChangeAspect="1"/>
          </p:cNvPicPr>
          <p:nvPr/>
        </p:nvPicPr>
        <p:blipFill>
          <a:blip r:embed="rId2" cstate="email">
            <a:alphaModFix amt="83000"/>
            <a:extLst>
              <a:ext uri="{28A0092B-C50C-407E-A947-70E740481C1C}">
                <a14:useLocalDpi xmlns:a14="http://schemas.microsoft.com/office/drawing/2010/main"/>
              </a:ext>
            </a:extLst>
          </a:blip>
          <a:stretch>
            <a:fillRect/>
          </a:stretch>
        </p:blipFill>
        <p:spPr>
          <a:xfrm rot="3275749">
            <a:off x="-2923456" y="282706"/>
            <a:ext cx="5081366" cy="5081366"/>
          </a:xfrm>
          <a:prstGeom prst="rect">
            <a:avLst/>
          </a:prstGeom>
        </p:spPr>
      </p:pic>
      <p:sp>
        <p:nvSpPr>
          <p:cNvPr id="5" name="Rectangle 4">
            <a:extLst>
              <a:ext uri="{FF2B5EF4-FFF2-40B4-BE49-F238E27FC236}">
                <a16:creationId xmlns:a16="http://schemas.microsoft.com/office/drawing/2014/main" id="{D5971B64-7062-2F4A-0247-60F362CC8DD5}"/>
              </a:ext>
            </a:extLst>
          </p:cNvPr>
          <p:cNvSpPr/>
          <p:nvPr/>
        </p:nvSpPr>
        <p:spPr>
          <a:xfrm>
            <a:off x="1633833" y="1671650"/>
            <a:ext cx="2893463"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6" name="TextBox 5">
            <a:extLst>
              <a:ext uri="{FF2B5EF4-FFF2-40B4-BE49-F238E27FC236}">
                <a16:creationId xmlns:a16="http://schemas.microsoft.com/office/drawing/2014/main" id="{2FC94D44-FC9A-D4BA-0E53-61FFB78FB7CC}"/>
              </a:ext>
            </a:extLst>
          </p:cNvPr>
          <p:cNvSpPr txBox="1"/>
          <p:nvPr/>
        </p:nvSpPr>
        <p:spPr>
          <a:xfrm>
            <a:off x="1817855" y="1723948"/>
            <a:ext cx="2577693" cy="646331"/>
          </a:xfrm>
          <a:prstGeom prst="rect">
            <a:avLst/>
          </a:prstGeom>
          <a:noFill/>
        </p:spPr>
        <p:txBody>
          <a:bodyPr wrap="none" rtlCol="0">
            <a:spAutoFit/>
          </a:bodyPr>
          <a:lstStyle/>
          <a:p>
            <a:r>
              <a:rPr lang="en-US" sz="3600" b="1" spc="324" dirty="0">
                <a:solidFill>
                  <a:srgbClr val="5398A2"/>
                </a:solidFill>
                <a:latin typeface="Calibri" panose="020F0502020204030204" pitchFamily="34" charset="0"/>
                <a:cs typeface="Calibri" panose="020F0502020204030204" pitchFamily="34" charset="0"/>
              </a:rPr>
              <a:t>VSEBINA</a:t>
            </a:r>
          </a:p>
        </p:txBody>
      </p:sp>
      <p:sp>
        <p:nvSpPr>
          <p:cNvPr id="57" name="Text Placeholder 7">
            <a:extLst>
              <a:ext uri="{FF2B5EF4-FFF2-40B4-BE49-F238E27FC236}">
                <a16:creationId xmlns:a16="http://schemas.microsoft.com/office/drawing/2014/main" id="{64DC50EB-FD0A-DEE1-DE8B-C1114FA44E29}"/>
              </a:ext>
            </a:extLst>
          </p:cNvPr>
          <p:cNvSpPr>
            <a:spLocks noGrp="1"/>
          </p:cNvSpPr>
          <p:nvPr>
            <p:ph type="body" sz="quarter" idx="11"/>
          </p:nvPr>
        </p:nvSpPr>
        <p:spPr>
          <a:xfrm>
            <a:off x="2138509" y="3944517"/>
            <a:ext cx="648000" cy="292876"/>
          </a:xfrm>
        </p:spPr>
        <p:txBody>
          <a:bodyPr/>
          <a:lstStyle/>
          <a:p>
            <a:r>
              <a:rPr lang="en-US" sz="2400" dirty="0"/>
              <a:t>01</a:t>
            </a:r>
          </a:p>
        </p:txBody>
      </p:sp>
      <p:sp>
        <p:nvSpPr>
          <p:cNvPr id="58" name="Text Placeholder 17">
            <a:extLst>
              <a:ext uri="{FF2B5EF4-FFF2-40B4-BE49-F238E27FC236}">
                <a16:creationId xmlns:a16="http://schemas.microsoft.com/office/drawing/2014/main" id="{B1E4D004-57A2-E5D8-FDEC-E7DF2D918F19}"/>
              </a:ext>
            </a:extLst>
          </p:cNvPr>
          <p:cNvSpPr>
            <a:spLocks noGrp="1"/>
          </p:cNvSpPr>
          <p:nvPr>
            <p:ph type="body" sz="quarter" idx="49"/>
          </p:nvPr>
        </p:nvSpPr>
        <p:spPr>
          <a:xfrm>
            <a:off x="2615404" y="3944517"/>
            <a:ext cx="3816000" cy="292876"/>
          </a:xfrm>
        </p:spPr>
        <p:txBody>
          <a:bodyPr/>
          <a:lstStyle/>
          <a:p>
            <a:r>
              <a:rPr lang="en-US" sz="1600" dirty="0"/>
              <a:t>Zakaj je opolnomočenje pomembno</a:t>
            </a:r>
          </a:p>
        </p:txBody>
      </p:sp>
      <p:sp>
        <p:nvSpPr>
          <p:cNvPr id="59" name="Text Placeholder 8">
            <a:extLst>
              <a:ext uri="{FF2B5EF4-FFF2-40B4-BE49-F238E27FC236}">
                <a16:creationId xmlns:a16="http://schemas.microsoft.com/office/drawing/2014/main" id="{27F576AA-5080-4E41-05D5-08E4DB60DE40}"/>
              </a:ext>
            </a:extLst>
          </p:cNvPr>
          <p:cNvSpPr>
            <a:spLocks noGrp="1"/>
          </p:cNvSpPr>
          <p:nvPr>
            <p:ph type="body" sz="quarter" idx="13"/>
          </p:nvPr>
        </p:nvSpPr>
        <p:spPr>
          <a:xfrm>
            <a:off x="2138509" y="4419759"/>
            <a:ext cx="648000" cy="292876"/>
          </a:xfrm>
        </p:spPr>
        <p:txBody>
          <a:bodyPr/>
          <a:lstStyle/>
          <a:p>
            <a:r>
              <a:rPr lang="en-US" sz="2400" dirty="0"/>
              <a:t>02</a:t>
            </a:r>
          </a:p>
        </p:txBody>
      </p:sp>
      <p:sp>
        <p:nvSpPr>
          <p:cNvPr id="60" name="Text Placeholder 9">
            <a:extLst>
              <a:ext uri="{FF2B5EF4-FFF2-40B4-BE49-F238E27FC236}">
                <a16:creationId xmlns:a16="http://schemas.microsoft.com/office/drawing/2014/main" id="{C5BB7011-8425-8D53-2850-53B6FC511B7F}"/>
              </a:ext>
            </a:extLst>
          </p:cNvPr>
          <p:cNvSpPr>
            <a:spLocks noGrp="1"/>
          </p:cNvSpPr>
          <p:nvPr>
            <p:ph type="body" sz="quarter" idx="14"/>
          </p:nvPr>
        </p:nvSpPr>
        <p:spPr>
          <a:xfrm>
            <a:off x="2615404" y="4419885"/>
            <a:ext cx="3816000" cy="293549"/>
          </a:xfrm>
        </p:spPr>
        <p:txBody>
          <a:bodyPr/>
          <a:lstStyle/>
          <a:p>
            <a:r>
              <a:rPr lang="en-US" sz="1600" dirty="0"/>
              <a:t>Beri</a:t>
            </a:r>
          </a:p>
        </p:txBody>
      </p:sp>
      <p:sp>
        <p:nvSpPr>
          <p:cNvPr id="61" name="Text Placeholder 10">
            <a:extLst>
              <a:ext uri="{FF2B5EF4-FFF2-40B4-BE49-F238E27FC236}">
                <a16:creationId xmlns:a16="http://schemas.microsoft.com/office/drawing/2014/main" id="{9F5EFF56-3409-5855-BD16-5F4D4FE14205}"/>
              </a:ext>
            </a:extLst>
          </p:cNvPr>
          <p:cNvSpPr>
            <a:spLocks noGrp="1"/>
          </p:cNvSpPr>
          <p:nvPr>
            <p:ph type="body" sz="quarter" idx="15"/>
          </p:nvPr>
        </p:nvSpPr>
        <p:spPr>
          <a:xfrm>
            <a:off x="2138509" y="4920893"/>
            <a:ext cx="648000" cy="292876"/>
          </a:xfrm>
        </p:spPr>
        <p:txBody>
          <a:bodyPr/>
          <a:lstStyle/>
          <a:p>
            <a:r>
              <a:rPr lang="en-US" sz="2400" dirty="0"/>
              <a:t>03</a:t>
            </a:r>
          </a:p>
        </p:txBody>
      </p:sp>
      <p:sp>
        <p:nvSpPr>
          <p:cNvPr id="62" name="Text Placeholder 12">
            <a:extLst>
              <a:ext uri="{FF2B5EF4-FFF2-40B4-BE49-F238E27FC236}">
                <a16:creationId xmlns:a16="http://schemas.microsoft.com/office/drawing/2014/main" id="{803681DF-357F-E45D-08E5-E4CD598570C1}"/>
              </a:ext>
            </a:extLst>
          </p:cNvPr>
          <p:cNvSpPr>
            <a:spLocks noGrp="1"/>
          </p:cNvSpPr>
          <p:nvPr>
            <p:ph type="body" sz="quarter" idx="19"/>
          </p:nvPr>
        </p:nvSpPr>
        <p:spPr>
          <a:xfrm>
            <a:off x="2615404" y="4920893"/>
            <a:ext cx="3816000" cy="292876"/>
          </a:xfrm>
        </p:spPr>
        <p:txBody>
          <a:bodyPr/>
          <a:lstStyle/>
          <a:p>
            <a:r>
              <a:rPr lang="en-US" sz="1600" dirty="0"/>
              <a:t>Glej</a:t>
            </a:r>
          </a:p>
        </p:txBody>
      </p:sp>
      <p:sp>
        <p:nvSpPr>
          <p:cNvPr id="63" name="Text Placeholder 11">
            <a:extLst>
              <a:ext uri="{FF2B5EF4-FFF2-40B4-BE49-F238E27FC236}">
                <a16:creationId xmlns:a16="http://schemas.microsoft.com/office/drawing/2014/main" id="{12F5827F-7D9E-8A41-C7A1-F0670F52FEB1}"/>
              </a:ext>
            </a:extLst>
          </p:cNvPr>
          <p:cNvSpPr>
            <a:spLocks noGrp="1"/>
          </p:cNvSpPr>
          <p:nvPr>
            <p:ph type="body" sz="quarter" idx="17"/>
          </p:nvPr>
        </p:nvSpPr>
        <p:spPr>
          <a:xfrm>
            <a:off x="2138509" y="5421848"/>
            <a:ext cx="648000" cy="292876"/>
          </a:xfrm>
        </p:spPr>
        <p:txBody>
          <a:bodyPr/>
          <a:lstStyle/>
          <a:p>
            <a:r>
              <a:rPr lang="en-US" sz="2400" dirty="0"/>
              <a:t>04</a:t>
            </a:r>
          </a:p>
        </p:txBody>
      </p:sp>
      <p:sp>
        <p:nvSpPr>
          <p:cNvPr id="64" name="Text Placeholder 13">
            <a:extLst>
              <a:ext uri="{FF2B5EF4-FFF2-40B4-BE49-F238E27FC236}">
                <a16:creationId xmlns:a16="http://schemas.microsoft.com/office/drawing/2014/main" id="{F0F8FA85-924C-95B8-95F3-D15A2CCEBBB3}"/>
              </a:ext>
            </a:extLst>
          </p:cNvPr>
          <p:cNvSpPr>
            <a:spLocks noGrp="1"/>
          </p:cNvSpPr>
          <p:nvPr>
            <p:ph type="body" sz="quarter" idx="20"/>
          </p:nvPr>
        </p:nvSpPr>
        <p:spPr>
          <a:xfrm>
            <a:off x="2615404" y="5421848"/>
            <a:ext cx="3816000" cy="292876"/>
          </a:xfrm>
        </p:spPr>
        <p:txBody>
          <a:bodyPr/>
          <a:lstStyle/>
          <a:p>
            <a:r>
              <a:rPr lang="en-US" sz="1600" dirty="0"/>
              <a:t>Poslušaj</a:t>
            </a:r>
          </a:p>
        </p:txBody>
      </p:sp>
      <p:sp>
        <p:nvSpPr>
          <p:cNvPr id="65" name="Text Placeholder 14">
            <a:extLst>
              <a:ext uri="{FF2B5EF4-FFF2-40B4-BE49-F238E27FC236}">
                <a16:creationId xmlns:a16="http://schemas.microsoft.com/office/drawing/2014/main" id="{7FFEA4EE-062C-7B29-5DDE-C40B54E32461}"/>
              </a:ext>
            </a:extLst>
          </p:cNvPr>
          <p:cNvSpPr>
            <a:spLocks noGrp="1"/>
          </p:cNvSpPr>
          <p:nvPr>
            <p:ph type="body" sz="quarter" idx="21"/>
          </p:nvPr>
        </p:nvSpPr>
        <p:spPr>
          <a:xfrm>
            <a:off x="2138509" y="5923638"/>
            <a:ext cx="648000" cy="292876"/>
          </a:xfrm>
        </p:spPr>
        <p:txBody>
          <a:bodyPr/>
          <a:lstStyle/>
          <a:p>
            <a:r>
              <a:rPr lang="en-US" sz="2400" dirty="0"/>
              <a:t>05</a:t>
            </a:r>
          </a:p>
        </p:txBody>
      </p:sp>
      <p:sp>
        <p:nvSpPr>
          <p:cNvPr id="66" name="Text Placeholder 15">
            <a:extLst>
              <a:ext uri="{FF2B5EF4-FFF2-40B4-BE49-F238E27FC236}">
                <a16:creationId xmlns:a16="http://schemas.microsoft.com/office/drawing/2014/main" id="{65DD2AA9-985F-50EF-A654-6F0C5BD4A64B}"/>
              </a:ext>
            </a:extLst>
          </p:cNvPr>
          <p:cNvSpPr>
            <a:spLocks noGrp="1"/>
          </p:cNvSpPr>
          <p:nvPr>
            <p:ph type="body" sz="quarter" idx="22"/>
          </p:nvPr>
        </p:nvSpPr>
        <p:spPr>
          <a:xfrm>
            <a:off x="2615404" y="5923638"/>
            <a:ext cx="3816000" cy="292876"/>
          </a:xfrm>
        </p:spPr>
        <p:txBody>
          <a:bodyPr/>
          <a:lstStyle/>
          <a:p>
            <a:r>
              <a:rPr lang="en-US" sz="1600" dirty="0"/>
              <a:t>Preizkusi sam/-a</a:t>
            </a:r>
          </a:p>
        </p:txBody>
      </p:sp>
      <p:cxnSp>
        <p:nvCxnSpPr>
          <p:cNvPr id="69" name="Straight Connector 68">
            <a:extLst>
              <a:ext uri="{FF2B5EF4-FFF2-40B4-BE49-F238E27FC236}">
                <a16:creationId xmlns:a16="http://schemas.microsoft.com/office/drawing/2014/main" id="{FB290315-389C-A376-7B15-602D0BD29B3E}"/>
              </a:ext>
            </a:extLst>
          </p:cNvPr>
          <p:cNvCxnSpPr>
            <a:cxnSpLocks/>
          </p:cNvCxnSpPr>
          <p:nvPr/>
        </p:nvCxnSpPr>
        <p:spPr>
          <a:xfrm>
            <a:off x="1755648" y="4315968"/>
            <a:ext cx="4876800" cy="0"/>
          </a:xfrm>
          <a:prstGeom prst="line">
            <a:avLst/>
          </a:prstGeom>
          <a:ln w="19050">
            <a:solidFill>
              <a:srgbClr val="5398A2"/>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EA84EE7A-B02B-EFD1-DDC6-9F8EB9751FFF}"/>
              </a:ext>
            </a:extLst>
          </p:cNvPr>
          <p:cNvCxnSpPr>
            <a:cxnSpLocks/>
          </p:cNvCxnSpPr>
          <p:nvPr/>
        </p:nvCxnSpPr>
        <p:spPr>
          <a:xfrm>
            <a:off x="1755648" y="5819241"/>
            <a:ext cx="4876800" cy="0"/>
          </a:xfrm>
          <a:prstGeom prst="line">
            <a:avLst/>
          </a:prstGeom>
          <a:ln w="19050">
            <a:solidFill>
              <a:srgbClr val="5398A2"/>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936198F0-C12B-EC8C-6E9C-49B7864049F0}"/>
              </a:ext>
            </a:extLst>
          </p:cNvPr>
          <p:cNvCxnSpPr>
            <a:cxnSpLocks/>
          </p:cNvCxnSpPr>
          <p:nvPr/>
        </p:nvCxnSpPr>
        <p:spPr>
          <a:xfrm>
            <a:off x="1755648" y="5318150"/>
            <a:ext cx="4876800" cy="0"/>
          </a:xfrm>
          <a:prstGeom prst="line">
            <a:avLst/>
          </a:prstGeom>
          <a:ln w="19050">
            <a:solidFill>
              <a:srgbClr val="5398A2"/>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37C3ADF0-8722-0493-9D04-DEF01EBA4DF9}"/>
              </a:ext>
            </a:extLst>
          </p:cNvPr>
          <p:cNvCxnSpPr>
            <a:cxnSpLocks/>
          </p:cNvCxnSpPr>
          <p:nvPr/>
        </p:nvCxnSpPr>
        <p:spPr>
          <a:xfrm>
            <a:off x="1755648" y="4817059"/>
            <a:ext cx="4876800" cy="0"/>
          </a:xfrm>
          <a:prstGeom prst="line">
            <a:avLst/>
          </a:prstGeom>
          <a:ln w="19050">
            <a:solidFill>
              <a:srgbClr val="5398A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4498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a:extLst>
              <a:ext uri="{FF2B5EF4-FFF2-40B4-BE49-F238E27FC236}">
                <a16:creationId xmlns:a16="http://schemas.microsoft.com/office/drawing/2014/main" id="{D2900E87-F35F-9759-8E6F-59574A146CC4}"/>
              </a:ext>
            </a:extLst>
          </p:cNvPr>
          <p:cNvSpPr>
            <a:spLocks noGrp="1"/>
          </p:cNvSpPr>
          <p:nvPr>
            <p:ph type="body" sz="quarter" idx="32"/>
          </p:nvPr>
        </p:nvSpPr>
        <p:spPr/>
        <p:txBody>
          <a:bodyPr numCol="1"/>
          <a:lstStyle/>
          <a:p>
            <a:pPr>
              <a:lnSpc>
                <a:spcPct val="100000"/>
              </a:lnSpc>
            </a:pPr>
            <a:r>
              <a:rPr lang="en-US" sz="1600" dirty="0"/>
              <a:t>Opolnomočenje pomeni spoznanje, da tvoj glas in tvoja dejanja štejejo. Pri podnebnih spremembah se je zlahka počutiti nemočnega, a mladi po vsem svetu dokazujejo, da se majhni koraki seštejejo v velike spremembe. Ta nabor orodij ti ponuja zamisli, zgodbe in pripomočke, ki ti pomagajo deliti svojo vizijo, najti svoj glas in ukrepati na načine, ki so resnični in smiselni.</a:t>
            </a:r>
          </a:p>
        </p:txBody>
      </p:sp>
      <p:sp>
        <p:nvSpPr>
          <p:cNvPr id="28" name="Text Placeholder 27">
            <a:extLst>
              <a:ext uri="{FF2B5EF4-FFF2-40B4-BE49-F238E27FC236}">
                <a16:creationId xmlns:a16="http://schemas.microsoft.com/office/drawing/2014/main" id="{50AC38B4-8AE1-D700-2C51-3E91E65983E0}"/>
              </a:ext>
            </a:extLst>
          </p:cNvPr>
          <p:cNvSpPr>
            <a:spLocks noGrp="1"/>
          </p:cNvSpPr>
          <p:nvPr>
            <p:ph type="body" sz="quarter" idx="18"/>
          </p:nvPr>
        </p:nvSpPr>
        <p:spPr>
          <a:xfrm>
            <a:off x="528134" y="1876698"/>
            <a:ext cx="2604810" cy="1049221"/>
          </a:xfrm>
        </p:spPr>
        <p:txBody>
          <a:bodyPr/>
          <a:lstStyle/>
          <a:p>
            <a:r>
              <a:rPr lang="en-US" dirty="0"/>
              <a:t>Zakaj je opolnomočenje pomembno</a:t>
            </a:r>
          </a:p>
        </p:txBody>
      </p:sp>
      <p:sp>
        <p:nvSpPr>
          <p:cNvPr id="29" name="Text Placeholder 28">
            <a:extLst>
              <a:ext uri="{FF2B5EF4-FFF2-40B4-BE49-F238E27FC236}">
                <a16:creationId xmlns:a16="http://schemas.microsoft.com/office/drawing/2014/main" id="{DDD2850D-D9DF-4725-4382-68DF776F75C5}"/>
              </a:ext>
            </a:extLst>
          </p:cNvPr>
          <p:cNvSpPr>
            <a:spLocks noGrp="1"/>
          </p:cNvSpPr>
          <p:nvPr>
            <p:ph type="body" sz="quarter" idx="19"/>
          </p:nvPr>
        </p:nvSpPr>
        <p:spPr/>
        <p:txBody>
          <a:bodyPr/>
          <a:lstStyle/>
          <a:p>
            <a:r>
              <a:rPr lang="en-US" dirty="0"/>
              <a:t>01</a:t>
            </a:r>
          </a:p>
        </p:txBody>
      </p:sp>
      <p:sp>
        <p:nvSpPr>
          <p:cNvPr id="16" name="Slide Number Placeholder 15">
            <a:extLst>
              <a:ext uri="{FF2B5EF4-FFF2-40B4-BE49-F238E27FC236}">
                <a16:creationId xmlns:a16="http://schemas.microsoft.com/office/drawing/2014/main" id="{0A35AB30-56C3-7046-F053-F2F9762B353C}"/>
              </a:ext>
            </a:extLst>
          </p:cNvPr>
          <p:cNvSpPr>
            <a:spLocks noGrp="1"/>
          </p:cNvSpPr>
          <p:nvPr>
            <p:ph type="sldNum" sz="quarter" idx="4"/>
          </p:nvPr>
        </p:nvSpPr>
        <p:spPr>
          <a:xfrm>
            <a:off x="7175748" y="10446817"/>
            <a:ext cx="464659" cy="363595"/>
          </a:xfrm>
        </p:spPr>
        <p:txBody>
          <a:bodyPr/>
          <a:lstStyle/>
          <a:p>
            <a:fld id="{9C527BFA-2C0E-4CEC-B6A5-913A56FEF4B4}" type="slidenum">
              <a:rPr lang="fr-CA" smtClean="0"/>
              <a:pPr/>
              <a:t>3</a:t>
            </a:fld>
            <a:endParaRPr lang="fr-CA" dirty="0"/>
          </a:p>
        </p:txBody>
      </p:sp>
      <p:pic>
        <p:nvPicPr>
          <p:cNvPr id="2" name="Picture 1">
            <a:extLst>
              <a:ext uri="{FF2B5EF4-FFF2-40B4-BE49-F238E27FC236}">
                <a16:creationId xmlns:a16="http://schemas.microsoft.com/office/drawing/2014/main" id="{41A09BED-65BF-801B-EA32-91AC793B84C0}"/>
              </a:ext>
            </a:extLst>
          </p:cNvPr>
          <p:cNvPicPr>
            <a:picLocks noChangeAspect="1"/>
          </p:cNvPicPr>
          <p:nvPr/>
        </p:nvPicPr>
        <p:blipFill>
          <a:blip r:embed="rId2" cstate="email">
            <a:alphaModFix amt="33000"/>
            <a:extLst>
              <a:ext uri="{28A0092B-C50C-407E-A947-70E740481C1C}">
                <a14:useLocalDpi xmlns:a14="http://schemas.microsoft.com/office/drawing/2010/main"/>
              </a:ext>
            </a:extLst>
          </a:blip>
          <a:stretch>
            <a:fillRect/>
          </a:stretch>
        </p:blipFill>
        <p:spPr>
          <a:xfrm rot="3275749">
            <a:off x="-733149" y="7644015"/>
            <a:ext cx="5081366" cy="5081366"/>
          </a:xfrm>
          <a:prstGeom prst="rect">
            <a:avLst/>
          </a:prstGeom>
        </p:spPr>
      </p:pic>
      <p:pic>
        <p:nvPicPr>
          <p:cNvPr id="5" name="Picture Placeholder 4">
            <a:extLst>
              <a:ext uri="{FF2B5EF4-FFF2-40B4-BE49-F238E27FC236}">
                <a16:creationId xmlns:a16="http://schemas.microsoft.com/office/drawing/2014/main" id="{F760BE1F-ACB3-96E5-9AD3-FEB3A806369A}"/>
              </a:ext>
            </a:extLst>
          </p:cNvPr>
          <p:cNvPicPr>
            <a:picLocks noGrp="1" noChangeAspect="1"/>
          </p:cNvPicPr>
          <p:nvPr>
            <p:ph type="pic" sz="quarter" idx="34"/>
          </p:nvPr>
        </p:nvPicPr>
        <p:blipFill>
          <a:blip r:embed="rId3" cstate="email">
            <a:extLst>
              <a:ext uri="{28A0092B-C50C-407E-A947-70E740481C1C}">
                <a14:useLocalDpi xmlns:a14="http://schemas.microsoft.com/office/drawing/2010/main"/>
              </a:ext>
            </a:extLst>
          </a:blip>
          <a:srcRect/>
          <a:stretch>
            <a:fillRect/>
          </a:stretch>
        </p:blipFill>
        <p:spPr>
          <a:xfrm>
            <a:off x="3442595" y="7630371"/>
            <a:ext cx="3342717" cy="3277342"/>
          </a:xfrm>
        </p:spPr>
      </p:pic>
    </p:spTree>
    <p:extLst>
      <p:ext uri="{BB962C8B-B14F-4D97-AF65-F5344CB8AC3E}">
        <p14:creationId xmlns:p14="http://schemas.microsoft.com/office/powerpoint/2010/main" val="1543228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a:extLst>
              <a:ext uri="{FF2B5EF4-FFF2-40B4-BE49-F238E27FC236}">
                <a16:creationId xmlns:a16="http://schemas.microsoft.com/office/drawing/2014/main" id="{D2900E87-F35F-9759-8E6F-59574A146CC4}"/>
              </a:ext>
            </a:extLst>
          </p:cNvPr>
          <p:cNvSpPr>
            <a:spLocks noGrp="1"/>
          </p:cNvSpPr>
          <p:nvPr>
            <p:ph type="body" sz="quarter" idx="32"/>
          </p:nvPr>
        </p:nvSpPr>
        <p:spPr>
          <a:xfrm>
            <a:off x="634479" y="5227089"/>
            <a:ext cx="6537960" cy="4374111"/>
          </a:xfrm>
        </p:spPr>
        <p:txBody>
          <a:bodyPr/>
          <a:lstStyle/>
          <a:p>
            <a:pPr lvl="0" algn="l">
              <a:lnSpc>
                <a:spcPct val="100000"/>
              </a:lnSpc>
            </a:pPr>
            <a:r>
              <a:rPr lang="en-PH" sz="1600" b="1" dirty="0">
                <a:solidFill>
                  <a:srgbClr val="84C345"/>
                </a:solidFill>
              </a:rPr>
              <a:t>UNFCCC – Action for Climate Empowerment</a:t>
            </a:r>
          </a:p>
          <a:p>
            <a:pPr>
              <a:lnSpc>
                <a:spcPct val="100000"/>
              </a:lnSpc>
            </a:pPr>
            <a:r>
              <a:rPr lang="en-PH" sz="1400" dirty="0"/>
              <a:t>ACE je globalni okvir, ki ljudi povsod spodbuja k vključevanju v podnebno izobraževanje, usposabljanje in sodelovanje. Koristen je za mlade, ki želijo razumeti, kako je opolnomočenje povezano z mednarodnimi podnebnimi cilji.</a:t>
            </a:r>
          </a:p>
          <a:p>
            <a:pPr lvl="0">
              <a:lnSpc>
                <a:spcPct val="100000"/>
              </a:lnSpc>
            </a:pPr>
            <a:r>
              <a:rPr lang="en-PH" sz="1400" dirty="0">
                <a:solidFill>
                  <a:srgbClr val="1A7B46"/>
                </a:solidFill>
                <a:hlinkClick r:id="rId2">
                  <a:extLst>
                    <a:ext uri="{A12FA001-AC4F-418D-AE19-62706E023703}">
                      <ahyp:hlinkClr xmlns:ahyp="http://schemas.microsoft.com/office/drawing/2018/hyperlinkcolor" val="tx"/>
                    </a:ext>
                  </a:extLst>
                </a:hlinkClick>
              </a:rPr>
              <a:t>Povezava</a:t>
            </a:r>
            <a:endParaRPr lang="en-PH" sz="1400" dirty="0">
              <a:solidFill>
                <a:srgbClr val="1A7B46"/>
              </a:solidFill>
            </a:endParaRPr>
          </a:p>
          <a:p>
            <a:pPr lvl="0">
              <a:lnSpc>
                <a:spcPct val="100000"/>
              </a:lnSpc>
            </a:pPr>
            <a:endParaRPr lang="en-PH" sz="1200" b="1" dirty="0"/>
          </a:p>
          <a:p>
            <a:pPr lvl="0" algn="l">
              <a:lnSpc>
                <a:spcPct val="100000"/>
              </a:lnSpc>
            </a:pPr>
            <a:r>
              <a:rPr lang="en-PH" sz="1600" b="1" dirty="0">
                <a:solidFill>
                  <a:srgbClr val="84C345"/>
                </a:solidFill>
              </a:rPr>
              <a:t>Blog – 7 Ways Young People Are Leading the Climate Movement (EarthDay.org)</a:t>
            </a:r>
          </a:p>
          <a:p>
            <a:pPr lvl="0">
              <a:lnSpc>
                <a:spcPct val="100000"/>
              </a:lnSpc>
            </a:pPr>
            <a:r>
              <a:rPr lang="en-PH" sz="1400" dirty="0"/>
              <a:t>Zbirka pobud, ki jih vodijo mladi, in prikazuje številne različne načine, kako mladi že spreminjajo zgodbo. Ta blog je dobro izhodišče za navdih pri tvojih lastnih projektih.</a:t>
            </a:r>
          </a:p>
          <a:p>
            <a:pPr lvl="0">
              <a:lnSpc>
                <a:spcPct val="100000"/>
              </a:lnSpc>
            </a:pPr>
            <a:r>
              <a:rPr lang="en-PH" sz="1400" dirty="0">
                <a:solidFill>
                  <a:srgbClr val="1A7B46"/>
                </a:solidFill>
                <a:hlinkClick r:id="rId3">
                  <a:extLst>
                    <a:ext uri="{A12FA001-AC4F-418D-AE19-62706E023703}">
                      <ahyp:hlinkClr xmlns:ahyp="http://schemas.microsoft.com/office/drawing/2018/hyperlinkcolor" val="tx"/>
                    </a:ext>
                  </a:extLst>
                </a:hlinkClick>
              </a:rPr>
              <a:t>Povezava</a:t>
            </a:r>
            <a:endParaRPr lang="en-PH" sz="1400" dirty="0">
              <a:solidFill>
                <a:srgbClr val="1A7B46"/>
              </a:solidFill>
            </a:endParaRPr>
          </a:p>
          <a:p>
            <a:pPr lvl="0" algn="l">
              <a:lnSpc>
                <a:spcPct val="100000"/>
              </a:lnSpc>
            </a:pPr>
            <a:r>
              <a:rPr lang="en-PH" sz="1600" b="1" dirty="0">
                <a:solidFill>
                  <a:srgbClr val="84C345"/>
                </a:solidFill>
              </a:rPr>
              <a:t>Knjiga – This Is Not a Drill (priročnik gibanja Extinction Rebellion) (ocena)</a:t>
            </a:r>
          </a:p>
          <a:p>
            <a:pPr>
              <a:lnSpc>
                <a:spcPct val="100000"/>
              </a:lnSpc>
            </a:pPr>
            <a:r>
              <a:rPr lang="en-PH" sz="1400" dirty="0"/>
              <a:t>Napisan kot poziv k ukrepanju, ta priročnik združuje zgodbe, vodiče in praktične nasvete. Še posebej je koristen, če želiš preiti od „razmišljanja o ukrepanju“ k dejanskim prvim korakom.</a:t>
            </a:r>
          </a:p>
          <a:p>
            <a:pPr lvl="0">
              <a:lnSpc>
                <a:spcPct val="100000"/>
              </a:lnSpc>
            </a:pPr>
            <a:r>
              <a:rPr lang="en-PH" sz="1400" dirty="0">
                <a:solidFill>
                  <a:srgbClr val="1A7B46"/>
                </a:solidFill>
                <a:hlinkClick r:id="rId4">
                  <a:extLst>
                    <a:ext uri="{A12FA001-AC4F-418D-AE19-62706E023703}">
                      <ahyp:hlinkClr xmlns:ahyp="http://schemas.microsoft.com/office/drawing/2018/hyperlinkcolor" val="tx"/>
                    </a:ext>
                  </a:extLst>
                </a:hlinkClick>
              </a:rPr>
              <a:t>Povezava</a:t>
            </a:r>
            <a:endParaRPr lang="en-PH" sz="1400" dirty="0">
              <a:solidFill>
                <a:srgbClr val="1A7B46"/>
              </a:solidFill>
            </a:endParaRPr>
          </a:p>
        </p:txBody>
      </p:sp>
      <p:sp>
        <p:nvSpPr>
          <p:cNvPr id="28" name="Text Placeholder 27">
            <a:extLst>
              <a:ext uri="{FF2B5EF4-FFF2-40B4-BE49-F238E27FC236}">
                <a16:creationId xmlns:a16="http://schemas.microsoft.com/office/drawing/2014/main" id="{50AC38B4-8AE1-D700-2C51-3E91E65983E0}"/>
              </a:ext>
            </a:extLst>
          </p:cNvPr>
          <p:cNvSpPr>
            <a:spLocks noGrp="1"/>
          </p:cNvSpPr>
          <p:nvPr>
            <p:ph type="body" sz="quarter" idx="18"/>
          </p:nvPr>
        </p:nvSpPr>
        <p:spPr/>
        <p:txBody>
          <a:bodyPr/>
          <a:lstStyle/>
          <a:p>
            <a:r>
              <a:rPr lang="en-US" dirty="0"/>
              <a:t>Beri</a:t>
            </a:r>
          </a:p>
        </p:txBody>
      </p:sp>
      <p:sp>
        <p:nvSpPr>
          <p:cNvPr id="29" name="Text Placeholder 28">
            <a:extLst>
              <a:ext uri="{FF2B5EF4-FFF2-40B4-BE49-F238E27FC236}">
                <a16:creationId xmlns:a16="http://schemas.microsoft.com/office/drawing/2014/main" id="{DDD2850D-D9DF-4725-4382-68DF776F75C5}"/>
              </a:ext>
            </a:extLst>
          </p:cNvPr>
          <p:cNvSpPr>
            <a:spLocks noGrp="1"/>
          </p:cNvSpPr>
          <p:nvPr>
            <p:ph type="body" sz="quarter" idx="19"/>
          </p:nvPr>
        </p:nvSpPr>
        <p:spPr/>
        <p:txBody>
          <a:bodyPr/>
          <a:lstStyle/>
          <a:p>
            <a:r>
              <a:rPr lang="en-US" dirty="0"/>
              <a:t>02</a:t>
            </a:r>
          </a:p>
        </p:txBody>
      </p:sp>
      <p:sp>
        <p:nvSpPr>
          <p:cNvPr id="16" name="Slide Number Placeholder 15">
            <a:extLst>
              <a:ext uri="{FF2B5EF4-FFF2-40B4-BE49-F238E27FC236}">
                <a16:creationId xmlns:a16="http://schemas.microsoft.com/office/drawing/2014/main" id="{0A35AB30-56C3-7046-F053-F2F9762B353C}"/>
              </a:ext>
            </a:extLst>
          </p:cNvPr>
          <p:cNvSpPr>
            <a:spLocks noGrp="1"/>
          </p:cNvSpPr>
          <p:nvPr>
            <p:ph type="sldNum" sz="quarter" idx="4"/>
          </p:nvPr>
        </p:nvSpPr>
        <p:spPr>
          <a:xfrm>
            <a:off x="7175748" y="10446817"/>
            <a:ext cx="464659" cy="363595"/>
          </a:xfrm>
        </p:spPr>
        <p:txBody>
          <a:bodyPr/>
          <a:lstStyle/>
          <a:p>
            <a:fld id="{9C527BFA-2C0E-4CEC-B6A5-913A56FEF4B4}" type="slidenum">
              <a:rPr lang="fr-CA" smtClean="0"/>
              <a:pPr/>
              <a:t>4</a:t>
            </a:fld>
            <a:endParaRPr lang="fr-CA" dirty="0"/>
          </a:p>
        </p:txBody>
      </p:sp>
      <p:pic>
        <p:nvPicPr>
          <p:cNvPr id="7" name="Picture Placeholder 6">
            <a:extLst>
              <a:ext uri="{FF2B5EF4-FFF2-40B4-BE49-F238E27FC236}">
                <a16:creationId xmlns:a16="http://schemas.microsoft.com/office/drawing/2014/main" id="{AE3C122A-C662-3D97-E79F-A43DC5D0CC6D}"/>
              </a:ext>
            </a:extLst>
          </p:cNvPr>
          <p:cNvPicPr>
            <a:picLocks noGrp="1" noChangeAspect="1"/>
          </p:cNvPicPr>
          <p:nvPr>
            <p:ph type="pic" sz="quarter" idx="34"/>
          </p:nvPr>
        </p:nvPicPr>
        <p:blipFill>
          <a:blip r:embed="rId5"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593003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Placeholder 56">
            <a:extLst>
              <a:ext uri="{FF2B5EF4-FFF2-40B4-BE49-F238E27FC236}">
                <a16:creationId xmlns:a16="http://schemas.microsoft.com/office/drawing/2014/main" id="{3D10351C-61F9-9720-3D8D-B32E1E30CCF2}"/>
              </a:ext>
            </a:extLst>
          </p:cNvPr>
          <p:cNvPicPr>
            <a:picLocks noGrp="1" noChangeAspect="1"/>
          </p:cNvPicPr>
          <p:nvPr>
            <p:ph type="pic" sz="quarter" idx="34"/>
          </p:nvPr>
        </p:nvPicPr>
        <p:blipFill>
          <a:blip r:embed="rId2" cstate="email">
            <a:extLst>
              <a:ext uri="{28A0092B-C50C-407E-A947-70E740481C1C}">
                <a14:useLocalDpi xmlns:a14="http://schemas.microsoft.com/office/drawing/2010/main"/>
              </a:ext>
            </a:extLst>
          </a:blip>
          <a:srcRect/>
          <a:stretch>
            <a:fillRect/>
          </a:stretch>
        </p:blipFill>
        <p:spPr>
          <a:xfrm>
            <a:off x="0" y="428135"/>
            <a:ext cx="7001712" cy="4003099"/>
          </a:xfrm>
          <a:custGeom>
            <a:avLst/>
            <a:gdLst>
              <a:gd name="connsiteX0" fmla="*/ 0 w 7001712"/>
              <a:gd name="connsiteY0" fmla="*/ 0 h 4003099"/>
              <a:gd name="connsiteX1" fmla="*/ 4887830 w 7001712"/>
              <a:gd name="connsiteY1" fmla="*/ 0 h 4003099"/>
              <a:gd name="connsiteX2" fmla="*/ 4887830 w 7001712"/>
              <a:gd name="connsiteY2" fmla="*/ 4177 h 4003099"/>
              <a:gd name="connsiteX3" fmla="*/ 5000626 w 7001712"/>
              <a:gd name="connsiteY3" fmla="*/ 0 h 4003099"/>
              <a:gd name="connsiteX4" fmla="*/ 7001712 w 7001712"/>
              <a:gd name="connsiteY4" fmla="*/ 2001549 h 4003099"/>
              <a:gd name="connsiteX5" fmla="*/ 5000626 w 7001712"/>
              <a:gd name="connsiteY5" fmla="*/ 4003099 h 4003099"/>
              <a:gd name="connsiteX6" fmla="*/ 4887830 w 7001712"/>
              <a:gd name="connsiteY6" fmla="*/ 3998921 h 4003099"/>
              <a:gd name="connsiteX7" fmla="*/ 4887830 w 7001712"/>
              <a:gd name="connsiteY7" fmla="*/ 4003099 h 4003099"/>
              <a:gd name="connsiteX8" fmla="*/ 3812422 w 7001712"/>
              <a:gd name="connsiteY8" fmla="*/ 4003099 h 4003099"/>
              <a:gd name="connsiteX9" fmla="*/ 3786583 w 7001712"/>
              <a:gd name="connsiteY9" fmla="*/ 3932337 h 4003099"/>
              <a:gd name="connsiteX10" fmla="*/ 2597764 w 7001712"/>
              <a:gd name="connsiteY10" fmla="*/ 3144785 h 4003099"/>
              <a:gd name="connsiteX11" fmla="*/ 2525049 w 7001712"/>
              <a:gd name="connsiteY11" fmla="*/ 3147478 h 4003099"/>
              <a:gd name="connsiteX12" fmla="*/ 2525049 w 7001712"/>
              <a:gd name="connsiteY12" fmla="*/ 3144785 h 4003099"/>
              <a:gd name="connsiteX13" fmla="*/ 0 w 7001712"/>
              <a:gd name="connsiteY13" fmla="*/ 3144785 h 400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01712" h="4003099">
                <a:moveTo>
                  <a:pt x="0" y="0"/>
                </a:moveTo>
                <a:lnTo>
                  <a:pt x="4887830" y="0"/>
                </a:lnTo>
                <a:lnTo>
                  <a:pt x="4887830" y="4177"/>
                </a:lnTo>
                <a:cubicBezTo>
                  <a:pt x="4925428" y="0"/>
                  <a:pt x="4963028" y="0"/>
                  <a:pt x="5000626" y="0"/>
                </a:cubicBezTo>
                <a:cubicBezTo>
                  <a:pt x="6107700" y="0"/>
                  <a:pt x="7001712" y="894219"/>
                  <a:pt x="7001712" y="2001549"/>
                </a:cubicBezTo>
                <a:cubicBezTo>
                  <a:pt x="7001712" y="3108877"/>
                  <a:pt x="6103520" y="4003099"/>
                  <a:pt x="5000626" y="4003099"/>
                </a:cubicBezTo>
                <a:cubicBezTo>
                  <a:pt x="4963028" y="4003099"/>
                  <a:pt x="4921250" y="4003099"/>
                  <a:pt x="4887830" y="3998921"/>
                </a:cubicBezTo>
                <a:lnTo>
                  <a:pt x="4887830" y="4003099"/>
                </a:lnTo>
                <a:lnTo>
                  <a:pt x="3812422" y="4003099"/>
                </a:lnTo>
                <a:lnTo>
                  <a:pt x="3786583" y="3932337"/>
                </a:lnTo>
                <a:cubicBezTo>
                  <a:pt x="3591035" y="3469048"/>
                  <a:pt x="3133030" y="3144785"/>
                  <a:pt x="2597764" y="3144785"/>
                </a:cubicBezTo>
                <a:cubicBezTo>
                  <a:pt x="2573526" y="3144785"/>
                  <a:pt x="2549287" y="3144785"/>
                  <a:pt x="2525049" y="3147478"/>
                </a:cubicBezTo>
                <a:lnTo>
                  <a:pt x="2525049" y="3144785"/>
                </a:lnTo>
                <a:lnTo>
                  <a:pt x="0" y="3144785"/>
                </a:lnTo>
                <a:close/>
              </a:path>
            </a:pathLst>
          </a:custGeom>
          <a:solidFill>
            <a:srgbClr val="FFFFFF">
              <a:lumMod val="95000"/>
            </a:srgbClr>
          </a:solidFill>
        </p:spPr>
      </p:pic>
      <p:sp>
        <p:nvSpPr>
          <p:cNvPr id="2" name="Text Placeholder 1">
            <a:extLst>
              <a:ext uri="{FF2B5EF4-FFF2-40B4-BE49-F238E27FC236}">
                <a16:creationId xmlns:a16="http://schemas.microsoft.com/office/drawing/2014/main" id="{20A3C248-8BAF-814E-58E7-CF64E12BC81B}"/>
              </a:ext>
            </a:extLst>
          </p:cNvPr>
          <p:cNvSpPr>
            <a:spLocks noGrp="1"/>
          </p:cNvSpPr>
          <p:nvPr>
            <p:ph type="body" sz="quarter" idx="35"/>
          </p:nvPr>
        </p:nvSpPr>
        <p:spPr>
          <a:xfrm>
            <a:off x="492464" y="4832670"/>
            <a:ext cx="1532272" cy="1049221"/>
          </a:xfrm>
        </p:spPr>
        <p:txBody>
          <a:bodyPr/>
          <a:lstStyle/>
          <a:p>
            <a:r>
              <a:rPr lang="en-US"/>
              <a:t>Glej</a:t>
            </a:r>
            <a:endParaRPr lang="en-US" dirty="0"/>
          </a:p>
        </p:txBody>
      </p:sp>
      <p:sp>
        <p:nvSpPr>
          <p:cNvPr id="3" name="Text Placeholder 2">
            <a:extLst>
              <a:ext uri="{FF2B5EF4-FFF2-40B4-BE49-F238E27FC236}">
                <a16:creationId xmlns:a16="http://schemas.microsoft.com/office/drawing/2014/main" id="{AB6195B8-E7B9-B5D6-B28E-4536771674DB}"/>
              </a:ext>
            </a:extLst>
          </p:cNvPr>
          <p:cNvSpPr>
            <a:spLocks noGrp="1"/>
          </p:cNvSpPr>
          <p:nvPr>
            <p:ph type="body" sz="quarter" idx="36"/>
          </p:nvPr>
        </p:nvSpPr>
        <p:spPr>
          <a:xfrm>
            <a:off x="509263" y="3897751"/>
            <a:ext cx="1197303" cy="385564"/>
          </a:xfrm>
        </p:spPr>
        <p:txBody>
          <a:bodyPr/>
          <a:lstStyle/>
          <a:p>
            <a:r>
              <a:rPr lang="en-US"/>
              <a:t>03</a:t>
            </a:r>
            <a:endParaRPr lang="en-US" dirty="0"/>
          </a:p>
        </p:txBody>
      </p:sp>
      <p:sp>
        <p:nvSpPr>
          <p:cNvPr id="16" name="Slide Number Placeholder 15">
            <a:extLst>
              <a:ext uri="{FF2B5EF4-FFF2-40B4-BE49-F238E27FC236}">
                <a16:creationId xmlns:a16="http://schemas.microsoft.com/office/drawing/2014/main" id="{0A35AB30-56C3-7046-F053-F2F9762B353C}"/>
              </a:ext>
            </a:extLst>
          </p:cNvPr>
          <p:cNvSpPr>
            <a:spLocks noGrp="1"/>
          </p:cNvSpPr>
          <p:nvPr>
            <p:ph type="sldNum" sz="quarter" idx="4"/>
          </p:nvPr>
        </p:nvSpPr>
        <p:spPr>
          <a:xfrm>
            <a:off x="6668293" y="10441891"/>
            <a:ext cx="988834" cy="465822"/>
          </a:xfrm>
        </p:spPr>
        <p:txBody>
          <a:bodyPr/>
          <a:lstStyle/>
          <a:p>
            <a:fld id="{9C527BFA-2C0E-4CEC-B6A5-913A56FEF4B4}" type="slidenum">
              <a:rPr lang="fr-CA" smtClean="0"/>
              <a:pPr/>
              <a:t>5</a:t>
            </a:fld>
            <a:endParaRPr lang="fr-CA" dirty="0"/>
          </a:p>
        </p:txBody>
      </p:sp>
      <p:grpSp>
        <p:nvGrpSpPr>
          <p:cNvPr id="8" name="Graphic 76">
            <a:extLst>
              <a:ext uri="{FF2B5EF4-FFF2-40B4-BE49-F238E27FC236}">
                <a16:creationId xmlns:a16="http://schemas.microsoft.com/office/drawing/2014/main" id="{45C3FF76-FCBF-A4EA-FF18-ECE9362C3C18}"/>
              </a:ext>
            </a:extLst>
          </p:cNvPr>
          <p:cNvGrpSpPr/>
          <p:nvPr/>
        </p:nvGrpSpPr>
        <p:grpSpPr>
          <a:xfrm rot="1080724">
            <a:off x="6030110" y="1490441"/>
            <a:ext cx="2559370" cy="2557547"/>
            <a:chOff x="3165464" y="4630516"/>
            <a:chExt cx="1502621" cy="1501550"/>
          </a:xfrm>
        </p:grpSpPr>
        <p:sp>
          <p:nvSpPr>
            <p:cNvPr id="11" name="Freeform 10">
              <a:extLst>
                <a:ext uri="{FF2B5EF4-FFF2-40B4-BE49-F238E27FC236}">
                  <a16:creationId xmlns:a16="http://schemas.microsoft.com/office/drawing/2014/main" id="{35F9EDF8-18B3-B48D-BBBC-D44F0EC13514}"/>
                </a:ext>
              </a:extLst>
            </p:cNvPr>
            <p:cNvSpPr/>
            <p:nvPr/>
          </p:nvSpPr>
          <p:spPr>
            <a:xfrm>
              <a:off x="3199679" y="4630516"/>
              <a:ext cx="1198485" cy="522649"/>
            </a:xfrm>
            <a:custGeom>
              <a:avLst/>
              <a:gdLst>
                <a:gd name="connsiteX0" fmla="*/ 724224 w 1198485"/>
                <a:gd name="connsiteY0" fmla="*/ 510319 h 522649"/>
                <a:gd name="connsiteX1" fmla="*/ 1198486 w 1198485"/>
                <a:gd name="connsiteY1" fmla="*/ 174533 h 522649"/>
                <a:gd name="connsiteX2" fmla="*/ 716620 w 1198485"/>
                <a:gd name="connsiteY2" fmla="*/ 0 h 522649"/>
                <a:gd name="connsiteX3" fmla="*/ 0 w 1198485"/>
                <a:gd name="connsiteY3" fmla="*/ 522650 h 522649"/>
                <a:gd name="connsiteX4" fmla="*/ 379220 w 1198485"/>
                <a:gd name="connsiteY4" fmla="*/ 449612 h 522649"/>
                <a:gd name="connsiteX5" fmla="*/ 723273 w 1198485"/>
                <a:gd name="connsiteY5" fmla="*/ 509370 h 52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8485" h="522649">
                  <a:moveTo>
                    <a:pt x="724224" y="510319"/>
                  </a:moveTo>
                  <a:cubicBezTo>
                    <a:pt x="844928" y="356654"/>
                    <a:pt x="1009351" y="238085"/>
                    <a:pt x="1198486" y="174533"/>
                  </a:cubicBezTo>
                  <a:cubicBezTo>
                    <a:pt x="1068278" y="65450"/>
                    <a:pt x="900052" y="0"/>
                    <a:pt x="716620" y="0"/>
                  </a:cubicBezTo>
                  <a:cubicBezTo>
                    <a:pt x="381120" y="0"/>
                    <a:pt x="96943" y="220063"/>
                    <a:pt x="0" y="522650"/>
                  </a:cubicBezTo>
                  <a:cubicBezTo>
                    <a:pt x="116902" y="475222"/>
                    <a:pt x="245210" y="449612"/>
                    <a:pt x="379220" y="449612"/>
                  </a:cubicBezTo>
                  <a:cubicBezTo>
                    <a:pt x="513229" y="449612"/>
                    <a:pt x="615875" y="470480"/>
                    <a:pt x="723273" y="509370"/>
                  </a:cubicBezTo>
                  <a:close/>
                </a:path>
              </a:pathLst>
            </a:custGeom>
            <a:solidFill>
              <a:srgbClr val="5398A2"/>
            </a:solidFill>
            <a:ln w="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AF7591CA-B664-607F-AFB8-490DBD033BB6}"/>
                </a:ext>
              </a:extLst>
            </p:cNvPr>
            <p:cNvSpPr/>
            <p:nvPr/>
          </p:nvSpPr>
          <p:spPr>
            <a:xfrm>
              <a:off x="3165464" y="5282168"/>
              <a:ext cx="607321" cy="834721"/>
            </a:xfrm>
            <a:custGeom>
              <a:avLst/>
              <a:gdLst>
                <a:gd name="connsiteX0" fmla="*/ 547445 w 607321"/>
                <a:gd name="connsiteY0" fmla="*/ 392699 h 834721"/>
                <a:gd name="connsiteX1" fmla="*/ 6653 w 607321"/>
                <a:gd name="connsiteY1" fmla="*/ 0 h 834721"/>
                <a:gd name="connsiteX2" fmla="*/ 0 w 607321"/>
                <a:gd name="connsiteY2" fmla="*/ 98649 h 834721"/>
                <a:gd name="connsiteX3" fmla="*/ 607321 w 607321"/>
                <a:gd name="connsiteY3" fmla="*/ 834722 h 834721"/>
                <a:gd name="connsiteX4" fmla="*/ 543643 w 607321"/>
                <a:gd name="connsiteY4" fmla="*/ 480914 h 834721"/>
                <a:gd name="connsiteX5" fmla="*/ 547445 w 607321"/>
                <a:gd name="connsiteY5" fmla="*/ 392699 h 83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7321" h="834721">
                  <a:moveTo>
                    <a:pt x="547445" y="392699"/>
                  </a:moveTo>
                  <a:cubicBezTo>
                    <a:pt x="324095" y="329146"/>
                    <a:pt x="133059" y="187812"/>
                    <a:pt x="6653" y="0"/>
                  </a:cubicBezTo>
                  <a:cubicBezTo>
                    <a:pt x="2851" y="32251"/>
                    <a:pt x="0" y="65450"/>
                    <a:pt x="0" y="98649"/>
                  </a:cubicBezTo>
                  <a:cubicBezTo>
                    <a:pt x="0" y="463840"/>
                    <a:pt x="261367" y="767375"/>
                    <a:pt x="607321" y="834722"/>
                  </a:cubicBezTo>
                  <a:cubicBezTo>
                    <a:pt x="566453" y="724691"/>
                    <a:pt x="543643" y="605173"/>
                    <a:pt x="543643" y="480914"/>
                  </a:cubicBezTo>
                  <a:cubicBezTo>
                    <a:pt x="543643" y="356654"/>
                    <a:pt x="544593" y="422104"/>
                    <a:pt x="547445" y="392699"/>
                  </a:cubicBezTo>
                  <a:close/>
                </a:path>
              </a:pathLst>
            </a:custGeom>
            <a:solidFill>
              <a:srgbClr val="8CC241"/>
            </a:solidFill>
            <a:ln w="0"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83EF2FA2-C440-09EF-26C7-8F7590A487FB}"/>
                </a:ext>
              </a:extLst>
            </p:cNvPr>
            <p:cNvSpPr/>
            <p:nvPr/>
          </p:nvSpPr>
          <p:spPr>
            <a:xfrm>
              <a:off x="3172117" y="5081076"/>
              <a:ext cx="751786" cy="593790"/>
            </a:xfrm>
            <a:custGeom>
              <a:avLst/>
              <a:gdLst>
                <a:gd name="connsiteX0" fmla="*/ 540792 w 751786"/>
                <a:gd name="connsiteY0" fmla="*/ 593791 h 593790"/>
                <a:gd name="connsiteX1" fmla="*/ 751786 w 751786"/>
                <a:gd name="connsiteY1" fmla="*/ 59759 h 593790"/>
                <a:gd name="connsiteX2" fmla="*/ 407732 w 751786"/>
                <a:gd name="connsiteY2" fmla="*/ 0 h 593790"/>
                <a:gd name="connsiteX3" fmla="*/ 28513 w 751786"/>
                <a:gd name="connsiteY3" fmla="*/ 73038 h 593790"/>
                <a:gd name="connsiteX4" fmla="*/ 0 w 751786"/>
                <a:gd name="connsiteY4" fmla="*/ 201092 h 593790"/>
                <a:gd name="connsiteX5" fmla="*/ 540792 w 751786"/>
                <a:gd name="connsiteY5" fmla="*/ 593791 h 593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1786" h="593790">
                  <a:moveTo>
                    <a:pt x="540792" y="593791"/>
                  </a:moveTo>
                  <a:cubicBezTo>
                    <a:pt x="557899" y="393647"/>
                    <a:pt x="633933" y="209629"/>
                    <a:pt x="751786" y="59759"/>
                  </a:cubicBezTo>
                  <a:cubicBezTo>
                    <a:pt x="644388" y="20868"/>
                    <a:pt x="528436" y="0"/>
                    <a:pt x="407732" y="0"/>
                  </a:cubicBezTo>
                  <a:cubicBezTo>
                    <a:pt x="287028" y="0"/>
                    <a:pt x="145415" y="25611"/>
                    <a:pt x="28513" y="73038"/>
                  </a:cubicBezTo>
                  <a:cubicBezTo>
                    <a:pt x="15207" y="114774"/>
                    <a:pt x="5703" y="157459"/>
                    <a:pt x="0" y="201092"/>
                  </a:cubicBezTo>
                  <a:cubicBezTo>
                    <a:pt x="126407" y="388905"/>
                    <a:pt x="317442" y="530238"/>
                    <a:pt x="540792" y="593791"/>
                  </a:cubicBezTo>
                  <a:close/>
                </a:path>
              </a:pathLst>
            </a:custGeom>
            <a:solidFill>
              <a:srgbClr val="1C8C4D"/>
            </a:solidFill>
            <a:ln w="0"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7FBEFF20-4454-725D-6AC5-0459A85DDCBF}"/>
                </a:ext>
              </a:extLst>
            </p:cNvPr>
            <p:cNvSpPr/>
            <p:nvPr/>
          </p:nvSpPr>
          <p:spPr>
            <a:xfrm>
              <a:off x="4456141" y="5424451"/>
              <a:ext cx="210994" cy="366139"/>
            </a:xfrm>
            <a:custGeom>
              <a:avLst/>
              <a:gdLst>
                <a:gd name="connsiteX0" fmla="*/ 0 w 210994"/>
                <a:gd name="connsiteY0" fmla="*/ 161253 h 366139"/>
                <a:gd name="connsiteX1" fmla="*/ 90290 w 210994"/>
                <a:gd name="connsiteY1" fmla="*/ 366139 h 366139"/>
                <a:gd name="connsiteX2" fmla="*/ 210994 w 210994"/>
                <a:gd name="connsiteY2" fmla="*/ 0 h 366139"/>
                <a:gd name="connsiteX3" fmla="*/ 0 w 210994"/>
                <a:gd name="connsiteY3" fmla="*/ 161253 h 366139"/>
              </a:gdLst>
              <a:ahLst/>
              <a:cxnLst>
                <a:cxn ang="0">
                  <a:pos x="connsiteX0" y="connsiteY0"/>
                </a:cxn>
                <a:cxn ang="0">
                  <a:pos x="connsiteX1" y="connsiteY1"/>
                </a:cxn>
                <a:cxn ang="0">
                  <a:pos x="connsiteX2" y="connsiteY2"/>
                </a:cxn>
                <a:cxn ang="0">
                  <a:pos x="connsiteX3" y="connsiteY3"/>
                </a:cxn>
              </a:cxnLst>
              <a:rect l="l" t="t" r="r" b="b"/>
              <a:pathLst>
                <a:path w="210994" h="366139">
                  <a:moveTo>
                    <a:pt x="0" y="161253"/>
                  </a:moveTo>
                  <a:cubicBezTo>
                    <a:pt x="37067" y="225754"/>
                    <a:pt x="67480" y="294050"/>
                    <a:pt x="90290" y="366139"/>
                  </a:cubicBezTo>
                  <a:cubicBezTo>
                    <a:pt x="159671" y="259902"/>
                    <a:pt x="203391" y="134694"/>
                    <a:pt x="210994" y="0"/>
                  </a:cubicBezTo>
                  <a:cubicBezTo>
                    <a:pt x="148266" y="62604"/>
                    <a:pt x="77935" y="117620"/>
                    <a:pt x="0" y="161253"/>
                  </a:cubicBezTo>
                  <a:close/>
                </a:path>
              </a:pathLst>
            </a:custGeom>
            <a:solidFill>
              <a:srgbClr val="8CC241"/>
            </a:solidFill>
            <a:ln w="0"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69726D0-5C10-8D65-DF26-DF5B836055D2}"/>
                </a:ext>
              </a:extLst>
            </p:cNvPr>
            <p:cNvSpPr/>
            <p:nvPr/>
          </p:nvSpPr>
          <p:spPr>
            <a:xfrm>
              <a:off x="3923903" y="4805997"/>
              <a:ext cx="744182" cy="780654"/>
            </a:xfrm>
            <a:custGeom>
              <a:avLst/>
              <a:gdLst>
                <a:gd name="connsiteX0" fmla="*/ 474262 w 744182"/>
                <a:gd name="connsiteY0" fmla="*/ 0 h 780654"/>
                <a:gd name="connsiteX1" fmla="*/ 0 w 744182"/>
                <a:gd name="connsiteY1" fmla="*/ 335786 h 780654"/>
                <a:gd name="connsiteX2" fmla="*/ 532238 w 744182"/>
                <a:gd name="connsiteY2" fmla="*/ 780655 h 780654"/>
                <a:gd name="connsiteX3" fmla="*/ 743232 w 744182"/>
                <a:gd name="connsiteY3" fmla="*/ 619402 h 780654"/>
                <a:gd name="connsiteX4" fmla="*/ 744183 w 744182"/>
                <a:gd name="connsiteY4" fmla="*/ 576717 h 780654"/>
                <a:gd name="connsiteX5" fmla="*/ 474262 w 744182"/>
                <a:gd name="connsiteY5" fmla="*/ 949 h 78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4182" h="780654">
                  <a:moveTo>
                    <a:pt x="474262" y="0"/>
                  </a:moveTo>
                  <a:cubicBezTo>
                    <a:pt x="285127" y="63553"/>
                    <a:pt x="120704" y="182121"/>
                    <a:pt x="0" y="335786"/>
                  </a:cubicBezTo>
                  <a:cubicBezTo>
                    <a:pt x="225251" y="417361"/>
                    <a:pt x="413435" y="575769"/>
                    <a:pt x="532238" y="780655"/>
                  </a:cubicBezTo>
                  <a:cubicBezTo>
                    <a:pt x="610173" y="737022"/>
                    <a:pt x="680504" y="682006"/>
                    <a:pt x="743232" y="619402"/>
                  </a:cubicBezTo>
                  <a:cubicBezTo>
                    <a:pt x="743232" y="605173"/>
                    <a:pt x="744183" y="590945"/>
                    <a:pt x="744183" y="576717"/>
                  </a:cubicBezTo>
                  <a:cubicBezTo>
                    <a:pt x="744183" y="345271"/>
                    <a:pt x="639636" y="138488"/>
                    <a:pt x="474262" y="949"/>
                  </a:cubicBezTo>
                  <a:close/>
                </a:path>
              </a:pathLst>
            </a:custGeom>
            <a:solidFill>
              <a:srgbClr val="268C47"/>
            </a:solidFill>
            <a:ln w="0"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C494C4D9-83C6-E8D8-7E74-44458C1CC167}"/>
                </a:ext>
              </a:extLst>
            </p:cNvPr>
            <p:cNvSpPr/>
            <p:nvPr/>
          </p:nvSpPr>
          <p:spPr>
            <a:xfrm>
              <a:off x="3710057" y="5586652"/>
              <a:ext cx="836373" cy="545414"/>
            </a:xfrm>
            <a:custGeom>
              <a:avLst/>
              <a:gdLst>
                <a:gd name="connsiteX0" fmla="*/ 268020 w 836373"/>
                <a:gd name="connsiteY0" fmla="*/ 125208 h 545414"/>
                <a:gd name="connsiteX1" fmla="*/ 3802 w 836373"/>
                <a:gd name="connsiteY1" fmla="*/ 89163 h 545414"/>
                <a:gd name="connsiteX2" fmla="*/ 0 w 836373"/>
                <a:gd name="connsiteY2" fmla="*/ 177378 h 545414"/>
                <a:gd name="connsiteX3" fmla="*/ 63678 w 836373"/>
                <a:gd name="connsiteY3" fmla="*/ 531187 h 545414"/>
                <a:gd name="connsiteX4" fmla="*/ 207193 w 836373"/>
                <a:gd name="connsiteY4" fmla="*/ 545415 h 545414"/>
                <a:gd name="connsiteX5" fmla="*/ 836374 w 836373"/>
                <a:gd name="connsiteY5" fmla="*/ 204886 h 545414"/>
                <a:gd name="connsiteX6" fmla="*/ 746084 w 836373"/>
                <a:gd name="connsiteY6" fmla="*/ 0 h 545414"/>
                <a:gd name="connsiteX7" fmla="*/ 268020 w 836373"/>
                <a:gd name="connsiteY7" fmla="*/ 126157 h 54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6373" h="545414">
                  <a:moveTo>
                    <a:pt x="268020" y="125208"/>
                  </a:moveTo>
                  <a:cubicBezTo>
                    <a:pt x="176779" y="125208"/>
                    <a:pt x="87439" y="112877"/>
                    <a:pt x="3802" y="89163"/>
                  </a:cubicBezTo>
                  <a:cubicBezTo>
                    <a:pt x="950" y="118568"/>
                    <a:pt x="0" y="147974"/>
                    <a:pt x="0" y="177378"/>
                  </a:cubicBezTo>
                  <a:cubicBezTo>
                    <a:pt x="0" y="301638"/>
                    <a:pt x="22810" y="421155"/>
                    <a:pt x="63678" y="531187"/>
                  </a:cubicBezTo>
                  <a:cubicBezTo>
                    <a:pt x="110249" y="539724"/>
                    <a:pt x="157770" y="545415"/>
                    <a:pt x="207193" y="545415"/>
                  </a:cubicBezTo>
                  <a:cubicBezTo>
                    <a:pt x="470460" y="545415"/>
                    <a:pt x="702364" y="409773"/>
                    <a:pt x="836374" y="204886"/>
                  </a:cubicBezTo>
                  <a:cubicBezTo>
                    <a:pt x="813564" y="132797"/>
                    <a:pt x="783150" y="64501"/>
                    <a:pt x="746084" y="0"/>
                  </a:cubicBezTo>
                  <a:cubicBezTo>
                    <a:pt x="604470" y="79678"/>
                    <a:pt x="441948" y="126157"/>
                    <a:pt x="268020" y="126157"/>
                  </a:cubicBezTo>
                  <a:close/>
                </a:path>
              </a:pathLst>
            </a:custGeom>
            <a:solidFill>
              <a:srgbClr val="519947"/>
            </a:solidFill>
            <a:ln w="0"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90568E5-0A9C-C6AF-8B3F-796454B4107A}"/>
                </a:ext>
              </a:extLst>
            </p:cNvPr>
            <p:cNvSpPr/>
            <p:nvPr/>
          </p:nvSpPr>
          <p:spPr>
            <a:xfrm>
              <a:off x="3712908" y="5140835"/>
              <a:ext cx="743232" cy="571025"/>
            </a:xfrm>
            <a:custGeom>
              <a:avLst/>
              <a:gdLst>
                <a:gd name="connsiteX0" fmla="*/ 265168 w 743232"/>
                <a:gd name="connsiteY0" fmla="*/ 571026 h 571025"/>
                <a:gd name="connsiteX1" fmla="*/ 743232 w 743232"/>
                <a:gd name="connsiteY1" fmla="*/ 444869 h 571025"/>
                <a:gd name="connsiteX2" fmla="*/ 210994 w 743232"/>
                <a:gd name="connsiteY2" fmla="*/ 0 h 571025"/>
                <a:gd name="connsiteX3" fmla="*/ 0 w 743232"/>
                <a:gd name="connsiteY3" fmla="*/ 534032 h 571025"/>
                <a:gd name="connsiteX4" fmla="*/ 264218 w 743232"/>
                <a:gd name="connsiteY4" fmla="*/ 570077 h 57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232" h="571025">
                  <a:moveTo>
                    <a:pt x="265168" y="571026"/>
                  </a:moveTo>
                  <a:cubicBezTo>
                    <a:pt x="439096" y="571026"/>
                    <a:pt x="602569" y="525495"/>
                    <a:pt x="743232" y="444869"/>
                  </a:cubicBezTo>
                  <a:cubicBezTo>
                    <a:pt x="624429" y="240931"/>
                    <a:pt x="436245" y="81575"/>
                    <a:pt x="210994" y="0"/>
                  </a:cubicBezTo>
                  <a:cubicBezTo>
                    <a:pt x="93142" y="149871"/>
                    <a:pt x="17108" y="333889"/>
                    <a:pt x="0" y="534032"/>
                  </a:cubicBezTo>
                  <a:cubicBezTo>
                    <a:pt x="83637" y="557746"/>
                    <a:pt x="172977" y="570077"/>
                    <a:pt x="264218" y="570077"/>
                  </a:cubicBezTo>
                  <a:close/>
                </a:path>
              </a:pathLst>
            </a:custGeom>
            <a:solidFill>
              <a:srgbClr val="1D7C47"/>
            </a:solidFill>
            <a:ln w="0" cap="flat">
              <a:noFill/>
              <a:prstDash val="solid"/>
              <a:miter/>
            </a:ln>
          </p:spPr>
          <p:txBody>
            <a:bodyPr rtlCol="0" anchor="ctr"/>
            <a:lstStyle/>
            <a:p>
              <a:endParaRPr lang="en-US"/>
            </a:p>
          </p:txBody>
        </p:sp>
      </p:grpSp>
      <p:sp>
        <p:nvSpPr>
          <p:cNvPr id="55" name="Text Placeholder 29">
            <a:extLst>
              <a:ext uri="{FF2B5EF4-FFF2-40B4-BE49-F238E27FC236}">
                <a16:creationId xmlns:a16="http://schemas.microsoft.com/office/drawing/2014/main" id="{77603D2D-586C-799C-BAD0-D572D587A07F}"/>
              </a:ext>
            </a:extLst>
          </p:cNvPr>
          <p:cNvSpPr>
            <a:spLocks noGrp="1"/>
          </p:cNvSpPr>
          <p:nvPr>
            <p:ph type="body" sz="quarter" idx="32"/>
          </p:nvPr>
        </p:nvSpPr>
        <p:spPr>
          <a:xfrm>
            <a:off x="634479" y="6264548"/>
            <a:ext cx="6541269" cy="4626972"/>
          </a:xfrm>
        </p:spPr>
        <p:txBody>
          <a:bodyPr/>
          <a:lstStyle/>
          <a:p>
            <a:pPr lvl="0" algn="l">
              <a:lnSpc>
                <a:spcPct val="100000"/>
              </a:lnSpc>
            </a:pPr>
            <a:r>
              <a:rPr lang="en-PH" sz="1600" b="1" dirty="0">
                <a:solidFill>
                  <a:srgbClr val="84C345"/>
                </a:solidFill>
              </a:rPr>
              <a:t>Predavanje TED – How Empowering Women and Girls Can Help Stop Global Warming</a:t>
            </a:r>
          </a:p>
          <a:p>
            <a:pPr lvl="0">
              <a:lnSpc>
                <a:spcPct val="100000"/>
              </a:lnSpc>
            </a:pPr>
            <a:r>
              <a:rPr lang="en-PH" sz="1400" dirty="0"/>
              <a:t>To predavanje utemeljuje, da je enakost spolov podnebno ukrepanje. Ko so ženske in dekleta opolnomočene, postanejo cele skupnosti bolj trajnostne in odporne.</a:t>
            </a:r>
          </a:p>
          <a:p>
            <a:pPr lvl="0">
              <a:lnSpc>
                <a:spcPct val="100000"/>
              </a:lnSpc>
            </a:pPr>
            <a:r>
              <a:rPr lang="en-PH" sz="1400" dirty="0">
                <a:solidFill>
                  <a:srgbClr val="1A7B46"/>
                </a:solidFill>
                <a:hlinkClick r:id="rId3">
                  <a:extLst>
                    <a:ext uri="{A12FA001-AC4F-418D-AE19-62706E023703}">
                      <ahyp:hlinkClr xmlns:ahyp="http://schemas.microsoft.com/office/drawing/2018/hyperlinkcolor" val="tx"/>
                    </a:ext>
                  </a:extLst>
                </a:hlinkClick>
              </a:rPr>
              <a:t>Povezava</a:t>
            </a:r>
            <a:endParaRPr lang="en-PH" sz="1400" dirty="0">
              <a:solidFill>
                <a:srgbClr val="1A7B46"/>
              </a:solidFill>
            </a:endParaRPr>
          </a:p>
          <a:p>
            <a:pPr lvl="0">
              <a:lnSpc>
                <a:spcPct val="100000"/>
              </a:lnSpc>
            </a:pPr>
            <a:endParaRPr lang="en-PH" sz="1200" b="1" dirty="0"/>
          </a:p>
          <a:p>
            <a:pPr lvl="0" algn="l">
              <a:lnSpc>
                <a:spcPct val="100000"/>
              </a:lnSpc>
            </a:pPr>
            <a:r>
              <a:rPr lang="en-PH" sz="1600" b="1" dirty="0">
                <a:solidFill>
                  <a:srgbClr val="84C345"/>
                </a:solidFill>
              </a:rPr>
              <a:t>Predavanje TED – How to transform apocalypse fatigue into action on global warming (Per Espen Stoknes)</a:t>
            </a:r>
            <a:br>
              <a:rPr lang="en-PH" sz="1600" b="1" i="1" dirty="0">
                <a:solidFill>
                  <a:srgbClr val="84C345"/>
                </a:solidFill>
              </a:rPr>
            </a:br>
            <a:endParaRPr lang="en-PH" sz="1600" b="1" i="1" dirty="0">
              <a:solidFill>
                <a:srgbClr val="84C345"/>
              </a:solidFill>
            </a:endParaRPr>
          </a:p>
          <a:p>
            <a:pPr lvl="0">
              <a:lnSpc>
                <a:spcPct val="100000"/>
              </a:lnSpc>
            </a:pPr>
            <a:r>
              <a:rPr lang="en-PH" sz="1400" dirty="0" err="1"/>
              <a:t>Stoknes pojasnjuje psihologijo podnebnega obupa in ponuja praktične načine, kako ostati motiviran namesto ohromljen. Koristno za ogled, če se včasih sprašuješ „kakšen smisel ima sploh vse to?“.</a:t>
            </a:r>
          </a:p>
          <a:p>
            <a:pPr lvl="0">
              <a:lnSpc>
                <a:spcPct val="100000"/>
              </a:lnSpc>
            </a:pPr>
            <a:r>
              <a:rPr lang="en-PH" sz="1400" dirty="0">
                <a:solidFill>
                  <a:srgbClr val="1A7B46"/>
                </a:solidFill>
                <a:hlinkClick r:id="rId4">
                  <a:extLst>
                    <a:ext uri="{A12FA001-AC4F-418D-AE19-62706E023703}">
                      <ahyp:hlinkClr xmlns:ahyp="http://schemas.microsoft.com/office/drawing/2018/hyperlinkcolor" val="tx"/>
                    </a:ext>
                  </a:extLst>
                </a:hlinkClick>
              </a:rPr>
              <a:t>Povezava</a:t>
            </a:r>
            <a:endParaRPr lang="en-PH" sz="1200" dirty="0"/>
          </a:p>
          <a:p>
            <a:pPr lvl="0" algn="l">
              <a:lnSpc>
                <a:spcPct val="100000"/>
              </a:lnSpc>
            </a:pPr>
            <a:r>
              <a:rPr lang="en-PH" sz="1600" b="1" dirty="0">
                <a:solidFill>
                  <a:srgbClr val="84C345"/>
                </a:solidFill>
              </a:rPr>
              <a:t>UNICEF: Mladi podnebni aktivisti zahtevajo ukrepanje in vlivajo upanje</a:t>
            </a:r>
          </a:p>
          <a:p>
            <a:pPr lvl="0">
              <a:lnSpc>
                <a:spcPct val="100000"/>
              </a:lnSpc>
            </a:pPr>
            <a:r>
              <a:rPr lang="en-PH" sz="1400" dirty="0"/>
              <a:t>Kratki, močni posnetki mladih podnebnih aktivistov z vsega sveta. Njihovi projekti prikazujejo, kako lahko lokalne zamisli spodbudijo svetovne spremembe. Odlično za razprave v razredu ali skupini.</a:t>
            </a:r>
          </a:p>
          <a:p>
            <a:pPr lvl="0" algn="l">
              <a:lnSpc>
                <a:spcPct val="100000"/>
              </a:lnSpc>
            </a:pPr>
            <a:r>
              <a:rPr lang="en-PH" sz="1400" dirty="0">
                <a:solidFill>
                  <a:srgbClr val="1A7B46"/>
                </a:solidFill>
                <a:hlinkClick r:id="rId5">
                  <a:extLst>
                    <a:ext uri="{A12FA001-AC4F-418D-AE19-62706E023703}">
                      <ahyp:hlinkClr xmlns:ahyp="http://schemas.microsoft.com/office/drawing/2018/hyperlinkcolor" val="tx"/>
                    </a:ext>
                  </a:extLst>
                </a:hlinkClick>
              </a:rPr>
              <a:t>Povezava</a:t>
            </a:r>
            <a:br>
              <a:rPr lang="en-PH" sz="1400" dirty="0"/>
            </a:br>
            <a:endParaRPr lang="en-PH" sz="1400" dirty="0"/>
          </a:p>
          <a:p>
            <a:pPr algn="l">
              <a:lnSpc>
                <a:spcPct val="100000"/>
              </a:lnSpc>
            </a:pPr>
            <a:r>
              <a:rPr lang="en-PH" sz="1600" b="1" dirty="0">
                <a:solidFill>
                  <a:srgbClr val="84C345"/>
                </a:solidFill>
              </a:rPr>
              <a:t>Kratki dokumentarec – Youth v Gov (Netflix)</a:t>
            </a:r>
          </a:p>
          <a:p>
            <a:pPr>
              <a:lnSpc>
                <a:spcPct val="100000"/>
              </a:lnSpc>
            </a:pPr>
            <a:r>
              <a:rPr lang="en-PH" sz="1400" dirty="0"/>
              <a:t>Spremlja mlade aktiviste v ZDA, ki so vložili prelomno tožbo proti vladi, ker ni zaščitila njihove pravice do varnega podnebja. Pretresljiva zgodba o mladih, ki vzamejo moč v svoje roke.</a:t>
            </a:r>
          </a:p>
          <a:p>
            <a:pPr>
              <a:lnSpc>
                <a:spcPct val="100000"/>
              </a:lnSpc>
            </a:pPr>
            <a:r>
              <a:rPr lang="en-PH" sz="1400" dirty="0">
                <a:solidFill>
                  <a:srgbClr val="1A7B46"/>
                </a:solidFill>
                <a:hlinkClick r:id="rId6">
                  <a:extLst>
                    <a:ext uri="{A12FA001-AC4F-418D-AE19-62706E023703}">
                      <ahyp:hlinkClr xmlns:ahyp="http://schemas.microsoft.com/office/drawing/2018/hyperlinkcolor" val="tx"/>
                    </a:ext>
                  </a:extLst>
                </a:hlinkClick>
              </a:rPr>
              <a:t>Povezava</a:t>
            </a:r>
            <a:endParaRPr lang="en-PH" sz="1400" dirty="0">
              <a:solidFill>
                <a:srgbClr val="1A7B46"/>
              </a:solidFill>
            </a:endParaRPr>
          </a:p>
        </p:txBody>
      </p:sp>
    </p:spTree>
    <p:extLst>
      <p:ext uri="{BB962C8B-B14F-4D97-AF65-F5344CB8AC3E}">
        <p14:creationId xmlns:p14="http://schemas.microsoft.com/office/powerpoint/2010/main" val="238824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id="{50AC38B4-8AE1-D700-2C51-3E91E65983E0}"/>
              </a:ext>
            </a:extLst>
          </p:cNvPr>
          <p:cNvSpPr>
            <a:spLocks noGrp="1"/>
          </p:cNvSpPr>
          <p:nvPr>
            <p:ph type="body" sz="quarter" idx="32"/>
          </p:nvPr>
        </p:nvSpPr>
        <p:spPr>
          <a:xfrm>
            <a:off x="634479" y="5773871"/>
            <a:ext cx="6541269" cy="2198733"/>
          </a:xfrm>
        </p:spPr>
        <p:txBody>
          <a:bodyPr numCol="1"/>
          <a:lstStyle/>
          <a:p>
            <a:pPr lvl="0" algn="l">
              <a:lnSpc>
                <a:spcPct val="100000"/>
              </a:lnSpc>
            </a:pPr>
            <a:r>
              <a:rPr lang="en-PH" sz="1600" b="1" dirty="0">
                <a:solidFill>
                  <a:srgbClr val="84C345"/>
                </a:solidFill>
              </a:rPr>
              <a:t>Podkast – Force of Nature</a:t>
            </a:r>
          </a:p>
          <a:p>
            <a:pPr lvl="0">
              <a:lnSpc>
                <a:spcPct val="100000"/>
              </a:lnSpc>
            </a:pPr>
            <a:r>
              <a:rPr lang="en-PH" sz="1400" dirty="0"/>
              <a:t>Serija, namenjena mladim, ki raziskuje ekološko tesnobo in prikazuje, kako jo je mogoče spremeniti v pogum in vodenje. Poslušanje je kot sodelovanje v podpornem pogovoru z vrstniki.</a:t>
            </a:r>
          </a:p>
          <a:p>
            <a:pPr lvl="0" algn="l">
              <a:lnSpc>
                <a:spcPct val="100000"/>
              </a:lnSpc>
            </a:pPr>
            <a:r>
              <a:rPr lang="en-PH" sz="1400" dirty="0">
                <a:solidFill>
                  <a:srgbClr val="1A7B46"/>
                </a:solidFill>
                <a:hlinkClick r:id="rId2">
                  <a:extLst>
                    <a:ext uri="{A12FA001-AC4F-418D-AE19-62706E023703}">
                      <ahyp:hlinkClr xmlns:ahyp="http://schemas.microsoft.com/office/drawing/2018/hyperlinkcolor" val="tx"/>
                    </a:ext>
                  </a:extLst>
                </a:hlinkClick>
              </a:rPr>
              <a:t>Povezava</a:t>
            </a:r>
            <a:br>
              <a:rPr lang="en-PH" sz="1400" dirty="0"/>
            </a:br>
            <a:endParaRPr lang="en-PH" sz="1400" dirty="0"/>
          </a:p>
        </p:txBody>
      </p:sp>
      <p:sp>
        <p:nvSpPr>
          <p:cNvPr id="16" name="Slide Number Placeholder 15">
            <a:extLst>
              <a:ext uri="{FF2B5EF4-FFF2-40B4-BE49-F238E27FC236}">
                <a16:creationId xmlns:a16="http://schemas.microsoft.com/office/drawing/2014/main" id="{0A35AB30-56C3-7046-F053-F2F9762B353C}"/>
              </a:ext>
            </a:extLst>
          </p:cNvPr>
          <p:cNvSpPr>
            <a:spLocks noGrp="1"/>
          </p:cNvSpPr>
          <p:nvPr>
            <p:ph type="sldNum" sz="quarter" idx="4"/>
          </p:nvPr>
        </p:nvSpPr>
        <p:spPr>
          <a:xfrm>
            <a:off x="7175748" y="10446817"/>
            <a:ext cx="464659" cy="363595"/>
          </a:xfrm>
        </p:spPr>
        <p:txBody>
          <a:bodyPr/>
          <a:lstStyle/>
          <a:p>
            <a:fld id="{9C527BFA-2C0E-4CEC-B6A5-913A56FEF4B4}" type="slidenum">
              <a:rPr lang="fr-CA" smtClean="0"/>
              <a:pPr/>
              <a:t>6</a:t>
            </a:fld>
            <a:endParaRPr lang="fr-CA" dirty="0"/>
          </a:p>
        </p:txBody>
      </p:sp>
      <p:sp>
        <p:nvSpPr>
          <p:cNvPr id="20" name="Text Placeholder 19">
            <a:extLst>
              <a:ext uri="{FF2B5EF4-FFF2-40B4-BE49-F238E27FC236}">
                <a16:creationId xmlns:a16="http://schemas.microsoft.com/office/drawing/2014/main" id="{FB0EBD4A-41B9-3E1D-45F9-7A55A46108D1}"/>
              </a:ext>
            </a:extLst>
          </p:cNvPr>
          <p:cNvSpPr>
            <a:spLocks noGrp="1"/>
          </p:cNvSpPr>
          <p:nvPr>
            <p:ph type="body" sz="quarter" idx="35"/>
          </p:nvPr>
        </p:nvSpPr>
        <p:spPr/>
        <p:txBody>
          <a:bodyPr/>
          <a:lstStyle/>
          <a:p>
            <a:r>
              <a:rPr lang="en-US" dirty="0"/>
              <a:t>Poslušaj</a:t>
            </a:r>
          </a:p>
        </p:txBody>
      </p:sp>
      <p:sp>
        <p:nvSpPr>
          <p:cNvPr id="21" name="Text Placeholder 20">
            <a:extLst>
              <a:ext uri="{FF2B5EF4-FFF2-40B4-BE49-F238E27FC236}">
                <a16:creationId xmlns:a16="http://schemas.microsoft.com/office/drawing/2014/main" id="{085870CB-AD46-7A06-567B-A098F8F990FE}"/>
              </a:ext>
            </a:extLst>
          </p:cNvPr>
          <p:cNvSpPr>
            <a:spLocks noGrp="1"/>
          </p:cNvSpPr>
          <p:nvPr>
            <p:ph type="body" sz="quarter" idx="36"/>
          </p:nvPr>
        </p:nvSpPr>
        <p:spPr/>
        <p:txBody>
          <a:bodyPr/>
          <a:lstStyle/>
          <a:p>
            <a:r>
              <a:rPr lang="en-US" dirty="0"/>
              <a:t>04</a:t>
            </a:r>
          </a:p>
        </p:txBody>
      </p:sp>
      <p:pic>
        <p:nvPicPr>
          <p:cNvPr id="5" name="Picture Placeholder 4">
            <a:extLst>
              <a:ext uri="{FF2B5EF4-FFF2-40B4-BE49-F238E27FC236}">
                <a16:creationId xmlns:a16="http://schemas.microsoft.com/office/drawing/2014/main" id="{EB96A72A-F01F-45C6-1920-E1965230FE28}"/>
              </a:ext>
            </a:extLst>
          </p:cNvPr>
          <p:cNvPicPr>
            <a:picLocks noGrp="1" noChangeAspect="1"/>
          </p:cNvPicPr>
          <p:nvPr>
            <p:ph type="pic" sz="quarter" idx="37"/>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043235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Placeholder 59">
            <a:extLst>
              <a:ext uri="{FF2B5EF4-FFF2-40B4-BE49-F238E27FC236}">
                <a16:creationId xmlns:a16="http://schemas.microsoft.com/office/drawing/2014/main" id="{960F4AE6-7A2A-7EE3-470A-022F36950B28}"/>
              </a:ext>
            </a:extLst>
          </p:cNvPr>
          <p:cNvSpPr>
            <a:spLocks noGrp="1"/>
          </p:cNvSpPr>
          <p:nvPr>
            <p:ph type="body" sz="quarter" idx="18"/>
          </p:nvPr>
        </p:nvSpPr>
        <p:spPr>
          <a:xfrm>
            <a:off x="528133" y="1876698"/>
            <a:ext cx="3089709" cy="1049221"/>
          </a:xfrm>
        </p:spPr>
        <p:txBody>
          <a:bodyPr/>
          <a:lstStyle/>
          <a:p>
            <a:r>
              <a:rPr lang="en-US" dirty="0"/>
              <a:t>Preizkusi sam/-a</a:t>
            </a:r>
          </a:p>
        </p:txBody>
      </p:sp>
      <p:sp>
        <p:nvSpPr>
          <p:cNvPr id="8" name="Text Placeholder 7">
            <a:extLst>
              <a:ext uri="{FF2B5EF4-FFF2-40B4-BE49-F238E27FC236}">
                <a16:creationId xmlns:a16="http://schemas.microsoft.com/office/drawing/2014/main" id="{480A3FB5-72DE-F28A-C801-A9FD8AD73793}"/>
              </a:ext>
            </a:extLst>
          </p:cNvPr>
          <p:cNvSpPr>
            <a:spLocks noGrp="1"/>
          </p:cNvSpPr>
          <p:nvPr>
            <p:ph type="body" sz="quarter" idx="19"/>
          </p:nvPr>
        </p:nvSpPr>
        <p:spPr>
          <a:xfrm>
            <a:off x="544933" y="941779"/>
            <a:ext cx="1197303" cy="385564"/>
          </a:xfrm>
        </p:spPr>
        <p:txBody>
          <a:bodyPr/>
          <a:lstStyle/>
          <a:p>
            <a:r>
              <a:rPr lang="en-US" dirty="0"/>
              <a:t>05</a:t>
            </a:r>
          </a:p>
        </p:txBody>
      </p:sp>
      <p:pic>
        <p:nvPicPr>
          <p:cNvPr id="6" name="Picture Placeholder 5">
            <a:extLst>
              <a:ext uri="{FF2B5EF4-FFF2-40B4-BE49-F238E27FC236}">
                <a16:creationId xmlns:a16="http://schemas.microsoft.com/office/drawing/2014/main" id="{60B9841A-03E7-7507-2FD7-F7CF5ADC15AF}"/>
              </a:ext>
            </a:extLst>
          </p:cNvPr>
          <p:cNvPicPr>
            <a:picLocks noGrp="1" noChangeAspect="1"/>
          </p:cNvPicPr>
          <p:nvPr>
            <p:ph type="pic" sz="quarter" idx="34"/>
          </p:nvPr>
        </p:nvPicPr>
        <p:blipFill rotWithShape="1">
          <a:blip r:embed="rId2" cstate="email">
            <a:extLst>
              <a:ext uri="{28A0092B-C50C-407E-A947-70E740481C1C}">
                <a14:useLocalDpi xmlns:a14="http://schemas.microsoft.com/office/drawing/2010/main"/>
              </a:ext>
            </a:extLst>
          </a:blip>
          <a:srcRect/>
          <a:stretch/>
        </p:blipFill>
        <p:spPr>
          <a:xfrm>
            <a:off x="3865139" y="1714894"/>
            <a:ext cx="3919907" cy="3272709"/>
          </a:xfrm>
        </p:spPr>
      </p:pic>
      <p:sp>
        <p:nvSpPr>
          <p:cNvPr id="23" name="Slide Number Placeholder 5">
            <a:extLst>
              <a:ext uri="{FF2B5EF4-FFF2-40B4-BE49-F238E27FC236}">
                <a16:creationId xmlns:a16="http://schemas.microsoft.com/office/drawing/2014/main" id="{010F267F-EE09-5653-A7F1-451CBF75002D}"/>
              </a:ext>
            </a:extLst>
          </p:cNvPr>
          <p:cNvSpPr>
            <a:spLocks noGrp="1"/>
          </p:cNvSpPr>
          <p:nvPr>
            <p:ph type="sldNum" sz="quarter" idx="4"/>
          </p:nvPr>
        </p:nvSpPr>
        <p:spPr>
          <a:xfrm>
            <a:off x="6668293" y="10441891"/>
            <a:ext cx="988834" cy="465822"/>
          </a:xfr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7</a:t>
            </a:fld>
            <a:endParaRPr lang="en-US" dirty="0"/>
          </a:p>
        </p:txBody>
      </p:sp>
      <p:grpSp>
        <p:nvGrpSpPr>
          <p:cNvPr id="10" name="Graphic 76">
            <a:extLst>
              <a:ext uri="{FF2B5EF4-FFF2-40B4-BE49-F238E27FC236}">
                <a16:creationId xmlns:a16="http://schemas.microsoft.com/office/drawing/2014/main" id="{21F6A5E6-928A-670D-1CA1-A7826210B827}"/>
              </a:ext>
            </a:extLst>
          </p:cNvPr>
          <p:cNvGrpSpPr/>
          <p:nvPr/>
        </p:nvGrpSpPr>
        <p:grpSpPr>
          <a:xfrm rot="1080724">
            <a:off x="-1119991" y="8017137"/>
            <a:ext cx="2559370" cy="2557547"/>
            <a:chOff x="3165464" y="4630516"/>
            <a:chExt cx="1502621" cy="1501550"/>
          </a:xfrm>
        </p:grpSpPr>
        <p:sp>
          <p:nvSpPr>
            <p:cNvPr id="12" name="Freeform 11">
              <a:extLst>
                <a:ext uri="{FF2B5EF4-FFF2-40B4-BE49-F238E27FC236}">
                  <a16:creationId xmlns:a16="http://schemas.microsoft.com/office/drawing/2014/main" id="{78B2C6EC-3ECF-9681-EAD7-88D32F4442CF}"/>
                </a:ext>
              </a:extLst>
            </p:cNvPr>
            <p:cNvSpPr/>
            <p:nvPr/>
          </p:nvSpPr>
          <p:spPr>
            <a:xfrm>
              <a:off x="3199679" y="4630516"/>
              <a:ext cx="1198485" cy="522649"/>
            </a:xfrm>
            <a:custGeom>
              <a:avLst/>
              <a:gdLst>
                <a:gd name="connsiteX0" fmla="*/ 724224 w 1198485"/>
                <a:gd name="connsiteY0" fmla="*/ 510319 h 522649"/>
                <a:gd name="connsiteX1" fmla="*/ 1198486 w 1198485"/>
                <a:gd name="connsiteY1" fmla="*/ 174533 h 522649"/>
                <a:gd name="connsiteX2" fmla="*/ 716620 w 1198485"/>
                <a:gd name="connsiteY2" fmla="*/ 0 h 522649"/>
                <a:gd name="connsiteX3" fmla="*/ 0 w 1198485"/>
                <a:gd name="connsiteY3" fmla="*/ 522650 h 522649"/>
                <a:gd name="connsiteX4" fmla="*/ 379220 w 1198485"/>
                <a:gd name="connsiteY4" fmla="*/ 449612 h 522649"/>
                <a:gd name="connsiteX5" fmla="*/ 723273 w 1198485"/>
                <a:gd name="connsiteY5" fmla="*/ 509370 h 52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8485" h="522649">
                  <a:moveTo>
                    <a:pt x="724224" y="510319"/>
                  </a:moveTo>
                  <a:cubicBezTo>
                    <a:pt x="844928" y="356654"/>
                    <a:pt x="1009351" y="238085"/>
                    <a:pt x="1198486" y="174533"/>
                  </a:cubicBezTo>
                  <a:cubicBezTo>
                    <a:pt x="1068278" y="65450"/>
                    <a:pt x="900052" y="0"/>
                    <a:pt x="716620" y="0"/>
                  </a:cubicBezTo>
                  <a:cubicBezTo>
                    <a:pt x="381120" y="0"/>
                    <a:pt x="96943" y="220063"/>
                    <a:pt x="0" y="522650"/>
                  </a:cubicBezTo>
                  <a:cubicBezTo>
                    <a:pt x="116902" y="475222"/>
                    <a:pt x="245210" y="449612"/>
                    <a:pt x="379220" y="449612"/>
                  </a:cubicBezTo>
                  <a:cubicBezTo>
                    <a:pt x="513229" y="449612"/>
                    <a:pt x="615875" y="470480"/>
                    <a:pt x="723273" y="509370"/>
                  </a:cubicBezTo>
                  <a:close/>
                </a:path>
              </a:pathLst>
            </a:custGeom>
            <a:solidFill>
              <a:srgbClr val="5398A2"/>
            </a:solidFill>
            <a:ln w="0"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3229C442-7917-7FFD-4BC6-FE24F5B3F63A}"/>
                </a:ext>
              </a:extLst>
            </p:cNvPr>
            <p:cNvSpPr/>
            <p:nvPr/>
          </p:nvSpPr>
          <p:spPr>
            <a:xfrm>
              <a:off x="3165464" y="5282168"/>
              <a:ext cx="607321" cy="834721"/>
            </a:xfrm>
            <a:custGeom>
              <a:avLst/>
              <a:gdLst>
                <a:gd name="connsiteX0" fmla="*/ 547445 w 607321"/>
                <a:gd name="connsiteY0" fmla="*/ 392699 h 834721"/>
                <a:gd name="connsiteX1" fmla="*/ 6653 w 607321"/>
                <a:gd name="connsiteY1" fmla="*/ 0 h 834721"/>
                <a:gd name="connsiteX2" fmla="*/ 0 w 607321"/>
                <a:gd name="connsiteY2" fmla="*/ 98649 h 834721"/>
                <a:gd name="connsiteX3" fmla="*/ 607321 w 607321"/>
                <a:gd name="connsiteY3" fmla="*/ 834722 h 834721"/>
                <a:gd name="connsiteX4" fmla="*/ 543643 w 607321"/>
                <a:gd name="connsiteY4" fmla="*/ 480914 h 834721"/>
                <a:gd name="connsiteX5" fmla="*/ 547445 w 607321"/>
                <a:gd name="connsiteY5" fmla="*/ 392699 h 83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7321" h="834721">
                  <a:moveTo>
                    <a:pt x="547445" y="392699"/>
                  </a:moveTo>
                  <a:cubicBezTo>
                    <a:pt x="324095" y="329146"/>
                    <a:pt x="133059" y="187812"/>
                    <a:pt x="6653" y="0"/>
                  </a:cubicBezTo>
                  <a:cubicBezTo>
                    <a:pt x="2851" y="32251"/>
                    <a:pt x="0" y="65450"/>
                    <a:pt x="0" y="98649"/>
                  </a:cubicBezTo>
                  <a:cubicBezTo>
                    <a:pt x="0" y="463840"/>
                    <a:pt x="261367" y="767375"/>
                    <a:pt x="607321" y="834722"/>
                  </a:cubicBezTo>
                  <a:cubicBezTo>
                    <a:pt x="566453" y="724691"/>
                    <a:pt x="543643" y="605173"/>
                    <a:pt x="543643" y="480914"/>
                  </a:cubicBezTo>
                  <a:cubicBezTo>
                    <a:pt x="543643" y="356654"/>
                    <a:pt x="544593" y="422104"/>
                    <a:pt x="547445" y="392699"/>
                  </a:cubicBezTo>
                  <a:close/>
                </a:path>
              </a:pathLst>
            </a:custGeom>
            <a:solidFill>
              <a:srgbClr val="8CC241"/>
            </a:solidFill>
            <a:ln w="0"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6C137E5E-E70C-4DC6-CB36-4DE53BF81C80}"/>
                </a:ext>
              </a:extLst>
            </p:cNvPr>
            <p:cNvSpPr/>
            <p:nvPr/>
          </p:nvSpPr>
          <p:spPr>
            <a:xfrm>
              <a:off x="3172117" y="5081076"/>
              <a:ext cx="751786" cy="593790"/>
            </a:xfrm>
            <a:custGeom>
              <a:avLst/>
              <a:gdLst>
                <a:gd name="connsiteX0" fmla="*/ 540792 w 751786"/>
                <a:gd name="connsiteY0" fmla="*/ 593791 h 593790"/>
                <a:gd name="connsiteX1" fmla="*/ 751786 w 751786"/>
                <a:gd name="connsiteY1" fmla="*/ 59759 h 593790"/>
                <a:gd name="connsiteX2" fmla="*/ 407732 w 751786"/>
                <a:gd name="connsiteY2" fmla="*/ 0 h 593790"/>
                <a:gd name="connsiteX3" fmla="*/ 28513 w 751786"/>
                <a:gd name="connsiteY3" fmla="*/ 73038 h 593790"/>
                <a:gd name="connsiteX4" fmla="*/ 0 w 751786"/>
                <a:gd name="connsiteY4" fmla="*/ 201092 h 593790"/>
                <a:gd name="connsiteX5" fmla="*/ 540792 w 751786"/>
                <a:gd name="connsiteY5" fmla="*/ 593791 h 593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1786" h="593790">
                  <a:moveTo>
                    <a:pt x="540792" y="593791"/>
                  </a:moveTo>
                  <a:cubicBezTo>
                    <a:pt x="557899" y="393647"/>
                    <a:pt x="633933" y="209629"/>
                    <a:pt x="751786" y="59759"/>
                  </a:cubicBezTo>
                  <a:cubicBezTo>
                    <a:pt x="644388" y="20868"/>
                    <a:pt x="528436" y="0"/>
                    <a:pt x="407732" y="0"/>
                  </a:cubicBezTo>
                  <a:cubicBezTo>
                    <a:pt x="287028" y="0"/>
                    <a:pt x="145415" y="25611"/>
                    <a:pt x="28513" y="73038"/>
                  </a:cubicBezTo>
                  <a:cubicBezTo>
                    <a:pt x="15207" y="114774"/>
                    <a:pt x="5703" y="157459"/>
                    <a:pt x="0" y="201092"/>
                  </a:cubicBezTo>
                  <a:cubicBezTo>
                    <a:pt x="126407" y="388905"/>
                    <a:pt x="317442" y="530238"/>
                    <a:pt x="540792" y="593791"/>
                  </a:cubicBezTo>
                  <a:close/>
                </a:path>
              </a:pathLst>
            </a:custGeom>
            <a:solidFill>
              <a:srgbClr val="1C8C4D"/>
            </a:solidFill>
            <a:ln w="0"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3F2A33F6-41B3-DBF6-AEC4-67EA1F3B3B20}"/>
                </a:ext>
              </a:extLst>
            </p:cNvPr>
            <p:cNvSpPr/>
            <p:nvPr/>
          </p:nvSpPr>
          <p:spPr>
            <a:xfrm>
              <a:off x="4456141" y="5424451"/>
              <a:ext cx="210994" cy="366139"/>
            </a:xfrm>
            <a:custGeom>
              <a:avLst/>
              <a:gdLst>
                <a:gd name="connsiteX0" fmla="*/ 0 w 210994"/>
                <a:gd name="connsiteY0" fmla="*/ 161253 h 366139"/>
                <a:gd name="connsiteX1" fmla="*/ 90290 w 210994"/>
                <a:gd name="connsiteY1" fmla="*/ 366139 h 366139"/>
                <a:gd name="connsiteX2" fmla="*/ 210994 w 210994"/>
                <a:gd name="connsiteY2" fmla="*/ 0 h 366139"/>
                <a:gd name="connsiteX3" fmla="*/ 0 w 210994"/>
                <a:gd name="connsiteY3" fmla="*/ 161253 h 366139"/>
              </a:gdLst>
              <a:ahLst/>
              <a:cxnLst>
                <a:cxn ang="0">
                  <a:pos x="connsiteX0" y="connsiteY0"/>
                </a:cxn>
                <a:cxn ang="0">
                  <a:pos x="connsiteX1" y="connsiteY1"/>
                </a:cxn>
                <a:cxn ang="0">
                  <a:pos x="connsiteX2" y="connsiteY2"/>
                </a:cxn>
                <a:cxn ang="0">
                  <a:pos x="connsiteX3" y="connsiteY3"/>
                </a:cxn>
              </a:cxnLst>
              <a:rect l="l" t="t" r="r" b="b"/>
              <a:pathLst>
                <a:path w="210994" h="366139">
                  <a:moveTo>
                    <a:pt x="0" y="161253"/>
                  </a:moveTo>
                  <a:cubicBezTo>
                    <a:pt x="37067" y="225754"/>
                    <a:pt x="67480" y="294050"/>
                    <a:pt x="90290" y="366139"/>
                  </a:cubicBezTo>
                  <a:cubicBezTo>
                    <a:pt x="159671" y="259902"/>
                    <a:pt x="203391" y="134694"/>
                    <a:pt x="210994" y="0"/>
                  </a:cubicBezTo>
                  <a:cubicBezTo>
                    <a:pt x="148266" y="62604"/>
                    <a:pt x="77935" y="117620"/>
                    <a:pt x="0" y="161253"/>
                  </a:cubicBezTo>
                  <a:close/>
                </a:path>
              </a:pathLst>
            </a:custGeom>
            <a:solidFill>
              <a:srgbClr val="8CC241"/>
            </a:solidFill>
            <a:ln w="0"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C48374E3-0B00-CE4B-291F-6F8C1E33A8C0}"/>
                </a:ext>
              </a:extLst>
            </p:cNvPr>
            <p:cNvSpPr/>
            <p:nvPr/>
          </p:nvSpPr>
          <p:spPr>
            <a:xfrm>
              <a:off x="3923903" y="4805997"/>
              <a:ext cx="744182" cy="780654"/>
            </a:xfrm>
            <a:custGeom>
              <a:avLst/>
              <a:gdLst>
                <a:gd name="connsiteX0" fmla="*/ 474262 w 744182"/>
                <a:gd name="connsiteY0" fmla="*/ 0 h 780654"/>
                <a:gd name="connsiteX1" fmla="*/ 0 w 744182"/>
                <a:gd name="connsiteY1" fmla="*/ 335786 h 780654"/>
                <a:gd name="connsiteX2" fmla="*/ 532238 w 744182"/>
                <a:gd name="connsiteY2" fmla="*/ 780655 h 780654"/>
                <a:gd name="connsiteX3" fmla="*/ 743232 w 744182"/>
                <a:gd name="connsiteY3" fmla="*/ 619402 h 780654"/>
                <a:gd name="connsiteX4" fmla="*/ 744183 w 744182"/>
                <a:gd name="connsiteY4" fmla="*/ 576717 h 780654"/>
                <a:gd name="connsiteX5" fmla="*/ 474262 w 744182"/>
                <a:gd name="connsiteY5" fmla="*/ 949 h 78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4182" h="780654">
                  <a:moveTo>
                    <a:pt x="474262" y="0"/>
                  </a:moveTo>
                  <a:cubicBezTo>
                    <a:pt x="285127" y="63553"/>
                    <a:pt x="120704" y="182121"/>
                    <a:pt x="0" y="335786"/>
                  </a:cubicBezTo>
                  <a:cubicBezTo>
                    <a:pt x="225251" y="417361"/>
                    <a:pt x="413435" y="575769"/>
                    <a:pt x="532238" y="780655"/>
                  </a:cubicBezTo>
                  <a:cubicBezTo>
                    <a:pt x="610173" y="737022"/>
                    <a:pt x="680504" y="682006"/>
                    <a:pt x="743232" y="619402"/>
                  </a:cubicBezTo>
                  <a:cubicBezTo>
                    <a:pt x="743232" y="605173"/>
                    <a:pt x="744183" y="590945"/>
                    <a:pt x="744183" y="576717"/>
                  </a:cubicBezTo>
                  <a:cubicBezTo>
                    <a:pt x="744183" y="345271"/>
                    <a:pt x="639636" y="138488"/>
                    <a:pt x="474262" y="949"/>
                  </a:cubicBezTo>
                  <a:close/>
                </a:path>
              </a:pathLst>
            </a:custGeom>
            <a:solidFill>
              <a:srgbClr val="268C47"/>
            </a:solidFill>
            <a:ln w="0"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C99FDDA7-8250-A7D6-69C2-01B36E5BF325}"/>
                </a:ext>
              </a:extLst>
            </p:cNvPr>
            <p:cNvSpPr/>
            <p:nvPr/>
          </p:nvSpPr>
          <p:spPr>
            <a:xfrm>
              <a:off x="3710057" y="5586652"/>
              <a:ext cx="836373" cy="545414"/>
            </a:xfrm>
            <a:custGeom>
              <a:avLst/>
              <a:gdLst>
                <a:gd name="connsiteX0" fmla="*/ 268020 w 836373"/>
                <a:gd name="connsiteY0" fmla="*/ 125208 h 545414"/>
                <a:gd name="connsiteX1" fmla="*/ 3802 w 836373"/>
                <a:gd name="connsiteY1" fmla="*/ 89163 h 545414"/>
                <a:gd name="connsiteX2" fmla="*/ 0 w 836373"/>
                <a:gd name="connsiteY2" fmla="*/ 177378 h 545414"/>
                <a:gd name="connsiteX3" fmla="*/ 63678 w 836373"/>
                <a:gd name="connsiteY3" fmla="*/ 531187 h 545414"/>
                <a:gd name="connsiteX4" fmla="*/ 207193 w 836373"/>
                <a:gd name="connsiteY4" fmla="*/ 545415 h 545414"/>
                <a:gd name="connsiteX5" fmla="*/ 836374 w 836373"/>
                <a:gd name="connsiteY5" fmla="*/ 204886 h 545414"/>
                <a:gd name="connsiteX6" fmla="*/ 746084 w 836373"/>
                <a:gd name="connsiteY6" fmla="*/ 0 h 545414"/>
                <a:gd name="connsiteX7" fmla="*/ 268020 w 836373"/>
                <a:gd name="connsiteY7" fmla="*/ 126157 h 54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6373" h="545414">
                  <a:moveTo>
                    <a:pt x="268020" y="125208"/>
                  </a:moveTo>
                  <a:cubicBezTo>
                    <a:pt x="176779" y="125208"/>
                    <a:pt x="87439" y="112877"/>
                    <a:pt x="3802" y="89163"/>
                  </a:cubicBezTo>
                  <a:cubicBezTo>
                    <a:pt x="950" y="118568"/>
                    <a:pt x="0" y="147974"/>
                    <a:pt x="0" y="177378"/>
                  </a:cubicBezTo>
                  <a:cubicBezTo>
                    <a:pt x="0" y="301638"/>
                    <a:pt x="22810" y="421155"/>
                    <a:pt x="63678" y="531187"/>
                  </a:cubicBezTo>
                  <a:cubicBezTo>
                    <a:pt x="110249" y="539724"/>
                    <a:pt x="157770" y="545415"/>
                    <a:pt x="207193" y="545415"/>
                  </a:cubicBezTo>
                  <a:cubicBezTo>
                    <a:pt x="470460" y="545415"/>
                    <a:pt x="702364" y="409773"/>
                    <a:pt x="836374" y="204886"/>
                  </a:cubicBezTo>
                  <a:cubicBezTo>
                    <a:pt x="813564" y="132797"/>
                    <a:pt x="783150" y="64501"/>
                    <a:pt x="746084" y="0"/>
                  </a:cubicBezTo>
                  <a:cubicBezTo>
                    <a:pt x="604470" y="79678"/>
                    <a:pt x="441948" y="126157"/>
                    <a:pt x="268020" y="126157"/>
                  </a:cubicBezTo>
                  <a:close/>
                </a:path>
              </a:pathLst>
            </a:custGeom>
            <a:solidFill>
              <a:srgbClr val="519947"/>
            </a:solidFill>
            <a:ln w="0"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385F6D39-F45E-E1F0-17CB-BF4D663955FD}"/>
                </a:ext>
              </a:extLst>
            </p:cNvPr>
            <p:cNvSpPr/>
            <p:nvPr/>
          </p:nvSpPr>
          <p:spPr>
            <a:xfrm>
              <a:off x="3712908" y="5140835"/>
              <a:ext cx="743232" cy="571025"/>
            </a:xfrm>
            <a:custGeom>
              <a:avLst/>
              <a:gdLst>
                <a:gd name="connsiteX0" fmla="*/ 265168 w 743232"/>
                <a:gd name="connsiteY0" fmla="*/ 571026 h 571025"/>
                <a:gd name="connsiteX1" fmla="*/ 743232 w 743232"/>
                <a:gd name="connsiteY1" fmla="*/ 444869 h 571025"/>
                <a:gd name="connsiteX2" fmla="*/ 210994 w 743232"/>
                <a:gd name="connsiteY2" fmla="*/ 0 h 571025"/>
                <a:gd name="connsiteX3" fmla="*/ 0 w 743232"/>
                <a:gd name="connsiteY3" fmla="*/ 534032 h 571025"/>
                <a:gd name="connsiteX4" fmla="*/ 264218 w 743232"/>
                <a:gd name="connsiteY4" fmla="*/ 570077 h 57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232" h="571025">
                  <a:moveTo>
                    <a:pt x="265168" y="571026"/>
                  </a:moveTo>
                  <a:cubicBezTo>
                    <a:pt x="439096" y="571026"/>
                    <a:pt x="602569" y="525495"/>
                    <a:pt x="743232" y="444869"/>
                  </a:cubicBezTo>
                  <a:cubicBezTo>
                    <a:pt x="624429" y="240931"/>
                    <a:pt x="436245" y="81575"/>
                    <a:pt x="210994" y="0"/>
                  </a:cubicBezTo>
                  <a:cubicBezTo>
                    <a:pt x="93142" y="149871"/>
                    <a:pt x="17108" y="333889"/>
                    <a:pt x="0" y="534032"/>
                  </a:cubicBezTo>
                  <a:cubicBezTo>
                    <a:pt x="83637" y="557746"/>
                    <a:pt x="172977" y="570077"/>
                    <a:pt x="264218" y="570077"/>
                  </a:cubicBezTo>
                  <a:close/>
                </a:path>
              </a:pathLst>
            </a:custGeom>
            <a:solidFill>
              <a:srgbClr val="1D7C47"/>
            </a:solidFill>
            <a:ln w="0" cap="flat">
              <a:noFill/>
              <a:prstDash val="solid"/>
              <a:miter/>
            </a:ln>
          </p:spPr>
          <p:txBody>
            <a:bodyPr rtlCol="0" anchor="ctr"/>
            <a:lstStyle/>
            <a:p>
              <a:endParaRPr lang="en-US"/>
            </a:p>
          </p:txBody>
        </p:sp>
      </p:grpSp>
      <p:sp>
        <p:nvSpPr>
          <p:cNvPr id="63" name="Text Placeholder 8">
            <a:extLst>
              <a:ext uri="{FF2B5EF4-FFF2-40B4-BE49-F238E27FC236}">
                <a16:creationId xmlns:a16="http://schemas.microsoft.com/office/drawing/2014/main" id="{5B4D6BFD-5959-18CE-0FC7-E79752EBA551}"/>
              </a:ext>
            </a:extLst>
          </p:cNvPr>
          <p:cNvSpPr>
            <a:spLocks noGrp="1"/>
          </p:cNvSpPr>
          <p:nvPr>
            <p:ph type="body" sz="quarter" idx="32"/>
          </p:nvPr>
        </p:nvSpPr>
        <p:spPr>
          <a:xfrm>
            <a:off x="634479" y="5280120"/>
            <a:ext cx="6541269" cy="3459530"/>
          </a:xfrm>
        </p:spPr>
        <p:txBody>
          <a:bodyPr numCol="1"/>
          <a:lstStyle/>
          <a:p>
            <a:pPr algn="l">
              <a:lnSpc>
                <a:spcPct val="100000"/>
              </a:lnSpc>
            </a:pPr>
            <a:r>
              <a:rPr lang="en-US" sz="1600" b="1" dirty="0">
                <a:solidFill>
                  <a:srgbClr val="84C345"/>
                </a:solidFill>
              </a:rPr>
              <a:t>PIŠI:</a:t>
            </a:r>
          </a:p>
          <a:p>
            <a:pPr>
              <a:lnSpc>
                <a:spcPct val="100000"/>
              </a:lnSpc>
            </a:pPr>
            <a:r>
              <a:rPr lang="en-US" sz="1400" dirty="0"/>
              <a:t>Zapiši eno težavo v svoji skupnosti, ki bi jo z veseljem spremenil/-a. Napiši kratko izjavo „zakaj mi je mar“ – to lahko postane srce tvoje osebne podnebne vizije.</a:t>
            </a:r>
          </a:p>
          <a:p>
            <a:pPr>
              <a:lnSpc>
                <a:spcPct val="100000"/>
              </a:lnSpc>
            </a:pPr>
            <a:endParaRPr lang="en-PH" sz="1200" b="1" dirty="0"/>
          </a:p>
          <a:p>
            <a:pPr algn="l">
              <a:lnSpc>
                <a:spcPct val="100000"/>
              </a:lnSpc>
            </a:pPr>
            <a:r>
              <a:rPr lang="en-PH" sz="1600" b="1" dirty="0">
                <a:solidFill>
                  <a:srgbClr val="84C345"/>
                </a:solidFill>
              </a:rPr>
              <a:t>RAZPRAVLJAJ:</a:t>
            </a:r>
          </a:p>
          <a:p>
            <a:pPr>
              <a:lnSpc>
                <a:spcPct val="100000"/>
              </a:lnSpc>
            </a:pPr>
            <a:r>
              <a:rPr lang="en-PH" sz="1400" dirty="0"/>
              <a:t>Svojo izjavo „zakaj mi je mar“ deli s prijateljem, sošolcem ali skupino. Vprašaj jih, katera težava je njim najbolj pri srcu. Videl/-a boš, kako hitro skupne vizije sprožijo zamisli za sodelovanje.</a:t>
            </a:r>
          </a:p>
          <a:p>
            <a:pPr>
              <a:lnSpc>
                <a:spcPct val="100000"/>
              </a:lnSpc>
            </a:pPr>
            <a:endParaRPr lang="en-PH" sz="1200" b="1" dirty="0"/>
          </a:p>
          <a:p>
            <a:pPr algn="l">
              <a:lnSpc>
                <a:spcPct val="100000"/>
              </a:lnSpc>
            </a:pPr>
            <a:r>
              <a:rPr lang="en-PH" sz="1600" b="1" dirty="0">
                <a:solidFill>
                  <a:srgbClr val="84C345"/>
                </a:solidFill>
              </a:rPr>
              <a:t>UKREPAJ:</a:t>
            </a:r>
          </a:p>
          <a:p>
            <a:pPr>
              <a:lnSpc>
                <a:spcPct val="100000"/>
              </a:lnSpc>
            </a:pPr>
            <a:r>
              <a:rPr lang="en-PH" sz="1400" dirty="0"/>
              <a:t>Naredi majhen korak – objavi svojo vizijo na spletu, ustvari plakat ali jo deli v šoli ali skupnosti. Opolnomočenje raste, ko svoj glas postaviš v svet.</a:t>
            </a:r>
          </a:p>
        </p:txBody>
      </p:sp>
    </p:spTree>
    <p:extLst>
      <p:ext uri="{BB962C8B-B14F-4D97-AF65-F5344CB8AC3E}">
        <p14:creationId xmlns:p14="http://schemas.microsoft.com/office/powerpoint/2010/main" val="165502127"/>
      </p:ext>
    </p:extLst>
  </p:cSld>
  <p:clrMapOvr>
    <a:masterClrMapping/>
  </p:clrMapOvr>
</p:sld>
</file>

<file path=ppt/theme/theme1.xml><?xml version="1.0" encoding="utf-8"?>
<a:theme xmlns:a="http://schemas.openxmlformats.org/drawingml/2006/main" name="Office Theme">
  <a:themeElements>
    <a:clrScheme name="Portal Cyan">
      <a:dk1>
        <a:srgbClr val="000000"/>
      </a:dk1>
      <a:lt1>
        <a:srgbClr val="FFFFFF"/>
      </a:lt1>
      <a:dk2>
        <a:srgbClr val="000000"/>
      </a:dk2>
      <a:lt2>
        <a:srgbClr val="FFFFFF"/>
      </a:lt2>
      <a:accent1>
        <a:srgbClr val="384252"/>
      </a:accent1>
      <a:accent2>
        <a:srgbClr val="70A8AF"/>
      </a:accent2>
      <a:accent3>
        <a:srgbClr val="82B8BF"/>
      </a:accent3>
      <a:accent4>
        <a:srgbClr val="99C6CC"/>
      </a:accent4>
      <a:accent5>
        <a:srgbClr val="AECED2"/>
      </a:accent5>
      <a:accent6>
        <a:srgbClr val="CBDCDF"/>
      </a:accent6>
      <a:hlink>
        <a:srgbClr val="7F7F7F"/>
      </a:hlink>
      <a:folHlink>
        <a:srgbClr val="7F7F7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1293</TotalTime>
  <Words>606</Words>
  <Application>Microsoft Office PowerPoint</Application>
  <PresentationFormat>Custom</PresentationFormat>
  <Paragraphs>69</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Robz</dc:creator>
  <cp:lastModifiedBy>Con</cp:lastModifiedBy>
  <cp:revision>1559</cp:revision>
  <cp:lastPrinted>2021-11-26T07:36:34Z</cp:lastPrinted>
  <dcterms:created xsi:type="dcterms:W3CDTF">2016-05-11T14:31:01Z</dcterms:created>
  <dcterms:modified xsi:type="dcterms:W3CDTF">2026-06-29T17:38:31Z</dcterms:modified>
</cp:coreProperties>
</file>