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28" r:id="rId1"/>
  </p:sldMasterIdLst>
  <p:notesMasterIdLst>
    <p:notesMasterId r:id="rId29"/>
  </p:notesMasterIdLst>
  <p:sldIdLst>
    <p:sldId id="4299" r:id="rId2"/>
    <p:sldId id="4301" r:id="rId3"/>
    <p:sldId id="4302" r:id="rId4"/>
    <p:sldId id="4363" r:id="rId5"/>
    <p:sldId id="4313" r:id="rId6"/>
    <p:sldId id="4317" r:id="rId7"/>
    <p:sldId id="4354" r:id="rId8"/>
    <p:sldId id="4357" r:id="rId9"/>
    <p:sldId id="4324" r:id="rId10"/>
    <p:sldId id="4310" r:id="rId11"/>
    <p:sldId id="4358" r:id="rId12"/>
    <p:sldId id="4359" r:id="rId13"/>
    <p:sldId id="4360" r:id="rId14"/>
    <p:sldId id="4326" r:id="rId15"/>
    <p:sldId id="4328" r:id="rId16"/>
    <p:sldId id="4329" r:id="rId17"/>
    <p:sldId id="4330" r:id="rId18"/>
    <p:sldId id="4331" r:id="rId19"/>
    <p:sldId id="4332" r:id="rId20"/>
    <p:sldId id="4333" r:id="rId21"/>
    <p:sldId id="4361" r:id="rId22"/>
    <p:sldId id="4362" r:id="rId23"/>
    <p:sldId id="4335" r:id="rId24"/>
    <p:sldId id="4336" r:id="rId25"/>
    <p:sldId id="4337" r:id="rId26"/>
    <p:sldId id="4338" r:id="rId27"/>
    <p:sldId id="431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8E47"/>
    <a:srgbClr val="5398A2"/>
    <a:srgbClr val="82C248"/>
    <a:srgbClr val="404040"/>
    <a:srgbClr val="84C245"/>
    <a:srgbClr val="0C4659"/>
    <a:srgbClr val="4174BA"/>
    <a:srgbClr val="A555A1"/>
    <a:srgbClr val="3FB5A1"/>
    <a:srgbClr val="EE4F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258690-C82A-4C96-9743-37EFD08A3BF5}" v="269" dt="2026-03-25T12:56:15.961"/>
    <p1510:client id="{625402D7-A0AD-410F-A5CE-B92E45B19219}" v="93" dt="2026-03-26T09:20:09.1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8" autoAdjust="0"/>
    <p:restoredTop sz="95082"/>
  </p:normalViewPr>
  <p:slideViewPr>
    <p:cSldViewPr snapToGrid="0" snapToObjects="1">
      <p:cViewPr varScale="1">
        <p:scale>
          <a:sx n="78" d="100"/>
          <a:sy n="78" d="100"/>
        </p:scale>
        <p:origin x="845" y="43"/>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343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6/29/2026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2D904015-C106-045F-C10F-F9452F1E3511}"/>
              </a:ext>
            </a:extLst>
          </p:cNvPr>
          <p:cNvSpPr/>
          <p:nvPr userDrawn="1"/>
        </p:nvSpPr>
        <p:spPr>
          <a:xfrm rot="16200000">
            <a:off x="2905575" y="2272105"/>
            <a:ext cx="3336183" cy="3602461"/>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A242E2CF-E84C-8E81-C8EA-4D5CC70E5736}"/>
              </a:ext>
            </a:extLst>
          </p:cNvPr>
          <p:cNvSpPr/>
          <p:nvPr userDrawn="1"/>
        </p:nvSpPr>
        <p:spPr>
          <a:xfrm>
            <a:off x="-39761" y="2405243"/>
            <a:ext cx="4748066" cy="3336181"/>
          </a:xfrm>
          <a:prstGeom prst="rect">
            <a:avLst/>
          </a:prstGeom>
          <a:solidFill>
            <a:srgbClr val="1F8E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icture Placeholder 23">
            <a:extLst>
              <a:ext uri="{FF2B5EF4-FFF2-40B4-BE49-F238E27FC236}">
                <a16:creationId xmlns:a16="http://schemas.microsoft.com/office/drawing/2014/main" id="{D6A4EAA4-8455-6BCC-2CF4-864D4D63E800}"/>
              </a:ext>
            </a:extLst>
          </p:cNvPr>
          <p:cNvSpPr>
            <a:spLocks noGrp="1"/>
          </p:cNvSpPr>
          <p:nvPr>
            <p:ph type="pic" sz="quarter" idx="19"/>
          </p:nvPr>
        </p:nvSpPr>
        <p:spPr>
          <a:xfrm>
            <a:off x="5555673" y="337875"/>
            <a:ext cx="6636327" cy="4609194"/>
          </a:xfrm>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
        <p:nvSpPr>
          <p:cNvPr id="19" name="Freeform 18">
            <a:extLst>
              <a:ext uri="{FF2B5EF4-FFF2-40B4-BE49-F238E27FC236}">
                <a16:creationId xmlns:a16="http://schemas.microsoft.com/office/drawing/2014/main" id="{E067325B-0DCC-9F1B-E930-4CB147278451}"/>
              </a:ext>
            </a:extLst>
          </p:cNvPr>
          <p:cNvSpPr/>
          <p:nvPr userDrawn="1"/>
        </p:nvSpPr>
        <p:spPr>
          <a:xfrm flipH="1">
            <a:off x="6474524" y="5337397"/>
            <a:ext cx="5717476" cy="778675"/>
          </a:xfrm>
          <a:custGeom>
            <a:avLst/>
            <a:gdLst>
              <a:gd name="connsiteX0" fmla="*/ 5235369 w 5717476"/>
              <a:gd name="connsiteY0" fmla="*/ 0 h 778675"/>
              <a:gd name="connsiteX1" fmla="*/ 4526120 w 5717476"/>
              <a:gd name="connsiteY1" fmla="*/ 0 h 778675"/>
              <a:gd name="connsiteX2" fmla="*/ 665005 w 5717476"/>
              <a:gd name="connsiteY2" fmla="*/ 0 h 778675"/>
              <a:gd name="connsiteX3" fmla="*/ 0 w 5717476"/>
              <a:gd name="connsiteY3" fmla="*/ 0 h 778675"/>
              <a:gd name="connsiteX4" fmla="*/ 0 w 5717476"/>
              <a:gd name="connsiteY4" fmla="*/ 778675 h 778675"/>
              <a:gd name="connsiteX5" fmla="*/ 680798 w 5717476"/>
              <a:gd name="connsiteY5" fmla="*/ 778675 h 778675"/>
              <a:gd name="connsiteX6" fmla="*/ 5008228 w 5717476"/>
              <a:gd name="connsiteY6" fmla="*/ 778675 h 778675"/>
              <a:gd name="connsiteX7" fmla="*/ 5717476 w 5717476"/>
              <a:gd name="connsiteY7" fmla="*/ 778675 h 778675"/>
              <a:gd name="connsiteX8" fmla="*/ 5717476 w 5717476"/>
              <a:gd name="connsiteY8" fmla="*/ 421337 h 778675"/>
              <a:gd name="connsiteX9" fmla="*/ 5235369 w 5717476"/>
              <a:gd name="connsiteY9" fmla="*/ 0 h 77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17476" h="778675">
                <a:moveTo>
                  <a:pt x="5235369" y="0"/>
                </a:moveTo>
                <a:lnTo>
                  <a:pt x="4526120" y="0"/>
                </a:lnTo>
                <a:lnTo>
                  <a:pt x="665005" y="0"/>
                </a:lnTo>
                <a:lnTo>
                  <a:pt x="0" y="0"/>
                </a:lnTo>
                <a:lnTo>
                  <a:pt x="0" y="778675"/>
                </a:lnTo>
                <a:lnTo>
                  <a:pt x="680798" y="778675"/>
                </a:lnTo>
                <a:lnTo>
                  <a:pt x="5008228" y="778675"/>
                </a:lnTo>
                <a:lnTo>
                  <a:pt x="5717476" y="778675"/>
                </a:lnTo>
                <a:lnTo>
                  <a:pt x="5717476" y="421337"/>
                </a:lnTo>
                <a:cubicBezTo>
                  <a:pt x="5717476" y="189335"/>
                  <a:pt x="5500834" y="0"/>
                  <a:pt x="5235369" y="0"/>
                </a:cubicBezTo>
                <a:close/>
              </a:path>
            </a:pathLst>
          </a:custGeom>
          <a:solidFill>
            <a:srgbClr val="5398A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0" name="Text Placeholder 23">
            <a:extLst>
              <a:ext uri="{FF2B5EF4-FFF2-40B4-BE49-F238E27FC236}">
                <a16:creationId xmlns:a16="http://schemas.microsoft.com/office/drawing/2014/main" id="{C18B7723-77FE-5BC3-BCDF-3133F9EBDD75}"/>
              </a:ext>
            </a:extLst>
          </p:cNvPr>
          <p:cNvSpPr>
            <a:spLocks noGrp="1"/>
          </p:cNvSpPr>
          <p:nvPr>
            <p:ph type="body" sz="quarter" idx="17" hasCustomPrompt="1"/>
          </p:nvPr>
        </p:nvSpPr>
        <p:spPr>
          <a:xfrm>
            <a:off x="7210213" y="5430882"/>
            <a:ext cx="4414577" cy="679345"/>
          </a:xfrm>
          <a:prstGeom prst="rect">
            <a:avLst/>
          </a:prstGeom>
        </p:spPr>
        <p:txBody>
          <a:bodyPr>
            <a:noAutofit/>
          </a:bodyPr>
          <a:lstStyle>
            <a:lvl1pPr marL="0" indent="0" algn="r">
              <a:buNone/>
              <a:defRPr sz="2800" b="0" i="0">
                <a:solidFill>
                  <a:schemeClr val="bg1"/>
                </a:solidFill>
                <a:latin typeface="+mn-lt"/>
              </a:defRPr>
            </a:lvl1pPr>
          </a:lstStyle>
          <a:p>
            <a:pPr lvl="0"/>
            <a:r>
              <a:rPr lang="en-US" dirty="0" err="1"/>
              <a:t>www.website.eu</a:t>
            </a:r>
            <a:endParaRPr lang="en-US" dirty="0"/>
          </a:p>
        </p:txBody>
      </p:sp>
      <p:sp>
        <p:nvSpPr>
          <p:cNvPr id="2" name="Freeform 1">
            <a:extLst>
              <a:ext uri="{FF2B5EF4-FFF2-40B4-BE49-F238E27FC236}">
                <a16:creationId xmlns:a16="http://schemas.microsoft.com/office/drawing/2014/main" id="{B35F9359-F872-09C6-1985-6971F387D1F3}"/>
              </a:ext>
            </a:extLst>
          </p:cNvPr>
          <p:cNvSpPr/>
          <p:nvPr userDrawn="1"/>
        </p:nvSpPr>
        <p:spPr>
          <a:xfrm rot="16200000">
            <a:off x="1479788" y="8325974"/>
            <a:ext cx="665954" cy="3705933"/>
          </a:xfrm>
          <a:custGeom>
            <a:avLst/>
            <a:gdLst>
              <a:gd name="connsiteX0" fmla="*/ 715523 w 715523"/>
              <a:gd name="connsiteY0" fmla="*/ 0 h 3981779"/>
              <a:gd name="connsiteX1" fmla="*/ 715523 w 715523"/>
              <a:gd name="connsiteY1" fmla="*/ 3591287 h 3981779"/>
              <a:gd name="connsiteX2" fmla="*/ 328357 w 715523"/>
              <a:gd name="connsiteY2" fmla="*/ 3981779 h 3981779"/>
              <a:gd name="connsiteX3" fmla="*/ 0 w 715523"/>
              <a:gd name="connsiteY3" fmla="*/ 3981779 h 3981779"/>
              <a:gd name="connsiteX4" fmla="*/ 0 w 715523"/>
              <a:gd name="connsiteY4" fmla="*/ 0 h 3981779"/>
              <a:gd name="connsiteX5" fmla="*/ 715523 w 715523"/>
              <a:gd name="connsiteY5" fmla="*/ 0 h 3981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5523" h="3981779">
                <a:moveTo>
                  <a:pt x="715523" y="0"/>
                </a:moveTo>
                <a:lnTo>
                  <a:pt x="715523" y="3591287"/>
                </a:lnTo>
                <a:cubicBezTo>
                  <a:pt x="715523" y="3806305"/>
                  <a:pt x="541543" y="3981779"/>
                  <a:pt x="328357" y="3981779"/>
                </a:cubicBezTo>
                <a:lnTo>
                  <a:pt x="0" y="3981779"/>
                </a:lnTo>
                <a:lnTo>
                  <a:pt x="0" y="0"/>
                </a:lnTo>
                <a:lnTo>
                  <a:pt x="715523" y="0"/>
                </a:lnTo>
                <a:close/>
              </a:path>
            </a:pathLst>
          </a:custGeom>
          <a:solidFill>
            <a:srgbClr val="5398A2"/>
          </a:solidFill>
          <a:ln w="24491" cap="flat">
            <a:noFill/>
            <a:prstDash val="solid"/>
            <a:miter/>
          </a:ln>
        </p:spPr>
        <p:txBody>
          <a:bodyPr wrap="square" rtlCol="0" anchor="ctr">
            <a:noAutofit/>
          </a:bodyPr>
          <a:lstStyle/>
          <a:p>
            <a:endParaRPr lang="en-US" b="0" i="0" dirty="0">
              <a:latin typeface="Calibri" panose="020F0502020204030204" pitchFamily="34" charset="0"/>
            </a:endParaRPr>
          </a:p>
        </p:txBody>
      </p:sp>
      <p:pic>
        <p:nvPicPr>
          <p:cNvPr id="9" name="Picture 8">
            <a:extLst>
              <a:ext uri="{FF2B5EF4-FFF2-40B4-BE49-F238E27FC236}">
                <a16:creationId xmlns:a16="http://schemas.microsoft.com/office/drawing/2014/main" id="{81267D49-CF81-1CAB-9378-84795E28C76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67403" y="312631"/>
            <a:ext cx="2646852" cy="1945277"/>
          </a:xfrm>
          <a:prstGeom prst="rect">
            <a:avLst/>
          </a:prstGeom>
        </p:spPr>
      </p:pic>
      <p:pic>
        <p:nvPicPr>
          <p:cNvPr id="16" name="Picture 15">
            <a:extLst>
              <a:ext uri="{FF2B5EF4-FFF2-40B4-BE49-F238E27FC236}">
                <a16:creationId xmlns:a16="http://schemas.microsoft.com/office/drawing/2014/main" id="{89E01AF0-BA0C-23F8-EC40-4B4CFC6ABA2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25412" y="6106651"/>
            <a:ext cx="1989660" cy="443041"/>
          </a:xfrm>
          <a:prstGeom prst="rect">
            <a:avLst/>
          </a:prstGeom>
        </p:spPr>
      </p:pic>
    </p:spTree>
    <p:extLst>
      <p:ext uri="{BB962C8B-B14F-4D97-AF65-F5344CB8AC3E}">
        <p14:creationId xmlns:p14="http://schemas.microsoft.com/office/powerpoint/2010/main" val="4220865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Only Slide">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98380" y="2045704"/>
            <a:ext cx="10614687"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98381" y="761603"/>
            <a:ext cx="10614687"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spTree>
    <p:extLst>
      <p:ext uri="{BB962C8B-B14F-4D97-AF65-F5344CB8AC3E}">
        <p14:creationId xmlns:p14="http://schemas.microsoft.com/office/powerpoint/2010/main" val="2546694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4573986"/>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endParaRPr lang="en-US"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9" name="Picture Placeholder 100">
            <a:extLst>
              <a:ext uri="{FF2B5EF4-FFF2-40B4-BE49-F238E27FC236}">
                <a16:creationId xmlns:a16="http://schemas.microsoft.com/office/drawing/2014/main" id="{BD22B5C7-C6F0-5F54-FD85-23FAA23A6BFF}"/>
              </a:ext>
            </a:extLst>
          </p:cNvPr>
          <p:cNvSpPr>
            <a:spLocks noGrp="1"/>
          </p:cNvSpPr>
          <p:nvPr>
            <p:ph type="pic" sz="quarter" idx="10"/>
          </p:nvPr>
        </p:nvSpPr>
        <p:spPr>
          <a:xfrm>
            <a:off x="391600" y="0"/>
            <a:ext cx="3423163" cy="1945748"/>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0" name="Text Placeholder 17">
            <a:extLst>
              <a:ext uri="{FF2B5EF4-FFF2-40B4-BE49-F238E27FC236}">
                <a16:creationId xmlns:a16="http://schemas.microsoft.com/office/drawing/2014/main" id="{040AD1CE-E860-5218-B80A-B69AF77B55A1}"/>
              </a:ext>
            </a:extLst>
          </p:cNvPr>
          <p:cNvSpPr>
            <a:spLocks noGrp="1"/>
          </p:cNvSpPr>
          <p:nvPr>
            <p:ph type="body" sz="quarter" idx="20" hasCustomPrompt="1"/>
          </p:nvPr>
        </p:nvSpPr>
        <p:spPr>
          <a:xfrm>
            <a:off x="4594468" y="2045704"/>
            <a:ext cx="6961476"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961476"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spTree>
    <p:extLst>
      <p:ext uri="{BB962C8B-B14F-4D97-AF65-F5344CB8AC3E}">
        <p14:creationId xmlns:p14="http://schemas.microsoft.com/office/powerpoint/2010/main" val="49209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hoto/Text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B064538-E1B5-B6C1-C4B2-0671259EDDB6}"/>
              </a:ext>
            </a:extLst>
          </p:cNvPr>
          <p:cNvSpPr/>
          <p:nvPr userDrawn="1"/>
        </p:nvSpPr>
        <p:spPr>
          <a:xfrm>
            <a:off x="391600" y="1650205"/>
            <a:ext cx="3423163" cy="4573986"/>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endParaRPr lang="en-US" dirty="0"/>
          </a:p>
        </p:txBody>
      </p:sp>
      <p:cxnSp>
        <p:nvCxnSpPr>
          <p:cNvPr id="6" name="Straight Connector 5">
            <a:extLst>
              <a:ext uri="{FF2B5EF4-FFF2-40B4-BE49-F238E27FC236}">
                <a16:creationId xmlns:a16="http://schemas.microsoft.com/office/drawing/2014/main" id="{CDF15AA0-BAB5-D100-8C2E-7AFCA8758823}"/>
              </a:ext>
            </a:extLst>
          </p:cNvPr>
          <p:cNvCxnSpPr>
            <a:cxnSpLocks/>
          </p:cNvCxnSpPr>
          <p:nvPr userDrawn="1"/>
        </p:nvCxnSpPr>
        <p:spPr>
          <a:xfrm>
            <a:off x="555777" y="323013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32">
            <a:extLst>
              <a:ext uri="{FF2B5EF4-FFF2-40B4-BE49-F238E27FC236}">
                <a16:creationId xmlns:a16="http://schemas.microsoft.com/office/drawing/2014/main" id="{1C0A8D23-C9F8-5837-E534-6D23D7BC3CAB}"/>
              </a:ext>
            </a:extLst>
          </p:cNvPr>
          <p:cNvSpPr>
            <a:spLocks noGrp="1"/>
          </p:cNvSpPr>
          <p:nvPr>
            <p:ph type="body" sz="quarter" idx="18" hasCustomPrompt="1"/>
          </p:nvPr>
        </p:nvSpPr>
        <p:spPr>
          <a:xfrm>
            <a:off x="675021" y="3392026"/>
            <a:ext cx="1532272"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8" name="Text Placeholder 32">
            <a:extLst>
              <a:ext uri="{FF2B5EF4-FFF2-40B4-BE49-F238E27FC236}">
                <a16:creationId xmlns:a16="http://schemas.microsoft.com/office/drawing/2014/main" id="{0688FA21-E612-22B2-749C-37E325FCAF97}"/>
              </a:ext>
            </a:extLst>
          </p:cNvPr>
          <p:cNvSpPr>
            <a:spLocks noGrp="1"/>
          </p:cNvSpPr>
          <p:nvPr>
            <p:ph type="body" sz="quarter" idx="19" hasCustomPrompt="1"/>
          </p:nvPr>
        </p:nvSpPr>
        <p:spPr>
          <a:xfrm>
            <a:off x="691820" y="245710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9" name="Picture Placeholder 100">
            <a:extLst>
              <a:ext uri="{FF2B5EF4-FFF2-40B4-BE49-F238E27FC236}">
                <a16:creationId xmlns:a16="http://schemas.microsoft.com/office/drawing/2014/main" id="{BD22B5C7-C6F0-5F54-FD85-23FAA23A6BFF}"/>
              </a:ext>
            </a:extLst>
          </p:cNvPr>
          <p:cNvSpPr>
            <a:spLocks noGrp="1"/>
          </p:cNvSpPr>
          <p:nvPr>
            <p:ph type="pic" sz="quarter" idx="10"/>
          </p:nvPr>
        </p:nvSpPr>
        <p:spPr>
          <a:xfrm>
            <a:off x="391600" y="0"/>
            <a:ext cx="3423163" cy="1945748"/>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0" name="Text Placeholder 17">
            <a:extLst>
              <a:ext uri="{FF2B5EF4-FFF2-40B4-BE49-F238E27FC236}">
                <a16:creationId xmlns:a16="http://schemas.microsoft.com/office/drawing/2014/main" id="{040AD1CE-E860-5218-B80A-B69AF77B55A1}"/>
              </a:ext>
            </a:extLst>
          </p:cNvPr>
          <p:cNvSpPr>
            <a:spLocks noGrp="1"/>
          </p:cNvSpPr>
          <p:nvPr>
            <p:ph type="body" sz="quarter" idx="20" hasCustomPrompt="1"/>
          </p:nvPr>
        </p:nvSpPr>
        <p:spPr>
          <a:xfrm>
            <a:off x="4594468" y="2045704"/>
            <a:ext cx="6961476"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1" name="Text Placeholder 23">
            <a:extLst>
              <a:ext uri="{FF2B5EF4-FFF2-40B4-BE49-F238E27FC236}">
                <a16:creationId xmlns:a16="http://schemas.microsoft.com/office/drawing/2014/main" id="{E77A2991-6E04-5086-DE80-DB9682314BAF}"/>
              </a:ext>
            </a:extLst>
          </p:cNvPr>
          <p:cNvSpPr>
            <a:spLocks noGrp="1"/>
          </p:cNvSpPr>
          <p:nvPr>
            <p:ph type="body" sz="quarter" idx="16" hasCustomPrompt="1"/>
          </p:nvPr>
        </p:nvSpPr>
        <p:spPr>
          <a:xfrm>
            <a:off x="4594469" y="761603"/>
            <a:ext cx="6961476"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spTree>
    <p:extLst>
      <p:ext uri="{BB962C8B-B14F-4D97-AF65-F5344CB8AC3E}">
        <p14:creationId xmlns:p14="http://schemas.microsoft.com/office/powerpoint/2010/main" val="8461159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Text Slide 02">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22FF2704-C378-5558-979D-1005C48FBF15}"/>
              </a:ext>
            </a:extLst>
          </p:cNvPr>
          <p:cNvSpPr/>
          <p:nvPr userDrawn="1"/>
        </p:nvSpPr>
        <p:spPr>
          <a:xfrm>
            <a:off x="0" y="532521"/>
            <a:ext cx="4276589" cy="3026366"/>
          </a:xfrm>
          <a:custGeom>
            <a:avLst/>
            <a:gdLst>
              <a:gd name="connsiteX0" fmla="*/ 0 w 4276589"/>
              <a:gd name="connsiteY0" fmla="*/ 0 h 3026366"/>
              <a:gd name="connsiteX1" fmla="*/ 2678481 w 4276589"/>
              <a:gd name="connsiteY1" fmla="*/ 0 h 3026366"/>
              <a:gd name="connsiteX2" fmla="*/ 2678481 w 4276589"/>
              <a:gd name="connsiteY2" fmla="*/ 3158 h 3026366"/>
              <a:gd name="connsiteX3" fmla="*/ 2763756 w 4276589"/>
              <a:gd name="connsiteY3" fmla="*/ 0 h 3026366"/>
              <a:gd name="connsiteX4" fmla="*/ 4276589 w 4276589"/>
              <a:gd name="connsiteY4" fmla="*/ 1513183 h 3026366"/>
              <a:gd name="connsiteX5" fmla="*/ 2763756 w 4276589"/>
              <a:gd name="connsiteY5" fmla="*/ 3026366 h 3026366"/>
              <a:gd name="connsiteX6" fmla="*/ 2678480 w 4276589"/>
              <a:gd name="connsiteY6" fmla="*/ 3023207 h 3026366"/>
              <a:gd name="connsiteX7" fmla="*/ 2678480 w 4276589"/>
              <a:gd name="connsiteY7" fmla="*/ 3026366 h 3026366"/>
              <a:gd name="connsiteX8" fmla="*/ 0 w 4276589"/>
              <a:gd name="connsiteY8" fmla="*/ 3026366 h 3026366"/>
              <a:gd name="connsiteX9" fmla="*/ 0 w 4276589"/>
              <a:gd name="connsiteY9" fmla="*/ 0 h 3026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76589" h="3026366">
                <a:moveTo>
                  <a:pt x="0" y="0"/>
                </a:moveTo>
                <a:lnTo>
                  <a:pt x="2678481" y="0"/>
                </a:lnTo>
                <a:lnTo>
                  <a:pt x="2678481" y="3158"/>
                </a:lnTo>
                <a:cubicBezTo>
                  <a:pt x="2706906" y="0"/>
                  <a:pt x="2735331" y="0"/>
                  <a:pt x="2763756" y="0"/>
                </a:cubicBezTo>
                <a:cubicBezTo>
                  <a:pt x="3600710" y="0"/>
                  <a:pt x="4276589" y="676035"/>
                  <a:pt x="4276589" y="1513183"/>
                </a:cubicBezTo>
                <a:cubicBezTo>
                  <a:pt x="4276589" y="2350329"/>
                  <a:pt x="3597550" y="3026366"/>
                  <a:pt x="2763756" y="3026366"/>
                </a:cubicBezTo>
                <a:cubicBezTo>
                  <a:pt x="2735331" y="3026366"/>
                  <a:pt x="2703746" y="3026366"/>
                  <a:pt x="2678480" y="3023207"/>
                </a:cubicBezTo>
                <a:lnTo>
                  <a:pt x="2678480" y="3026366"/>
                </a:lnTo>
                <a:lnTo>
                  <a:pt x="0" y="3026366"/>
                </a:lnTo>
                <a:lnTo>
                  <a:pt x="0" y="0"/>
                </a:lnTo>
                <a:close/>
              </a:path>
            </a:pathLst>
          </a:custGeom>
          <a:solidFill>
            <a:srgbClr val="84C24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4" name="Straight Connector 3">
            <a:extLst>
              <a:ext uri="{FF2B5EF4-FFF2-40B4-BE49-F238E27FC236}">
                <a16:creationId xmlns:a16="http://schemas.microsoft.com/office/drawing/2014/main" id="{8682A768-596E-926A-09FA-062AB27CC961}"/>
              </a:ext>
            </a:extLst>
          </p:cNvPr>
          <p:cNvCxnSpPr>
            <a:cxnSpLocks/>
          </p:cNvCxnSpPr>
          <p:nvPr userDrawn="1"/>
        </p:nvCxnSpPr>
        <p:spPr>
          <a:xfrm>
            <a:off x="408890" y="1714806"/>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E06DCB65-F86B-8EF8-CB2F-74148F949118}"/>
              </a:ext>
            </a:extLst>
          </p:cNvPr>
          <p:cNvSpPr>
            <a:spLocks noGrp="1"/>
          </p:cNvSpPr>
          <p:nvPr>
            <p:ph type="body" sz="quarter" idx="18" hasCustomPrompt="1"/>
          </p:nvPr>
        </p:nvSpPr>
        <p:spPr>
          <a:xfrm>
            <a:off x="528134" y="1876698"/>
            <a:ext cx="1532272"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 name="Text Placeholder 32">
            <a:extLst>
              <a:ext uri="{FF2B5EF4-FFF2-40B4-BE49-F238E27FC236}">
                <a16:creationId xmlns:a16="http://schemas.microsoft.com/office/drawing/2014/main" id="{95C6EC98-A69C-9FBE-FA7B-5905557F792C}"/>
              </a:ext>
            </a:extLst>
          </p:cNvPr>
          <p:cNvSpPr>
            <a:spLocks noGrp="1"/>
          </p:cNvSpPr>
          <p:nvPr>
            <p:ph type="body" sz="quarter" idx="19" hasCustomPrompt="1"/>
          </p:nvPr>
        </p:nvSpPr>
        <p:spPr>
          <a:xfrm>
            <a:off x="544933" y="941779"/>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3" name="Text Placeholder 17">
            <a:extLst>
              <a:ext uri="{FF2B5EF4-FFF2-40B4-BE49-F238E27FC236}">
                <a16:creationId xmlns:a16="http://schemas.microsoft.com/office/drawing/2014/main" id="{1A631662-8519-989C-B3B4-0791084D2B49}"/>
              </a:ext>
            </a:extLst>
          </p:cNvPr>
          <p:cNvSpPr>
            <a:spLocks noGrp="1"/>
          </p:cNvSpPr>
          <p:nvPr>
            <p:ph type="body" sz="quarter" idx="20" hasCustomPrompt="1"/>
          </p:nvPr>
        </p:nvSpPr>
        <p:spPr>
          <a:xfrm>
            <a:off x="4594468" y="2045704"/>
            <a:ext cx="6961476"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6" name="Text Placeholder 23">
            <a:extLst>
              <a:ext uri="{FF2B5EF4-FFF2-40B4-BE49-F238E27FC236}">
                <a16:creationId xmlns:a16="http://schemas.microsoft.com/office/drawing/2014/main" id="{3ABD5442-0672-6B8D-6135-3A7BAA41A486}"/>
              </a:ext>
            </a:extLst>
          </p:cNvPr>
          <p:cNvSpPr>
            <a:spLocks noGrp="1"/>
          </p:cNvSpPr>
          <p:nvPr>
            <p:ph type="body" sz="quarter" idx="16" hasCustomPrompt="1"/>
          </p:nvPr>
        </p:nvSpPr>
        <p:spPr>
          <a:xfrm>
            <a:off x="4594469" y="761603"/>
            <a:ext cx="6961476"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spTree>
    <p:extLst>
      <p:ext uri="{BB962C8B-B14F-4D97-AF65-F5344CB8AC3E}">
        <p14:creationId xmlns:p14="http://schemas.microsoft.com/office/powerpoint/2010/main" val="419105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Text Slide 03">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0A762DC-C1C5-4617-87D3-4AC57CCD90EA}"/>
              </a:ext>
            </a:extLst>
          </p:cNvPr>
          <p:cNvSpPr/>
          <p:nvPr userDrawn="1"/>
        </p:nvSpPr>
        <p:spPr>
          <a:xfrm rot="16200000">
            <a:off x="726440" y="2939340"/>
            <a:ext cx="2792171" cy="4245051"/>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1F8E47"/>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sp>
        <p:nvSpPr>
          <p:cNvPr id="3" name="Picture Placeholder 18">
            <a:extLst>
              <a:ext uri="{FF2B5EF4-FFF2-40B4-BE49-F238E27FC236}">
                <a16:creationId xmlns:a16="http://schemas.microsoft.com/office/drawing/2014/main" id="{DD08D66B-0AD5-663D-D808-6F1607225658}"/>
              </a:ext>
            </a:extLst>
          </p:cNvPr>
          <p:cNvSpPr>
            <a:spLocks noGrp="1"/>
          </p:cNvSpPr>
          <p:nvPr>
            <p:ph type="pic" sz="quarter" idx="34"/>
          </p:nvPr>
        </p:nvSpPr>
        <p:spPr>
          <a:xfrm>
            <a:off x="35665" y="242889"/>
            <a:ext cx="7575621" cy="4331221"/>
          </a:xfrm>
          <a:custGeom>
            <a:avLst/>
            <a:gdLst>
              <a:gd name="connsiteX0" fmla="*/ 0 w 7001712"/>
              <a:gd name="connsiteY0" fmla="*/ 0 h 4003099"/>
              <a:gd name="connsiteX1" fmla="*/ 4887830 w 7001712"/>
              <a:gd name="connsiteY1" fmla="*/ 0 h 4003099"/>
              <a:gd name="connsiteX2" fmla="*/ 4887830 w 7001712"/>
              <a:gd name="connsiteY2" fmla="*/ 4177 h 4003099"/>
              <a:gd name="connsiteX3" fmla="*/ 5000626 w 7001712"/>
              <a:gd name="connsiteY3" fmla="*/ 0 h 4003099"/>
              <a:gd name="connsiteX4" fmla="*/ 7001712 w 7001712"/>
              <a:gd name="connsiteY4" fmla="*/ 2001549 h 4003099"/>
              <a:gd name="connsiteX5" fmla="*/ 5000626 w 7001712"/>
              <a:gd name="connsiteY5" fmla="*/ 4003099 h 4003099"/>
              <a:gd name="connsiteX6" fmla="*/ 4887830 w 7001712"/>
              <a:gd name="connsiteY6" fmla="*/ 3998921 h 4003099"/>
              <a:gd name="connsiteX7" fmla="*/ 4887830 w 7001712"/>
              <a:gd name="connsiteY7" fmla="*/ 4003099 h 4003099"/>
              <a:gd name="connsiteX8" fmla="*/ 3812422 w 7001712"/>
              <a:gd name="connsiteY8" fmla="*/ 4003099 h 4003099"/>
              <a:gd name="connsiteX9" fmla="*/ 3786583 w 7001712"/>
              <a:gd name="connsiteY9" fmla="*/ 3932337 h 4003099"/>
              <a:gd name="connsiteX10" fmla="*/ 2597764 w 7001712"/>
              <a:gd name="connsiteY10" fmla="*/ 3144785 h 4003099"/>
              <a:gd name="connsiteX11" fmla="*/ 2525049 w 7001712"/>
              <a:gd name="connsiteY11" fmla="*/ 3147478 h 4003099"/>
              <a:gd name="connsiteX12" fmla="*/ 2525049 w 7001712"/>
              <a:gd name="connsiteY12" fmla="*/ 3144785 h 4003099"/>
              <a:gd name="connsiteX13" fmla="*/ 0 w 7001712"/>
              <a:gd name="connsiteY13" fmla="*/ 3144785 h 400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001712" h="4003099">
                <a:moveTo>
                  <a:pt x="0" y="0"/>
                </a:moveTo>
                <a:lnTo>
                  <a:pt x="4887830" y="0"/>
                </a:lnTo>
                <a:lnTo>
                  <a:pt x="4887830" y="4177"/>
                </a:lnTo>
                <a:cubicBezTo>
                  <a:pt x="4925428" y="0"/>
                  <a:pt x="4963028" y="0"/>
                  <a:pt x="5000626" y="0"/>
                </a:cubicBezTo>
                <a:cubicBezTo>
                  <a:pt x="6107700" y="0"/>
                  <a:pt x="7001712" y="894219"/>
                  <a:pt x="7001712" y="2001549"/>
                </a:cubicBezTo>
                <a:cubicBezTo>
                  <a:pt x="7001712" y="3108877"/>
                  <a:pt x="6103520" y="4003099"/>
                  <a:pt x="5000626" y="4003099"/>
                </a:cubicBezTo>
                <a:cubicBezTo>
                  <a:pt x="4963028" y="4003099"/>
                  <a:pt x="4921250" y="4003099"/>
                  <a:pt x="4887830" y="3998921"/>
                </a:cubicBezTo>
                <a:lnTo>
                  <a:pt x="4887830" y="4003099"/>
                </a:lnTo>
                <a:lnTo>
                  <a:pt x="3812422" y="4003099"/>
                </a:lnTo>
                <a:lnTo>
                  <a:pt x="3786583" y="3932337"/>
                </a:lnTo>
                <a:cubicBezTo>
                  <a:pt x="3591035" y="3469048"/>
                  <a:pt x="3133030" y="3144785"/>
                  <a:pt x="2597764" y="3144785"/>
                </a:cubicBezTo>
                <a:cubicBezTo>
                  <a:pt x="2573526" y="3144785"/>
                  <a:pt x="2549287" y="3144785"/>
                  <a:pt x="2525049" y="3147478"/>
                </a:cubicBezTo>
                <a:lnTo>
                  <a:pt x="2525049" y="3144785"/>
                </a:lnTo>
                <a:lnTo>
                  <a:pt x="0" y="3144785"/>
                </a:lnTo>
                <a:close/>
              </a:path>
            </a:pathLst>
          </a:custGeom>
          <a:solidFill>
            <a:schemeClr val="bg1">
              <a:lumMod val="95000"/>
            </a:schemeClr>
          </a:solidFill>
        </p:spPr>
        <p:txBody>
          <a:bodyPr wrap="square" anchor="ctr">
            <a:noAutofit/>
          </a:bodyPr>
          <a:lstStyle>
            <a:lvl1pPr algn="ctr">
              <a:defRPr>
                <a:solidFill>
                  <a:schemeClr val="bg1">
                    <a:lumMod val="95000"/>
                  </a:schemeClr>
                </a:solidFill>
              </a:defRPr>
            </a:lvl1pPr>
          </a:lstStyle>
          <a:p>
            <a:endParaRPr lang="en-US"/>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480327" y="4758044"/>
            <a:ext cx="309480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599571" y="4919936"/>
            <a:ext cx="1532272" cy="1049221"/>
          </a:xfrm>
          <a:prstGeom prst="rect">
            <a:avLst/>
          </a:prstGeom>
        </p:spPr>
        <p:txBody>
          <a:bodyPr anchor="t">
            <a:noAutofit/>
          </a:bodyPr>
          <a:lstStyle>
            <a:lvl1pPr marL="0" indent="0" algn="l">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616370" y="3985017"/>
            <a:ext cx="1197303" cy="385564"/>
          </a:xfrm>
          <a:prstGeom prst="rect">
            <a:avLst/>
          </a:prstGeom>
        </p:spPr>
        <p:txBody>
          <a:bodyPr anchor="t">
            <a:noAutofit/>
          </a:bodyPr>
          <a:lstStyle>
            <a:lvl1pPr marL="0" indent="0" algn="l">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7" name="Text Placeholder 17">
            <a:extLst>
              <a:ext uri="{FF2B5EF4-FFF2-40B4-BE49-F238E27FC236}">
                <a16:creationId xmlns:a16="http://schemas.microsoft.com/office/drawing/2014/main" id="{AB8172D5-0BBA-D0E6-8E31-AF267F209A50}"/>
              </a:ext>
            </a:extLst>
          </p:cNvPr>
          <p:cNvSpPr>
            <a:spLocks noGrp="1"/>
          </p:cNvSpPr>
          <p:nvPr>
            <p:ph type="body" sz="quarter" idx="20" hasCustomPrompt="1"/>
          </p:nvPr>
        </p:nvSpPr>
        <p:spPr>
          <a:xfrm>
            <a:off x="7946950" y="642939"/>
            <a:ext cx="3608993" cy="545345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Tree>
    <p:extLst>
      <p:ext uri="{BB962C8B-B14F-4D97-AF65-F5344CB8AC3E}">
        <p14:creationId xmlns:p14="http://schemas.microsoft.com/office/powerpoint/2010/main" val="480602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Text Slide 04">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90A762DC-C1C5-4617-87D3-4AC57CCD90EA}"/>
              </a:ext>
            </a:extLst>
          </p:cNvPr>
          <p:cNvSpPr/>
          <p:nvPr userDrawn="1"/>
        </p:nvSpPr>
        <p:spPr>
          <a:xfrm rot="5400000">
            <a:off x="8185276" y="-436800"/>
            <a:ext cx="3179510" cy="4833938"/>
          </a:xfrm>
          <a:custGeom>
            <a:avLst/>
            <a:gdLst>
              <a:gd name="connsiteX0" fmla="*/ 2580643 w 2580643"/>
              <a:gd name="connsiteY0" fmla="*/ 0 h 3923456"/>
              <a:gd name="connsiteX1" fmla="*/ 2580643 w 2580643"/>
              <a:gd name="connsiteY1" fmla="*/ 2560718 h 3923456"/>
              <a:gd name="connsiteX2" fmla="*/ 2577950 w 2580643"/>
              <a:gd name="connsiteY2" fmla="*/ 2560718 h 3923456"/>
              <a:gd name="connsiteX3" fmla="*/ 2580643 w 2580643"/>
              <a:gd name="connsiteY3" fmla="*/ 2633433 h 3923456"/>
              <a:gd name="connsiteX4" fmla="*/ 1290321 w 2580643"/>
              <a:gd name="connsiteY4" fmla="*/ 3923456 h 3923456"/>
              <a:gd name="connsiteX5" fmla="*/ 0 w 2580643"/>
              <a:gd name="connsiteY5" fmla="*/ 2633433 h 3923456"/>
              <a:gd name="connsiteX6" fmla="*/ 2693 w 2580643"/>
              <a:gd name="connsiteY6" fmla="*/ 2560717 h 3923456"/>
              <a:gd name="connsiteX7" fmla="*/ 0 w 2580643"/>
              <a:gd name="connsiteY7" fmla="*/ 2560717 h 3923456"/>
              <a:gd name="connsiteX8" fmla="*/ 0 w 2580643"/>
              <a:gd name="connsiteY8" fmla="*/ 0 h 392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0643" h="3923456">
                <a:moveTo>
                  <a:pt x="2580643" y="0"/>
                </a:moveTo>
                <a:lnTo>
                  <a:pt x="2580643" y="2560718"/>
                </a:lnTo>
                <a:lnTo>
                  <a:pt x="2577950" y="2560718"/>
                </a:lnTo>
                <a:cubicBezTo>
                  <a:pt x="2580643" y="2584956"/>
                  <a:pt x="2580643" y="2609195"/>
                  <a:pt x="2580643" y="2633433"/>
                </a:cubicBezTo>
                <a:cubicBezTo>
                  <a:pt x="2580643" y="3347121"/>
                  <a:pt x="2004174" y="3923456"/>
                  <a:pt x="1290321" y="3923456"/>
                </a:cubicBezTo>
                <a:cubicBezTo>
                  <a:pt x="576470" y="3923456"/>
                  <a:pt x="0" y="3344426"/>
                  <a:pt x="0" y="2633433"/>
                </a:cubicBezTo>
                <a:cubicBezTo>
                  <a:pt x="0" y="2609195"/>
                  <a:pt x="0" y="2582262"/>
                  <a:pt x="2693" y="2560717"/>
                </a:cubicBezTo>
                <a:lnTo>
                  <a:pt x="0" y="2560717"/>
                </a:lnTo>
                <a:lnTo>
                  <a:pt x="0" y="0"/>
                </a:lnTo>
                <a:close/>
              </a:path>
            </a:pathLst>
          </a:custGeom>
          <a:solidFill>
            <a:srgbClr val="5398A2"/>
          </a:solidFill>
          <a:ln w="15768" cap="flat">
            <a:noFill/>
            <a:prstDash val="solid"/>
            <a:miter/>
          </a:ln>
        </p:spPr>
        <p:txBody>
          <a:bodyPr wrap="square" rtlCol="0" anchor="ctr">
            <a:noAutofit/>
          </a:bodyPr>
          <a:lstStyle/>
          <a:p>
            <a:endParaRPr lang="en-US" dirty="0">
              <a:latin typeface="Calibri" panose="020F0502020204030204" pitchFamily="34" charset="0"/>
              <a:cs typeface="Calibri" panose="020F0502020204030204" pitchFamily="34" charset="0"/>
            </a:endParaRPr>
          </a:p>
        </p:txBody>
      </p:sp>
      <p:cxnSp>
        <p:nvCxnSpPr>
          <p:cNvPr id="4" name="Straight Connector 3">
            <a:extLst>
              <a:ext uri="{FF2B5EF4-FFF2-40B4-BE49-F238E27FC236}">
                <a16:creationId xmlns:a16="http://schemas.microsoft.com/office/drawing/2014/main" id="{E787CB57-5C99-222D-D409-94817E1736D1}"/>
              </a:ext>
            </a:extLst>
          </p:cNvPr>
          <p:cNvCxnSpPr>
            <a:cxnSpLocks/>
          </p:cNvCxnSpPr>
          <p:nvPr userDrawn="1"/>
        </p:nvCxnSpPr>
        <p:spPr>
          <a:xfrm>
            <a:off x="7946949" y="1680945"/>
            <a:ext cx="3796944"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 Placeholder 32">
            <a:extLst>
              <a:ext uri="{FF2B5EF4-FFF2-40B4-BE49-F238E27FC236}">
                <a16:creationId xmlns:a16="http://schemas.microsoft.com/office/drawing/2014/main" id="{A87FE47C-12D9-1039-A0FD-603B1E773FD2}"/>
              </a:ext>
            </a:extLst>
          </p:cNvPr>
          <p:cNvSpPr>
            <a:spLocks noGrp="1"/>
          </p:cNvSpPr>
          <p:nvPr>
            <p:ph type="body" sz="quarter" idx="18" hasCustomPrompt="1"/>
          </p:nvPr>
        </p:nvSpPr>
        <p:spPr>
          <a:xfrm>
            <a:off x="10011341" y="1857124"/>
            <a:ext cx="1532272" cy="1049221"/>
          </a:xfrm>
          <a:prstGeom prst="rect">
            <a:avLst/>
          </a:prstGeom>
        </p:spPr>
        <p:txBody>
          <a:bodyPr anchor="t">
            <a:noAutofit/>
          </a:bodyPr>
          <a:lstStyle>
            <a:lvl1pPr marL="0" indent="0" algn="r">
              <a:lnSpc>
                <a:spcPts val="2520"/>
              </a:lnSpc>
              <a:spcBef>
                <a:spcPts val="0"/>
              </a:spcBef>
              <a:buNone/>
              <a:defRPr sz="2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 name="Text Placeholder 32">
            <a:extLst>
              <a:ext uri="{FF2B5EF4-FFF2-40B4-BE49-F238E27FC236}">
                <a16:creationId xmlns:a16="http://schemas.microsoft.com/office/drawing/2014/main" id="{BF79257D-7DC8-49E5-8ACE-00A39FD8C2B0}"/>
              </a:ext>
            </a:extLst>
          </p:cNvPr>
          <p:cNvSpPr>
            <a:spLocks noGrp="1"/>
          </p:cNvSpPr>
          <p:nvPr>
            <p:ph type="body" sz="quarter" idx="19" hasCustomPrompt="1"/>
          </p:nvPr>
        </p:nvSpPr>
        <p:spPr>
          <a:xfrm>
            <a:off x="10346310" y="922205"/>
            <a:ext cx="1197303" cy="385564"/>
          </a:xfrm>
          <a:prstGeom prst="rect">
            <a:avLst/>
          </a:prstGeom>
        </p:spPr>
        <p:txBody>
          <a:bodyPr anchor="t">
            <a:noAutofit/>
          </a:bodyPr>
          <a:lstStyle>
            <a:lvl1pPr marL="0" indent="0" algn="r">
              <a:lnSpc>
                <a:spcPct val="100000"/>
              </a:lnSpc>
              <a:spcBef>
                <a:spcPts val="0"/>
              </a:spcBef>
              <a:buNone/>
              <a:defRPr sz="44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14" name="Text Placeholder 17">
            <a:extLst>
              <a:ext uri="{FF2B5EF4-FFF2-40B4-BE49-F238E27FC236}">
                <a16:creationId xmlns:a16="http://schemas.microsoft.com/office/drawing/2014/main" id="{74EA9D64-55B8-3855-6053-7B79677C5E2E}"/>
              </a:ext>
            </a:extLst>
          </p:cNvPr>
          <p:cNvSpPr>
            <a:spLocks noGrp="1"/>
          </p:cNvSpPr>
          <p:nvPr>
            <p:ph type="body" sz="quarter" idx="21" hasCustomPrompt="1"/>
          </p:nvPr>
        </p:nvSpPr>
        <p:spPr>
          <a:xfrm>
            <a:off x="787770" y="5062321"/>
            <a:ext cx="10755843" cy="1235941"/>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Picture Placeholder 16">
            <a:extLst>
              <a:ext uri="{FF2B5EF4-FFF2-40B4-BE49-F238E27FC236}">
                <a16:creationId xmlns:a16="http://schemas.microsoft.com/office/drawing/2014/main" id="{A5A95592-5CA0-8FDF-0E49-2AD638F90ECC}"/>
              </a:ext>
            </a:extLst>
          </p:cNvPr>
          <p:cNvSpPr>
            <a:spLocks noGrp="1"/>
          </p:cNvSpPr>
          <p:nvPr>
            <p:ph type="pic" sz="quarter" idx="22"/>
          </p:nvPr>
        </p:nvSpPr>
        <p:spPr>
          <a:xfrm>
            <a:off x="0" y="148452"/>
            <a:ext cx="8097183" cy="4466563"/>
          </a:xfrm>
          <a:custGeom>
            <a:avLst/>
            <a:gdLst>
              <a:gd name="connsiteX0" fmla="*/ 0 w 8097183"/>
              <a:gd name="connsiteY0" fmla="*/ 0 h 4466563"/>
              <a:gd name="connsiteX1" fmla="*/ 647268 w 8097183"/>
              <a:gd name="connsiteY1" fmla="*/ 0 h 4466563"/>
              <a:gd name="connsiteX2" fmla="*/ 1666217 w 8097183"/>
              <a:gd name="connsiteY2" fmla="*/ 0 h 4466563"/>
              <a:gd name="connsiteX3" fmla="*/ 2313486 w 8097183"/>
              <a:gd name="connsiteY3" fmla="*/ 0 h 4466563"/>
              <a:gd name="connsiteX4" fmla="*/ 3059015 w 8097183"/>
              <a:gd name="connsiteY4" fmla="*/ 0 h 4466563"/>
              <a:gd name="connsiteX5" fmla="*/ 3171419 w 8097183"/>
              <a:gd name="connsiteY5" fmla="*/ 0 h 4466563"/>
              <a:gd name="connsiteX6" fmla="*/ 4072346 w 8097183"/>
              <a:gd name="connsiteY6" fmla="*/ 0 h 4466563"/>
              <a:gd name="connsiteX7" fmla="*/ 4198202 w 8097183"/>
              <a:gd name="connsiteY7" fmla="*/ 0 h 4466563"/>
              <a:gd name="connsiteX8" fmla="*/ 4725231 w 8097183"/>
              <a:gd name="connsiteY8" fmla="*/ 0 h 4466563"/>
              <a:gd name="connsiteX9" fmla="*/ 4837637 w 8097183"/>
              <a:gd name="connsiteY9" fmla="*/ 0 h 4466563"/>
              <a:gd name="connsiteX10" fmla="*/ 5738563 w 8097183"/>
              <a:gd name="connsiteY10" fmla="*/ 0 h 4466563"/>
              <a:gd name="connsiteX11" fmla="*/ 5738563 w 8097183"/>
              <a:gd name="connsiteY11" fmla="*/ 4661 h 4466563"/>
              <a:gd name="connsiteX12" fmla="*/ 5864419 w 8097183"/>
              <a:gd name="connsiteY12" fmla="*/ 0 h 4466563"/>
              <a:gd name="connsiteX13" fmla="*/ 8097183 w 8097183"/>
              <a:gd name="connsiteY13" fmla="*/ 2233280 h 4466563"/>
              <a:gd name="connsiteX14" fmla="*/ 5864418 w 8097183"/>
              <a:gd name="connsiteY14" fmla="*/ 4466563 h 4466563"/>
              <a:gd name="connsiteX15" fmla="*/ 5738563 w 8097183"/>
              <a:gd name="connsiteY15" fmla="*/ 4461902 h 4466563"/>
              <a:gd name="connsiteX16" fmla="*/ 5738563 w 8097183"/>
              <a:gd name="connsiteY16" fmla="*/ 4466563 h 4466563"/>
              <a:gd name="connsiteX17" fmla="*/ 4837637 w 8097183"/>
              <a:gd name="connsiteY17" fmla="*/ 4466563 h 4466563"/>
              <a:gd name="connsiteX18" fmla="*/ 4725231 w 8097183"/>
              <a:gd name="connsiteY18" fmla="*/ 4466563 h 4466563"/>
              <a:gd name="connsiteX19" fmla="*/ 4198201 w 8097183"/>
              <a:gd name="connsiteY19" fmla="*/ 4466563 h 4466563"/>
              <a:gd name="connsiteX20" fmla="*/ 4072346 w 8097183"/>
              <a:gd name="connsiteY20" fmla="*/ 4466563 h 4466563"/>
              <a:gd name="connsiteX21" fmla="*/ 3171419 w 8097183"/>
              <a:gd name="connsiteY21" fmla="*/ 4466563 h 4466563"/>
              <a:gd name="connsiteX22" fmla="*/ 3059014 w 8097183"/>
              <a:gd name="connsiteY22" fmla="*/ 4466563 h 4466563"/>
              <a:gd name="connsiteX23" fmla="*/ 2313485 w 8097183"/>
              <a:gd name="connsiteY23" fmla="*/ 4466563 h 4466563"/>
              <a:gd name="connsiteX24" fmla="*/ 1666217 w 8097183"/>
              <a:gd name="connsiteY24" fmla="*/ 4466563 h 4466563"/>
              <a:gd name="connsiteX25" fmla="*/ 647268 w 8097183"/>
              <a:gd name="connsiteY25" fmla="*/ 4466563 h 4466563"/>
              <a:gd name="connsiteX26" fmla="*/ 0 w 8097183"/>
              <a:gd name="connsiteY26" fmla="*/ 4466563 h 4466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097183" h="4466563">
                <a:moveTo>
                  <a:pt x="0" y="0"/>
                </a:moveTo>
                <a:lnTo>
                  <a:pt x="647268" y="0"/>
                </a:lnTo>
                <a:lnTo>
                  <a:pt x="1666217" y="0"/>
                </a:lnTo>
                <a:lnTo>
                  <a:pt x="2313486" y="0"/>
                </a:lnTo>
                <a:lnTo>
                  <a:pt x="3059015" y="0"/>
                </a:lnTo>
                <a:lnTo>
                  <a:pt x="3171419" y="0"/>
                </a:lnTo>
                <a:lnTo>
                  <a:pt x="4072346" y="0"/>
                </a:lnTo>
                <a:lnTo>
                  <a:pt x="4198202" y="0"/>
                </a:lnTo>
                <a:lnTo>
                  <a:pt x="4725231" y="0"/>
                </a:lnTo>
                <a:lnTo>
                  <a:pt x="4837637" y="0"/>
                </a:lnTo>
                <a:lnTo>
                  <a:pt x="5738563" y="0"/>
                </a:lnTo>
                <a:lnTo>
                  <a:pt x="5738563" y="4661"/>
                </a:lnTo>
                <a:cubicBezTo>
                  <a:pt x="5780513" y="0"/>
                  <a:pt x="5822468" y="0"/>
                  <a:pt x="5864419" y="0"/>
                </a:cubicBezTo>
                <a:cubicBezTo>
                  <a:pt x="7099666" y="0"/>
                  <a:pt x="8097183" y="997748"/>
                  <a:pt x="8097183" y="2233280"/>
                </a:cubicBezTo>
                <a:cubicBezTo>
                  <a:pt x="8097183" y="3468811"/>
                  <a:pt x="7095002" y="4466563"/>
                  <a:pt x="5864418" y="4466563"/>
                </a:cubicBezTo>
                <a:cubicBezTo>
                  <a:pt x="5822468" y="4466563"/>
                  <a:pt x="5775853" y="4466563"/>
                  <a:pt x="5738563" y="4461902"/>
                </a:cubicBezTo>
                <a:lnTo>
                  <a:pt x="5738563" y="4466563"/>
                </a:lnTo>
                <a:lnTo>
                  <a:pt x="4837637" y="4466563"/>
                </a:lnTo>
                <a:lnTo>
                  <a:pt x="4725231" y="4466563"/>
                </a:lnTo>
                <a:lnTo>
                  <a:pt x="4198201" y="4466563"/>
                </a:lnTo>
                <a:lnTo>
                  <a:pt x="4072346" y="4466563"/>
                </a:lnTo>
                <a:lnTo>
                  <a:pt x="3171419" y="4466563"/>
                </a:lnTo>
                <a:lnTo>
                  <a:pt x="3059014" y="4466563"/>
                </a:lnTo>
                <a:lnTo>
                  <a:pt x="2313485" y="4466563"/>
                </a:lnTo>
                <a:lnTo>
                  <a:pt x="1666217" y="4466563"/>
                </a:lnTo>
                <a:lnTo>
                  <a:pt x="647268" y="4466563"/>
                </a:lnTo>
                <a:lnTo>
                  <a:pt x="0" y="4466563"/>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Tree>
    <p:extLst>
      <p:ext uri="{BB962C8B-B14F-4D97-AF65-F5344CB8AC3E}">
        <p14:creationId xmlns:p14="http://schemas.microsoft.com/office/powerpoint/2010/main" val="10104879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 Device 0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9DC221F-8346-2EF7-5657-B06D86059A19}"/>
              </a:ext>
            </a:extLst>
          </p:cNvPr>
          <p:cNvPicPr>
            <a:picLocks noChangeAspect="1"/>
          </p:cNvPicPr>
          <p:nvPr userDrawn="1"/>
        </p:nvPicPr>
        <p:blipFill>
          <a:blip r:embed="rId2" cstate="email">
            <a:alphaModFix amt="63000"/>
            <a:extLst>
              <a:ext uri="{28A0092B-C50C-407E-A947-70E740481C1C}">
                <a14:useLocalDpi xmlns:a14="http://schemas.microsoft.com/office/drawing/2010/main"/>
              </a:ext>
            </a:extLst>
          </a:blip>
          <a:stretch>
            <a:fillRect/>
          </a:stretch>
        </p:blipFill>
        <p:spPr>
          <a:xfrm rot="17701727">
            <a:off x="8378696" y="-897931"/>
            <a:ext cx="4628596" cy="4628596"/>
          </a:xfrm>
          <a:prstGeom prst="rect">
            <a:avLst/>
          </a:prstGeom>
        </p:spPr>
      </p:pic>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98381" y="2045704"/>
            <a:ext cx="4615448"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98382" y="761603"/>
            <a:ext cx="4615448"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pic>
        <p:nvPicPr>
          <p:cNvPr id="5" name="Picture 4">
            <a:extLst>
              <a:ext uri="{FF2B5EF4-FFF2-40B4-BE49-F238E27FC236}">
                <a16:creationId xmlns:a16="http://schemas.microsoft.com/office/drawing/2014/main" id="{C535F255-6A56-2A77-E9C6-5B560E90E3B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144693" y="1421160"/>
            <a:ext cx="6629107" cy="4819843"/>
          </a:xfrm>
          <a:prstGeom prst="rect">
            <a:avLst/>
          </a:prstGeom>
          <a:noFill/>
        </p:spPr>
      </p:pic>
      <p:sp>
        <p:nvSpPr>
          <p:cNvPr id="6" name="Picture Placeholder 9">
            <a:extLst>
              <a:ext uri="{FF2B5EF4-FFF2-40B4-BE49-F238E27FC236}">
                <a16:creationId xmlns:a16="http://schemas.microsoft.com/office/drawing/2014/main" id="{1486B446-7EE2-A521-0043-FE2D14242AAD}"/>
              </a:ext>
            </a:extLst>
          </p:cNvPr>
          <p:cNvSpPr>
            <a:spLocks noGrp="1"/>
          </p:cNvSpPr>
          <p:nvPr>
            <p:ph type="pic" sz="quarter" idx="13"/>
          </p:nvPr>
        </p:nvSpPr>
        <p:spPr>
          <a:xfrm>
            <a:off x="6096000" y="1917699"/>
            <a:ext cx="4726114" cy="3022601"/>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Tree>
    <p:extLst>
      <p:ext uri="{BB962C8B-B14F-4D97-AF65-F5344CB8AC3E}">
        <p14:creationId xmlns:p14="http://schemas.microsoft.com/office/powerpoint/2010/main" val="5753182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 Device 0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AAE22F-38B6-8AF9-3EDE-BABDE3BC5702}"/>
              </a:ext>
            </a:extLst>
          </p:cNvPr>
          <p:cNvPicPr>
            <a:picLocks noChangeAspect="1"/>
          </p:cNvPicPr>
          <p:nvPr userDrawn="1"/>
        </p:nvPicPr>
        <p:blipFill>
          <a:blip r:embed="rId2" cstate="email">
            <a:alphaModFix amt="63000"/>
            <a:extLst>
              <a:ext uri="{28A0092B-C50C-407E-A947-70E740481C1C}">
                <a14:useLocalDpi xmlns:a14="http://schemas.microsoft.com/office/drawing/2010/main"/>
              </a:ext>
            </a:extLst>
          </a:blip>
          <a:stretch>
            <a:fillRect/>
          </a:stretch>
        </p:blipFill>
        <p:spPr>
          <a:xfrm rot="1081996">
            <a:off x="8614224" y="-773240"/>
            <a:ext cx="4628596" cy="4628596"/>
          </a:xfrm>
          <a:prstGeom prst="rect">
            <a:avLst/>
          </a:prstGeom>
        </p:spPr>
      </p:pic>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98380" y="2045704"/>
            <a:ext cx="5428247"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98381" y="761603"/>
            <a:ext cx="5428247"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pic>
        <p:nvPicPr>
          <p:cNvPr id="8" name="Picture 7">
            <a:extLst>
              <a:ext uri="{FF2B5EF4-FFF2-40B4-BE49-F238E27FC236}">
                <a16:creationId xmlns:a16="http://schemas.microsoft.com/office/drawing/2014/main" id="{1DD8D624-C2EB-D1C7-4B03-7BAC84FBB9A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a:xfrm>
            <a:off x="6474192" y="1328699"/>
            <a:ext cx="4881979" cy="5529299"/>
          </a:xfrm>
          <a:custGeom>
            <a:avLst/>
            <a:gdLst>
              <a:gd name="connsiteX0" fmla="*/ 0 w 4991918"/>
              <a:gd name="connsiteY0" fmla="*/ 0 h 5653816"/>
              <a:gd name="connsiteX1" fmla="*/ 4991918 w 4991918"/>
              <a:gd name="connsiteY1" fmla="*/ 0 h 5653816"/>
              <a:gd name="connsiteX2" fmla="*/ 4991918 w 4991918"/>
              <a:gd name="connsiteY2" fmla="*/ 5653816 h 5653816"/>
              <a:gd name="connsiteX3" fmla="*/ 0 w 4991918"/>
              <a:gd name="connsiteY3" fmla="*/ 5653816 h 5653816"/>
            </a:gdLst>
            <a:ahLst/>
            <a:cxnLst>
              <a:cxn ang="0">
                <a:pos x="connsiteX0" y="connsiteY0"/>
              </a:cxn>
              <a:cxn ang="0">
                <a:pos x="connsiteX1" y="connsiteY1"/>
              </a:cxn>
              <a:cxn ang="0">
                <a:pos x="connsiteX2" y="connsiteY2"/>
              </a:cxn>
              <a:cxn ang="0">
                <a:pos x="connsiteX3" y="connsiteY3"/>
              </a:cxn>
            </a:cxnLst>
            <a:rect l="l" t="t" r="r" b="b"/>
            <a:pathLst>
              <a:path w="4991918" h="5653816">
                <a:moveTo>
                  <a:pt x="0" y="0"/>
                </a:moveTo>
                <a:lnTo>
                  <a:pt x="4991918" y="0"/>
                </a:lnTo>
                <a:lnTo>
                  <a:pt x="4991918" y="5653816"/>
                </a:lnTo>
                <a:lnTo>
                  <a:pt x="0" y="5653816"/>
                </a:lnTo>
                <a:close/>
              </a:path>
            </a:pathLst>
          </a:custGeom>
        </p:spPr>
      </p:pic>
      <p:sp>
        <p:nvSpPr>
          <p:cNvPr id="9" name="Picture Placeholder 9">
            <a:extLst>
              <a:ext uri="{FF2B5EF4-FFF2-40B4-BE49-F238E27FC236}">
                <a16:creationId xmlns:a16="http://schemas.microsoft.com/office/drawing/2014/main" id="{6EB8F01E-06BF-8F01-5A40-30285A91F4ED}"/>
              </a:ext>
            </a:extLst>
          </p:cNvPr>
          <p:cNvSpPr>
            <a:spLocks noGrp="1"/>
          </p:cNvSpPr>
          <p:nvPr>
            <p:ph type="pic" sz="quarter" idx="13"/>
          </p:nvPr>
        </p:nvSpPr>
        <p:spPr>
          <a:xfrm>
            <a:off x="6966760" y="2884487"/>
            <a:ext cx="3896842" cy="3973513"/>
          </a:xfrm>
          <a:prstGeom prst="rect">
            <a:avLst/>
          </a:prstGeom>
          <a:solidFill>
            <a:schemeClr val="bg1">
              <a:lumMod val="95000"/>
            </a:schemeClr>
          </a:solidFill>
        </p:spPr>
        <p:txBody>
          <a:bodyPr/>
          <a:lstStyle>
            <a:lvl1pPr>
              <a:defRPr>
                <a:solidFill>
                  <a:schemeClr val="bg1">
                    <a:lumMod val="95000"/>
                  </a:schemeClr>
                </a:solidFill>
              </a:defRPr>
            </a:lvl1pPr>
          </a:lstStyle>
          <a:p>
            <a:endParaRPr lang="fr-CA" dirty="0"/>
          </a:p>
        </p:txBody>
      </p:sp>
    </p:spTree>
    <p:extLst>
      <p:ext uri="{BB962C8B-B14F-4D97-AF65-F5344CB8AC3E}">
        <p14:creationId xmlns:p14="http://schemas.microsoft.com/office/powerpoint/2010/main" val="2866515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 Device 03">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0C3C2A-8171-398A-CEBD-FFB29BAB5F41}"/>
              </a:ext>
            </a:extLst>
          </p:cNvPr>
          <p:cNvPicPr>
            <a:picLocks noChangeAspect="1"/>
          </p:cNvPicPr>
          <p:nvPr userDrawn="1"/>
        </p:nvPicPr>
        <p:blipFill>
          <a:blip r:embed="rId2" cstate="email">
            <a:alphaModFix amt="63000"/>
            <a:extLst>
              <a:ext uri="{28A0092B-C50C-407E-A947-70E740481C1C}">
                <a14:useLocalDpi xmlns:a14="http://schemas.microsoft.com/office/drawing/2010/main"/>
              </a:ext>
            </a:extLst>
          </a:blip>
          <a:stretch>
            <a:fillRect/>
          </a:stretch>
        </p:blipFill>
        <p:spPr>
          <a:xfrm rot="5400000">
            <a:off x="8434115" y="-745531"/>
            <a:ext cx="4628596" cy="4628596"/>
          </a:xfrm>
          <a:prstGeom prst="rect">
            <a:avLst/>
          </a:prstGeom>
        </p:spPr>
      </p:pic>
      <p:sp>
        <p:nvSpPr>
          <p:cNvPr id="2" name="Text Placeholder 17">
            <a:extLst>
              <a:ext uri="{FF2B5EF4-FFF2-40B4-BE49-F238E27FC236}">
                <a16:creationId xmlns:a16="http://schemas.microsoft.com/office/drawing/2014/main" id="{F491658C-0475-E62C-8D89-FEF9C4B3B1CF}"/>
              </a:ext>
            </a:extLst>
          </p:cNvPr>
          <p:cNvSpPr>
            <a:spLocks noGrp="1"/>
          </p:cNvSpPr>
          <p:nvPr>
            <p:ph type="body" sz="quarter" idx="18" hasCustomPrompt="1"/>
          </p:nvPr>
        </p:nvSpPr>
        <p:spPr>
          <a:xfrm>
            <a:off x="798380" y="2045704"/>
            <a:ext cx="5428247" cy="3849918"/>
          </a:xfrm>
          <a:prstGeom prst="rect">
            <a:avLst/>
          </a:prstGeom>
        </p:spPr>
        <p:txBody>
          <a:bodyPr/>
          <a:lstStyle>
            <a:lvl1pPr algn="l">
              <a:buNone/>
              <a:defRPr sz="2400" b="0" i="0" spc="0">
                <a:solidFill>
                  <a:srgbClr val="40404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 Placeholder 23">
            <a:extLst>
              <a:ext uri="{FF2B5EF4-FFF2-40B4-BE49-F238E27FC236}">
                <a16:creationId xmlns:a16="http://schemas.microsoft.com/office/drawing/2014/main" id="{42FA9414-C07A-E4F5-AB85-1650A2A6BDD3}"/>
              </a:ext>
            </a:extLst>
          </p:cNvPr>
          <p:cNvSpPr>
            <a:spLocks noGrp="1"/>
          </p:cNvSpPr>
          <p:nvPr>
            <p:ph type="body" sz="quarter" idx="16" hasCustomPrompt="1"/>
          </p:nvPr>
        </p:nvSpPr>
        <p:spPr>
          <a:xfrm>
            <a:off x="798381" y="761603"/>
            <a:ext cx="5428247" cy="803654"/>
          </a:xfrm>
          <a:prstGeom prst="rect">
            <a:avLst/>
          </a:prstGeom>
        </p:spPr>
        <p:txBody>
          <a:bodyPr>
            <a:noAutofit/>
          </a:bodyPr>
          <a:lstStyle>
            <a:lvl1pPr marL="0" indent="0" algn="l">
              <a:buNone/>
              <a:defRPr sz="3600" b="1" i="0">
                <a:solidFill>
                  <a:srgbClr val="404040"/>
                </a:solidFill>
                <a:latin typeface="+mn-lt"/>
              </a:defRPr>
            </a:lvl1pPr>
          </a:lstStyle>
          <a:p>
            <a:pPr lvl="0"/>
            <a:r>
              <a:rPr lang="en-US" dirty="0"/>
              <a:t>Heading</a:t>
            </a:r>
          </a:p>
        </p:txBody>
      </p:sp>
      <p:pic>
        <p:nvPicPr>
          <p:cNvPr id="11" name="Picture 10">
            <a:extLst>
              <a:ext uri="{FF2B5EF4-FFF2-40B4-BE49-F238E27FC236}">
                <a16:creationId xmlns:a16="http://schemas.microsoft.com/office/drawing/2014/main" id="{15B1AF3C-4A0E-1C81-74A3-55E033E3DF81}"/>
              </a:ext>
            </a:extLst>
          </p:cNvPr>
          <p:cNvPicPr>
            <a:picLocks noChangeAspect="1"/>
          </p:cNvPicPr>
          <p:nvPr userDrawn="1"/>
        </p:nvPicPr>
        <p:blipFill>
          <a:blip r:embed="rId3" cstate="email">
            <a:extLst>
              <a:ext uri="{28A0092B-C50C-407E-A947-70E740481C1C}">
                <a14:useLocalDpi xmlns:a14="http://schemas.microsoft.com/office/drawing/2010/main"/>
              </a:ext>
            </a:extLst>
          </a:blip>
          <a:srcRect b="8549"/>
          <a:stretch>
            <a:fillRect/>
          </a:stretch>
        </p:blipFill>
        <p:spPr>
          <a:xfrm>
            <a:off x="6712427" y="1152263"/>
            <a:ext cx="4681192" cy="5705737"/>
          </a:xfrm>
          <a:custGeom>
            <a:avLst/>
            <a:gdLst>
              <a:gd name="connsiteX0" fmla="*/ 0 w 3809685"/>
              <a:gd name="connsiteY0" fmla="*/ 0 h 4643489"/>
              <a:gd name="connsiteX1" fmla="*/ 3809685 w 3809685"/>
              <a:gd name="connsiteY1" fmla="*/ 0 h 4643489"/>
              <a:gd name="connsiteX2" fmla="*/ 3809685 w 3809685"/>
              <a:gd name="connsiteY2" fmla="*/ 4643489 h 4643489"/>
              <a:gd name="connsiteX3" fmla="*/ 0 w 3809685"/>
              <a:gd name="connsiteY3" fmla="*/ 4643489 h 4643489"/>
            </a:gdLst>
            <a:ahLst/>
            <a:cxnLst>
              <a:cxn ang="0">
                <a:pos x="connsiteX0" y="connsiteY0"/>
              </a:cxn>
              <a:cxn ang="0">
                <a:pos x="connsiteX1" y="connsiteY1"/>
              </a:cxn>
              <a:cxn ang="0">
                <a:pos x="connsiteX2" y="connsiteY2"/>
              </a:cxn>
              <a:cxn ang="0">
                <a:pos x="connsiteX3" y="connsiteY3"/>
              </a:cxn>
            </a:cxnLst>
            <a:rect l="l" t="t" r="r" b="b"/>
            <a:pathLst>
              <a:path w="3809685" h="4643489">
                <a:moveTo>
                  <a:pt x="0" y="0"/>
                </a:moveTo>
                <a:lnTo>
                  <a:pt x="3809685" y="0"/>
                </a:lnTo>
                <a:lnTo>
                  <a:pt x="3809685" y="4643489"/>
                </a:lnTo>
                <a:lnTo>
                  <a:pt x="0" y="4643489"/>
                </a:lnTo>
                <a:close/>
              </a:path>
            </a:pathLst>
          </a:custGeom>
        </p:spPr>
      </p:pic>
      <p:sp>
        <p:nvSpPr>
          <p:cNvPr id="12" name="Picture Placeholder 14">
            <a:extLst>
              <a:ext uri="{FF2B5EF4-FFF2-40B4-BE49-F238E27FC236}">
                <a16:creationId xmlns:a16="http://schemas.microsoft.com/office/drawing/2014/main" id="{51C44BA5-BF7A-7ADD-01ED-C8DFB7937810}"/>
              </a:ext>
            </a:extLst>
          </p:cNvPr>
          <p:cNvSpPr>
            <a:spLocks noGrp="1"/>
          </p:cNvSpPr>
          <p:nvPr>
            <p:ph type="pic" sz="quarter" idx="12"/>
          </p:nvPr>
        </p:nvSpPr>
        <p:spPr>
          <a:xfrm>
            <a:off x="7014500" y="1628440"/>
            <a:ext cx="4037037" cy="5208132"/>
          </a:xfrm>
          <a:custGeom>
            <a:avLst/>
            <a:gdLst>
              <a:gd name="connsiteX0" fmla="*/ 910260 w 4900611"/>
              <a:gd name="connsiteY0" fmla="*/ 4784374 h 6322218"/>
              <a:gd name="connsiteX1" fmla="*/ 910260 w 4900611"/>
              <a:gd name="connsiteY1" fmla="*/ 5430211 h 6322218"/>
              <a:gd name="connsiteX2" fmla="*/ 3961468 w 4900611"/>
              <a:gd name="connsiteY2" fmla="*/ 5430211 h 6322218"/>
              <a:gd name="connsiteX3" fmla="*/ 3961468 w 4900611"/>
              <a:gd name="connsiteY3" fmla="*/ 4784374 h 6322218"/>
              <a:gd name="connsiteX4" fmla="*/ 0 w 4900611"/>
              <a:gd name="connsiteY4" fmla="*/ 0 h 6322218"/>
              <a:gd name="connsiteX5" fmla="*/ 4900611 w 4900611"/>
              <a:gd name="connsiteY5" fmla="*/ 0 h 6322218"/>
              <a:gd name="connsiteX6" fmla="*/ 4900611 w 4900611"/>
              <a:gd name="connsiteY6" fmla="*/ 6322218 h 6322218"/>
              <a:gd name="connsiteX7" fmla="*/ 0 w 4900611"/>
              <a:gd name="connsiteY7" fmla="*/ 6322218 h 6322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0611" h="6322218">
                <a:moveTo>
                  <a:pt x="910260" y="4784374"/>
                </a:moveTo>
                <a:lnTo>
                  <a:pt x="910260" y="5430211"/>
                </a:lnTo>
                <a:lnTo>
                  <a:pt x="3961468" y="5430211"/>
                </a:lnTo>
                <a:lnTo>
                  <a:pt x="3961468" y="4784374"/>
                </a:lnTo>
                <a:close/>
                <a:moveTo>
                  <a:pt x="0" y="0"/>
                </a:moveTo>
                <a:lnTo>
                  <a:pt x="4900611" y="0"/>
                </a:lnTo>
                <a:lnTo>
                  <a:pt x="4900611" y="6322218"/>
                </a:lnTo>
                <a:lnTo>
                  <a:pt x="0" y="6322218"/>
                </a:lnTo>
                <a:close/>
              </a:path>
            </a:pathLst>
          </a:custGeom>
          <a:solidFill>
            <a:schemeClr val="bg1">
              <a:lumMod val="95000"/>
            </a:schemeClr>
          </a:solidFill>
        </p:spPr>
        <p:txBody>
          <a:bodyPr wrap="square">
            <a:noAutofit/>
          </a:bodyPr>
          <a:lstStyle>
            <a:lvl1pPr>
              <a:defRPr lang="fr-CA">
                <a:solidFill>
                  <a:schemeClr val="bg1">
                    <a:lumMod val="95000"/>
                  </a:schemeClr>
                </a:solidFill>
              </a:defRPr>
            </a:lvl1pPr>
          </a:lstStyle>
          <a:p>
            <a:endParaRPr lang="fr-CA" dirty="0"/>
          </a:p>
        </p:txBody>
      </p:sp>
      <p:sp>
        <p:nvSpPr>
          <p:cNvPr id="13" name="Rectangle 12">
            <a:extLst>
              <a:ext uri="{FF2B5EF4-FFF2-40B4-BE49-F238E27FC236}">
                <a16:creationId xmlns:a16="http://schemas.microsoft.com/office/drawing/2014/main" id="{E2DB7294-B9CD-879A-B0F9-5677C4FAFA56}"/>
              </a:ext>
            </a:extLst>
          </p:cNvPr>
          <p:cNvSpPr/>
          <p:nvPr userDrawn="1"/>
        </p:nvSpPr>
        <p:spPr bwMode="auto">
          <a:xfrm>
            <a:off x="7776252" y="5580127"/>
            <a:ext cx="2513532" cy="532029"/>
          </a:xfrm>
          <a:prstGeom prst="rect">
            <a:avLst/>
          </a:prstGeom>
          <a:solidFill>
            <a:srgbClr val="5398A2"/>
          </a:solidFill>
          <a:ln w="12700" cap="flat">
            <a:noFill/>
            <a:prstDash val="solid"/>
            <a:miter lim="800000"/>
            <a:headEnd/>
            <a:tailEnd/>
          </a:ln>
        </p:spPr>
        <p:txBody>
          <a:bodyPr vert="horz" wrap="square" lIns="145436" tIns="72717" rIns="145436" bIns="72717" numCol="1" rtlCol="0" anchor="t" anchorCtr="0" compatLnSpc="1">
            <a:prstTxWarp prst="textNoShape">
              <a:avLst/>
            </a:prstTxWarp>
          </a:bodyPr>
          <a:lstStyle/>
          <a:p>
            <a:pPr algn="ctr"/>
            <a:endParaRPr lang="fr-CA" sz="4294" dirty="0"/>
          </a:p>
        </p:txBody>
      </p:sp>
      <p:sp>
        <p:nvSpPr>
          <p:cNvPr id="14" name="Text Placeholder 32">
            <a:extLst>
              <a:ext uri="{FF2B5EF4-FFF2-40B4-BE49-F238E27FC236}">
                <a16:creationId xmlns:a16="http://schemas.microsoft.com/office/drawing/2014/main" id="{6AED7295-C155-5022-FAF2-2B5D7C639585}"/>
              </a:ext>
            </a:extLst>
          </p:cNvPr>
          <p:cNvSpPr>
            <a:spLocks noGrp="1"/>
          </p:cNvSpPr>
          <p:nvPr>
            <p:ph type="body" sz="quarter" idx="19" hasCustomPrompt="1"/>
          </p:nvPr>
        </p:nvSpPr>
        <p:spPr>
          <a:xfrm>
            <a:off x="6578929" y="5627224"/>
            <a:ext cx="4744987" cy="437834"/>
          </a:xfrm>
          <a:prstGeom prst="rect">
            <a:avLst/>
          </a:prstGeom>
        </p:spPr>
        <p:txBody>
          <a:bodyPr anchor="t">
            <a:noAutofit/>
          </a:bodyPr>
          <a:lstStyle>
            <a:lvl1pPr marL="0" indent="0" algn="ctr">
              <a:lnSpc>
                <a:spcPct val="100000"/>
              </a:lnSpc>
              <a:spcBef>
                <a:spcPts val="0"/>
              </a:spcBef>
              <a:buNone/>
              <a:defRPr sz="20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LEARN MORE</a:t>
            </a:r>
            <a:endParaRPr lang="en-US" dirty="0"/>
          </a:p>
        </p:txBody>
      </p:sp>
    </p:spTree>
    <p:extLst>
      <p:ext uri="{BB962C8B-B14F-4D97-AF65-F5344CB8AC3E}">
        <p14:creationId xmlns:p14="http://schemas.microsoft.com/office/powerpoint/2010/main" val="29057390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0E807BD2-97E5-C5B5-B370-F5AF1F8A37FB}"/>
              </a:ext>
            </a:extLst>
          </p:cNvPr>
          <p:cNvSpPr/>
          <p:nvPr userDrawn="1"/>
        </p:nvSpPr>
        <p:spPr>
          <a:xfrm rot="5400000" flipH="1">
            <a:off x="5832064" y="-240813"/>
            <a:ext cx="6115866" cy="6604005"/>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11">
            <a:extLst>
              <a:ext uri="{FF2B5EF4-FFF2-40B4-BE49-F238E27FC236}">
                <a16:creationId xmlns:a16="http://schemas.microsoft.com/office/drawing/2014/main" id="{0532DF0D-D7FD-72B7-24C4-8E8E48CFAFB4}"/>
              </a:ext>
            </a:extLst>
          </p:cNvPr>
          <p:cNvSpPr/>
          <p:nvPr userDrawn="1"/>
        </p:nvSpPr>
        <p:spPr>
          <a:xfrm>
            <a:off x="787883" y="4542735"/>
            <a:ext cx="5875867" cy="778675"/>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5398A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8542553" y="2258450"/>
            <a:ext cx="3195486"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8542553" y="1448874"/>
            <a:ext cx="3195485" cy="837258"/>
          </a:xfrm>
          <a:prstGeom prst="rect">
            <a:avLst/>
          </a:prstGeom>
        </p:spPr>
        <p:txBody>
          <a:bodyPr anchor="ctr">
            <a:normAutofit/>
          </a:bodyPr>
          <a:lstStyle>
            <a:lvl1pPr marL="0" indent="0" algn="r">
              <a:buNone/>
              <a:defRPr sz="5000" baseline="0">
                <a:solidFill>
                  <a:schemeClr val="bg1"/>
                </a:solidFill>
                <a:latin typeface="+mn-lt"/>
              </a:defRPr>
            </a:lvl1pPr>
          </a:lstStyle>
          <a:p>
            <a:pPr lvl="0"/>
            <a:r>
              <a:rPr lang="en-US" dirty="0"/>
              <a:t>Thank You</a:t>
            </a:r>
          </a:p>
        </p:txBody>
      </p:sp>
      <p:sp>
        <p:nvSpPr>
          <p:cNvPr id="18" name="Freeform 17">
            <a:extLst>
              <a:ext uri="{FF2B5EF4-FFF2-40B4-BE49-F238E27FC236}">
                <a16:creationId xmlns:a16="http://schemas.microsoft.com/office/drawing/2014/main" id="{12FAB2F2-1FC0-5327-17DE-B8FE08A80275}"/>
              </a:ext>
            </a:extLst>
          </p:cNvPr>
          <p:cNvSpPr/>
          <p:nvPr userDrawn="1"/>
        </p:nvSpPr>
        <p:spPr>
          <a:xfrm>
            <a:off x="-36951" y="4542735"/>
            <a:ext cx="5875867" cy="778675"/>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5398A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9" name="Text Placeholder 23">
            <a:extLst>
              <a:ext uri="{FF2B5EF4-FFF2-40B4-BE49-F238E27FC236}">
                <a16:creationId xmlns:a16="http://schemas.microsoft.com/office/drawing/2014/main" id="{68D02844-8FD4-0761-81EA-96690D61DEE3}"/>
              </a:ext>
            </a:extLst>
          </p:cNvPr>
          <p:cNvSpPr>
            <a:spLocks noGrp="1"/>
          </p:cNvSpPr>
          <p:nvPr>
            <p:ph type="body" sz="quarter" idx="17" hasCustomPrompt="1"/>
          </p:nvPr>
        </p:nvSpPr>
        <p:spPr>
          <a:xfrm>
            <a:off x="603661" y="4708722"/>
            <a:ext cx="4414577" cy="679345"/>
          </a:xfrm>
          <a:prstGeom prst="rect">
            <a:avLst/>
          </a:prstGeom>
        </p:spPr>
        <p:txBody>
          <a:bodyPr>
            <a:noAutofit/>
          </a:bodyPr>
          <a:lstStyle>
            <a:lvl1pPr marL="0" indent="0" algn="l">
              <a:buNone/>
              <a:defRPr sz="2800" b="0" i="0">
                <a:solidFill>
                  <a:schemeClr val="bg1"/>
                </a:solidFill>
                <a:latin typeface="+mn-lt"/>
              </a:defRPr>
            </a:lvl1pPr>
          </a:lstStyle>
          <a:p>
            <a:pPr lvl="0"/>
            <a:r>
              <a:rPr lang="en-US" dirty="0" err="1"/>
              <a:t>www.website.eu</a:t>
            </a:r>
            <a:endParaRPr lang="en-US" dirty="0"/>
          </a:p>
        </p:txBody>
      </p:sp>
      <p:sp>
        <p:nvSpPr>
          <p:cNvPr id="4" name="TextBox 3">
            <a:extLst>
              <a:ext uri="{FF2B5EF4-FFF2-40B4-BE49-F238E27FC236}">
                <a16:creationId xmlns:a16="http://schemas.microsoft.com/office/drawing/2014/main" id="{25FB937C-2F3B-16A8-226A-EA9B789B6EBF}"/>
              </a:ext>
            </a:extLst>
          </p:cNvPr>
          <p:cNvSpPr txBox="1"/>
          <p:nvPr userDrawn="1"/>
        </p:nvSpPr>
        <p:spPr>
          <a:xfrm>
            <a:off x="2571917" y="5999367"/>
            <a:ext cx="4399921" cy="553998"/>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IE" sz="750" b="0" i="0" u="none" strike="noStrike" dirty="0">
                <a:solidFill>
                  <a:srgbClr val="404040"/>
                </a:solidFill>
                <a:effectLst/>
                <a:latin typeface="Calibri" panose="020F050202020403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en-US" sz="750" i="0" dirty="0">
              <a:solidFill>
                <a:srgbClr val="404040"/>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B1A16752-D3FF-6866-AB52-CD5E21A9CD5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5916" y="5973915"/>
            <a:ext cx="1989660" cy="443041"/>
          </a:xfrm>
          <a:prstGeom prst="rect">
            <a:avLst/>
          </a:prstGeom>
        </p:spPr>
      </p:pic>
      <p:pic>
        <p:nvPicPr>
          <p:cNvPr id="16" name="Picture 15">
            <a:extLst>
              <a:ext uri="{FF2B5EF4-FFF2-40B4-BE49-F238E27FC236}">
                <a16:creationId xmlns:a16="http://schemas.microsoft.com/office/drawing/2014/main" id="{0786199D-2882-02E5-01F8-C0992EF4701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96899" y="696090"/>
            <a:ext cx="2957461" cy="2173556"/>
          </a:xfrm>
          <a:prstGeom prst="rect">
            <a:avLst/>
          </a:prstGeom>
        </p:spPr>
      </p:pic>
    </p:spTree>
    <p:extLst>
      <p:ext uri="{BB962C8B-B14F-4D97-AF65-F5344CB8AC3E}">
        <p14:creationId xmlns:p14="http://schemas.microsoft.com/office/powerpoint/2010/main" val="3097068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Part 1 ">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3F8F0344-E868-ECCD-307B-8D8A87AD63D5}"/>
              </a:ext>
            </a:extLst>
          </p:cNvPr>
          <p:cNvSpPr/>
          <p:nvPr userDrawn="1"/>
        </p:nvSpPr>
        <p:spPr>
          <a:xfrm>
            <a:off x="2269245" y="2551368"/>
            <a:ext cx="2200054" cy="3855329"/>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5398A2"/>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1" name="Freeform 10">
            <a:extLst>
              <a:ext uri="{FF2B5EF4-FFF2-40B4-BE49-F238E27FC236}">
                <a16:creationId xmlns:a16="http://schemas.microsoft.com/office/drawing/2014/main" id="{FD8CD7C7-42CA-23DD-4AD9-B064E2FDEDC1}"/>
              </a:ext>
            </a:extLst>
          </p:cNvPr>
          <p:cNvSpPr/>
          <p:nvPr userDrawn="1"/>
        </p:nvSpPr>
        <p:spPr>
          <a:xfrm rot="10800000">
            <a:off x="4732121" y="0"/>
            <a:ext cx="2205305" cy="2819194"/>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1F8E47">
              <a:alpha val="8494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2" name="Freeform 11">
            <a:extLst>
              <a:ext uri="{FF2B5EF4-FFF2-40B4-BE49-F238E27FC236}">
                <a16:creationId xmlns:a16="http://schemas.microsoft.com/office/drawing/2014/main" id="{258C5E71-1BDE-B873-EA18-076ABA0EC1EA}"/>
              </a:ext>
            </a:extLst>
          </p:cNvPr>
          <p:cNvSpPr/>
          <p:nvPr userDrawn="1"/>
        </p:nvSpPr>
        <p:spPr>
          <a:xfrm>
            <a:off x="7180659" y="2461430"/>
            <a:ext cx="2204214" cy="3855331"/>
          </a:xfrm>
          <a:custGeom>
            <a:avLst/>
            <a:gdLst>
              <a:gd name="connsiteX0" fmla="*/ 0 w 1511252"/>
              <a:gd name="connsiteY0" fmla="*/ 1887839 h 2643290"/>
              <a:gd name="connsiteX1" fmla="*/ 755626 w 1511252"/>
              <a:gd name="connsiteY1" fmla="*/ 2643290 h 2643290"/>
              <a:gd name="connsiteX2" fmla="*/ 1511252 w 1511252"/>
              <a:gd name="connsiteY2" fmla="*/ 1887839 h 2643290"/>
              <a:gd name="connsiteX3" fmla="*/ 1509675 w 1511252"/>
              <a:gd name="connsiteY3" fmla="*/ 1845256 h 2643290"/>
              <a:gd name="connsiteX4" fmla="*/ 1511252 w 1511252"/>
              <a:gd name="connsiteY4" fmla="*/ 1845256 h 2643290"/>
              <a:gd name="connsiteX5" fmla="*/ 1511252 w 1511252"/>
              <a:gd name="connsiteY5" fmla="*/ 0 h 2643290"/>
              <a:gd name="connsiteX6" fmla="*/ 0 w 1511252"/>
              <a:gd name="connsiteY6" fmla="*/ 0 h 2643290"/>
              <a:gd name="connsiteX7" fmla="*/ 0 w 1511252"/>
              <a:gd name="connsiteY7" fmla="*/ 1845256 h 2643290"/>
              <a:gd name="connsiteX8" fmla="*/ 1578 w 1511252"/>
              <a:gd name="connsiteY8" fmla="*/ 1845256 h 2643290"/>
              <a:gd name="connsiteX9" fmla="*/ 0 w 1511252"/>
              <a:gd name="connsiteY9" fmla="*/ 1887839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0" y="1887839"/>
                </a:moveTo>
                <a:cubicBezTo>
                  <a:pt x="0" y="2304205"/>
                  <a:pt x="337587" y="2643290"/>
                  <a:pt x="755626" y="2643290"/>
                </a:cubicBezTo>
                <a:cubicBezTo>
                  <a:pt x="1172088"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8" y="1845256"/>
                </a:lnTo>
                <a:cubicBezTo>
                  <a:pt x="1578" y="1859450"/>
                  <a:pt x="0" y="1873645"/>
                  <a:pt x="0" y="1887839"/>
                </a:cubicBezTo>
                <a:close/>
              </a:path>
            </a:pathLst>
          </a:custGeom>
          <a:solidFill>
            <a:srgbClr val="84C245">
              <a:alpha val="7500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3" name="Freeform 12">
            <a:extLst>
              <a:ext uri="{FF2B5EF4-FFF2-40B4-BE49-F238E27FC236}">
                <a16:creationId xmlns:a16="http://schemas.microsoft.com/office/drawing/2014/main" id="{97E11A68-2A9A-9ACF-5266-113E7DD6EB26}"/>
              </a:ext>
            </a:extLst>
          </p:cNvPr>
          <p:cNvSpPr/>
          <p:nvPr userDrawn="1"/>
        </p:nvSpPr>
        <p:spPr>
          <a:xfrm rot="10800000">
            <a:off x="9629195" y="0"/>
            <a:ext cx="2205305" cy="3416770"/>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35" name="Picture Placeholder 34">
            <a:extLst>
              <a:ext uri="{FF2B5EF4-FFF2-40B4-BE49-F238E27FC236}">
                <a16:creationId xmlns:a16="http://schemas.microsoft.com/office/drawing/2014/main" id="{210244EC-F349-0D2A-8EC7-942C68084457}"/>
              </a:ext>
            </a:extLst>
          </p:cNvPr>
          <p:cNvSpPr>
            <a:spLocks noGrp="1"/>
          </p:cNvSpPr>
          <p:nvPr>
            <p:ph type="pic" sz="quarter" idx="11"/>
          </p:nvPr>
        </p:nvSpPr>
        <p:spPr>
          <a:xfrm>
            <a:off x="4722871" y="2442768"/>
            <a:ext cx="2204215" cy="3127986"/>
          </a:xfrm>
          <a:custGeom>
            <a:avLst/>
            <a:gdLst>
              <a:gd name="connsiteX0" fmla="*/ 0 w 2204215"/>
              <a:gd name="connsiteY0" fmla="*/ 0 h 3127986"/>
              <a:gd name="connsiteX1" fmla="*/ 2204215 w 2204215"/>
              <a:gd name="connsiteY1" fmla="*/ 0 h 3127986"/>
              <a:gd name="connsiteX2" fmla="*/ 2204215 w 2204215"/>
              <a:gd name="connsiteY2" fmla="*/ 1964026 h 3127986"/>
              <a:gd name="connsiteX3" fmla="*/ 2201914 w 2204215"/>
              <a:gd name="connsiteY3" fmla="*/ 1964026 h 3127986"/>
              <a:gd name="connsiteX4" fmla="*/ 2204215 w 2204215"/>
              <a:gd name="connsiteY4" fmla="*/ 2026136 h 3127986"/>
              <a:gd name="connsiteX5" fmla="*/ 1102108 w 2204215"/>
              <a:gd name="connsiteY5" fmla="*/ 3127986 h 3127986"/>
              <a:gd name="connsiteX6" fmla="*/ 0 w 2204215"/>
              <a:gd name="connsiteY6" fmla="*/ 2026136 h 3127986"/>
              <a:gd name="connsiteX7" fmla="*/ 2302 w 2204215"/>
              <a:gd name="connsiteY7" fmla="*/ 1964026 h 3127986"/>
              <a:gd name="connsiteX8" fmla="*/ 0 w 2204215"/>
              <a:gd name="connsiteY8" fmla="*/ 1964026 h 3127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4215" h="3127986">
                <a:moveTo>
                  <a:pt x="0" y="0"/>
                </a:moveTo>
                <a:lnTo>
                  <a:pt x="2204215" y="0"/>
                </a:lnTo>
                <a:lnTo>
                  <a:pt x="2204215" y="1964026"/>
                </a:lnTo>
                <a:lnTo>
                  <a:pt x="2201914" y="1964026"/>
                </a:lnTo>
                <a:cubicBezTo>
                  <a:pt x="2204215" y="1984730"/>
                  <a:pt x="2204215" y="2005432"/>
                  <a:pt x="2204215" y="2026136"/>
                </a:cubicBezTo>
                <a:cubicBezTo>
                  <a:pt x="2204215" y="2635719"/>
                  <a:pt x="1709533" y="3127986"/>
                  <a:pt x="1102108" y="3127986"/>
                </a:cubicBezTo>
                <a:cubicBezTo>
                  <a:pt x="492383" y="3127986"/>
                  <a:pt x="0" y="2633417"/>
                  <a:pt x="0" y="2026136"/>
                </a:cubicBezTo>
                <a:cubicBezTo>
                  <a:pt x="0" y="2003132"/>
                  <a:pt x="2302" y="1982428"/>
                  <a:pt x="2302" y="1964026"/>
                </a:cubicBezTo>
                <a:lnTo>
                  <a:pt x="0" y="1964026"/>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6" name="Picture Placeholder 86">
            <a:extLst>
              <a:ext uri="{FF2B5EF4-FFF2-40B4-BE49-F238E27FC236}">
                <a16:creationId xmlns:a16="http://schemas.microsoft.com/office/drawing/2014/main" id="{45AACAFC-171C-59E3-4602-1EE41C729BB6}"/>
              </a:ext>
            </a:extLst>
          </p:cNvPr>
          <p:cNvSpPr>
            <a:spLocks noGrp="1"/>
          </p:cNvSpPr>
          <p:nvPr>
            <p:ph type="pic" sz="quarter" idx="12"/>
          </p:nvPr>
        </p:nvSpPr>
        <p:spPr>
          <a:xfrm>
            <a:off x="7180659" y="5430"/>
            <a:ext cx="2204214" cy="3732852"/>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7" name="Picture Placeholder 36">
            <a:extLst>
              <a:ext uri="{FF2B5EF4-FFF2-40B4-BE49-F238E27FC236}">
                <a16:creationId xmlns:a16="http://schemas.microsoft.com/office/drawing/2014/main" id="{355E5E31-0A04-2AFB-02EB-15C6FAA3DE57}"/>
              </a:ext>
            </a:extLst>
          </p:cNvPr>
          <p:cNvSpPr>
            <a:spLocks noGrp="1"/>
          </p:cNvSpPr>
          <p:nvPr>
            <p:ph type="pic" sz="quarter" idx="13"/>
          </p:nvPr>
        </p:nvSpPr>
        <p:spPr>
          <a:xfrm>
            <a:off x="9629195" y="2746545"/>
            <a:ext cx="2204215" cy="3195585"/>
          </a:xfrm>
          <a:custGeom>
            <a:avLst/>
            <a:gdLst>
              <a:gd name="connsiteX0" fmla="*/ 0 w 2204215"/>
              <a:gd name="connsiteY0" fmla="*/ 0 h 3195585"/>
              <a:gd name="connsiteX1" fmla="*/ 2204215 w 2204215"/>
              <a:gd name="connsiteY1" fmla="*/ 0 h 3195585"/>
              <a:gd name="connsiteX2" fmla="*/ 2204215 w 2204215"/>
              <a:gd name="connsiteY2" fmla="*/ 2031625 h 3195585"/>
              <a:gd name="connsiteX3" fmla="*/ 2201913 w 2204215"/>
              <a:gd name="connsiteY3" fmla="*/ 2031625 h 3195585"/>
              <a:gd name="connsiteX4" fmla="*/ 2204215 w 2204215"/>
              <a:gd name="connsiteY4" fmla="*/ 2093735 h 3195585"/>
              <a:gd name="connsiteX5" fmla="*/ 1102108 w 2204215"/>
              <a:gd name="connsiteY5" fmla="*/ 3195585 h 3195585"/>
              <a:gd name="connsiteX6" fmla="*/ 0 w 2204215"/>
              <a:gd name="connsiteY6" fmla="*/ 2093735 h 3195585"/>
              <a:gd name="connsiteX7" fmla="*/ 2302 w 2204215"/>
              <a:gd name="connsiteY7" fmla="*/ 2031625 h 3195585"/>
              <a:gd name="connsiteX8" fmla="*/ 0 w 2204215"/>
              <a:gd name="connsiteY8" fmla="*/ 2031625 h 319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4215" h="3195585">
                <a:moveTo>
                  <a:pt x="0" y="0"/>
                </a:moveTo>
                <a:lnTo>
                  <a:pt x="2204215" y="0"/>
                </a:lnTo>
                <a:lnTo>
                  <a:pt x="2204215" y="2031625"/>
                </a:lnTo>
                <a:lnTo>
                  <a:pt x="2201913" y="2031625"/>
                </a:lnTo>
                <a:cubicBezTo>
                  <a:pt x="2204215" y="2052329"/>
                  <a:pt x="2204215" y="2073031"/>
                  <a:pt x="2204215" y="2093735"/>
                </a:cubicBezTo>
                <a:cubicBezTo>
                  <a:pt x="2204215" y="2703318"/>
                  <a:pt x="1709533" y="3195585"/>
                  <a:pt x="1102108" y="3195585"/>
                </a:cubicBezTo>
                <a:cubicBezTo>
                  <a:pt x="492383" y="3195585"/>
                  <a:pt x="0" y="2701016"/>
                  <a:pt x="0" y="2093735"/>
                </a:cubicBezTo>
                <a:cubicBezTo>
                  <a:pt x="0" y="2070731"/>
                  <a:pt x="2302" y="2050027"/>
                  <a:pt x="2302" y="2031625"/>
                </a:cubicBezTo>
                <a:lnTo>
                  <a:pt x="0" y="2031625"/>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8" name="Picture Placeholder 100">
            <a:extLst>
              <a:ext uri="{FF2B5EF4-FFF2-40B4-BE49-F238E27FC236}">
                <a16:creationId xmlns:a16="http://schemas.microsoft.com/office/drawing/2014/main" id="{EB2873D7-F640-6209-9830-FEDEBD79D522}"/>
              </a:ext>
            </a:extLst>
          </p:cNvPr>
          <p:cNvSpPr>
            <a:spLocks noGrp="1"/>
          </p:cNvSpPr>
          <p:nvPr>
            <p:ph type="pic" sz="quarter" idx="10"/>
          </p:nvPr>
        </p:nvSpPr>
        <p:spPr>
          <a:xfrm>
            <a:off x="2269245" y="16945"/>
            <a:ext cx="2200054" cy="3855329"/>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8" name="Text Placeholder 32">
            <a:extLst>
              <a:ext uri="{FF2B5EF4-FFF2-40B4-BE49-F238E27FC236}">
                <a16:creationId xmlns:a16="http://schemas.microsoft.com/office/drawing/2014/main" id="{6389C801-2A80-182C-E589-CC07BDBC1FB0}"/>
              </a:ext>
            </a:extLst>
          </p:cNvPr>
          <p:cNvSpPr>
            <a:spLocks noGrp="1"/>
          </p:cNvSpPr>
          <p:nvPr>
            <p:ph type="body" sz="quarter" idx="42" hasCustomPrompt="1"/>
          </p:nvPr>
        </p:nvSpPr>
        <p:spPr>
          <a:xfrm rot="16200000">
            <a:off x="-2087668" y="2729342"/>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cxnSp>
        <p:nvCxnSpPr>
          <p:cNvPr id="39" name="Straight Connector 38">
            <a:extLst>
              <a:ext uri="{FF2B5EF4-FFF2-40B4-BE49-F238E27FC236}">
                <a16:creationId xmlns:a16="http://schemas.microsoft.com/office/drawing/2014/main" id="{FAF53D26-4788-05E3-771F-7286AB1A66F6}"/>
              </a:ext>
            </a:extLst>
          </p:cNvPr>
          <p:cNvCxnSpPr>
            <a:cxnSpLocks/>
          </p:cNvCxnSpPr>
          <p:nvPr userDrawn="1"/>
        </p:nvCxnSpPr>
        <p:spPr>
          <a:xfrm>
            <a:off x="2331308" y="4454009"/>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ext Placeholder 32">
            <a:extLst>
              <a:ext uri="{FF2B5EF4-FFF2-40B4-BE49-F238E27FC236}">
                <a16:creationId xmlns:a16="http://schemas.microsoft.com/office/drawing/2014/main" id="{051AB610-0058-822C-BD59-9D2627BE2026}"/>
              </a:ext>
            </a:extLst>
          </p:cNvPr>
          <p:cNvSpPr>
            <a:spLocks noGrp="1"/>
          </p:cNvSpPr>
          <p:nvPr>
            <p:ph type="body" sz="quarter" idx="18" hasCustomPrompt="1"/>
          </p:nvPr>
        </p:nvSpPr>
        <p:spPr>
          <a:xfrm>
            <a:off x="2344748" y="4505224"/>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8" name="Text Placeholder 32">
            <a:extLst>
              <a:ext uri="{FF2B5EF4-FFF2-40B4-BE49-F238E27FC236}">
                <a16:creationId xmlns:a16="http://schemas.microsoft.com/office/drawing/2014/main" id="{5C736B8B-53E4-66F7-1990-53422BBEADD9}"/>
              </a:ext>
            </a:extLst>
          </p:cNvPr>
          <p:cNvSpPr>
            <a:spLocks noGrp="1"/>
          </p:cNvSpPr>
          <p:nvPr>
            <p:ph type="body" sz="quarter" idx="19" hasCustomPrompt="1"/>
          </p:nvPr>
        </p:nvSpPr>
        <p:spPr>
          <a:xfrm>
            <a:off x="2351099" y="3981097"/>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01</a:t>
            </a:r>
            <a:endParaRPr lang="en-US" dirty="0"/>
          </a:p>
        </p:txBody>
      </p:sp>
      <p:sp>
        <p:nvSpPr>
          <p:cNvPr id="49" name="Text Placeholder 32">
            <a:extLst>
              <a:ext uri="{FF2B5EF4-FFF2-40B4-BE49-F238E27FC236}">
                <a16:creationId xmlns:a16="http://schemas.microsoft.com/office/drawing/2014/main" id="{4655396E-9FDD-AAC5-1A44-FCFBD08C7CD7}"/>
              </a:ext>
            </a:extLst>
          </p:cNvPr>
          <p:cNvSpPr>
            <a:spLocks noGrp="1"/>
          </p:cNvSpPr>
          <p:nvPr>
            <p:ph type="body" sz="quarter" idx="20" hasCustomPrompt="1"/>
          </p:nvPr>
        </p:nvSpPr>
        <p:spPr>
          <a:xfrm>
            <a:off x="3227039" y="4190312"/>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50" name="Straight Connector 49">
            <a:extLst>
              <a:ext uri="{FF2B5EF4-FFF2-40B4-BE49-F238E27FC236}">
                <a16:creationId xmlns:a16="http://schemas.microsoft.com/office/drawing/2014/main" id="{6595F542-8BE0-4F9C-9FF3-07CCA82EBC15}"/>
              </a:ext>
            </a:extLst>
          </p:cNvPr>
          <p:cNvCxnSpPr>
            <a:cxnSpLocks/>
          </p:cNvCxnSpPr>
          <p:nvPr userDrawn="1"/>
        </p:nvCxnSpPr>
        <p:spPr>
          <a:xfrm>
            <a:off x="4823039" y="878237"/>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Text Placeholder 32">
            <a:extLst>
              <a:ext uri="{FF2B5EF4-FFF2-40B4-BE49-F238E27FC236}">
                <a16:creationId xmlns:a16="http://schemas.microsoft.com/office/drawing/2014/main" id="{1BDC03DB-7332-E6FA-B8BB-277188C462EC}"/>
              </a:ext>
            </a:extLst>
          </p:cNvPr>
          <p:cNvSpPr>
            <a:spLocks noGrp="1"/>
          </p:cNvSpPr>
          <p:nvPr>
            <p:ph type="body" sz="quarter" idx="43" hasCustomPrompt="1"/>
          </p:nvPr>
        </p:nvSpPr>
        <p:spPr>
          <a:xfrm>
            <a:off x="4836479" y="929452"/>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52" name="Text Placeholder 32">
            <a:extLst>
              <a:ext uri="{FF2B5EF4-FFF2-40B4-BE49-F238E27FC236}">
                <a16:creationId xmlns:a16="http://schemas.microsoft.com/office/drawing/2014/main" id="{D1E9F0E9-3E45-67C8-9859-8E853F3C82F2}"/>
              </a:ext>
            </a:extLst>
          </p:cNvPr>
          <p:cNvSpPr>
            <a:spLocks noGrp="1"/>
          </p:cNvSpPr>
          <p:nvPr>
            <p:ph type="body" sz="quarter" idx="44" hasCustomPrompt="1"/>
          </p:nvPr>
        </p:nvSpPr>
        <p:spPr>
          <a:xfrm>
            <a:off x="4842830" y="405325"/>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02</a:t>
            </a:r>
            <a:endParaRPr lang="en-US" dirty="0"/>
          </a:p>
        </p:txBody>
      </p:sp>
      <p:sp>
        <p:nvSpPr>
          <p:cNvPr id="53" name="Text Placeholder 32">
            <a:extLst>
              <a:ext uri="{FF2B5EF4-FFF2-40B4-BE49-F238E27FC236}">
                <a16:creationId xmlns:a16="http://schemas.microsoft.com/office/drawing/2014/main" id="{9EAE5637-9288-E47B-5F86-63ADA117F661}"/>
              </a:ext>
            </a:extLst>
          </p:cNvPr>
          <p:cNvSpPr>
            <a:spLocks noGrp="1"/>
          </p:cNvSpPr>
          <p:nvPr>
            <p:ph type="body" sz="quarter" idx="45" hasCustomPrompt="1"/>
          </p:nvPr>
        </p:nvSpPr>
        <p:spPr>
          <a:xfrm>
            <a:off x="5718770" y="614540"/>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58" name="Straight Connector 57">
            <a:extLst>
              <a:ext uri="{FF2B5EF4-FFF2-40B4-BE49-F238E27FC236}">
                <a16:creationId xmlns:a16="http://schemas.microsoft.com/office/drawing/2014/main" id="{91163A42-ECA4-0258-F06A-D6E0A1432389}"/>
              </a:ext>
            </a:extLst>
          </p:cNvPr>
          <p:cNvCxnSpPr>
            <a:cxnSpLocks/>
          </p:cNvCxnSpPr>
          <p:nvPr userDrawn="1"/>
        </p:nvCxnSpPr>
        <p:spPr>
          <a:xfrm>
            <a:off x="7271140" y="4402794"/>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Text Placeholder 32">
            <a:extLst>
              <a:ext uri="{FF2B5EF4-FFF2-40B4-BE49-F238E27FC236}">
                <a16:creationId xmlns:a16="http://schemas.microsoft.com/office/drawing/2014/main" id="{F39F4436-B7B3-3BDC-157E-483222EFFF94}"/>
              </a:ext>
            </a:extLst>
          </p:cNvPr>
          <p:cNvSpPr>
            <a:spLocks noGrp="1"/>
          </p:cNvSpPr>
          <p:nvPr>
            <p:ph type="body" sz="quarter" idx="46" hasCustomPrompt="1"/>
          </p:nvPr>
        </p:nvSpPr>
        <p:spPr>
          <a:xfrm>
            <a:off x="7284580" y="4454009"/>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0" name="Text Placeholder 32">
            <a:extLst>
              <a:ext uri="{FF2B5EF4-FFF2-40B4-BE49-F238E27FC236}">
                <a16:creationId xmlns:a16="http://schemas.microsoft.com/office/drawing/2014/main" id="{188B88B0-45BA-789C-D55C-92226513FAFF}"/>
              </a:ext>
            </a:extLst>
          </p:cNvPr>
          <p:cNvSpPr>
            <a:spLocks noGrp="1"/>
          </p:cNvSpPr>
          <p:nvPr>
            <p:ph type="body" sz="quarter" idx="47" hasCustomPrompt="1"/>
          </p:nvPr>
        </p:nvSpPr>
        <p:spPr>
          <a:xfrm>
            <a:off x="7290931" y="3929882"/>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03</a:t>
            </a:r>
            <a:endParaRPr lang="en-US" dirty="0"/>
          </a:p>
        </p:txBody>
      </p:sp>
      <p:sp>
        <p:nvSpPr>
          <p:cNvPr id="61" name="Text Placeholder 32">
            <a:extLst>
              <a:ext uri="{FF2B5EF4-FFF2-40B4-BE49-F238E27FC236}">
                <a16:creationId xmlns:a16="http://schemas.microsoft.com/office/drawing/2014/main" id="{1EA52453-8796-7114-4C6E-00011B681CDA}"/>
              </a:ext>
            </a:extLst>
          </p:cNvPr>
          <p:cNvSpPr>
            <a:spLocks noGrp="1"/>
          </p:cNvSpPr>
          <p:nvPr>
            <p:ph type="body" sz="quarter" idx="48" hasCustomPrompt="1"/>
          </p:nvPr>
        </p:nvSpPr>
        <p:spPr>
          <a:xfrm>
            <a:off x="8166871" y="4139097"/>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67" name="Straight Connector 66">
            <a:extLst>
              <a:ext uri="{FF2B5EF4-FFF2-40B4-BE49-F238E27FC236}">
                <a16:creationId xmlns:a16="http://schemas.microsoft.com/office/drawing/2014/main" id="{0BD88B23-4623-D1A4-5EFF-6897E0CFC091}"/>
              </a:ext>
            </a:extLst>
          </p:cNvPr>
          <p:cNvCxnSpPr>
            <a:cxnSpLocks/>
          </p:cNvCxnSpPr>
          <p:nvPr userDrawn="1"/>
        </p:nvCxnSpPr>
        <p:spPr>
          <a:xfrm>
            <a:off x="9711285" y="841310"/>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8" name="Text Placeholder 32">
            <a:extLst>
              <a:ext uri="{FF2B5EF4-FFF2-40B4-BE49-F238E27FC236}">
                <a16:creationId xmlns:a16="http://schemas.microsoft.com/office/drawing/2014/main" id="{75C0BE62-FB8F-7A8A-366C-EE5956EE4A69}"/>
              </a:ext>
            </a:extLst>
          </p:cNvPr>
          <p:cNvSpPr>
            <a:spLocks noGrp="1"/>
          </p:cNvSpPr>
          <p:nvPr>
            <p:ph type="body" sz="quarter" idx="49" hasCustomPrompt="1"/>
          </p:nvPr>
        </p:nvSpPr>
        <p:spPr>
          <a:xfrm>
            <a:off x="9724725" y="892525"/>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69" name="Text Placeholder 32">
            <a:extLst>
              <a:ext uri="{FF2B5EF4-FFF2-40B4-BE49-F238E27FC236}">
                <a16:creationId xmlns:a16="http://schemas.microsoft.com/office/drawing/2014/main" id="{D76E6F3B-CA82-1375-6750-0A09826D1960}"/>
              </a:ext>
            </a:extLst>
          </p:cNvPr>
          <p:cNvSpPr>
            <a:spLocks noGrp="1"/>
          </p:cNvSpPr>
          <p:nvPr>
            <p:ph type="body" sz="quarter" idx="50" hasCustomPrompt="1"/>
          </p:nvPr>
        </p:nvSpPr>
        <p:spPr>
          <a:xfrm>
            <a:off x="9731076" y="368398"/>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04</a:t>
            </a:r>
            <a:endParaRPr lang="en-US" dirty="0"/>
          </a:p>
        </p:txBody>
      </p:sp>
      <p:sp>
        <p:nvSpPr>
          <p:cNvPr id="70" name="Text Placeholder 32">
            <a:extLst>
              <a:ext uri="{FF2B5EF4-FFF2-40B4-BE49-F238E27FC236}">
                <a16:creationId xmlns:a16="http://schemas.microsoft.com/office/drawing/2014/main" id="{B61D2373-9C10-541E-BDA3-403107CF2315}"/>
              </a:ext>
            </a:extLst>
          </p:cNvPr>
          <p:cNvSpPr>
            <a:spLocks noGrp="1"/>
          </p:cNvSpPr>
          <p:nvPr>
            <p:ph type="body" sz="quarter" idx="51" hasCustomPrompt="1"/>
          </p:nvPr>
        </p:nvSpPr>
        <p:spPr>
          <a:xfrm>
            <a:off x="10607016" y="577613"/>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Tree>
    <p:extLst>
      <p:ext uri="{BB962C8B-B14F-4D97-AF65-F5344CB8AC3E}">
        <p14:creationId xmlns:p14="http://schemas.microsoft.com/office/powerpoint/2010/main" val="1930813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Slide  Part 2">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6798DF14-8798-4EAD-82C9-65D466F7926D}"/>
              </a:ext>
            </a:extLst>
          </p:cNvPr>
          <p:cNvSpPr/>
          <p:nvPr userDrawn="1"/>
        </p:nvSpPr>
        <p:spPr>
          <a:xfrm rot="10800000">
            <a:off x="676909" y="405325"/>
            <a:ext cx="2200054" cy="3855329"/>
          </a:xfrm>
          <a:custGeom>
            <a:avLst/>
            <a:gdLst>
              <a:gd name="connsiteX0" fmla="*/ 0 w 1511252"/>
              <a:gd name="connsiteY0" fmla="*/ 1887839 h 2643289"/>
              <a:gd name="connsiteX1" fmla="*/ 755626 w 1511252"/>
              <a:gd name="connsiteY1" fmla="*/ 2643290 h 2643289"/>
              <a:gd name="connsiteX2" fmla="*/ 1511252 w 1511252"/>
              <a:gd name="connsiteY2" fmla="*/ 1887839 h 2643289"/>
              <a:gd name="connsiteX3" fmla="*/ 1509675 w 1511252"/>
              <a:gd name="connsiteY3" fmla="*/ 1845256 h 2643289"/>
              <a:gd name="connsiteX4" fmla="*/ 1511252 w 1511252"/>
              <a:gd name="connsiteY4" fmla="*/ 1845256 h 2643289"/>
              <a:gd name="connsiteX5" fmla="*/ 1511252 w 1511252"/>
              <a:gd name="connsiteY5" fmla="*/ 0 h 2643289"/>
              <a:gd name="connsiteX6" fmla="*/ 0 w 1511252"/>
              <a:gd name="connsiteY6" fmla="*/ 0 h 2643289"/>
              <a:gd name="connsiteX7" fmla="*/ 0 w 1511252"/>
              <a:gd name="connsiteY7" fmla="*/ 1845256 h 2643289"/>
              <a:gd name="connsiteX8" fmla="*/ 1577 w 1511252"/>
              <a:gd name="connsiteY8" fmla="*/ 1845256 h 2643289"/>
              <a:gd name="connsiteX9" fmla="*/ 0 w 1511252"/>
              <a:gd name="connsiteY9" fmla="*/ 1887839 h 264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89">
                <a:moveTo>
                  <a:pt x="0" y="1887839"/>
                </a:moveTo>
                <a:cubicBezTo>
                  <a:pt x="0" y="2304204"/>
                  <a:pt x="337587" y="2643290"/>
                  <a:pt x="755626" y="2643290"/>
                </a:cubicBezTo>
                <a:cubicBezTo>
                  <a:pt x="1173666"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7" y="1845256"/>
                </a:lnTo>
                <a:cubicBezTo>
                  <a:pt x="0" y="1857873"/>
                  <a:pt x="0" y="1873645"/>
                  <a:pt x="0" y="1887839"/>
                </a:cubicBezTo>
                <a:close/>
              </a:path>
            </a:pathLst>
          </a:custGeom>
          <a:solidFill>
            <a:srgbClr val="84C245"/>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 name="Freeform 3">
            <a:extLst>
              <a:ext uri="{FF2B5EF4-FFF2-40B4-BE49-F238E27FC236}">
                <a16:creationId xmlns:a16="http://schemas.microsoft.com/office/drawing/2014/main" id="{B4AB1622-319C-636B-4A3C-2877C5B6EDA4}"/>
              </a:ext>
            </a:extLst>
          </p:cNvPr>
          <p:cNvSpPr/>
          <p:nvPr userDrawn="1"/>
        </p:nvSpPr>
        <p:spPr>
          <a:xfrm rot="10800000">
            <a:off x="3130534" y="4038806"/>
            <a:ext cx="2205305" cy="2819194"/>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5398A2"/>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 name="Freeform 4">
            <a:extLst>
              <a:ext uri="{FF2B5EF4-FFF2-40B4-BE49-F238E27FC236}">
                <a16:creationId xmlns:a16="http://schemas.microsoft.com/office/drawing/2014/main" id="{2B83611F-8510-786D-DD6F-770FA0EE6972}"/>
              </a:ext>
            </a:extLst>
          </p:cNvPr>
          <p:cNvSpPr/>
          <p:nvPr userDrawn="1"/>
        </p:nvSpPr>
        <p:spPr>
          <a:xfrm rot="10800000">
            <a:off x="5562616" y="183475"/>
            <a:ext cx="2204214" cy="3855331"/>
          </a:xfrm>
          <a:custGeom>
            <a:avLst/>
            <a:gdLst>
              <a:gd name="connsiteX0" fmla="*/ 0 w 1511252"/>
              <a:gd name="connsiteY0" fmla="*/ 1887839 h 2643290"/>
              <a:gd name="connsiteX1" fmla="*/ 755626 w 1511252"/>
              <a:gd name="connsiteY1" fmla="*/ 2643290 h 2643290"/>
              <a:gd name="connsiteX2" fmla="*/ 1511252 w 1511252"/>
              <a:gd name="connsiteY2" fmla="*/ 1887839 h 2643290"/>
              <a:gd name="connsiteX3" fmla="*/ 1509675 w 1511252"/>
              <a:gd name="connsiteY3" fmla="*/ 1845256 h 2643290"/>
              <a:gd name="connsiteX4" fmla="*/ 1511252 w 1511252"/>
              <a:gd name="connsiteY4" fmla="*/ 1845256 h 2643290"/>
              <a:gd name="connsiteX5" fmla="*/ 1511252 w 1511252"/>
              <a:gd name="connsiteY5" fmla="*/ 0 h 2643290"/>
              <a:gd name="connsiteX6" fmla="*/ 0 w 1511252"/>
              <a:gd name="connsiteY6" fmla="*/ 0 h 2643290"/>
              <a:gd name="connsiteX7" fmla="*/ 0 w 1511252"/>
              <a:gd name="connsiteY7" fmla="*/ 1845256 h 2643290"/>
              <a:gd name="connsiteX8" fmla="*/ 1578 w 1511252"/>
              <a:gd name="connsiteY8" fmla="*/ 1845256 h 2643290"/>
              <a:gd name="connsiteX9" fmla="*/ 0 w 1511252"/>
              <a:gd name="connsiteY9" fmla="*/ 1887839 h 264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1252" h="2643290">
                <a:moveTo>
                  <a:pt x="0" y="1887839"/>
                </a:moveTo>
                <a:cubicBezTo>
                  <a:pt x="0" y="2304205"/>
                  <a:pt x="337587" y="2643290"/>
                  <a:pt x="755626" y="2643290"/>
                </a:cubicBezTo>
                <a:cubicBezTo>
                  <a:pt x="1172088" y="2643290"/>
                  <a:pt x="1511252" y="2305782"/>
                  <a:pt x="1511252" y="1887839"/>
                </a:cubicBezTo>
                <a:cubicBezTo>
                  <a:pt x="1511252" y="1873645"/>
                  <a:pt x="1511252" y="1859450"/>
                  <a:pt x="1509675" y="1845256"/>
                </a:cubicBezTo>
                <a:lnTo>
                  <a:pt x="1511252" y="1845256"/>
                </a:lnTo>
                <a:lnTo>
                  <a:pt x="1511252" y="0"/>
                </a:lnTo>
                <a:lnTo>
                  <a:pt x="0" y="0"/>
                </a:lnTo>
                <a:lnTo>
                  <a:pt x="0" y="1845256"/>
                </a:lnTo>
                <a:lnTo>
                  <a:pt x="1578" y="1845256"/>
                </a:lnTo>
                <a:cubicBezTo>
                  <a:pt x="1578" y="1859450"/>
                  <a:pt x="0" y="1873645"/>
                  <a:pt x="0" y="1887839"/>
                </a:cubicBezTo>
                <a:close/>
              </a:path>
            </a:pathLst>
          </a:custGeom>
          <a:solidFill>
            <a:srgbClr val="1F8E47"/>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6" name="Freeform 5">
            <a:extLst>
              <a:ext uri="{FF2B5EF4-FFF2-40B4-BE49-F238E27FC236}">
                <a16:creationId xmlns:a16="http://schemas.microsoft.com/office/drawing/2014/main" id="{30DF1229-7E9D-6790-1163-5674CDF7B429}"/>
              </a:ext>
            </a:extLst>
          </p:cNvPr>
          <p:cNvSpPr/>
          <p:nvPr userDrawn="1"/>
        </p:nvSpPr>
        <p:spPr>
          <a:xfrm rot="10800000">
            <a:off x="8034688" y="3952509"/>
            <a:ext cx="2205305" cy="2882175"/>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84C245">
              <a:alpha val="79000"/>
            </a:srgbClr>
          </a:solidFill>
          <a:ln w="1576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8" name="Picture Placeholder 86">
            <a:extLst>
              <a:ext uri="{FF2B5EF4-FFF2-40B4-BE49-F238E27FC236}">
                <a16:creationId xmlns:a16="http://schemas.microsoft.com/office/drawing/2014/main" id="{81B4FA46-87A2-4A7E-132F-2EFD083DF54B}"/>
              </a:ext>
            </a:extLst>
          </p:cNvPr>
          <p:cNvSpPr>
            <a:spLocks noGrp="1"/>
          </p:cNvSpPr>
          <p:nvPr>
            <p:ph type="pic" sz="quarter" idx="12"/>
          </p:nvPr>
        </p:nvSpPr>
        <p:spPr>
          <a:xfrm>
            <a:off x="5562616" y="3101832"/>
            <a:ext cx="2204214" cy="3732852"/>
          </a:xfrm>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10" name="Picture Placeholder 100">
            <a:extLst>
              <a:ext uri="{FF2B5EF4-FFF2-40B4-BE49-F238E27FC236}">
                <a16:creationId xmlns:a16="http://schemas.microsoft.com/office/drawing/2014/main" id="{BA580DA0-5B9F-7F19-03CF-FD408A6C58DE}"/>
              </a:ext>
            </a:extLst>
          </p:cNvPr>
          <p:cNvSpPr>
            <a:spLocks noGrp="1"/>
          </p:cNvSpPr>
          <p:nvPr>
            <p:ph type="pic" sz="quarter" idx="10"/>
          </p:nvPr>
        </p:nvSpPr>
        <p:spPr>
          <a:xfrm>
            <a:off x="676908" y="3002671"/>
            <a:ext cx="2200054" cy="3855329"/>
          </a:xfrm>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34" name="Text Placeholder 32">
            <a:extLst>
              <a:ext uri="{FF2B5EF4-FFF2-40B4-BE49-F238E27FC236}">
                <a16:creationId xmlns:a16="http://schemas.microsoft.com/office/drawing/2014/main" id="{9057F582-2414-A5E9-7FEC-91D48D0B999C}"/>
              </a:ext>
            </a:extLst>
          </p:cNvPr>
          <p:cNvSpPr>
            <a:spLocks noGrp="1"/>
          </p:cNvSpPr>
          <p:nvPr>
            <p:ph type="body" sz="quarter" idx="42" hasCustomPrompt="1"/>
          </p:nvPr>
        </p:nvSpPr>
        <p:spPr>
          <a:xfrm rot="16200000">
            <a:off x="8040727" y="2764577"/>
            <a:ext cx="6351996" cy="822843"/>
          </a:xfrm>
          <a:prstGeom prst="rect">
            <a:avLst/>
          </a:prstGeom>
        </p:spPr>
        <p:txBody>
          <a:bodyPr anchor="t">
            <a:noAutofit/>
          </a:bodyPr>
          <a:lstStyle>
            <a:lvl1pPr marL="0" indent="0" algn="r">
              <a:lnSpc>
                <a:spcPct val="100000"/>
              </a:lnSpc>
              <a:spcBef>
                <a:spcPts val="0"/>
              </a:spcBef>
              <a:buNone/>
              <a:defRPr sz="2600" b="1" i="0" kern="1700" spc="4000" baseline="0">
                <a:solidFill>
                  <a:srgbClr val="40404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CONTENTS</a:t>
            </a:r>
            <a:endParaRPr lang="en-US" dirty="0"/>
          </a:p>
        </p:txBody>
      </p:sp>
      <p:cxnSp>
        <p:nvCxnSpPr>
          <p:cNvPr id="35" name="Straight Connector 34">
            <a:extLst>
              <a:ext uri="{FF2B5EF4-FFF2-40B4-BE49-F238E27FC236}">
                <a16:creationId xmlns:a16="http://schemas.microsoft.com/office/drawing/2014/main" id="{8CAF1654-D560-5382-7FBA-534F4502B1C1}"/>
              </a:ext>
            </a:extLst>
          </p:cNvPr>
          <p:cNvCxnSpPr>
            <a:cxnSpLocks/>
          </p:cNvCxnSpPr>
          <p:nvPr userDrawn="1"/>
        </p:nvCxnSpPr>
        <p:spPr>
          <a:xfrm>
            <a:off x="744820" y="1704342"/>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Text Placeholder 32">
            <a:extLst>
              <a:ext uri="{FF2B5EF4-FFF2-40B4-BE49-F238E27FC236}">
                <a16:creationId xmlns:a16="http://schemas.microsoft.com/office/drawing/2014/main" id="{58E48B56-3E92-D518-4049-7617E255E319}"/>
              </a:ext>
            </a:extLst>
          </p:cNvPr>
          <p:cNvSpPr>
            <a:spLocks noGrp="1"/>
          </p:cNvSpPr>
          <p:nvPr>
            <p:ph type="body" sz="quarter" idx="18" hasCustomPrompt="1"/>
          </p:nvPr>
        </p:nvSpPr>
        <p:spPr>
          <a:xfrm>
            <a:off x="758260" y="1755557"/>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37" name="Text Placeholder 32">
            <a:extLst>
              <a:ext uri="{FF2B5EF4-FFF2-40B4-BE49-F238E27FC236}">
                <a16:creationId xmlns:a16="http://schemas.microsoft.com/office/drawing/2014/main" id="{753D3C8F-3CFC-FEE7-2E96-E00936182225}"/>
              </a:ext>
            </a:extLst>
          </p:cNvPr>
          <p:cNvSpPr>
            <a:spLocks noGrp="1"/>
          </p:cNvSpPr>
          <p:nvPr>
            <p:ph type="body" sz="quarter" idx="19" hasCustomPrompt="1"/>
          </p:nvPr>
        </p:nvSpPr>
        <p:spPr>
          <a:xfrm>
            <a:off x="764611" y="1231430"/>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05</a:t>
            </a:r>
            <a:endParaRPr lang="en-US" dirty="0"/>
          </a:p>
        </p:txBody>
      </p:sp>
      <p:sp>
        <p:nvSpPr>
          <p:cNvPr id="38" name="Text Placeholder 32">
            <a:extLst>
              <a:ext uri="{FF2B5EF4-FFF2-40B4-BE49-F238E27FC236}">
                <a16:creationId xmlns:a16="http://schemas.microsoft.com/office/drawing/2014/main" id="{2E07AE96-A12E-B6B6-F460-3F6E6D8F9813}"/>
              </a:ext>
            </a:extLst>
          </p:cNvPr>
          <p:cNvSpPr>
            <a:spLocks noGrp="1"/>
          </p:cNvSpPr>
          <p:nvPr>
            <p:ph type="body" sz="quarter" idx="20" hasCustomPrompt="1"/>
          </p:nvPr>
        </p:nvSpPr>
        <p:spPr>
          <a:xfrm>
            <a:off x="1640551" y="1440645"/>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39" name="Straight Connector 38">
            <a:extLst>
              <a:ext uri="{FF2B5EF4-FFF2-40B4-BE49-F238E27FC236}">
                <a16:creationId xmlns:a16="http://schemas.microsoft.com/office/drawing/2014/main" id="{A770E3D6-B028-A856-6CD1-164FBF8A2DAC}"/>
              </a:ext>
            </a:extLst>
          </p:cNvPr>
          <p:cNvCxnSpPr>
            <a:cxnSpLocks/>
          </p:cNvCxnSpPr>
          <p:nvPr userDrawn="1"/>
        </p:nvCxnSpPr>
        <p:spPr>
          <a:xfrm>
            <a:off x="3221452" y="4917043"/>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 Placeholder 32">
            <a:extLst>
              <a:ext uri="{FF2B5EF4-FFF2-40B4-BE49-F238E27FC236}">
                <a16:creationId xmlns:a16="http://schemas.microsoft.com/office/drawing/2014/main" id="{98999F88-E386-1D8A-C195-AF0FE5A3E97D}"/>
              </a:ext>
            </a:extLst>
          </p:cNvPr>
          <p:cNvSpPr>
            <a:spLocks noGrp="1"/>
          </p:cNvSpPr>
          <p:nvPr>
            <p:ph type="body" sz="quarter" idx="43" hasCustomPrompt="1"/>
          </p:nvPr>
        </p:nvSpPr>
        <p:spPr>
          <a:xfrm>
            <a:off x="3234892" y="4968258"/>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1" name="Text Placeholder 32">
            <a:extLst>
              <a:ext uri="{FF2B5EF4-FFF2-40B4-BE49-F238E27FC236}">
                <a16:creationId xmlns:a16="http://schemas.microsoft.com/office/drawing/2014/main" id="{DF320F54-E019-D197-E66D-6D936EB2F81F}"/>
              </a:ext>
            </a:extLst>
          </p:cNvPr>
          <p:cNvSpPr>
            <a:spLocks noGrp="1"/>
          </p:cNvSpPr>
          <p:nvPr>
            <p:ph type="body" sz="quarter" idx="44" hasCustomPrompt="1"/>
          </p:nvPr>
        </p:nvSpPr>
        <p:spPr>
          <a:xfrm>
            <a:off x="3241243" y="4444131"/>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06</a:t>
            </a:r>
            <a:endParaRPr lang="en-US" dirty="0"/>
          </a:p>
        </p:txBody>
      </p:sp>
      <p:sp>
        <p:nvSpPr>
          <p:cNvPr id="42" name="Text Placeholder 32">
            <a:extLst>
              <a:ext uri="{FF2B5EF4-FFF2-40B4-BE49-F238E27FC236}">
                <a16:creationId xmlns:a16="http://schemas.microsoft.com/office/drawing/2014/main" id="{5C243B4D-E4D3-B144-C49D-328ECC14A8BE}"/>
              </a:ext>
            </a:extLst>
          </p:cNvPr>
          <p:cNvSpPr>
            <a:spLocks noGrp="1"/>
          </p:cNvSpPr>
          <p:nvPr>
            <p:ph type="body" sz="quarter" idx="45" hasCustomPrompt="1"/>
          </p:nvPr>
        </p:nvSpPr>
        <p:spPr>
          <a:xfrm>
            <a:off x="4117183" y="4653346"/>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43" name="Straight Connector 42">
            <a:extLst>
              <a:ext uri="{FF2B5EF4-FFF2-40B4-BE49-F238E27FC236}">
                <a16:creationId xmlns:a16="http://schemas.microsoft.com/office/drawing/2014/main" id="{9489381F-FC11-3911-049D-FBD5DC2721B9}"/>
              </a:ext>
            </a:extLst>
          </p:cNvPr>
          <p:cNvCxnSpPr>
            <a:cxnSpLocks/>
          </p:cNvCxnSpPr>
          <p:nvPr userDrawn="1"/>
        </p:nvCxnSpPr>
        <p:spPr>
          <a:xfrm>
            <a:off x="5617957" y="1724311"/>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Text Placeholder 32">
            <a:extLst>
              <a:ext uri="{FF2B5EF4-FFF2-40B4-BE49-F238E27FC236}">
                <a16:creationId xmlns:a16="http://schemas.microsoft.com/office/drawing/2014/main" id="{28C53705-5CC7-6310-483E-731F5E577075}"/>
              </a:ext>
            </a:extLst>
          </p:cNvPr>
          <p:cNvSpPr>
            <a:spLocks noGrp="1"/>
          </p:cNvSpPr>
          <p:nvPr>
            <p:ph type="body" sz="quarter" idx="46" hasCustomPrompt="1"/>
          </p:nvPr>
        </p:nvSpPr>
        <p:spPr>
          <a:xfrm>
            <a:off x="5631397" y="1775526"/>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5" name="Text Placeholder 32">
            <a:extLst>
              <a:ext uri="{FF2B5EF4-FFF2-40B4-BE49-F238E27FC236}">
                <a16:creationId xmlns:a16="http://schemas.microsoft.com/office/drawing/2014/main" id="{198C973D-3F91-37C7-264C-BDA10294B538}"/>
              </a:ext>
            </a:extLst>
          </p:cNvPr>
          <p:cNvSpPr>
            <a:spLocks noGrp="1"/>
          </p:cNvSpPr>
          <p:nvPr>
            <p:ph type="body" sz="quarter" idx="47" hasCustomPrompt="1"/>
          </p:nvPr>
        </p:nvSpPr>
        <p:spPr>
          <a:xfrm>
            <a:off x="5637748" y="1251399"/>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07</a:t>
            </a:r>
            <a:endParaRPr lang="en-US" dirty="0"/>
          </a:p>
        </p:txBody>
      </p:sp>
      <p:sp>
        <p:nvSpPr>
          <p:cNvPr id="46" name="Text Placeholder 32">
            <a:extLst>
              <a:ext uri="{FF2B5EF4-FFF2-40B4-BE49-F238E27FC236}">
                <a16:creationId xmlns:a16="http://schemas.microsoft.com/office/drawing/2014/main" id="{9E5CA4D0-8BAF-7D02-E283-F8461C533ADB}"/>
              </a:ext>
            </a:extLst>
          </p:cNvPr>
          <p:cNvSpPr>
            <a:spLocks noGrp="1"/>
          </p:cNvSpPr>
          <p:nvPr>
            <p:ph type="body" sz="quarter" idx="48" hasCustomPrompt="1"/>
          </p:nvPr>
        </p:nvSpPr>
        <p:spPr>
          <a:xfrm>
            <a:off x="6513688" y="1460614"/>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cxnSp>
        <p:nvCxnSpPr>
          <p:cNvPr id="47" name="Straight Connector 46">
            <a:extLst>
              <a:ext uri="{FF2B5EF4-FFF2-40B4-BE49-F238E27FC236}">
                <a16:creationId xmlns:a16="http://schemas.microsoft.com/office/drawing/2014/main" id="{A70D8766-71C9-014B-7C80-5E8E8502DF41}"/>
              </a:ext>
            </a:extLst>
          </p:cNvPr>
          <p:cNvCxnSpPr>
            <a:cxnSpLocks/>
          </p:cNvCxnSpPr>
          <p:nvPr userDrawn="1"/>
        </p:nvCxnSpPr>
        <p:spPr>
          <a:xfrm>
            <a:off x="8116779" y="4793819"/>
            <a:ext cx="20512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Text Placeholder 32">
            <a:extLst>
              <a:ext uri="{FF2B5EF4-FFF2-40B4-BE49-F238E27FC236}">
                <a16:creationId xmlns:a16="http://schemas.microsoft.com/office/drawing/2014/main" id="{0A9AF39E-0B25-826F-5AB1-F25C9A3C3952}"/>
              </a:ext>
            </a:extLst>
          </p:cNvPr>
          <p:cNvSpPr>
            <a:spLocks noGrp="1"/>
          </p:cNvSpPr>
          <p:nvPr>
            <p:ph type="body" sz="quarter" idx="49" hasCustomPrompt="1"/>
          </p:nvPr>
        </p:nvSpPr>
        <p:spPr>
          <a:xfrm>
            <a:off x="8130219" y="4845034"/>
            <a:ext cx="1996592" cy="1346275"/>
          </a:xfrm>
          <a:prstGeom prst="rect">
            <a:avLst/>
          </a:prstGeom>
        </p:spPr>
        <p:txBody>
          <a:bodyPr anchor="t">
            <a:noAutofit/>
          </a:bodyPr>
          <a:lstStyle>
            <a:lvl1pPr marL="0" indent="0" algn="l">
              <a:lnSpc>
                <a:spcPts val="1920"/>
              </a:lnSpc>
              <a:spcBef>
                <a:spcPts val="0"/>
              </a:spcBef>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Title</a:t>
            </a:r>
          </a:p>
        </p:txBody>
      </p:sp>
      <p:sp>
        <p:nvSpPr>
          <p:cNvPr id="49" name="Text Placeholder 32">
            <a:extLst>
              <a:ext uri="{FF2B5EF4-FFF2-40B4-BE49-F238E27FC236}">
                <a16:creationId xmlns:a16="http://schemas.microsoft.com/office/drawing/2014/main" id="{4E3C2B43-C743-99AA-A20D-FC79E6DF5C99}"/>
              </a:ext>
            </a:extLst>
          </p:cNvPr>
          <p:cNvSpPr>
            <a:spLocks noGrp="1"/>
          </p:cNvSpPr>
          <p:nvPr>
            <p:ph type="body" sz="quarter" idx="50" hasCustomPrompt="1"/>
          </p:nvPr>
        </p:nvSpPr>
        <p:spPr>
          <a:xfrm>
            <a:off x="8136570" y="4320907"/>
            <a:ext cx="647999" cy="385564"/>
          </a:xfrm>
          <a:prstGeom prst="rect">
            <a:avLst/>
          </a:prstGeom>
        </p:spPr>
        <p:txBody>
          <a:bodyPr anchor="t">
            <a:noAutofit/>
          </a:bodyPr>
          <a:lstStyle>
            <a:lvl1pPr marL="0" indent="0" algn="l">
              <a:lnSpc>
                <a:spcPct val="100000"/>
              </a:lnSpc>
              <a:spcBef>
                <a:spcPts val="0"/>
              </a:spcBef>
              <a:buNone/>
              <a:defRPr sz="30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dirty="0"/>
              <a:t>08</a:t>
            </a:r>
            <a:endParaRPr lang="en-US" dirty="0"/>
          </a:p>
        </p:txBody>
      </p:sp>
      <p:sp>
        <p:nvSpPr>
          <p:cNvPr id="50" name="Text Placeholder 32">
            <a:extLst>
              <a:ext uri="{FF2B5EF4-FFF2-40B4-BE49-F238E27FC236}">
                <a16:creationId xmlns:a16="http://schemas.microsoft.com/office/drawing/2014/main" id="{5F8EDE65-8233-63E4-06CE-416D853C8A42}"/>
              </a:ext>
            </a:extLst>
          </p:cNvPr>
          <p:cNvSpPr>
            <a:spLocks noGrp="1"/>
          </p:cNvSpPr>
          <p:nvPr>
            <p:ph type="body" sz="quarter" idx="51" hasCustomPrompt="1"/>
          </p:nvPr>
        </p:nvSpPr>
        <p:spPr>
          <a:xfrm>
            <a:off x="9012510" y="4530122"/>
            <a:ext cx="1106063" cy="243728"/>
          </a:xfrm>
          <a:prstGeom prst="rect">
            <a:avLst/>
          </a:prstGeom>
        </p:spPr>
        <p:txBody>
          <a:bodyPr anchor="t">
            <a:noAutofit/>
          </a:bodyPr>
          <a:lstStyle>
            <a:lvl1pPr marL="0" indent="0" algn="r">
              <a:lnSpc>
                <a:spcPts val="1220"/>
              </a:lnSpc>
              <a:spcBef>
                <a:spcPts val="0"/>
              </a:spcBef>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dirty="0"/>
              <a:t>Page 0</a:t>
            </a:r>
          </a:p>
        </p:txBody>
      </p:sp>
      <p:sp>
        <p:nvSpPr>
          <p:cNvPr id="52" name="Picture Placeholder 51">
            <a:extLst>
              <a:ext uri="{FF2B5EF4-FFF2-40B4-BE49-F238E27FC236}">
                <a16:creationId xmlns:a16="http://schemas.microsoft.com/office/drawing/2014/main" id="{10FA84DF-166C-0D0F-8576-C0CCFE83B26F}"/>
              </a:ext>
            </a:extLst>
          </p:cNvPr>
          <p:cNvSpPr>
            <a:spLocks noGrp="1"/>
          </p:cNvSpPr>
          <p:nvPr>
            <p:ph type="pic" sz="quarter" idx="52"/>
          </p:nvPr>
        </p:nvSpPr>
        <p:spPr>
          <a:xfrm>
            <a:off x="3130533" y="939180"/>
            <a:ext cx="2204215" cy="3127986"/>
          </a:xfrm>
          <a:custGeom>
            <a:avLst/>
            <a:gdLst>
              <a:gd name="connsiteX0" fmla="*/ 1102107 w 2204215"/>
              <a:gd name="connsiteY0" fmla="*/ 0 h 3127986"/>
              <a:gd name="connsiteX1" fmla="*/ 2204215 w 2204215"/>
              <a:gd name="connsiteY1" fmla="*/ 1101850 h 3127986"/>
              <a:gd name="connsiteX2" fmla="*/ 2201913 w 2204215"/>
              <a:gd name="connsiteY2" fmla="*/ 1163960 h 3127986"/>
              <a:gd name="connsiteX3" fmla="*/ 2204215 w 2204215"/>
              <a:gd name="connsiteY3" fmla="*/ 1163960 h 3127986"/>
              <a:gd name="connsiteX4" fmla="*/ 2204215 w 2204215"/>
              <a:gd name="connsiteY4" fmla="*/ 3127986 h 3127986"/>
              <a:gd name="connsiteX5" fmla="*/ 0 w 2204215"/>
              <a:gd name="connsiteY5" fmla="*/ 3127986 h 3127986"/>
              <a:gd name="connsiteX6" fmla="*/ 0 w 2204215"/>
              <a:gd name="connsiteY6" fmla="*/ 1163960 h 3127986"/>
              <a:gd name="connsiteX7" fmla="*/ 2301 w 2204215"/>
              <a:gd name="connsiteY7" fmla="*/ 1163960 h 3127986"/>
              <a:gd name="connsiteX8" fmla="*/ 0 w 2204215"/>
              <a:gd name="connsiteY8" fmla="*/ 1101850 h 3127986"/>
              <a:gd name="connsiteX9" fmla="*/ 1102107 w 2204215"/>
              <a:gd name="connsiteY9" fmla="*/ 0 h 3127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4215" h="3127986">
                <a:moveTo>
                  <a:pt x="1102107" y="0"/>
                </a:moveTo>
                <a:cubicBezTo>
                  <a:pt x="1711832" y="0"/>
                  <a:pt x="2204215" y="494569"/>
                  <a:pt x="2204215" y="1101850"/>
                </a:cubicBezTo>
                <a:cubicBezTo>
                  <a:pt x="2204215" y="1124854"/>
                  <a:pt x="2201913" y="1145558"/>
                  <a:pt x="2201913" y="1163960"/>
                </a:cubicBezTo>
                <a:lnTo>
                  <a:pt x="2204215" y="1163960"/>
                </a:lnTo>
                <a:lnTo>
                  <a:pt x="2204215" y="3127986"/>
                </a:lnTo>
                <a:lnTo>
                  <a:pt x="0" y="3127986"/>
                </a:lnTo>
                <a:lnTo>
                  <a:pt x="0" y="1163960"/>
                </a:lnTo>
                <a:lnTo>
                  <a:pt x="2301" y="1163960"/>
                </a:lnTo>
                <a:cubicBezTo>
                  <a:pt x="0" y="1143256"/>
                  <a:pt x="0" y="1122554"/>
                  <a:pt x="0" y="1101850"/>
                </a:cubicBezTo>
                <a:cubicBezTo>
                  <a:pt x="0" y="492267"/>
                  <a:pt x="494682" y="0"/>
                  <a:pt x="1102107" y="0"/>
                </a:cubicBez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
        <p:nvSpPr>
          <p:cNvPr id="54" name="Picture Placeholder 53">
            <a:extLst>
              <a:ext uri="{FF2B5EF4-FFF2-40B4-BE49-F238E27FC236}">
                <a16:creationId xmlns:a16="http://schemas.microsoft.com/office/drawing/2014/main" id="{09CBF7E8-CB9F-C860-BCA2-B257F00261CE}"/>
              </a:ext>
            </a:extLst>
          </p:cNvPr>
          <p:cNvSpPr>
            <a:spLocks noGrp="1"/>
          </p:cNvSpPr>
          <p:nvPr>
            <p:ph type="pic" sz="quarter" idx="53"/>
          </p:nvPr>
        </p:nvSpPr>
        <p:spPr>
          <a:xfrm>
            <a:off x="8034688" y="756924"/>
            <a:ext cx="2204215" cy="3195585"/>
          </a:xfrm>
          <a:custGeom>
            <a:avLst/>
            <a:gdLst>
              <a:gd name="connsiteX0" fmla="*/ 1102107 w 2204215"/>
              <a:gd name="connsiteY0" fmla="*/ 0 h 3195585"/>
              <a:gd name="connsiteX1" fmla="*/ 2204215 w 2204215"/>
              <a:gd name="connsiteY1" fmla="*/ 1101850 h 3195585"/>
              <a:gd name="connsiteX2" fmla="*/ 2201913 w 2204215"/>
              <a:gd name="connsiteY2" fmla="*/ 1163960 h 3195585"/>
              <a:gd name="connsiteX3" fmla="*/ 2204215 w 2204215"/>
              <a:gd name="connsiteY3" fmla="*/ 1163960 h 3195585"/>
              <a:gd name="connsiteX4" fmla="*/ 2204215 w 2204215"/>
              <a:gd name="connsiteY4" fmla="*/ 3195585 h 3195585"/>
              <a:gd name="connsiteX5" fmla="*/ 0 w 2204215"/>
              <a:gd name="connsiteY5" fmla="*/ 3195585 h 3195585"/>
              <a:gd name="connsiteX6" fmla="*/ 0 w 2204215"/>
              <a:gd name="connsiteY6" fmla="*/ 1163960 h 3195585"/>
              <a:gd name="connsiteX7" fmla="*/ 2302 w 2204215"/>
              <a:gd name="connsiteY7" fmla="*/ 1163960 h 3195585"/>
              <a:gd name="connsiteX8" fmla="*/ 0 w 2204215"/>
              <a:gd name="connsiteY8" fmla="*/ 1101850 h 3195585"/>
              <a:gd name="connsiteX9" fmla="*/ 1102107 w 2204215"/>
              <a:gd name="connsiteY9" fmla="*/ 0 h 319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4215" h="3195585">
                <a:moveTo>
                  <a:pt x="1102107" y="0"/>
                </a:moveTo>
                <a:cubicBezTo>
                  <a:pt x="1711832" y="0"/>
                  <a:pt x="2204215" y="494569"/>
                  <a:pt x="2204215" y="1101850"/>
                </a:cubicBezTo>
                <a:cubicBezTo>
                  <a:pt x="2204215" y="1124854"/>
                  <a:pt x="2201913" y="1145558"/>
                  <a:pt x="2201913" y="1163960"/>
                </a:cubicBezTo>
                <a:lnTo>
                  <a:pt x="2204215" y="1163960"/>
                </a:lnTo>
                <a:lnTo>
                  <a:pt x="2204215" y="3195585"/>
                </a:lnTo>
                <a:lnTo>
                  <a:pt x="0" y="3195585"/>
                </a:lnTo>
                <a:lnTo>
                  <a:pt x="0" y="1163960"/>
                </a:lnTo>
                <a:lnTo>
                  <a:pt x="2302" y="1163960"/>
                </a:lnTo>
                <a:cubicBezTo>
                  <a:pt x="0" y="1143256"/>
                  <a:pt x="0" y="1122554"/>
                  <a:pt x="0" y="1101850"/>
                </a:cubicBezTo>
                <a:cubicBezTo>
                  <a:pt x="0" y="492267"/>
                  <a:pt x="494682" y="0"/>
                  <a:pt x="1102107" y="0"/>
                </a:cubicBez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dirty="0"/>
          </a:p>
        </p:txBody>
      </p:sp>
    </p:spTree>
    <p:extLst>
      <p:ext uri="{BB962C8B-B14F-4D97-AF65-F5344CB8AC3E}">
        <p14:creationId xmlns:p14="http://schemas.microsoft.com/office/powerpoint/2010/main" val="2409520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view/Content Slide">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7DF925AD-D6B9-A58B-BF15-C80C0C859215}"/>
              </a:ext>
            </a:extLst>
          </p:cNvPr>
          <p:cNvSpPr/>
          <p:nvPr userDrawn="1"/>
        </p:nvSpPr>
        <p:spPr>
          <a:xfrm>
            <a:off x="-14824" y="0"/>
            <a:ext cx="4660566" cy="6858000"/>
          </a:xfrm>
          <a:custGeom>
            <a:avLst/>
            <a:gdLst>
              <a:gd name="connsiteX0" fmla="*/ 3998034 w 3998034"/>
              <a:gd name="connsiteY0" fmla="*/ 0 h 4950763"/>
              <a:gd name="connsiteX1" fmla="*/ 3998034 w 3998034"/>
              <a:gd name="connsiteY1" fmla="*/ 634748 h 4950763"/>
              <a:gd name="connsiteX2" fmla="*/ 3998034 w 3998034"/>
              <a:gd name="connsiteY2" fmla="*/ 2204807 h 4950763"/>
              <a:gd name="connsiteX3" fmla="*/ 3998034 w 3998034"/>
              <a:gd name="connsiteY3" fmla="*/ 2317461 h 4950763"/>
              <a:gd name="connsiteX4" fmla="*/ 3998034 w 3998034"/>
              <a:gd name="connsiteY4" fmla="*/ 2839555 h 4950763"/>
              <a:gd name="connsiteX5" fmla="*/ 3993862 w 3998034"/>
              <a:gd name="connsiteY5" fmla="*/ 2839555 h 4950763"/>
              <a:gd name="connsiteX6" fmla="*/ 3998034 w 3998034"/>
              <a:gd name="connsiteY6" fmla="*/ 2952209 h 4950763"/>
              <a:gd name="connsiteX7" fmla="*/ 1999017 w 3998034"/>
              <a:gd name="connsiteY7" fmla="*/ 4950763 h 4950763"/>
              <a:gd name="connsiteX8" fmla="*/ 0 w 3998034"/>
              <a:gd name="connsiteY8" fmla="*/ 2952209 h 4950763"/>
              <a:gd name="connsiteX9" fmla="*/ 4172 w 3998034"/>
              <a:gd name="connsiteY9" fmla="*/ 2839555 h 4950763"/>
              <a:gd name="connsiteX10" fmla="*/ 0 w 3998034"/>
              <a:gd name="connsiteY10" fmla="*/ 2839555 h 4950763"/>
              <a:gd name="connsiteX11" fmla="*/ 0 w 3998034"/>
              <a:gd name="connsiteY11" fmla="*/ 2317461 h 4950763"/>
              <a:gd name="connsiteX12" fmla="*/ 0 w 3998034"/>
              <a:gd name="connsiteY12" fmla="*/ 2204807 h 4950763"/>
              <a:gd name="connsiteX13" fmla="*/ 0 w 3998034"/>
              <a:gd name="connsiteY13" fmla="*/ 634748 h 4950763"/>
              <a:gd name="connsiteX14" fmla="*/ 0 w 3998034"/>
              <a:gd name="connsiteY14" fmla="*/ 0 h 4950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98034" h="4950763">
                <a:moveTo>
                  <a:pt x="3998034" y="0"/>
                </a:moveTo>
                <a:lnTo>
                  <a:pt x="3998034" y="634748"/>
                </a:lnTo>
                <a:lnTo>
                  <a:pt x="3998034" y="2204807"/>
                </a:lnTo>
                <a:lnTo>
                  <a:pt x="3998034" y="2317461"/>
                </a:lnTo>
                <a:lnTo>
                  <a:pt x="3998034" y="2839555"/>
                </a:lnTo>
                <a:lnTo>
                  <a:pt x="3993862" y="2839555"/>
                </a:lnTo>
                <a:cubicBezTo>
                  <a:pt x="3998034" y="2877106"/>
                  <a:pt x="3998034" y="2914659"/>
                  <a:pt x="3998034" y="2952209"/>
                </a:cubicBezTo>
                <a:cubicBezTo>
                  <a:pt x="3998034" y="4057882"/>
                  <a:pt x="3104946" y="4950763"/>
                  <a:pt x="1999017" y="4950763"/>
                </a:cubicBezTo>
                <a:cubicBezTo>
                  <a:pt x="893090" y="4950763"/>
                  <a:pt x="0" y="4053707"/>
                  <a:pt x="0" y="2952209"/>
                </a:cubicBezTo>
                <a:cubicBezTo>
                  <a:pt x="0" y="2914659"/>
                  <a:pt x="0" y="2872934"/>
                  <a:pt x="4172" y="2839555"/>
                </a:cubicBezTo>
                <a:lnTo>
                  <a:pt x="0" y="2839555"/>
                </a:lnTo>
                <a:lnTo>
                  <a:pt x="0" y="2317461"/>
                </a:lnTo>
                <a:lnTo>
                  <a:pt x="0" y="2204807"/>
                </a:lnTo>
                <a:lnTo>
                  <a:pt x="0" y="634748"/>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r"/>
            <a:endParaRPr lang="en-US" dirty="0"/>
          </a:p>
        </p:txBody>
      </p:sp>
      <p:sp>
        <p:nvSpPr>
          <p:cNvPr id="3" name="Rectangle 2">
            <a:extLst>
              <a:ext uri="{FF2B5EF4-FFF2-40B4-BE49-F238E27FC236}">
                <a16:creationId xmlns:a16="http://schemas.microsoft.com/office/drawing/2014/main" id="{834ED957-32AA-E29B-F929-8BF81065BCD3}"/>
              </a:ext>
            </a:extLst>
          </p:cNvPr>
          <p:cNvSpPr/>
          <p:nvPr userDrawn="1"/>
        </p:nvSpPr>
        <p:spPr>
          <a:xfrm>
            <a:off x="0" y="2772697"/>
            <a:ext cx="2330245" cy="4085303"/>
          </a:xfrm>
          <a:prstGeom prst="rect">
            <a:avLst/>
          </a:prstGeom>
          <a:solidFill>
            <a:srgbClr val="1F8E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5398A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62882" y="1337990"/>
            <a:ext cx="700387" cy="689518"/>
          </a:xfrm>
          <a:prstGeom prst="rect">
            <a:avLst/>
          </a:prstGeom>
          <a:noFill/>
        </p:spPr>
        <p:txBody>
          <a:bodyPr anchor="ctr">
            <a:noAutofit/>
          </a:bodyPr>
          <a:lstStyle>
            <a:lvl1pPr marL="0" indent="0" algn="ctr">
              <a:buNone/>
              <a:defRPr sz="3200" b="0" baseline="0">
                <a:solidFill>
                  <a:srgbClr val="5398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98178" y="1337990"/>
            <a:ext cx="4608000" cy="689519"/>
          </a:xfrm>
          <a:prstGeom prst="rect">
            <a:avLst/>
          </a:prstGeom>
        </p:spPr>
        <p:txBody>
          <a:bodyPr anchor="ctr">
            <a:noAutofit/>
          </a:bodyPr>
          <a:lstStyle>
            <a:lvl1pPr marL="0" indent="0" algn="l">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3504386" cy="4671588"/>
          </a:xfrm>
          <a:prstGeom prst="rect">
            <a:avLst/>
          </a:prstGeom>
          <a:noFill/>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84585" y="2252978"/>
            <a:ext cx="700387" cy="689518"/>
          </a:xfrm>
          <a:prstGeom prst="rect">
            <a:avLst/>
          </a:prstGeom>
          <a:noFill/>
        </p:spPr>
        <p:txBody>
          <a:bodyPr anchor="ctr">
            <a:noAutofit/>
          </a:bodyPr>
          <a:lstStyle>
            <a:lvl1pPr marL="0" indent="0" algn="ctr">
              <a:buNone/>
              <a:defRPr sz="3200" b="0" baseline="0">
                <a:solidFill>
                  <a:srgbClr val="5398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19881" y="2252978"/>
            <a:ext cx="4608000" cy="689519"/>
          </a:xfrm>
          <a:prstGeom prst="rect">
            <a:avLst/>
          </a:prstGeom>
        </p:spPr>
        <p:txBody>
          <a:bodyPr anchor="ctr">
            <a:noAutofit/>
          </a:bodyPr>
          <a:lstStyle>
            <a:lvl1pPr marL="0" indent="0" algn="l">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91164" y="3167965"/>
            <a:ext cx="700387" cy="689518"/>
          </a:xfrm>
          <a:prstGeom prst="rect">
            <a:avLst/>
          </a:prstGeom>
          <a:noFill/>
        </p:spPr>
        <p:txBody>
          <a:bodyPr anchor="ctr">
            <a:noAutofit/>
          </a:bodyPr>
          <a:lstStyle>
            <a:lvl1pPr marL="0" indent="0" algn="ctr">
              <a:buNone/>
              <a:defRPr sz="3200" b="0" baseline="0">
                <a:solidFill>
                  <a:srgbClr val="5398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26460" y="3167965"/>
            <a:ext cx="4608000" cy="689519"/>
          </a:xfrm>
          <a:prstGeom prst="rect">
            <a:avLst/>
          </a:prstGeom>
        </p:spPr>
        <p:txBody>
          <a:bodyPr anchor="ctr">
            <a:noAutofit/>
          </a:bodyPr>
          <a:lstStyle>
            <a:lvl1pPr marL="0" indent="0" algn="l">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912867" y="4082953"/>
            <a:ext cx="700387" cy="689518"/>
          </a:xfrm>
          <a:prstGeom prst="rect">
            <a:avLst/>
          </a:prstGeom>
          <a:noFill/>
        </p:spPr>
        <p:txBody>
          <a:bodyPr anchor="ctr">
            <a:noAutofit/>
          </a:bodyPr>
          <a:lstStyle>
            <a:lvl1pPr marL="0" indent="0" algn="ctr">
              <a:buNone/>
              <a:defRPr sz="3200" b="0" baseline="0">
                <a:solidFill>
                  <a:srgbClr val="5398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48163" y="4082953"/>
            <a:ext cx="4608000" cy="689519"/>
          </a:xfrm>
          <a:prstGeom prst="rect">
            <a:avLst/>
          </a:prstGeom>
        </p:spPr>
        <p:txBody>
          <a:bodyPr anchor="ctr">
            <a:noAutofit/>
          </a:bodyPr>
          <a:lstStyle>
            <a:lvl1pPr marL="0" indent="0" algn="l">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91164" y="4997940"/>
            <a:ext cx="700387" cy="689518"/>
          </a:xfrm>
          <a:prstGeom prst="rect">
            <a:avLst/>
          </a:prstGeom>
          <a:noFill/>
        </p:spPr>
        <p:txBody>
          <a:bodyPr anchor="ctr">
            <a:noAutofit/>
          </a:bodyPr>
          <a:lstStyle>
            <a:lvl1pPr marL="0" indent="0" algn="ctr">
              <a:buNone/>
              <a:defRPr sz="3200" b="0" baseline="0">
                <a:solidFill>
                  <a:srgbClr val="5398A2"/>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726460" y="4997940"/>
            <a:ext cx="4608000" cy="689519"/>
          </a:xfrm>
          <a:prstGeom prst="rect">
            <a:avLst/>
          </a:prstGeom>
        </p:spPr>
        <p:txBody>
          <a:bodyPr anchor="ctr">
            <a:noAutofit/>
          </a:bodyPr>
          <a:lstStyle>
            <a:lvl1pPr marL="0" indent="0" algn="l">
              <a:buNone/>
              <a:defRPr sz="2200" baseline="0">
                <a:solidFill>
                  <a:srgbClr val="40404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sz="3600" b="0" i="0">
                <a:solidFill>
                  <a:schemeClr val="bg1"/>
                </a:solidFill>
                <a:latin typeface="+mn-lt"/>
              </a:defRPr>
            </a:lvl1pPr>
          </a:lstStyle>
          <a:p>
            <a:pPr lvl="0"/>
            <a:r>
              <a:rPr lang="en-US" dirty="0"/>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5658046" y="4851970"/>
            <a:ext cx="5904000" cy="0"/>
          </a:xfrm>
          <a:prstGeom prst="line">
            <a:avLst/>
          </a:prstGeom>
          <a:ln w="19050">
            <a:solidFill>
              <a:srgbClr val="1F8E47"/>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5658046" y="3962672"/>
            <a:ext cx="5904000" cy="0"/>
          </a:xfrm>
          <a:prstGeom prst="line">
            <a:avLst/>
          </a:prstGeom>
          <a:ln w="19050">
            <a:solidFill>
              <a:srgbClr val="1F8E47"/>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658046" y="3081881"/>
            <a:ext cx="5904000" cy="0"/>
          </a:xfrm>
          <a:prstGeom prst="line">
            <a:avLst/>
          </a:prstGeom>
          <a:ln w="19050">
            <a:solidFill>
              <a:srgbClr val="1F8E47"/>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658046" y="2103078"/>
            <a:ext cx="5904000" cy="0"/>
          </a:xfrm>
          <a:prstGeom prst="line">
            <a:avLst/>
          </a:prstGeom>
          <a:ln w="19050">
            <a:solidFill>
              <a:srgbClr val="1F8E4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502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Slide 01">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3D984B40-C966-3344-5C21-5B1E55326303}"/>
              </a:ext>
            </a:extLst>
          </p:cNvPr>
          <p:cNvSpPr/>
          <p:nvPr userDrawn="1"/>
        </p:nvSpPr>
        <p:spPr>
          <a:xfrm>
            <a:off x="441705" y="0"/>
            <a:ext cx="5254245" cy="5672138"/>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1F8E4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541241" y="792400"/>
            <a:ext cx="5055171" cy="3808175"/>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0" name="Picture Placeholder 9">
            <a:extLst>
              <a:ext uri="{FF2B5EF4-FFF2-40B4-BE49-F238E27FC236}">
                <a16:creationId xmlns:a16="http://schemas.microsoft.com/office/drawing/2014/main" id="{6EF0EA75-2206-84F7-638F-91950F510E57}"/>
              </a:ext>
            </a:extLst>
          </p:cNvPr>
          <p:cNvSpPr>
            <a:spLocks noGrp="1"/>
          </p:cNvSpPr>
          <p:nvPr>
            <p:ph type="pic" sz="quarter" idx="41"/>
          </p:nvPr>
        </p:nvSpPr>
        <p:spPr>
          <a:xfrm>
            <a:off x="4229099" y="1658170"/>
            <a:ext cx="7122409" cy="5199830"/>
          </a:xfrm>
          <a:custGeom>
            <a:avLst/>
            <a:gdLst>
              <a:gd name="connsiteX0" fmla="*/ 3561205 w 7122409"/>
              <a:gd name="connsiteY0" fmla="*/ 0 h 5199830"/>
              <a:gd name="connsiteX1" fmla="*/ 7122409 w 7122409"/>
              <a:gd name="connsiteY1" fmla="*/ 3560379 h 5199830"/>
              <a:gd name="connsiteX2" fmla="*/ 7114976 w 7122409"/>
              <a:gd name="connsiteY2" fmla="*/ 3761070 h 5199830"/>
              <a:gd name="connsiteX3" fmla="*/ 7122409 w 7122409"/>
              <a:gd name="connsiteY3" fmla="*/ 3761070 h 5199830"/>
              <a:gd name="connsiteX4" fmla="*/ 7122409 w 7122409"/>
              <a:gd name="connsiteY4" fmla="*/ 5199830 h 5199830"/>
              <a:gd name="connsiteX5" fmla="*/ 0 w 7122409"/>
              <a:gd name="connsiteY5" fmla="*/ 5199830 h 5199830"/>
              <a:gd name="connsiteX6" fmla="*/ 0 w 7122409"/>
              <a:gd name="connsiteY6" fmla="*/ 3761070 h 5199830"/>
              <a:gd name="connsiteX7" fmla="*/ 7431 w 7122409"/>
              <a:gd name="connsiteY7" fmla="*/ 3761070 h 5199830"/>
              <a:gd name="connsiteX8" fmla="*/ 0 w 7122409"/>
              <a:gd name="connsiteY8" fmla="*/ 3560380 h 5199830"/>
              <a:gd name="connsiteX9" fmla="*/ 3561205 w 7122409"/>
              <a:gd name="connsiteY9" fmla="*/ 0 h 5199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122409" h="5199830">
                <a:moveTo>
                  <a:pt x="3561205" y="0"/>
                </a:moveTo>
                <a:cubicBezTo>
                  <a:pt x="5531389" y="0"/>
                  <a:pt x="7122409" y="1598085"/>
                  <a:pt x="7122409" y="3560379"/>
                </a:cubicBezTo>
                <a:cubicBezTo>
                  <a:pt x="7122409" y="3627274"/>
                  <a:pt x="7122409" y="3701607"/>
                  <a:pt x="7114976" y="3761070"/>
                </a:cubicBezTo>
                <a:lnTo>
                  <a:pt x="7122409" y="3761070"/>
                </a:lnTo>
                <a:lnTo>
                  <a:pt x="7122409" y="5199830"/>
                </a:lnTo>
                <a:lnTo>
                  <a:pt x="0" y="5199830"/>
                </a:lnTo>
                <a:lnTo>
                  <a:pt x="0" y="3761070"/>
                </a:lnTo>
                <a:lnTo>
                  <a:pt x="7431" y="3761070"/>
                </a:lnTo>
                <a:cubicBezTo>
                  <a:pt x="0" y="3694174"/>
                  <a:pt x="0" y="3627274"/>
                  <a:pt x="0" y="3560380"/>
                </a:cubicBezTo>
                <a:cubicBezTo>
                  <a:pt x="0" y="1590648"/>
                  <a:pt x="1591015" y="0"/>
                  <a:pt x="3561205" y="0"/>
                </a:cubicBezTo>
                <a:close/>
              </a:path>
            </a:pathLst>
          </a:custGeom>
          <a:solidFill>
            <a:schemeClr val="bg1">
              <a:lumMod val="95000"/>
            </a:schemeClr>
          </a:solidFill>
          <a:ln>
            <a:noFill/>
          </a:ln>
        </p:spPr>
        <p:txBody>
          <a:bodyPr wrap="square" anchor="ctr">
            <a:noAutofit/>
          </a:bodyPr>
          <a:lstStyle>
            <a:lvl1pPr marL="0" indent="0" algn="ctr">
              <a:buNone/>
              <a:defRPr sz="800">
                <a:solidFill>
                  <a:schemeClr val="bg1">
                    <a:lumMod val="95000"/>
                  </a:schemeClr>
                </a:solidFill>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649323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Slide 03">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F7DE7EAA-8DB6-B5CB-0E18-853598172730}"/>
              </a:ext>
            </a:extLst>
          </p:cNvPr>
          <p:cNvSpPr/>
          <p:nvPr userDrawn="1"/>
        </p:nvSpPr>
        <p:spPr>
          <a:xfrm rot="16200000">
            <a:off x="1737711" y="242887"/>
            <a:ext cx="5254245" cy="5672138"/>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A4E3ED91-9FEB-03B8-FC7A-646ED60767A5}"/>
              </a:ext>
            </a:extLst>
          </p:cNvPr>
          <p:cNvSpPr/>
          <p:nvPr userDrawn="1"/>
        </p:nvSpPr>
        <p:spPr>
          <a:xfrm rot="16200000">
            <a:off x="208947" y="242886"/>
            <a:ext cx="5254245" cy="5672138"/>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solidFill>
            <a:srgbClr val="5398A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 Placeholder 23">
            <a:extLst>
              <a:ext uri="{FF2B5EF4-FFF2-40B4-BE49-F238E27FC236}">
                <a16:creationId xmlns:a16="http://schemas.microsoft.com/office/drawing/2014/main" id="{CEEA58C9-11E4-74DF-FA2A-21DB2EC78C60}"/>
              </a:ext>
            </a:extLst>
          </p:cNvPr>
          <p:cNvSpPr>
            <a:spLocks noGrp="1"/>
          </p:cNvSpPr>
          <p:nvPr>
            <p:ph type="body" sz="quarter" idx="13" hasCustomPrompt="1"/>
          </p:nvPr>
        </p:nvSpPr>
        <p:spPr>
          <a:xfrm>
            <a:off x="640591" y="981987"/>
            <a:ext cx="4802284" cy="4193938"/>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6" name="Picture Placeholder 5">
            <a:extLst>
              <a:ext uri="{FF2B5EF4-FFF2-40B4-BE49-F238E27FC236}">
                <a16:creationId xmlns:a16="http://schemas.microsoft.com/office/drawing/2014/main" id="{9D35BDCA-D5C6-E851-BFB4-95034ADE6344}"/>
              </a:ext>
            </a:extLst>
          </p:cNvPr>
          <p:cNvSpPr>
            <a:spLocks noGrp="1"/>
          </p:cNvSpPr>
          <p:nvPr>
            <p:ph type="pic" sz="quarter" idx="19"/>
          </p:nvPr>
        </p:nvSpPr>
        <p:spPr>
          <a:xfrm>
            <a:off x="5631688" y="1678929"/>
            <a:ext cx="6560312" cy="4556399"/>
          </a:xfrm>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Tree>
    <p:extLst>
      <p:ext uri="{BB962C8B-B14F-4D97-AF65-F5344CB8AC3E}">
        <p14:creationId xmlns:p14="http://schemas.microsoft.com/office/powerpoint/2010/main" val="826949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Quote Slide">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5ABBE625-B4FC-E0F5-9631-227F03A092F2}"/>
              </a:ext>
            </a:extLst>
          </p:cNvPr>
          <p:cNvSpPr/>
          <p:nvPr userDrawn="1"/>
        </p:nvSpPr>
        <p:spPr>
          <a:xfrm rot="16200000">
            <a:off x="8060683" y="-383746"/>
            <a:ext cx="3301014" cy="4961622"/>
          </a:xfrm>
          <a:custGeom>
            <a:avLst/>
            <a:gdLst>
              <a:gd name="connsiteX0" fmla="*/ 1447195 w 2894389"/>
              <a:gd name="connsiteY0" fmla="*/ 0 h 4350442"/>
              <a:gd name="connsiteX1" fmla="*/ 2894389 w 2894389"/>
              <a:gd name="connsiteY1" fmla="*/ 1446859 h 4350442"/>
              <a:gd name="connsiteX2" fmla="*/ 2891369 w 2894389"/>
              <a:gd name="connsiteY2" fmla="*/ 1528415 h 4350442"/>
              <a:gd name="connsiteX3" fmla="*/ 2894389 w 2894389"/>
              <a:gd name="connsiteY3" fmla="*/ 1528415 h 4350442"/>
              <a:gd name="connsiteX4" fmla="*/ 2894389 w 2894389"/>
              <a:gd name="connsiteY4" fmla="*/ 4350442 h 4350442"/>
              <a:gd name="connsiteX5" fmla="*/ 0 w 2894389"/>
              <a:gd name="connsiteY5" fmla="*/ 4350442 h 4350442"/>
              <a:gd name="connsiteX6" fmla="*/ 0 w 2894389"/>
              <a:gd name="connsiteY6" fmla="*/ 1528415 h 4350442"/>
              <a:gd name="connsiteX7" fmla="*/ 3020 w 2894389"/>
              <a:gd name="connsiteY7" fmla="*/ 1528415 h 4350442"/>
              <a:gd name="connsiteX8" fmla="*/ 0 w 2894389"/>
              <a:gd name="connsiteY8" fmla="*/ 1446859 h 4350442"/>
              <a:gd name="connsiteX9" fmla="*/ 1447195 w 2894389"/>
              <a:gd name="connsiteY9" fmla="*/ 0 h 435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4389" h="4350442">
                <a:moveTo>
                  <a:pt x="1447195" y="0"/>
                </a:moveTo>
                <a:cubicBezTo>
                  <a:pt x="2247834" y="0"/>
                  <a:pt x="2894389" y="649427"/>
                  <a:pt x="2894389" y="1446859"/>
                </a:cubicBezTo>
                <a:cubicBezTo>
                  <a:pt x="2894389" y="1474044"/>
                  <a:pt x="2894389" y="1504251"/>
                  <a:pt x="2891369" y="1528415"/>
                </a:cubicBezTo>
                <a:lnTo>
                  <a:pt x="2894389" y="1528415"/>
                </a:lnTo>
                <a:lnTo>
                  <a:pt x="2894389" y="4350442"/>
                </a:lnTo>
                <a:lnTo>
                  <a:pt x="0" y="4350442"/>
                </a:lnTo>
                <a:lnTo>
                  <a:pt x="0" y="1528415"/>
                </a:lnTo>
                <a:lnTo>
                  <a:pt x="3020" y="1528415"/>
                </a:lnTo>
                <a:cubicBezTo>
                  <a:pt x="0" y="1501231"/>
                  <a:pt x="0" y="1474044"/>
                  <a:pt x="0" y="1446859"/>
                </a:cubicBezTo>
                <a:cubicBezTo>
                  <a:pt x="0" y="646404"/>
                  <a:pt x="646554" y="0"/>
                  <a:pt x="1447195" y="0"/>
                </a:cubicBezTo>
                <a:close/>
              </a:path>
            </a:pathLst>
          </a:custGeom>
          <a:solidFill>
            <a:srgbClr val="84C245"/>
          </a:solidFill>
          <a:ln w="15768" cap="flat">
            <a:noFill/>
            <a:prstDash val="solid"/>
            <a:miter/>
          </a:ln>
        </p:spPr>
        <p:txBody>
          <a:bodyPr wrap="square" rtlCol="0" anchor="ctr">
            <a:noAutofit/>
          </a:bodyPr>
          <a:lstStyle/>
          <a:p>
            <a:endParaRPr lang="en-US" dirty="0"/>
          </a:p>
        </p:txBody>
      </p:sp>
      <p:sp>
        <p:nvSpPr>
          <p:cNvPr id="6" name="Picture Placeholder 5">
            <a:extLst>
              <a:ext uri="{FF2B5EF4-FFF2-40B4-BE49-F238E27FC236}">
                <a16:creationId xmlns:a16="http://schemas.microsoft.com/office/drawing/2014/main" id="{2310DE4B-D4E0-C370-67F7-A5A9B82090D4}"/>
              </a:ext>
            </a:extLst>
          </p:cNvPr>
          <p:cNvSpPr>
            <a:spLocks noGrp="1"/>
          </p:cNvSpPr>
          <p:nvPr>
            <p:ph type="pic" sz="quarter" idx="40"/>
          </p:nvPr>
        </p:nvSpPr>
        <p:spPr>
          <a:xfrm>
            <a:off x="-1" y="655053"/>
            <a:ext cx="8902586" cy="5921497"/>
          </a:xfrm>
          <a:custGeom>
            <a:avLst/>
            <a:gdLst>
              <a:gd name="connsiteX0" fmla="*/ 0 w 8902586"/>
              <a:gd name="connsiteY0" fmla="*/ 0 h 5921497"/>
              <a:gd name="connsiteX1" fmla="*/ 3108311 w 8902586"/>
              <a:gd name="connsiteY1" fmla="*/ 0 h 5921497"/>
              <a:gd name="connsiteX2" fmla="*/ 3108311 w 8902586"/>
              <a:gd name="connsiteY2" fmla="*/ 6178 h 5921497"/>
              <a:gd name="connsiteX3" fmla="*/ 3212361 w 8902586"/>
              <a:gd name="connsiteY3" fmla="*/ 772 h 5921497"/>
              <a:gd name="connsiteX4" fmla="*/ 3289432 w 8902586"/>
              <a:gd name="connsiteY4" fmla="*/ 200 h 5921497"/>
              <a:gd name="connsiteX5" fmla="*/ 3289413 w 8902586"/>
              <a:gd name="connsiteY5" fmla="*/ 0 h 5921497"/>
              <a:gd name="connsiteX6" fmla="*/ 3316413 w 8902586"/>
              <a:gd name="connsiteY6" fmla="*/ 0 h 5921497"/>
              <a:gd name="connsiteX7" fmla="*/ 5781600 w 8902586"/>
              <a:gd name="connsiteY7" fmla="*/ 0 h 5921497"/>
              <a:gd name="connsiteX8" fmla="*/ 5781600 w 8902586"/>
              <a:gd name="connsiteY8" fmla="*/ 6178 h 5921497"/>
              <a:gd name="connsiteX9" fmla="*/ 5948452 w 8902586"/>
              <a:gd name="connsiteY9" fmla="*/ 0 h 5921497"/>
              <a:gd name="connsiteX10" fmla="*/ 7360641 w 8902586"/>
              <a:gd name="connsiteY10" fmla="*/ 356780 h 5921497"/>
              <a:gd name="connsiteX11" fmla="*/ 7560038 w 8902586"/>
              <a:gd name="connsiteY11" fmla="*/ 477806 h 5921497"/>
              <a:gd name="connsiteX12" fmla="*/ 7540194 w 8902586"/>
              <a:gd name="connsiteY12" fmla="*/ 504311 h 5921497"/>
              <a:gd name="connsiteX13" fmla="*/ 7257883 w 8902586"/>
              <a:gd name="connsiteY13" fmla="*/ 1427814 h 5921497"/>
              <a:gd name="connsiteX14" fmla="*/ 8739033 w 8902586"/>
              <a:gd name="connsiteY14" fmla="*/ 3069818 h 5921497"/>
              <a:gd name="connsiteX15" fmla="*/ 8902586 w 8902586"/>
              <a:gd name="connsiteY15" fmla="*/ 3078048 h 5921497"/>
              <a:gd name="connsiteX16" fmla="*/ 8893194 w 8902586"/>
              <a:gd name="connsiteY16" fmla="*/ 3263933 h 5921497"/>
              <a:gd name="connsiteX17" fmla="*/ 5948452 w 8902586"/>
              <a:gd name="connsiteY17" fmla="*/ 5921497 h 5921497"/>
              <a:gd name="connsiteX18" fmla="*/ 5781600 w 8902586"/>
              <a:gd name="connsiteY18" fmla="*/ 5915319 h 5921497"/>
              <a:gd name="connsiteX19" fmla="*/ 5781600 w 8902586"/>
              <a:gd name="connsiteY19" fmla="*/ 5921497 h 5921497"/>
              <a:gd name="connsiteX20" fmla="*/ 3316413 w 8902586"/>
              <a:gd name="connsiteY20" fmla="*/ 5921497 h 5921497"/>
              <a:gd name="connsiteX21" fmla="*/ 3303481 w 8902586"/>
              <a:gd name="connsiteY21" fmla="*/ 5921497 h 5921497"/>
              <a:gd name="connsiteX22" fmla="*/ 3303481 w 8902586"/>
              <a:gd name="connsiteY22" fmla="*/ 5921404 h 5921497"/>
              <a:gd name="connsiteX23" fmla="*/ 3209471 w 8902586"/>
              <a:gd name="connsiteY23" fmla="*/ 5920725 h 5921497"/>
              <a:gd name="connsiteX24" fmla="*/ 3108311 w 8902586"/>
              <a:gd name="connsiteY24" fmla="*/ 5915319 h 5921497"/>
              <a:gd name="connsiteX25" fmla="*/ 3108311 w 8902586"/>
              <a:gd name="connsiteY25" fmla="*/ 5921497 h 5921497"/>
              <a:gd name="connsiteX26" fmla="*/ 17545 w 8902586"/>
              <a:gd name="connsiteY26" fmla="*/ 5921497 h 5921497"/>
              <a:gd name="connsiteX27" fmla="*/ 17545 w 8902586"/>
              <a:gd name="connsiteY27" fmla="*/ 541546 h 5921497"/>
              <a:gd name="connsiteX28" fmla="*/ 12540 w 8902586"/>
              <a:gd name="connsiteY28" fmla="*/ 541546 h 5921497"/>
              <a:gd name="connsiteX29" fmla="*/ 17545 w 8902586"/>
              <a:gd name="connsiteY29" fmla="*/ 364695 h 5921497"/>
              <a:gd name="connsiteX30" fmla="*/ 5189 w 8902586"/>
              <a:gd name="connsiteY30" fmla="*/ 44496 h 592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902586" h="5921497">
                <a:moveTo>
                  <a:pt x="0" y="0"/>
                </a:moveTo>
                <a:lnTo>
                  <a:pt x="3108311" y="0"/>
                </a:lnTo>
                <a:lnTo>
                  <a:pt x="3108311" y="6178"/>
                </a:lnTo>
                <a:cubicBezTo>
                  <a:pt x="3142993" y="3089"/>
                  <a:pt x="3177677" y="1545"/>
                  <a:pt x="3212361" y="772"/>
                </a:cubicBezTo>
                <a:lnTo>
                  <a:pt x="3289432" y="200"/>
                </a:lnTo>
                <a:lnTo>
                  <a:pt x="3289413" y="0"/>
                </a:lnTo>
                <a:lnTo>
                  <a:pt x="3316413" y="0"/>
                </a:lnTo>
                <a:lnTo>
                  <a:pt x="5781600" y="0"/>
                </a:lnTo>
                <a:lnTo>
                  <a:pt x="5781600" y="6178"/>
                </a:lnTo>
                <a:cubicBezTo>
                  <a:pt x="5837214" y="0"/>
                  <a:pt x="5892835" y="0"/>
                  <a:pt x="5948452" y="0"/>
                </a:cubicBezTo>
                <a:cubicBezTo>
                  <a:pt x="6460206" y="0"/>
                  <a:pt x="6941182" y="129176"/>
                  <a:pt x="7360641" y="356780"/>
                </a:cubicBezTo>
                <a:lnTo>
                  <a:pt x="7560038" y="477806"/>
                </a:lnTo>
                <a:lnTo>
                  <a:pt x="7540194" y="504311"/>
                </a:lnTo>
                <a:cubicBezTo>
                  <a:pt x="7362039" y="767687"/>
                  <a:pt x="7257883" y="1085395"/>
                  <a:pt x="7257883" y="1427814"/>
                </a:cubicBezTo>
                <a:cubicBezTo>
                  <a:pt x="7257883" y="2283865"/>
                  <a:pt x="7905827" y="2985462"/>
                  <a:pt x="8739033" y="3069818"/>
                </a:cubicBezTo>
                <a:lnTo>
                  <a:pt x="8902586" y="3078048"/>
                </a:lnTo>
                <a:lnTo>
                  <a:pt x="8893194" y="3263933"/>
                </a:lnTo>
                <a:cubicBezTo>
                  <a:pt x="8741252" y="4758918"/>
                  <a:pt x="7477917" y="5921497"/>
                  <a:pt x="5948452" y="5921497"/>
                </a:cubicBezTo>
                <a:cubicBezTo>
                  <a:pt x="5892835" y="5921497"/>
                  <a:pt x="5831036" y="5921497"/>
                  <a:pt x="5781600" y="5915319"/>
                </a:cubicBezTo>
                <a:lnTo>
                  <a:pt x="5781600" y="5921497"/>
                </a:lnTo>
                <a:lnTo>
                  <a:pt x="3316413" y="5921497"/>
                </a:lnTo>
                <a:lnTo>
                  <a:pt x="3303481" y="5921497"/>
                </a:lnTo>
                <a:lnTo>
                  <a:pt x="3303481" y="5921404"/>
                </a:lnTo>
                <a:lnTo>
                  <a:pt x="3209471" y="5920725"/>
                </a:lnTo>
                <a:cubicBezTo>
                  <a:pt x="3173824" y="5919953"/>
                  <a:pt x="3139140" y="5918408"/>
                  <a:pt x="3108311" y="5915319"/>
                </a:cubicBezTo>
                <a:lnTo>
                  <a:pt x="3108311" y="5921497"/>
                </a:lnTo>
                <a:lnTo>
                  <a:pt x="17545" y="5921497"/>
                </a:lnTo>
                <a:lnTo>
                  <a:pt x="17545" y="541546"/>
                </a:lnTo>
                <a:lnTo>
                  <a:pt x="12540" y="541546"/>
                </a:lnTo>
                <a:cubicBezTo>
                  <a:pt x="17545" y="489148"/>
                  <a:pt x="17545" y="423644"/>
                  <a:pt x="17545" y="364695"/>
                </a:cubicBezTo>
                <a:cubicBezTo>
                  <a:pt x="17545" y="256620"/>
                  <a:pt x="13359" y="149798"/>
                  <a:pt x="5189" y="44496"/>
                </a:cubicBezTo>
                <a:close/>
              </a:path>
            </a:pathLst>
          </a:custGeom>
          <a:solidFill>
            <a:schemeClr val="bg1">
              <a:lumMod val="95000"/>
            </a:schemeClr>
          </a:solidFill>
        </p:spPr>
        <p:txBody>
          <a:bodyPr wrap="square">
            <a:noAutofit/>
          </a:bodyPr>
          <a:lstStyle>
            <a:lvl1pPr>
              <a:defRPr>
                <a:solidFill>
                  <a:schemeClr val="bg1">
                    <a:lumMod val="95000"/>
                  </a:schemeClr>
                </a:solidFill>
              </a:defRPr>
            </a:lvl1pPr>
          </a:lstStyle>
          <a:p>
            <a:endParaRPr lang="en-US"/>
          </a:p>
        </p:txBody>
      </p:sp>
      <p:sp>
        <p:nvSpPr>
          <p:cNvPr id="7" name="Text Placeholder 23">
            <a:extLst>
              <a:ext uri="{FF2B5EF4-FFF2-40B4-BE49-F238E27FC236}">
                <a16:creationId xmlns:a16="http://schemas.microsoft.com/office/drawing/2014/main" id="{2A926F5D-FEF2-8016-4BC8-BE9E9A8F08BE}"/>
              </a:ext>
            </a:extLst>
          </p:cNvPr>
          <p:cNvSpPr>
            <a:spLocks noGrp="1"/>
          </p:cNvSpPr>
          <p:nvPr>
            <p:ph type="body" sz="quarter" idx="13" hasCustomPrompt="1"/>
          </p:nvPr>
        </p:nvSpPr>
        <p:spPr>
          <a:xfrm>
            <a:off x="7389716" y="767675"/>
            <a:ext cx="4802284" cy="2547025"/>
          </a:xfrm>
          <a:prstGeom prst="rect">
            <a:avLst/>
          </a:prstGeo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Tree>
    <p:extLst>
      <p:ext uri="{BB962C8B-B14F-4D97-AF65-F5344CB8AC3E}">
        <p14:creationId xmlns:p14="http://schemas.microsoft.com/office/powerpoint/2010/main" val="982100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01">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CF63C5A-2AC5-CC84-1DE7-21A54C292442}"/>
              </a:ext>
            </a:extLst>
          </p:cNvPr>
          <p:cNvGrpSpPr/>
          <p:nvPr userDrawn="1"/>
        </p:nvGrpSpPr>
        <p:grpSpPr>
          <a:xfrm>
            <a:off x="0" y="586049"/>
            <a:ext cx="4886325" cy="3436886"/>
            <a:chOff x="0" y="571761"/>
            <a:chExt cx="7188900" cy="5056445"/>
          </a:xfrm>
          <a:solidFill>
            <a:srgbClr val="1F8E47"/>
          </a:solidFill>
        </p:grpSpPr>
        <p:sp>
          <p:nvSpPr>
            <p:cNvPr id="3" name="Freeform 2">
              <a:extLst>
                <a:ext uri="{FF2B5EF4-FFF2-40B4-BE49-F238E27FC236}">
                  <a16:creationId xmlns:a16="http://schemas.microsoft.com/office/drawing/2014/main" id="{D46FEE13-4DB5-7D09-7B0E-A418489DE3C3}"/>
                </a:ext>
              </a:extLst>
            </p:cNvPr>
            <p:cNvSpPr/>
            <p:nvPr userDrawn="1"/>
          </p:nvSpPr>
          <p:spPr>
            <a:xfrm rot="16200000">
              <a:off x="1930078" y="369383"/>
              <a:ext cx="5056444" cy="5461200"/>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Freeform 1">
              <a:extLst>
                <a:ext uri="{FF2B5EF4-FFF2-40B4-BE49-F238E27FC236}">
                  <a16:creationId xmlns:a16="http://schemas.microsoft.com/office/drawing/2014/main" id="{B098FC1D-EFC8-8836-CAE0-0C12FA0CC4BF}"/>
                </a:ext>
              </a:extLst>
            </p:cNvPr>
            <p:cNvSpPr/>
            <p:nvPr userDrawn="1"/>
          </p:nvSpPr>
          <p:spPr>
            <a:xfrm rot="16200000">
              <a:off x="202378" y="369384"/>
              <a:ext cx="5056444" cy="5461200"/>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 name="Freeform 7">
            <a:extLst>
              <a:ext uri="{FF2B5EF4-FFF2-40B4-BE49-F238E27FC236}">
                <a16:creationId xmlns:a16="http://schemas.microsoft.com/office/drawing/2014/main" id="{C9191872-FD39-9640-9FBD-E895199BE50F}"/>
              </a:ext>
            </a:extLst>
          </p:cNvPr>
          <p:cNvSpPr/>
          <p:nvPr userDrawn="1"/>
        </p:nvSpPr>
        <p:spPr>
          <a:xfrm>
            <a:off x="0" y="2225346"/>
            <a:ext cx="180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chemeClr val="bg1"/>
          </a:solidFill>
          <a:ln w="24491" cap="flat">
            <a:solidFill>
              <a:schemeClr val="bg1"/>
            </a:solidFill>
            <a:prstDash val="solid"/>
            <a:miter/>
          </a:ln>
        </p:spPr>
        <p:txBody>
          <a:bodyPr rtlCol="0" anchor="ctr"/>
          <a:lstStyle/>
          <a:p>
            <a:endParaRPr lang="en-US"/>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624393" y="1284446"/>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6" name="Picture Placeholder 5">
            <a:extLst>
              <a:ext uri="{FF2B5EF4-FFF2-40B4-BE49-F238E27FC236}">
                <a16:creationId xmlns:a16="http://schemas.microsoft.com/office/drawing/2014/main" id="{C7080B12-7505-4464-AC27-EA78F1E34FD8}"/>
              </a:ext>
            </a:extLst>
          </p:cNvPr>
          <p:cNvSpPr>
            <a:spLocks noGrp="1"/>
          </p:cNvSpPr>
          <p:nvPr>
            <p:ph type="pic" sz="quarter" idx="19"/>
          </p:nvPr>
        </p:nvSpPr>
        <p:spPr>
          <a:xfrm>
            <a:off x="4396968" y="800841"/>
            <a:ext cx="7795032" cy="5413961"/>
          </a:xfrm>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Tree>
    <p:extLst>
      <p:ext uri="{BB962C8B-B14F-4D97-AF65-F5344CB8AC3E}">
        <p14:creationId xmlns:p14="http://schemas.microsoft.com/office/powerpoint/2010/main" val="220412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02">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CF63C5A-2AC5-CC84-1DE7-21A54C292442}"/>
              </a:ext>
            </a:extLst>
          </p:cNvPr>
          <p:cNvGrpSpPr/>
          <p:nvPr userDrawn="1"/>
        </p:nvGrpSpPr>
        <p:grpSpPr>
          <a:xfrm>
            <a:off x="0" y="586049"/>
            <a:ext cx="4886325" cy="3436886"/>
            <a:chOff x="0" y="571761"/>
            <a:chExt cx="7188900" cy="5056445"/>
          </a:xfrm>
          <a:solidFill>
            <a:srgbClr val="5398A2"/>
          </a:solidFill>
        </p:grpSpPr>
        <p:sp>
          <p:nvSpPr>
            <p:cNvPr id="3" name="Freeform 2">
              <a:extLst>
                <a:ext uri="{FF2B5EF4-FFF2-40B4-BE49-F238E27FC236}">
                  <a16:creationId xmlns:a16="http://schemas.microsoft.com/office/drawing/2014/main" id="{D46FEE13-4DB5-7D09-7B0E-A418489DE3C3}"/>
                </a:ext>
              </a:extLst>
            </p:cNvPr>
            <p:cNvSpPr/>
            <p:nvPr userDrawn="1"/>
          </p:nvSpPr>
          <p:spPr>
            <a:xfrm rot="16200000">
              <a:off x="1930078" y="369383"/>
              <a:ext cx="5056444" cy="5461200"/>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Freeform 1">
              <a:extLst>
                <a:ext uri="{FF2B5EF4-FFF2-40B4-BE49-F238E27FC236}">
                  <a16:creationId xmlns:a16="http://schemas.microsoft.com/office/drawing/2014/main" id="{B098FC1D-EFC8-8836-CAE0-0C12FA0CC4BF}"/>
                </a:ext>
              </a:extLst>
            </p:cNvPr>
            <p:cNvSpPr/>
            <p:nvPr userDrawn="1"/>
          </p:nvSpPr>
          <p:spPr>
            <a:xfrm rot="16200000">
              <a:off x="202378" y="369384"/>
              <a:ext cx="5056444" cy="5461200"/>
            </a:xfrm>
            <a:custGeom>
              <a:avLst/>
              <a:gdLst>
                <a:gd name="connsiteX0" fmla="*/ 0 w 4487360"/>
                <a:gd name="connsiteY0" fmla="*/ 0 h 4844259"/>
                <a:gd name="connsiteX1" fmla="*/ 4487360 w 4487360"/>
                <a:gd name="connsiteY1" fmla="*/ 0 h 4844259"/>
                <a:gd name="connsiteX2" fmla="*/ 4487360 w 4487360"/>
                <a:gd name="connsiteY2" fmla="*/ 2474657 h 4844259"/>
                <a:gd name="connsiteX3" fmla="*/ 4482678 w 4487360"/>
                <a:gd name="connsiteY3" fmla="*/ 2474657 h 4844259"/>
                <a:gd name="connsiteX4" fmla="*/ 4487360 w 4487360"/>
                <a:gd name="connsiteY4" fmla="*/ 2601099 h 4844259"/>
                <a:gd name="connsiteX5" fmla="*/ 2243680 w 4487360"/>
                <a:gd name="connsiteY5" fmla="*/ 4844259 h 4844259"/>
                <a:gd name="connsiteX6" fmla="*/ 0 w 4487360"/>
                <a:gd name="connsiteY6" fmla="*/ 2601099 h 4844259"/>
                <a:gd name="connsiteX7" fmla="*/ 4683 w 4487360"/>
                <a:gd name="connsiteY7" fmla="*/ 2474657 h 4844259"/>
                <a:gd name="connsiteX8" fmla="*/ 0 w 4487360"/>
                <a:gd name="connsiteY8" fmla="*/ 2474657 h 4844259"/>
                <a:gd name="connsiteX9" fmla="*/ 0 w 4487360"/>
                <a:gd name="connsiteY9" fmla="*/ 0 h 4844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7360" h="4844259">
                  <a:moveTo>
                    <a:pt x="0" y="0"/>
                  </a:moveTo>
                  <a:lnTo>
                    <a:pt x="4487360" y="0"/>
                  </a:lnTo>
                  <a:lnTo>
                    <a:pt x="4487360" y="2474657"/>
                  </a:lnTo>
                  <a:lnTo>
                    <a:pt x="4482678" y="2474657"/>
                  </a:lnTo>
                  <a:cubicBezTo>
                    <a:pt x="4487360" y="2516804"/>
                    <a:pt x="4487360" y="2558953"/>
                    <a:pt x="4487360" y="2601099"/>
                  </a:cubicBezTo>
                  <a:cubicBezTo>
                    <a:pt x="4487360" y="3842097"/>
                    <a:pt x="3484966" y="4844259"/>
                    <a:pt x="2243680" y="4844259"/>
                  </a:cubicBezTo>
                  <a:cubicBezTo>
                    <a:pt x="1002397" y="4844259"/>
                    <a:pt x="0" y="3837411"/>
                    <a:pt x="0" y="2601099"/>
                  </a:cubicBezTo>
                  <a:cubicBezTo>
                    <a:pt x="0" y="2558953"/>
                    <a:pt x="0" y="2512121"/>
                    <a:pt x="4683" y="2474657"/>
                  </a:cubicBezTo>
                  <a:lnTo>
                    <a:pt x="0" y="2474657"/>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 name="Freeform 7">
            <a:extLst>
              <a:ext uri="{FF2B5EF4-FFF2-40B4-BE49-F238E27FC236}">
                <a16:creationId xmlns:a16="http://schemas.microsoft.com/office/drawing/2014/main" id="{C9191872-FD39-9640-9FBD-E895199BE50F}"/>
              </a:ext>
            </a:extLst>
          </p:cNvPr>
          <p:cNvSpPr/>
          <p:nvPr userDrawn="1"/>
        </p:nvSpPr>
        <p:spPr>
          <a:xfrm>
            <a:off x="0" y="2225346"/>
            <a:ext cx="180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chemeClr val="bg1"/>
          </a:solidFill>
          <a:ln w="24491" cap="flat">
            <a:solidFill>
              <a:schemeClr val="bg1"/>
            </a:solidFill>
            <a:prstDash val="solid"/>
            <a:miter/>
          </a:ln>
        </p:spPr>
        <p:txBody>
          <a:bodyPr rtlCol="0" anchor="ctr"/>
          <a:lstStyle/>
          <a:p>
            <a:endParaRPr lang="en-US"/>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624393" y="1284446"/>
            <a:ext cx="2066906" cy="582221"/>
          </a:xfrm>
          <a:prstGeom prst="rect">
            <a:avLst/>
          </a:prstGeom>
        </p:spPr>
        <p:txBody>
          <a:bodyPr>
            <a:noAutofit/>
          </a:bodyPr>
          <a:lstStyle>
            <a:lvl1pPr marL="0" indent="0" algn="l">
              <a:buNone/>
              <a:defRPr sz="9000" b="0" i="0">
                <a:solidFill>
                  <a:schemeClr val="bg1"/>
                </a:solidFill>
                <a:latin typeface="+mn-lt"/>
              </a:defRPr>
            </a:lvl1pPr>
          </a:lstStyle>
          <a:p>
            <a:pPr lvl="0"/>
            <a:r>
              <a:rPr lang="en-US" dirty="0"/>
              <a:t>01</a:t>
            </a:r>
          </a:p>
        </p:txBody>
      </p:sp>
      <p:sp>
        <p:nvSpPr>
          <p:cNvPr id="6" name="Picture Placeholder 5">
            <a:extLst>
              <a:ext uri="{FF2B5EF4-FFF2-40B4-BE49-F238E27FC236}">
                <a16:creationId xmlns:a16="http://schemas.microsoft.com/office/drawing/2014/main" id="{C7080B12-7505-4464-AC27-EA78F1E34FD8}"/>
              </a:ext>
            </a:extLst>
          </p:cNvPr>
          <p:cNvSpPr>
            <a:spLocks noGrp="1"/>
          </p:cNvSpPr>
          <p:nvPr>
            <p:ph type="pic" sz="quarter" idx="19"/>
          </p:nvPr>
        </p:nvSpPr>
        <p:spPr>
          <a:xfrm>
            <a:off x="4396968" y="800841"/>
            <a:ext cx="7795032" cy="5413961"/>
          </a:xfrm>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chemeClr val="bg1">
              <a:lumMod val="95000"/>
            </a:schemeClr>
          </a:solidFill>
        </p:spPr>
        <p:txBody>
          <a:bodyPr wrap="square">
            <a:noAutofit/>
          </a:bodyPr>
          <a:lstStyle>
            <a:lvl1pPr algn="ctr">
              <a:defRPr>
                <a:solidFill>
                  <a:schemeClr val="bg1">
                    <a:lumMod val="95000"/>
                  </a:schemeClr>
                </a:solidFill>
              </a:defRPr>
            </a:lvl1pPr>
          </a:lstStyle>
          <a:p>
            <a:endParaRPr lang="en-US" dirty="0"/>
          </a:p>
        </p:txBody>
      </p:sp>
    </p:spTree>
    <p:extLst>
      <p:ext uri="{BB962C8B-B14F-4D97-AF65-F5344CB8AC3E}">
        <p14:creationId xmlns:p14="http://schemas.microsoft.com/office/powerpoint/2010/main" val="951055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216ABBD-EE0D-F76D-7AA4-AC96C297C838}"/>
              </a:ext>
            </a:extLst>
          </p:cNvPr>
          <p:cNvCxnSpPr>
            <a:cxnSpLocks/>
          </p:cNvCxnSpPr>
          <p:nvPr userDrawn="1"/>
        </p:nvCxnSpPr>
        <p:spPr>
          <a:xfrm>
            <a:off x="11768660" y="6652968"/>
            <a:ext cx="423340" cy="0"/>
          </a:xfrm>
          <a:prstGeom prst="line">
            <a:avLst/>
          </a:prstGeom>
          <a:ln w="12700">
            <a:solidFill>
              <a:srgbClr val="5398A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14703B9D-CF86-F983-AA3B-BBE6BB186C75}"/>
              </a:ext>
            </a:extLst>
          </p:cNvPr>
          <p:cNvPicPr>
            <a:picLocks noChangeAspect="1"/>
          </p:cNvPicPr>
          <p:nvPr userDrawn="1"/>
        </p:nvPicPr>
        <p:blipFill rotWithShape="1">
          <a:blip r:embed="rId21" cstate="email">
            <a:extLst>
              <a:ext uri="{28A0092B-C50C-407E-A947-70E740481C1C}">
                <a14:useLocalDpi xmlns:a14="http://schemas.microsoft.com/office/drawing/2010/main"/>
              </a:ext>
            </a:extLst>
          </a:blip>
          <a:srcRect/>
          <a:stretch/>
        </p:blipFill>
        <p:spPr>
          <a:xfrm rot="16200000">
            <a:off x="11194976" y="5679270"/>
            <a:ext cx="1512233" cy="166935"/>
          </a:xfrm>
          <a:prstGeom prst="rect">
            <a:avLst/>
          </a:prstGeom>
        </p:spPr>
      </p:pic>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29" r:id="rId1"/>
    <p:sldLayoutId id="2147483881" r:id="rId2"/>
    <p:sldLayoutId id="2147483888" r:id="rId3"/>
    <p:sldLayoutId id="2147483842" r:id="rId4"/>
    <p:sldLayoutId id="2147483840" r:id="rId5"/>
    <p:sldLayoutId id="2147483880" r:id="rId6"/>
    <p:sldLayoutId id="2147483889" r:id="rId7"/>
    <p:sldLayoutId id="2147483861" r:id="rId8"/>
    <p:sldLayoutId id="2147483897" r:id="rId9"/>
    <p:sldLayoutId id="2147483884" r:id="rId10"/>
    <p:sldLayoutId id="2147483841" r:id="rId11"/>
    <p:sldLayoutId id="2147483898" r:id="rId12"/>
    <p:sldLayoutId id="2147483879" r:id="rId13"/>
    <p:sldLayoutId id="2147483878" r:id="rId14"/>
    <p:sldLayoutId id="2147483891" r:id="rId15"/>
    <p:sldLayoutId id="2147483894" r:id="rId16"/>
    <p:sldLayoutId id="2147483893" r:id="rId17"/>
    <p:sldLayoutId id="2147483895" r:id="rId18"/>
    <p:sldLayoutId id="2147483853" r:id="rId19"/>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sv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5.svg"/><Relationship Id="rId1" Type="http://schemas.openxmlformats.org/officeDocument/2006/relationships/slideLayout" Target="../slideLayouts/slideLayout11.xml"/><Relationship Id="rId4" Type="http://schemas.openxmlformats.org/officeDocument/2006/relationships/image" Target="../media/image28.jpeg"/></Relationships>
</file>

<file path=ppt/slides/_rels/slide12.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5.svg"/><Relationship Id="rId1" Type="http://schemas.openxmlformats.org/officeDocument/2006/relationships/slideLayout" Target="../slideLayouts/slideLayout11.xml"/><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30.jpeg"/><Relationship Id="rId1" Type="http://schemas.openxmlformats.org/officeDocument/2006/relationships/slideLayout" Target="../slideLayouts/slideLayout11.xml"/><Relationship Id="rId4" Type="http://schemas.openxmlformats.org/officeDocument/2006/relationships/image" Target="../media/image27.sv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5.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20.xml.rels><?xml version="1.0" encoding="UTF-8" standalone="yes"?>
<Relationships xmlns="http://schemas.openxmlformats.org/package/2006/relationships"><Relationship Id="rId3" Type="http://schemas.openxmlformats.org/officeDocument/2006/relationships/hyperlink" Target="https://www.adobe.com/express/" TargetMode="External"/><Relationship Id="rId7" Type="http://schemas.openxmlformats.org/officeDocument/2006/relationships/image" Target="../media/image36.jpeg"/><Relationship Id="rId2" Type="http://schemas.openxmlformats.org/officeDocument/2006/relationships/hyperlink" Target="https://www.canva.com/" TargetMode="External"/><Relationship Id="rId1" Type="http://schemas.openxmlformats.org/officeDocument/2006/relationships/slideLayout" Target="../slideLayouts/slideLayout11.xml"/><Relationship Id="rId6" Type="http://schemas.openxmlformats.org/officeDocument/2006/relationships/hyperlink" Target="https://www.pexels.com/videos/" TargetMode="External"/><Relationship Id="rId5" Type="http://schemas.openxmlformats.org/officeDocument/2006/relationships/hyperlink" Target="https://inshot.com/" TargetMode="External"/><Relationship Id="rId4" Type="http://schemas.openxmlformats.org/officeDocument/2006/relationships/hyperlink" Target="https://www.capcut.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audacityteam.org/" TargetMode="External"/><Relationship Id="rId2" Type="http://schemas.openxmlformats.org/officeDocument/2006/relationships/hyperlink" Target="https://anchor.fm/" TargetMode="External"/><Relationship Id="rId1" Type="http://schemas.openxmlformats.org/officeDocument/2006/relationships/slideLayout" Target="../slideLayouts/slideLayout11.xml"/><Relationship Id="rId5" Type="http://schemas.openxmlformats.org/officeDocument/2006/relationships/image" Target="../media/image33.jpeg"/><Relationship Id="rId4" Type="http://schemas.openxmlformats.org/officeDocument/2006/relationships/hyperlink" Target="https://unsplash.com/"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www.mentimeter.com/" TargetMode="External"/><Relationship Id="rId2" Type="http://schemas.openxmlformats.org/officeDocument/2006/relationships/hyperlink" Target="https://linktr.ee/" TargetMode="External"/><Relationship Id="rId1" Type="http://schemas.openxmlformats.org/officeDocument/2006/relationships/slideLayout" Target="../slideLayouts/slideLayout11.xml"/><Relationship Id="rId5" Type="http://schemas.openxmlformats.org/officeDocument/2006/relationships/image" Target="../media/image37.jpeg"/><Relationship Id="rId4" Type="http://schemas.openxmlformats.org/officeDocument/2006/relationships/hyperlink" Target="https://forms.google.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8.jpe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 Id="rId5" Type="http://schemas.openxmlformats.org/officeDocument/2006/relationships/image" Target="../media/image18.jpeg"/><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99F9EB4A-3AEE-F645-C533-2BD3592BDAD7}"/>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rgbClr val="FFFFFF">
              <a:lumMod val="95000"/>
            </a:srgbClr>
          </a:solidFill>
        </p:spPr>
      </p:pic>
      <p:sp>
        <p:nvSpPr>
          <p:cNvPr id="4" name="Rectangle 3">
            <a:extLst>
              <a:ext uri="{FF2B5EF4-FFF2-40B4-BE49-F238E27FC236}">
                <a16:creationId xmlns:a16="http://schemas.microsoft.com/office/drawing/2014/main" id="{FD781E6D-235E-D571-700B-0B94076F40EB}"/>
              </a:ext>
            </a:extLst>
          </p:cNvPr>
          <p:cNvSpPr/>
          <p:nvPr/>
        </p:nvSpPr>
        <p:spPr>
          <a:xfrm>
            <a:off x="401451" y="4056389"/>
            <a:ext cx="4593458" cy="1111514"/>
          </a:xfrm>
          <a:prstGeom prst="rect">
            <a:avLst/>
          </a:prstGeom>
          <a:solidFill>
            <a:srgbClr val="82C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pc="324" dirty="0">
                <a:solidFill>
                  <a:schemeClr val="bg1"/>
                </a:solidFill>
                <a:latin typeface="Calibri" panose="020F0502020204030204" pitchFamily="34" charset="0"/>
                <a:cs typeface="Calibri" panose="020F0502020204030204" pitchFamily="34" charset="0"/>
              </a:rPr>
              <a:t>Deli in promoviraj svojo podnebno vizijo</a:t>
            </a:r>
          </a:p>
        </p:txBody>
      </p:sp>
      <p:sp>
        <p:nvSpPr>
          <p:cNvPr id="3" name="Text Placeholder 2">
            <a:extLst>
              <a:ext uri="{FF2B5EF4-FFF2-40B4-BE49-F238E27FC236}">
                <a16:creationId xmlns:a16="http://schemas.microsoft.com/office/drawing/2014/main" id="{EFCB9B2A-CF41-A6DB-7204-A51510D2D895}"/>
              </a:ext>
            </a:extLst>
          </p:cNvPr>
          <p:cNvSpPr>
            <a:spLocks noGrp="1"/>
          </p:cNvSpPr>
          <p:nvPr>
            <p:ph type="body" sz="quarter" idx="4294967295"/>
          </p:nvPr>
        </p:nvSpPr>
        <p:spPr>
          <a:xfrm>
            <a:off x="6932640" y="5408899"/>
            <a:ext cx="4862945" cy="679345"/>
          </a:xfrm>
          <a:prstGeom prst="rect">
            <a:avLst/>
          </a:prstGeom>
        </p:spPr>
        <p:txBody>
          <a:bodyPr/>
          <a:lstStyle/>
          <a:p>
            <a:pPr marL="0" indent="0" algn="r">
              <a:buNone/>
            </a:pPr>
            <a:r>
              <a:rPr lang="en-US" sz="3200"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www.</a:t>
            </a:r>
            <a:r>
              <a:rPr lang="en-US" sz="3200" b="1"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planet-pulse</a:t>
            </a:r>
            <a:r>
              <a:rPr lang="en-US" sz="3200"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.eu</a:t>
            </a:r>
            <a:endParaRPr lang="en-IE"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3D5FF687-F8E4-68BB-6B59-512672391B7F}"/>
              </a:ext>
            </a:extLst>
          </p:cNvPr>
          <p:cNvSpPr/>
          <p:nvPr/>
        </p:nvSpPr>
        <p:spPr>
          <a:xfrm>
            <a:off x="8728364" y="1224940"/>
            <a:ext cx="3463636" cy="3730070"/>
          </a:xfrm>
          <a:prstGeom prst="rect">
            <a:avLst/>
          </a:prstGeom>
          <a:blipFill>
            <a:blip r:embed="rId3" cstate="email">
              <a:alphaModFix amt="73000"/>
              <a:extLst>
                <a:ext uri="{28A0092B-C50C-407E-A947-70E740481C1C}">
                  <a14:useLocalDpi xmlns:a14="http://schemas.microsoft.com/office/drawing/2010/main"/>
                </a:ext>
              </a:extLst>
            </a:blip>
            <a:srcRect/>
            <a:stretch>
              <a:fillRect l="15691" t="30672"/>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06D543B-908E-6CBC-E635-5AAF93F49CCA}"/>
              </a:ext>
            </a:extLst>
          </p:cNvPr>
          <p:cNvSpPr/>
          <p:nvPr/>
        </p:nvSpPr>
        <p:spPr>
          <a:xfrm>
            <a:off x="401452" y="2728966"/>
            <a:ext cx="4593458" cy="11115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pc="324" dirty="0">
                <a:solidFill>
                  <a:srgbClr val="5398A2"/>
                </a:solidFill>
                <a:latin typeface="Calibri" panose="020F0502020204030204" pitchFamily="34" charset="0"/>
                <a:cs typeface="Calibri" panose="020F0502020204030204" pitchFamily="34" charset="0"/>
              </a:rPr>
              <a:t>Opolnomočenje:</a:t>
            </a:r>
          </a:p>
        </p:txBody>
      </p:sp>
    </p:spTree>
    <p:extLst>
      <p:ext uri="{BB962C8B-B14F-4D97-AF65-F5344CB8AC3E}">
        <p14:creationId xmlns:p14="http://schemas.microsoft.com/office/powerpoint/2010/main" val="2254164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EBAD5FA-2186-2A66-787B-0D36D167C9C8}"/>
              </a:ext>
            </a:extLst>
          </p:cNvPr>
          <p:cNvSpPr>
            <a:spLocks noGrp="1"/>
          </p:cNvSpPr>
          <p:nvPr>
            <p:ph type="body" sz="quarter" idx="18"/>
          </p:nvPr>
        </p:nvSpPr>
        <p:spPr>
          <a:xfrm>
            <a:off x="675020" y="3392026"/>
            <a:ext cx="3005439" cy="1049221"/>
          </a:xfrm>
        </p:spPr>
        <p:txBody>
          <a:bodyPr/>
          <a:lstStyle/>
          <a:p>
            <a:r>
              <a:rPr lang="en-US" spc="324" dirty="0"/>
              <a:t>GLEJ videoposnetke strokovnjakov</a:t>
            </a:r>
          </a:p>
        </p:txBody>
      </p:sp>
      <p:sp>
        <p:nvSpPr>
          <p:cNvPr id="7" name="Text Placeholder 6">
            <a:extLst>
              <a:ext uri="{FF2B5EF4-FFF2-40B4-BE49-F238E27FC236}">
                <a16:creationId xmlns:a16="http://schemas.microsoft.com/office/drawing/2014/main" id="{FD62D7F5-B563-323D-9160-1C92C81550BA}"/>
              </a:ext>
            </a:extLst>
          </p:cNvPr>
          <p:cNvSpPr>
            <a:spLocks noGrp="1"/>
          </p:cNvSpPr>
          <p:nvPr>
            <p:ph type="body" sz="quarter" idx="19"/>
          </p:nvPr>
        </p:nvSpPr>
        <p:spPr/>
        <p:txBody>
          <a:bodyPr/>
          <a:lstStyle/>
          <a:p>
            <a:r>
              <a:rPr lang="en-US" dirty="0"/>
              <a:t>02</a:t>
            </a:r>
          </a:p>
        </p:txBody>
      </p:sp>
      <p:sp>
        <p:nvSpPr>
          <p:cNvPr id="9" name="Text Placeholder 8">
            <a:extLst>
              <a:ext uri="{FF2B5EF4-FFF2-40B4-BE49-F238E27FC236}">
                <a16:creationId xmlns:a16="http://schemas.microsoft.com/office/drawing/2014/main" id="{4A8006D4-A211-B392-791D-70255A6F4293}"/>
              </a:ext>
            </a:extLst>
          </p:cNvPr>
          <p:cNvSpPr>
            <a:spLocks noGrp="1"/>
          </p:cNvSpPr>
          <p:nvPr>
            <p:ph type="body" sz="quarter" idx="16"/>
          </p:nvPr>
        </p:nvSpPr>
        <p:spPr/>
        <p:txBody>
          <a:bodyPr/>
          <a:lstStyle/>
          <a:p>
            <a:r>
              <a:rPr lang="en-US" dirty="0">
                <a:solidFill>
                  <a:srgbClr val="5398A2"/>
                </a:solidFill>
              </a:rPr>
              <a:t>GLEJ videoposnetke strokovnjakov</a:t>
            </a:r>
          </a:p>
        </p:txBody>
      </p:sp>
      <p:sp>
        <p:nvSpPr>
          <p:cNvPr id="12" name="Text Placeholder 11">
            <a:extLst>
              <a:ext uri="{FF2B5EF4-FFF2-40B4-BE49-F238E27FC236}">
                <a16:creationId xmlns:a16="http://schemas.microsoft.com/office/drawing/2014/main" id="{72BACF8F-AB5A-03A5-1255-A44BCE5F9A42}"/>
              </a:ext>
            </a:extLst>
          </p:cNvPr>
          <p:cNvSpPr>
            <a:spLocks noGrp="1"/>
          </p:cNvSpPr>
          <p:nvPr>
            <p:ph type="body" sz="quarter" idx="20"/>
          </p:nvPr>
        </p:nvSpPr>
        <p:spPr>
          <a:xfrm>
            <a:off x="4594469" y="1420076"/>
            <a:ext cx="6961476" cy="2171966"/>
          </a:xfrm>
        </p:spPr>
        <p:txBody>
          <a:bodyPr/>
          <a:lstStyle/>
          <a:p>
            <a:pPr marL="0" indent="0"/>
            <a:r>
              <a:rPr lang="en-US" dirty="0"/>
              <a:t>Videoposnetki so odlično izhodišče za razumevanje pristnega pripovedovanja zgodb in oblikovanja kampanj. Uporabi jih, preden ustvariš svoje izdelke.</a:t>
            </a:r>
            <a:endParaRPr lang="en-IN" dirty="0"/>
          </a:p>
        </p:txBody>
      </p:sp>
      <p:pic>
        <p:nvPicPr>
          <p:cNvPr id="3" name="Graphic 2" descr="Video camera outline">
            <a:extLst>
              <a:ext uri="{FF2B5EF4-FFF2-40B4-BE49-F238E27FC236}">
                <a16:creationId xmlns:a16="http://schemas.microsoft.com/office/drawing/2014/main" id="{DE103B6D-D5A9-334A-0FE2-7FA92A32DB0F}"/>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6530340" y="2701246"/>
            <a:ext cx="2430780" cy="2430780"/>
          </a:xfrm>
          <a:prstGeom prst="rect">
            <a:avLst/>
          </a:prstGeom>
        </p:spPr>
      </p:pic>
      <p:pic>
        <p:nvPicPr>
          <p:cNvPr id="11" name="Picture Placeholder 10">
            <a:extLst>
              <a:ext uri="{FF2B5EF4-FFF2-40B4-BE49-F238E27FC236}">
                <a16:creationId xmlns:a16="http://schemas.microsoft.com/office/drawing/2014/main" id="{2346651A-6E7F-56E5-B25E-4A46B6638429}"/>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spTree>
    <p:extLst>
      <p:ext uri="{BB962C8B-B14F-4D97-AF65-F5344CB8AC3E}">
        <p14:creationId xmlns:p14="http://schemas.microsoft.com/office/powerpoint/2010/main" val="3697997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CC00CA-4044-6EC2-06D0-8FC18B0E432C}"/>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850F2D70-80F9-3702-7205-C4867A12A3F6}"/>
              </a:ext>
            </a:extLst>
          </p:cNvPr>
          <p:cNvSpPr>
            <a:spLocks noGrp="1"/>
          </p:cNvSpPr>
          <p:nvPr>
            <p:ph type="body" sz="quarter" idx="18"/>
          </p:nvPr>
        </p:nvSpPr>
        <p:spPr>
          <a:xfrm>
            <a:off x="675020" y="3392026"/>
            <a:ext cx="3005439" cy="1049221"/>
          </a:xfrm>
        </p:spPr>
        <p:txBody>
          <a:bodyPr/>
          <a:lstStyle/>
          <a:p>
            <a:r>
              <a:rPr lang="en-US" spc="324" dirty="0"/>
              <a:t>GLEJ videoposnetke strokovnjakov</a:t>
            </a:r>
          </a:p>
        </p:txBody>
      </p:sp>
      <p:sp>
        <p:nvSpPr>
          <p:cNvPr id="7" name="Text Placeholder 6">
            <a:extLst>
              <a:ext uri="{FF2B5EF4-FFF2-40B4-BE49-F238E27FC236}">
                <a16:creationId xmlns:a16="http://schemas.microsoft.com/office/drawing/2014/main" id="{14CCFB0B-9CD7-BB1A-1F0C-1D950A47A4CC}"/>
              </a:ext>
            </a:extLst>
          </p:cNvPr>
          <p:cNvSpPr>
            <a:spLocks noGrp="1"/>
          </p:cNvSpPr>
          <p:nvPr>
            <p:ph type="body" sz="quarter" idx="19"/>
          </p:nvPr>
        </p:nvSpPr>
        <p:spPr/>
        <p:txBody>
          <a:bodyPr/>
          <a:lstStyle/>
          <a:p>
            <a:r>
              <a:rPr lang="en-US" dirty="0"/>
              <a:t>02</a:t>
            </a:r>
          </a:p>
        </p:txBody>
      </p:sp>
      <p:sp>
        <p:nvSpPr>
          <p:cNvPr id="9" name="Text Placeholder 8">
            <a:extLst>
              <a:ext uri="{FF2B5EF4-FFF2-40B4-BE49-F238E27FC236}">
                <a16:creationId xmlns:a16="http://schemas.microsoft.com/office/drawing/2014/main" id="{5D1C624C-64BF-4893-D692-ABB47C123762}"/>
              </a:ext>
            </a:extLst>
          </p:cNvPr>
          <p:cNvSpPr>
            <a:spLocks noGrp="1"/>
          </p:cNvSpPr>
          <p:nvPr>
            <p:ph type="body" sz="quarter" idx="16"/>
          </p:nvPr>
        </p:nvSpPr>
        <p:spPr/>
        <p:txBody>
          <a:bodyPr/>
          <a:lstStyle/>
          <a:p>
            <a:r>
              <a:rPr lang="en-US" dirty="0">
                <a:solidFill>
                  <a:srgbClr val="5398A2"/>
                </a:solidFill>
              </a:rPr>
              <a:t>GLEJ videoposnetke strokovnjakov</a:t>
            </a:r>
          </a:p>
        </p:txBody>
      </p:sp>
      <p:sp>
        <p:nvSpPr>
          <p:cNvPr id="12" name="Text Placeholder 11">
            <a:extLst>
              <a:ext uri="{FF2B5EF4-FFF2-40B4-BE49-F238E27FC236}">
                <a16:creationId xmlns:a16="http://schemas.microsoft.com/office/drawing/2014/main" id="{4E8DFD89-A6EC-59BB-DE17-937548B4F2BD}"/>
              </a:ext>
            </a:extLst>
          </p:cNvPr>
          <p:cNvSpPr>
            <a:spLocks noGrp="1"/>
          </p:cNvSpPr>
          <p:nvPr>
            <p:ph type="body" sz="quarter" idx="20"/>
          </p:nvPr>
        </p:nvSpPr>
        <p:spPr>
          <a:xfrm>
            <a:off x="4594469" y="1420076"/>
            <a:ext cx="6961476" cy="5234614"/>
          </a:xfrm>
        </p:spPr>
        <p:txBody>
          <a:bodyPr/>
          <a:lstStyle/>
          <a:p>
            <a:pPr marL="0" indent="0"/>
            <a:r>
              <a:rPr lang="en-US" dirty="0"/>
              <a:t>1. Predavanje TEDx Grete Thunberg: „The Disarming Case to Act Right Now“</a:t>
            </a:r>
            <a:endParaRPr lang="en-US" b="1" dirty="0">
              <a:solidFill>
                <a:srgbClr val="1F8E47"/>
              </a:solidFill>
            </a:endParaRPr>
          </a:p>
          <a:p>
            <a:pPr marL="0" indent="0"/>
            <a:r>
              <a:rPr lang="en-US" dirty="0"/>
              <a:t>Ta videoposnetek prikazuje, kako je lahko preprost, neposreden jezik močnejši od izpiljenih govorov.</a:t>
            </a:r>
          </a:p>
          <a:p>
            <a:pPr marL="0" indent="0"/>
            <a:r>
              <a:rPr lang="en-US" b="1" dirty="0">
                <a:solidFill>
                  <a:srgbClr val="5398A2"/>
                </a:solidFill>
              </a:rPr>
              <a:t>Vprašanje za razmislek: </a:t>
            </a:r>
            <a:r>
              <a:rPr lang="en-US" dirty="0">
                <a:solidFill>
                  <a:srgbClr val="5398A2"/>
                </a:solidFill>
              </a:rPr>
              <a:t>Kako Greta doseže, da se njeno sporočilo zdi nujno?</a:t>
            </a:r>
          </a:p>
          <a:p>
            <a:pPr marL="0" indent="0"/>
            <a:endParaRPr lang="en-US" dirty="0"/>
          </a:p>
          <a:p>
            <a:pPr marL="0" indent="0"/>
            <a:r>
              <a:rPr lang="en-US" dirty="0"/>
              <a:t>2. UNICEF Voices of Youth – viri za digitalno pripovedovanje zgodb</a:t>
            </a:r>
            <a:endParaRPr lang="en-US" b="1" dirty="0">
              <a:solidFill>
                <a:srgbClr val="1F8E47"/>
              </a:solidFill>
            </a:endParaRPr>
          </a:p>
          <a:p>
            <a:pPr marL="0" indent="0"/>
            <a:r>
              <a:rPr lang="en-US" dirty="0"/>
              <a:t>Ponuja vodiče po korakih za ustvarjanje kratkih, učinkovitih videoposnetkov in objav.</a:t>
            </a:r>
          </a:p>
          <a:p>
            <a:pPr marL="0" indent="0"/>
            <a:r>
              <a:rPr lang="en-US" b="1" dirty="0">
                <a:solidFill>
                  <a:srgbClr val="5398A2"/>
                </a:solidFill>
              </a:rPr>
              <a:t>Dejavnost: </a:t>
            </a:r>
            <a:r>
              <a:rPr lang="en-US" dirty="0">
                <a:solidFill>
                  <a:srgbClr val="5398A2"/>
                </a:solidFill>
              </a:rPr>
              <a:t>V skupini razišči en nabor orodij in izberi 1 nasvet, ki ga boste uporabili še danes.</a:t>
            </a:r>
            <a:endParaRPr lang="en-IN" dirty="0">
              <a:solidFill>
                <a:srgbClr val="5398A2"/>
              </a:solidFill>
            </a:endParaRPr>
          </a:p>
        </p:txBody>
      </p:sp>
      <p:pic>
        <p:nvPicPr>
          <p:cNvPr id="3" name="Graphic 2" descr="Video camera outline">
            <a:extLst>
              <a:ext uri="{FF2B5EF4-FFF2-40B4-BE49-F238E27FC236}">
                <a16:creationId xmlns:a16="http://schemas.microsoft.com/office/drawing/2014/main" id="{0D678A5B-52F4-E6C7-83FC-A85102DB21F5}"/>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995660" y="203310"/>
            <a:ext cx="960120" cy="960120"/>
          </a:xfrm>
          <a:prstGeom prst="rect">
            <a:avLst/>
          </a:prstGeom>
        </p:spPr>
      </p:pic>
      <p:pic>
        <p:nvPicPr>
          <p:cNvPr id="2" name="Graphic 1" descr="Video camera outline">
            <a:extLst>
              <a:ext uri="{FF2B5EF4-FFF2-40B4-BE49-F238E27FC236}">
                <a16:creationId xmlns:a16="http://schemas.microsoft.com/office/drawing/2014/main" id="{55A656DB-52CB-D94A-A2E5-56BFE973A6D9}"/>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394543" y="4174649"/>
            <a:ext cx="1417276" cy="1417276"/>
          </a:xfrm>
          <a:prstGeom prst="rect">
            <a:avLst/>
          </a:prstGeom>
        </p:spPr>
      </p:pic>
      <p:pic>
        <p:nvPicPr>
          <p:cNvPr id="11" name="Picture Placeholder 10">
            <a:extLst>
              <a:ext uri="{FF2B5EF4-FFF2-40B4-BE49-F238E27FC236}">
                <a16:creationId xmlns:a16="http://schemas.microsoft.com/office/drawing/2014/main" id="{18C993C7-706A-96BC-F964-D9B536EFB61F}"/>
              </a:ext>
            </a:extLst>
          </p:cNvPr>
          <p:cNvPicPr>
            <a:picLocks noGrp="1" noChangeAspect="1"/>
          </p:cNvPicPr>
          <p:nvPr>
            <p:ph type="pic" sz="quarter" idx="10"/>
          </p:nvPr>
        </p:nvPicPr>
        <p:blipFill>
          <a:blip r:embed="rId4" cstate="email">
            <a:extLst>
              <a:ext uri="{28A0092B-C50C-407E-A947-70E740481C1C}">
                <a14:useLocalDpi xmlns:a14="http://schemas.microsoft.com/office/drawing/2010/main"/>
              </a:ext>
            </a:extLst>
          </a:blip>
          <a:srcRect/>
          <a:stretch>
            <a:fillRect/>
          </a:stretch>
        </p:blipFill>
        <p:spPr>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spTree>
    <p:extLst>
      <p:ext uri="{BB962C8B-B14F-4D97-AF65-F5344CB8AC3E}">
        <p14:creationId xmlns:p14="http://schemas.microsoft.com/office/powerpoint/2010/main" val="2366644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EEF823-CA5D-DF9F-2F5D-55E810699426}"/>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4CDD38C0-87E6-1080-9635-902EB00D1E24}"/>
              </a:ext>
            </a:extLst>
          </p:cNvPr>
          <p:cNvSpPr>
            <a:spLocks noGrp="1"/>
          </p:cNvSpPr>
          <p:nvPr>
            <p:ph type="body" sz="quarter" idx="18"/>
          </p:nvPr>
        </p:nvSpPr>
        <p:spPr>
          <a:xfrm>
            <a:off x="675020" y="3392026"/>
            <a:ext cx="3005439" cy="1049221"/>
          </a:xfrm>
        </p:spPr>
        <p:txBody>
          <a:bodyPr/>
          <a:lstStyle/>
          <a:p>
            <a:r>
              <a:rPr lang="en-US" spc="324" dirty="0"/>
              <a:t>GLEJ videoposnetke strokovnjakov</a:t>
            </a:r>
          </a:p>
        </p:txBody>
      </p:sp>
      <p:sp>
        <p:nvSpPr>
          <p:cNvPr id="7" name="Text Placeholder 6">
            <a:extLst>
              <a:ext uri="{FF2B5EF4-FFF2-40B4-BE49-F238E27FC236}">
                <a16:creationId xmlns:a16="http://schemas.microsoft.com/office/drawing/2014/main" id="{3BC9F885-19BD-CFE0-6622-FB8AEBD579D9}"/>
              </a:ext>
            </a:extLst>
          </p:cNvPr>
          <p:cNvSpPr>
            <a:spLocks noGrp="1"/>
          </p:cNvSpPr>
          <p:nvPr>
            <p:ph type="body" sz="quarter" idx="19"/>
          </p:nvPr>
        </p:nvSpPr>
        <p:spPr/>
        <p:txBody>
          <a:bodyPr/>
          <a:lstStyle/>
          <a:p>
            <a:r>
              <a:rPr lang="en-US" dirty="0"/>
              <a:t>02</a:t>
            </a:r>
          </a:p>
        </p:txBody>
      </p:sp>
      <p:sp>
        <p:nvSpPr>
          <p:cNvPr id="9" name="Text Placeholder 8">
            <a:extLst>
              <a:ext uri="{FF2B5EF4-FFF2-40B4-BE49-F238E27FC236}">
                <a16:creationId xmlns:a16="http://schemas.microsoft.com/office/drawing/2014/main" id="{3DCC8C86-A4AA-C832-7CDE-459CCCDD0AFA}"/>
              </a:ext>
            </a:extLst>
          </p:cNvPr>
          <p:cNvSpPr>
            <a:spLocks noGrp="1"/>
          </p:cNvSpPr>
          <p:nvPr>
            <p:ph type="body" sz="quarter" idx="16"/>
          </p:nvPr>
        </p:nvSpPr>
        <p:spPr/>
        <p:txBody>
          <a:bodyPr/>
          <a:lstStyle/>
          <a:p>
            <a:r>
              <a:rPr lang="en-US" dirty="0">
                <a:solidFill>
                  <a:srgbClr val="5398A2"/>
                </a:solidFill>
              </a:rPr>
              <a:t>GLEJ videoposnetke strokovnjakov</a:t>
            </a:r>
          </a:p>
        </p:txBody>
      </p:sp>
      <p:sp>
        <p:nvSpPr>
          <p:cNvPr id="12" name="Text Placeholder 11">
            <a:extLst>
              <a:ext uri="{FF2B5EF4-FFF2-40B4-BE49-F238E27FC236}">
                <a16:creationId xmlns:a16="http://schemas.microsoft.com/office/drawing/2014/main" id="{40A02974-6F9B-6A01-A692-79AAAD56FAEA}"/>
              </a:ext>
            </a:extLst>
          </p:cNvPr>
          <p:cNvSpPr>
            <a:spLocks noGrp="1"/>
          </p:cNvSpPr>
          <p:nvPr>
            <p:ph type="body" sz="quarter" idx="20"/>
          </p:nvPr>
        </p:nvSpPr>
        <p:spPr>
          <a:xfrm>
            <a:off x="4594469" y="1420076"/>
            <a:ext cx="6961476" cy="5234614"/>
          </a:xfrm>
        </p:spPr>
        <p:txBody>
          <a:bodyPr/>
          <a:lstStyle/>
          <a:p>
            <a:pPr marL="0" indent="0"/>
            <a:r>
              <a:rPr lang="en-US" dirty="0"/>
              <a:t>3. TED-Ed: How to Tell a Story That Moves People</a:t>
            </a:r>
            <a:endParaRPr lang="en-US" b="1" dirty="0">
              <a:solidFill>
                <a:srgbClr val="1F8E47"/>
              </a:solidFill>
            </a:endParaRPr>
          </a:p>
          <a:p>
            <a:pPr marL="0" indent="0"/>
            <a:r>
              <a:rPr lang="en-US" dirty="0"/>
              <a:t>Pojasnjuje narativni lok (začetek, težava, dejanje, razplet).</a:t>
            </a:r>
          </a:p>
          <a:p>
            <a:pPr marL="0" indent="0"/>
            <a:r>
              <a:rPr lang="en-US" b="1" dirty="0">
                <a:solidFill>
                  <a:srgbClr val="5398A2"/>
                </a:solidFill>
              </a:rPr>
              <a:t>Vprašanje za razmislek: </a:t>
            </a:r>
            <a:r>
              <a:rPr lang="en-US" dirty="0">
                <a:solidFill>
                  <a:srgbClr val="5398A2"/>
                </a:solidFill>
              </a:rPr>
              <a:t>Kateri del loka je najmočnejši v tvoji zgodbi?</a:t>
            </a:r>
          </a:p>
          <a:p>
            <a:pPr marL="0" indent="0"/>
            <a:endParaRPr lang="en-US" dirty="0"/>
          </a:p>
          <a:p>
            <a:pPr marL="0" indent="0"/>
            <a:r>
              <a:rPr lang="en-US" dirty="0"/>
              <a:t>4. Vodiči Canva Design School</a:t>
            </a:r>
            <a:endParaRPr lang="en-US" b="1" dirty="0">
              <a:solidFill>
                <a:srgbClr val="1F8E47"/>
              </a:solidFill>
            </a:endParaRPr>
          </a:p>
          <a:p>
            <a:pPr marL="0" indent="0"/>
            <a:r>
              <a:rPr lang="en-US" dirty="0"/>
              <a:t>Ponujajo ti praktične lekcije o ustvarjanju plakatov, videoposnetkov in infografik.</a:t>
            </a:r>
          </a:p>
          <a:p>
            <a:pPr marL="0" indent="0"/>
            <a:r>
              <a:rPr lang="en-US" b="1" dirty="0">
                <a:solidFill>
                  <a:srgbClr val="5398A2"/>
                </a:solidFill>
              </a:rPr>
              <a:t>Dejavnost: </a:t>
            </a:r>
            <a:r>
              <a:rPr lang="en-US" dirty="0">
                <a:solidFill>
                  <a:srgbClr val="5398A2"/>
                </a:solidFill>
              </a:rPr>
              <a:t>V skupini sledite enemu vodiču in v 15 minutah izdelajte plakat.</a:t>
            </a:r>
            <a:endParaRPr lang="en-IN" dirty="0">
              <a:solidFill>
                <a:srgbClr val="5398A2"/>
              </a:solidFill>
            </a:endParaRPr>
          </a:p>
        </p:txBody>
      </p:sp>
      <p:pic>
        <p:nvPicPr>
          <p:cNvPr id="3" name="Graphic 2" descr="Video camera outline">
            <a:extLst>
              <a:ext uri="{FF2B5EF4-FFF2-40B4-BE49-F238E27FC236}">
                <a16:creationId xmlns:a16="http://schemas.microsoft.com/office/drawing/2014/main" id="{B6FC5A43-1ED2-F64A-1E42-365933C947E9}"/>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995660" y="203310"/>
            <a:ext cx="960120" cy="960120"/>
          </a:xfrm>
          <a:prstGeom prst="rect">
            <a:avLst/>
          </a:prstGeom>
        </p:spPr>
      </p:pic>
      <p:pic>
        <p:nvPicPr>
          <p:cNvPr id="2" name="Graphic 1" descr="Video camera outline">
            <a:extLst>
              <a:ext uri="{FF2B5EF4-FFF2-40B4-BE49-F238E27FC236}">
                <a16:creationId xmlns:a16="http://schemas.microsoft.com/office/drawing/2014/main" id="{65BD57D7-BE88-2554-3353-4D45C255C44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394543" y="4174649"/>
            <a:ext cx="1417276" cy="1417276"/>
          </a:xfrm>
          <a:prstGeom prst="rect">
            <a:avLst/>
          </a:prstGeom>
        </p:spPr>
      </p:pic>
      <p:pic>
        <p:nvPicPr>
          <p:cNvPr id="11" name="Picture Placeholder 10">
            <a:extLst>
              <a:ext uri="{FF2B5EF4-FFF2-40B4-BE49-F238E27FC236}">
                <a16:creationId xmlns:a16="http://schemas.microsoft.com/office/drawing/2014/main" id="{4B849E5F-CBED-969E-4567-390BD23B1BA7}"/>
              </a:ext>
            </a:extLst>
          </p:cNvPr>
          <p:cNvPicPr>
            <a:picLocks noGrp="1" noChangeAspect="1"/>
          </p:cNvPicPr>
          <p:nvPr>
            <p:ph type="pic" sz="quarter" idx="10"/>
          </p:nvPr>
        </p:nvPicPr>
        <p:blipFill>
          <a:blip r:embed="rId4" cstate="email">
            <a:extLst>
              <a:ext uri="{28A0092B-C50C-407E-A947-70E740481C1C}">
                <a14:useLocalDpi xmlns:a14="http://schemas.microsoft.com/office/drawing/2010/main"/>
              </a:ext>
            </a:extLst>
          </a:blip>
          <a:srcRect/>
          <a:stretch>
            <a:fillRect/>
          </a:stretch>
        </p:blipFill>
        <p:spPr>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spTree>
    <p:extLst>
      <p:ext uri="{BB962C8B-B14F-4D97-AF65-F5344CB8AC3E}">
        <p14:creationId xmlns:p14="http://schemas.microsoft.com/office/powerpoint/2010/main" val="4192646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389D56-FC46-467D-64DB-2E66FD0105FF}"/>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384757BD-9402-DF72-4B73-B88F56E591D3}"/>
              </a:ext>
            </a:extLst>
          </p:cNvPr>
          <p:cNvSpPr>
            <a:spLocks noGrp="1"/>
          </p:cNvSpPr>
          <p:nvPr>
            <p:ph type="body" sz="quarter" idx="18"/>
          </p:nvPr>
        </p:nvSpPr>
        <p:spPr>
          <a:xfrm>
            <a:off x="675020" y="3392026"/>
            <a:ext cx="3005439" cy="1049221"/>
          </a:xfrm>
        </p:spPr>
        <p:txBody>
          <a:bodyPr/>
          <a:lstStyle/>
          <a:p>
            <a:r>
              <a:rPr lang="en-US" spc="324" dirty="0"/>
              <a:t>GLEJ videoposnetke strokovnjakov</a:t>
            </a:r>
          </a:p>
        </p:txBody>
      </p:sp>
      <p:sp>
        <p:nvSpPr>
          <p:cNvPr id="7" name="Text Placeholder 6">
            <a:extLst>
              <a:ext uri="{FF2B5EF4-FFF2-40B4-BE49-F238E27FC236}">
                <a16:creationId xmlns:a16="http://schemas.microsoft.com/office/drawing/2014/main" id="{182D32ED-1E44-C560-4E5D-077439E9255B}"/>
              </a:ext>
            </a:extLst>
          </p:cNvPr>
          <p:cNvSpPr>
            <a:spLocks noGrp="1"/>
          </p:cNvSpPr>
          <p:nvPr>
            <p:ph type="body" sz="quarter" idx="19"/>
          </p:nvPr>
        </p:nvSpPr>
        <p:spPr/>
        <p:txBody>
          <a:bodyPr/>
          <a:lstStyle/>
          <a:p>
            <a:r>
              <a:rPr lang="en-US" dirty="0"/>
              <a:t>02</a:t>
            </a:r>
          </a:p>
        </p:txBody>
      </p:sp>
      <p:pic>
        <p:nvPicPr>
          <p:cNvPr id="10" name="Picture Placeholder 9">
            <a:extLst>
              <a:ext uri="{FF2B5EF4-FFF2-40B4-BE49-F238E27FC236}">
                <a16:creationId xmlns:a16="http://schemas.microsoft.com/office/drawing/2014/main" id="{F91311D6-D103-EEBB-D70B-613658585516}"/>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p:blipFill>
        <p:spPr/>
      </p:pic>
      <p:sp>
        <p:nvSpPr>
          <p:cNvPr id="9" name="Text Placeholder 8">
            <a:extLst>
              <a:ext uri="{FF2B5EF4-FFF2-40B4-BE49-F238E27FC236}">
                <a16:creationId xmlns:a16="http://schemas.microsoft.com/office/drawing/2014/main" id="{E81CBB51-682F-6686-C1EC-5D7106461DB8}"/>
              </a:ext>
            </a:extLst>
          </p:cNvPr>
          <p:cNvSpPr>
            <a:spLocks noGrp="1"/>
          </p:cNvSpPr>
          <p:nvPr>
            <p:ph type="body" sz="quarter" idx="16"/>
          </p:nvPr>
        </p:nvSpPr>
        <p:spPr/>
        <p:txBody>
          <a:bodyPr/>
          <a:lstStyle/>
          <a:p>
            <a:r>
              <a:rPr lang="en-US" dirty="0">
                <a:solidFill>
                  <a:srgbClr val="5398A2"/>
                </a:solidFill>
              </a:rPr>
              <a:t>GLEJ videoposnetke strokovnjakov</a:t>
            </a:r>
          </a:p>
        </p:txBody>
      </p:sp>
      <p:sp>
        <p:nvSpPr>
          <p:cNvPr id="12" name="Text Placeholder 11">
            <a:extLst>
              <a:ext uri="{FF2B5EF4-FFF2-40B4-BE49-F238E27FC236}">
                <a16:creationId xmlns:a16="http://schemas.microsoft.com/office/drawing/2014/main" id="{466B7A32-3013-536F-AD24-31B86AC3F452}"/>
              </a:ext>
            </a:extLst>
          </p:cNvPr>
          <p:cNvSpPr>
            <a:spLocks noGrp="1"/>
          </p:cNvSpPr>
          <p:nvPr>
            <p:ph type="body" sz="quarter" idx="20"/>
          </p:nvPr>
        </p:nvSpPr>
        <p:spPr>
          <a:xfrm>
            <a:off x="4594469" y="1420076"/>
            <a:ext cx="6961476" cy="5234614"/>
          </a:xfrm>
        </p:spPr>
        <p:txBody>
          <a:bodyPr/>
          <a:lstStyle/>
          <a:p>
            <a:pPr marL="0" indent="0"/>
            <a:r>
              <a:rPr lang="en-US" dirty="0"/>
              <a:t>5. Primeri kampanj gibanja Fridays for Future</a:t>
            </a:r>
            <a:endParaRPr lang="en-US" b="1" dirty="0">
              <a:solidFill>
                <a:srgbClr val="1F8E47"/>
              </a:solidFill>
            </a:endParaRPr>
          </a:p>
          <a:p>
            <a:pPr marL="0" indent="0"/>
            <a:r>
              <a:rPr lang="en-US" dirty="0"/>
              <a:t>Oglej si resnične kampanje mladih (ključniki, pohodi, digitalna dejanja).</a:t>
            </a:r>
          </a:p>
          <a:p>
            <a:pPr marL="0" indent="0"/>
            <a:r>
              <a:rPr lang="en-US" b="1" dirty="0">
                <a:solidFill>
                  <a:srgbClr val="5398A2"/>
                </a:solidFill>
              </a:rPr>
              <a:t>Vprašanje za razmislek: </a:t>
            </a:r>
            <a:r>
              <a:rPr lang="en-US" dirty="0">
                <a:solidFill>
                  <a:srgbClr val="5398A2"/>
                </a:solidFill>
              </a:rPr>
              <a:t>Zaradi česa so te kampanje primerne za deljenje?</a:t>
            </a:r>
            <a:endParaRPr lang="en-IN" dirty="0">
              <a:solidFill>
                <a:srgbClr val="5398A2"/>
              </a:solidFill>
            </a:endParaRPr>
          </a:p>
        </p:txBody>
      </p:sp>
      <p:pic>
        <p:nvPicPr>
          <p:cNvPr id="3" name="Graphic 2" descr="Video camera outline">
            <a:extLst>
              <a:ext uri="{FF2B5EF4-FFF2-40B4-BE49-F238E27FC236}">
                <a16:creationId xmlns:a16="http://schemas.microsoft.com/office/drawing/2014/main" id="{4E0980DD-6194-240C-7D48-E407604609C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995660" y="203310"/>
            <a:ext cx="960120" cy="960120"/>
          </a:xfrm>
          <a:prstGeom prst="rect">
            <a:avLst/>
          </a:prstGeom>
        </p:spPr>
      </p:pic>
      <p:pic>
        <p:nvPicPr>
          <p:cNvPr id="2" name="Graphic 1" descr="Video camera outline">
            <a:extLst>
              <a:ext uri="{FF2B5EF4-FFF2-40B4-BE49-F238E27FC236}">
                <a16:creationId xmlns:a16="http://schemas.microsoft.com/office/drawing/2014/main" id="{F0EEF5F7-25B2-F37A-A528-560952C47005}"/>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394543" y="4174649"/>
            <a:ext cx="1417276" cy="1417276"/>
          </a:xfrm>
          <a:prstGeom prst="rect">
            <a:avLst/>
          </a:prstGeom>
        </p:spPr>
      </p:pic>
    </p:spTree>
    <p:extLst>
      <p:ext uri="{BB962C8B-B14F-4D97-AF65-F5344CB8AC3E}">
        <p14:creationId xmlns:p14="http://schemas.microsoft.com/office/powerpoint/2010/main" val="374156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8336DF-B9D6-F0A8-CD54-D333F349E4B6}"/>
            </a:ext>
          </a:extLst>
        </p:cNvPr>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44397D08-91DC-EAF7-2A4B-0DDDE4A591E7}"/>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rgbClr val="FFFFFF">
              <a:lumMod val="95000"/>
            </a:srgbClr>
          </a:solidFill>
        </p:spPr>
      </p:pic>
      <p:sp>
        <p:nvSpPr>
          <p:cNvPr id="5" name="Text Placeholder 4">
            <a:extLst>
              <a:ext uri="{FF2B5EF4-FFF2-40B4-BE49-F238E27FC236}">
                <a16:creationId xmlns:a16="http://schemas.microsoft.com/office/drawing/2014/main" id="{88348178-9C8F-CFFA-9C67-715EDE079D7A}"/>
              </a:ext>
            </a:extLst>
          </p:cNvPr>
          <p:cNvSpPr>
            <a:spLocks noGrp="1"/>
          </p:cNvSpPr>
          <p:nvPr>
            <p:ph type="body" sz="quarter" idx="17"/>
          </p:nvPr>
        </p:nvSpPr>
        <p:spPr/>
        <p:txBody>
          <a:bodyPr/>
          <a:lstStyle/>
          <a:p>
            <a:r>
              <a:rPr lang="en-US" dirty="0"/>
              <a:t>03</a:t>
            </a:r>
          </a:p>
        </p:txBody>
      </p:sp>
      <p:pic>
        <p:nvPicPr>
          <p:cNvPr id="9" name="Picture 8">
            <a:extLst>
              <a:ext uri="{FF2B5EF4-FFF2-40B4-BE49-F238E27FC236}">
                <a16:creationId xmlns:a16="http://schemas.microsoft.com/office/drawing/2014/main" id="{FEC61E8B-008D-8706-3DA8-31706E842B32}"/>
              </a:ext>
            </a:extLst>
          </p:cNvPr>
          <p:cNvPicPr>
            <a:picLocks noChangeAspect="1"/>
          </p:cNvPicPr>
          <p:nvPr/>
        </p:nvPicPr>
        <p:blipFill>
          <a:blip r:embed="rId3" cstate="email">
            <a:alphaModFix amt="83000"/>
            <a:extLst>
              <a:ext uri="{28A0092B-C50C-407E-A947-70E740481C1C}">
                <a14:useLocalDpi xmlns:a14="http://schemas.microsoft.com/office/drawing/2010/main"/>
              </a:ext>
            </a:extLst>
          </a:blip>
          <a:stretch>
            <a:fillRect/>
          </a:stretch>
        </p:blipFill>
        <p:spPr>
          <a:xfrm rot="20606857">
            <a:off x="9145002" y="3240312"/>
            <a:ext cx="4222737" cy="4222737"/>
          </a:xfrm>
          <a:prstGeom prst="rect">
            <a:avLst/>
          </a:prstGeom>
        </p:spPr>
      </p:pic>
      <p:sp>
        <p:nvSpPr>
          <p:cNvPr id="10" name="Rectangle 9">
            <a:extLst>
              <a:ext uri="{FF2B5EF4-FFF2-40B4-BE49-F238E27FC236}">
                <a16:creationId xmlns:a16="http://schemas.microsoft.com/office/drawing/2014/main" id="{4A91F23F-491F-98A8-0878-1F33009A3408}"/>
              </a:ext>
            </a:extLst>
          </p:cNvPr>
          <p:cNvSpPr/>
          <p:nvPr/>
        </p:nvSpPr>
        <p:spPr>
          <a:xfrm>
            <a:off x="2483238" y="2558689"/>
            <a:ext cx="7186541" cy="877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1" name="TextBox 10">
            <a:extLst>
              <a:ext uri="{FF2B5EF4-FFF2-40B4-BE49-F238E27FC236}">
                <a16:creationId xmlns:a16="http://schemas.microsoft.com/office/drawing/2014/main" id="{1A2B24CA-D841-9F3C-42FE-A107AF4D9261}"/>
              </a:ext>
            </a:extLst>
          </p:cNvPr>
          <p:cNvSpPr txBox="1"/>
          <p:nvPr/>
        </p:nvSpPr>
        <p:spPr>
          <a:xfrm>
            <a:off x="2645579" y="2581549"/>
            <a:ext cx="6815777" cy="830997"/>
          </a:xfrm>
          <a:prstGeom prst="rect">
            <a:avLst/>
          </a:prstGeom>
          <a:noFill/>
        </p:spPr>
        <p:txBody>
          <a:bodyPr wrap="none" rtlCol="0">
            <a:spAutoFit/>
          </a:bodyPr>
          <a:lstStyle/>
          <a:p>
            <a:r>
              <a:rPr lang="en-US" sz="4800" b="1" spc="324" dirty="0">
                <a:solidFill>
                  <a:srgbClr val="1F8E47"/>
                </a:solidFill>
                <a:latin typeface="Calibri" panose="020F0502020204030204" pitchFamily="34" charset="0"/>
                <a:cs typeface="Calibri" panose="020F0502020204030204" pitchFamily="34" charset="0"/>
              </a:rPr>
              <a:t>PREIZKUSI ustvarjalne rešitve</a:t>
            </a:r>
          </a:p>
        </p:txBody>
      </p:sp>
      <p:sp>
        <p:nvSpPr>
          <p:cNvPr id="20" name="Rectangle 19">
            <a:extLst>
              <a:ext uri="{FF2B5EF4-FFF2-40B4-BE49-F238E27FC236}">
                <a16:creationId xmlns:a16="http://schemas.microsoft.com/office/drawing/2014/main" id="{AABBAAAE-D1C3-BF2B-7B88-CE6EBFC80B72}"/>
              </a:ext>
            </a:extLst>
          </p:cNvPr>
          <p:cNvSpPr/>
          <p:nvPr/>
        </p:nvSpPr>
        <p:spPr>
          <a:xfrm>
            <a:off x="4396968" y="3435405"/>
            <a:ext cx="5684292" cy="1233648"/>
          </a:xfrm>
          <a:prstGeom prst="rect">
            <a:avLst/>
          </a:prstGeom>
          <a:solidFill>
            <a:srgbClr val="82C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solidFill>
                <a:srgbClr val="82C248"/>
              </a:solidFill>
              <a:latin typeface="Montserrat" panose="00000500000000000000" pitchFamily="50" charset="0"/>
            </a:endParaRPr>
          </a:p>
        </p:txBody>
      </p:sp>
      <p:sp>
        <p:nvSpPr>
          <p:cNvPr id="2" name="TextBox 1">
            <a:extLst>
              <a:ext uri="{FF2B5EF4-FFF2-40B4-BE49-F238E27FC236}">
                <a16:creationId xmlns:a16="http://schemas.microsoft.com/office/drawing/2014/main" id="{564766A3-8622-8E98-355A-381595BF04E9}"/>
              </a:ext>
            </a:extLst>
          </p:cNvPr>
          <p:cNvSpPr txBox="1"/>
          <p:nvPr/>
        </p:nvSpPr>
        <p:spPr>
          <a:xfrm>
            <a:off x="4396968" y="3637215"/>
            <a:ext cx="5684292" cy="830997"/>
          </a:xfrm>
          <a:prstGeom prst="rect">
            <a:avLst/>
          </a:prstGeom>
          <a:noFill/>
        </p:spPr>
        <p:txBody>
          <a:bodyPr wrap="square" rtlCol="0">
            <a:spAutoFit/>
          </a:bodyPr>
          <a:lstStyle/>
          <a:p>
            <a:pPr algn="ctr"/>
            <a:r>
              <a:rPr lang="en-IN" sz="2400" dirty="0">
                <a:solidFill>
                  <a:schemeClr val="bg1"/>
                </a:solidFill>
              </a:rPr>
              <a:t>Zdaj svoje zamisli udejani. Ta korak je praktičen in naj poteka interaktivno.</a:t>
            </a:r>
          </a:p>
        </p:txBody>
      </p:sp>
    </p:spTree>
    <p:extLst>
      <p:ext uri="{BB962C8B-B14F-4D97-AF65-F5344CB8AC3E}">
        <p14:creationId xmlns:p14="http://schemas.microsoft.com/office/powerpoint/2010/main" val="3175681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2EC090-DF94-3C94-A866-ED84DE4CF6E2}"/>
              </a:ext>
            </a:extLst>
          </p:cNvPr>
          <p:cNvSpPr>
            <a:spLocks noGrp="1"/>
          </p:cNvSpPr>
          <p:nvPr>
            <p:ph type="body" sz="quarter" idx="18"/>
          </p:nvPr>
        </p:nvSpPr>
        <p:spPr>
          <a:xfrm>
            <a:off x="675020" y="3392026"/>
            <a:ext cx="2936859" cy="1049221"/>
          </a:xfrm>
        </p:spPr>
        <p:txBody>
          <a:bodyPr/>
          <a:lstStyle/>
          <a:p>
            <a:r>
              <a:rPr lang="en-US" dirty="0"/>
              <a:t>PREIZKUSI ustvarjalne rešitve</a:t>
            </a:r>
          </a:p>
        </p:txBody>
      </p:sp>
      <p:sp>
        <p:nvSpPr>
          <p:cNvPr id="3" name="Text Placeholder 2">
            <a:extLst>
              <a:ext uri="{FF2B5EF4-FFF2-40B4-BE49-F238E27FC236}">
                <a16:creationId xmlns:a16="http://schemas.microsoft.com/office/drawing/2014/main" id="{73A04135-B416-9899-912F-E58531A8491C}"/>
              </a:ext>
            </a:extLst>
          </p:cNvPr>
          <p:cNvSpPr>
            <a:spLocks noGrp="1"/>
          </p:cNvSpPr>
          <p:nvPr>
            <p:ph type="body" sz="quarter" idx="19"/>
          </p:nvPr>
        </p:nvSpPr>
        <p:spPr/>
        <p:txBody>
          <a:bodyPr/>
          <a:lstStyle/>
          <a:p>
            <a:r>
              <a:rPr lang="en-IN" dirty="0"/>
              <a:t>03</a:t>
            </a:r>
          </a:p>
        </p:txBody>
      </p:sp>
      <p:pic>
        <p:nvPicPr>
          <p:cNvPr id="8" name="Picture Placeholder 7">
            <a:extLst>
              <a:ext uri="{FF2B5EF4-FFF2-40B4-BE49-F238E27FC236}">
                <a16:creationId xmlns:a16="http://schemas.microsoft.com/office/drawing/2014/main" id="{E4263ABD-16E5-5107-6843-05388E4EC3A2}"/>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sp>
        <p:nvSpPr>
          <p:cNvPr id="5" name="Text Placeholder 4">
            <a:extLst>
              <a:ext uri="{FF2B5EF4-FFF2-40B4-BE49-F238E27FC236}">
                <a16:creationId xmlns:a16="http://schemas.microsoft.com/office/drawing/2014/main" id="{FD3BBE8E-C986-4C57-19C1-1F296CBBF522}"/>
              </a:ext>
            </a:extLst>
          </p:cNvPr>
          <p:cNvSpPr>
            <a:spLocks noGrp="1"/>
          </p:cNvSpPr>
          <p:nvPr>
            <p:ph type="body" sz="quarter" idx="20"/>
          </p:nvPr>
        </p:nvSpPr>
        <p:spPr/>
        <p:txBody>
          <a:bodyPr/>
          <a:lstStyle/>
          <a:p>
            <a:pPr marL="0" indent="0">
              <a:lnSpc>
                <a:spcPct val="100000"/>
              </a:lnSpc>
            </a:pPr>
            <a:r>
              <a:rPr lang="en-US" dirty="0"/>
              <a:t>S Canvo ali PowerPointom ustvari plakat s sloganom, sliko in pozivom k ukrepanju.</a:t>
            </a:r>
          </a:p>
          <a:p>
            <a:pPr marL="0" indent="0">
              <a:lnSpc>
                <a:spcPct val="100000"/>
              </a:lnSpc>
            </a:pPr>
            <a:r>
              <a:rPr lang="en-US" b="1" dirty="0">
                <a:solidFill>
                  <a:srgbClr val="1F8E47"/>
                </a:solidFill>
              </a:rPr>
              <a:t>Primer: </a:t>
            </a:r>
            <a:r>
              <a:rPr lang="en-US" dirty="0">
                <a:solidFill>
                  <a:srgbClr val="1F8E47"/>
                </a:solidFill>
              </a:rPr>
              <a:t>„Ni planeta B – pridruži se našemu čiščenju plaže.“</a:t>
            </a:r>
          </a:p>
          <a:p>
            <a:pPr marL="0" indent="0">
              <a:lnSpc>
                <a:spcPct val="100000"/>
              </a:lnSpc>
            </a:pPr>
            <a:r>
              <a:rPr lang="en-US" dirty="0"/>
              <a:t>Plakate deli v sklopu „sprehoda po galeriji“ in si izmenjajte povratne informacije.</a:t>
            </a:r>
            <a:endParaRPr lang="en-IN" dirty="0"/>
          </a:p>
        </p:txBody>
      </p:sp>
      <p:sp>
        <p:nvSpPr>
          <p:cNvPr id="6" name="Text Placeholder 5">
            <a:extLst>
              <a:ext uri="{FF2B5EF4-FFF2-40B4-BE49-F238E27FC236}">
                <a16:creationId xmlns:a16="http://schemas.microsoft.com/office/drawing/2014/main" id="{B28723BE-DCBB-2505-7BD3-9DB63A7A0B6D}"/>
              </a:ext>
            </a:extLst>
          </p:cNvPr>
          <p:cNvSpPr>
            <a:spLocks noGrp="1"/>
          </p:cNvSpPr>
          <p:nvPr>
            <p:ph type="body" sz="quarter" idx="16"/>
          </p:nvPr>
        </p:nvSpPr>
        <p:spPr>
          <a:xfrm>
            <a:off x="4594468" y="761603"/>
            <a:ext cx="7452751" cy="803654"/>
          </a:xfrm>
        </p:spPr>
        <p:txBody>
          <a:bodyPr/>
          <a:lstStyle/>
          <a:p>
            <a:r>
              <a:rPr lang="en-US" dirty="0">
                <a:solidFill>
                  <a:srgbClr val="1F8E47"/>
                </a:solidFill>
              </a:rPr>
              <a:t>Možnost A – Izziv plakata (30 min)</a:t>
            </a:r>
            <a:endParaRPr lang="en-IN" dirty="0">
              <a:solidFill>
                <a:srgbClr val="1F8E47"/>
              </a:solidFill>
            </a:endParaRPr>
          </a:p>
        </p:txBody>
      </p:sp>
    </p:spTree>
    <p:extLst>
      <p:ext uri="{BB962C8B-B14F-4D97-AF65-F5344CB8AC3E}">
        <p14:creationId xmlns:p14="http://schemas.microsoft.com/office/powerpoint/2010/main" val="3557182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D24FB3-9695-A892-6B64-9914587D95D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6BF801A-0E00-8F76-EBB6-9113E90EE38E}"/>
              </a:ext>
            </a:extLst>
          </p:cNvPr>
          <p:cNvSpPr>
            <a:spLocks noGrp="1"/>
          </p:cNvSpPr>
          <p:nvPr>
            <p:ph type="body" sz="quarter" idx="18"/>
          </p:nvPr>
        </p:nvSpPr>
        <p:spPr>
          <a:xfrm>
            <a:off x="675020" y="3392026"/>
            <a:ext cx="2936859" cy="1049221"/>
          </a:xfrm>
        </p:spPr>
        <p:txBody>
          <a:bodyPr/>
          <a:lstStyle/>
          <a:p>
            <a:r>
              <a:rPr lang="en-US" dirty="0"/>
              <a:t>PREIZKUSI ustvarjalne rešitve</a:t>
            </a:r>
          </a:p>
        </p:txBody>
      </p:sp>
      <p:sp>
        <p:nvSpPr>
          <p:cNvPr id="3" name="Text Placeholder 2">
            <a:extLst>
              <a:ext uri="{FF2B5EF4-FFF2-40B4-BE49-F238E27FC236}">
                <a16:creationId xmlns:a16="http://schemas.microsoft.com/office/drawing/2014/main" id="{2F96DAD8-0D1F-F27E-954A-0FCD2E317F75}"/>
              </a:ext>
            </a:extLst>
          </p:cNvPr>
          <p:cNvSpPr>
            <a:spLocks noGrp="1"/>
          </p:cNvSpPr>
          <p:nvPr>
            <p:ph type="body" sz="quarter" idx="19"/>
          </p:nvPr>
        </p:nvSpPr>
        <p:spPr/>
        <p:txBody>
          <a:bodyPr/>
          <a:lstStyle/>
          <a:p>
            <a:r>
              <a:rPr lang="en-IN" dirty="0"/>
              <a:t>03</a:t>
            </a:r>
          </a:p>
        </p:txBody>
      </p:sp>
      <p:sp>
        <p:nvSpPr>
          <p:cNvPr id="5" name="Text Placeholder 4">
            <a:extLst>
              <a:ext uri="{FF2B5EF4-FFF2-40B4-BE49-F238E27FC236}">
                <a16:creationId xmlns:a16="http://schemas.microsoft.com/office/drawing/2014/main" id="{55B5ACE0-100E-3F54-8E66-31FE035F83D4}"/>
              </a:ext>
            </a:extLst>
          </p:cNvPr>
          <p:cNvSpPr>
            <a:spLocks noGrp="1"/>
          </p:cNvSpPr>
          <p:nvPr>
            <p:ph type="body" sz="quarter" idx="20"/>
          </p:nvPr>
        </p:nvSpPr>
        <p:spPr/>
        <p:txBody>
          <a:bodyPr/>
          <a:lstStyle/>
          <a:p>
            <a:pPr marL="0" indent="0">
              <a:lnSpc>
                <a:spcPct val="100000"/>
              </a:lnSpc>
            </a:pPr>
            <a:r>
              <a:rPr lang="en-US" b="1" dirty="0"/>
              <a:t>Načrtuj: </a:t>
            </a:r>
            <a:r>
              <a:rPr lang="en-US" dirty="0"/>
              <a:t>Napiši preprost scenarij (uvod → zakaj je pomembno → kaj ukreniti).</a:t>
            </a:r>
          </a:p>
          <a:p>
            <a:pPr marL="0" indent="0">
              <a:lnSpc>
                <a:spcPct val="100000"/>
              </a:lnSpc>
            </a:pPr>
            <a:r>
              <a:rPr lang="en-US" b="1" dirty="0"/>
              <a:t>Posnemi: </a:t>
            </a:r>
            <a:r>
              <a:rPr lang="en-US" dirty="0"/>
              <a:t>Uporabi CapCut, InShot ali kamere na telefonu.</a:t>
            </a:r>
          </a:p>
          <a:p>
            <a:pPr marL="0" indent="0">
              <a:lnSpc>
                <a:spcPct val="100000"/>
              </a:lnSpc>
            </a:pPr>
            <a:r>
              <a:rPr lang="en-US" b="1" dirty="0"/>
              <a:t>Uredi: </a:t>
            </a:r>
            <a:r>
              <a:rPr lang="en-US" dirty="0"/>
              <a:t>Dodaj podnapise in kratek opis.</a:t>
            </a:r>
          </a:p>
          <a:p>
            <a:pPr marL="0" indent="0">
              <a:lnSpc>
                <a:spcPct val="100000"/>
              </a:lnSpc>
            </a:pPr>
            <a:r>
              <a:rPr lang="en-US" b="1" dirty="0"/>
              <a:t>Deli: </a:t>
            </a:r>
            <a:r>
              <a:rPr lang="en-US" dirty="0"/>
              <a:t>Najprej objavi v zasebni skupini za povratne informacije.</a:t>
            </a:r>
            <a:endParaRPr lang="en-IN" dirty="0"/>
          </a:p>
        </p:txBody>
      </p:sp>
      <p:sp>
        <p:nvSpPr>
          <p:cNvPr id="6" name="Text Placeholder 5">
            <a:extLst>
              <a:ext uri="{FF2B5EF4-FFF2-40B4-BE49-F238E27FC236}">
                <a16:creationId xmlns:a16="http://schemas.microsoft.com/office/drawing/2014/main" id="{AB68B8A7-CD39-CC5B-6A04-566A00FB1FF0}"/>
              </a:ext>
            </a:extLst>
          </p:cNvPr>
          <p:cNvSpPr>
            <a:spLocks noGrp="1"/>
          </p:cNvSpPr>
          <p:nvPr>
            <p:ph type="body" sz="quarter" idx="16"/>
          </p:nvPr>
        </p:nvSpPr>
        <p:spPr>
          <a:xfrm>
            <a:off x="4594468" y="761602"/>
            <a:ext cx="7452751" cy="1067197"/>
          </a:xfrm>
        </p:spPr>
        <p:txBody>
          <a:bodyPr/>
          <a:lstStyle/>
          <a:p>
            <a:r>
              <a:rPr lang="en-US" dirty="0">
                <a:solidFill>
                  <a:srgbClr val="1F8E47"/>
                </a:solidFill>
              </a:rPr>
              <a:t>Možnost B – Enominutni videoposnetek/reel (45 min)</a:t>
            </a:r>
            <a:endParaRPr lang="en-IN" dirty="0">
              <a:solidFill>
                <a:srgbClr val="1F8E47"/>
              </a:solidFill>
            </a:endParaRPr>
          </a:p>
        </p:txBody>
      </p:sp>
      <p:pic>
        <p:nvPicPr>
          <p:cNvPr id="10" name="Picture Placeholder 9">
            <a:extLst>
              <a:ext uri="{FF2B5EF4-FFF2-40B4-BE49-F238E27FC236}">
                <a16:creationId xmlns:a16="http://schemas.microsoft.com/office/drawing/2014/main" id="{EE7D6A90-6E92-7495-C6FA-A00B4A8C3CD7}"/>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spTree>
    <p:extLst>
      <p:ext uri="{BB962C8B-B14F-4D97-AF65-F5344CB8AC3E}">
        <p14:creationId xmlns:p14="http://schemas.microsoft.com/office/powerpoint/2010/main" val="105871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B8C5F1-A98E-4E0F-5367-A5B9FC6BF83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1582FC4-C9C1-51F2-20E1-40BB17835097}"/>
              </a:ext>
            </a:extLst>
          </p:cNvPr>
          <p:cNvSpPr>
            <a:spLocks noGrp="1"/>
          </p:cNvSpPr>
          <p:nvPr>
            <p:ph type="body" sz="quarter" idx="18"/>
          </p:nvPr>
        </p:nvSpPr>
        <p:spPr>
          <a:xfrm>
            <a:off x="675020" y="3392026"/>
            <a:ext cx="2936859" cy="1049221"/>
          </a:xfrm>
        </p:spPr>
        <p:txBody>
          <a:bodyPr/>
          <a:lstStyle/>
          <a:p>
            <a:r>
              <a:rPr lang="en-US" dirty="0"/>
              <a:t>PREIZKUSI ustvarjalne rešitve</a:t>
            </a:r>
          </a:p>
        </p:txBody>
      </p:sp>
      <p:sp>
        <p:nvSpPr>
          <p:cNvPr id="3" name="Text Placeholder 2">
            <a:extLst>
              <a:ext uri="{FF2B5EF4-FFF2-40B4-BE49-F238E27FC236}">
                <a16:creationId xmlns:a16="http://schemas.microsoft.com/office/drawing/2014/main" id="{89A4AD70-0683-331C-41E1-FB2C5A521E8E}"/>
              </a:ext>
            </a:extLst>
          </p:cNvPr>
          <p:cNvSpPr>
            <a:spLocks noGrp="1"/>
          </p:cNvSpPr>
          <p:nvPr>
            <p:ph type="body" sz="quarter" idx="19"/>
          </p:nvPr>
        </p:nvSpPr>
        <p:spPr/>
        <p:txBody>
          <a:bodyPr/>
          <a:lstStyle/>
          <a:p>
            <a:r>
              <a:rPr lang="en-IN" dirty="0"/>
              <a:t>03</a:t>
            </a:r>
          </a:p>
        </p:txBody>
      </p:sp>
      <p:sp>
        <p:nvSpPr>
          <p:cNvPr id="5" name="Text Placeholder 4">
            <a:extLst>
              <a:ext uri="{FF2B5EF4-FFF2-40B4-BE49-F238E27FC236}">
                <a16:creationId xmlns:a16="http://schemas.microsoft.com/office/drawing/2014/main" id="{8C2262DD-E081-CFAF-B956-99B90DCBCAD4}"/>
              </a:ext>
            </a:extLst>
          </p:cNvPr>
          <p:cNvSpPr>
            <a:spLocks noGrp="1"/>
          </p:cNvSpPr>
          <p:nvPr>
            <p:ph type="body" sz="quarter" idx="20"/>
          </p:nvPr>
        </p:nvSpPr>
        <p:spPr>
          <a:xfrm>
            <a:off x="4594468" y="2045704"/>
            <a:ext cx="6961476" cy="2949206"/>
          </a:xfrm>
        </p:spPr>
        <p:txBody>
          <a:bodyPr/>
          <a:lstStyle/>
          <a:p>
            <a:pPr marL="0" indent="0">
              <a:lnSpc>
                <a:spcPct val="100000"/>
              </a:lnSpc>
            </a:pPr>
            <a:r>
              <a:rPr lang="en-US" dirty="0"/>
              <a:t>Posnemi kratko „predstavitev vizije“ z aplikacijo Anchor ali glasovnim posnetkom na telefonu.</a:t>
            </a:r>
          </a:p>
          <a:p>
            <a:pPr marL="0" indent="0">
              <a:lnSpc>
                <a:spcPct val="100000"/>
              </a:lnSpc>
            </a:pPr>
            <a:r>
              <a:rPr lang="en-US" b="1" dirty="0">
                <a:solidFill>
                  <a:srgbClr val="1F8E47"/>
                </a:solidFill>
              </a:rPr>
              <a:t>Primer oblike: </a:t>
            </a:r>
            <a:r>
              <a:rPr lang="en-US" dirty="0">
                <a:solidFill>
                  <a:srgbClr val="1F8E47"/>
                </a:solidFill>
              </a:rPr>
              <a:t>„Moja vizija za mojo šolo je … Zato je pomembna … Tako lahko pomagaš.“</a:t>
            </a:r>
          </a:p>
          <a:p>
            <a:pPr marL="0" indent="0">
              <a:lnSpc>
                <a:spcPct val="100000"/>
              </a:lnSpc>
            </a:pPr>
            <a:r>
              <a:rPr lang="en-US" dirty="0"/>
              <a:t>Deli z vrstniki za vajo javnega nastopanja.</a:t>
            </a:r>
          </a:p>
        </p:txBody>
      </p:sp>
      <p:sp>
        <p:nvSpPr>
          <p:cNvPr id="6" name="Text Placeholder 5">
            <a:extLst>
              <a:ext uri="{FF2B5EF4-FFF2-40B4-BE49-F238E27FC236}">
                <a16:creationId xmlns:a16="http://schemas.microsoft.com/office/drawing/2014/main" id="{BE64D5F6-7536-5E00-94BB-6AD95A592302}"/>
              </a:ext>
            </a:extLst>
          </p:cNvPr>
          <p:cNvSpPr>
            <a:spLocks noGrp="1"/>
          </p:cNvSpPr>
          <p:nvPr>
            <p:ph type="body" sz="quarter" idx="16"/>
          </p:nvPr>
        </p:nvSpPr>
        <p:spPr>
          <a:xfrm>
            <a:off x="4594468" y="761602"/>
            <a:ext cx="7452751" cy="1078627"/>
          </a:xfrm>
        </p:spPr>
        <p:txBody>
          <a:bodyPr/>
          <a:lstStyle/>
          <a:p>
            <a:r>
              <a:rPr lang="en-US" dirty="0">
                <a:solidFill>
                  <a:srgbClr val="1F8E47"/>
                </a:solidFill>
              </a:rPr>
              <a:t>Možnost C – Podkast/glasovni posnetek (20–30 min)</a:t>
            </a:r>
            <a:endParaRPr lang="en-IN" dirty="0">
              <a:solidFill>
                <a:srgbClr val="1F8E47"/>
              </a:solidFill>
            </a:endParaRPr>
          </a:p>
        </p:txBody>
      </p:sp>
      <p:pic>
        <p:nvPicPr>
          <p:cNvPr id="9" name="Picture Placeholder 8">
            <a:extLst>
              <a:ext uri="{FF2B5EF4-FFF2-40B4-BE49-F238E27FC236}">
                <a16:creationId xmlns:a16="http://schemas.microsoft.com/office/drawing/2014/main" id="{CBE07F4D-72E3-704C-A7A6-4C704C9276A5}"/>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spTree>
    <p:extLst>
      <p:ext uri="{BB962C8B-B14F-4D97-AF65-F5344CB8AC3E}">
        <p14:creationId xmlns:p14="http://schemas.microsoft.com/office/powerpoint/2010/main" val="4234857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BAE09-78A2-E7FF-4CD7-5C53063A5129}"/>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64D2BC6-D2DD-3501-CD6E-2DF9A652A6D4}"/>
              </a:ext>
            </a:extLst>
          </p:cNvPr>
          <p:cNvSpPr>
            <a:spLocks noGrp="1"/>
          </p:cNvSpPr>
          <p:nvPr>
            <p:ph type="body" sz="quarter" idx="18"/>
          </p:nvPr>
        </p:nvSpPr>
        <p:spPr>
          <a:xfrm>
            <a:off x="675020" y="3392026"/>
            <a:ext cx="2936859" cy="1049221"/>
          </a:xfrm>
        </p:spPr>
        <p:txBody>
          <a:bodyPr/>
          <a:lstStyle/>
          <a:p>
            <a:r>
              <a:rPr lang="en-US" dirty="0"/>
              <a:t>PREIZKUSI ustvarjalne rešitve</a:t>
            </a:r>
          </a:p>
        </p:txBody>
      </p:sp>
      <p:sp>
        <p:nvSpPr>
          <p:cNvPr id="3" name="Text Placeholder 2">
            <a:extLst>
              <a:ext uri="{FF2B5EF4-FFF2-40B4-BE49-F238E27FC236}">
                <a16:creationId xmlns:a16="http://schemas.microsoft.com/office/drawing/2014/main" id="{043217F6-AF1F-C773-A72E-D8CBAD46C8D5}"/>
              </a:ext>
            </a:extLst>
          </p:cNvPr>
          <p:cNvSpPr>
            <a:spLocks noGrp="1"/>
          </p:cNvSpPr>
          <p:nvPr>
            <p:ph type="body" sz="quarter" idx="19"/>
          </p:nvPr>
        </p:nvSpPr>
        <p:spPr/>
        <p:txBody>
          <a:bodyPr/>
          <a:lstStyle/>
          <a:p>
            <a:r>
              <a:rPr lang="en-IN" dirty="0"/>
              <a:t>03</a:t>
            </a:r>
          </a:p>
        </p:txBody>
      </p:sp>
      <p:sp>
        <p:nvSpPr>
          <p:cNvPr id="5" name="Text Placeholder 4">
            <a:extLst>
              <a:ext uri="{FF2B5EF4-FFF2-40B4-BE49-F238E27FC236}">
                <a16:creationId xmlns:a16="http://schemas.microsoft.com/office/drawing/2014/main" id="{C1351C58-325B-96D6-C717-4E1213611A56}"/>
              </a:ext>
            </a:extLst>
          </p:cNvPr>
          <p:cNvSpPr>
            <a:spLocks noGrp="1"/>
          </p:cNvSpPr>
          <p:nvPr>
            <p:ph type="body" sz="quarter" idx="20"/>
          </p:nvPr>
        </p:nvSpPr>
        <p:spPr>
          <a:xfrm>
            <a:off x="4594468" y="2045704"/>
            <a:ext cx="6961476" cy="2949206"/>
          </a:xfrm>
        </p:spPr>
        <p:txBody>
          <a:bodyPr/>
          <a:lstStyle/>
          <a:p>
            <a:pPr marL="0" indent="0">
              <a:lnSpc>
                <a:spcPct val="100000"/>
              </a:lnSpc>
            </a:pPr>
            <a:r>
              <a:rPr lang="en-US" dirty="0"/>
              <a:t>Nariši 3–5 prizorov, ki prikazujejo pot tvoje zamisli (težava → rešitev → učinek).</a:t>
            </a:r>
          </a:p>
          <a:p>
            <a:pPr marL="0" indent="0">
              <a:lnSpc>
                <a:spcPct val="100000"/>
              </a:lnSpc>
            </a:pPr>
            <a:r>
              <a:rPr lang="en-US" b="1" dirty="0">
                <a:solidFill>
                  <a:srgbClr val="1F8E47"/>
                </a:solidFill>
              </a:rPr>
              <a:t>Primer: </a:t>
            </a:r>
            <a:r>
              <a:rPr lang="en-US" dirty="0">
                <a:solidFill>
                  <a:srgbClr val="1F8E47"/>
                </a:solidFill>
              </a:rPr>
              <a:t>Plastični odpadki v šoli → Učenski center za recikliranje → Čistejša šola in vodenje učencev.</a:t>
            </a:r>
          </a:p>
        </p:txBody>
      </p:sp>
      <p:sp>
        <p:nvSpPr>
          <p:cNvPr id="6" name="Text Placeholder 5">
            <a:extLst>
              <a:ext uri="{FF2B5EF4-FFF2-40B4-BE49-F238E27FC236}">
                <a16:creationId xmlns:a16="http://schemas.microsoft.com/office/drawing/2014/main" id="{93C78C09-2E8C-5401-DAB1-905DA734994A}"/>
              </a:ext>
            </a:extLst>
          </p:cNvPr>
          <p:cNvSpPr>
            <a:spLocks noGrp="1"/>
          </p:cNvSpPr>
          <p:nvPr>
            <p:ph type="body" sz="quarter" idx="16"/>
          </p:nvPr>
        </p:nvSpPr>
        <p:spPr>
          <a:xfrm>
            <a:off x="4594468" y="761602"/>
            <a:ext cx="7452751" cy="1067197"/>
          </a:xfrm>
        </p:spPr>
        <p:txBody>
          <a:bodyPr/>
          <a:lstStyle/>
          <a:p>
            <a:r>
              <a:rPr lang="en-US" dirty="0">
                <a:solidFill>
                  <a:srgbClr val="1F8E47"/>
                </a:solidFill>
              </a:rPr>
              <a:t>Možnost D – Vaja s snemalno knjigo </a:t>
            </a:r>
          </a:p>
          <a:p>
            <a:r>
              <a:rPr lang="en-US" dirty="0">
                <a:solidFill>
                  <a:srgbClr val="1F8E47"/>
                </a:solidFill>
              </a:rPr>
              <a:t>(20 min)</a:t>
            </a:r>
            <a:endParaRPr lang="en-IN" dirty="0">
              <a:solidFill>
                <a:srgbClr val="1F8E47"/>
              </a:solidFill>
            </a:endParaRPr>
          </a:p>
        </p:txBody>
      </p:sp>
      <p:pic>
        <p:nvPicPr>
          <p:cNvPr id="9" name="Picture Placeholder 8">
            <a:extLst>
              <a:ext uri="{FF2B5EF4-FFF2-40B4-BE49-F238E27FC236}">
                <a16:creationId xmlns:a16="http://schemas.microsoft.com/office/drawing/2014/main" id="{349F7D44-C106-A92A-18AE-D731D7BCBE01}"/>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spTree>
    <p:extLst>
      <p:ext uri="{BB962C8B-B14F-4D97-AF65-F5344CB8AC3E}">
        <p14:creationId xmlns:p14="http://schemas.microsoft.com/office/powerpoint/2010/main" val="2920831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914DDA-E640-459B-CEB5-418A52DBCCDF}"/>
            </a:ext>
          </a:extLst>
        </p:cNvPr>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5B5529AE-8AFA-F4BA-43B6-C454C076227A}"/>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rgbClr val="FFFFFF">
              <a:lumMod val="95000"/>
            </a:srgbClr>
          </a:solidFill>
        </p:spPr>
      </p:pic>
      <p:sp>
        <p:nvSpPr>
          <p:cNvPr id="5" name="Text Placeholder 4">
            <a:extLst>
              <a:ext uri="{FF2B5EF4-FFF2-40B4-BE49-F238E27FC236}">
                <a16:creationId xmlns:a16="http://schemas.microsoft.com/office/drawing/2014/main" id="{C6F612AD-BB25-234F-2957-0A4E69455F60}"/>
              </a:ext>
            </a:extLst>
          </p:cNvPr>
          <p:cNvSpPr>
            <a:spLocks noGrp="1"/>
          </p:cNvSpPr>
          <p:nvPr>
            <p:ph type="body" sz="quarter" idx="17"/>
          </p:nvPr>
        </p:nvSpPr>
        <p:spPr/>
        <p:txBody>
          <a:bodyPr/>
          <a:lstStyle/>
          <a:p>
            <a:r>
              <a:rPr lang="en-US" dirty="0"/>
              <a:t>04</a:t>
            </a:r>
          </a:p>
        </p:txBody>
      </p:sp>
      <p:pic>
        <p:nvPicPr>
          <p:cNvPr id="9" name="Picture 8">
            <a:extLst>
              <a:ext uri="{FF2B5EF4-FFF2-40B4-BE49-F238E27FC236}">
                <a16:creationId xmlns:a16="http://schemas.microsoft.com/office/drawing/2014/main" id="{E931CFE6-5354-2DF0-E789-0641B8EB0740}"/>
              </a:ext>
            </a:extLst>
          </p:cNvPr>
          <p:cNvPicPr>
            <a:picLocks noChangeAspect="1"/>
          </p:cNvPicPr>
          <p:nvPr/>
        </p:nvPicPr>
        <p:blipFill>
          <a:blip r:embed="rId3" cstate="email">
            <a:alphaModFix amt="83000"/>
            <a:extLst>
              <a:ext uri="{28A0092B-C50C-407E-A947-70E740481C1C}">
                <a14:useLocalDpi xmlns:a14="http://schemas.microsoft.com/office/drawing/2010/main"/>
              </a:ext>
            </a:extLst>
          </a:blip>
          <a:stretch>
            <a:fillRect/>
          </a:stretch>
        </p:blipFill>
        <p:spPr>
          <a:xfrm rot="20606857">
            <a:off x="9145002" y="3240312"/>
            <a:ext cx="4222737" cy="4222737"/>
          </a:xfrm>
          <a:prstGeom prst="rect">
            <a:avLst/>
          </a:prstGeom>
        </p:spPr>
      </p:pic>
      <p:sp>
        <p:nvSpPr>
          <p:cNvPr id="2" name="Rectangle 1">
            <a:extLst>
              <a:ext uri="{FF2B5EF4-FFF2-40B4-BE49-F238E27FC236}">
                <a16:creationId xmlns:a16="http://schemas.microsoft.com/office/drawing/2014/main" id="{AA9BD2FD-A20F-9B05-41E1-8E40D161CA15}"/>
              </a:ext>
            </a:extLst>
          </p:cNvPr>
          <p:cNvSpPr/>
          <p:nvPr/>
        </p:nvSpPr>
        <p:spPr>
          <a:xfrm>
            <a:off x="2483239" y="2581549"/>
            <a:ext cx="4820531" cy="877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solidFill>
                <a:srgbClr val="5398A2"/>
              </a:solidFill>
              <a:latin typeface="Montserrat" panose="00000500000000000000" pitchFamily="50" charset="0"/>
            </a:endParaRPr>
          </a:p>
        </p:txBody>
      </p:sp>
      <p:sp>
        <p:nvSpPr>
          <p:cNvPr id="3" name="TextBox 2">
            <a:extLst>
              <a:ext uri="{FF2B5EF4-FFF2-40B4-BE49-F238E27FC236}">
                <a16:creationId xmlns:a16="http://schemas.microsoft.com/office/drawing/2014/main" id="{F7670E17-ECEB-2C1B-10C8-85D0218684EA}"/>
              </a:ext>
            </a:extLst>
          </p:cNvPr>
          <p:cNvSpPr txBox="1"/>
          <p:nvPr/>
        </p:nvSpPr>
        <p:spPr>
          <a:xfrm>
            <a:off x="2650229" y="2581549"/>
            <a:ext cx="4486549" cy="830997"/>
          </a:xfrm>
          <a:prstGeom prst="rect">
            <a:avLst/>
          </a:prstGeom>
          <a:noFill/>
        </p:spPr>
        <p:txBody>
          <a:bodyPr wrap="none" rtlCol="0">
            <a:spAutoFit/>
          </a:bodyPr>
          <a:lstStyle/>
          <a:p>
            <a:r>
              <a:rPr lang="en-US" sz="4800" b="1" spc="324" dirty="0">
                <a:solidFill>
                  <a:srgbClr val="5398A2"/>
                </a:solidFill>
                <a:latin typeface="Calibri" panose="020F0502020204030204" pitchFamily="34" charset="0"/>
                <a:cs typeface="Calibri" panose="020F0502020204030204" pitchFamily="34" charset="0"/>
              </a:rPr>
              <a:t>Uporabi ORODJA</a:t>
            </a:r>
          </a:p>
        </p:txBody>
      </p:sp>
      <p:sp>
        <p:nvSpPr>
          <p:cNvPr id="12" name="Rectangle 11">
            <a:extLst>
              <a:ext uri="{FF2B5EF4-FFF2-40B4-BE49-F238E27FC236}">
                <a16:creationId xmlns:a16="http://schemas.microsoft.com/office/drawing/2014/main" id="{F09C2A94-8D7A-D779-357F-D86891053F40}"/>
              </a:ext>
            </a:extLst>
          </p:cNvPr>
          <p:cNvSpPr/>
          <p:nvPr/>
        </p:nvSpPr>
        <p:spPr>
          <a:xfrm>
            <a:off x="4396968" y="3458265"/>
            <a:ext cx="5684292" cy="1233648"/>
          </a:xfrm>
          <a:prstGeom prst="rect">
            <a:avLst/>
          </a:prstGeom>
          <a:solidFill>
            <a:srgbClr val="82C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solidFill>
                <a:srgbClr val="82C248"/>
              </a:solidFill>
              <a:latin typeface="Montserrat" panose="00000500000000000000" pitchFamily="50" charset="0"/>
            </a:endParaRPr>
          </a:p>
        </p:txBody>
      </p:sp>
      <p:sp>
        <p:nvSpPr>
          <p:cNvPr id="13" name="TextBox 12">
            <a:extLst>
              <a:ext uri="{FF2B5EF4-FFF2-40B4-BE49-F238E27FC236}">
                <a16:creationId xmlns:a16="http://schemas.microsoft.com/office/drawing/2014/main" id="{A7D4D96E-9065-C7E7-090F-AB86E28EE7C3}"/>
              </a:ext>
            </a:extLst>
          </p:cNvPr>
          <p:cNvSpPr txBox="1"/>
          <p:nvPr/>
        </p:nvSpPr>
        <p:spPr>
          <a:xfrm>
            <a:off x="4396968" y="3637215"/>
            <a:ext cx="5684292" cy="830997"/>
          </a:xfrm>
          <a:prstGeom prst="rect">
            <a:avLst/>
          </a:prstGeom>
          <a:noFill/>
        </p:spPr>
        <p:txBody>
          <a:bodyPr wrap="square" rtlCol="0">
            <a:spAutoFit/>
          </a:bodyPr>
          <a:lstStyle/>
          <a:p>
            <a:pPr algn="ctr"/>
            <a:r>
              <a:rPr lang="en-IN" sz="2400" dirty="0">
                <a:solidFill>
                  <a:schemeClr val="bg1"/>
                </a:solidFill>
              </a:rPr>
              <a:t>Praktična orodja, s katerimi bodo tvoji izdelki izpiljeni in profesionalni:</a:t>
            </a:r>
          </a:p>
        </p:txBody>
      </p:sp>
    </p:spTree>
    <p:extLst>
      <p:ext uri="{BB962C8B-B14F-4D97-AF65-F5344CB8AC3E}">
        <p14:creationId xmlns:p14="http://schemas.microsoft.com/office/powerpoint/2010/main" val="3766705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70B3AA66-31D2-15C0-0E51-C1E922916221}"/>
              </a:ext>
            </a:extLst>
          </p:cNvPr>
          <p:cNvSpPr>
            <a:spLocks noGrp="1"/>
          </p:cNvSpPr>
          <p:nvPr>
            <p:ph type="body" sz="quarter" idx="42"/>
          </p:nvPr>
        </p:nvSpPr>
        <p:spPr/>
        <p:txBody>
          <a:bodyPr/>
          <a:lstStyle/>
          <a:p>
            <a:r>
              <a:rPr lang="en-US" dirty="0"/>
              <a:t>VSEBINA</a:t>
            </a:r>
          </a:p>
        </p:txBody>
      </p:sp>
      <p:sp>
        <p:nvSpPr>
          <p:cNvPr id="10" name="Text Placeholder 9">
            <a:extLst>
              <a:ext uri="{FF2B5EF4-FFF2-40B4-BE49-F238E27FC236}">
                <a16:creationId xmlns:a16="http://schemas.microsoft.com/office/drawing/2014/main" id="{163783B1-DFC0-4053-4BCA-33C03CC7ED81}"/>
              </a:ext>
            </a:extLst>
          </p:cNvPr>
          <p:cNvSpPr>
            <a:spLocks noGrp="1"/>
          </p:cNvSpPr>
          <p:nvPr>
            <p:ph type="body" sz="quarter" idx="18"/>
          </p:nvPr>
        </p:nvSpPr>
        <p:spPr/>
        <p:txBody>
          <a:bodyPr/>
          <a:lstStyle/>
          <a:p>
            <a:r>
              <a:rPr lang="en-GB" dirty="0"/>
              <a:t>Uvod in česa se izogibati</a:t>
            </a:r>
            <a:endParaRPr lang="en-US" dirty="0"/>
          </a:p>
        </p:txBody>
      </p:sp>
      <p:sp>
        <p:nvSpPr>
          <p:cNvPr id="11" name="Text Placeholder 10">
            <a:extLst>
              <a:ext uri="{FF2B5EF4-FFF2-40B4-BE49-F238E27FC236}">
                <a16:creationId xmlns:a16="http://schemas.microsoft.com/office/drawing/2014/main" id="{42968184-7B94-9D8B-33FF-9C38278D2F62}"/>
              </a:ext>
            </a:extLst>
          </p:cNvPr>
          <p:cNvSpPr>
            <a:spLocks noGrp="1"/>
          </p:cNvSpPr>
          <p:nvPr>
            <p:ph type="body" sz="quarter" idx="19"/>
          </p:nvPr>
        </p:nvSpPr>
        <p:spPr/>
        <p:txBody>
          <a:bodyPr/>
          <a:lstStyle/>
          <a:p>
            <a:r>
              <a:rPr lang="en-US" dirty="0"/>
              <a:t>00</a:t>
            </a:r>
          </a:p>
        </p:txBody>
      </p:sp>
      <p:sp>
        <p:nvSpPr>
          <p:cNvPr id="14" name="Text Placeholder 13">
            <a:extLst>
              <a:ext uri="{FF2B5EF4-FFF2-40B4-BE49-F238E27FC236}">
                <a16:creationId xmlns:a16="http://schemas.microsoft.com/office/drawing/2014/main" id="{B474679A-1DBB-68EC-2816-46658686C85E}"/>
              </a:ext>
            </a:extLst>
          </p:cNvPr>
          <p:cNvSpPr>
            <a:spLocks noGrp="1"/>
          </p:cNvSpPr>
          <p:nvPr>
            <p:ph type="body" sz="quarter" idx="43"/>
          </p:nvPr>
        </p:nvSpPr>
        <p:spPr/>
        <p:txBody>
          <a:bodyPr/>
          <a:lstStyle/>
          <a:p>
            <a:r>
              <a:rPr lang="en-US" dirty="0"/>
              <a:t>1. korak: RAZMIŠLJAJ z vprašanji</a:t>
            </a:r>
          </a:p>
        </p:txBody>
      </p:sp>
      <p:sp>
        <p:nvSpPr>
          <p:cNvPr id="15" name="Text Placeholder 14">
            <a:extLst>
              <a:ext uri="{FF2B5EF4-FFF2-40B4-BE49-F238E27FC236}">
                <a16:creationId xmlns:a16="http://schemas.microsoft.com/office/drawing/2014/main" id="{7B8F4EB6-AD67-1BB4-5CDA-1043AC4AAA04}"/>
              </a:ext>
            </a:extLst>
          </p:cNvPr>
          <p:cNvSpPr>
            <a:spLocks noGrp="1"/>
          </p:cNvSpPr>
          <p:nvPr>
            <p:ph type="body" sz="quarter" idx="44"/>
          </p:nvPr>
        </p:nvSpPr>
        <p:spPr/>
        <p:txBody>
          <a:bodyPr/>
          <a:lstStyle/>
          <a:p>
            <a:r>
              <a:rPr lang="en-US" dirty="0"/>
              <a:t>01</a:t>
            </a:r>
          </a:p>
        </p:txBody>
      </p:sp>
      <p:sp>
        <p:nvSpPr>
          <p:cNvPr id="17" name="Text Placeholder 16">
            <a:extLst>
              <a:ext uri="{FF2B5EF4-FFF2-40B4-BE49-F238E27FC236}">
                <a16:creationId xmlns:a16="http://schemas.microsoft.com/office/drawing/2014/main" id="{7D2B8D38-6BCA-EA9B-81BB-3128C83B2BF7}"/>
              </a:ext>
            </a:extLst>
          </p:cNvPr>
          <p:cNvSpPr>
            <a:spLocks noGrp="1"/>
          </p:cNvSpPr>
          <p:nvPr>
            <p:ph type="body" sz="quarter" idx="46"/>
          </p:nvPr>
        </p:nvSpPr>
        <p:spPr/>
        <p:txBody>
          <a:bodyPr/>
          <a:lstStyle/>
          <a:p>
            <a:r>
              <a:rPr lang="en-IN" dirty="0"/>
              <a:t>2. korak: GLEJ videoposnetke strokovnjakov</a:t>
            </a:r>
          </a:p>
        </p:txBody>
      </p:sp>
      <p:sp>
        <p:nvSpPr>
          <p:cNvPr id="18" name="Text Placeholder 17">
            <a:extLst>
              <a:ext uri="{FF2B5EF4-FFF2-40B4-BE49-F238E27FC236}">
                <a16:creationId xmlns:a16="http://schemas.microsoft.com/office/drawing/2014/main" id="{71041340-DB9F-1FE4-1E1F-0CFDC896C31F}"/>
              </a:ext>
            </a:extLst>
          </p:cNvPr>
          <p:cNvSpPr>
            <a:spLocks noGrp="1"/>
          </p:cNvSpPr>
          <p:nvPr>
            <p:ph type="body" sz="quarter" idx="47"/>
          </p:nvPr>
        </p:nvSpPr>
        <p:spPr/>
        <p:txBody>
          <a:bodyPr/>
          <a:lstStyle/>
          <a:p>
            <a:r>
              <a:rPr lang="en-US" dirty="0"/>
              <a:t>02</a:t>
            </a:r>
          </a:p>
        </p:txBody>
      </p:sp>
      <p:sp>
        <p:nvSpPr>
          <p:cNvPr id="20" name="Text Placeholder 19">
            <a:extLst>
              <a:ext uri="{FF2B5EF4-FFF2-40B4-BE49-F238E27FC236}">
                <a16:creationId xmlns:a16="http://schemas.microsoft.com/office/drawing/2014/main" id="{299025FD-5C54-8FC6-AB79-5F0342F1C700}"/>
              </a:ext>
            </a:extLst>
          </p:cNvPr>
          <p:cNvSpPr>
            <a:spLocks noGrp="1"/>
          </p:cNvSpPr>
          <p:nvPr>
            <p:ph type="body" sz="quarter" idx="49"/>
          </p:nvPr>
        </p:nvSpPr>
        <p:spPr/>
        <p:txBody>
          <a:bodyPr/>
          <a:lstStyle/>
          <a:p>
            <a:r>
              <a:rPr lang="en-IN" dirty="0"/>
              <a:t>3. korak: PREIZKUSI ustvarjalne rešitve</a:t>
            </a:r>
            <a:endParaRPr lang="en-US" dirty="0"/>
          </a:p>
        </p:txBody>
      </p:sp>
      <p:sp>
        <p:nvSpPr>
          <p:cNvPr id="21" name="Text Placeholder 20">
            <a:extLst>
              <a:ext uri="{FF2B5EF4-FFF2-40B4-BE49-F238E27FC236}">
                <a16:creationId xmlns:a16="http://schemas.microsoft.com/office/drawing/2014/main" id="{2D92ADCA-D5C5-A7EE-91E8-B4AA88993D0A}"/>
              </a:ext>
            </a:extLst>
          </p:cNvPr>
          <p:cNvSpPr>
            <a:spLocks noGrp="1"/>
          </p:cNvSpPr>
          <p:nvPr>
            <p:ph type="body" sz="quarter" idx="50"/>
          </p:nvPr>
        </p:nvSpPr>
        <p:spPr/>
        <p:txBody>
          <a:bodyPr/>
          <a:lstStyle/>
          <a:p>
            <a:r>
              <a:rPr lang="en-US" dirty="0"/>
              <a:t>03</a:t>
            </a:r>
          </a:p>
        </p:txBody>
      </p:sp>
      <p:pic>
        <p:nvPicPr>
          <p:cNvPr id="8" name="Picture Placeholder 7">
            <a:extLst>
              <a:ext uri="{FF2B5EF4-FFF2-40B4-BE49-F238E27FC236}">
                <a16:creationId xmlns:a16="http://schemas.microsoft.com/office/drawing/2014/main" id="{2503CCFD-2A5D-E79C-B854-0C2B88CCCA71}"/>
              </a:ext>
            </a:extLst>
          </p:cNvPr>
          <p:cNvPicPr>
            <a:picLocks noGrp="1" noChangeAspect="1"/>
          </p:cNvPicPr>
          <p:nvPr>
            <p:ph type="pic" sz="quarter" idx="11"/>
          </p:nvPr>
        </p:nvPicPr>
        <p:blipFill>
          <a:blip r:embed="rId2" cstate="email">
            <a:extLst>
              <a:ext uri="{28A0092B-C50C-407E-A947-70E740481C1C}">
                <a14:useLocalDpi xmlns:a14="http://schemas.microsoft.com/office/drawing/2010/main"/>
              </a:ext>
            </a:extLst>
          </a:blip>
          <a:srcRect/>
          <a:stretch>
            <a:fillRect/>
          </a:stretch>
        </p:blipFill>
        <p:spPr>
          <a:xfrm>
            <a:off x="4734301" y="2442768"/>
            <a:ext cx="2204215" cy="3127986"/>
          </a:xfrm>
          <a:custGeom>
            <a:avLst/>
            <a:gdLst>
              <a:gd name="connsiteX0" fmla="*/ 0 w 2204215"/>
              <a:gd name="connsiteY0" fmla="*/ 0 h 3127986"/>
              <a:gd name="connsiteX1" fmla="*/ 2204215 w 2204215"/>
              <a:gd name="connsiteY1" fmla="*/ 0 h 3127986"/>
              <a:gd name="connsiteX2" fmla="*/ 2204215 w 2204215"/>
              <a:gd name="connsiteY2" fmla="*/ 1964026 h 3127986"/>
              <a:gd name="connsiteX3" fmla="*/ 2201914 w 2204215"/>
              <a:gd name="connsiteY3" fmla="*/ 1964026 h 3127986"/>
              <a:gd name="connsiteX4" fmla="*/ 2204215 w 2204215"/>
              <a:gd name="connsiteY4" fmla="*/ 2026136 h 3127986"/>
              <a:gd name="connsiteX5" fmla="*/ 1102108 w 2204215"/>
              <a:gd name="connsiteY5" fmla="*/ 3127986 h 3127986"/>
              <a:gd name="connsiteX6" fmla="*/ 0 w 2204215"/>
              <a:gd name="connsiteY6" fmla="*/ 2026136 h 3127986"/>
              <a:gd name="connsiteX7" fmla="*/ 2302 w 2204215"/>
              <a:gd name="connsiteY7" fmla="*/ 1964026 h 3127986"/>
              <a:gd name="connsiteX8" fmla="*/ 0 w 2204215"/>
              <a:gd name="connsiteY8" fmla="*/ 1964026 h 3127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4215" h="3127986">
                <a:moveTo>
                  <a:pt x="0" y="0"/>
                </a:moveTo>
                <a:lnTo>
                  <a:pt x="2204215" y="0"/>
                </a:lnTo>
                <a:lnTo>
                  <a:pt x="2204215" y="1964026"/>
                </a:lnTo>
                <a:lnTo>
                  <a:pt x="2201914" y="1964026"/>
                </a:lnTo>
                <a:cubicBezTo>
                  <a:pt x="2204215" y="1984730"/>
                  <a:pt x="2204215" y="2005432"/>
                  <a:pt x="2204215" y="2026136"/>
                </a:cubicBezTo>
                <a:cubicBezTo>
                  <a:pt x="2204215" y="2635719"/>
                  <a:pt x="1709533" y="3127986"/>
                  <a:pt x="1102108" y="3127986"/>
                </a:cubicBezTo>
                <a:cubicBezTo>
                  <a:pt x="492383" y="3127986"/>
                  <a:pt x="0" y="2633417"/>
                  <a:pt x="0" y="2026136"/>
                </a:cubicBezTo>
                <a:cubicBezTo>
                  <a:pt x="0" y="2003132"/>
                  <a:pt x="2302" y="1982428"/>
                  <a:pt x="2302" y="1964026"/>
                </a:cubicBezTo>
                <a:lnTo>
                  <a:pt x="0" y="1964026"/>
                </a:lnTo>
                <a:close/>
              </a:path>
            </a:pathLst>
          </a:custGeom>
          <a:solidFill>
            <a:srgbClr val="FFFFFF">
              <a:lumMod val="95000"/>
            </a:srgbClr>
          </a:solidFill>
        </p:spPr>
      </p:pic>
      <p:pic>
        <p:nvPicPr>
          <p:cNvPr id="5" name="Picture Placeholder 4">
            <a:extLst>
              <a:ext uri="{FF2B5EF4-FFF2-40B4-BE49-F238E27FC236}">
                <a16:creationId xmlns:a16="http://schemas.microsoft.com/office/drawing/2014/main" id="{F9EC9653-AF92-E235-D579-BE0E035CEB62}"/>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pic>
        <p:nvPicPr>
          <p:cNvPr id="12" name="Picture Placeholder 11">
            <a:extLst>
              <a:ext uri="{FF2B5EF4-FFF2-40B4-BE49-F238E27FC236}">
                <a16:creationId xmlns:a16="http://schemas.microsoft.com/office/drawing/2014/main" id="{F8346A3B-8384-1759-E489-D8E762BA7CEA}"/>
              </a:ext>
            </a:extLst>
          </p:cNvPr>
          <p:cNvPicPr>
            <a:picLocks noGrp="1" noChangeAspect="1"/>
          </p:cNvPicPr>
          <p:nvPr>
            <p:ph type="pic" sz="quarter" idx="12"/>
          </p:nvPr>
        </p:nvPicPr>
        <p:blipFill>
          <a:blip r:embed="rId4" cstate="email">
            <a:extLst>
              <a:ext uri="{28A0092B-C50C-407E-A947-70E740481C1C}">
                <a14:useLocalDpi xmlns:a14="http://schemas.microsoft.com/office/drawing/2010/main"/>
              </a:ext>
            </a:extLst>
          </a:blip>
          <a:srcRect/>
          <a:stretch>
            <a:fillRect/>
          </a:stretch>
        </p:blipFill>
        <p:spPr>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FFFFFF">
              <a:lumMod val="95000"/>
            </a:srgbClr>
          </a:solidFill>
        </p:spPr>
      </p:pic>
      <p:pic>
        <p:nvPicPr>
          <p:cNvPr id="23" name="Picture Placeholder 22">
            <a:extLst>
              <a:ext uri="{FF2B5EF4-FFF2-40B4-BE49-F238E27FC236}">
                <a16:creationId xmlns:a16="http://schemas.microsoft.com/office/drawing/2014/main" id="{3F13B91B-6718-7438-0E60-E0911D9582E0}"/>
              </a:ext>
            </a:extLst>
          </p:cNvPr>
          <p:cNvPicPr>
            <a:picLocks noGrp="1" noChangeAspect="1"/>
          </p:cNvPicPr>
          <p:nvPr>
            <p:ph type="pic" sz="quarter" idx="13"/>
          </p:nvPr>
        </p:nvPicPr>
        <p:blipFill>
          <a:blip r:embed="rId5" cstate="email">
            <a:extLst>
              <a:ext uri="{28A0092B-C50C-407E-A947-70E740481C1C}">
                <a14:useLocalDpi xmlns:a14="http://schemas.microsoft.com/office/drawing/2010/main"/>
              </a:ext>
            </a:extLst>
          </a:blip>
          <a:srcRect/>
          <a:stretch>
            <a:fillRect/>
          </a:stretch>
        </p:blipFill>
        <p:spPr>
          <a:custGeom>
            <a:avLst/>
            <a:gdLst>
              <a:gd name="connsiteX0" fmla="*/ 0 w 2204215"/>
              <a:gd name="connsiteY0" fmla="*/ 0 h 3195585"/>
              <a:gd name="connsiteX1" fmla="*/ 2204215 w 2204215"/>
              <a:gd name="connsiteY1" fmla="*/ 0 h 3195585"/>
              <a:gd name="connsiteX2" fmla="*/ 2204215 w 2204215"/>
              <a:gd name="connsiteY2" fmla="*/ 2031625 h 3195585"/>
              <a:gd name="connsiteX3" fmla="*/ 2201913 w 2204215"/>
              <a:gd name="connsiteY3" fmla="*/ 2031625 h 3195585"/>
              <a:gd name="connsiteX4" fmla="*/ 2204215 w 2204215"/>
              <a:gd name="connsiteY4" fmla="*/ 2093735 h 3195585"/>
              <a:gd name="connsiteX5" fmla="*/ 1102108 w 2204215"/>
              <a:gd name="connsiteY5" fmla="*/ 3195585 h 3195585"/>
              <a:gd name="connsiteX6" fmla="*/ 0 w 2204215"/>
              <a:gd name="connsiteY6" fmla="*/ 2093735 h 3195585"/>
              <a:gd name="connsiteX7" fmla="*/ 2302 w 2204215"/>
              <a:gd name="connsiteY7" fmla="*/ 2031625 h 3195585"/>
              <a:gd name="connsiteX8" fmla="*/ 0 w 2204215"/>
              <a:gd name="connsiteY8" fmla="*/ 2031625 h 319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4215" h="3195585">
                <a:moveTo>
                  <a:pt x="0" y="0"/>
                </a:moveTo>
                <a:lnTo>
                  <a:pt x="2204215" y="0"/>
                </a:lnTo>
                <a:lnTo>
                  <a:pt x="2204215" y="2031625"/>
                </a:lnTo>
                <a:lnTo>
                  <a:pt x="2201913" y="2031625"/>
                </a:lnTo>
                <a:cubicBezTo>
                  <a:pt x="2204215" y="2052329"/>
                  <a:pt x="2204215" y="2073031"/>
                  <a:pt x="2204215" y="2093735"/>
                </a:cubicBezTo>
                <a:cubicBezTo>
                  <a:pt x="2204215" y="2703318"/>
                  <a:pt x="1709533" y="3195585"/>
                  <a:pt x="1102108" y="3195585"/>
                </a:cubicBezTo>
                <a:cubicBezTo>
                  <a:pt x="492383" y="3195585"/>
                  <a:pt x="0" y="2701016"/>
                  <a:pt x="0" y="2093735"/>
                </a:cubicBezTo>
                <a:cubicBezTo>
                  <a:pt x="0" y="2070731"/>
                  <a:pt x="2302" y="2050027"/>
                  <a:pt x="2302" y="2031625"/>
                </a:cubicBezTo>
                <a:lnTo>
                  <a:pt x="0" y="2031625"/>
                </a:lnTo>
                <a:close/>
              </a:path>
            </a:pathLst>
          </a:custGeom>
          <a:solidFill>
            <a:srgbClr val="FFFFFF">
              <a:lumMod val="95000"/>
            </a:srgbClr>
          </a:solidFill>
        </p:spPr>
      </p:pic>
    </p:spTree>
    <p:extLst>
      <p:ext uri="{BB962C8B-B14F-4D97-AF65-F5344CB8AC3E}">
        <p14:creationId xmlns:p14="http://schemas.microsoft.com/office/powerpoint/2010/main" val="1737210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82F342-876A-3FCF-C86E-78A1ECB88873}"/>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B8E837E0-447A-DF34-6BFC-14ED60563E40}"/>
              </a:ext>
            </a:extLst>
          </p:cNvPr>
          <p:cNvSpPr>
            <a:spLocks noGrp="1"/>
          </p:cNvSpPr>
          <p:nvPr>
            <p:ph type="body" sz="quarter" idx="18"/>
          </p:nvPr>
        </p:nvSpPr>
        <p:spPr>
          <a:xfrm>
            <a:off x="675020" y="3392026"/>
            <a:ext cx="3005439" cy="1049221"/>
          </a:xfrm>
        </p:spPr>
        <p:txBody>
          <a:bodyPr/>
          <a:lstStyle/>
          <a:p>
            <a:r>
              <a:rPr lang="en-US" spc="324" dirty="0"/>
              <a:t>UPORABI spodnja orodja</a:t>
            </a:r>
          </a:p>
        </p:txBody>
      </p:sp>
      <p:sp>
        <p:nvSpPr>
          <p:cNvPr id="7" name="Text Placeholder 6">
            <a:extLst>
              <a:ext uri="{FF2B5EF4-FFF2-40B4-BE49-F238E27FC236}">
                <a16:creationId xmlns:a16="http://schemas.microsoft.com/office/drawing/2014/main" id="{DBA3B638-DE2D-A36F-2AE4-8A337EC8304C}"/>
              </a:ext>
            </a:extLst>
          </p:cNvPr>
          <p:cNvSpPr>
            <a:spLocks noGrp="1"/>
          </p:cNvSpPr>
          <p:nvPr>
            <p:ph type="body" sz="quarter" idx="19"/>
          </p:nvPr>
        </p:nvSpPr>
        <p:spPr/>
        <p:txBody>
          <a:bodyPr/>
          <a:lstStyle/>
          <a:p>
            <a:r>
              <a:rPr lang="en-US" dirty="0"/>
              <a:t>04</a:t>
            </a:r>
          </a:p>
        </p:txBody>
      </p:sp>
      <p:sp>
        <p:nvSpPr>
          <p:cNvPr id="8" name="Text Placeholder 7">
            <a:extLst>
              <a:ext uri="{FF2B5EF4-FFF2-40B4-BE49-F238E27FC236}">
                <a16:creationId xmlns:a16="http://schemas.microsoft.com/office/drawing/2014/main" id="{1F33016E-B4C1-9217-E020-2F380EB64200}"/>
              </a:ext>
            </a:extLst>
          </p:cNvPr>
          <p:cNvSpPr>
            <a:spLocks noGrp="1"/>
          </p:cNvSpPr>
          <p:nvPr>
            <p:ph type="body" sz="quarter" idx="20"/>
          </p:nvPr>
        </p:nvSpPr>
        <p:spPr>
          <a:xfrm>
            <a:off x="4555502" y="1756688"/>
            <a:ext cx="7445997" cy="4678402"/>
          </a:xfrm>
        </p:spPr>
        <p:txBody>
          <a:bodyPr/>
          <a:lstStyle/>
          <a:p>
            <a:pPr marL="0" indent="0">
              <a:lnSpc>
                <a:spcPct val="100000"/>
              </a:lnSpc>
            </a:pPr>
            <a:r>
              <a:rPr lang="en-US" sz="2300" b="1" dirty="0"/>
              <a:t>Vizualne vsebine in oblikovanje</a:t>
            </a:r>
          </a:p>
          <a:p>
            <a:pPr marL="342900" indent="-342900">
              <a:lnSpc>
                <a:spcPct val="100000"/>
              </a:lnSpc>
              <a:buFont typeface="Arial" panose="020B0604020202020204" pitchFamily="34" charset="0"/>
              <a:buChar char="•"/>
            </a:pPr>
            <a:r>
              <a:rPr lang="en-US" sz="2300" b="1" dirty="0">
                <a:solidFill>
                  <a:srgbClr val="1F8E47"/>
                </a:solidFill>
                <a:hlinkClick r:id="rId2">
                  <a:extLst>
                    <a:ext uri="{A12FA001-AC4F-418D-AE19-62706E023703}">
                      <ahyp:hlinkClr xmlns:ahyp="http://schemas.microsoft.com/office/drawing/2018/hyperlinkcolor" val="tx"/>
                    </a:ext>
                  </a:extLst>
                </a:hlinkClick>
              </a:rPr>
              <a:t>Canva </a:t>
            </a:r>
            <a:r>
              <a:rPr lang="en-US" sz="2300" dirty="0"/>
              <a:t>– predloge za plakate, infografike in družbene objave.</a:t>
            </a:r>
          </a:p>
          <a:p>
            <a:pPr marL="342900" indent="-342900">
              <a:lnSpc>
                <a:spcPct val="100000"/>
              </a:lnSpc>
              <a:buFont typeface="Arial" panose="020B0604020202020204" pitchFamily="34" charset="0"/>
              <a:buChar char="•"/>
            </a:pPr>
            <a:r>
              <a:rPr lang="en-US" sz="2300" b="1" dirty="0">
                <a:solidFill>
                  <a:srgbClr val="1F8E47"/>
                </a:solidFill>
                <a:hlinkClick r:id="rId3">
                  <a:extLst>
                    <a:ext uri="{A12FA001-AC4F-418D-AE19-62706E023703}">
                      <ahyp:hlinkClr xmlns:ahyp="http://schemas.microsoft.com/office/drawing/2018/hyperlinkcolor" val="tx"/>
                    </a:ext>
                  </a:extLst>
                </a:hlinkClick>
              </a:rPr>
              <a:t>Adobe Express </a:t>
            </a:r>
            <a:r>
              <a:rPr lang="en-US" sz="2300" dirty="0"/>
              <a:t>– preprosto oblikovanje plakatov in letakov.</a:t>
            </a:r>
          </a:p>
          <a:p>
            <a:pPr marL="0" indent="0">
              <a:lnSpc>
                <a:spcPct val="100000"/>
              </a:lnSpc>
            </a:pPr>
            <a:endParaRPr lang="en-US" sz="2300" dirty="0"/>
          </a:p>
          <a:p>
            <a:pPr marL="0" indent="0">
              <a:lnSpc>
                <a:spcPct val="100000"/>
              </a:lnSpc>
            </a:pPr>
            <a:r>
              <a:rPr lang="en-US" sz="2300" b="1" dirty="0"/>
              <a:t>Video in večpredstavnost</a:t>
            </a:r>
          </a:p>
          <a:p>
            <a:pPr marL="342900" indent="-342900">
              <a:lnSpc>
                <a:spcPct val="100000"/>
              </a:lnSpc>
              <a:buFont typeface="Arial" panose="020B0604020202020204" pitchFamily="34" charset="0"/>
              <a:buChar char="•"/>
            </a:pPr>
            <a:r>
              <a:rPr lang="en-US" sz="2300" b="1" dirty="0" err="1">
                <a:solidFill>
                  <a:srgbClr val="1F8E47"/>
                </a:solidFill>
                <a:hlinkClick r:id="rId4">
                  <a:extLst>
                    <a:ext uri="{A12FA001-AC4F-418D-AE19-62706E023703}">
                      <ahyp:hlinkClr xmlns:ahyp="http://schemas.microsoft.com/office/drawing/2018/hyperlinkcolor" val="tx"/>
                    </a:ext>
                  </a:extLst>
                </a:hlinkClick>
              </a:rPr>
              <a:t>CapCut </a:t>
            </a:r>
            <a:r>
              <a:rPr lang="en-US" sz="2300" dirty="0"/>
              <a:t>– hitro urejanje, podnapisi in učinki za reele.</a:t>
            </a:r>
          </a:p>
          <a:p>
            <a:pPr marL="342900" indent="-342900">
              <a:lnSpc>
                <a:spcPct val="100000"/>
              </a:lnSpc>
              <a:buFont typeface="Arial" panose="020B0604020202020204" pitchFamily="34" charset="0"/>
              <a:buChar char="•"/>
            </a:pPr>
            <a:r>
              <a:rPr lang="en-US" sz="2300" b="1" dirty="0" err="1">
                <a:solidFill>
                  <a:srgbClr val="1F8E47"/>
                </a:solidFill>
                <a:hlinkClick r:id="rId5">
                  <a:extLst>
                    <a:ext uri="{A12FA001-AC4F-418D-AE19-62706E023703}">
                      <ahyp:hlinkClr xmlns:ahyp="http://schemas.microsoft.com/office/drawing/2018/hyperlinkcolor" val="tx"/>
                    </a:ext>
                  </a:extLst>
                </a:hlinkClick>
              </a:rPr>
              <a:t>InShot </a:t>
            </a:r>
            <a:r>
              <a:rPr lang="en-US" sz="2300" dirty="0"/>
              <a:t>– urejanje videoposnetkov na mobilniku, primerno za začetnike.</a:t>
            </a:r>
          </a:p>
          <a:p>
            <a:pPr marL="342900" indent="-342900">
              <a:lnSpc>
                <a:spcPct val="100000"/>
              </a:lnSpc>
              <a:buFont typeface="Arial" panose="020B0604020202020204" pitchFamily="34" charset="0"/>
              <a:buChar char="•"/>
            </a:pPr>
            <a:r>
              <a:rPr lang="en-US" sz="2300" b="1" dirty="0" err="1">
                <a:solidFill>
                  <a:srgbClr val="1F8E47"/>
                </a:solidFill>
                <a:hlinkClick r:id="rId6">
                  <a:extLst>
                    <a:ext uri="{A12FA001-AC4F-418D-AE19-62706E023703}">
                      <ahyp:hlinkClr xmlns:ahyp="http://schemas.microsoft.com/office/drawing/2018/hyperlinkcolor" val="tx"/>
                    </a:ext>
                  </a:extLst>
                </a:hlinkClick>
              </a:rPr>
              <a:t>Pexels Video </a:t>
            </a:r>
            <a:r>
              <a:rPr lang="en-US" sz="2300" dirty="0"/>
              <a:t>– brezplačni videoposnetki za pripovedovanje zgodb.</a:t>
            </a:r>
          </a:p>
        </p:txBody>
      </p:sp>
      <p:sp>
        <p:nvSpPr>
          <p:cNvPr id="5" name="Text Placeholder 4">
            <a:extLst>
              <a:ext uri="{FF2B5EF4-FFF2-40B4-BE49-F238E27FC236}">
                <a16:creationId xmlns:a16="http://schemas.microsoft.com/office/drawing/2014/main" id="{8D44D2DA-A20B-E268-D39A-89792F4C293B}"/>
              </a:ext>
            </a:extLst>
          </p:cNvPr>
          <p:cNvSpPr>
            <a:spLocks noGrp="1"/>
          </p:cNvSpPr>
          <p:nvPr>
            <p:ph type="body" sz="quarter" idx="16"/>
          </p:nvPr>
        </p:nvSpPr>
        <p:spPr>
          <a:xfrm>
            <a:off x="4555503" y="761603"/>
            <a:ext cx="6961476" cy="803654"/>
          </a:xfrm>
        </p:spPr>
        <p:txBody>
          <a:bodyPr/>
          <a:lstStyle/>
          <a:p>
            <a:r>
              <a:rPr lang="en-US" spc="324" dirty="0">
                <a:solidFill>
                  <a:srgbClr val="5398A2"/>
                </a:solidFill>
              </a:rPr>
              <a:t>UPORABI spodnja orodja</a:t>
            </a:r>
          </a:p>
        </p:txBody>
      </p:sp>
      <p:pic>
        <p:nvPicPr>
          <p:cNvPr id="9" name="Picture Placeholder 8">
            <a:extLst>
              <a:ext uri="{FF2B5EF4-FFF2-40B4-BE49-F238E27FC236}">
                <a16:creationId xmlns:a16="http://schemas.microsoft.com/office/drawing/2014/main" id="{58DAB0B0-D02A-1B0E-EC44-18BCC8557C0B}"/>
              </a:ext>
            </a:extLst>
          </p:cNvPr>
          <p:cNvPicPr>
            <a:picLocks noGrp="1" noChangeAspect="1"/>
          </p:cNvPicPr>
          <p:nvPr>
            <p:ph type="pic" sz="quarter" idx="10"/>
          </p:nvPr>
        </p:nvPicPr>
        <p:blipFill>
          <a:blip r:embed="rId7" cstate="email">
            <a:extLst>
              <a:ext uri="{28A0092B-C50C-407E-A947-70E740481C1C}">
                <a14:useLocalDpi xmlns:a14="http://schemas.microsoft.com/office/drawing/2010/main"/>
              </a:ext>
            </a:extLst>
          </a:blip>
          <a:srcRect/>
          <a:stretch>
            <a:fillRect/>
          </a:stretch>
        </p:blipFill>
        <p:spPr>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spTree>
    <p:extLst>
      <p:ext uri="{BB962C8B-B14F-4D97-AF65-F5344CB8AC3E}">
        <p14:creationId xmlns:p14="http://schemas.microsoft.com/office/powerpoint/2010/main" val="2931310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19025-C858-F573-A850-52C264B13228}"/>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B7B156D9-6763-62A8-4BB8-D0BFFA015B74}"/>
              </a:ext>
            </a:extLst>
          </p:cNvPr>
          <p:cNvSpPr>
            <a:spLocks noGrp="1"/>
          </p:cNvSpPr>
          <p:nvPr>
            <p:ph type="body" sz="quarter" idx="18"/>
          </p:nvPr>
        </p:nvSpPr>
        <p:spPr>
          <a:xfrm>
            <a:off x="675020" y="3392026"/>
            <a:ext cx="3005439" cy="1049221"/>
          </a:xfrm>
        </p:spPr>
        <p:txBody>
          <a:bodyPr/>
          <a:lstStyle/>
          <a:p>
            <a:r>
              <a:rPr lang="en-US" spc="324" dirty="0"/>
              <a:t>UPORABI spodnja orodja</a:t>
            </a:r>
          </a:p>
        </p:txBody>
      </p:sp>
      <p:sp>
        <p:nvSpPr>
          <p:cNvPr id="7" name="Text Placeholder 6">
            <a:extLst>
              <a:ext uri="{FF2B5EF4-FFF2-40B4-BE49-F238E27FC236}">
                <a16:creationId xmlns:a16="http://schemas.microsoft.com/office/drawing/2014/main" id="{40A03AFD-E623-9F50-38A7-DCB4BAFBE704}"/>
              </a:ext>
            </a:extLst>
          </p:cNvPr>
          <p:cNvSpPr>
            <a:spLocks noGrp="1"/>
          </p:cNvSpPr>
          <p:nvPr>
            <p:ph type="body" sz="quarter" idx="19"/>
          </p:nvPr>
        </p:nvSpPr>
        <p:spPr/>
        <p:txBody>
          <a:bodyPr/>
          <a:lstStyle/>
          <a:p>
            <a:r>
              <a:rPr lang="en-US" dirty="0"/>
              <a:t>04</a:t>
            </a:r>
          </a:p>
        </p:txBody>
      </p:sp>
      <p:sp>
        <p:nvSpPr>
          <p:cNvPr id="8" name="Text Placeholder 7">
            <a:extLst>
              <a:ext uri="{FF2B5EF4-FFF2-40B4-BE49-F238E27FC236}">
                <a16:creationId xmlns:a16="http://schemas.microsoft.com/office/drawing/2014/main" id="{CC984D77-C665-F908-1714-89FFD95B77C7}"/>
              </a:ext>
            </a:extLst>
          </p:cNvPr>
          <p:cNvSpPr>
            <a:spLocks noGrp="1"/>
          </p:cNvSpPr>
          <p:nvPr>
            <p:ph type="body" sz="quarter" idx="20"/>
          </p:nvPr>
        </p:nvSpPr>
        <p:spPr>
          <a:xfrm>
            <a:off x="4555502" y="1756688"/>
            <a:ext cx="7445997" cy="4678402"/>
          </a:xfrm>
        </p:spPr>
        <p:txBody>
          <a:bodyPr/>
          <a:lstStyle/>
          <a:p>
            <a:pPr marL="0" indent="0">
              <a:lnSpc>
                <a:spcPct val="100000"/>
              </a:lnSpc>
            </a:pPr>
            <a:r>
              <a:rPr lang="en-US" sz="2300" b="1" dirty="0"/>
              <a:t>Zvok in pripovedovanje zgodb</a:t>
            </a:r>
          </a:p>
          <a:p>
            <a:pPr marL="342900" indent="-342900">
              <a:lnSpc>
                <a:spcPct val="100000"/>
              </a:lnSpc>
              <a:buFont typeface="Arial" panose="020B0604020202020204" pitchFamily="34" charset="0"/>
              <a:buChar char="•"/>
            </a:pPr>
            <a:r>
              <a:rPr lang="en-US" sz="2300" b="1" dirty="0">
                <a:solidFill>
                  <a:srgbClr val="1F8E47"/>
                </a:solidFill>
                <a:hlinkClick r:id="rId2">
                  <a:extLst>
                    <a:ext uri="{A12FA001-AC4F-418D-AE19-62706E023703}">
                      <ahyp:hlinkClr xmlns:ahyp="http://schemas.microsoft.com/office/drawing/2018/hyperlinkcolor" val="tx"/>
                    </a:ext>
                  </a:extLst>
                </a:hlinkClick>
              </a:rPr>
              <a:t>Anchor </a:t>
            </a:r>
            <a:r>
              <a:rPr lang="en-US" sz="2300" dirty="0"/>
              <a:t>– snemanje in deljenje podkastov.</a:t>
            </a:r>
          </a:p>
          <a:p>
            <a:pPr marL="342900" indent="-342900">
              <a:lnSpc>
                <a:spcPct val="100000"/>
              </a:lnSpc>
              <a:buFont typeface="Arial" panose="020B0604020202020204" pitchFamily="34" charset="0"/>
              <a:buChar char="•"/>
            </a:pPr>
            <a:r>
              <a:rPr lang="en-US" sz="2300" b="1" dirty="0">
                <a:solidFill>
                  <a:srgbClr val="1F8E47"/>
                </a:solidFill>
                <a:hlinkClick r:id="rId3">
                  <a:extLst>
                    <a:ext uri="{A12FA001-AC4F-418D-AE19-62706E023703}">
                      <ahyp:hlinkClr xmlns:ahyp="http://schemas.microsoft.com/office/drawing/2018/hyperlinkcolor" val="tx"/>
                    </a:ext>
                  </a:extLst>
                </a:hlinkClick>
              </a:rPr>
              <a:t>Audacity </a:t>
            </a:r>
            <a:r>
              <a:rPr lang="en-US" sz="2300" dirty="0"/>
              <a:t>– brezplačno urejanje zvoka.</a:t>
            </a:r>
          </a:p>
          <a:p>
            <a:pPr marL="0" indent="0">
              <a:lnSpc>
                <a:spcPct val="100000"/>
              </a:lnSpc>
            </a:pPr>
            <a:endParaRPr lang="en-US" sz="2300" dirty="0"/>
          </a:p>
          <a:p>
            <a:pPr marL="0" indent="0">
              <a:lnSpc>
                <a:spcPct val="100000"/>
              </a:lnSpc>
            </a:pPr>
            <a:r>
              <a:rPr lang="en-US" sz="2300" b="1" dirty="0"/>
              <a:t>Slike in vizualna podpora</a:t>
            </a:r>
          </a:p>
          <a:p>
            <a:pPr marL="342900" indent="-342900">
              <a:lnSpc>
                <a:spcPct val="100000"/>
              </a:lnSpc>
              <a:buFont typeface="Arial" panose="020B0604020202020204" pitchFamily="34" charset="0"/>
              <a:buChar char="•"/>
            </a:pPr>
            <a:r>
              <a:rPr lang="en-US" sz="2300" b="1" dirty="0" err="1">
                <a:solidFill>
                  <a:srgbClr val="1F8E47"/>
                </a:solidFill>
                <a:hlinkClick r:id="rId4">
                  <a:extLst>
                    <a:ext uri="{A12FA001-AC4F-418D-AE19-62706E023703}">
                      <ahyp:hlinkClr xmlns:ahyp="http://schemas.microsoft.com/office/drawing/2018/hyperlinkcolor" val="tx"/>
                    </a:ext>
                  </a:extLst>
                </a:hlinkClick>
              </a:rPr>
              <a:t>Unsplash in Pixabay </a:t>
            </a:r>
            <a:r>
              <a:rPr lang="en-US" sz="2300" dirty="0"/>
              <a:t>– fotografije brez avtorskih honorarjev.</a:t>
            </a:r>
          </a:p>
        </p:txBody>
      </p:sp>
      <p:sp>
        <p:nvSpPr>
          <p:cNvPr id="5" name="Text Placeholder 4">
            <a:extLst>
              <a:ext uri="{FF2B5EF4-FFF2-40B4-BE49-F238E27FC236}">
                <a16:creationId xmlns:a16="http://schemas.microsoft.com/office/drawing/2014/main" id="{020EF182-79AF-0126-A36F-30FBE7E45537}"/>
              </a:ext>
            </a:extLst>
          </p:cNvPr>
          <p:cNvSpPr>
            <a:spLocks noGrp="1"/>
          </p:cNvSpPr>
          <p:nvPr>
            <p:ph type="body" sz="quarter" idx="16"/>
          </p:nvPr>
        </p:nvSpPr>
        <p:spPr>
          <a:xfrm>
            <a:off x="4555503" y="761603"/>
            <a:ext cx="6961476" cy="803654"/>
          </a:xfrm>
        </p:spPr>
        <p:txBody>
          <a:bodyPr/>
          <a:lstStyle/>
          <a:p>
            <a:r>
              <a:rPr lang="en-US" spc="324" dirty="0">
                <a:solidFill>
                  <a:srgbClr val="5398A2"/>
                </a:solidFill>
              </a:rPr>
              <a:t>UPORABI spodnja orodja</a:t>
            </a:r>
          </a:p>
        </p:txBody>
      </p:sp>
      <p:pic>
        <p:nvPicPr>
          <p:cNvPr id="10" name="Picture Placeholder 9">
            <a:extLst>
              <a:ext uri="{FF2B5EF4-FFF2-40B4-BE49-F238E27FC236}">
                <a16:creationId xmlns:a16="http://schemas.microsoft.com/office/drawing/2014/main" id="{5F250886-6EEB-8CB8-C470-71B4B49A600E}"/>
              </a:ext>
            </a:extLst>
          </p:cNvPr>
          <p:cNvPicPr>
            <a:picLocks noGrp="1" noChangeAspect="1"/>
          </p:cNvPicPr>
          <p:nvPr>
            <p:ph type="pic" sz="quarter" idx="10"/>
          </p:nvPr>
        </p:nvPicPr>
        <p:blipFill>
          <a:blip r:embed="rId5" cstate="email">
            <a:extLst>
              <a:ext uri="{28A0092B-C50C-407E-A947-70E740481C1C}">
                <a14:useLocalDpi xmlns:a14="http://schemas.microsoft.com/office/drawing/2010/main"/>
              </a:ext>
            </a:extLst>
          </a:blip>
          <a:srcRect/>
          <a:stretch>
            <a:fillRect/>
          </a:stretch>
        </p:blipFill>
        <p:spPr>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spTree>
    <p:extLst>
      <p:ext uri="{BB962C8B-B14F-4D97-AF65-F5344CB8AC3E}">
        <p14:creationId xmlns:p14="http://schemas.microsoft.com/office/powerpoint/2010/main" val="3062061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612A44-9B31-F095-DAFC-4778C2C81E61}"/>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98D35085-D7E4-D92B-F349-973AB8F7375E}"/>
              </a:ext>
            </a:extLst>
          </p:cNvPr>
          <p:cNvSpPr>
            <a:spLocks noGrp="1"/>
          </p:cNvSpPr>
          <p:nvPr>
            <p:ph type="body" sz="quarter" idx="18"/>
          </p:nvPr>
        </p:nvSpPr>
        <p:spPr>
          <a:xfrm>
            <a:off x="675020" y="3392026"/>
            <a:ext cx="3005439" cy="1049221"/>
          </a:xfrm>
        </p:spPr>
        <p:txBody>
          <a:bodyPr/>
          <a:lstStyle/>
          <a:p>
            <a:r>
              <a:rPr lang="en-US" spc="324" dirty="0"/>
              <a:t>UPORABI spodnja orodja</a:t>
            </a:r>
          </a:p>
        </p:txBody>
      </p:sp>
      <p:sp>
        <p:nvSpPr>
          <p:cNvPr id="7" name="Text Placeholder 6">
            <a:extLst>
              <a:ext uri="{FF2B5EF4-FFF2-40B4-BE49-F238E27FC236}">
                <a16:creationId xmlns:a16="http://schemas.microsoft.com/office/drawing/2014/main" id="{7D15B346-9F6A-9501-10C4-237B4031974F}"/>
              </a:ext>
            </a:extLst>
          </p:cNvPr>
          <p:cNvSpPr>
            <a:spLocks noGrp="1"/>
          </p:cNvSpPr>
          <p:nvPr>
            <p:ph type="body" sz="quarter" idx="19"/>
          </p:nvPr>
        </p:nvSpPr>
        <p:spPr/>
        <p:txBody>
          <a:bodyPr/>
          <a:lstStyle/>
          <a:p>
            <a:r>
              <a:rPr lang="en-US" dirty="0"/>
              <a:t>04</a:t>
            </a:r>
          </a:p>
        </p:txBody>
      </p:sp>
      <p:sp>
        <p:nvSpPr>
          <p:cNvPr id="8" name="Text Placeholder 7">
            <a:extLst>
              <a:ext uri="{FF2B5EF4-FFF2-40B4-BE49-F238E27FC236}">
                <a16:creationId xmlns:a16="http://schemas.microsoft.com/office/drawing/2014/main" id="{F7854028-F272-EDBD-1DE6-A221452B5023}"/>
              </a:ext>
            </a:extLst>
          </p:cNvPr>
          <p:cNvSpPr>
            <a:spLocks noGrp="1"/>
          </p:cNvSpPr>
          <p:nvPr>
            <p:ph type="body" sz="quarter" idx="20"/>
          </p:nvPr>
        </p:nvSpPr>
        <p:spPr>
          <a:xfrm>
            <a:off x="4555502" y="1756688"/>
            <a:ext cx="7445997" cy="4678402"/>
          </a:xfrm>
        </p:spPr>
        <p:txBody>
          <a:bodyPr/>
          <a:lstStyle/>
          <a:p>
            <a:pPr marL="0" indent="0">
              <a:lnSpc>
                <a:spcPct val="100000"/>
              </a:lnSpc>
            </a:pPr>
            <a:r>
              <a:rPr lang="en-US" sz="2300" b="1" dirty="0"/>
              <a:t>Vključevanje in deljenje</a:t>
            </a:r>
          </a:p>
          <a:p>
            <a:pPr marL="0" indent="0">
              <a:lnSpc>
                <a:spcPct val="100000"/>
              </a:lnSpc>
            </a:pPr>
            <a:r>
              <a:rPr lang="en-US" sz="2300" b="1" dirty="0" err="1">
                <a:solidFill>
                  <a:srgbClr val="1F8E47"/>
                </a:solidFill>
                <a:hlinkClick r:id="rId2">
                  <a:extLst>
                    <a:ext uri="{A12FA001-AC4F-418D-AE19-62706E023703}">
                      <ahyp:hlinkClr xmlns:ahyp="http://schemas.microsoft.com/office/drawing/2018/hyperlinkcolor" val="tx"/>
                    </a:ext>
                  </a:extLst>
                </a:hlinkClick>
              </a:rPr>
              <a:t>Linktree </a:t>
            </a:r>
            <a:r>
              <a:rPr lang="en-US" sz="2300" dirty="0"/>
              <a:t>– deli vse povezave svojega projekta na enem mestu.</a:t>
            </a:r>
          </a:p>
          <a:p>
            <a:pPr marL="0" indent="0">
              <a:lnSpc>
                <a:spcPct val="100000"/>
              </a:lnSpc>
            </a:pPr>
            <a:r>
              <a:rPr lang="en-US" sz="2300" b="1" dirty="0" err="1">
                <a:solidFill>
                  <a:srgbClr val="1F8E47"/>
                </a:solidFill>
                <a:hlinkClick r:id="rId3">
                  <a:extLst>
                    <a:ext uri="{A12FA001-AC4F-418D-AE19-62706E023703}">
                      <ahyp:hlinkClr xmlns:ahyp="http://schemas.microsoft.com/office/drawing/2018/hyperlinkcolor" val="tx"/>
                    </a:ext>
                  </a:extLst>
                </a:hlinkClick>
              </a:rPr>
              <a:t>Mentimeter </a:t>
            </a:r>
            <a:r>
              <a:rPr lang="en-US" sz="2300" dirty="0"/>
              <a:t>– izvajaj ankete in zbiraj sprotne povratne informacije med predstavitvami.</a:t>
            </a:r>
          </a:p>
          <a:p>
            <a:pPr marL="0" indent="0">
              <a:lnSpc>
                <a:spcPct val="100000"/>
              </a:lnSpc>
            </a:pPr>
            <a:r>
              <a:rPr lang="en-US" sz="2300" b="1" dirty="0">
                <a:solidFill>
                  <a:srgbClr val="1F8E47"/>
                </a:solidFill>
                <a:hlinkClick r:id="rId4">
                  <a:extLst>
                    <a:ext uri="{A12FA001-AC4F-418D-AE19-62706E023703}">
                      <ahyp:hlinkClr xmlns:ahyp="http://schemas.microsoft.com/office/drawing/2018/hyperlinkcolor" val="tx"/>
                    </a:ext>
                  </a:extLst>
                </a:hlinkClick>
              </a:rPr>
              <a:t>Google Forms </a:t>
            </a:r>
            <a:r>
              <a:rPr lang="en-US" sz="2300" dirty="0"/>
              <a:t>– zbiraj mnenja skupnosti.</a:t>
            </a:r>
          </a:p>
          <a:p>
            <a:pPr marL="0" indent="0">
              <a:lnSpc>
                <a:spcPct val="100000"/>
              </a:lnSpc>
            </a:pPr>
            <a:endParaRPr lang="en-US" sz="2300" dirty="0"/>
          </a:p>
          <a:p>
            <a:pPr marL="0" indent="0">
              <a:lnSpc>
                <a:spcPct val="100000"/>
              </a:lnSpc>
            </a:pPr>
            <a:r>
              <a:rPr lang="en-US" sz="2300" b="1" dirty="0">
                <a:solidFill>
                  <a:srgbClr val="1F8E47"/>
                </a:solidFill>
              </a:rPr>
              <a:t>Nasvet za vzgojitelje: </a:t>
            </a:r>
            <a:r>
              <a:rPr lang="en-US" sz="2300" dirty="0">
                <a:solidFill>
                  <a:srgbClr val="1F8E47"/>
                </a:solidFill>
              </a:rPr>
              <a:t>Vsako orodje poveži z nalogo (npr. Canva → plakat, CapCut → reel, Mentimeter → anketa).</a:t>
            </a:r>
          </a:p>
        </p:txBody>
      </p:sp>
      <p:sp>
        <p:nvSpPr>
          <p:cNvPr id="5" name="Text Placeholder 4">
            <a:extLst>
              <a:ext uri="{FF2B5EF4-FFF2-40B4-BE49-F238E27FC236}">
                <a16:creationId xmlns:a16="http://schemas.microsoft.com/office/drawing/2014/main" id="{6A830BA6-90E8-A88F-C102-98BACF296284}"/>
              </a:ext>
            </a:extLst>
          </p:cNvPr>
          <p:cNvSpPr>
            <a:spLocks noGrp="1"/>
          </p:cNvSpPr>
          <p:nvPr>
            <p:ph type="body" sz="quarter" idx="16"/>
          </p:nvPr>
        </p:nvSpPr>
        <p:spPr>
          <a:xfrm>
            <a:off x="4555503" y="761603"/>
            <a:ext cx="6961476" cy="803654"/>
          </a:xfrm>
        </p:spPr>
        <p:txBody>
          <a:bodyPr/>
          <a:lstStyle/>
          <a:p>
            <a:r>
              <a:rPr lang="en-US" spc="324" dirty="0">
                <a:solidFill>
                  <a:srgbClr val="5398A2"/>
                </a:solidFill>
              </a:rPr>
              <a:t>UPORABI spodnja orodja</a:t>
            </a:r>
          </a:p>
        </p:txBody>
      </p:sp>
      <p:pic>
        <p:nvPicPr>
          <p:cNvPr id="9" name="Picture Placeholder 8">
            <a:extLst>
              <a:ext uri="{FF2B5EF4-FFF2-40B4-BE49-F238E27FC236}">
                <a16:creationId xmlns:a16="http://schemas.microsoft.com/office/drawing/2014/main" id="{AA723F19-2973-B7EF-6EF0-65485575DC05}"/>
              </a:ext>
            </a:extLst>
          </p:cNvPr>
          <p:cNvPicPr>
            <a:picLocks noGrp="1" noChangeAspect="1"/>
          </p:cNvPicPr>
          <p:nvPr>
            <p:ph type="pic" sz="quarter" idx="10"/>
          </p:nvPr>
        </p:nvPicPr>
        <p:blipFill>
          <a:blip r:embed="rId5" cstate="email">
            <a:extLst>
              <a:ext uri="{28A0092B-C50C-407E-A947-70E740481C1C}">
                <a14:useLocalDpi xmlns:a14="http://schemas.microsoft.com/office/drawing/2010/main"/>
              </a:ext>
            </a:extLst>
          </a:blip>
          <a:srcRect/>
          <a:stretch>
            <a:fillRect/>
          </a:stretch>
        </p:blipFill>
        <p:spPr>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spTree>
    <p:extLst>
      <p:ext uri="{BB962C8B-B14F-4D97-AF65-F5344CB8AC3E}">
        <p14:creationId xmlns:p14="http://schemas.microsoft.com/office/powerpoint/2010/main" val="25634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E5F3D-23BE-F9EE-33B3-41F819F73EEF}"/>
            </a:ext>
          </a:extLst>
        </p:cNvPr>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0B5D83B7-385B-56B0-4A3E-10F88FFBBAA5}"/>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rgbClr val="FFFFFF">
              <a:lumMod val="95000"/>
            </a:srgbClr>
          </a:solidFill>
        </p:spPr>
      </p:pic>
      <p:sp>
        <p:nvSpPr>
          <p:cNvPr id="5" name="Text Placeholder 4">
            <a:extLst>
              <a:ext uri="{FF2B5EF4-FFF2-40B4-BE49-F238E27FC236}">
                <a16:creationId xmlns:a16="http://schemas.microsoft.com/office/drawing/2014/main" id="{E0C83CD7-B3D0-AD8E-A362-AAE732B2166D}"/>
              </a:ext>
            </a:extLst>
          </p:cNvPr>
          <p:cNvSpPr>
            <a:spLocks noGrp="1"/>
          </p:cNvSpPr>
          <p:nvPr>
            <p:ph type="body" sz="quarter" idx="17"/>
          </p:nvPr>
        </p:nvSpPr>
        <p:spPr/>
        <p:txBody>
          <a:bodyPr/>
          <a:lstStyle/>
          <a:p>
            <a:r>
              <a:rPr lang="en-US" dirty="0"/>
              <a:t>05</a:t>
            </a:r>
          </a:p>
        </p:txBody>
      </p:sp>
      <p:pic>
        <p:nvPicPr>
          <p:cNvPr id="9" name="Picture 8">
            <a:extLst>
              <a:ext uri="{FF2B5EF4-FFF2-40B4-BE49-F238E27FC236}">
                <a16:creationId xmlns:a16="http://schemas.microsoft.com/office/drawing/2014/main" id="{25070F42-401C-2588-B523-266708CA3A02}"/>
              </a:ext>
            </a:extLst>
          </p:cNvPr>
          <p:cNvPicPr>
            <a:picLocks noChangeAspect="1"/>
          </p:cNvPicPr>
          <p:nvPr/>
        </p:nvPicPr>
        <p:blipFill>
          <a:blip r:embed="rId3" cstate="email">
            <a:alphaModFix amt="83000"/>
            <a:extLst>
              <a:ext uri="{28A0092B-C50C-407E-A947-70E740481C1C}">
                <a14:useLocalDpi xmlns:a14="http://schemas.microsoft.com/office/drawing/2010/main"/>
              </a:ext>
            </a:extLst>
          </a:blip>
          <a:stretch>
            <a:fillRect/>
          </a:stretch>
        </p:blipFill>
        <p:spPr>
          <a:xfrm rot="20606857">
            <a:off x="9145002" y="3240312"/>
            <a:ext cx="4222737" cy="4222737"/>
          </a:xfrm>
          <a:prstGeom prst="rect">
            <a:avLst/>
          </a:prstGeom>
        </p:spPr>
      </p:pic>
      <p:sp>
        <p:nvSpPr>
          <p:cNvPr id="10" name="Rectangle 9">
            <a:extLst>
              <a:ext uri="{FF2B5EF4-FFF2-40B4-BE49-F238E27FC236}">
                <a16:creationId xmlns:a16="http://schemas.microsoft.com/office/drawing/2014/main" id="{CAE934DC-F07B-CB55-3A63-C5DC362588FE}"/>
              </a:ext>
            </a:extLst>
          </p:cNvPr>
          <p:cNvSpPr/>
          <p:nvPr/>
        </p:nvSpPr>
        <p:spPr>
          <a:xfrm>
            <a:off x="2483239" y="2558689"/>
            <a:ext cx="6147747" cy="877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1" name="TextBox 10">
            <a:extLst>
              <a:ext uri="{FF2B5EF4-FFF2-40B4-BE49-F238E27FC236}">
                <a16:creationId xmlns:a16="http://schemas.microsoft.com/office/drawing/2014/main" id="{A97B12FC-41F5-C8C8-6488-F084C7B4635A}"/>
              </a:ext>
            </a:extLst>
          </p:cNvPr>
          <p:cNvSpPr txBox="1"/>
          <p:nvPr/>
        </p:nvSpPr>
        <p:spPr>
          <a:xfrm>
            <a:off x="2791311" y="2581549"/>
            <a:ext cx="5503173" cy="830997"/>
          </a:xfrm>
          <a:prstGeom prst="rect">
            <a:avLst/>
          </a:prstGeom>
          <a:noFill/>
        </p:spPr>
        <p:txBody>
          <a:bodyPr wrap="none" rtlCol="0">
            <a:spAutoFit/>
          </a:bodyPr>
          <a:lstStyle/>
          <a:p>
            <a:r>
              <a:rPr lang="en-US" sz="4800" b="1" spc="324" dirty="0">
                <a:solidFill>
                  <a:srgbClr val="1F8E47"/>
                </a:solidFill>
                <a:latin typeface="Calibri" panose="020F0502020204030204" pitchFamily="34" charset="0"/>
                <a:cs typeface="Calibri" panose="020F0502020204030204" pitchFamily="34" charset="0"/>
              </a:rPr>
              <a:t>Razmisli in izboljšaj</a:t>
            </a:r>
          </a:p>
        </p:txBody>
      </p:sp>
    </p:spTree>
    <p:extLst>
      <p:ext uri="{BB962C8B-B14F-4D97-AF65-F5344CB8AC3E}">
        <p14:creationId xmlns:p14="http://schemas.microsoft.com/office/powerpoint/2010/main" val="1132033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7F67A-92BD-0F46-65AF-9DC4EF7FE5B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3F760F3-49F4-1AA2-9935-52140A696EB4}"/>
              </a:ext>
            </a:extLst>
          </p:cNvPr>
          <p:cNvSpPr>
            <a:spLocks noGrp="1"/>
          </p:cNvSpPr>
          <p:nvPr>
            <p:ph type="body" sz="quarter" idx="18"/>
          </p:nvPr>
        </p:nvSpPr>
        <p:spPr>
          <a:xfrm>
            <a:off x="675020" y="3392026"/>
            <a:ext cx="2936859" cy="1049221"/>
          </a:xfrm>
        </p:spPr>
        <p:txBody>
          <a:bodyPr/>
          <a:lstStyle/>
          <a:p>
            <a:r>
              <a:rPr lang="en-US" dirty="0"/>
              <a:t>Razmisli in izboljšaj</a:t>
            </a:r>
            <a:endParaRPr lang="en-IN" dirty="0"/>
          </a:p>
        </p:txBody>
      </p:sp>
      <p:sp>
        <p:nvSpPr>
          <p:cNvPr id="3" name="Text Placeholder 2">
            <a:extLst>
              <a:ext uri="{FF2B5EF4-FFF2-40B4-BE49-F238E27FC236}">
                <a16:creationId xmlns:a16="http://schemas.microsoft.com/office/drawing/2014/main" id="{14473788-D35D-EF2F-67D1-EFE98F90591E}"/>
              </a:ext>
            </a:extLst>
          </p:cNvPr>
          <p:cNvSpPr>
            <a:spLocks noGrp="1"/>
          </p:cNvSpPr>
          <p:nvPr>
            <p:ph type="body" sz="quarter" idx="19"/>
          </p:nvPr>
        </p:nvSpPr>
        <p:spPr/>
        <p:txBody>
          <a:bodyPr/>
          <a:lstStyle/>
          <a:p>
            <a:r>
              <a:rPr lang="en-IN" dirty="0"/>
              <a:t>05</a:t>
            </a:r>
          </a:p>
        </p:txBody>
      </p:sp>
      <p:sp>
        <p:nvSpPr>
          <p:cNvPr id="5" name="Text Placeholder 4">
            <a:extLst>
              <a:ext uri="{FF2B5EF4-FFF2-40B4-BE49-F238E27FC236}">
                <a16:creationId xmlns:a16="http://schemas.microsoft.com/office/drawing/2014/main" id="{4F8E0748-9EA2-1D22-B5C2-76C6DD369243}"/>
              </a:ext>
            </a:extLst>
          </p:cNvPr>
          <p:cNvSpPr>
            <a:spLocks noGrp="1"/>
          </p:cNvSpPr>
          <p:nvPr>
            <p:ph type="body" sz="quarter" idx="20"/>
          </p:nvPr>
        </p:nvSpPr>
        <p:spPr>
          <a:xfrm>
            <a:off x="4594468" y="1691507"/>
            <a:ext cx="6961476" cy="3474986"/>
          </a:xfrm>
        </p:spPr>
        <p:txBody>
          <a:bodyPr/>
          <a:lstStyle/>
          <a:p>
            <a:pPr marL="342900" indent="-342900">
              <a:buFont typeface="Arial" panose="020B0604020202020204" pitchFamily="34" charset="0"/>
              <a:buChar char="•"/>
            </a:pPr>
            <a:r>
              <a:rPr lang="en-US" dirty="0"/>
              <a:t>Katero vsebino (plakat, videoposnetek, zgodbo) sem najlažje ustvaril/-a?</a:t>
            </a:r>
          </a:p>
          <a:p>
            <a:pPr marL="342900" indent="-342900">
              <a:buFont typeface="Arial" panose="020B0604020202020204" pitchFamily="34" charset="0"/>
              <a:buChar char="•"/>
            </a:pPr>
            <a:r>
              <a:rPr lang="en-US" dirty="0"/>
              <a:t>Katera je imela največji učinek na moje vrstnike?</a:t>
            </a:r>
          </a:p>
          <a:p>
            <a:pPr marL="342900" indent="-342900">
              <a:buFont typeface="Arial" panose="020B0604020202020204" pitchFamily="34" charset="0"/>
              <a:buChar char="•"/>
            </a:pPr>
            <a:r>
              <a:rPr lang="en-US" dirty="0"/>
              <a:t>Kako so mi povratne informacije pomagale prilagoditi pristop?</a:t>
            </a:r>
          </a:p>
          <a:p>
            <a:pPr marL="342900" indent="-342900">
              <a:buFont typeface="Arial" panose="020B0604020202020204" pitchFamily="34" charset="0"/>
              <a:buChar char="•"/>
            </a:pPr>
            <a:r>
              <a:rPr lang="en-US" dirty="0"/>
              <a:t>Kako lahko še naprej izboljšujem svoje komunikacijske veščine?</a:t>
            </a:r>
          </a:p>
        </p:txBody>
      </p:sp>
      <p:pic>
        <p:nvPicPr>
          <p:cNvPr id="9" name="Picture Placeholder 8">
            <a:extLst>
              <a:ext uri="{FF2B5EF4-FFF2-40B4-BE49-F238E27FC236}">
                <a16:creationId xmlns:a16="http://schemas.microsoft.com/office/drawing/2014/main" id="{E06A27CA-7EFA-603E-46B3-ACF45556B2EF}"/>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sp>
        <p:nvSpPr>
          <p:cNvPr id="7" name="Text Placeholder 6">
            <a:extLst>
              <a:ext uri="{FF2B5EF4-FFF2-40B4-BE49-F238E27FC236}">
                <a16:creationId xmlns:a16="http://schemas.microsoft.com/office/drawing/2014/main" id="{1A905802-8D47-7172-78FF-40B61FA7E512}"/>
              </a:ext>
            </a:extLst>
          </p:cNvPr>
          <p:cNvSpPr>
            <a:spLocks noGrp="1"/>
          </p:cNvSpPr>
          <p:nvPr>
            <p:ph type="body" sz="quarter" idx="16"/>
          </p:nvPr>
        </p:nvSpPr>
        <p:spPr/>
        <p:txBody>
          <a:bodyPr/>
          <a:lstStyle/>
          <a:p>
            <a:r>
              <a:rPr lang="en-IN" dirty="0">
                <a:solidFill>
                  <a:srgbClr val="1F8E47"/>
                </a:solidFill>
              </a:rPr>
              <a:t>Vprašanja za razmislek</a:t>
            </a:r>
          </a:p>
        </p:txBody>
      </p:sp>
      <p:sp>
        <p:nvSpPr>
          <p:cNvPr id="4" name="Rectangle 3">
            <a:extLst>
              <a:ext uri="{FF2B5EF4-FFF2-40B4-BE49-F238E27FC236}">
                <a16:creationId xmlns:a16="http://schemas.microsoft.com/office/drawing/2014/main" id="{B3EFB3DF-6D1F-0772-FA4A-25BE716988A2}"/>
              </a:ext>
            </a:extLst>
          </p:cNvPr>
          <p:cNvSpPr/>
          <p:nvPr/>
        </p:nvSpPr>
        <p:spPr>
          <a:xfrm>
            <a:off x="4633433" y="3943350"/>
            <a:ext cx="6961477" cy="2560320"/>
          </a:xfrm>
          <a:prstGeom prst="rect">
            <a:avLst/>
          </a:prstGeom>
          <a:solidFill>
            <a:srgbClr val="5398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300" b="1" dirty="0"/>
              <a:t>Dejavnost – Krog vrstniških povratnih informacij (20 min)</a:t>
            </a:r>
          </a:p>
          <a:p>
            <a:pPr marL="457200" indent="-457200">
              <a:buFont typeface="+mj-lt"/>
              <a:buAutoNum type="arabicPeriod"/>
            </a:pPr>
            <a:r>
              <a:rPr lang="en-US" sz="2300" dirty="0"/>
              <a:t>Vsak udeleženec pokaže svoj izdelek.</a:t>
            </a:r>
          </a:p>
          <a:p>
            <a:pPr marL="457200" indent="-457200">
              <a:buFont typeface="+mj-lt"/>
              <a:buAutoNum type="arabicPeriod"/>
            </a:pPr>
            <a:r>
              <a:rPr lang="en-US" sz="2300" dirty="0"/>
              <a:t>Vrstniki podajo 1 pohvalo in 1 predlog za izboljšavo.</a:t>
            </a:r>
          </a:p>
          <a:p>
            <a:pPr marL="457200" indent="-457200">
              <a:buFont typeface="+mj-lt"/>
              <a:buAutoNum type="arabicPeriod"/>
            </a:pPr>
            <a:r>
              <a:rPr lang="en-US" sz="2300" dirty="0"/>
              <a:t>Udeleženci zapišejo zavezo o „naslednjem koraku“: „Naslednjič bom …“.</a:t>
            </a:r>
            <a:endParaRPr lang="en-IN" sz="2300" dirty="0"/>
          </a:p>
        </p:txBody>
      </p:sp>
    </p:spTree>
    <p:extLst>
      <p:ext uri="{BB962C8B-B14F-4D97-AF65-F5344CB8AC3E}">
        <p14:creationId xmlns:p14="http://schemas.microsoft.com/office/powerpoint/2010/main" val="1355062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328323-182C-5392-4079-029028AE4D46}"/>
            </a:ext>
          </a:extLst>
        </p:cNvPr>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7A50DD9D-BFBF-B0B1-6B76-5A8043C6F4DF}"/>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rgbClr val="FFFFFF">
              <a:lumMod val="95000"/>
            </a:srgbClr>
          </a:solidFill>
        </p:spPr>
      </p:pic>
      <p:sp>
        <p:nvSpPr>
          <p:cNvPr id="5" name="Text Placeholder 4">
            <a:extLst>
              <a:ext uri="{FF2B5EF4-FFF2-40B4-BE49-F238E27FC236}">
                <a16:creationId xmlns:a16="http://schemas.microsoft.com/office/drawing/2014/main" id="{3AFFB31F-F420-1AB3-C057-7A6FE52715AF}"/>
              </a:ext>
            </a:extLst>
          </p:cNvPr>
          <p:cNvSpPr>
            <a:spLocks noGrp="1"/>
          </p:cNvSpPr>
          <p:nvPr>
            <p:ph type="body" sz="quarter" idx="17"/>
          </p:nvPr>
        </p:nvSpPr>
        <p:spPr/>
        <p:txBody>
          <a:bodyPr/>
          <a:lstStyle/>
          <a:p>
            <a:r>
              <a:rPr lang="en-US" dirty="0"/>
              <a:t>06</a:t>
            </a:r>
          </a:p>
        </p:txBody>
      </p:sp>
      <p:pic>
        <p:nvPicPr>
          <p:cNvPr id="9" name="Picture 8">
            <a:extLst>
              <a:ext uri="{FF2B5EF4-FFF2-40B4-BE49-F238E27FC236}">
                <a16:creationId xmlns:a16="http://schemas.microsoft.com/office/drawing/2014/main" id="{84596E3C-3382-2182-18FE-6A5287A3C677}"/>
              </a:ext>
            </a:extLst>
          </p:cNvPr>
          <p:cNvPicPr>
            <a:picLocks noChangeAspect="1"/>
          </p:cNvPicPr>
          <p:nvPr/>
        </p:nvPicPr>
        <p:blipFill>
          <a:blip r:embed="rId3" cstate="email">
            <a:alphaModFix amt="83000"/>
            <a:extLst>
              <a:ext uri="{28A0092B-C50C-407E-A947-70E740481C1C}">
                <a14:useLocalDpi xmlns:a14="http://schemas.microsoft.com/office/drawing/2010/main"/>
              </a:ext>
            </a:extLst>
          </a:blip>
          <a:stretch>
            <a:fillRect/>
          </a:stretch>
        </p:blipFill>
        <p:spPr>
          <a:xfrm rot="20606857">
            <a:off x="9145002" y="3240312"/>
            <a:ext cx="4222737" cy="4222737"/>
          </a:xfrm>
          <a:prstGeom prst="rect">
            <a:avLst/>
          </a:prstGeom>
        </p:spPr>
      </p:pic>
      <p:sp>
        <p:nvSpPr>
          <p:cNvPr id="2" name="Rectangle 1">
            <a:extLst>
              <a:ext uri="{FF2B5EF4-FFF2-40B4-BE49-F238E27FC236}">
                <a16:creationId xmlns:a16="http://schemas.microsoft.com/office/drawing/2014/main" id="{93386D46-8DDD-1384-3BAF-BB0580849032}"/>
              </a:ext>
            </a:extLst>
          </p:cNvPr>
          <p:cNvSpPr/>
          <p:nvPr/>
        </p:nvSpPr>
        <p:spPr>
          <a:xfrm>
            <a:off x="2448949" y="2558689"/>
            <a:ext cx="4729091" cy="8776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solidFill>
                <a:srgbClr val="5398A2"/>
              </a:solidFill>
              <a:latin typeface="Montserrat" panose="00000500000000000000" pitchFamily="50" charset="0"/>
            </a:endParaRPr>
          </a:p>
        </p:txBody>
      </p:sp>
      <p:sp>
        <p:nvSpPr>
          <p:cNvPr id="3" name="TextBox 2">
            <a:extLst>
              <a:ext uri="{FF2B5EF4-FFF2-40B4-BE49-F238E27FC236}">
                <a16:creationId xmlns:a16="http://schemas.microsoft.com/office/drawing/2014/main" id="{E3D0B342-AA64-6051-72B5-03C0A69C1B40}"/>
              </a:ext>
            </a:extLst>
          </p:cNvPr>
          <p:cNvSpPr txBox="1"/>
          <p:nvPr/>
        </p:nvSpPr>
        <p:spPr>
          <a:xfrm>
            <a:off x="2546492" y="2581549"/>
            <a:ext cx="4513415" cy="830997"/>
          </a:xfrm>
          <a:prstGeom prst="rect">
            <a:avLst/>
          </a:prstGeom>
          <a:noFill/>
        </p:spPr>
        <p:txBody>
          <a:bodyPr wrap="none" rtlCol="0">
            <a:spAutoFit/>
          </a:bodyPr>
          <a:lstStyle/>
          <a:p>
            <a:r>
              <a:rPr lang="en-US" sz="4800" b="1" spc="324" dirty="0">
                <a:solidFill>
                  <a:srgbClr val="5398A2"/>
                </a:solidFill>
                <a:latin typeface="Calibri" panose="020F0502020204030204" pitchFamily="34" charset="0"/>
                <a:cs typeface="Calibri" panose="020F0502020204030204" pitchFamily="34" charset="0"/>
              </a:rPr>
              <a:t>Ključni poudarki</a:t>
            </a:r>
          </a:p>
        </p:txBody>
      </p:sp>
    </p:spTree>
    <p:extLst>
      <p:ext uri="{BB962C8B-B14F-4D97-AF65-F5344CB8AC3E}">
        <p14:creationId xmlns:p14="http://schemas.microsoft.com/office/powerpoint/2010/main" val="3184661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FF5E3A-3082-C35F-5179-5BF9E0ACC9ED}"/>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40E7FA91-2366-4951-6394-EED801DC89D1}"/>
              </a:ext>
            </a:extLst>
          </p:cNvPr>
          <p:cNvSpPr>
            <a:spLocks noGrp="1"/>
          </p:cNvSpPr>
          <p:nvPr>
            <p:ph type="body" sz="quarter" idx="18"/>
          </p:nvPr>
        </p:nvSpPr>
        <p:spPr>
          <a:xfrm>
            <a:off x="675020" y="3392026"/>
            <a:ext cx="3005439" cy="1049221"/>
          </a:xfrm>
        </p:spPr>
        <p:txBody>
          <a:bodyPr/>
          <a:lstStyle/>
          <a:p>
            <a:r>
              <a:rPr lang="en-US" spc="324" dirty="0"/>
              <a:t>Ključni poudarki</a:t>
            </a:r>
          </a:p>
        </p:txBody>
      </p:sp>
      <p:sp>
        <p:nvSpPr>
          <p:cNvPr id="7" name="Text Placeholder 6">
            <a:extLst>
              <a:ext uri="{FF2B5EF4-FFF2-40B4-BE49-F238E27FC236}">
                <a16:creationId xmlns:a16="http://schemas.microsoft.com/office/drawing/2014/main" id="{C037F186-2E7D-B63B-35D3-83D62A9548D5}"/>
              </a:ext>
            </a:extLst>
          </p:cNvPr>
          <p:cNvSpPr>
            <a:spLocks noGrp="1"/>
          </p:cNvSpPr>
          <p:nvPr>
            <p:ph type="body" sz="quarter" idx="19"/>
          </p:nvPr>
        </p:nvSpPr>
        <p:spPr/>
        <p:txBody>
          <a:bodyPr/>
          <a:lstStyle/>
          <a:p>
            <a:r>
              <a:rPr lang="en-US" dirty="0"/>
              <a:t>06</a:t>
            </a:r>
          </a:p>
        </p:txBody>
      </p:sp>
      <p:sp>
        <p:nvSpPr>
          <p:cNvPr id="8" name="Text Placeholder 7">
            <a:extLst>
              <a:ext uri="{FF2B5EF4-FFF2-40B4-BE49-F238E27FC236}">
                <a16:creationId xmlns:a16="http://schemas.microsoft.com/office/drawing/2014/main" id="{F5882456-86A4-A604-7C4E-121D8E5AB758}"/>
              </a:ext>
            </a:extLst>
          </p:cNvPr>
          <p:cNvSpPr>
            <a:spLocks noGrp="1"/>
          </p:cNvSpPr>
          <p:nvPr>
            <p:ph type="body" sz="quarter" idx="20"/>
          </p:nvPr>
        </p:nvSpPr>
        <p:spPr>
          <a:xfrm>
            <a:off x="4538704" y="2008148"/>
            <a:ext cx="7188476" cy="4678402"/>
          </a:xfrm>
        </p:spPr>
        <p:txBody>
          <a:bodyPr/>
          <a:lstStyle/>
          <a:p>
            <a:pPr marL="342900" indent="-342900">
              <a:buFont typeface="Arial" panose="020B0604020202020204" pitchFamily="34" charset="0"/>
              <a:buChar char="•"/>
            </a:pPr>
            <a:r>
              <a:rPr lang="en-US" sz="2300" dirty="0"/>
              <a:t>Opolnomočenje = narediti svojo vizijo vidno in pristno.</a:t>
            </a:r>
          </a:p>
          <a:p>
            <a:pPr marL="342900" indent="-342900">
              <a:buFont typeface="Arial" panose="020B0604020202020204" pitchFamily="34" charset="0"/>
              <a:buChar char="•"/>
            </a:pPr>
            <a:r>
              <a:rPr lang="en-US" sz="2300" dirty="0"/>
              <a:t>Z zgodbami in vizualnimi vsebinami spodbujaj k ukrepanju, ne le obveščaj.</a:t>
            </a:r>
          </a:p>
          <a:p>
            <a:pPr marL="342900" indent="-342900">
              <a:buFont typeface="Arial" panose="020B0604020202020204" pitchFamily="34" charset="0"/>
              <a:buChar char="•"/>
            </a:pPr>
            <a:r>
              <a:rPr lang="en-US" sz="2300" dirty="0"/>
              <a:t>Za doseg se zanašaj na skupnost in sodelovanje.</a:t>
            </a:r>
          </a:p>
          <a:p>
            <a:pPr marL="342900" indent="-342900">
              <a:buFont typeface="Arial" panose="020B0604020202020204" pitchFamily="34" charset="0"/>
              <a:buChar char="•"/>
            </a:pPr>
            <a:r>
              <a:rPr lang="en-US" sz="2300" dirty="0"/>
              <a:t>Vedno preveri dejstva in ostani pregleden/-a (OER Digitalna pismenost).</a:t>
            </a:r>
          </a:p>
          <a:p>
            <a:pPr marL="342900" indent="-342900">
              <a:buFont typeface="Arial" panose="020B0604020202020204" pitchFamily="34" charset="0"/>
              <a:buChar char="•"/>
            </a:pPr>
            <a:r>
              <a:rPr lang="en-US" sz="2300" dirty="0"/>
              <a:t>Deljenje tvoje vizije je nenehen proces: </a:t>
            </a:r>
          </a:p>
          <a:p>
            <a:pPr marL="0" indent="0"/>
            <a:r>
              <a:rPr lang="en-US" sz="2300" dirty="0"/>
              <a:t>	ustvari → deli → prisluhni → izboljšaj.</a:t>
            </a:r>
          </a:p>
        </p:txBody>
      </p:sp>
      <p:sp>
        <p:nvSpPr>
          <p:cNvPr id="5" name="Text Placeholder 4">
            <a:extLst>
              <a:ext uri="{FF2B5EF4-FFF2-40B4-BE49-F238E27FC236}">
                <a16:creationId xmlns:a16="http://schemas.microsoft.com/office/drawing/2014/main" id="{6334EF0E-B2EB-894B-0C9C-EF4DDBE5387F}"/>
              </a:ext>
            </a:extLst>
          </p:cNvPr>
          <p:cNvSpPr>
            <a:spLocks noGrp="1"/>
          </p:cNvSpPr>
          <p:nvPr>
            <p:ph type="body" sz="quarter" idx="16"/>
          </p:nvPr>
        </p:nvSpPr>
        <p:spPr>
          <a:xfrm>
            <a:off x="4555503" y="761603"/>
            <a:ext cx="6961476" cy="803654"/>
          </a:xfrm>
        </p:spPr>
        <p:txBody>
          <a:bodyPr/>
          <a:lstStyle/>
          <a:p>
            <a:r>
              <a:rPr lang="en-US" spc="324" dirty="0">
                <a:solidFill>
                  <a:srgbClr val="5398A2"/>
                </a:solidFill>
              </a:rPr>
              <a:t>Ključni poudarki</a:t>
            </a:r>
          </a:p>
        </p:txBody>
      </p:sp>
      <p:pic>
        <p:nvPicPr>
          <p:cNvPr id="9" name="Picture Placeholder 8">
            <a:extLst>
              <a:ext uri="{FF2B5EF4-FFF2-40B4-BE49-F238E27FC236}">
                <a16:creationId xmlns:a16="http://schemas.microsoft.com/office/drawing/2014/main" id="{F44CD52B-B5C1-4062-7978-19D6AF1D9F08}"/>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spTree>
    <p:extLst>
      <p:ext uri="{BB962C8B-B14F-4D97-AF65-F5344CB8AC3E}">
        <p14:creationId xmlns:p14="http://schemas.microsoft.com/office/powerpoint/2010/main" val="9580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D1EC22-3EBA-A268-8176-427833BC52CC}"/>
              </a:ext>
            </a:extLst>
          </p:cNvPr>
          <p:cNvPicPr>
            <a:picLocks noChangeAspect="1"/>
          </p:cNvPicPr>
          <p:nvPr/>
        </p:nvPicPr>
        <p:blipFill>
          <a:blip r:embed="rId2" cstate="email">
            <a:alphaModFix amt="63000"/>
            <a:extLst>
              <a:ext uri="{28A0092B-C50C-407E-A947-70E740481C1C}">
                <a14:useLocalDpi xmlns:a14="http://schemas.microsoft.com/office/drawing/2010/main"/>
              </a:ext>
            </a:extLst>
          </a:blip>
          <a:stretch>
            <a:fillRect/>
          </a:stretch>
        </p:blipFill>
        <p:spPr>
          <a:xfrm rot="1081996">
            <a:off x="8046185" y="3549378"/>
            <a:ext cx="4628596" cy="4628596"/>
          </a:xfrm>
          <a:prstGeom prst="rect">
            <a:avLst/>
          </a:prstGeom>
        </p:spPr>
      </p:pic>
      <p:sp>
        <p:nvSpPr>
          <p:cNvPr id="5" name="Text Placeholder 4">
            <a:extLst>
              <a:ext uri="{FF2B5EF4-FFF2-40B4-BE49-F238E27FC236}">
                <a16:creationId xmlns:a16="http://schemas.microsoft.com/office/drawing/2014/main" id="{B3A8CB70-0662-7800-9016-B78A2FC761D0}"/>
              </a:ext>
            </a:extLst>
          </p:cNvPr>
          <p:cNvSpPr>
            <a:spLocks noGrp="1"/>
          </p:cNvSpPr>
          <p:nvPr>
            <p:ph type="body" sz="quarter" idx="19"/>
          </p:nvPr>
        </p:nvSpPr>
        <p:spPr>
          <a:xfrm>
            <a:off x="6917969" y="2298183"/>
            <a:ext cx="3195486" cy="731140"/>
          </a:xfrm>
        </p:spPr>
        <p:txBody>
          <a:bodyPr/>
          <a:lstStyle/>
          <a:p>
            <a:r>
              <a:rPr lang="en-US" dirty="0"/>
              <a:t>Vprašanja?</a:t>
            </a:r>
          </a:p>
        </p:txBody>
      </p:sp>
      <p:sp>
        <p:nvSpPr>
          <p:cNvPr id="6" name="Text Placeholder 5">
            <a:extLst>
              <a:ext uri="{FF2B5EF4-FFF2-40B4-BE49-F238E27FC236}">
                <a16:creationId xmlns:a16="http://schemas.microsoft.com/office/drawing/2014/main" id="{C5BAE401-DA00-8AF1-77E7-AA07B9867939}"/>
              </a:ext>
            </a:extLst>
          </p:cNvPr>
          <p:cNvSpPr>
            <a:spLocks noGrp="1"/>
          </p:cNvSpPr>
          <p:nvPr>
            <p:ph type="body" sz="quarter" idx="20"/>
          </p:nvPr>
        </p:nvSpPr>
        <p:spPr>
          <a:xfrm>
            <a:off x="7221608" y="1554480"/>
            <a:ext cx="3605719" cy="989958"/>
          </a:xfrm>
        </p:spPr>
        <p:txBody>
          <a:bodyPr/>
          <a:lstStyle/>
          <a:p>
            <a:pPr algn="l"/>
            <a:r>
              <a:rPr lang="en-US" b="1" dirty="0"/>
              <a:t>Hvala </a:t>
            </a:r>
          </a:p>
        </p:txBody>
      </p:sp>
      <p:sp>
        <p:nvSpPr>
          <p:cNvPr id="4" name="Text Placeholder 3">
            <a:extLst>
              <a:ext uri="{FF2B5EF4-FFF2-40B4-BE49-F238E27FC236}">
                <a16:creationId xmlns:a16="http://schemas.microsoft.com/office/drawing/2014/main" id="{72E32BD9-E6FB-ACD0-68F0-84C4B07DE332}"/>
              </a:ext>
            </a:extLst>
          </p:cNvPr>
          <p:cNvSpPr>
            <a:spLocks noGrp="1"/>
          </p:cNvSpPr>
          <p:nvPr>
            <p:ph type="body" sz="quarter" idx="17"/>
          </p:nvPr>
        </p:nvSpPr>
        <p:spPr>
          <a:xfrm>
            <a:off x="603661" y="4708722"/>
            <a:ext cx="4952012" cy="679345"/>
          </a:xfrm>
        </p:spPr>
        <p:txBody>
          <a:bodyPr/>
          <a:lstStyle/>
          <a:p>
            <a:r>
              <a:rPr lang="en-US" sz="3200"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www.</a:t>
            </a:r>
            <a:r>
              <a:rPr lang="en-US" sz="3200" b="1"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planet-pulse</a:t>
            </a:r>
            <a:r>
              <a:rPr lang="en-US" sz="3200" kern="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.eu</a:t>
            </a:r>
            <a:endParaRPr lang="en-IE" sz="32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1" name="Group 40">
            <a:extLst>
              <a:ext uri="{FF2B5EF4-FFF2-40B4-BE49-F238E27FC236}">
                <a16:creationId xmlns:a16="http://schemas.microsoft.com/office/drawing/2014/main" id="{08E70028-2DEC-7AAE-0EE7-0F62324D787D}"/>
              </a:ext>
            </a:extLst>
          </p:cNvPr>
          <p:cNvGrpSpPr/>
          <p:nvPr/>
        </p:nvGrpSpPr>
        <p:grpSpPr>
          <a:xfrm>
            <a:off x="8770875" y="4675497"/>
            <a:ext cx="2817464" cy="475324"/>
            <a:chOff x="9893620" y="5409126"/>
            <a:chExt cx="1664680" cy="280842"/>
          </a:xfrm>
        </p:grpSpPr>
        <p:grpSp>
          <p:nvGrpSpPr>
            <p:cNvPr id="42" name="Graphic 3">
              <a:extLst>
                <a:ext uri="{FF2B5EF4-FFF2-40B4-BE49-F238E27FC236}">
                  <a16:creationId xmlns:a16="http://schemas.microsoft.com/office/drawing/2014/main" id="{8E0E4AE3-375B-387C-8EAF-8DCE0517155E}"/>
                </a:ext>
              </a:extLst>
            </p:cNvPr>
            <p:cNvGrpSpPr/>
            <p:nvPr/>
          </p:nvGrpSpPr>
          <p:grpSpPr>
            <a:xfrm>
              <a:off x="10931758" y="5409126"/>
              <a:ext cx="280634" cy="280634"/>
              <a:chOff x="1950027" y="2499889"/>
              <a:chExt cx="850463" cy="850463"/>
            </a:xfrm>
          </p:grpSpPr>
          <p:sp>
            <p:nvSpPr>
              <p:cNvPr id="54" name="Freeform 53">
                <a:extLst>
                  <a:ext uri="{FF2B5EF4-FFF2-40B4-BE49-F238E27FC236}">
                    <a16:creationId xmlns:a16="http://schemas.microsoft.com/office/drawing/2014/main" id="{6402D031-FFB6-8259-0354-679EE64AA2CE}"/>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5398A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nvGrpSpPr>
              <p:cNvPr id="55" name="Graphic 3">
                <a:extLst>
                  <a:ext uri="{FF2B5EF4-FFF2-40B4-BE49-F238E27FC236}">
                    <a16:creationId xmlns:a16="http://schemas.microsoft.com/office/drawing/2014/main" id="{DC92A2F0-CE09-DAB9-600E-6992B3303762}"/>
                  </a:ext>
                </a:extLst>
              </p:cNvPr>
              <p:cNvGrpSpPr/>
              <p:nvPr/>
            </p:nvGrpSpPr>
            <p:grpSpPr>
              <a:xfrm>
                <a:off x="2107521" y="2657382"/>
                <a:ext cx="535476" cy="535477"/>
                <a:chOff x="2107521" y="2657382"/>
                <a:chExt cx="535476" cy="535477"/>
              </a:xfrm>
              <a:solidFill>
                <a:srgbClr val="FFFFFF"/>
              </a:solidFill>
            </p:grpSpPr>
            <p:sp>
              <p:nvSpPr>
                <p:cNvPr id="56" name="Freeform 55">
                  <a:extLst>
                    <a:ext uri="{FF2B5EF4-FFF2-40B4-BE49-F238E27FC236}">
                      <a16:creationId xmlns:a16="http://schemas.microsoft.com/office/drawing/2014/main" id="{53EF852F-D3BF-44F7-C78D-6BB73635A6C0}"/>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7" name="Freeform 56">
                  <a:extLst>
                    <a:ext uri="{FF2B5EF4-FFF2-40B4-BE49-F238E27FC236}">
                      <a16:creationId xmlns:a16="http://schemas.microsoft.com/office/drawing/2014/main" id="{F7B0FA52-9D6F-EEE6-0545-C31C48C9357F}"/>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8" name="Freeform 57">
                  <a:extLst>
                    <a:ext uri="{FF2B5EF4-FFF2-40B4-BE49-F238E27FC236}">
                      <a16:creationId xmlns:a16="http://schemas.microsoft.com/office/drawing/2014/main" id="{DFFF187C-C0ED-470D-C770-ECD76914918C}"/>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grpSp>
          <p:nvGrpSpPr>
            <p:cNvPr id="43" name="Graphic 3">
              <a:extLst>
                <a:ext uri="{FF2B5EF4-FFF2-40B4-BE49-F238E27FC236}">
                  <a16:creationId xmlns:a16="http://schemas.microsoft.com/office/drawing/2014/main" id="{EC70BC23-4FB5-59D3-1F2E-8F6C44B5C816}"/>
                </a:ext>
              </a:extLst>
            </p:cNvPr>
            <p:cNvGrpSpPr/>
            <p:nvPr/>
          </p:nvGrpSpPr>
          <p:grpSpPr>
            <a:xfrm>
              <a:off x="10239527" y="5409126"/>
              <a:ext cx="280634" cy="280634"/>
              <a:chOff x="-147782" y="2499889"/>
              <a:chExt cx="850463" cy="850463"/>
            </a:xfrm>
          </p:grpSpPr>
          <p:sp>
            <p:nvSpPr>
              <p:cNvPr id="52" name="Freeform 51">
                <a:extLst>
                  <a:ext uri="{FF2B5EF4-FFF2-40B4-BE49-F238E27FC236}">
                    <a16:creationId xmlns:a16="http://schemas.microsoft.com/office/drawing/2014/main" id="{7FB44486-728E-7313-B8E5-D528C51952E8}"/>
                  </a:ext>
                </a:extLst>
              </p:cNvPr>
              <p:cNvSpPr/>
              <p:nvPr/>
            </p:nvSpPr>
            <p:spPr>
              <a:xfrm>
                <a:off x="-147782"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5398A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3" name="Freeform 52">
                <a:extLst>
                  <a:ext uri="{FF2B5EF4-FFF2-40B4-BE49-F238E27FC236}">
                    <a16:creationId xmlns:a16="http://schemas.microsoft.com/office/drawing/2014/main" id="{78D4C7AA-F878-39B7-E7AE-62449BA94379}"/>
                  </a:ext>
                </a:extLst>
              </p:cNvPr>
              <p:cNvSpPr/>
              <p:nvPr/>
            </p:nvSpPr>
            <p:spPr>
              <a:xfrm>
                <a:off x="18529" y="2722898"/>
                <a:ext cx="549967" cy="447282"/>
              </a:xfrm>
              <a:custGeom>
                <a:avLst/>
                <a:gdLst>
                  <a:gd name="connsiteX0" fmla="*/ 173243 w 549966"/>
                  <a:gd name="connsiteY0" fmla="*/ 447281 h 447280"/>
                  <a:gd name="connsiteX1" fmla="*/ 494529 w 549966"/>
                  <a:gd name="connsiteY1" fmla="*/ 125995 h 447280"/>
                  <a:gd name="connsiteX2" fmla="*/ 493899 w 549966"/>
                  <a:gd name="connsiteY2" fmla="*/ 111505 h 447280"/>
                  <a:gd name="connsiteX3" fmla="*/ 549966 w 549966"/>
                  <a:gd name="connsiteY3" fmla="*/ 52918 h 447280"/>
                  <a:gd name="connsiteX4" fmla="*/ 485079 w 549966"/>
                  <a:gd name="connsiteY4" fmla="*/ 70557 h 447280"/>
                  <a:gd name="connsiteX5" fmla="*/ 534847 w 549966"/>
                  <a:gd name="connsiteY5" fmla="*/ 8190 h 447280"/>
                  <a:gd name="connsiteX6" fmla="*/ 463030 w 549966"/>
                  <a:gd name="connsiteY6" fmla="*/ 35908 h 447280"/>
                  <a:gd name="connsiteX7" fmla="*/ 380504 w 549966"/>
                  <a:gd name="connsiteY7" fmla="*/ 0 h 447280"/>
                  <a:gd name="connsiteX8" fmla="*/ 267739 w 549966"/>
                  <a:gd name="connsiteY8" fmla="*/ 112765 h 447280"/>
                  <a:gd name="connsiteX9" fmla="*/ 270888 w 549966"/>
                  <a:gd name="connsiteY9" fmla="*/ 138594 h 447280"/>
                  <a:gd name="connsiteX10" fmla="*/ 38428 w 549966"/>
                  <a:gd name="connsiteY10" fmla="*/ 20789 h 447280"/>
                  <a:gd name="connsiteX11" fmla="*/ 23309 w 549966"/>
                  <a:gd name="connsiteY11" fmla="*/ 77487 h 447280"/>
                  <a:gd name="connsiteX12" fmla="*/ 73707 w 549966"/>
                  <a:gd name="connsiteY12" fmla="*/ 171353 h 447280"/>
                  <a:gd name="connsiteX13" fmla="*/ 22679 w 549966"/>
                  <a:gd name="connsiteY13" fmla="*/ 157493 h 447280"/>
                  <a:gd name="connsiteX14" fmla="*/ 22679 w 549966"/>
                  <a:gd name="connsiteY14" fmla="*/ 158753 h 447280"/>
                  <a:gd name="connsiteX15" fmla="*/ 113395 w 549966"/>
                  <a:gd name="connsiteY15" fmla="*/ 269628 h 447280"/>
                  <a:gd name="connsiteX16" fmla="*/ 83786 w 549966"/>
                  <a:gd name="connsiteY16" fmla="*/ 273408 h 447280"/>
                  <a:gd name="connsiteX17" fmla="*/ 62367 w 549966"/>
                  <a:gd name="connsiteY17" fmla="*/ 271518 h 447280"/>
                  <a:gd name="connsiteX18" fmla="*/ 167573 w 549966"/>
                  <a:gd name="connsiteY18" fmla="*/ 349635 h 447280"/>
                  <a:gd name="connsiteX19" fmla="*/ 27089 w 549966"/>
                  <a:gd name="connsiteY19" fmla="*/ 398143 h 447280"/>
                  <a:gd name="connsiteX20" fmla="*/ 0 w 549966"/>
                  <a:gd name="connsiteY20" fmla="*/ 396883 h 447280"/>
                  <a:gd name="connsiteX21" fmla="*/ 173243 w 549966"/>
                  <a:gd name="connsiteY21" fmla="*/ 447281 h 44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9966" h="447280">
                    <a:moveTo>
                      <a:pt x="173243" y="447281"/>
                    </a:moveTo>
                    <a:cubicBezTo>
                      <a:pt x="381134" y="447281"/>
                      <a:pt x="494529" y="275298"/>
                      <a:pt x="494529" y="125995"/>
                    </a:cubicBezTo>
                    <a:cubicBezTo>
                      <a:pt x="494529" y="120955"/>
                      <a:pt x="494529" y="116545"/>
                      <a:pt x="493899" y="111505"/>
                    </a:cubicBezTo>
                    <a:cubicBezTo>
                      <a:pt x="515948" y="95756"/>
                      <a:pt x="534847" y="75597"/>
                      <a:pt x="549966" y="52918"/>
                    </a:cubicBezTo>
                    <a:cubicBezTo>
                      <a:pt x="529807" y="61737"/>
                      <a:pt x="507758" y="68037"/>
                      <a:pt x="485079" y="70557"/>
                    </a:cubicBezTo>
                    <a:cubicBezTo>
                      <a:pt x="508388" y="56698"/>
                      <a:pt x="526027" y="34649"/>
                      <a:pt x="534847" y="8190"/>
                    </a:cubicBezTo>
                    <a:cubicBezTo>
                      <a:pt x="512798" y="21419"/>
                      <a:pt x="488859" y="30239"/>
                      <a:pt x="463030" y="35908"/>
                    </a:cubicBezTo>
                    <a:cubicBezTo>
                      <a:pt x="442241" y="13859"/>
                      <a:pt x="413262" y="0"/>
                      <a:pt x="380504" y="0"/>
                    </a:cubicBezTo>
                    <a:cubicBezTo>
                      <a:pt x="318136" y="0"/>
                      <a:pt x="267739" y="50398"/>
                      <a:pt x="267739" y="112765"/>
                    </a:cubicBezTo>
                    <a:cubicBezTo>
                      <a:pt x="267739" y="121585"/>
                      <a:pt x="268998" y="130404"/>
                      <a:pt x="270888" y="138594"/>
                    </a:cubicBezTo>
                    <a:cubicBezTo>
                      <a:pt x="177022" y="134184"/>
                      <a:pt x="93866" y="88826"/>
                      <a:pt x="38428" y="20789"/>
                    </a:cubicBezTo>
                    <a:cubicBezTo>
                      <a:pt x="28979" y="37168"/>
                      <a:pt x="23309" y="56698"/>
                      <a:pt x="23309" y="77487"/>
                    </a:cubicBezTo>
                    <a:cubicBezTo>
                      <a:pt x="23309" y="116545"/>
                      <a:pt x="43468" y="151194"/>
                      <a:pt x="73707" y="171353"/>
                    </a:cubicBezTo>
                    <a:cubicBezTo>
                      <a:pt x="55438" y="170723"/>
                      <a:pt x="37798" y="165683"/>
                      <a:pt x="22679" y="157493"/>
                    </a:cubicBezTo>
                    <a:cubicBezTo>
                      <a:pt x="22679" y="158123"/>
                      <a:pt x="22679" y="158123"/>
                      <a:pt x="22679" y="158753"/>
                    </a:cubicBezTo>
                    <a:cubicBezTo>
                      <a:pt x="22679" y="213561"/>
                      <a:pt x="61737" y="258919"/>
                      <a:pt x="113395" y="269628"/>
                    </a:cubicBezTo>
                    <a:cubicBezTo>
                      <a:pt x="103946" y="272148"/>
                      <a:pt x="93866" y="273408"/>
                      <a:pt x="83786" y="273408"/>
                    </a:cubicBezTo>
                    <a:cubicBezTo>
                      <a:pt x="76227" y="273408"/>
                      <a:pt x="69297" y="272778"/>
                      <a:pt x="62367" y="271518"/>
                    </a:cubicBezTo>
                    <a:cubicBezTo>
                      <a:pt x="76857" y="316246"/>
                      <a:pt x="118435" y="349005"/>
                      <a:pt x="167573" y="349635"/>
                    </a:cubicBezTo>
                    <a:cubicBezTo>
                      <a:pt x="129144" y="379874"/>
                      <a:pt x="80006" y="398143"/>
                      <a:pt x="27089" y="398143"/>
                    </a:cubicBezTo>
                    <a:cubicBezTo>
                      <a:pt x="18269" y="398143"/>
                      <a:pt x="8820" y="397513"/>
                      <a:pt x="0" y="396883"/>
                    </a:cubicBezTo>
                    <a:cubicBezTo>
                      <a:pt x="50398" y="428382"/>
                      <a:pt x="109615" y="447281"/>
                      <a:pt x="173243" y="447281"/>
                    </a:cubicBezTo>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44" name="Graphic 3">
              <a:extLst>
                <a:ext uri="{FF2B5EF4-FFF2-40B4-BE49-F238E27FC236}">
                  <a16:creationId xmlns:a16="http://schemas.microsoft.com/office/drawing/2014/main" id="{03A0627F-1B82-E6FC-5D88-6119729D50AA}"/>
                </a:ext>
              </a:extLst>
            </p:cNvPr>
            <p:cNvGrpSpPr/>
            <p:nvPr/>
          </p:nvGrpSpPr>
          <p:grpSpPr>
            <a:xfrm>
              <a:off x="11277666" y="5409126"/>
              <a:ext cx="280634" cy="280634"/>
              <a:chOff x="2998302" y="2499889"/>
              <a:chExt cx="850463" cy="850463"/>
            </a:xfrm>
          </p:grpSpPr>
          <p:sp>
            <p:nvSpPr>
              <p:cNvPr id="50" name="Freeform 49">
                <a:extLst>
                  <a:ext uri="{FF2B5EF4-FFF2-40B4-BE49-F238E27FC236}">
                    <a16:creationId xmlns:a16="http://schemas.microsoft.com/office/drawing/2014/main" id="{C21D51D7-5781-6350-26E9-32FCEEE1281F}"/>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5398A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1" name="Freeform 50">
                <a:extLst>
                  <a:ext uri="{FF2B5EF4-FFF2-40B4-BE49-F238E27FC236}">
                    <a16:creationId xmlns:a16="http://schemas.microsoft.com/office/drawing/2014/main" id="{ACA7E8FC-9176-E93C-41EF-DC3A81B5AA9D}"/>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45" name="Graphic 3">
              <a:extLst>
                <a:ext uri="{FF2B5EF4-FFF2-40B4-BE49-F238E27FC236}">
                  <a16:creationId xmlns:a16="http://schemas.microsoft.com/office/drawing/2014/main" id="{4D3CB470-84E4-5E54-0102-3DFBF9EE22A2}"/>
                </a:ext>
              </a:extLst>
            </p:cNvPr>
            <p:cNvGrpSpPr/>
            <p:nvPr/>
          </p:nvGrpSpPr>
          <p:grpSpPr>
            <a:xfrm>
              <a:off x="9893620" y="5409126"/>
              <a:ext cx="280634" cy="280842"/>
              <a:chOff x="-1196056" y="2499889"/>
              <a:chExt cx="850463" cy="851093"/>
            </a:xfrm>
          </p:grpSpPr>
          <p:sp>
            <p:nvSpPr>
              <p:cNvPr id="48" name="Freeform 47">
                <a:extLst>
                  <a:ext uri="{FF2B5EF4-FFF2-40B4-BE49-F238E27FC236}">
                    <a16:creationId xmlns:a16="http://schemas.microsoft.com/office/drawing/2014/main" id="{79E5293D-38DC-118E-76B2-F20C4700178F}"/>
                  </a:ext>
                </a:extLst>
              </p:cNvPr>
              <p:cNvSpPr/>
              <p:nvPr/>
            </p:nvSpPr>
            <p:spPr>
              <a:xfrm>
                <a:off x="-1196056" y="2499889"/>
                <a:ext cx="850463" cy="845423"/>
              </a:xfrm>
              <a:custGeom>
                <a:avLst/>
                <a:gdLst>
                  <a:gd name="connsiteX0" fmla="*/ 850463 w 850463"/>
                  <a:gd name="connsiteY0" fmla="*/ 425232 h 845423"/>
                  <a:gd name="connsiteX1" fmla="*/ 425232 w 850463"/>
                  <a:gd name="connsiteY1" fmla="*/ 0 h 845423"/>
                  <a:gd name="connsiteX2" fmla="*/ 0 w 850463"/>
                  <a:gd name="connsiteY2" fmla="*/ 425232 h 845423"/>
                  <a:gd name="connsiteX3" fmla="*/ 359085 w 850463"/>
                  <a:gd name="connsiteY3" fmla="*/ 845424 h 845423"/>
                  <a:gd name="connsiteX4" fmla="*/ 359085 w 850463"/>
                  <a:gd name="connsiteY4" fmla="*/ 548076 h 845423"/>
                  <a:gd name="connsiteX5" fmla="*/ 251359 w 850463"/>
                  <a:gd name="connsiteY5" fmla="*/ 548076 h 845423"/>
                  <a:gd name="connsiteX6" fmla="*/ 251359 w 850463"/>
                  <a:gd name="connsiteY6" fmla="*/ 425232 h 845423"/>
                  <a:gd name="connsiteX7" fmla="*/ 359085 w 850463"/>
                  <a:gd name="connsiteY7" fmla="*/ 425232 h 845423"/>
                  <a:gd name="connsiteX8" fmla="*/ 359085 w 850463"/>
                  <a:gd name="connsiteY8" fmla="*/ 331996 h 845423"/>
                  <a:gd name="connsiteX9" fmla="*/ 519728 w 850463"/>
                  <a:gd name="connsiteY9" fmla="*/ 166313 h 845423"/>
                  <a:gd name="connsiteX10" fmla="*/ 614854 w 850463"/>
                  <a:gd name="connsiteY10" fmla="*/ 174503 h 845423"/>
                  <a:gd name="connsiteX11" fmla="*/ 614854 w 850463"/>
                  <a:gd name="connsiteY11" fmla="*/ 279078 h 845423"/>
                  <a:gd name="connsiteX12" fmla="*/ 561306 w 850463"/>
                  <a:gd name="connsiteY12" fmla="*/ 279078 h 845423"/>
                  <a:gd name="connsiteX13" fmla="*/ 492009 w 850463"/>
                  <a:gd name="connsiteY13" fmla="*/ 345225 h 845423"/>
                  <a:gd name="connsiteX14" fmla="*/ 492009 w 850463"/>
                  <a:gd name="connsiteY14" fmla="*/ 425232 h 845423"/>
                  <a:gd name="connsiteX15" fmla="*/ 609184 w 850463"/>
                  <a:gd name="connsiteY15" fmla="*/ 425232 h 845423"/>
                  <a:gd name="connsiteX16" fmla="*/ 590285 w 850463"/>
                  <a:gd name="connsiteY16" fmla="*/ 548076 h 845423"/>
                  <a:gd name="connsiteX17" fmla="*/ 491379 w 850463"/>
                  <a:gd name="connsiteY17" fmla="*/ 548076 h 845423"/>
                  <a:gd name="connsiteX18" fmla="*/ 491379 w 850463"/>
                  <a:gd name="connsiteY18" fmla="*/ 845424 h 845423"/>
                  <a:gd name="connsiteX19" fmla="*/ 850463 w 850463"/>
                  <a:gd name="connsiteY19" fmla="*/ 425232 h 845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50463" h="845423">
                    <a:moveTo>
                      <a:pt x="850463" y="425232"/>
                    </a:moveTo>
                    <a:cubicBezTo>
                      <a:pt x="850463" y="190252"/>
                      <a:pt x="660212" y="0"/>
                      <a:pt x="425232" y="0"/>
                    </a:cubicBezTo>
                    <a:cubicBezTo>
                      <a:pt x="190252" y="0"/>
                      <a:pt x="0" y="190252"/>
                      <a:pt x="0" y="425232"/>
                    </a:cubicBezTo>
                    <a:cubicBezTo>
                      <a:pt x="0" y="637533"/>
                      <a:pt x="155603" y="813295"/>
                      <a:pt x="359085" y="845424"/>
                    </a:cubicBezTo>
                    <a:lnTo>
                      <a:pt x="359085" y="548076"/>
                    </a:lnTo>
                    <a:lnTo>
                      <a:pt x="251359" y="548076"/>
                    </a:lnTo>
                    <a:lnTo>
                      <a:pt x="251359" y="425232"/>
                    </a:lnTo>
                    <a:lnTo>
                      <a:pt x="359085" y="425232"/>
                    </a:lnTo>
                    <a:lnTo>
                      <a:pt x="359085" y="331996"/>
                    </a:lnTo>
                    <a:cubicBezTo>
                      <a:pt x="359085" y="225530"/>
                      <a:pt x="422712" y="166313"/>
                      <a:pt x="519728" y="166313"/>
                    </a:cubicBezTo>
                    <a:cubicBezTo>
                      <a:pt x="566346" y="166313"/>
                      <a:pt x="614854" y="174503"/>
                      <a:pt x="614854" y="174503"/>
                    </a:cubicBezTo>
                    <a:lnTo>
                      <a:pt x="614854" y="279078"/>
                    </a:lnTo>
                    <a:lnTo>
                      <a:pt x="561306" y="279078"/>
                    </a:lnTo>
                    <a:cubicBezTo>
                      <a:pt x="508388" y="279078"/>
                      <a:pt x="492009" y="311837"/>
                      <a:pt x="492009" y="345225"/>
                    </a:cubicBezTo>
                    <a:lnTo>
                      <a:pt x="492009" y="425232"/>
                    </a:lnTo>
                    <a:lnTo>
                      <a:pt x="609184" y="425232"/>
                    </a:lnTo>
                    <a:lnTo>
                      <a:pt x="590285" y="548076"/>
                    </a:lnTo>
                    <a:lnTo>
                      <a:pt x="491379" y="548076"/>
                    </a:lnTo>
                    <a:lnTo>
                      <a:pt x="491379" y="845424"/>
                    </a:lnTo>
                    <a:cubicBezTo>
                      <a:pt x="694860" y="813925"/>
                      <a:pt x="850463" y="637533"/>
                      <a:pt x="850463" y="425232"/>
                    </a:cubicBezTo>
                    <a:close/>
                  </a:path>
                </a:pathLst>
              </a:custGeom>
              <a:solidFill>
                <a:srgbClr val="5398A2"/>
              </a:solidFill>
              <a:ln w="6294"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49" name="Freeform 48">
                <a:extLst>
                  <a:ext uri="{FF2B5EF4-FFF2-40B4-BE49-F238E27FC236}">
                    <a16:creationId xmlns:a16="http://schemas.microsoft.com/office/drawing/2014/main" id="{BA77D9DB-7F2F-F39D-8199-E26A44E77B6E}"/>
                  </a:ext>
                </a:extLst>
              </p:cNvPr>
              <p:cNvSpPr/>
              <p:nvPr/>
            </p:nvSpPr>
            <p:spPr>
              <a:xfrm>
                <a:off x="-945327" y="2666201"/>
                <a:ext cx="363494" cy="684780"/>
              </a:xfrm>
              <a:custGeom>
                <a:avLst/>
                <a:gdLst>
                  <a:gd name="connsiteX0" fmla="*/ 339555 w 363494"/>
                  <a:gd name="connsiteY0" fmla="*/ 381764 h 684780"/>
                  <a:gd name="connsiteX1" fmla="*/ 358455 w 363494"/>
                  <a:gd name="connsiteY1" fmla="*/ 258919 h 684780"/>
                  <a:gd name="connsiteX2" fmla="*/ 240650 w 363494"/>
                  <a:gd name="connsiteY2" fmla="*/ 258919 h 684780"/>
                  <a:gd name="connsiteX3" fmla="*/ 240650 w 363494"/>
                  <a:gd name="connsiteY3" fmla="*/ 179542 h 684780"/>
                  <a:gd name="connsiteX4" fmla="*/ 309947 w 363494"/>
                  <a:gd name="connsiteY4" fmla="*/ 113395 h 684780"/>
                  <a:gd name="connsiteX5" fmla="*/ 363494 w 363494"/>
                  <a:gd name="connsiteY5" fmla="*/ 113395 h 684780"/>
                  <a:gd name="connsiteX6" fmla="*/ 363494 w 363494"/>
                  <a:gd name="connsiteY6" fmla="*/ 8190 h 684780"/>
                  <a:gd name="connsiteX7" fmla="*/ 268368 w 363494"/>
                  <a:gd name="connsiteY7" fmla="*/ 0 h 684780"/>
                  <a:gd name="connsiteX8" fmla="*/ 107725 w 363494"/>
                  <a:gd name="connsiteY8" fmla="*/ 165683 h 684780"/>
                  <a:gd name="connsiteX9" fmla="*/ 107725 w 363494"/>
                  <a:gd name="connsiteY9" fmla="*/ 259549 h 684780"/>
                  <a:gd name="connsiteX10" fmla="*/ 0 w 363494"/>
                  <a:gd name="connsiteY10" fmla="*/ 259549 h 684780"/>
                  <a:gd name="connsiteX11" fmla="*/ 0 w 363494"/>
                  <a:gd name="connsiteY11" fmla="*/ 382394 h 684780"/>
                  <a:gd name="connsiteX12" fmla="*/ 107725 w 363494"/>
                  <a:gd name="connsiteY12" fmla="*/ 382394 h 684780"/>
                  <a:gd name="connsiteX13" fmla="*/ 107725 w 363494"/>
                  <a:gd name="connsiteY13" fmla="*/ 679741 h 684780"/>
                  <a:gd name="connsiteX14" fmla="*/ 173873 w 363494"/>
                  <a:gd name="connsiteY14" fmla="*/ 684781 h 684780"/>
                  <a:gd name="connsiteX15" fmla="*/ 240020 w 363494"/>
                  <a:gd name="connsiteY15" fmla="*/ 679741 h 684780"/>
                  <a:gd name="connsiteX16" fmla="*/ 240020 w 363494"/>
                  <a:gd name="connsiteY16" fmla="*/ 382394 h 684780"/>
                  <a:gd name="connsiteX17" fmla="*/ 339555 w 363494"/>
                  <a:gd name="connsiteY17" fmla="*/ 382394 h 68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3494" h="684780">
                    <a:moveTo>
                      <a:pt x="339555" y="381764"/>
                    </a:moveTo>
                    <a:lnTo>
                      <a:pt x="358455" y="258919"/>
                    </a:lnTo>
                    <a:lnTo>
                      <a:pt x="240650" y="258919"/>
                    </a:lnTo>
                    <a:lnTo>
                      <a:pt x="240650" y="179542"/>
                    </a:lnTo>
                    <a:cubicBezTo>
                      <a:pt x="240650" y="146154"/>
                      <a:pt x="257029" y="113395"/>
                      <a:pt x="309947" y="113395"/>
                    </a:cubicBezTo>
                    <a:lnTo>
                      <a:pt x="363494" y="113395"/>
                    </a:lnTo>
                    <a:lnTo>
                      <a:pt x="363494" y="8190"/>
                    </a:lnTo>
                    <a:cubicBezTo>
                      <a:pt x="363494" y="8190"/>
                      <a:pt x="314987" y="0"/>
                      <a:pt x="268368" y="0"/>
                    </a:cubicBezTo>
                    <a:cubicBezTo>
                      <a:pt x="171353" y="0"/>
                      <a:pt x="107725" y="58588"/>
                      <a:pt x="107725" y="165683"/>
                    </a:cubicBezTo>
                    <a:lnTo>
                      <a:pt x="107725" y="259549"/>
                    </a:lnTo>
                    <a:lnTo>
                      <a:pt x="0" y="259549"/>
                    </a:lnTo>
                    <a:lnTo>
                      <a:pt x="0" y="382394"/>
                    </a:lnTo>
                    <a:lnTo>
                      <a:pt x="107725" y="382394"/>
                    </a:lnTo>
                    <a:lnTo>
                      <a:pt x="107725" y="679741"/>
                    </a:lnTo>
                    <a:cubicBezTo>
                      <a:pt x="129144" y="682891"/>
                      <a:pt x="151823" y="684781"/>
                      <a:pt x="173873" y="684781"/>
                    </a:cubicBezTo>
                    <a:cubicBezTo>
                      <a:pt x="195922" y="684781"/>
                      <a:pt x="218601" y="682891"/>
                      <a:pt x="240020" y="679741"/>
                    </a:cubicBezTo>
                    <a:lnTo>
                      <a:pt x="240020" y="382394"/>
                    </a:lnTo>
                    <a:lnTo>
                      <a:pt x="339555" y="382394"/>
                    </a:lnTo>
                    <a:close/>
                  </a:path>
                </a:pathLst>
              </a:custGeom>
              <a:solidFill>
                <a:srgbClr val="FFFFFF"/>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46" name="Freeform 45">
              <a:extLst>
                <a:ext uri="{FF2B5EF4-FFF2-40B4-BE49-F238E27FC236}">
                  <a16:creationId xmlns:a16="http://schemas.microsoft.com/office/drawing/2014/main" id="{C611E2DB-CE1E-5CDC-1CBC-185B398A0361}"/>
                </a:ext>
              </a:extLst>
            </p:cNvPr>
            <p:cNvSpPr/>
            <p:nvPr/>
          </p:nvSpPr>
          <p:spPr>
            <a:xfrm>
              <a:off x="10585643" y="5409126"/>
              <a:ext cx="280634" cy="280634"/>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5398A2"/>
            </a:solidFill>
            <a:ln w="629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pic>
          <p:nvPicPr>
            <p:cNvPr id="47" name="Graphic 46" descr="World with solid fill">
              <a:extLst>
                <a:ext uri="{FF2B5EF4-FFF2-40B4-BE49-F238E27FC236}">
                  <a16:creationId xmlns:a16="http://schemas.microsoft.com/office/drawing/2014/main" id="{EB38B327-8B40-12BA-BAD1-A94B71D56603}"/>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0600539" y="5425572"/>
              <a:ext cx="246077" cy="246077"/>
            </a:xfrm>
            <a:prstGeom prst="rect">
              <a:avLst/>
            </a:prstGeom>
          </p:spPr>
        </p:pic>
      </p:grpSp>
    </p:spTree>
    <p:extLst>
      <p:ext uri="{BB962C8B-B14F-4D97-AF65-F5344CB8AC3E}">
        <p14:creationId xmlns:p14="http://schemas.microsoft.com/office/powerpoint/2010/main" val="433478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CF2D0709-E7F3-1896-AEB2-7A70E9FAEBB7}"/>
              </a:ext>
            </a:extLst>
          </p:cNvPr>
          <p:cNvSpPr>
            <a:spLocks noGrp="1"/>
          </p:cNvSpPr>
          <p:nvPr>
            <p:ph type="body" sz="quarter" idx="42"/>
          </p:nvPr>
        </p:nvSpPr>
        <p:spPr/>
        <p:txBody>
          <a:bodyPr/>
          <a:lstStyle/>
          <a:p>
            <a:r>
              <a:rPr lang="en-US" dirty="0"/>
              <a:t>VSEBINA</a:t>
            </a:r>
          </a:p>
          <a:p>
            <a:endParaRPr lang="en-US" dirty="0"/>
          </a:p>
        </p:txBody>
      </p:sp>
      <p:sp>
        <p:nvSpPr>
          <p:cNvPr id="8" name="Text Placeholder 7">
            <a:extLst>
              <a:ext uri="{FF2B5EF4-FFF2-40B4-BE49-F238E27FC236}">
                <a16:creationId xmlns:a16="http://schemas.microsoft.com/office/drawing/2014/main" id="{E4660C4B-65DD-F432-26F1-FEF2DC46FDD2}"/>
              </a:ext>
            </a:extLst>
          </p:cNvPr>
          <p:cNvSpPr>
            <a:spLocks noGrp="1"/>
          </p:cNvSpPr>
          <p:nvPr>
            <p:ph type="body" sz="quarter" idx="18"/>
          </p:nvPr>
        </p:nvSpPr>
        <p:spPr/>
        <p:txBody>
          <a:bodyPr/>
          <a:lstStyle/>
          <a:p>
            <a:r>
              <a:rPr lang="en-IN" dirty="0"/>
              <a:t>4. korak: UPORABI spodnja orodja</a:t>
            </a:r>
          </a:p>
        </p:txBody>
      </p:sp>
      <p:sp>
        <p:nvSpPr>
          <p:cNvPr id="9" name="Text Placeholder 8">
            <a:extLst>
              <a:ext uri="{FF2B5EF4-FFF2-40B4-BE49-F238E27FC236}">
                <a16:creationId xmlns:a16="http://schemas.microsoft.com/office/drawing/2014/main" id="{39F1B639-4712-A922-710F-1A10D67D56E3}"/>
              </a:ext>
            </a:extLst>
          </p:cNvPr>
          <p:cNvSpPr>
            <a:spLocks noGrp="1"/>
          </p:cNvSpPr>
          <p:nvPr>
            <p:ph type="body" sz="quarter" idx="19"/>
          </p:nvPr>
        </p:nvSpPr>
        <p:spPr/>
        <p:txBody>
          <a:bodyPr/>
          <a:lstStyle/>
          <a:p>
            <a:r>
              <a:rPr lang="en-US" dirty="0"/>
              <a:t>04</a:t>
            </a:r>
          </a:p>
        </p:txBody>
      </p:sp>
      <p:sp>
        <p:nvSpPr>
          <p:cNvPr id="12" name="Text Placeholder 11">
            <a:extLst>
              <a:ext uri="{FF2B5EF4-FFF2-40B4-BE49-F238E27FC236}">
                <a16:creationId xmlns:a16="http://schemas.microsoft.com/office/drawing/2014/main" id="{BF5C3B50-1620-AFF1-7592-031C77F8A105}"/>
              </a:ext>
            </a:extLst>
          </p:cNvPr>
          <p:cNvSpPr>
            <a:spLocks noGrp="1"/>
          </p:cNvSpPr>
          <p:nvPr>
            <p:ph type="body" sz="quarter" idx="43"/>
          </p:nvPr>
        </p:nvSpPr>
        <p:spPr/>
        <p:txBody>
          <a:bodyPr/>
          <a:lstStyle/>
          <a:p>
            <a:r>
              <a:rPr lang="en-IN" dirty="0"/>
              <a:t>5. korak: Razmisli in izboljšaj</a:t>
            </a:r>
          </a:p>
        </p:txBody>
      </p:sp>
      <p:sp>
        <p:nvSpPr>
          <p:cNvPr id="13" name="Text Placeholder 12">
            <a:extLst>
              <a:ext uri="{FF2B5EF4-FFF2-40B4-BE49-F238E27FC236}">
                <a16:creationId xmlns:a16="http://schemas.microsoft.com/office/drawing/2014/main" id="{AB7D0D24-1CD1-85FE-762C-A212A28ADFC5}"/>
              </a:ext>
            </a:extLst>
          </p:cNvPr>
          <p:cNvSpPr>
            <a:spLocks noGrp="1"/>
          </p:cNvSpPr>
          <p:nvPr>
            <p:ph type="body" sz="quarter" idx="44"/>
          </p:nvPr>
        </p:nvSpPr>
        <p:spPr/>
        <p:txBody>
          <a:bodyPr/>
          <a:lstStyle/>
          <a:p>
            <a:r>
              <a:rPr lang="en-US" dirty="0"/>
              <a:t>05</a:t>
            </a:r>
          </a:p>
        </p:txBody>
      </p:sp>
      <p:sp>
        <p:nvSpPr>
          <p:cNvPr id="15" name="Text Placeholder 14">
            <a:extLst>
              <a:ext uri="{FF2B5EF4-FFF2-40B4-BE49-F238E27FC236}">
                <a16:creationId xmlns:a16="http://schemas.microsoft.com/office/drawing/2014/main" id="{3E41FAFC-D288-DD09-3150-49A88ED76E7F}"/>
              </a:ext>
            </a:extLst>
          </p:cNvPr>
          <p:cNvSpPr>
            <a:spLocks noGrp="1"/>
          </p:cNvSpPr>
          <p:nvPr>
            <p:ph type="body" sz="quarter" idx="46"/>
          </p:nvPr>
        </p:nvSpPr>
        <p:spPr/>
        <p:txBody>
          <a:bodyPr/>
          <a:lstStyle/>
          <a:p>
            <a:r>
              <a:rPr lang="en-US" dirty="0"/>
              <a:t>Ključni poudarki</a:t>
            </a:r>
          </a:p>
        </p:txBody>
      </p:sp>
      <p:sp>
        <p:nvSpPr>
          <p:cNvPr id="16" name="Text Placeholder 15">
            <a:extLst>
              <a:ext uri="{FF2B5EF4-FFF2-40B4-BE49-F238E27FC236}">
                <a16:creationId xmlns:a16="http://schemas.microsoft.com/office/drawing/2014/main" id="{7D0F2C9D-C00D-3B4A-3DAB-468076DEEF66}"/>
              </a:ext>
            </a:extLst>
          </p:cNvPr>
          <p:cNvSpPr>
            <a:spLocks noGrp="1"/>
          </p:cNvSpPr>
          <p:nvPr>
            <p:ph type="body" sz="quarter" idx="47"/>
          </p:nvPr>
        </p:nvSpPr>
        <p:spPr/>
        <p:txBody>
          <a:bodyPr/>
          <a:lstStyle/>
          <a:p>
            <a:r>
              <a:rPr lang="en-US" dirty="0"/>
              <a:t>06</a:t>
            </a:r>
          </a:p>
        </p:txBody>
      </p:sp>
      <p:sp>
        <p:nvSpPr>
          <p:cNvPr id="18" name="Text Placeholder 17">
            <a:extLst>
              <a:ext uri="{FF2B5EF4-FFF2-40B4-BE49-F238E27FC236}">
                <a16:creationId xmlns:a16="http://schemas.microsoft.com/office/drawing/2014/main" id="{CB2159E3-655E-B78D-8199-83C5D6E32DDC}"/>
              </a:ext>
            </a:extLst>
          </p:cNvPr>
          <p:cNvSpPr>
            <a:spLocks noGrp="1"/>
          </p:cNvSpPr>
          <p:nvPr>
            <p:ph type="body" sz="quarter" idx="49"/>
          </p:nvPr>
        </p:nvSpPr>
        <p:spPr/>
        <p:txBody>
          <a:bodyPr/>
          <a:lstStyle/>
          <a:p>
            <a:r>
              <a:rPr lang="en-US" dirty="0"/>
              <a:t>Hvala</a:t>
            </a:r>
          </a:p>
        </p:txBody>
      </p:sp>
      <p:sp>
        <p:nvSpPr>
          <p:cNvPr id="19" name="Text Placeholder 18">
            <a:extLst>
              <a:ext uri="{FF2B5EF4-FFF2-40B4-BE49-F238E27FC236}">
                <a16:creationId xmlns:a16="http://schemas.microsoft.com/office/drawing/2014/main" id="{E799F6A4-09C0-367E-0C2F-17AA56887798}"/>
              </a:ext>
            </a:extLst>
          </p:cNvPr>
          <p:cNvSpPr>
            <a:spLocks noGrp="1"/>
          </p:cNvSpPr>
          <p:nvPr>
            <p:ph type="body" sz="quarter" idx="50"/>
          </p:nvPr>
        </p:nvSpPr>
        <p:spPr/>
        <p:txBody>
          <a:bodyPr/>
          <a:lstStyle/>
          <a:p>
            <a:r>
              <a:rPr lang="en-US" dirty="0"/>
              <a:t>07</a:t>
            </a:r>
          </a:p>
        </p:txBody>
      </p:sp>
      <p:pic>
        <p:nvPicPr>
          <p:cNvPr id="28" name="Picture Placeholder 27">
            <a:extLst>
              <a:ext uri="{FF2B5EF4-FFF2-40B4-BE49-F238E27FC236}">
                <a16:creationId xmlns:a16="http://schemas.microsoft.com/office/drawing/2014/main" id="{D1D3539F-A769-79FF-0F1B-F1FCE5E81F9F}"/>
              </a:ext>
            </a:extLst>
          </p:cNvPr>
          <p:cNvPicPr>
            <a:picLocks noGrp="1" noChangeAspect="1"/>
          </p:cNvPicPr>
          <p:nvPr>
            <p:ph type="pic" sz="quarter" idx="53"/>
          </p:nvPr>
        </p:nvPicPr>
        <p:blipFill>
          <a:blip r:embed="rId2" cstate="email">
            <a:extLst>
              <a:ext uri="{28A0092B-C50C-407E-A947-70E740481C1C}">
                <a14:useLocalDpi xmlns:a14="http://schemas.microsoft.com/office/drawing/2010/main"/>
              </a:ext>
            </a:extLst>
          </a:blip>
          <a:srcRect/>
          <a:stretch>
            <a:fillRect/>
          </a:stretch>
        </p:blipFill>
        <p:spPr>
          <a:xfrm>
            <a:off x="8034688" y="756924"/>
            <a:ext cx="2204215" cy="3195585"/>
          </a:xfrm>
          <a:custGeom>
            <a:avLst/>
            <a:gdLst>
              <a:gd name="connsiteX0" fmla="*/ 1102107 w 2204215"/>
              <a:gd name="connsiteY0" fmla="*/ 0 h 3195585"/>
              <a:gd name="connsiteX1" fmla="*/ 2204215 w 2204215"/>
              <a:gd name="connsiteY1" fmla="*/ 1101850 h 3195585"/>
              <a:gd name="connsiteX2" fmla="*/ 2201913 w 2204215"/>
              <a:gd name="connsiteY2" fmla="*/ 1163960 h 3195585"/>
              <a:gd name="connsiteX3" fmla="*/ 2204215 w 2204215"/>
              <a:gd name="connsiteY3" fmla="*/ 1163960 h 3195585"/>
              <a:gd name="connsiteX4" fmla="*/ 2204215 w 2204215"/>
              <a:gd name="connsiteY4" fmla="*/ 3195585 h 3195585"/>
              <a:gd name="connsiteX5" fmla="*/ 0 w 2204215"/>
              <a:gd name="connsiteY5" fmla="*/ 3195585 h 3195585"/>
              <a:gd name="connsiteX6" fmla="*/ 0 w 2204215"/>
              <a:gd name="connsiteY6" fmla="*/ 1163960 h 3195585"/>
              <a:gd name="connsiteX7" fmla="*/ 2302 w 2204215"/>
              <a:gd name="connsiteY7" fmla="*/ 1163960 h 3195585"/>
              <a:gd name="connsiteX8" fmla="*/ 0 w 2204215"/>
              <a:gd name="connsiteY8" fmla="*/ 1101850 h 3195585"/>
              <a:gd name="connsiteX9" fmla="*/ 1102107 w 2204215"/>
              <a:gd name="connsiteY9" fmla="*/ 0 h 319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4215" h="3195585">
                <a:moveTo>
                  <a:pt x="1102107" y="0"/>
                </a:moveTo>
                <a:cubicBezTo>
                  <a:pt x="1711832" y="0"/>
                  <a:pt x="2204215" y="494569"/>
                  <a:pt x="2204215" y="1101850"/>
                </a:cubicBezTo>
                <a:cubicBezTo>
                  <a:pt x="2204215" y="1124854"/>
                  <a:pt x="2201913" y="1145558"/>
                  <a:pt x="2201913" y="1163960"/>
                </a:cubicBezTo>
                <a:lnTo>
                  <a:pt x="2204215" y="1163960"/>
                </a:lnTo>
                <a:lnTo>
                  <a:pt x="2204215" y="3195585"/>
                </a:lnTo>
                <a:lnTo>
                  <a:pt x="0" y="3195585"/>
                </a:lnTo>
                <a:lnTo>
                  <a:pt x="0" y="1163960"/>
                </a:lnTo>
                <a:lnTo>
                  <a:pt x="2302" y="1163960"/>
                </a:lnTo>
                <a:cubicBezTo>
                  <a:pt x="0" y="1143256"/>
                  <a:pt x="0" y="1122554"/>
                  <a:pt x="0" y="1101850"/>
                </a:cubicBezTo>
                <a:cubicBezTo>
                  <a:pt x="0" y="492267"/>
                  <a:pt x="494682" y="0"/>
                  <a:pt x="1102107" y="0"/>
                </a:cubicBezTo>
                <a:close/>
              </a:path>
            </a:pathLst>
          </a:custGeom>
          <a:solidFill>
            <a:srgbClr val="FFFFFF">
              <a:lumMod val="95000"/>
            </a:srgbClr>
          </a:solidFill>
        </p:spPr>
      </p:pic>
      <p:pic>
        <p:nvPicPr>
          <p:cNvPr id="6" name="Picture Placeholder 5">
            <a:extLst>
              <a:ext uri="{FF2B5EF4-FFF2-40B4-BE49-F238E27FC236}">
                <a16:creationId xmlns:a16="http://schemas.microsoft.com/office/drawing/2014/main" id="{673BBCA6-22FB-084D-427C-3514592B9F99}"/>
              </a:ext>
            </a:extLst>
          </p:cNvPr>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a:stretch>
            <a:fillRect/>
          </a:stretch>
        </p:blipFill>
        <p:spPr>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pic>
        <p:nvPicPr>
          <p:cNvPr id="17" name="Picture Placeholder 16">
            <a:extLst>
              <a:ext uri="{FF2B5EF4-FFF2-40B4-BE49-F238E27FC236}">
                <a16:creationId xmlns:a16="http://schemas.microsoft.com/office/drawing/2014/main" id="{61BAF492-6895-C286-A554-4E4BD5A14F03}"/>
              </a:ext>
            </a:extLst>
          </p:cNvPr>
          <p:cNvPicPr>
            <a:picLocks noGrp="1" noChangeAspect="1"/>
          </p:cNvPicPr>
          <p:nvPr>
            <p:ph type="pic" sz="quarter" idx="52"/>
          </p:nvPr>
        </p:nvPicPr>
        <p:blipFill>
          <a:blip r:embed="rId4" cstate="email">
            <a:extLst>
              <a:ext uri="{28A0092B-C50C-407E-A947-70E740481C1C}">
                <a14:useLocalDpi xmlns:a14="http://schemas.microsoft.com/office/drawing/2010/main"/>
              </a:ext>
            </a:extLst>
          </a:blip>
          <a:srcRect/>
          <a:stretch>
            <a:fillRect/>
          </a:stretch>
        </p:blipFill>
        <p:spPr>
          <a:custGeom>
            <a:avLst/>
            <a:gdLst>
              <a:gd name="connsiteX0" fmla="*/ 1102107 w 2204215"/>
              <a:gd name="connsiteY0" fmla="*/ 0 h 3127986"/>
              <a:gd name="connsiteX1" fmla="*/ 2204215 w 2204215"/>
              <a:gd name="connsiteY1" fmla="*/ 1101850 h 3127986"/>
              <a:gd name="connsiteX2" fmla="*/ 2201913 w 2204215"/>
              <a:gd name="connsiteY2" fmla="*/ 1163960 h 3127986"/>
              <a:gd name="connsiteX3" fmla="*/ 2204215 w 2204215"/>
              <a:gd name="connsiteY3" fmla="*/ 1163960 h 3127986"/>
              <a:gd name="connsiteX4" fmla="*/ 2204215 w 2204215"/>
              <a:gd name="connsiteY4" fmla="*/ 3127986 h 3127986"/>
              <a:gd name="connsiteX5" fmla="*/ 0 w 2204215"/>
              <a:gd name="connsiteY5" fmla="*/ 3127986 h 3127986"/>
              <a:gd name="connsiteX6" fmla="*/ 0 w 2204215"/>
              <a:gd name="connsiteY6" fmla="*/ 1163960 h 3127986"/>
              <a:gd name="connsiteX7" fmla="*/ 2301 w 2204215"/>
              <a:gd name="connsiteY7" fmla="*/ 1163960 h 3127986"/>
              <a:gd name="connsiteX8" fmla="*/ 0 w 2204215"/>
              <a:gd name="connsiteY8" fmla="*/ 1101850 h 3127986"/>
              <a:gd name="connsiteX9" fmla="*/ 1102107 w 2204215"/>
              <a:gd name="connsiteY9" fmla="*/ 0 h 3127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4215" h="3127986">
                <a:moveTo>
                  <a:pt x="1102107" y="0"/>
                </a:moveTo>
                <a:cubicBezTo>
                  <a:pt x="1711832" y="0"/>
                  <a:pt x="2204215" y="494569"/>
                  <a:pt x="2204215" y="1101850"/>
                </a:cubicBezTo>
                <a:cubicBezTo>
                  <a:pt x="2204215" y="1124854"/>
                  <a:pt x="2201913" y="1145558"/>
                  <a:pt x="2201913" y="1163960"/>
                </a:cubicBezTo>
                <a:lnTo>
                  <a:pt x="2204215" y="1163960"/>
                </a:lnTo>
                <a:lnTo>
                  <a:pt x="2204215" y="3127986"/>
                </a:lnTo>
                <a:lnTo>
                  <a:pt x="0" y="3127986"/>
                </a:lnTo>
                <a:lnTo>
                  <a:pt x="0" y="1163960"/>
                </a:lnTo>
                <a:lnTo>
                  <a:pt x="2301" y="1163960"/>
                </a:lnTo>
                <a:cubicBezTo>
                  <a:pt x="0" y="1143256"/>
                  <a:pt x="0" y="1122554"/>
                  <a:pt x="0" y="1101850"/>
                </a:cubicBezTo>
                <a:cubicBezTo>
                  <a:pt x="0" y="492267"/>
                  <a:pt x="494682" y="0"/>
                  <a:pt x="1102107" y="0"/>
                </a:cubicBezTo>
                <a:close/>
              </a:path>
            </a:pathLst>
          </a:custGeom>
          <a:solidFill>
            <a:srgbClr val="FFFFFF">
              <a:lumMod val="95000"/>
            </a:srgbClr>
          </a:solidFill>
        </p:spPr>
      </p:pic>
      <p:pic>
        <p:nvPicPr>
          <p:cNvPr id="23" name="Picture Placeholder 22">
            <a:extLst>
              <a:ext uri="{FF2B5EF4-FFF2-40B4-BE49-F238E27FC236}">
                <a16:creationId xmlns:a16="http://schemas.microsoft.com/office/drawing/2014/main" id="{73AAE47F-4F2B-D0BE-529E-2E28C3BE9B60}"/>
              </a:ext>
            </a:extLst>
          </p:cNvPr>
          <p:cNvPicPr>
            <a:picLocks noGrp="1" noChangeAspect="1"/>
          </p:cNvPicPr>
          <p:nvPr>
            <p:ph type="pic" sz="quarter" idx="12"/>
          </p:nvPr>
        </p:nvPicPr>
        <p:blipFill>
          <a:blip r:embed="rId5" cstate="email">
            <a:extLst>
              <a:ext uri="{28A0092B-C50C-407E-A947-70E740481C1C}">
                <a14:useLocalDpi xmlns:a14="http://schemas.microsoft.com/office/drawing/2010/main"/>
              </a:ext>
            </a:extLst>
          </a:blip>
          <a:srcRect/>
          <a:stretch>
            <a:fillRect/>
          </a:stretch>
        </p:blipFill>
        <p:spPr>
          <a:custGeom>
            <a:avLst/>
            <a:gdLst>
              <a:gd name="connsiteX0" fmla="*/ 0 w 1511252"/>
              <a:gd name="connsiteY0" fmla="*/ 0 h 3157438"/>
              <a:gd name="connsiteX1" fmla="*/ 1511252 w 1511252"/>
              <a:gd name="connsiteY1" fmla="*/ 0 h 3157438"/>
              <a:gd name="connsiteX2" fmla="*/ 1511252 w 1511252"/>
              <a:gd name="connsiteY2" fmla="*/ 3157438 h 3157438"/>
              <a:gd name="connsiteX3" fmla="*/ 0 w 1511252"/>
              <a:gd name="connsiteY3" fmla="*/ 3157438 h 3157438"/>
            </a:gdLst>
            <a:ahLst/>
            <a:cxnLst>
              <a:cxn ang="0">
                <a:pos x="connsiteX0" y="connsiteY0"/>
              </a:cxn>
              <a:cxn ang="0">
                <a:pos x="connsiteX1" y="connsiteY1"/>
              </a:cxn>
              <a:cxn ang="0">
                <a:pos x="connsiteX2" y="connsiteY2"/>
              </a:cxn>
              <a:cxn ang="0">
                <a:pos x="connsiteX3" y="connsiteY3"/>
              </a:cxn>
            </a:cxnLst>
            <a:rect l="l" t="t" r="r" b="b"/>
            <a:pathLst>
              <a:path w="1511252" h="3157438">
                <a:moveTo>
                  <a:pt x="0" y="0"/>
                </a:moveTo>
                <a:lnTo>
                  <a:pt x="1511252" y="0"/>
                </a:lnTo>
                <a:lnTo>
                  <a:pt x="1511252" y="3157438"/>
                </a:lnTo>
                <a:lnTo>
                  <a:pt x="0" y="3157438"/>
                </a:lnTo>
                <a:close/>
              </a:path>
            </a:pathLst>
          </a:custGeom>
          <a:solidFill>
            <a:srgbClr val="FFFFFF">
              <a:lumMod val="95000"/>
            </a:srgbClr>
          </a:solidFill>
        </p:spPr>
      </p:pic>
    </p:spTree>
    <p:extLst>
      <p:ext uri="{BB962C8B-B14F-4D97-AF65-F5344CB8AC3E}">
        <p14:creationId xmlns:p14="http://schemas.microsoft.com/office/powerpoint/2010/main" val="3386573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864984E0-560B-2D8A-8C6C-20191EA54F76}"/>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rgbClr val="FFFFFF">
              <a:lumMod val="95000"/>
            </a:srgbClr>
          </a:solidFill>
        </p:spPr>
      </p:pic>
      <p:sp>
        <p:nvSpPr>
          <p:cNvPr id="2" name="Text Placeholder 1">
            <a:extLst>
              <a:ext uri="{FF2B5EF4-FFF2-40B4-BE49-F238E27FC236}">
                <a16:creationId xmlns:a16="http://schemas.microsoft.com/office/drawing/2014/main" id="{608056FF-5A3F-6E21-B9D0-7756A5526FFC}"/>
              </a:ext>
            </a:extLst>
          </p:cNvPr>
          <p:cNvSpPr>
            <a:spLocks noGrp="1"/>
          </p:cNvSpPr>
          <p:nvPr>
            <p:ph type="body" sz="quarter" idx="17"/>
          </p:nvPr>
        </p:nvSpPr>
        <p:spPr/>
        <p:txBody>
          <a:bodyPr/>
          <a:lstStyle/>
          <a:p>
            <a:r>
              <a:rPr lang="en-IN" dirty="0"/>
              <a:t>00</a:t>
            </a:r>
          </a:p>
        </p:txBody>
      </p:sp>
      <p:sp>
        <p:nvSpPr>
          <p:cNvPr id="7" name="Rectangle 6">
            <a:extLst>
              <a:ext uri="{FF2B5EF4-FFF2-40B4-BE49-F238E27FC236}">
                <a16:creationId xmlns:a16="http://schemas.microsoft.com/office/drawing/2014/main" id="{F26DC60D-A1BE-9920-1DDB-F84CFFF34E21}"/>
              </a:ext>
            </a:extLst>
          </p:cNvPr>
          <p:cNvSpPr/>
          <p:nvPr/>
        </p:nvSpPr>
        <p:spPr>
          <a:xfrm>
            <a:off x="2483239" y="2558689"/>
            <a:ext cx="4935200" cy="877685"/>
          </a:xfrm>
          <a:prstGeom prst="rect">
            <a:avLst/>
          </a:prstGeom>
          <a:solidFill>
            <a:schemeClr val="bg1"/>
          </a:solidFill>
          <a:ln>
            <a:solidFill>
              <a:srgbClr val="5398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8" name="TextBox 7">
            <a:extLst>
              <a:ext uri="{FF2B5EF4-FFF2-40B4-BE49-F238E27FC236}">
                <a16:creationId xmlns:a16="http://schemas.microsoft.com/office/drawing/2014/main" id="{D623154C-3F4E-938A-054D-ADEC5D991627}"/>
              </a:ext>
            </a:extLst>
          </p:cNvPr>
          <p:cNvSpPr txBox="1"/>
          <p:nvPr/>
        </p:nvSpPr>
        <p:spPr>
          <a:xfrm>
            <a:off x="2645579" y="2581549"/>
            <a:ext cx="4723024" cy="830997"/>
          </a:xfrm>
          <a:prstGeom prst="rect">
            <a:avLst/>
          </a:prstGeom>
          <a:noFill/>
        </p:spPr>
        <p:txBody>
          <a:bodyPr wrap="none" rtlCol="0">
            <a:spAutoFit/>
          </a:bodyPr>
          <a:lstStyle/>
          <a:p>
            <a:r>
              <a:rPr lang="en-US" sz="4800" b="1" spc="324" dirty="0">
                <a:solidFill>
                  <a:srgbClr val="5398A2"/>
                </a:solidFill>
                <a:latin typeface="Calibri" panose="020F0502020204030204" pitchFamily="34" charset="0"/>
                <a:cs typeface="Calibri" panose="020F0502020204030204" pitchFamily="34" charset="0"/>
              </a:rPr>
              <a:t>UVOD</a:t>
            </a:r>
          </a:p>
        </p:txBody>
      </p:sp>
      <p:sp>
        <p:nvSpPr>
          <p:cNvPr id="13" name="Rectangle 12">
            <a:extLst>
              <a:ext uri="{FF2B5EF4-FFF2-40B4-BE49-F238E27FC236}">
                <a16:creationId xmlns:a16="http://schemas.microsoft.com/office/drawing/2014/main" id="{18539505-6856-AEFE-E5AE-F07E1E1F21FE}"/>
              </a:ext>
            </a:extLst>
          </p:cNvPr>
          <p:cNvSpPr/>
          <p:nvPr/>
        </p:nvSpPr>
        <p:spPr>
          <a:xfrm>
            <a:off x="5071338" y="3435406"/>
            <a:ext cx="3386862" cy="640615"/>
          </a:xfrm>
          <a:prstGeom prst="rect">
            <a:avLst/>
          </a:prstGeom>
          <a:solidFill>
            <a:srgbClr val="82C2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solidFill>
                <a:srgbClr val="82C248"/>
              </a:solidFill>
              <a:latin typeface="Montserrat" panose="00000500000000000000" pitchFamily="50" charset="0"/>
            </a:endParaRPr>
          </a:p>
        </p:txBody>
      </p:sp>
      <p:sp>
        <p:nvSpPr>
          <p:cNvPr id="14" name="TextBox 13">
            <a:extLst>
              <a:ext uri="{FF2B5EF4-FFF2-40B4-BE49-F238E27FC236}">
                <a16:creationId xmlns:a16="http://schemas.microsoft.com/office/drawing/2014/main" id="{A8EB6D52-9226-88EC-5448-E19A2AEB7340}"/>
              </a:ext>
            </a:extLst>
          </p:cNvPr>
          <p:cNvSpPr txBox="1"/>
          <p:nvPr/>
        </p:nvSpPr>
        <p:spPr>
          <a:xfrm>
            <a:off x="5071338" y="3524880"/>
            <a:ext cx="3272562" cy="523220"/>
          </a:xfrm>
          <a:prstGeom prst="rect">
            <a:avLst/>
          </a:prstGeom>
          <a:noFill/>
        </p:spPr>
        <p:txBody>
          <a:bodyPr wrap="square" rtlCol="0">
            <a:spAutoFit/>
          </a:bodyPr>
          <a:lstStyle/>
          <a:p>
            <a:pPr algn="ctr"/>
            <a:r>
              <a:rPr lang="en-IN" sz="2800" dirty="0">
                <a:solidFill>
                  <a:schemeClr val="bg1"/>
                </a:solidFill>
              </a:rPr>
              <a:t>in česa se izogibati</a:t>
            </a:r>
          </a:p>
        </p:txBody>
      </p:sp>
    </p:spTree>
    <p:extLst>
      <p:ext uri="{BB962C8B-B14F-4D97-AF65-F5344CB8AC3E}">
        <p14:creationId xmlns:p14="http://schemas.microsoft.com/office/powerpoint/2010/main" val="3313893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7315709-1CCF-D712-44F9-618AC973FECE}"/>
              </a:ext>
            </a:extLst>
          </p:cNvPr>
          <p:cNvSpPr>
            <a:spLocks noGrp="1"/>
          </p:cNvSpPr>
          <p:nvPr>
            <p:ph type="body" sz="quarter" idx="18"/>
          </p:nvPr>
        </p:nvSpPr>
        <p:spPr>
          <a:xfrm>
            <a:off x="8652510" y="1857124"/>
            <a:ext cx="2891103" cy="1049221"/>
          </a:xfrm>
        </p:spPr>
        <p:txBody>
          <a:bodyPr/>
          <a:lstStyle/>
          <a:p>
            <a:r>
              <a:rPr lang="en-US" dirty="0"/>
              <a:t>UVOD</a:t>
            </a:r>
          </a:p>
          <a:p>
            <a:endParaRPr lang="en-US" dirty="0"/>
          </a:p>
        </p:txBody>
      </p:sp>
      <p:sp>
        <p:nvSpPr>
          <p:cNvPr id="5" name="Text Placeholder 4">
            <a:extLst>
              <a:ext uri="{FF2B5EF4-FFF2-40B4-BE49-F238E27FC236}">
                <a16:creationId xmlns:a16="http://schemas.microsoft.com/office/drawing/2014/main" id="{B7540682-E3A7-41C7-9DDC-37F458577DE4}"/>
              </a:ext>
            </a:extLst>
          </p:cNvPr>
          <p:cNvSpPr>
            <a:spLocks noGrp="1"/>
          </p:cNvSpPr>
          <p:nvPr>
            <p:ph type="body" sz="quarter" idx="19"/>
          </p:nvPr>
        </p:nvSpPr>
        <p:spPr/>
        <p:txBody>
          <a:bodyPr/>
          <a:lstStyle/>
          <a:p>
            <a:r>
              <a:rPr lang="en-US" dirty="0"/>
              <a:t>00</a:t>
            </a:r>
          </a:p>
        </p:txBody>
      </p:sp>
      <p:sp>
        <p:nvSpPr>
          <p:cNvPr id="7" name="Text Placeholder 6">
            <a:extLst>
              <a:ext uri="{FF2B5EF4-FFF2-40B4-BE49-F238E27FC236}">
                <a16:creationId xmlns:a16="http://schemas.microsoft.com/office/drawing/2014/main" id="{3FD5808F-8355-0701-CAA8-F0F534E3808D}"/>
              </a:ext>
            </a:extLst>
          </p:cNvPr>
          <p:cNvSpPr>
            <a:spLocks noGrp="1"/>
          </p:cNvSpPr>
          <p:nvPr>
            <p:ph type="body" sz="quarter" idx="21"/>
          </p:nvPr>
        </p:nvSpPr>
        <p:spPr>
          <a:xfrm>
            <a:off x="160020" y="3756621"/>
            <a:ext cx="11898630" cy="2792769"/>
          </a:xfrm>
        </p:spPr>
        <p:txBody>
          <a:bodyPr/>
          <a:lstStyle/>
          <a:p>
            <a:pPr marL="0" indent="0"/>
            <a:r>
              <a:rPr lang="en-US" sz="2300" dirty="0"/>
              <a:t>Mladi so pogosto najmočnejši glasovi podnebnega ukrepanja, a vizije se lahko izgubijo brez jasne komunikacije. Ta odprti izobraževalni vir opolnomoča mlade, da delijo in promovirajo svoje podnebne zamisli na ustvarjalne, pristne in učinkovite načine. Gradi na prejšnjih modulih projekta Planet Pulse:</a:t>
            </a:r>
          </a:p>
          <a:p>
            <a:pPr marL="0" indent="0"/>
            <a:r>
              <a:rPr lang="en-US" sz="2300" b="1" dirty="0">
                <a:solidFill>
                  <a:srgbClr val="82C248"/>
                </a:solidFill>
              </a:rPr>
              <a:t>Odpornost </a:t>
            </a:r>
            <a:r>
              <a:rPr lang="en-US" sz="2300" dirty="0"/>
              <a:t>– opomoči si, ko promocija ne pritegne takojšnje pozornosti.</a:t>
            </a:r>
          </a:p>
          <a:p>
            <a:pPr marL="0" indent="0"/>
            <a:r>
              <a:rPr lang="en-US" sz="2300" b="1" dirty="0">
                <a:solidFill>
                  <a:srgbClr val="82C248"/>
                </a:solidFill>
              </a:rPr>
              <a:t>Skupnost </a:t>
            </a:r>
            <a:r>
              <a:rPr lang="en-US" sz="2300" dirty="0"/>
              <a:t>– uporaba vrstniških mrež za širjenje sporočila.</a:t>
            </a:r>
          </a:p>
          <a:p>
            <a:pPr marL="0" indent="0"/>
            <a:r>
              <a:rPr lang="en-US" sz="2300" b="1" dirty="0">
                <a:solidFill>
                  <a:srgbClr val="5398A2"/>
                </a:solidFill>
              </a:rPr>
              <a:t>Cilj je pomagati ti, da svoje zamisli sporočaš z vizualnimi vsebinami, zgodbami in kampanjami, ki spodbujajo k ukrepanju.</a:t>
            </a:r>
          </a:p>
        </p:txBody>
      </p:sp>
      <p:pic>
        <p:nvPicPr>
          <p:cNvPr id="14" name="Picture 13">
            <a:extLst>
              <a:ext uri="{FF2B5EF4-FFF2-40B4-BE49-F238E27FC236}">
                <a16:creationId xmlns:a16="http://schemas.microsoft.com/office/drawing/2014/main" id="{72BFF173-3F26-7AF2-CED4-9E59D1FABA54}"/>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491490"/>
            <a:ext cx="8149590" cy="3051810"/>
          </a:xfrm>
          <a:custGeom>
            <a:avLst/>
            <a:gdLst>
              <a:gd name="csX0" fmla="*/ 0 w 8149590"/>
              <a:gd name="csY0" fmla="*/ 0 h 3051810"/>
              <a:gd name="csX1" fmla="*/ 6623685 w 8149590"/>
              <a:gd name="csY1" fmla="*/ 0 h 3051810"/>
              <a:gd name="csX2" fmla="*/ 8149590 w 8149590"/>
              <a:gd name="csY2" fmla="*/ 1525905 h 3051810"/>
              <a:gd name="csX3" fmla="*/ 6623685 w 8149590"/>
              <a:gd name="csY3" fmla="*/ 3051810 h 3051810"/>
              <a:gd name="csX4" fmla="*/ 0 w 8149590"/>
              <a:gd name="csY4" fmla="*/ 3051810 h 3051810"/>
            </a:gdLst>
            <a:ahLst/>
            <a:cxnLst>
              <a:cxn ang="0">
                <a:pos x="csX0" y="csY0"/>
              </a:cxn>
              <a:cxn ang="0">
                <a:pos x="csX1" y="csY1"/>
              </a:cxn>
              <a:cxn ang="0">
                <a:pos x="csX2" y="csY2"/>
              </a:cxn>
              <a:cxn ang="0">
                <a:pos x="csX3" y="csY3"/>
              </a:cxn>
              <a:cxn ang="0">
                <a:pos x="csX4" y="csY4"/>
              </a:cxn>
            </a:cxnLst>
            <a:rect l="l" t="t" r="r" b="b"/>
            <a:pathLst>
              <a:path w="8149590" h="3051810">
                <a:moveTo>
                  <a:pt x="0" y="0"/>
                </a:moveTo>
                <a:lnTo>
                  <a:pt x="6623685" y="0"/>
                </a:lnTo>
                <a:cubicBezTo>
                  <a:pt x="7466419" y="0"/>
                  <a:pt x="8149590" y="683171"/>
                  <a:pt x="8149590" y="1525905"/>
                </a:cubicBezTo>
                <a:cubicBezTo>
                  <a:pt x="8149590" y="2368639"/>
                  <a:pt x="7466419" y="3051810"/>
                  <a:pt x="6623685" y="3051810"/>
                </a:cubicBezTo>
                <a:lnTo>
                  <a:pt x="0" y="3051810"/>
                </a:lnTo>
                <a:close/>
              </a:path>
            </a:pathLst>
          </a:custGeom>
          <a:ln>
            <a:solidFill>
              <a:schemeClr val="bg1">
                <a:lumMod val="85000"/>
              </a:schemeClr>
            </a:solidFill>
          </a:ln>
        </p:spPr>
      </p:pic>
    </p:spTree>
    <p:extLst>
      <p:ext uri="{BB962C8B-B14F-4D97-AF65-F5344CB8AC3E}">
        <p14:creationId xmlns:p14="http://schemas.microsoft.com/office/powerpoint/2010/main" val="433277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561B61B-D9E5-B6BB-DD9A-AF83DD63D519}"/>
              </a:ext>
            </a:extLst>
          </p:cNvPr>
          <p:cNvSpPr>
            <a:spLocks noGrp="1"/>
          </p:cNvSpPr>
          <p:nvPr>
            <p:ph type="body" sz="quarter" idx="18"/>
          </p:nvPr>
        </p:nvSpPr>
        <p:spPr>
          <a:xfrm>
            <a:off x="798382" y="1565257"/>
            <a:ext cx="4973769" cy="4743716"/>
          </a:xfrm>
        </p:spPr>
        <p:txBody>
          <a:bodyPr/>
          <a:lstStyle/>
          <a:p>
            <a:pPr marL="342900" indent="-342900">
              <a:buFont typeface="Arial" panose="020B0604020202020204" pitchFamily="34" charset="0"/>
              <a:buChar char="•"/>
            </a:pPr>
            <a:r>
              <a:rPr lang="en-US" sz="2300" dirty="0"/>
              <a:t>Obljubljanje rezultatov, ki jih ne moreš uresničiti.</a:t>
            </a:r>
          </a:p>
          <a:p>
            <a:pPr marL="342900" indent="-342900">
              <a:buFont typeface="Arial" panose="020B0604020202020204" pitchFamily="34" charset="0"/>
              <a:buChar char="•"/>
            </a:pPr>
            <a:r>
              <a:rPr lang="en-US" sz="2300" dirty="0"/>
              <a:t>Izključevanje lokalnih glasov ali nepristno predstavljanje svoje skupnosti.</a:t>
            </a:r>
          </a:p>
          <a:p>
            <a:pPr marL="342900" indent="-342900">
              <a:buFont typeface="Arial" panose="020B0604020202020204" pitchFamily="34" charset="0"/>
              <a:buChar char="•"/>
            </a:pPr>
            <a:r>
              <a:rPr lang="en-US" sz="2300" dirty="0"/>
              <a:t>Uporaba zavajajočih informacij ali nepreverjenih dejstev (poveži z OER Digitalna pismenost).</a:t>
            </a:r>
          </a:p>
          <a:p>
            <a:pPr marL="342900" indent="-342900">
              <a:buFont typeface="Arial" panose="020B0604020202020204" pitchFamily="34" charset="0"/>
              <a:buChar char="•"/>
            </a:pPr>
            <a:r>
              <a:rPr lang="en-US" sz="2300" dirty="0"/>
              <a:t>Objavljanje zaradi pozornosti brez resničnega vključevanja.</a:t>
            </a:r>
          </a:p>
          <a:p>
            <a:pPr marL="0" indent="0"/>
            <a:r>
              <a:rPr lang="en-US" sz="2300" dirty="0">
                <a:solidFill>
                  <a:srgbClr val="5398A2"/>
                </a:solidFill>
              </a:rPr>
              <a:t>Promocija tvoje vizije naj temelji na zaupanju, iskrenosti in sodelovanju, ne le na všečkih ali deljenjih.</a:t>
            </a:r>
          </a:p>
        </p:txBody>
      </p:sp>
      <p:sp>
        <p:nvSpPr>
          <p:cNvPr id="4" name="Text Placeholder 3">
            <a:extLst>
              <a:ext uri="{FF2B5EF4-FFF2-40B4-BE49-F238E27FC236}">
                <a16:creationId xmlns:a16="http://schemas.microsoft.com/office/drawing/2014/main" id="{20D0AD24-DC14-E8EC-808F-CC7B578D1B46}"/>
              </a:ext>
            </a:extLst>
          </p:cNvPr>
          <p:cNvSpPr>
            <a:spLocks noGrp="1"/>
          </p:cNvSpPr>
          <p:nvPr>
            <p:ph type="body" sz="quarter" idx="16"/>
          </p:nvPr>
        </p:nvSpPr>
        <p:spPr>
          <a:xfrm>
            <a:off x="798382" y="761603"/>
            <a:ext cx="7556948" cy="803654"/>
          </a:xfrm>
        </p:spPr>
        <p:txBody>
          <a:bodyPr/>
          <a:lstStyle/>
          <a:p>
            <a:r>
              <a:rPr lang="en-US" dirty="0">
                <a:solidFill>
                  <a:srgbClr val="5398A2"/>
                </a:solidFill>
              </a:rPr>
              <a:t>UVOD – česa se izogibati</a:t>
            </a:r>
          </a:p>
        </p:txBody>
      </p:sp>
      <p:pic>
        <p:nvPicPr>
          <p:cNvPr id="7" name="Picture Placeholder 6">
            <a:extLst>
              <a:ext uri="{FF2B5EF4-FFF2-40B4-BE49-F238E27FC236}">
                <a16:creationId xmlns:a16="http://schemas.microsoft.com/office/drawing/2014/main" id="{2495721B-0D4D-5CFC-0D65-81B69FC259D0}"/>
              </a:ext>
            </a:extLst>
          </p:cNvPr>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a:prstGeom prst="rect">
            <a:avLst/>
          </a:prstGeom>
          <a:solidFill>
            <a:srgbClr val="FFFFFF">
              <a:lumMod val="95000"/>
            </a:srgbClr>
          </a:solidFill>
        </p:spPr>
      </p:pic>
    </p:spTree>
    <p:extLst>
      <p:ext uri="{BB962C8B-B14F-4D97-AF65-F5344CB8AC3E}">
        <p14:creationId xmlns:p14="http://schemas.microsoft.com/office/powerpoint/2010/main" val="3151852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9DAB69-EF05-ED48-15CF-288C7291B5E0}"/>
            </a:ext>
          </a:extLst>
        </p:cNvPr>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8C238F95-B2C7-B644-42C9-6C7F7A21721D}"/>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rgbClr val="FFFFFF">
              <a:lumMod val="95000"/>
            </a:srgbClr>
          </a:solidFill>
        </p:spPr>
      </p:pic>
      <p:sp>
        <p:nvSpPr>
          <p:cNvPr id="5" name="Text Placeholder 4">
            <a:extLst>
              <a:ext uri="{FF2B5EF4-FFF2-40B4-BE49-F238E27FC236}">
                <a16:creationId xmlns:a16="http://schemas.microsoft.com/office/drawing/2014/main" id="{6B16D891-388F-6B91-7A53-97757BF35110}"/>
              </a:ext>
            </a:extLst>
          </p:cNvPr>
          <p:cNvSpPr>
            <a:spLocks noGrp="1"/>
          </p:cNvSpPr>
          <p:nvPr>
            <p:ph type="body" sz="quarter" idx="17"/>
          </p:nvPr>
        </p:nvSpPr>
        <p:spPr/>
        <p:txBody>
          <a:bodyPr/>
          <a:lstStyle/>
          <a:p>
            <a:r>
              <a:rPr lang="en-US" dirty="0"/>
              <a:t>01</a:t>
            </a:r>
          </a:p>
        </p:txBody>
      </p:sp>
      <p:pic>
        <p:nvPicPr>
          <p:cNvPr id="9" name="Picture 8">
            <a:extLst>
              <a:ext uri="{FF2B5EF4-FFF2-40B4-BE49-F238E27FC236}">
                <a16:creationId xmlns:a16="http://schemas.microsoft.com/office/drawing/2014/main" id="{7DB0BA14-EF87-55E7-242B-902858E7EB23}"/>
              </a:ext>
            </a:extLst>
          </p:cNvPr>
          <p:cNvPicPr>
            <a:picLocks noChangeAspect="1"/>
          </p:cNvPicPr>
          <p:nvPr/>
        </p:nvPicPr>
        <p:blipFill>
          <a:blip r:embed="rId3" cstate="email">
            <a:alphaModFix amt="83000"/>
            <a:extLst>
              <a:ext uri="{28A0092B-C50C-407E-A947-70E740481C1C}">
                <a14:useLocalDpi xmlns:a14="http://schemas.microsoft.com/office/drawing/2010/main"/>
              </a:ext>
            </a:extLst>
          </a:blip>
          <a:stretch>
            <a:fillRect/>
          </a:stretch>
        </p:blipFill>
        <p:spPr>
          <a:xfrm rot="20606857">
            <a:off x="9145002" y="3240312"/>
            <a:ext cx="4222737" cy="4222737"/>
          </a:xfrm>
          <a:prstGeom prst="rect">
            <a:avLst/>
          </a:prstGeom>
        </p:spPr>
      </p:pic>
      <p:sp>
        <p:nvSpPr>
          <p:cNvPr id="10" name="Rectangle 9">
            <a:extLst>
              <a:ext uri="{FF2B5EF4-FFF2-40B4-BE49-F238E27FC236}">
                <a16:creationId xmlns:a16="http://schemas.microsoft.com/office/drawing/2014/main" id="{969A56AF-7983-6E72-2583-FDA7175276BA}"/>
              </a:ext>
            </a:extLst>
          </p:cNvPr>
          <p:cNvSpPr/>
          <p:nvPr/>
        </p:nvSpPr>
        <p:spPr>
          <a:xfrm>
            <a:off x="2128909" y="2319239"/>
            <a:ext cx="7095101" cy="853857"/>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1" name="TextBox 10">
            <a:extLst>
              <a:ext uri="{FF2B5EF4-FFF2-40B4-BE49-F238E27FC236}">
                <a16:creationId xmlns:a16="http://schemas.microsoft.com/office/drawing/2014/main" id="{99977186-9611-0F91-F5A8-E5E388FEA97B}"/>
              </a:ext>
            </a:extLst>
          </p:cNvPr>
          <p:cNvSpPr txBox="1"/>
          <p:nvPr/>
        </p:nvSpPr>
        <p:spPr>
          <a:xfrm>
            <a:off x="2208918" y="2342099"/>
            <a:ext cx="6935081" cy="830997"/>
          </a:xfrm>
          <a:prstGeom prst="rect">
            <a:avLst/>
          </a:prstGeom>
          <a:noFill/>
        </p:spPr>
        <p:txBody>
          <a:bodyPr wrap="square" rtlCol="0">
            <a:spAutoFit/>
          </a:bodyPr>
          <a:lstStyle/>
          <a:p>
            <a:pPr algn="ctr"/>
            <a:r>
              <a:rPr lang="en-US" sz="4800" b="1" spc="324" dirty="0">
                <a:solidFill>
                  <a:srgbClr val="1F8E47"/>
                </a:solidFill>
                <a:latin typeface="Calibri" panose="020F0502020204030204" pitchFamily="34" charset="0"/>
                <a:cs typeface="Calibri" panose="020F0502020204030204" pitchFamily="34" charset="0"/>
              </a:rPr>
              <a:t>RAZMIŠLJAJ z vprašanji</a:t>
            </a:r>
          </a:p>
        </p:txBody>
      </p:sp>
    </p:spTree>
    <p:extLst>
      <p:ext uri="{BB962C8B-B14F-4D97-AF65-F5344CB8AC3E}">
        <p14:creationId xmlns:p14="http://schemas.microsoft.com/office/powerpoint/2010/main" val="1595960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7CCA0-4502-DDEC-90CE-CA906440B8E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25C0D14-5C8C-9B3C-A45E-729C263D67F1}"/>
              </a:ext>
            </a:extLst>
          </p:cNvPr>
          <p:cNvSpPr>
            <a:spLocks noGrp="1"/>
          </p:cNvSpPr>
          <p:nvPr>
            <p:ph type="body" sz="quarter" idx="18"/>
          </p:nvPr>
        </p:nvSpPr>
        <p:spPr>
          <a:xfrm>
            <a:off x="675020" y="3392026"/>
            <a:ext cx="3051160" cy="1049221"/>
          </a:xfrm>
        </p:spPr>
        <p:txBody>
          <a:bodyPr/>
          <a:lstStyle/>
          <a:p>
            <a:r>
              <a:rPr lang="en-US" spc="324" dirty="0"/>
              <a:t>RAZMIŠLJAJ z vprašanji</a:t>
            </a:r>
          </a:p>
        </p:txBody>
      </p:sp>
      <p:sp>
        <p:nvSpPr>
          <p:cNvPr id="3" name="Text Placeholder 2">
            <a:extLst>
              <a:ext uri="{FF2B5EF4-FFF2-40B4-BE49-F238E27FC236}">
                <a16:creationId xmlns:a16="http://schemas.microsoft.com/office/drawing/2014/main" id="{5EC49528-2FC8-9380-14F6-921CF082DBF5}"/>
              </a:ext>
            </a:extLst>
          </p:cNvPr>
          <p:cNvSpPr>
            <a:spLocks noGrp="1"/>
          </p:cNvSpPr>
          <p:nvPr>
            <p:ph type="body" sz="quarter" idx="19"/>
          </p:nvPr>
        </p:nvSpPr>
        <p:spPr/>
        <p:txBody>
          <a:bodyPr/>
          <a:lstStyle/>
          <a:p>
            <a:r>
              <a:rPr lang="en-IN" dirty="0"/>
              <a:t>01</a:t>
            </a:r>
          </a:p>
        </p:txBody>
      </p:sp>
      <p:sp>
        <p:nvSpPr>
          <p:cNvPr id="6" name="Text Placeholder 5">
            <a:extLst>
              <a:ext uri="{FF2B5EF4-FFF2-40B4-BE49-F238E27FC236}">
                <a16:creationId xmlns:a16="http://schemas.microsoft.com/office/drawing/2014/main" id="{64F2823E-2CEB-FCFE-67FF-77AACD5785D6}"/>
              </a:ext>
            </a:extLst>
          </p:cNvPr>
          <p:cNvSpPr>
            <a:spLocks noGrp="1"/>
          </p:cNvSpPr>
          <p:nvPr>
            <p:ph type="body" sz="quarter" idx="16"/>
          </p:nvPr>
        </p:nvSpPr>
        <p:spPr>
          <a:xfrm>
            <a:off x="4434828" y="761603"/>
            <a:ext cx="7612392" cy="803654"/>
          </a:xfrm>
        </p:spPr>
        <p:txBody>
          <a:bodyPr/>
          <a:lstStyle/>
          <a:p>
            <a:r>
              <a:rPr lang="en-US" dirty="0">
                <a:solidFill>
                  <a:srgbClr val="1F8E47"/>
                </a:solidFill>
              </a:rPr>
              <a:t>Z vprašanji razjasni svoje sporočilo:</a:t>
            </a:r>
          </a:p>
        </p:txBody>
      </p:sp>
      <p:sp>
        <p:nvSpPr>
          <p:cNvPr id="9" name="Text Placeholder 4">
            <a:extLst>
              <a:ext uri="{FF2B5EF4-FFF2-40B4-BE49-F238E27FC236}">
                <a16:creationId xmlns:a16="http://schemas.microsoft.com/office/drawing/2014/main" id="{DC8FEA9B-4D25-FFB3-1156-19A3947601D0}"/>
              </a:ext>
            </a:extLst>
          </p:cNvPr>
          <p:cNvSpPr txBox="1">
            <a:spLocks/>
          </p:cNvSpPr>
          <p:nvPr/>
        </p:nvSpPr>
        <p:spPr>
          <a:xfrm>
            <a:off x="4434827" y="1991677"/>
            <a:ext cx="7365574" cy="3849918"/>
          </a:xfrm>
          <a:prstGeom prst="rect">
            <a:avLst/>
          </a:prstGeom>
        </p:spPr>
        <p:txBody>
          <a:bodyPr anchor="t">
            <a:noAutofit/>
          </a:bodyPr>
          <a:lstStyle>
            <a:lvl1pPr marL="0" indent="0" algn="l" defTabSz="914400" rtl="0" eaLnBrk="1" latinLnBrk="0" hangingPunct="1">
              <a:lnSpc>
                <a:spcPts val="2520"/>
              </a:lnSpc>
              <a:spcBef>
                <a:spcPts val="0"/>
              </a:spcBef>
              <a:buFont typeface="Arial" panose="020B0604020202020204" pitchFamily="34" charset="0"/>
              <a:buNone/>
              <a:defRPr sz="28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914400" rtl="0" eaLnBrk="1" latinLnBrk="0" hangingPunct="1">
              <a:lnSpc>
                <a:spcPct val="90000"/>
              </a:lnSpc>
              <a:spcBef>
                <a:spcPts val="500"/>
              </a:spcBef>
              <a:buFont typeface="Arial" panose="020B0604020202020204" pitchFamily="34" charset="0"/>
              <a:buNone/>
              <a:defRPr sz="3200"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50000"/>
              </a:lnSpc>
              <a:buFont typeface="Arial" panose="020B0604020202020204" pitchFamily="34" charset="0"/>
              <a:buChar char="•"/>
            </a:pPr>
            <a:r>
              <a:rPr lang="en-US" sz="2400" dirty="0">
                <a:solidFill>
                  <a:srgbClr val="404040"/>
                </a:solidFill>
              </a:rPr>
              <a:t>Kako lahko moje vizualne vsebine spodbudijo k ukrepanju?</a:t>
            </a:r>
          </a:p>
          <a:p>
            <a:pPr marL="342900" indent="-342900">
              <a:lnSpc>
                <a:spcPct val="150000"/>
              </a:lnSpc>
              <a:buFont typeface="Arial" panose="020B0604020202020204" pitchFamily="34" charset="0"/>
              <a:buChar char="•"/>
            </a:pPr>
            <a:r>
              <a:rPr lang="en-US" sz="2400" dirty="0">
                <a:solidFill>
                  <a:srgbClr val="404040"/>
                </a:solidFill>
              </a:rPr>
              <a:t>Katera zgodba se čustveno poveže z mojim občinstvom?</a:t>
            </a:r>
          </a:p>
          <a:p>
            <a:pPr marL="342900" indent="-342900">
              <a:lnSpc>
                <a:spcPct val="150000"/>
              </a:lnSpc>
              <a:buFont typeface="Arial" panose="020B0604020202020204" pitchFamily="34" charset="0"/>
              <a:buChar char="•"/>
            </a:pPr>
            <a:r>
              <a:rPr lang="en-US" sz="2400" dirty="0">
                <a:solidFill>
                  <a:srgbClr val="404040"/>
                </a:solidFill>
              </a:rPr>
              <a:t>Kaj naredi mojo zamisel edinstveno v primerjavi z drugimi?</a:t>
            </a:r>
          </a:p>
          <a:p>
            <a:pPr marL="342900" indent="-342900">
              <a:lnSpc>
                <a:spcPct val="150000"/>
              </a:lnSpc>
              <a:buFont typeface="Arial" panose="020B0604020202020204" pitchFamily="34" charset="0"/>
              <a:buChar char="•"/>
            </a:pPr>
            <a:r>
              <a:rPr lang="en-US" sz="2400" dirty="0">
                <a:solidFill>
                  <a:srgbClr val="404040"/>
                </a:solidFill>
              </a:rPr>
              <a:t>Kdo bi mi lahko pomagal okrepiti moje sporočilo?</a:t>
            </a:r>
          </a:p>
          <a:p>
            <a:pPr marL="342900" indent="-342900">
              <a:lnSpc>
                <a:spcPct val="150000"/>
              </a:lnSpc>
              <a:buFont typeface="Arial" panose="020B0604020202020204" pitchFamily="34" charset="0"/>
              <a:buChar char="•"/>
            </a:pPr>
            <a:r>
              <a:rPr lang="en-US" sz="2400" dirty="0">
                <a:solidFill>
                  <a:srgbClr val="404040"/>
                </a:solidFill>
              </a:rPr>
              <a:t>Kako lahko povratne informacije uporabim za izboljšave?</a:t>
            </a:r>
          </a:p>
        </p:txBody>
      </p:sp>
      <p:pic>
        <p:nvPicPr>
          <p:cNvPr id="10" name="Picture Placeholder 9">
            <a:extLst>
              <a:ext uri="{FF2B5EF4-FFF2-40B4-BE49-F238E27FC236}">
                <a16:creationId xmlns:a16="http://schemas.microsoft.com/office/drawing/2014/main" id="{5F652512-A323-124E-C594-795957809C7E}"/>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a:custGeom>
            <a:avLst/>
            <a:gdLst>
              <a:gd name="connsiteX0" fmla="*/ 0 w 1511252"/>
              <a:gd name="connsiteY0" fmla="*/ 0 h 3351974"/>
              <a:gd name="connsiteX1" fmla="*/ 1511252 w 1511252"/>
              <a:gd name="connsiteY1" fmla="*/ 0 h 3351974"/>
              <a:gd name="connsiteX2" fmla="*/ 1511252 w 1511252"/>
              <a:gd name="connsiteY2" fmla="*/ 3351974 h 3351974"/>
              <a:gd name="connsiteX3" fmla="*/ 0 w 1511252"/>
              <a:gd name="connsiteY3" fmla="*/ 3351974 h 3351974"/>
            </a:gdLst>
            <a:ahLst/>
            <a:cxnLst>
              <a:cxn ang="0">
                <a:pos x="connsiteX0" y="connsiteY0"/>
              </a:cxn>
              <a:cxn ang="0">
                <a:pos x="connsiteX1" y="connsiteY1"/>
              </a:cxn>
              <a:cxn ang="0">
                <a:pos x="connsiteX2" y="connsiteY2"/>
              </a:cxn>
              <a:cxn ang="0">
                <a:pos x="connsiteX3" y="connsiteY3"/>
              </a:cxn>
            </a:cxnLst>
            <a:rect l="l" t="t" r="r" b="b"/>
            <a:pathLst>
              <a:path w="1511252" h="3351974">
                <a:moveTo>
                  <a:pt x="0" y="0"/>
                </a:moveTo>
                <a:lnTo>
                  <a:pt x="1511252" y="0"/>
                </a:lnTo>
                <a:lnTo>
                  <a:pt x="1511252" y="3351974"/>
                </a:lnTo>
                <a:lnTo>
                  <a:pt x="0" y="3351974"/>
                </a:lnTo>
                <a:close/>
              </a:path>
            </a:pathLst>
          </a:custGeom>
          <a:solidFill>
            <a:srgbClr val="FFFFFF">
              <a:lumMod val="95000"/>
            </a:srgbClr>
          </a:solidFill>
        </p:spPr>
      </p:pic>
      <p:sp>
        <p:nvSpPr>
          <p:cNvPr id="11" name="Rectangle 10">
            <a:extLst>
              <a:ext uri="{FF2B5EF4-FFF2-40B4-BE49-F238E27FC236}">
                <a16:creationId xmlns:a16="http://schemas.microsoft.com/office/drawing/2014/main" id="{7E427A7F-6DFF-6D02-DF1C-749B6BC1915C}"/>
              </a:ext>
            </a:extLst>
          </p:cNvPr>
          <p:cNvSpPr/>
          <p:nvPr/>
        </p:nvSpPr>
        <p:spPr>
          <a:xfrm>
            <a:off x="4549140" y="4937760"/>
            <a:ext cx="7040880" cy="903835"/>
          </a:xfrm>
          <a:prstGeom prst="rect">
            <a:avLst/>
          </a:prstGeom>
          <a:solidFill>
            <a:srgbClr val="5398A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t>Vaja: </a:t>
            </a:r>
            <a:r>
              <a:rPr lang="en-US" sz="2400" dirty="0"/>
              <a:t>Zapiši 3 odgovore na vsako vprašanje, nato pa se o njih pogovori v parih ali skupinah.</a:t>
            </a:r>
            <a:endParaRPr lang="en-IN" sz="2400" dirty="0"/>
          </a:p>
        </p:txBody>
      </p:sp>
    </p:spTree>
    <p:extLst>
      <p:ext uri="{BB962C8B-B14F-4D97-AF65-F5344CB8AC3E}">
        <p14:creationId xmlns:p14="http://schemas.microsoft.com/office/powerpoint/2010/main" val="2191416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D3F401-F27C-01BB-A61C-D49AABD96A2B}"/>
            </a:ext>
          </a:extLst>
        </p:cNvPr>
        <p:cNvGrpSpPr/>
        <p:nvPr/>
      </p:nvGrpSpPr>
      <p:grpSpPr>
        <a:xfrm>
          <a:off x="0" y="0"/>
          <a:ext cx="0" cy="0"/>
          <a:chOff x="0" y="0"/>
          <a:chExt cx="0" cy="0"/>
        </a:xfrm>
      </p:grpSpPr>
      <p:pic>
        <p:nvPicPr>
          <p:cNvPr id="15" name="Picture Placeholder 14">
            <a:extLst>
              <a:ext uri="{FF2B5EF4-FFF2-40B4-BE49-F238E27FC236}">
                <a16:creationId xmlns:a16="http://schemas.microsoft.com/office/drawing/2014/main" id="{A140E8CC-8880-D454-A3CC-6E9F675167B5}"/>
              </a:ext>
            </a:extLst>
          </p:cNvPr>
          <p:cNvPicPr>
            <a:picLocks noGrp="1" noChangeAspect="1"/>
          </p:cNvPicPr>
          <p:nvPr>
            <p:ph type="pic" sz="quarter" idx="19"/>
          </p:nvPr>
        </p:nvPicPr>
        <p:blipFill>
          <a:blip r:embed="rId2" cstate="email">
            <a:extLst>
              <a:ext uri="{28A0092B-C50C-407E-A947-70E740481C1C}">
                <a14:useLocalDpi xmlns:a14="http://schemas.microsoft.com/office/drawing/2010/main"/>
              </a:ext>
            </a:extLst>
          </a:blip>
          <a:srcRect/>
          <a:stretch/>
        </p:blipFill>
        <p:spPr>
          <a:custGeom>
            <a:avLst/>
            <a:gdLst>
              <a:gd name="connsiteX0" fmla="*/ 2307577 w 6646445"/>
              <a:gd name="connsiteY0" fmla="*/ 0 h 4616222"/>
              <a:gd name="connsiteX1" fmla="*/ 2437649 w 6646445"/>
              <a:gd name="connsiteY1" fmla="*/ 4817 h 4616222"/>
              <a:gd name="connsiteX2" fmla="*/ 2437649 w 6646445"/>
              <a:gd name="connsiteY2" fmla="*/ 0 h 4616222"/>
              <a:gd name="connsiteX3" fmla="*/ 3368763 w 6646445"/>
              <a:gd name="connsiteY3" fmla="*/ 0 h 4616222"/>
              <a:gd name="connsiteX4" fmla="*/ 3484934 w 6646445"/>
              <a:gd name="connsiteY4" fmla="*/ 0 h 4616222"/>
              <a:gd name="connsiteX5" fmla="*/ 5977490 w 6646445"/>
              <a:gd name="connsiteY5" fmla="*/ 0 h 4616222"/>
              <a:gd name="connsiteX6" fmla="*/ 6646445 w 6646445"/>
              <a:gd name="connsiteY6" fmla="*/ 0 h 4616222"/>
              <a:gd name="connsiteX7" fmla="*/ 6646445 w 6646445"/>
              <a:gd name="connsiteY7" fmla="*/ 4616222 h 4616222"/>
              <a:gd name="connsiteX8" fmla="*/ 5977490 w 6646445"/>
              <a:gd name="connsiteY8" fmla="*/ 4616222 h 4616222"/>
              <a:gd name="connsiteX9" fmla="*/ 3484934 w 6646445"/>
              <a:gd name="connsiteY9" fmla="*/ 4616222 h 4616222"/>
              <a:gd name="connsiteX10" fmla="*/ 3368763 w 6646445"/>
              <a:gd name="connsiteY10" fmla="*/ 4616222 h 4616222"/>
              <a:gd name="connsiteX11" fmla="*/ 2437649 w 6646445"/>
              <a:gd name="connsiteY11" fmla="*/ 4616222 h 4616222"/>
              <a:gd name="connsiteX12" fmla="*/ 2437649 w 6646445"/>
              <a:gd name="connsiteY12" fmla="*/ 4611405 h 4616222"/>
              <a:gd name="connsiteX13" fmla="*/ 2307577 w 6646445"/>
              <a:gd name="connsiteY13" fmla="*/ 4616222 h 4616222"/>
              <a:gd name="connsiteX14" fmla="*/ 0 w 6646445"/>
              <a:gd name="connsiteY14" fmla="*/ 2308112 h 4616222"/>
              <a:gd name="connsiteX15" fmla="*/ 2307577 w 6646445"/>
              <a:gd name="connsiteY15" fmla="*/ 0 h 461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46445" h="4616222">
                <a:moveTo>
                  <a:pt x="2307577" y="0"/>
                </a:moveTo>
                <a:cubicBezTo>
                  <a:pt x="2350933" y="0"/>
                  <a:pt x="2399110" y="0"/>
                  <a:pt x="2437649" y="4817"/>
                </a:cubicBezTo>
                <a:lnTo>
                  <a:pt x="2437649" y="0"/>
                </a:lnTo>
                <a:lnTo>
                  <a:pt x="3368763" y="0"/>
                </a:lnTo>
                <a:lnTo>
                  <a:pt x="3484934" y="0"/>
                </a:lnTo>
                <a:lnTo>
                  <a:pt x="5977490" y="0"/>
                </a:lnTo>
                <a:lnTo>
                  <a:pt x="6646445" y="0"/>
                </a:lnTo>
                <a:lnTo>
                  <a:pt x="6646445" y="4616222"/>
                </a:lnTo>
                <a:lnTo>
                  <a:pt x="5977490" y="4616222"/>
                </a:lnTo>
                <a:lnTo>
                  <a:pt x="3484934" y="4616222"/>
                </a:lnTo>
                <a:lnTo>
                  <a:pt x="3368763" y="4616222"/>
                </a:lnTo>
                <a:lnTo>
                  <a:pt x="2437649" y="4616222"/>
                </a:lnTo>
                <a:lnTo>
                  <a:pt x="2437649" y="4611405"/>
                </a:lnTo>
                <a:cubicBezTo>
                  <a:pt x="2394293" y="4616222"/>
                  <a:pt x="2350933" y="4616222"/>
                  <a:pt x="2307577" y="4616222"/>
                </a:cubicBezTo>
                <a:cubicBezTo>
                  <a:pt x="1030940" y="4616222"/>
                  <a:pt x="0" y="3585043"/>
                  <a:pt x="0" y="2308112"/>
                </a:cubicBezTo>
                <a:cubicBezTo>
                  <a:pt x="0" y="1031183"/>
                  <a:pt x="1035760" y="0"/>
                  <a:pt x="2307577" y="0"/>
                </a:cubicBezTo>
                <a:close/>
              </a:path>
            </a:pathLst>
          </a:custGeom>
          <a:solidFill>
            <a:srgbClr val="FFFFFF">
              <a:lumMod val="95000"/>
            </a:srgbClr>
          </a:solidFill>
        </p:spPr>
      </p:pic>
      <p:sp>
        <p:nvSpPr>
          <p:cNvPr id="5" name="Text Placeholder 4">
            <a:extLst>
              <a:ext uri="{FF2B5EF4-FFF2-40B4-BE49-F238E27FC236}">
                <a16:creationId xmlns:a16="http://schemas.microsoft.com/office/drawing/2014/main" id="{53CD98AA-D92E-71ED-086E-DD84C4D20D7B}"/>
              </a:ext>
            </a:extLst>
          </p:cNvPr>
          <p:cNvSpPr>
            <a:spLocks noGrp="1"/>
          </p:cNvSpPr>
          <p:nvPr>
            <p:ph type="body" sz="quarter" idx="17"/>
          </p:nvPr>
        </p:nvSpPr>
        <p:spPr/>
        <p:txBody>
          <a:bodyPr/>
          <a:lstStyle/>
          <a:p>
            <a:r>
              <a:rPr lang="en-US" dirty="0"/>
              <a:t>02</a:t>
            </a:r>
          </a:p>
        </p:txBody>
      </p:sp>
      <p:pic>
        <p:nvPicPr>
          <p:cNvPr id="9" name="Picture 8">
            <a:extLst>
              <a:ext uri="{FF2B5EF4-FFF2-40B4-BE49-F238E27FC236}">
                <a16:creationId xmlns:a16="http://schemas.microsoft.com/office/drawing/2014/main" id="{6B9AC995-6CFC-D4F2-B2C9-D3BB0651B942}"/>
              </a:ext>
            </a:extLst>
          </p:cNvPr>
          <p:cNvPicPr>
            <a:picLocks noChangeAspect="1"/>
          </p:cNvPicPr>
          <p:nvPr/>
        </p:nvPicPr>
        <p:blipFill>
          <a:blip r:embed="rId3" cstate="email">
            <a:alphaModFix amt="83000"/>
            <a:extLst>
              <a:ext uri="{28A0092B-C50C-407E-A947-70E740481C1C}">
                <a14:useLocalDpi xmlns:a14="http://schemas.microsoft.com/office/drawing/2010/main"/>
              </a:ext>
            </a:extLst>
          </a:blip>
          <a:stretch>
            <a:fillRect/>
          </a:stretch>
        </p:blipFill>
        <p:spPr>
          <a:xfrm rot="20606857">
            <a:off x="9145002" y="3240312"/>
            <a:ext cx="4222737" cy="4222737"/>
          </a:xfrm>
          <a:prstGeom prst="rect">
            <a:avLst/>
          </a:prstGeom>
        </p:spPr>
      </p:pic>
      <p:sp>
        <p:nvSpPr>
          <p:cNvPr id="16" name="Rectangle 15">
            <a:extLst>
              <a:ext uri="{FF2B5EF4-FFF2-40B4-BE49-F238E27FC236}">
                <a16:creationId xmlns:a16="http://schemas.microsoft.com/office/drawing/2014/main" id="{CF65D07D-066C-D36A-228B-446F40629D90}"/>
              </a:ext>
            </a:extLst>
          </p:cNvPr>
          <p:cNvSpPr/>
          <p:nvPr/>
        </p:nvSpPr>
        <p:spPr>
          <a:xfrm>
            <a:off x="2354580" y="2101489"/>
            <a:ext cx="6720840" cy="892599"/>
          </a:xfrm>
          <a:prstGeom prst="rect">
            <a:avLst/>
          </a:prstGeom>
          <a:solidFill>
            <a:schemeClr val="bg1"/>
          </a:solidFill>
          <a:ln>
            <a:solidFill>
              <a:srgbClr val="5398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7" name="TextBox 16">
            <a:extLst>
              <a:ext uri="{FF2B5EF4-FFF2-40B4-BE49-F238E27FC236}">
                <a16:creationId xmlns:a16="http://schemas.microsoft.com/office/drawing/2014/main" id="{054E89E2-7359-0650-B80B-95109DD006D5}"/>
              </a:ext>
            </a:extLst>
          </p:cNvPr>
          <p:cNvSpPr txBox="1"/>
          <p:nvPr/>
        </p:nvSpPr>
        <p:spPr>
          <a:xfrm>
            <a:off x="2467123" y="2132289"/>
            <a:ext cx="6495754" cy="830997"/>
          </a:xfrm>
          <a:prstGeom prst="rect">
            <a:avLst/>
          </a:prstGeom>
          <a:noFill/>
        </p:spPr>
        <p:txBody>
          <a:bodyPr wrap="none" rtlCol="0">
            <a:spAutoFit/>
          </a:bodyPr>
          <a:lstStyle/>
          <a:p>
            <a:pPr algn="ctr"/>
            <a:r>
              <a:rPr lang="en-US" sz="4800" b="1" spc="324" dirty="0">
                <a:solidFill>
                  <a:srgbClr val="5398A2"/>
                </a:solidFill>
                <a:latin typeface="Calibri" panose="020F0502020204030204" pitchFamily="34" charset="0"/>
                <a:cs typeface="Calibri" panose="020F0502020204030204" pitchFamily="34" charset="0"/>
              </a:rPr>
              <a:t>GLEJ videoposnetke strokovnjakov</a:t>
            </a:r>
          </a:p>
        </p:txBody>
      </p:sp>
    </p:spTree>
    <p:extLst>
      <p:ext uri="{BB962C8B-B14F-4D97-AF65-F5344CB8AC3E}">
        <p14:creationId xmlns:p14="http://schemas.microsoft.com/office/powerpoint/2010/main" val="3632207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4401</TotalTime>
  <Words>1141</Words>
  <Application>Microsoft Office PowerPoint</Application>
  <PresentationFormat>Widescreen</PresentationFormat>
  <Paragraphs>166</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Montserrat</vt:lpstr>
      <vt:lpstr>Montserrat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Con</cp:lastModifiedBy>
  <cp:revision>217</cp:revision>
  <dcterms:created xsi:type="dcterms:W3CDTF">2020-10-14T13:32:04Z</dcterms:created>
  <dcterms:modified xsi:type="dcterms:W3CDTF">2026-06-29T17:38:51Z</dcterms:modified>
</cp:coreProperties>
</file>