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32"/>
  </p:notesMasterIdLst>
  <p:sldIdLst>
    <p:sldId id="4299" r:id="rId2"/>
    <p:sldId id="4301" r:id="rId3"/>
    <p:sldId id="4302" r:id="rId4"/>
    <p:sldId id="4363" r:id="rId5"/>
    <p:sldId id="4313" r:id="rId6"/>
    <p:sldId id="4317" r:id="rId7"/>
    <p:sldId id="4364" r:id="rId8"/>
    <p:sldId id="4354" r:id="rId9"/>
    <p:sldId id="4357" r:id="rId10"/>
    <p:sldId id="4365" r:id="rId11"/>
    <p:sldId id="4366" r:id="rId12"/>
    <p:sldId id="4324" r:id="rId13"/>
    <p:sldId id="4310" r:id="rId14"/>
    <p:sldId id="4326" r:id="rId15"/>
    <p:sldId id="4328" r:id="rId16"/>
    <p:sldId id="4367" r:id="rId17"/>
    <p:sldId id="4368" r:id="rId18"/>
    <p:sldId id="4332" r:id="rId19"/>
    <p:sldId id="4333" r:id="rId20"/>
    <p:sldId id="4361" r:id="rId21"/>
    <p:sldId id="4335" r:id="rId22"/>
    <p:sldId id="4336" r:id="rId23"/>
    <p:sldId id="4337" r:id="rId24"/>
    <p:sldId id="4338" r:id="rId25"/>
    <p:sldId id="4339" r:id="rId26"/>
    <p:sldId id="4318" r:id="rId27"/>
    <p:sldId id="4369" r:id="rId28"/>
    <p:sldId id="4370" r:id="rId29"/>
    <p:sldId id="4305" r:id="rId30"/>
    <p:sldId id="431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248"/>
    <a:srgbClr val="5398A2"/>
    <a:srgbClr val="1F8E47"/>
    <a:srgbClr val="404040"/>
    <a:srgbClr val="84C245"/>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402D7-A0AD-410F-A5CE-B92E45B19219}" v="93" dt="2026-03-26T09:20:09.173"/>
    <p1510:client id="{9A70CB32-6ED1-4B4C-B976-C6B7ABF27221}" v="80" dt="2026-03-27T07:25:14.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5082"/>
  </p:normalViewPr>
  <p:slideViewPr>
    <p:cSldViewPr snapToGrid="0" snapToObjects="1">
      <p:cViewPr varScale="1">
        <p:scale>
          <a:sx n="55" d="100"/>
          <a:sy n="55" d="100"/>
        </p:scale>
        <p:origin x="1068" y="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jeev Gogna" userId="be85adc308a4a08a" providerId="LiveId" clId="{1D26FA64-4CC5-4075-8DA7-3E04CA0206A9}"/>
    <pc:docChg chg="undo custSel addSld delSld modSld sldOrd modMainMaster">
      <pc:chgData name="Sanjeev Gogna" userId="be85adc308a4a08a" providerId="LiveId" clId="{1D26FA64-4CC5-4075-8DA7-3E04CA0206A9}" dt="2026-03-27T07:25:14.299" v="2506"/>
      <pc:docMkLst>
        <pc:docMk/>
      </pc:docMkLst>
      <pc:sldChg chg="addSp delSp modSp mod modTransition">
        <pc:chgData name="Sanjeev Gogna" userId="be85adc308a4a08a" providerId="LiveId" clId="{1D26FA64-4CC5-4075-8DA7-3E04CA0206A9}" dt="2026-03-27T07:01:56.404" v="2457"/>
        <pc:sldMkLst>
          <pc:docMk/>
          <pc:sldMk cId="2254164335" sldId="4299"/>
        </pc:sldMkLst>
        <pc:spChg chg="mod">
          <ac:chgData name="Sanjeev Gogna" userId="be85adc308a4a08a" providerId="LiveId" clId="{1D26FA64-4CC5-4075-8DA7-3E04CA0206A9}" dt="2026-03-25T12:37:31.334" v="1529" actId="1035"/>
          <ac:spMkLst>
            <pc:docMk/>
            <pc:sldMk cId="2254164335" sldId="4299"/>
            <ac:spMk id="3" creationId="{EFCB9B2A-CF41-A6DB-7204-A51510D2D895}"/>
          </ac:spMkLst>
        </pc:spChg>
        <pc:spChg chg="add mod ord">
          <ac:chgData name="Sanjeev Gogna" userId="be85adc308a4a08a" providerId="LiveId" clId="{1D26FA64-4CC5-4075-8DA7-3E04CA0206A9}" dt="2026-03-26T12:01:26.407" v="2092"/>
          <ac:spMkLst>
            <pc:docMk/>
            <pc:sldMk cId="2254164335" sldId="4299"/>
            <ac:spMk id="4" creationId="{FD781E6D-235E-D571-700B-0B94076F40EB}"/>
          </ac:spMkLst>
        </pc:spChg>
        <pc:spChg chg="add del mod">
          <ac:chgData name="Sanjeev Gogna" userId="be85adc308a4a08a" providerId="LiveId" clId="{1D26FA64-4CC5-4075-8DA7-3E04CA0206A9}" dt="2026-03-26T08:36:18.051" v="2017" actId="931"/>
          <ac:spMkLst>
            <pc:docMk/>
            <pc:sldMk cId="2254164335" sldId="4299"/>
            <ac:spMk id="5" creationId="{42EE7E89-3523-F174-F51E-0C4448936D24}"/>
          </ac:spMkLst>
        </pc:spChg>
        <pc:spChg chg="add del mod">
          <ac:chgData name="Sanjeev Gogna" userId="be85adc308a4a08a" providerId="LiveId" clId="{1D26FA64-4CC5-4075-8DA7-3E04CA0206A9}" dt="2026-03-26T12:18:16.060" v="2094" actId="931"/>
          <ac:spMkLst>
            <pc:docMk/>
            <pc:sldMk cId="2254164335" sldId="4299"/>
            <ac:spMk id="5" creationId="{AE54CC93-3391-31AC-EF48-3AE91C39AA98}"/>
          </ac:spMkLst>
        </pc:spChg>
        <pc:spChg chg="mod">
          <ac:chgData name="Sanjeev Gogna" userId="be85adc308a4a08a" providerId="LiveId" clId="{1D26FA64-4CC5-4075-8DA7-3E04CA0206A9}" dt="2026-03-26T12:01:14.941" v="2091"/>
          <ac:spMkLst>
            <pc:docMk/>
            <pc:sldMk cId="2254164335" sldId="4299"/>
            <ac:spMk id="12" creationId="{006D543B-908E-6CBC-E635-5AAF93F49CCA}"/>
          </ac:spMkLst>
        </pc:spChg>
        <pc:picChg chg="del">
          <ac:chgData name="Sanjeev Gogna" userId="be85adc308a4a08a" providerId="LiveId" clId="{1D26FA64-4CC5-4075-8DA7-3E04CA0206A9}" dt="2026-03-26T08:36:08.940" v="2016" actId="478"/>
          <ac:picMkLst>
            <pc:docMk/>
            <pc:sldMk cId="2254164335" sldId="4299"/>
            <ac:picMk id="7" creationId="{887B69E1-DEAC-43A6-F46E-AAF5C314CAD9}"/>
          </ac:picMkLst>
        </pc:picChg>
        <pc:picChg chg="add mod ord modCrop">
          <ac:chgData name="Sanjeev Gogna" userId="be85adc308a4a08a" providerId="LiveId" clId="{1D26FA64-4CC5-4075-8DA7-3E04CA0206A9}" dt="2026-03-26T12:18:24.284" v="2095" actId="18131"/>
          <ac:picMkLst>
            <pc:docMk/>
            <pc:sldMk cId="2254164335" sldId="4299"/>
            <ac:picMk id="7" creationId="{FD8ECC29-F730-C162-8CEB-ACA009265494}"/>
          </ac:picMkLst>
        </pc:picChg>
        <pc:picChg chg="add del mod ord">
          <ac:chgData name="Sanjeev Gogna" userId="be85adc308a4a08a" providerId="LiveId" clId="{1D26FA64-4CC5-4075-8DA7-3E04CA0206A9}" dt="2026-03-26T12:15:57.499" v="2093" actId="478"/>
          <ac:picMkLst>
            <pc:docMk/>
            <pc:sldMk cId="2254164335" sldId="4299"/>
            <ac:picMk id="8" creationId="{99F9EB4A-3AEE-F645-C533-2BD3592BDAD7}"/>
          </ac:picMkLst>
        </pc:picChg>
      </pc:sldChg>
      <pc:sldChg chg="addSp delSp modSp mod modTransition">
        <pc:chgData name="Sanjeev Gogna" userId="be85adc308a4a08a" providerId="LiveId" clId="{1D26FA64-4CC5-4075-8DA7-3E04CA0206A9}" dt="2026-03-27T07:01:56.404" v="2457"/>
        <pc:sldMkLst>
          <pc:docMk/>
          <pc:sldMk cId="1737210044" sldId="4301"/>
        </pc:sldMkLst>
        <pc:spChg chg="add del mod">
          <ac:chgData name="Sanjeev Gogna" userId="be85adc308a4a08a" providerId="LiveId" clId="{1D26FA64-4CC5-4075-8DA7-3E04CA0206A9}" dt="2026-03-26T06:42:12.965" v="1682" actId="931"/>
          <ac:spMkLst>
            <pc:docMk/>
            <pc:sldMk cId="1737210044" sldId="4301"/>
            <ac:spMk id="3" creationId="{73B0FD8F-0910-CECE-845C-F8871FE09044}"/>
          </ac:spMkLst>
        </pc:spChg>
        <pc:spChg chg="add del mod">
          <ac:chgData name="Sanjeev Gogna" userId="be85adc308a4a08a" providerId="LiveId" clId="{1D26FA64-4CC5-4075-8DA7-3E04CA0206A9}" dt="2026-03-26T06:42:22.788" v="1684" actId="931"/>
          <ac:spMkLst>
            <pc:docMk/>
            <pc:sldMk cId="1737210044" sldId="4301"/>
            <ac:spMk id="7" creationId="{C25F393E-E3B0-C0F2-CC5B-351986433616}"/>
          </ac:spMkLst>
        </pc:spChg>
        <pc:spChg chg="mod">
          <ac:chgData name="Sanjeev Gogna" userId="be85adc308a4a08a" providerId="LiveId" clId="{1D26FA64-4CC5-4075-8DA7-3E04CA0206A9}" dt="2026-03-26T13:08:54.900" v="2144" actId="20577"/>
          <ac:spMkLst>
            <pc:docMk/>
            <pc:sldMk cId="1737210044" sldId="4301"/>
            <ac:spMk id="10" creationId="{163783B1-DFC0-4053-4BCA-33C03CC7ED81}"/>
          </ac:spMkLst>
        </pc:spChg>
        <pc:spChg chg="mod">
          <ac:chgData name="Sanjeev Gogna" userId="be85adc308a4a08a" providerId="LiveId" clId="{1D26FA64-4CC5-4075-8DA7-3E04CA0206A9}" dt="2026-03-25T09:40:28.777" v="795" actId="6549"/>
          <ac:spMkLst>
            <pc:docMk/>
            <pc:sldMk cId="1737210044" sldId="4301"/>
            <ac:spMk id="11" creationId="{42968184-7B94-9D8B-33FF-9C38278D2F62}"/>
          </ac:spMkLst>
        </pc:spChg>
        <pc:spChg chg="mod">
          <ac:chgData name="Sanjeev Gogna" userId="be85adc308a4a08a" providerId="LiveId" clId="{1D26FA64-4CC5-4075-8DA7-3E04CA0206A9}" dt="2026-03-26T13:09:30.849" v="2146"/>
          <ac:spMkLst>
            <pc:docMk/>
            <pc:sldMk cId="1737210044" sldId="4301"/>
            <ac:spMk id="14" creationId="{B474679A-1DBB-68EC-2816-46658686C85E}"/>
          </ac:spMkLst>
        </pc:spChg>
        <pc:spChg chg="mod">
          <ac:chgData name="Sanjeev Gogna" userId="be85adc308a4a08a" providerId="LiveId" clId="{1D26FA64-4CC5-4075-8DA7-3E04CA0206A9}" dt="2026-03-25T07:30:55" v="334" actId="20577"/>
          <ac:spMkLst>
            <pc:docMk/>
            <pc:sldMk cId="1737210044" sldId="4301"/>
            <ac:spMk id="15" creationId="{7B8F4EB6-AD67-1BB4-5CDA-1043AC4AAA04}"/>
          </ac:spMkLst>
        </pc:spChg>
        <pc:spChg chg="mod">
          <ac:chgData name="Sanjeev Gogna" userId="be85adc308a4a08a" providerId="LiveId" clId="{1D26FA64-4CC5-4075-8DA7-3E04CA0206A9}" dt="2026-03-26T13:09:44.201" v="2147"/>
          <ac:spMkLst>
            <pc:docMk/>
            <pc:sldMk cId="1737210044" sldId="4301"/>
            <ac:spMk id="17" creationId="{7D2B8D38-6BCA-EA9B-81BB-3128C83B2BF7}"/>
          </ac:spMkLst>
        </pc:spChg>
        <pc:spChg chg="mod">
          <ac:chgData name="Sanjeev Gogna" userId="be85adc308a4a08a" providerId="LiveId" clId="{1D26FA64-4CC5-4075-8DA7-3E04CA0206A9}" dt="2026-03-25T07:30:57.404" v="336" actId="20577"/>
          <ac:spMkLst>
            <pc:docMk/>
            <pc:sldMk cId="1737210044" sldId="4301"/>
            <ac:spMk id="18" creationId="{71041340-DB9F-1FE4-1E1F-0CFDC896C31F}"/>
          </ac:spMkLst>
        </pc:spChg>
        <pc:spChg chg="add del mod">
          <ac:chgData name="Sanjeev Gogna" userId="be85adc308a4a08a" providerId="LiveId" clId="{1D26FA64-4CC5-4075-8DA7-3E04CA0206A9}" dt="2026-03-26T06:42:36.717" v="1686" actId="931"/>
          <ac:spMkLst>
            <pc:docMk/>
            <pc:sldMk cId="1737210044" sldId="4301"/>
            <ac:spMk id="19" creationId="{46AD13ED-1C61-648A-71BD-C03A0D5C5B48}"/>
          </ac:spMkLst>
        </pc:spChg>
        <pc:spChg chg="mod">
          <ac:chgData name="Sanjeev Gogna" userId="be85adc308a4a08a" providerId="LiveId" clId="{1D26FA64-4CC5-4075-8DA7-3E04CA0206A9}" dt="2026-03-26T13:09:55.811" v="2148"/>
          <ac:spMkLst>
            <pc:docMk/>
            <pc:sldMk cId="1737210044" sldId="4301"/>
            <ac:spMk id="20" creationId="{299025FD-5C54-8FC6-AB79-5F0342F1C700}"/>
          </ac:spMkLst>
        </pc:spChg>
        <pc:spChg chg="mod">
          <ac:chgData name="Sanjeev Gogna" userId="be85adc308a4a08a" providerId="LiveId" clId="{1D26FA64-4CC5-4075-8DA7-3E04CA0206A9}" dt="2026-03-25T07:31:00.013" v="338" actId="20577"/>
          <ac:spMkLst>
            <pc:docMk/>
            <pc:sldMk cId="1737210044" sldId="4301"/>
            <ac:spMk id="21" creationId="{2D92ADCA-D5C5-A7EE-91E8-B4AA88993D0A}"/>
          </ac:spMkLst>
        </pc:spChg>
        <pc:picChg chg="add mod ord">
          <ac:chgData name="Sanjeev Gogna" userId="be85adc308a4a08a" providerId="LiveId" clId="{1D26FA64-4CC5-4075-8DA7-3E04CA0206A9}" dt="2026-03-26T06:42:12.965" v="1682" actId="931"/>
          <ac:picMkLst>
            <pc:docMk/>
            <pc:sldMk cId="1737210044" sldId="4301"/>
            <ac:picMk id="5" creationId="{F9EC9653-AF92-E235-D579-BE0E035CEB62}"/>
          </ac:picMkLst>
        </pc:picChg>
        <pc:picChg chg="add mod ord modCrop">
          <ac:chgData name="Sanjeev Gogna" userId="be85adc308a4a08a" providerId="LiveId" clId="{1D26FA64-4CC5-4075-8DA7-3E04CA0206A9}" dt="2026-03-25T06:34:24.401" v="66" actId="1038"/>
          <ac:picMkLst>
            <pc:docMk/>
            <pc:sldMk cId="1737210044" sldId="4301"/>
            <ac:picMk id="8" creationId="{2503CCFD-2A5D-E79C-B854-0C2B88CCCA71}"/>
          </ac:picMkLst>
        </pc:picChg>
        <pc:picChg chg="add mod ord">
          <ac:chgData name="Sanjeev Gogna" userId="be85adc308a4a08a" providerId="LiveId" clId="{1D26FA64-4CC5-4075-8DA7-3E04CA0206A9}" dt="2026-03-26T06:42:22.788" v="1684" actId="931"/>
          <ac:picMkLst>
            <pc:docMk/>
            <pc:sldMk cId="1737210044" sldId="4301"/>
            <ac:picMk id="12" creationId="{F8346A3B-8384-1759-E489-D8E762BA7CEA}"/>
          </ac:picMkLst>
        </pc:picChg>
        <pc:picChg chg="add mod ord">
          <ac:chgData name="Sanjeev Gogna" userId="be85adc308a4a08a" providerId="LiveId" clId="{1D26FA64-4CC5-4075-8DA7-3E04CA0206A9}" dt="2026-03-26T06:42:36.717" v="1686" actId="931"/>
          <ac:picMkLst>
            <pc:docMk/>
            <pc:sldMk cId="1737210044" sldId="4301"/>
            <ac:picMk id="23" creationId="{3F13B91B-6718-7438-0E60-E0911D9582E0}"/>
          </ac:picMkLst>
        </pc:picChg>
        <pc:picChg chg="add del mod ord modCrop">
          <ac:chgData name="Sanjeev Gogna" userId="be85adc308a4a08a" providerId="LiveId" clId="{1D26FA64-4CC5-4075-8DA7-3E04CA0206A9}" dt="2026-03-26T06:42:17.215" v="1683" actId="478"/>
          <ac:picMkLst>
            <pc:docMk/>
            <pc:sldMk cId="1737210044" sldId="4301"/>
            <ac:picMk id="24" creationId="{3F52988B-A8F6-8109-82A4-50429DDB6627}"/>
          </ac:picMkLst>
        </pc:picChg>
        <pc:picChg chg="add del mod ord">
          <ac:chgData name="Sanjeev Gogna" userId="be85adc308a4a08a" providerId="LiveId" clId="{1D26FA64-4CC5-4075-8DA7-3E04CA0206A9}" dt="2026-03-26T06:42:26.256" v="1685" actId="478"/>
          <ac:picMkLst>
            <pc:docMk/>
            <pc:sldMk cId="1737210044" sldId="4301"/>
            <ac:picMk id="26" creationId="{1E4CB6EE-9DD7-6355-47FF-46854D60C89F}"/>
          </ac:picMkLst>
        </pc:picChg>
        <pc:picChg chg="add del mod ord modCrop">
          <ac:chgData name="Sanjeev Gogna" userId="be85adc308a4a08a" providerId="LiveId" clId="{1D26FA64-4CC5-4075-8DA7-3E04CA0206A9}" dt="2026-03-26T06:42:00.852" v="1681" actId="478"/>
          <ac:picMkLst>
            <pc:docMk/>
            <pc:sldMk cId="1737210044" sldId="4301"/>
            <ac:picMk id="30" creationId="{64CD4420-9190-F60B-A7AC-0A5AE3C583B9}"/>
          </ac:picMkLst>
        </pc:picChg>
      </pc:sldChg>
      <pc:sldChg chg="addSp delSp modSp mod modTransition">
        <pc:chgData name="Sanjeev Gogna" userId="be85adc308a4a08a" providerId="LiveId" clId="{1D26FA64-4CC5-4075-8DA7-3E04CA0206A9}" dt="2026-03-27T07:01:56.404" v="2457"/>
        <pc:sldMkLst>
          <pc:docMk/>
          <pc:sldMk cId="3386573805" sldId="4302"/>
        </pc:sldMkLst>
        <pc:spChg chg="add del mod">
          <ac:chgData name="Sanjeev Gogna" userId="be85adc308a4a08a" providerId="LiveId" clId="{1D26FA64-4CC5-4075-8DA7-3E04CA0206A9}" dt="2026-03-26T06:42:51.484" v="1688" actId="931"/>
          <ac:spMkLst>
            <pc:docMk/>
            <pc:sldMk cId="3386573805" sldId="4302"/>
            <ac:spMk id="3" creationId="{79F031CA-744F-000F-49D3-BF63089B1D52}"/>
          </ac:spMkLst>
        </pc:spChg>
        <pc:spChg chg="mod">
          <ac:chgData name="Sanjeev Gogna" userId="be85adc308a4a08a" providerId="LiveId" clId="{1D26FA64-4CC5-4075-8DA7-3E04CA0206A9}" dt="2026-03-26T13:10:15.453" v="2149"/>
          <ac:spMkLst>
            <pc:docMk/>
            <pc:sldMk cId="3386573805" sldId="4302"/>
            <ac:spMk id="8" creationId="{E4660C4B-65DD-F432-26F1-FEF2DC46FDD2}"/>
          </ac:spMkLst>
        </pc:spChg>
        <pc:spChg chg="mod">
          <ac:chgData name="Sanjeev Gogna" userId="be85adc308a4a08a" providerId="LiveId" clId="{1D26FA64-4CC5-4075-8DA7-3E04CA0206A9}" dt="2026-03-25T07:31:04.154" v="340" actId="20577"/>
          <ac:spMkLst>
            <pc:docMk/>
            <pc:sldMk cId="3386573805" sldId="4302"/>
            <ac:spMk id="9" creationId="{39F1B639-4712-A922-710F-1A10D67D56E3}"/>
          </ac:spMkLst>
        </pc:spChg>
        <pc:spChg chg="add del mod">
          <ac:chgData name="Sanjeev Gogna" userId="be85adc308a4a08a" providerId="LiveId" clId="{1D26FA64-4CC5-4075-8DA7-3E04CA0206A9}" dt="2026-03-26T06:43:01.748" v="1690" actId="931"/>
          <ac:spMkLst>
            <pc:docMk/>
            <pc:sldMk cId="3386573805" sldId="4302"/>
            <ac:spMk id="10" creationId="{131CA158-A9D6-E2B8-2DBB-8E3D4E2952A9}"/>
          </ac:spMkLst>
        </pc:spChg>
        <pc:spChg chg="mod">
          <ac:chgData name="Sanjeev Gogna" userId="be85adc308a4a08a" providerId="LiveId" clId="{1D26FA64-4CC5-4075-8DA7-3E04CA0206A9}" dt="2026-03-26T13:10:27.654" v="2150"/>
          <ac:spMkLst>
            <pc:docMk/>
            <pc:sldMk cId="3386573805" sldId="4302"/>
            <ac:spMk id="12" creationId="{BF5C3B50-1620-AFF1-7592-031C77F8A105}"/>
          </ac:spMkLst>
        </pc:spChg>
        <pc:spChg chg="mod">
          <ac:chgData name="Sanjeev Gogna" userId="be85adc308a4a08a" providerId="LiveId" clId="{1D26FA64-4CC5-4075-8DA7-3E04CA0206A9}" dt="2026-03-25T07:31:06.396" v="342" actId="20577"/>
          <ac:spMkLst>
            <pc:docMk/>
            <pc:sldMk cId="3386573805" sldId="4302"/>
            <ac:spMk id="13" creationId="{AB7D0D24-1CD1-85FE-762C-A212A28ADFC5}"/>
          </ac:spMkLst>
        </pc:spChg>
        <pc:spChg chg="mod">
          <ac:chgData name="Sanjeev Gogna" userId="be85adc308a4a08a" providerId="LiveId" clId="{1D26FA64-4CC5-4075-8DA7-3E04CA0206A9}" dt="2026-03-26T13:10:38.266" v="2151"/>
          <ac:spMkLst>
            <pc:docMk/>
            <pc:sldMk cId="3386573805" sldId="4302"/>
            <ac:spMk id="15" creationId="{3E41FAFC-D288-DD09-3150-49A88ED76E7F}"/>
          </ac:spMkLst>
        </pc:spChg>
        <pc:spChg chg="mod">
          <ac:chgData name="Sanjeev Gogna" userId="be85adc308a4a08a" providerId="LiveId" clId="{1D26FA64-4CC5-4075-8DA7-3E04CA0206A9}" dt="2026-03-25T07:31:09.069" v="344" actId="20577"/>
          <ac:spMkLst>
            <pc:docMk/>
            <pc:sldMk cId="3386573805" sldId="4302"/>
            <ac:spMk id="16" creationId="{7D0F2C9D-C00D-3B4A-3DAB-468076DEEF66}"/>
          </ac:spMkLst>
        </pc:spChg>
        <pc:spChg chg="mod">
          <ac:chgData name="Sanjeev Gogna" userId="be85adc308a4a08a" providerId="LiveId" clId="{1D26FA64-4CC5-4075-8DA7-3E04CA0206A9}" dt="2026-03-26T13:10:57.596" v="2152"/>
          <ac:spMkLst>
            <pc:docMk/>
            <pc:sldMk cId="3386573805" sldId="4302"/>
            <ac:spMk id="18" creationId="{CB2159E3-655E-B78D-8199-83C5D6E32DDC}"/>
          </ac:spMkLst>
        </pc:spChg>
        <pc:spChg chg="mod">
          <ac:chgData name="Sanjeev Gogna" userId="be85adc308a4a08a" providerId="LiveId" clId="{1D26FA64-4CC5-4075-8DA7-3E04CA0206A9}" dt="2026-03-25T07:31:11.775" v="346" actId="20577"/>
          <ac:spMkLst>
            <pc:docMk/>
            <pc:sldMk cId="3386573805" sldId="4302"/>
            <ac:spMk id="19" creationId="{E799F6A4-09C0-367E-0C2F-17AA56887798}"/>
          </ac:spMkLst>
        </pc:spChg>
        <pc:spChg chg="add del mod">
          <ac:chgData name="Sanjeev Gogna" userId="be85adc308a4a08a" providerId="LiveId" clId="{1D26FA64-4CC5-4075-8DA7-3E04CA0206A9}" dt="2026-03-26T06:43:16.304" v="1692" actId="931"/>
          <ac:spMkLst>
            <pc:docMk/>
            <pc:sldMk cId="3386573805" sldId="4302"/>
            <ac:spMk id="21" creationId="{A9BF7958-E47F-0211-D02D-DB80030789B0}"/>
          </ac:spMkLst>
        </pc:spChg>
        <pc:picChg chg="add del mod ord">
          <ac:chgData name="Sanjeev Gogna" userId="be85adc308a4a08a" providerId="LiveId" clId="{1D26FA64-4CC5-4075-8DA7-3E04CA0206A9}" dt="2026-03-26T06:42:42.815" v="1687" actId="478"/>
          <ac:picMkLst>
            <pc:docMk/>
            <pc:sldMk cId="3386573805" sldId="4302"/>
            <ac:picMk id="4" creationId="{2BEC9029-F404-09F4-5DDD-BB1875147D1A}"/>
          </ac:picMkLst>
        </pc:picChg>
        <pc:picChg chg="add mod ord">
          <ac:chgData name="Sanjeev Gogna" userId="be85adc308a4a08a" providerId="LiveId" clId="{1D26FA64-4CC5-4075-8DA7-3E04CA0206A9}" dt="2026-03-26T06:42:51.484" v="1688" actId="931"/>
          <ac:picMkLst>
            <pc:docMk/>
            <pc:sldMk cId="3386573805" sldId="4302"/>
            <ac:picMk id="6" creationId="{673BBCA6-22FB-084D-427C-3514592B9F99}"/>
          </ac:picMkLst>
        </pc:picChg>
        <pc:picChg chg="add mod ord">
          <ac:chgData name="Sanjeev Gogna" userId="be85adc308a4a08a" providerId="LiveId" clId="{1D26FA64-4CC5-4075-8DA7-3E04CA0206A9}" dt="2026-03-26T06:43:01.748" v="1690" actId="931"/>
          <ac:picMkLst>
            <pc:docMk/>
            <pc:sldMk cId="3386573805" sldId="4302"/>
            <ac:picMk id="17" creationId="{61BAF492-6895-C286-A554-4E4BD5A14F03}"/>
          </ac:picMkLst>
        </pc:picChg>
        <pc:picChg chg="add mod ord">
          <ac:chgData name="Sanjeev Gogna" userId="be85adc308a4a08a" providerId="LiveId" clId="{1D26FA64-4CC5-4075-8DA7-3E04CA0206A9}" dt="2026-03-26T06:43:16.304" v="1692" actId="931"/>
          <ac:picMkLst>
            <pc:docMk/>
            <pc:sldMk cId="3386573805" sldId="4302"/>
            <ac:picMk id="23" creationId="{73AAE47F-4F2B-D0BE-529E-2E28C3BE9B60}"/>
          </ac:picMkLst>
        </pc:picChg>
        <pc:picChg chg="add del mod ord">
          <ac:chgData name="Sanjeev Gogna" userId="be85adc308a4a08a" providerId="LiveId" clId="{1D26FA64-4CC5-4075-8DA7-3E04CA0206A9}" dt="2026-03-26T06:42:54.768" v="1689" actId="478"/>
          <ac:picMkLst>
            <pc:docMk/>
            <pc:sldMk cId="3386573805" sldId="4302"/>
            <ac:picMk id="24" creationId="{A6172E66-514D-1D39-5025-225535723AE9}"/>
          </ac:picMkLst>
        </pc:picChg>
        <pc:picChg chg="add del mod ord">
          <ac:chgData name="Sanjeev Gogna" userId="be85adc308a4a08a" providerId="LiveId" clId="{1D26FA64-4CC5-4075-8DA7-3E04CA0206A9}" dt="2026-03-26T06:43:06.875" v="1691" actId="478"/>
          <ac:picMkLst>
            <pc:docMk/>
            <pc:sldMk cId="3386573805" sldId="4302"/>
            <ac:picMk id="26" creationId="{37A6410C-4FC3-2464-3530-2DBC28CB1306}"/>
          </ac:picMkLst>
        </pc:picChg>
        <pc:picChg chg="add mod ord modCrop">
          <ac:chgData name="Sanjeev Gogna" userId="be85adc308a4a08a" providerId="LiveId" clId="{1D26FA64-4CC5-4075-8DA7-3E04CA0206A9}" dt="2026-03-25T06:23:55.650" v="56" actId="18131"/>
          <ac:picMkLst>
            <pc:docMk/>
            <pc:sldMk cId="3386573805" sldId="4302"/>
            <ac:picMk id="28" creationId="{D1D3539F-A769-79FF-0F1B-F1FCE5E81F9F}"/>
          </ac:picMkLst>
        </pc:picChg>
      </pc:sldChg>
      <pc:sldChg chg="addSp delSp modSp add del mod ord modTransition">
        <pc:chgData name="Sanjeev Gogna" userId="be85adc308a4a08a" providerId="LiveId" clId="{1D26FA64-4CC5-4075-8DA7-3E04CA0206A9}" dt="2026-03-27T07:01:56.404" v="2457"/>
        <pc:sldMkLst>
          <pc:docMk/>
          <pc:sldMk cId="4154893032" sldId="4305"/>
        </pc:sldMkLst>
        <pc:spChg chg="mod">
          <ac:chgData name="Sanjeev Gogna" userId="be85adc308a4a08a" providerId="LiveId" clId="{1D26FA64-4CC5-4075-8DA7-3E04CA0206A9}" dt="2026-03-27T06:49:56.194" v="2456" actId="20577"/>
          <ac:spMkLst>
            <pc:docMk/>
            <pc:sldMk cId="4154893032" sldId="4305"/>
            <ac:spMk id="3" creationId="{FB846A7D-BDFA-BC13-55EF-E519FFBD92A4}"/>
          </ac:spMkLst>
        </pc:spChg>
        <pc:spChg chg="del">
          <ac:chgData name="Sanjeev Gogna" userId="be85adc308a4a08a" providerId="LiveId" clId="{1D26FA64-4CC5-4075-8DA7-3E04CA0206A9}" dt="2026-03-27T06:49:06.703" v="2445" actId="478"/>
          <ac:spMkLst>
            <pc:docMk/>
            <pc:sldMk cId="4154893032" sldId="4305"/>
            <ac:spMk id="12" creationId="{189A0B36-4D58-CEE2-38BE-CD2896531508}"/>
          </ac:spMkLst>
        </pc:spChg>
        <pc:spChg chg="del">
          <ac:chgData name="Sanjeev Gogna" userId="be85adc308a4a08a" providerId="LiveId" clId="{1D26FA64-4CC5-4075-8DA7-3E04CA0206A9}" dt="2026-03-27T06:49:11.546" v="2447" actId="478"/>
          <ac:spMkLst>
            <pc:docMk/>
            <pc:sldMk cId="4154893032" sldId="4305"/>
            <ac:spMk id="22" creationId="{E7BF655B-2473-9B28-BE0D-7CE4281557EF}"/>
          </ac:spMkLst>
        </pc:spChg>
        <pc:grpChg chg="del">
          <ac:chgData name="Sanjeev Gogna" userId="be85adc308a4a08a" providerId="LiveId" clId="{1D26FA64-4CC5-4075-8DA7-3E04CA0206A9}" dt="2026-03-27T06:49:06.703" v="2445" actId="478"/>
          <ac:grpSpMkLst>
            <pc:docMk/>
            <pc:sldMk cId="4154893032" sldId="4305"/>
            <ac:grpSpMk id="17" creationId="{DDAF9E15-E1E3-F37B-70B3-3724ADB7B70B}"/>
          </ac:grpSpMkLst>
        </pc:grpChg>
        <pc:picChg chg="del">
          <ac:chgData name="Sanjeev Gogna" userId="be85adc308a4a08a" providerId="LiveId" clId="{1D26FA64-4CC5-4075-8DA7-3E04CA0206A9}" dt="2026-03-27T06:49:08.619" v="2446" actId="478"/>
          <ac:picMkLst>
            <pc:docMk/>
            <pc:sldMk cId="4154893032" sldId="4305"/>
            <ac:picMk id="10" creationId="{E3BA0F5F-DAEB-8571-2810-039FE602ADFD}"/>
          </ac:picMkLst>
        </pc:picChg>
      </pc:sldChg>
      <pc:sldChg chg="modSp del mod modTransition">
        <pc:chgData name="Sanjeev Gogna" userId="be85adc308a4a08a" providerId="LiveId" clId="{1D26FA64-4CC5-4075-8DA7-3E04CA0206A9}" dt="2026-03-26T08:42:01.919" v="2040" actId="47"/>
        <pc:sldMkLst>
          <pc:docMk/>
          <pc:sldMk cId="3273588943" sldId="4307"/>
        </pc:sldMkLst>
      </pc:sldChg>
      <pc:sldChg chg="addSp delSp modSp mod ord modTransition">
        <pc:chgData name="Sanjeev Gogna" userId="be85adc308a4a08a" providerId="LiveId" clId="{1D26FA64-4CC5-4075-8DA7-3E04CA0206A9}" dt="2026-03-27T07:01:56.404" v="2457"/>
        <pc:sldMkLst>
          <pc:docMk/>
          <pc:sldMk cId="3697997826" sldId="4310"/>
        </pc:sldMkLst>
        <pc:spChg chg="add del mod">
          <ac:chgData name="Sanjeev Gogna" userId="be85adc308a4a08a" providerId="LiveId" clId="{1D26FA64-4CC5-4075-8DA7-3E04CA0206A9}" dt="2026-03-26T07:27:56.275" v="1832" actId="931"/>
          <ac:spMkLst>
            <pc:docMk/>
            <pc:sldMk cId="3697997826" sldId="4310"/>
            <ac:spMk id="5" creationId="{70B49379-B66D-E3FE-9ECF-C9F1B946ABA1}"/>
          </ac:spMkLst>
        </pc:spChg>
        <pc:spChg chg="mod">
          <ac:chgData name="Sanjeev Gogna" userId="be85adc308a4a08a" providerId="LiveId" clId="{1D26FA64-4CC5-4075-8DA7-3E04CA0206A9}" dt="2026-03-26T13:42:32.925" v="2270"/>
          <ac:spMkLst>
            <pc:docMk/>
            <pc:sldMk cId="3697997826" sldId="4310"/>
            <ac:spMk id="6" creationId="{7EBAD5FA-2186-2A66-787B-0D36D167C9C8}"/>
          </ac:spMkLst>
        </pc:spChg>
        <pc:spChg chg="mod">
          <ac:chgData name="Sanjeev Gogna" userId="be85adc308a4a08a" providerId="LiveId" clId="{1D26FA64-4CC5-4075-8DA7-3E04CA0206A9}" dt="2026-03-25T07:40:06.584" v="416" actId="20577"/>
          <ac:spMkLst>
            <pc:docMk/>
            <pc:sldMk cId="3697997826" sldId="4310"/>
            <ac:spMk id="7" creationId="{FD62D7F5-B563-323D-9160-1C92C81550BA}"/>
          </ac:spMkLst>
        </pc:spChg>
        <pc:spChg chg="add mod">
          <ac:chgData name="Sanjeev Gogna" userId="be85adc308a4a08a" providerId="LiveId" clId="{1D26FA64-4CC5-4075-8DA7-3E04CA0206A9}" dt="2026-03-26T07:02:37.611" v="1757"/>
          <ac:spMkLst>
            <pc:docMk/>
            <pc:sldMk cId="3697997826" sldId="4310"/>
            <ac:spMk id="9" creationId="{4A8006D4-A211-B392-791D-70255A6F4293}"/>
          </ac:spMkLst>
        </pc:spChg>
        <pc:spChg chg="add mod">
          <ac:chgData name="Sanjeev Gogna" userId="be85adc308a4a08a" providerId="LiveId" clId="{1D26FA64-4CC5-4075-8DA7-3E04CA0206A9}" dt="2026-03-26T13:43:28.896" v="2274" actId="14100"/>
          <ac:spMkLst>
            <pc:docMk/>
            <pc:sldMk cId="3697997826" sldId="4310"/>
            <ac:spMk id="12" creationId="{72BACF8F-AB5A-03A5-1255-A44BCE5F9A42}"/>
          </ac:spMkLst>
        </pc:spChg>
        <pc:spChg chg="add del mod">
          <ac:chgData name="Sanjeev Gogna" userId="be85adc308a4a08a" providerId="LiveId" clId="{1D26FA64-4CC5-4075-8DA7-3E04CA0206A9}" dt="2026-03-26T07:02:25.608" v="1755" actId="478"/>
          <ac:spMkLst>
            <pc:docMk/>
            <pc:sldMk cId="3697997826" sldId="4310"/>
            <ac:spMk id="13" creationId="{D35CDCF1-170C-4686-209C-FB909DD0811C}"/>
          </ac:spMkLst>
        </pc:spChg>
        <pc:spChg chg="add del mod">
          <ac:chgData name="Sanjeev Gogna" userId="be85adc308a4a08a" providerId="LiveId" clId="{1D26FA64-4CC5-4075-8DA7-3E04CA0206A9}" dt="2026-03-26T07:02:25.608" v="1755" actId="478"/>
          <ac:spMkLst>
            <pc:docMk/>
            <pc:sldMk cId="3697997826" sldId="4310"/>
            <ac:spMk id="14" creationId="{DFE96D17-C7AB-42AE-5EDC-F0E1129C1584}"/>
          </ac:spMkLst>
        </pc:spChg>
        <pc:picChg chg="add del mod">
          <ac:chgData name="Sanjeev Gogna" userId="be85adc308a4a08a" providerId="LiveId" clId="{1D26FA64-4CC5-4075-8DA7-3E04CA0206A9}" dt="2026-03-26T13:43:00.643" v="2271" actId="478"/>
          <ac:picMkLst>
            <pc:docMk/>
            <pc:sldMk cId="3697997826" sldId="4310"/>
            <ac:picMk id="3" creationId="{DE103B6D-D5A9-334A-0FE2-7FA92A32DB0F}"/>
          </ac:picMkLst>
        </pc:picChg>
        <pc:picChg chg="del">
          <ac:chgData name="Sanjeev Gogna" userId="be85adc308a4a08a" providerId="LiveId" clId="{1D26FA64-4CC5-4075-8DA7-3E04CA0206A9}" dt="2026-03-26T07:27:40.290" v="1831" actId="478"/>
          <ac:picMkLst>
            <pc:docMk/>
            <pc:sldMk cId="3697997826" sldId="4310"/>
            <ac:picMk id="10" creationId="{3C1022F3-710B-3B38-47E5-D3DF32B3C7B4}"/>
          </ac:picMkLst>
        </pc:picChg>
        <pc:picChg chg="add mod ord">
          <ac:chgData name="Sanjeev Gogna" userId="be85adc308a4a08a" providerId="LiveId" clId="{1D26FA64-4CC5-4075-8DA7-3E04CA0206A9}" dt="2026-03-26T07:27:56.275" v="1832" actId="931"/>
          <ac:picMkLst>
            <pc:docMk/>
            <pc:sldMk cId="3697997826" sldId="4310"/>
            <ac:picMk id="11" creationId="{2346651A-6E7F-56E5-B25E-4A46B6638429}"/>
          </ac:picMkLst>
        </pc:picChg>
      </pc:sldChg>
      <pc:sldChg chg="addSp delSp modSp mod modTransition">
        <pc:chgData name="Sanjeev Gogna" userId="be85adc308a4a08a" providerId="LiveId" clId="{1D26FA64-4CC5-4075-8DA7-3E04CA0206A9}" dt="2026-03-27T07:01:56.404" v="2457"/>
        <pc:sldMkLst>
          <pc:docMk/>
          <pc:sldMk cId="433277321" sldId="4313"/>
        </pc:sldMkLst>
        <pc:spChg chg="mod">
          <ac:chgData name="Sanjeev Gogna" userId="be85adc308a4a08a" providerId="LiveId" clId="{1D26FA64-4CC5-4075-8DA7-3E04CA0206A9}" dt="2026-03-25T12:20:46.251" v="1494" actId="20577"/>
          <ac:spMkLst>
            <pc:docMk/>
            <pc:sldMk cId="433277321" sldId="4313"/>
            <ac:spMk id="4" creationId="{47315709-1CCF-D712-44F9-618AC973FECE}"/>
          </ac:spMkLst>
        </pc:spChg>
        <pc:spChg chg="mod">
          <ac:chgData name="Sanjeev Gogna" userId="be85adc308a4a08a" providerId="LiveId" clId="{1D26FA64-4CC5-4075-8DA7-3E04CA0206A9}" dt="2026-03-25T07:30:45.487" v="331" actId="20577"/>
          <ac:spMkLst>
            <pc:docMk/>
            <pc:sldMk cId="433277321" sldId="4313"/>
            <ac:spMk id="5" creationId="{B7540682-E3A7-41C7-9DDC-37F458577DE4}"/>
          </ac:spMkLst>
        </pc:spChg>
        <pc:spChg chg="mod ord">
          <ac:chgData name="Sanjeev Gogna" userId="be85adc308a4a08a" providerId="LiveId" clId="{1D26FA64-4CC5-4075-8DA7-3E04CA0206A9}" dt="2026-03-26T13:20:57.618" v="2178" actId="113"/>
          <ac:spMkLst>
            <pc:docMk/>
            <pc:sldMk cId="433277321" sldId="4313"/>
            <ac:spMk id="7" creationId="{3FD5808F-8355-0701-CAA8-F0F534E3808D}"/>
          </ac:spMkLst>
        </pc:spChg>
        <pc:picChg chg="add del mod modCrop">
          <ac:chgData name="Sanjeev Gogna" userId="be85adc308a4a08a" providerId="LiveId" clId="{1D26FA64-4CC5-4075-8DA7-3E04CA0206A9}" dt="2026-03-26T06:47:59.249" v="1709" actId="14826"/>
          <ac:picMkLst>
            <pc:docMk/>
            <pc:sldMk cId="433277321" sldId="4313"/>
            <ac:picMk id="14" creationId="{72BFF173-3F26-7AF2-CED4-9E59D1FABA54}"/>
          </ac:picMkLst>
        </pc:picChg>
      </pc:sldChg>
      <pc:sldChg chg="modSp mod ord modTransition">
        <pc:chgData name="Sanjeev Gogna" userId="be85adc308a4a08a" providerId="LiveId" clId="{1D26FA64-4CC5-4075-8DA7-3E04CA0206A9}" dt="2026-03-27T07:01:56.404" v="2457"/>
        <pc:sldMkLst>
          <pc:docMk/>
          <pc:sldMk cId="433478518" sldId="4314"/>
        </pc:sldMkLst>
        <pc:spChg chg="mod">
          <ac:chgData name="Sanjeev Gogna" userId="be85adc308a4a08a" providerId="LiveId" clId="{1D26FA64-4CC5-4075-8DA7-3E04CA0206A9}" dt="2026-03-25T09:04:11.115" v="703" actId="20577"/>
          <ac:spMkLst>
            <pc:docMk/>
            <pc:sldMk cId="433478518" sldId="4314"/>
            <ac:spMk id="4" creationId="{72E32BD9-E6FB-ACD0-68F0-84C4B07DE332}"/>
          </ac:spMkLst>
        </pc:spChg>
        <pc:spChg chg="mod">
          <ac:chgData name="Sanjeev Gogna" userId="be85adc308a4a08a" providerId="LiveId" clId="{1D26FA64-4CC5-4075-8DA7-3E04CA0206A9}" dt="2026-03-25T12:57:33.663" v="1622" actId="1076"/>
          <ac:spMkLst>
            <pc:docMk/>
            <pc:sldMk cId="433478518" sldId="4314"/>
            <ac:spMk id="5" creationId="{B3A8CB70-0662-7800-9016-B78A2FC761D0}"/>
          </ac:spMkLst>
        </pc:spChg>
        <pc:spChg chg="mod">
          <ac:chgData name="Sanjeev Gogna" userId="be85adc308a4a08a" providerId="LiveId" clId="{1D26FA64-4CC5-4075-8DA7-3E04CA0206A9}" dt="2026-03-25T12:57:27.588" v="1621" actId="120"/>
          <ac:spMkLst>
            <pc:docMk/>
            <pc:sldMk cId="433478518" sldId="4314"/>
            <ac:spMk id="6" creationId="{C5BAE401-DA00-8AF1-77E7-AA07B9867939}"/>
          </ac:spMkLst>
        </pc:spChg>
      </pc:sldChg>
      <pc:sldChg chg="addSp delSp modSp mod ord modTransition">
        <pc:chgData name="Sanjeev Gogna" userId="be85adc308a4a08a" providerId="LiveId" clId="{1D26FA64-4CC5-4075-8DA7-3E04CA0206A9}" dt="2026-03-27T07:01:56.404" v="2457"/>
        <pc:sldMkLst>
          <pc:docMk/>
          <pc:sldMk cId="3151852597" sldId="4317"/>
        </pc:sldMkLst>
        <pc:spChg chg="add del mod">
          <ac:chgData name="Sanjeev Gogna" userId="be85adc308a4a08a" providerId="LiveId" clId="{1D26FA64-4CC5-4075-8DA7-3E04CA0206A9}" dt="2026-03-26T06:49:28.425" v="1717" actId="931"/>
          <ac:spMkLst>
            <pc:docMk/>
            <pc:sldMk cId="3151852597" sldId="4317"/>
            <ac:spMk id="3" creationId="{E05CD2BD-D399-830E-2192-4497CC4BA556}"/>
          </ac:spMkLst>
        </pc:spChg>
        <pc:spChg chg="mod">
          <ac:chgData name="Sanjeev Gogna" userId="be85adc308a4a08a" providerId="LiveId" clId="{1D26FA64-4CC5-4075-8DA7-3E04CA0206A9}" dt="2026-03-26T13:21:27.113" v="2197" actId="20577"/>
          <ac:spMkLst>
            <pc:docMk/>
            <pc:sldMk cId="3151852597" sldId="4317"/>
            <ac:spMk id="4" creationId="{20D0AD24-DC14-E8EC-808F-CC7B578D1B46}"/>
          </ac:spMkLst>
        </pc:spChg>
        <pc:spChg chg="mod">
          <ac:chgData name="Sanjeev Gogna" userId="be85adc308a4a08a" providerId="LiveId" clId="{1D26FA64-4CC5-4075-8DA7-3E04CA0206A9}" dt="2026-03-26T13:23:24.740" v="2210" actId="6549"/>
          <ac:spMkLst>
            <pc:docMk/>
            <pc:sldMk cId="3151852597" sldId="4317"/>
            <ac:spMk id="5" creationId="{B561B61B-D9E5-B6BB-DD9A-AF83DD63D519}"/>
          </ac:spMkLst>
        </pc:spChg>
        <pc:picChg chg="add mod">
          <ac:chgData name="Sanjeev Gogna" userId="be85adc308a4a08a" providerId="LiveId" clId="{1D26FA64-4CC5-4075-8DA7-3E04CA0206A9}" dt="2026-03-26T13:24:06.282" v="2218" actId="1076"/>
          <ac:picMkLst>
            <pc:docMk/>
            <pc:sldMk cId="3151852597" sldId="4317"/>
            <ac:picMk id="3" creationId="{FCB261DF-BAF1-1802-2CE2-9F5E7C858606}"/>
          </ac:picMkLst>
        </pc:picChg>
        <pc:picChg chg="add mod ord">
          <ac:chgData name="Sanjeev Gogna" userId="be85adc308a4a08a" providerId="LiveId" clId="{1D26FA64-4CC5-4075-8DA7-3E04CA0206A9}" dt="2026-03-26T06:49:28.425" v="1717" actId="931"/>
          <ac:picMkLst>
            <pc:docMk/>
            <pc:sldMk cId="3151852597" sldId="4317"/>
            <ac:picMk id="7" creationId="{2495721B-0D4D-5CFC-0D65-81B69FC259D0}"/>
          </ac:picMkLst>
        </pc:picChg>
        <pc:picChg chg="add del">
          <ac:chgData name="Sanjeev Gogna" userId="be85adc308a4a08a" providerId="LiveId" clId="{1D26FA64-4CC5-4075-8DA7-3E04CA0206A9}" dt="2026-03-26T06:49:23.199" v="1716" actId="478"/>
          <ac:picMkLst>
            <pc:docMk/>
            <pc:sldMk cId="3151852597" sldId="4317"/>
            <ac:picMk id="8" creationId="{EAD5C455-AC75-FF26-BA42-B56AE89FD334}"/>
          </ac:picMkLst>
        </pc:picChg>
      </pc:sldChg>
      <pc:sldChg chg="addSp delSp modSp add del mod ord modTransition modAnim">
        <pc:chgData name="Sanjeev Gogna" userId="be85adc308a4a08a" providerId="LiveId" clId="{1D26FA64-4CC5-4075-8DA7-3E04CA0206A9}" dt="2026-03-27T07:01:56.404" v="2457"/>
        <pc:sldMkLst>
          <pc:docMk/>
          <pc:sldMk cId="3311571787" sldId="4318"/>
        </pc:sldMkLst>
        <pc:spChg chg="mod">
          <ac:chgData name="Sanjeev Gogna" userId="be85adc308a4a08a" providerId="LiveId" clId="{1D26FA64-4CC5-4075-8DA7-3E04CA0206A9}" dt="2026-03-27T06:32:24.862" v="2391" actId="207"/>
          <ac:spMkLst>
            <pc:docMk/>
            <pc:sldMk cId="3311571787" sldId="4318"/>
            <ac:spMk id="5" creationId="{B561B61B-D9E5-B6BB-DD9A-AF83DD63D519}"/>
          </ac:spMkLst>
        </pc:spChg>
        <pc:spChg chg="add del mod">
          <ac:chgData name="Sanjeev Gogna" userId="be85adc308a4a08a" providerId="LiveId" clId="{1D26FA64-4CC5-4075-8DA7-3E04CA0206A9}" dt="2026-03-27T06:33:32.851" v="2395" actId="931"/>
          <ac:spMkLst>
            <pc:docMk/>
            <pc:sldMk cId="3311571787" sldId="4318"/>
            <ac:spMk id="6" creationId="{0CA15BA1-3F08-1045-DDD0-8A8D6212D5D3}"/>
          </ac:spMkLst>
        </pc:spChg>
        <pc:picChg chg="add mod">
          <ac:chgData name="Sanjeev Gogna" userId="be85adc308a4a08a" providerId="LiveId" clId="{1D26FA64-4CC5-4075-8DA7-3E04CA0206A9}" dt="2026-03-27T06:32:34.844" v="2393" actId="1076"/>
          <ac:picMkLst>
            <pc:docMk/>
            <pc:sldMk cId="3311571787" sldId="4318"/>
            <ac:picMk id="2" creationId="{4CE2DB3C-01F6-32A4-6C4A-0CDEECE10B2D}"/>
          </ac:picMkLst>
        </pc:picChg>
        <pc:picChg chg="del">
          <ac:chgData name="Sanjeev Gogna" userId="be85adc308a4a08a" providerId="LiveId" clId="{1D26FA64-4CC5-4075-8DA7-3E04CA0206A9}" dt="2026-03-27T06:33:25.126" v="2394" actId="478"/>
          <ac:picMkLst>
            <pc:docMk/>
            <pc:sldMk cId="3311571787" sldId="4318"/>
            <ac:picMk id="7" creationId="{49FC4099-D313-5DB6-A7B1-BCE43A407B24}"/>
          </ac:picMkLst>
        </pc:picChg>
        <pc:picChg chg="add mod ord modCrop">
          <ac:chgData name="Sanjeev Gogna" userId="be85adc308a4a08a" providerId="LiveId" clId="{1D26FA64-4CC5-4075-8DA7-3E04CA0206A9}" dt="2026-03-27T06:33:38.586" v="2396" actId="18131"/>
          <ac:picMkLst>
            <pc:docMk/>
            <pc:sldMk cId="3311571787" sldId="4318"/>
            <ac:picMk id="9" creationId="{CAB55C4C-6910-30E5-44DA-94CDF16685D0}"/>
          </ac:picMkLst>
        </pc:picChg>
      </pc:sldChg>
      <pc:sldChg chg="addSp delSp modSp add mod ord modTransition">
        <pc:chgData name="Sanjeev Gogna" userId="be85adc308a4a08a" providerId="LiveId" clId="{1D26FA64-4CC5-4075-8DA7-3E04CA0206A9}" dt="2026-03-27T07:01:56.404" v="2457"/>
        <pc:sldMkLst>
          <pc:docMk/>
          <pc:sldMk cId="3632207681" sldId="4324"/>
        </pc:sldMkLst>
        <pc:spChg chg="add mod">
          <ac:chgData name="Sanjeev Gogna" userId="be85adc308a4a08a" providerId="LiveId" clId="{1D26FA64-4CC5-4075-8DA7-3E04CA0206A9}" dt="2026-03-26T13:37:25.809" v="2269"/>
          <ac:spMkLst>
            <pc:docMk/>
            <pc:sldMk cId="3632207681" sldId="4324"/>
            <ac:spMk id="2" creationId="{B576AE90-91FB-EE74-8F20-F8C52E960D9D}"/>
          </ac:spMkLst>
        </pc:spChg>
        <pc:spChg chg="mod">
          <ac:chgData name="Sanjeev Gogna" userId="be85adc308a4a08a" providerId="LiveId" clId="{1D26FA64-4CC5-4075-8DA7-3E04CA0206A9}" dt="2026-03-25T07:30:36.695" v="327" actId="20577"/>
          <ac:spMkLst>
            <pc:docMk/>
            <pc:sldMk cId="3632207681" sldId="4324"/>
            <ac:spMk id="5" creationId="{53CD98AA-D92E-71ED-086E-DD84C4D20D7B}"/>
          </ac:spMkLst>
        </pc:spChg>
        <pc:spChg chg="add mod">
          <ac:chgData name="Sanjeev Gogna" userId="be85adc308a4a08a" providerId="LiveId" clId="{1D26FA64-4CC5-4075-8DA7-3E04CA0206A9}" dt="2026-03-26T13:37:00.753" v="2263" actId="14100"/>
          <ac:spMkLst>
            <pc:docMk/>
            <pc:sldMk cId="3632207681" sldId="4324"/>
            <ac:spMk id="16" creationId="{CF65D07D-066C-D36A-228B-446F40629D90}"/>
          </ac:spMkLst>
        </pc:spChg>
        <pc:spChg chg="add mod">
          <ac:chgData name="Sanjeev Gogna" userId="be85adc308a4a08a" providerId="LiveId" clId="{1D26FA64-4CC5-4075-8DA7-3E04CA0206A9}" dt="2026-03-26T13:37:03.777" v="2264" actId="1076"/>
          <ac:spMkLst>
            <pc:docMk/>
            <pc:sldMk cId="3632207681" sldId="4324"/>
            <ac:spMk id="17" creationId="{054E89E2-7359-0650-B80B-95109DD006D5}"/>
          </ac:spMkLst>
        </pc:spChg>
        <pc:picChg chg="add mod ord">
          <ac:chgData name="Sanjeev Gogna" userId="be85adc308a4a08a" providerId="LiveId" clId="{1D26FA64-4CC5-4075-8DA7-3E04CA0206A9}" dt="2026-03-26T07:00:58.819" v="1753" actId="14826"/>
          <ac:picMkLst>
            <pc:docMk/>
            <pc:sldMk cId="3632207681" sldId="4324"/>
            <ac:picMk id="15" creationId="{A140E8CC-8880-D454-A3CC-6E9F675167B5}"/>
          </ac:picMkLst>
        </pc:picChg>
      </pc:sldChg>
      <pc:sldChg chg="addSp delSp modSp add del mod modTransition">
        <pc:chgData name="Sanjeev Gogna" userId="be85adc308a4a08a" providerId="LiveId" clId="{1D26FA64-4CC5-4075-8DA7-3E04CA0206A9}" dt="2026-03-26T07:04:55.779" v="1764" actId="47"/>
        <pc:sldMkLst>
          <pc:docMk/>
          <pc:sldMk cId="4024225869" sldId="4325"/>
        </pc:sldMkLst>
      </pc:sldChg>
      <pc:sldChg chg="addSp delSp modSp add mod ord modTransition">
        <pc:chgData name="Sanjeev Gogna" userId="be85adc308a4a08a" providerId="LiveId" clId="{1D26FA64-4CC5-4075-8DA7-3E04CA0206A9}" dt="2026-03-27T07:19:23.617" v="2471" actId="113"/>
        <pc:sldMkLst>
          <pc:docMk/>
          <pc:sldMk cId="3175681179" sldId="4326"/>
        </pc:sldMkLst>
        <pc:spChg chg="add mod ord">
          <ac:chgData name="Sanjeev Gogna" userId="be85adc308a4a08a" providerId="LiveId" clId="{1D26FA64-4CC5-4075-8DA7-3E04CA0206A9}" dt="2026-03-27T07:19:23.617" v="2471" actId="113"/>
          <ac:spMkLst>
            <pc:docMk/>
            <pc:sldMk cId="3175681179" sldId="4326"/>
            <ac:spMk id="2" creationId="{564766A3-8622-8E98-355A-381595BF04E9}"/>
          </ac:spMkLst>
        </pc:spChg>
        <pc:spChg chg="mod">
          <ac:chgData name="Sanjeev Gogna" userId="be85adc308a4a08a" providerId="LiveId" clId="{1D26FA64-4CC5-4075-8DA7-3E04CA0206A9}" dt="2026-03-25T07:51:07.682" v="486" actId="20577"/>
          <ac:spMkLst>
            <pc:docMk/>
            <pc:sldMk cId="3175681179" sldId="4326"/>
            <ac:spMk id="5" creationId="{88348178-9C8F-CFFA-9C67-715EDE079D7A}"/>
          </ac:spMkLst>
        </pc:spChg>
        <pc:spChg chg="mod">
          <ac:chgData name="Sanjeev Gogna" userId="be85adc308a4a08a" providerId="LiveId" clId="{1D26FA64-4CC5-4075-8DA7-3E04CA0206A9}" dt="2026-03-26T13:46:06.120" v="2299" actId="14100"/>
          <ac:spMkLst>
            <pc:docMk/>
            <pc:sldMk cId="3175681179" sldId="4326"/>
            <ac:spMk id="10" creationId="{4A91F23F-491F-98A8-0878-1F33009A3408}"/>
          </ac:spMkLst>
        </pc:spChg>
        <pc:spChg chg="mod">
          <ac:chgData name="Sanjeev Gogna" userId="be85adc308a4a08a" providerId="LiveId" clId="{1D26FA64-4CC5-4075-8DA7-3E04CA0206A9}" dt="2026-03-26T13:46:03.919" v="2298" actId="1076"/>
          <ac:spMkLst>
            <pc:docMk/>
            <pc:sldMk cId="3175681179" sldId="4326"/>
            <ac:spMk id="11" creationId="{1A2B24CA-D841-9F3C-42FE-A107AF4D9261}"/>
          </ac:spMkLst>
        </pc:spChg>
        <pc:spChg chg="add mod">
          <ac:chgData name="Sanjeev Gogna" userId="be85adc308a4a08a" providerId="LiveId" clId="{1D26FA64-4CC5-4075-8DA7-3E04CA0206A9}" dt="2026-03-26T13:45:34.607" v="2292" actId="14100"/>
          <ac:spMkLst>
            <pc:docMk/>
            <pc:sldMk cId="3175681179" sldId="4326"/>
            <ac:spMk id="20" creationId="{AABBAAAE-D1C3-BF2B-7B88-CE6EBFC80B72}"/>
          </ac:spMkLst>
        </pc:spChg>
        <pc:picChg chg="add mod ord">
          <ac:chgData name="Sanjeev Gogna" userId="be85adc308a4a08a" providerId="LiveId" clId="{1D26FA64-4CC5-4075-8DA7-3E04CA0206A9}" dt="2026-03-25T07:54:31.694" v="501" actId="167"/>
          <ac:picMkLst>
            <pc:docMk/>
            <pc:sldMk cId="3175681179" sldId="4326"/>
            <ac:picMk id="19" creationId="{44397D08-91DC-EAF7-2A4B-0DDDE4A591E7}"/>
          </ac:picMkLst>
        </pc:picChg>
      </pc:sldChg>
      <pc:sldChg chg="addSp delSp modSp new mod modTransition">
        <pc:chgData name="Sanjeev Gogna" userId="be85adc308a4a08a" providerId="LiveId" clId="{1D26FA64-4CC5-4075-8DA7-3E04CA0206A9}" dt="2026-03-27T07:01:56.404" v="2457"/>
        <pc:sldMkLst>
          <pc:docMk/>
          <pc:sldMk cId="3557182246" sldId="4328"/>
        </pc:sldMkLst>
        <pc:spChg chg="mod">
          <ac:chgData name="Sanjeev Gogna" userId="be85adc308a4a08a" providerId="LiveId" clId="{1D26FA64-4CC5-4075-8DA7-3E04CA0206A9}" dt="2026-03-26T13:44:57.904" v="2287"/>
          <ac:spMkLst>
            <pc:docMk/>
            <pc:sldMk cId="3557182246" sldId="4328"/>
            <ac:spMk id="2" creationId="{442EC090-DF94-3C94-A866-ED84DE4CF6E2}"/>
          </ac:spMkLst>
        </pc:spChg>
        <pc:spChg chg="mod">
          <ac:chgData name="Sanjeev Gogna" userId="be85adc308a4a08a" providerId="LiveId" clId="{1D26FA64-4CC5-4075-8DA7-3E04CA0206A9}" dt="2026-03-25T08:02:55.742" v="525" actId="20577"/>
          <ac:spMkLst>
            <pc:docMk/>
            <pc:sldMk cId="3557182246" sldId="4328"/>
            <ac:spMk id="3" creationId="{73A04135-B416-9899-912F-E58531A8491C}"/>
          </ac:spMkLst>
        </pc:spChg>
        <pc:spChg chg="mod">
          <ac:chgData name="Sanjeev Gogna" userId="be85adc308a4a08a" providerId="LiveId" clId="{1D26FA64-4CC5-4075-8DA7-3E04CA0206A9}" dt="2026-03-26T13:47:55.783" v="2317" actId="14100"/>
          <ac:spMkLst>
            <pc:docMk/>
            <pc:sldMk cId="3557182246" sldId="4328"/>
            <ac:spMk id="5" creationId="{FD3BBE8E-C986-4C57-19C1-1F296CBBF522}"/>
          </ac:spMkLst>
        </pc:spChg>
        <pc:spChg chg="mod">
          <ac:chgData name="Sanjeev Gogna" userId="be85adc308a4a08a" providerId="LiveId" clId="{1D26FA64-4CC5-4075-8DA7-3E04CA0206A9}" dt="2026-03-26T13:45:08.030" v="2288"/>
          <ac:spMkLst>
            <pc:docMk/>
            <pc:sldMk cId="3557182246" sldId="4328"/>
            <ac:spMk id="6" creationId="{B28723BE-DCBB-2505-7BD3-9DB63A7A0B6D}"/>
          </ac:spMkLst>
        </pc:spChg>
        <pc:picChg chg="add mod ord">
          <ac:chgData name="Sanjeev Gogna" userId="be85adc308a4a08a" providerId="LiveId" clId="{1D26FA64-4CC5-4075-8DA7-3E04CA0206A9}" dt="2026-03-25T08:02:44.938" v="523" actId="931"/>
          <ac:picMkLst>
            <pc:docMk/>
            <pc:sldMk cId="3557182246" sldId="4328"/>
            <ac:picMk id="8" creationId="{E4263ABD-16E5-5107-6843-05388E4EC3A2}"/>
          </ac:picMkLst>
        </pc:picChg>
      </pc:sldChg>
      <pc:sldChg chg="addSp delSp modSp add del mod modTransition">
        <pc:chgData name="Sanjeev Gogna" userId="be85adc308a4a08a" providerId="LiveId" clId="{1D26FA64-4CC5-4075-8DA7-3E04CA0206A9}" dt="2026-03-26T13:47:33.960" v="2309" actId="47"/>
        <pc:sldMkLst>
          <pc:docMk/>
          <pc:sldMk cId="105871404" sldId="4329"/>
        </pc:sldMkLst>
        <pc:spChg chg="mod">
          <ac:chgData name="Sanjeev Gogna" userId="be85adc308a4a08a" providerId="LiveId" clId="{1D26FA64-4CC5-4075-8DA7-3E04CA0206A9}" dt="2026-03-26T08:07:28.646" v="1847"/>
          <ac:spMkLst>
            <pc:docMk/>
            <pc:sldMk cId="105871404" sldId="4329"/>
            <ac:spMk id="2" creationId="{E6BF801A-0E00-8F76-EBB6-9113E90EE38E}"/>
          </ac:spMkLst>
        </pc:spChg>
        <pc:spChg chg="mod">
          <ac:chgData name="Sanjeev Gogna" userId="be85adc308a4a08a" providerId="LiveId" clId="{1D26FA64-4CC5-4075-8DA7-3E04CA0206A9}" dt="2026-03-26T08:10:35.129" v="1864" actId="113"/>
          <ac:spMkLst>
            <pc:docMk/>
            <pc:sldMk cId="105871404" sldId="4329"/>
            <ac:spMk id="5" creationId="{55B5ACE0-100E-3F54-8E66-31FE035F83D4}"/>
          </ac:spMkLst>
        </pc:spChg>
        <pc:spChg chg="mod">
          <ac:chgData name="Sanjeev Gogna" userId="be85adc308a4a08a" providerId="LiveId" clId="{1D26FA64-4CC5-4075-8DA7-3E04CA0206A9}" dt="2026-03-26T08:10:12.379" v="1857" actId="14100"/>
          <ac:spMkLst>
            <pc:docMk/>
            <pc:sldMk cId="105871404" sldId="4329"/>
            <ac:spMk id="6" creationId="{AB68B8A7-CD39-CC5B-6A04-566A00FB1FF0}"/>
          </ac:spMkLst>
        </pc:spChg>
      </pc:sldChg>
      <pc:sldChg chg="addSp delSp modSp add del mod modTransition">
        <pc:chgData name="Sanjeev Gogna" userId="be85adc308a4a08a" providerId="LiveId" clId="{1D26FA64-4CC5-4075-8DA7-3E04CA0206A9}" dt="2026-03-26T13:47:35.303" v="2310" actId="47"/>
        <pc:sldMkLst>
          <pc:docMk/>
          <pc:sldMk cId="4234857555" sldId="4330"/>
        </pc:sldMkLst>
        <pc:spChg chg="mod">
          <ac:chgData name="Sanjeev Gogna" userId="be85adc308a4a08a" providerId="LiveId" clId="{1D26FA64-4CC5-4075-8DA7-3E04CA0206A9}" dt="2026-03-26T08:07:30.955" v="1848"/>
          <ac:spMkLst>
            <pc:docMk/>
            <pc:sldMk cId="4234857555" sldId="4330"/>
            <ac:spMk id="2" creationId="{E1582FC4-C9C1-51F2-20E1-40BB17835097}"/>
          </ac:spMkLst>
        </pc:spChg>
        <pc:spChg chg="mod">
          <ac:chgData name="Sanjeev Gogna" userId="be85adc308a4a08a" providerId="LiveId" clId="{1D26FA64-4CC5-4075-8DA7-3E04CA0206A9}" dt="2026-03-26T08:11:15.201" v="1871" actId="113"/>
          <ac:spMkLst>
            <pc:docMk/>
            <pc:sldMk cId="4234857555" sldId="4330"/>
            <ac:spMk id="5" creationId="{8C2262DD-E081-CFAF-B956-99B90DCBCAD4}"/>
          </ac:spMkLst>
        </pc:spChg>
        <pc:spChg chg="mod">
          <ac:chgData name="Sanjeev Gogna" userId="be85adc308a4a08a" providerId="LiveId" clId="{1D26FA64-4CC5-4075-8DA7-3E04CA0206A9}" dt="2026-03-26T08:10:53.220" v="1866" actId="14100"/>
          <ac:spMkLst>
            <pc:docMk/>
            <pc:sldMk cId="4234857555" sldId="4330"/>
            <ac:spMk id="6" creationId="{BE64D5F6-7536-5E00-94BB-6AD95A592302}"/>
          </ac:spMkLst>
        </pc:spChg>
      </pc:sldChg>
      <pc:sldChg chg="addSp delSp modSp add del mod modTransition">
        <pc:chgData name="Sanjeev Gogna" userId="be85adc308a4a08a" providerId="LiveId" clId="{1D26FA64-4CC5-4075-8DA7-3E04CA0206A9}" dt="2026-03-26T13:47:36.500" v="2311" actId="47"/>
        <pc:sldMkLst>
          <pc:docMk/>
          <pc:sldMk cId="2920831945" sldId="4331"/>
        </pc:sldMkLst>
        <pc:spChg chg="mod">
          <ac:chgData name="Sanjeev Gogna" userId="be85adc308a4a08a" providerId="LiveId" clId="{1D26FA64-4CC5-4075-8DA7-3E04CA0206A9}" dt="2026-03-26T08:07:39.940" v="1849"/>
          <ac:spMkLst>
            <pc:docMk/>
            <pc:sldMk cId="2920831945" sldId="4331"/>
            <ac:spMk id="2" creationId="{864D2BC6-D2DD-3501-CD6E-2DF9A652A6D4}"/>
          </ac:spMkLst>
        </pc:spChg>
        <pc:spChg chg="add mod">
          <ac:chgData name="Sanjeev Gogna" userId="be85adc308a4a08a" providerId="LiveId" clId="{1D26FA64-4CC5-4075-8DA7-3E04CA0206A9}" dt="2026-03-26T08:30:07.302" v="1979" actId="207"/>
          <ac:spMkLst>
            <pc:docMk/>
            <pc:sldMk cId="2920831945" sldId="4331"/>
            <ac:spMk id="4" creationId="{3D1FFED1-1B91-67F2-4AB3-D48F2F47C569}"/>
          </ac:spMkLst>
        </pc:spChg>
        <pc:spChg chg="mod">
          <ac:chgData name="Sanjeev Gogna" userId="be85adc308a4a08a" providerId="LiveId" clId="{1D26FA64-4CC5-4075-8DA7-3E04CA0206A9}" dt="2026-03-26T08:30:08.007" v="1980" actId="21"/>
          <ac:spMkLst>
            <pc:docMk/>
            <pc:sldMk cId="2920831945" sldId="4331"/>
            <ac:spMk id="5" creationId="{C1351C58-325B-96D6-C717-4E1213611A56}"/>
          </ac:spMkLst>
        </pc:spChg>
        <pc:spChg chg="mod">
          <ac:chgData name="Sanjeev Gogna" userId="be85adc308a4a08a" providerId="LiveId" clId="{1D26FA64-4CC5-4075-8DA7-3E04CA0206A9}" dt="2026-03-26T08:11:30.911" v="1874" actId="20577"/>
          <ac:spMkLst>
            <pc:docMk/>
            <pc:sldMk cId="2920831945" sldId="4331"/>
            <ac:spMk id="6" creationId="{93C78C09-2E8C-5401-DAB1-905DA734994A}"/>
          </ac:spMkLst>
        </pc:spChg>
      </pc:sldChg>
      <pc:sldChg chg="addSp delSp modSp add mod ord modTransition">
        <pc:chgData name="Sanjeev Gogna" userId="be85adc308a4a08a" providerId="LiveId" clId="{1D26FA64-4CC5-4075-8DA7-3E04CA0206A9}" dt="2026-03-27T07:01:56.404" v="2457"/>
        <pc:sldMkLst>
          <pc:docMk/>
          <pc:sldMk cId="3766705488" sldId="4332"/>
        </pc:sldMkLst>
        <pc:spChg chg="add mod">
          <ac:chgData name="Sanjeev Gogna" userId="be85adc308a4a08a" providerId="LiveId" clId="{1D26FA64-4CC5-4075-8DA7-3E04CA0206A9}" dt="2026-03-26T13:56:05.487" v="2331" actId="1076"/>
          <ac:spMkLst>
            <pc:docMk/>
            <pc:sldMk cId="3766705488" sldId="4332"/>
            <ac:spMk id="2" creationId="{AA9BD2FD-A20F-9B05-41E1-8E40D161CA15}"/>
          </ac:spMkLst>
        </pc:spChg>
        <pc:spChg chg="add mod">
          <ac:chgData name="Sanjeev Gogna" userId="be85adc308a4a08a" providerId="LiveId" clId="{1D26FA64-4CC5-4075-8DA7-3E04CA0206A9}" dt="2026-03-26T13:56:05.487" v="2331" actId="1076"/>
          <ac:spMkLst>
            <pc:docMk/>
            <pc:sldMk cId="3766705488" sldId="4332"/>
            <ac:spMk id="3" creationId="{F7670E17-ECEB-2C1B-10C8-85D0218684EA}"/>
          </ac:spMkLst>
        </pc:spChg>
        <pc:spChg chg="add del mod">
          <ac:chgData name="Sanjeev Gogna" userId="be85adc308a4a08a" providerId="LiveId" clId="{1D26FA64-4CC5-4075-8DA7-3E04CA0206A9}" dt="2026-03-26T08:13:01.515" v="1896" actId="478"/>
          <ac:spMkLst>
            <pc:docMk/>
            <pc:sldMk cId="3766705488" sldId="4332"/>
            <ac:spMk id="4" creationId="{83CE4657-1151-0E93-33F2-BF6CBA56D13F}"/>
          </ac:spMkLst>
        </pc:spChg>
        <pc:spChg chg="mod">
          <ac:chgData name="Sanjeev Gogna" userId="be85adc308a4a08a" providerId="LiveId" clId="{1D26FA64-4CC5-4075-8DA7-3E04CA0206A9}" dt="2026-03-25T08:11:35.594" v="586" actId="20577"/>
          <ac:spMkLst>
            <pc:docMk/>
            <pc:sldMk cId="3766705488" sldId="4332"/>
            <ac:spMk id="5" creationId="{C6F612AD-BB25-234F-2957-0A4E69455F60}"/>
          </ac:spMkLst>
        </pc:spChg>
        <pc:spChg chg="add del mod">
          <ac:chgData name="Sanjeev Gogna" userId="be85adc308a4a08a" providerId="LiveId" clId="{1D26FA64-4CC5-4075-8DA7-3E04CA0206A9}" dt="2026-03-26T08:13:04.153" v="1897" actId="478"/>
          <ac:spMkLst>
            <pc:docMk/>
            <pc:sldMk cId="3766705488" sldId="4332"/>
            <ac:spMk id="6" creationId="{B202ABA2-A7F9-69F6-3BFB-E20089FE5029}"/>
          </ac:spMkLst>
        </pc:spChg>
        <pc:spChg chg="add del mod">
          <ac:chgData name="Sanjeev Gogna" userId="be85adc308a4a08a" providerId="LiveId" clId="{1D26FA64-4CC5-4075-8DA7-3E04CA0206A9}" dt="2026-03-26T08:14:26.594" v="1900" actId="931"/>
          <ac:spMkLst>
            <pc:docMk/>
            <pc:sldMk cId="3766705488" sldId="4332"/>
            <ac:spMk id="8" creationId="{0CF50EE1-B1AE-8EA2-4074-71B5BBA85EE4}"/>
          </ac:spMkLst>
        </pc:spChg>
        <pc:spChg chg="add mod">
          <ac:chgData name="Sanjeev Gogna" userId="be85adc308a4a08a" providerId="LiveId" clId="{1D26FA64-4CC5-4075-8DA7-3E04CA0206A9}" dt="2026-03-27T06:14:35.210" v="2336" actId="1076"/>
          <ac:spMkLst>
            <pc:docMk/>
            <pc:sldMk cId="3766705488" sldId="4332"/>
            <ac:spMk id="12" creationId="{F09C2A94-8D7A-D779-357F-D86891053F40}"/>
          </ac:spMkLst>
        </pc:spChg>
        <pc:spChg chg="add mod">
          <ac:chgData name="Sanjeev Gogna" userId="be85adc308a4a08a" providerId="LiveId" clId="{1D26FA64-4CC5-4075-8DA7-3E04CA0206A9}" dt="2026-03-27T06:14:35.210" v="2336" actId="1076"/>
          <ac:spMkLst>
            <pc:docMk/>
            <pc:sldMk cId="3766705488" sldId="4332"/>
            <ac:spMk id="13" creationId="{A7D4D96E-9065-C7E7-090F-AB86E28EE7C3}"/>
          </ac:spMkLst>
        </pc:spChg>
        <pc:picChg chg="add mod ord">
          <ac:chgData name="Sanjeev Gogna" userId="be85adc308a4a08a" providerId="LiveId" clId="{1D26FA64-4CC5-4075-8DA7-3E04CA0206A9}" dt="2026-03-26T08:14:28.771" v="1901" actId="167"/>
          <ac:picMkLst>
            <pc:docMk/>
            <pc:sldMk cId="3766705488" sldId="4332"/>
            <ac:picMk id="11" creationId="{5B5529AE-8AFA-F4BA-43B6-C454C076227A}"/>
          </ac:picMkLst>
        </pc:picChg>
        <pc:picChg chg="del">
          <ac:chgData name="Sanjeev Gogna" userId="be85adc308a4a08a" providerId="LiveId" clId="{1D26FA64-4CC5-4075-8DA7-3E04CA0206A9}" dt="2026-03-26T08:14:20.274" v="1899" actId="478"/>
          <ac:picMkLst>
            <pc:docMk/>
            <pc:sldMk cId="3766705488" sldId="4332"/>
            <ac:picMk id="15" creationId="{22681F76-EFAD-7944-A139-D5552F969080}"/>
          </ac:picMkLst>
        </pc:picChg>
      </pc:sldChg>
      <pc:sldChg chg="addSp delSp modSp add mod modTransition">
        <pc:chgData name="Sanjeev Gogna" userId="be85adc308a4a08a" providerId="LiveId" clId="{1D26FA64-4CC5-4075-8DA7-3E04CA0206A9}" dt="2026-03-27T07:25:12.457" v="2505" actId="1076"/>
        <pc:sldMkLst>
          <pc:docMk/>
          <pc:sldMk cId="2931310722" sldId="4333"/>
        </pc:sldMkLst>
        <pc:spChg chg="add del mod">
          <ac:chgData name="Sanjeev Gogna" userId="be85adc308a4a08a" providerId="LiveId" clId="{1D26FA64-4CC5-4075-8DA7-3E04CA0206A9}" dt="2026-03-27T07:21:15.133" v="2476"/>
          <ac:spMkLst>
            <pc:docMk/>
            <pc:sldMk cId="2931310722" sldId="4333"/>
            <ac:spMk id="2" creationId="{F1937180-E543-4102-FCEA-C1E49BAD799A}"/>
          </ac:spMkLst>
        </pc:spChg>
        <pc:spChg chg="add del">
          <ac:chgData name="Sanjeev Gogna" userId="be85adc308a4a08a" providerId="LiveId" clId="{1D26FA64-4CC5-4075-8DA7-3E04CA0206A9}" dt="2026-03-27T07:21:15.133" v="2476"/>
          <ac:spMkLst>
            <pc:docMk/>
            <pc:sldMk cId="2931310722" sldId="4333"/>
            <ac:spMk id="3" creationId="{E9D1A31F-3AD6-1A41-6285-ABB4DF7CA22D}"/>
          </ac:spMkLst>
        </pc:spChg>
        <pc:spChg chg="mod">
          <ac:chgData name="Sanjeev Gogna" userId="be85adc308a4a08a" providerId="LiveId" clId="{1D26FA64-4CC5-4075-8DA7-3E04CA0206A9}" dt="2026-03-27T07:25:12.457" v="2505" actId="1076"/>
          <ac:spMkLst>
            <pc:docMk/>
            <pc:sldMk cId="2931310722" sldId="4333"/>
            <ac:spMk id="4" creationId="{A25AF33D-B794-C163-A502-141FCEF448D1}"/>
          </ac:spMkLst>
        </pc:spChg>
        <pc:spChg chg="mod">
          <ac:chgData name="Sanjeev Gogna" userId="be85adc308a4a08a" providerId="LiveId" clId="{1D26FA64-4CC5-4075-8DA7-3E04CA0206A9}" dt="2026-03-27T06:13:56.363" v="2332"/>
          <ac:spMkLst>
            <pc:docMk/>
            <pc:sldMk cId="2931310722" sldId="4333"/>
            <ac:spMk id="5" creationId="{8D44D2DA-A20B-E268-D39A-89792F4C293B}"/>
          </ac:spMkLst>
        </pc:spChg>
        <pc:spChg chg="mod">
          <ac:chgData name="Sanjeev Gogna" userId="be85adc308a4a08a" providerId="LiveId" clId="{1D26FA64-4CC5-4075-8DA7-3E04CA0206A9}" dt="2026-03-27T06:26:58.178" v="2368" actId="20577"/>
          <ac:spMkLst>
            <pc:docMk/>
            <pc:sldMk cId="2931310722" sldId="4333"/>
            <ac:spMk id="6" creationId="{B8E837E0-447A-DF34-6BFC-14ED60563E40}"/>
          </ac:spMkLst>
        </pc:spChg>
        <pc:spChg chg="mod">
          <ac:chgData name="Sanjeev Gogna" userId="be85adc308a4a08a" providerId="LiveId" clId="{1D26FA64-4CC5-4075-8DA7-3E04CA0206A9}" dt="2026-03-25T08:23:20.387" v="613" actId="20577"/>
          <ac:spMkLst>
            <pc:docMk/>
            <pc:sldMk cId="2931310722" sldId="4333"/>
            <ac:spMk id="7" creationId="{DBA3B638-DE2D-A36F-2AE4-8A337EC8304C}"/>
          </ac:spMkLst>
        </pc:spChg>
        <pc:spChg chg="mod">
          <ac:chgData name="Sanjeev Gogna" userId="be85adc308a4a08a" providerId="LiveId" clId="{1D26FA64-4CC5-4075-8DA7-3E04CA0206A9}" dt="2026-03-27T06:15:30.022" v="2341" actId="113"/>
          <ac:spMkLst>
            <pc:docMk/>
            <pc:sldMk cId="2931310722" sldId="4333"/>
            <ac:spMk id="8" creationId="{1F33016E-B4C1-9217-E020-2F380EB64200}"/>
          </ac:spMkLst>
        </pc:spChg>
        <pc:picChg chg="add mod ord">
          <ac:chgData name="Sanjeev Gogna" userId="be85adc308a4a08a" providerId="LiveId" clId="{1D26FA64-4CC5-4075-8DA7-3E04CA0206A9}" dt="2026-03-25T08:25:32.666" v="634" actId="931"/>
          <ac:picMkLst>
            <pc:docMk/>
            <pc:sldMk cId="2931310722" sldId="4333"/>
            <ac:picMk id="9" creationId="{58DAB0B0-D02A-1B0E-EC44-18BCC8557C0B}"/>
          </ac:picMkLst>
        </pc:picChg>
      </pc:sldChg>
      <pc:sldChg chg="addSp delSp modSp add del mod modTransition">
        <pc:chgData name="Sanjeev Gogna" userId="be85adc308a4a08a" providerId="LiveId" clId="{1D26FA64-4CC5-4075-8DA7-3E04CA0206A9}" dt="2026-03-26T08:22:22.447" v="1936" actId="47"/>
        <pc:sldMkLst>
          <pc:docMk/>
          <pc:sldMk cId="3682488817" sldId="4334"/>
        </pc:sldMkLst>
        <pc:spChg chg="mod">
          <ac:chgData name="Sanjeev Gogna" userId="be85adc308a4a08a" providerId="LiveId" clId="{1D26FA64-4CC5-4075-8DA7-3E04CA0206A9}" dt="2026-03-26T08:15:02.095" v="1903"/>
          <ac:spMkLst>
            <pc:docMk/>
            <pc:sldMk cId="3682488817" sldId="4334"/>
            <ac:spMk id="6" creationId="{A0593FCE-7E9F-0DC7-67A6-563A57852876}"/>
          </ac:spMkLst>
        </pc:spChg>
      </pc:sldChg>
      <pc:sldChg chg="addSp delSp modSp add mod modTransition">
        <pc:chgData name="Sanjeev Gogna" userId="be85adc308a4a08a" providerId="LiveId" clId="{1D26FA64-4CC5-4075-8DA7-3E04CA0206A9}" dt="2026-03-27T07:01:56.404" v="2457"/>
        <pc:sldMkLst>
          <pc:docMk/>
          <pc:sldMk cId="1132033560" sldId="4335"/>
        </pc:sldMkLst>
        <pc:spChg chg="del mod">
          <ac:chgData name="Sanjeev Gogna" userId="be85adc308a4a08a" providerId="LiveId" clId="{1D26FA64-4CC5-4075-8DA7-3E04CA0206A9}" dt="2026-03-26T08:31:29.686" v="1984" actId="478"/>
          <ac:spMkLst>
            <pc:docMk/>
            <pc:sldMk cId="1132033560" sldId="4335"/>
            <ac:spMk id="2" creationId="{6F91BCDB-EAA6-A5F7-A306-6F5D1CEEE002}"/>
          </ac:spMkLst>
        </pc:spChg>
        <pc:spChg chg="add mod">
          <ac:chgData name="Sanjeev Gogna" userId="be85adc308a4a08a" providerId="LiveId" clId="{1D26FA64-4CC5-4075-8DA7-3E04CA0206A9}" dt="2026-03-27T06:26:32.986" v="2358" actId="14100"/>
          <ac:spMkLst>
            <pc:docMk/>
            <pc:sldMk cId="1132033560" sldId="4335"/>
            <ac:spMk id="2" creationId="{DCC4A867-434D-411D-D82D-0594CCA4690D}"/>
          </ac:spMkLst>
        </pc:spChg>
        <pc:spChg chg="add mod">
          <ac:chgData name="Sanjeev Gogna" userId="be85adc308a4a08a" providerId="LiveId" clId="{1D26FA64-4CC5-4075-8DA7-3E04CA0206A9}" dt="2026-03-27T06:26:36.827" v="2359" actId="1076"/>
          <ac:spMkLst>
            <pc:docMk/>
            <pc:sldMk cId="1132033560" sldId="4335"/>
            <ac:spMk id="3" creationId="{24946BEB-7E7E-A241-E9D4-E80EB2F8921F}"/>
          </ac:spMkLst>
        </pc:spChg>
        <pc:spChg chg="mod">
          <ac:chgData name="Sanjeev Gogna" userId="be85adc308a4a08a" providerId="LiveId" clId="{1D26FA64-4CC5-4075-8DA7-3E04CA0206A9}" dt="2026-03-25T08:51:22.292" v="654" actId="20577"/>
          <ac:spMkLst>
            <pc:docMk/>
            <pc:sldMk cId="1132033560" sldId="4335"/>
            <ac:spMk id="5" creationId="{E0C83CD7-B3D0-AD8E-A362-AAE732B2166D}"/>
          </ac:spMkLst>
        </pc:spChg>
        <pc:spChg chg="mod">
          <ac:chgData name="Sanjeev Gogna" userId="be85adc308a4a08a" providerId="LiveId" clId="{1D26FA64-4CC5-4075-8DA7-3E04CA0206A9}" dt="2026-03-27T06:26:08.986" v="2352" actId="1076"/>
          <ac:spMkLst>
            <pc:docMk/>
            <pc:sldMk cId="1132033560" sldId="4335"/>
            <ac:spMk id="10" creationId="{CAE934DC-F07B-CB55-3A63-C5DC362588FE}"/>
          </ac:spMkLst>
        </pc:spChg>
        <pc:spChg chg="mod">
          <ac:chgData name="Sanjeev Gogna" userId="be85adc308a4a08a" providerId="LiveId" clId="{1D26FA64-4CC5-4075-8DA7-3E04CA0206A9}" dt="2026-03-27T06:26:11.074" v="2353" actId="1076"/>
          <ac:spMkLst>
            <pc:docMk/>
            <pc:sldMk cId="1132033560" sldId="4335"/>
            <ac:spMk id="11" creationId="{A97B12FC-41F5-C8C8-6488-F084C7B4635A}"/>
          </ac:spMkLst>
        </pc:spChg>
        <pc:spChg chg="del mod">
          <ac:chgData name="Sanjeev Gogna" userId="be85adc308a4a08a" providerId="LiveId" clId="{1D26FA64-4CC5-4075-8DA7-3E04CA0206A9}" dt="2026-03-26T08:31:27.219" v="1983" actId="478"/>
          <ac:spMkLst>
            <pc:docMk/>
            <pc:sldMk cId="1132033560" sldId="4335"/>
            <ac:spMk id="20" creationId="{6F56F0EB-3D87-5B02-0C75-092D81763B99}"/>
          </ac:spMkLst>
        </pc:spChg>
      </pc:sldChg>
      <pc:sldChg chg="addSp delSp modSp add mod modTransition">
        <pc:chgData name="Sanjeev Gogna" userId="be85adc308a4a08a" providerId="LiveId" clId="{1D26FA64-4CC5-4075-8DA7-3E04CA0206A9}" dt="2026-03-27T07:01:56.404" v="2457"/>
        <pc:sldMkLst>
          <pc:docMk/>
          <pc:sldMk cId="1355062323" sldId="4336"/>
        </pc:sldMkLst>
        <pc:spChg chg="mod">
          <ac:chgData name="Sanjeev Gogna" userId="be85adc308a4a08a" providerId="LiveId" clId="{1D26FA64-4CC5-4075-8DA7-3E04CA0206A9}" dt="2026-03-27T06:26:47.761" v="2360"/>
          <ac:spMkLst>
            <pc:docMk/>
            <pc:sldMk cId="1355062323" sldId="4336"/>
            <ac:spMk id="2" creationId="{53F760F3-49F4-1AA2-9935-52140A696EB4}"/>
          </ac:spMkLst>
        </pc:spChg>
        <pc:spChg chg="mod">
          <ac:chgData name="Sanjeev Gogna" userId="be85adc308a4a08a" providerId="LiveId" clId="{1D26FA64-4CC5-4075-8DA7-3E04CA0206A9}" dt="2026-03-25T08:52:54.781" v="663" actId="20577"/>
          <ac:spMkLst>
            <pc:docMk/>
            <pc:sldMk cId="1355062323" sldId="4336"/>
            <ac:spMk id="3" creationId="{14473788-D35D-EF2F-67D1-EFE98F90591E}"/>
          </ac:spMkLst>
        </pc:spChg>
        <pc:spChg chg="add del mod">
          <ac:chgData name="Sanjeev Gogna" userId="be85adc308a4a08a" providerId="LiveId" clId="{1D26FA64-4CC5-4075-8DA7-3E04CA0206A9}" dt="2026-03-27T06:27:36.166" v="2371" actId="478"/>
          <ac:spMkLst>
            <pc:docMk/>
            <pc:sldMk cId="1355062323" sldId="4336"/>
            <ac:spMk id="4" creationId="{B3EFB3DF-6D1F-0772-FA4A-25BE716988A2}"/>
          </ac:spMkLst>
        </pc:spChg>
        <pc:spChg chg="mod">
          <ac:chgData name="Sanjeev Gogna" userId="be85adc308a4a08a" providerId="LiveId" clId="{1D26FA64-4CC5-4075-8DA7-3E04CA0206A9}" dt="2026-03-27T06:27:39.699" v="2372" actId="14100"/>
          <ac:spMkLst>
            <pc:docMk/>
            <pc:sldMk cId="1355062323" sldId="4336"/>
            <ac:spMk id="5" creationId="{4F8E0748-9EA2-1D22-B5C2-76C6DD369243}"/>
          </ac:spMkLst>
        </pc:spChg>
        <pc:spChg chg="add mod">
          <ac:chgData name="Sanjeev Gogna" userId="be85adc308a4a08a" providerId="LiveId" clId="{1D26FA64-4CC5-4075-8DA7-3E04CA0206A9}" dt="2026-03-27T06:27:48.866" v="2374" actId="14100"/>
          <ac:spMkLst>
            <pc:docMk/>
            <pc:sldMk cId="1355062323" sldId="4336"/>
            <ac:spMk id="7" creationId="{1A905802-8D47-7172-78FF-40B61FA7E512}"/>
          </ac:spMkLst>
        </pc:spChg>
      </pc:sldChg>
      <pc:sldChg chg="addSp delSp modSp add mod ord modTransition">
        <pc:chgData name="Sanjeev Gogna" userId="be85adc308a4a08a" providerId="LiveId" clId="{1D26FA64-4CC5-4075-8DA7-3E04CA0206A9}" dt="2026-03-27T07:01:56.404" v="2457"/>
        <pc:sldMkLst>
          <pc:docMk/>
          <pc:sldMk cId="3184661464" sldId="4337"/>
        </pc:sldMkLst>
        <pc:spChg chg="mod">
          <ac:chgData name="Sanjeev Gogna" userId="be85adc308a4a08a" providerId="LiveId" clId="{1D26FA64-4CC5-4075-8DA7-3E04CA0206A9}" dt="2026-03-25T09:01:40.154" v="687" actId="1037"/>
          <ac:spMkLst>
            <pc:docMk/>
            <pc:sldMk cId="3184661464" sldId="4337"/>
            <ac:spMk id="2" creationId="{93386D46-8DDD-1384-3BAF-BB0580849032}"/>
          </ac:spMkLst>
        </pc:spChg>
        <pc:spChg chg="mod">
          <ac:chgData name="Sanjeev Gogna" userId="be85adc308a4a08a" providerId="LiveId" clId="{1D26FA64-4CC5-4075-8DA7-3E04CA0206A9}" dt="2026-03-25T09:01:23.284" v="681"/>
          <ac:spMkLst>
            <pc:docMk/>
            <pc:sldMk cId="3184661464" sldId="4337"/>
            <ac:spMk id="3" creationId="{E3D0B342-AA64-6051-72B5-03C0A69C1B40}"/>
          </ac:spMkLst>
        </pc:spChg>
        <pc:spChg chg="mod">
          <ac:chgData name="Sanjeev Gogna" userId="be85adc308a4a08a" providerId="LiveId" clId="{1D26FA64-4CC5-4075-8DA7-3E04CA0206A9}" dt="2026-03-25T09:00:38.711" v="677" actId="20577"/>
          <ac:spMkLst>
            <pc:docMk/>
            <pc:sldMk cId="3184661464" sldId="4337"/>
            <ac:spMk id="5" creationId="{3AFFB31F-F420-1AB3-C057-7A6FE52715AF}"/>
          </ac:spMkLst>
        </pc:spChg>
        <pc:picChg chg="add mod ord">
          <ac:chgData name="Sanjeev Gogna" userId="be85adc308a4a08a" providerId="LiveId" clId="{1D26FA64-4CC5-4075-8DA7-3E04CA0206A9}" dt="2026-03-25T09:01:09.322" v="680" actId="167"/>
          <ac:picMkLst>
            <pc:docMk/>
            <pc:sldMk cId="3184661464" sldId="4337"/>
            <ac:picMk id="11" creationId="{7A50DD9D-BFBF-B0B1-6B76-5A8043C6F4DF}"/>
          </ac:picMkLst>
        </pc:picChg>
      </pc:sldChg>
      <pc:sldChg chg="modSp add mod modTransition">
        <pc:chgData name="Sanjeev Gogna" userId="be85adc308a4a08a" providerId="LiveId" clId="{1D26FA64-4CC5-4075-8DA7-3E04CA0206A9}" dt="2026-03-27T07:01:56.404" v="2457"/>
        <pc:sldMkLst>
          <pc:docMk/>
          <pc:sldMk cId="95803330" sldId="4338"/>
        </pc:sldMkLst>
        <pc:spChg chg="mod">
          <ac:chgData name="Sanjeev Gogna" userId="be85adc308a4a08a" providerId="LiveId" clId="{1D26FA64-4CC5-4075-8DA7-3E04CA0206A9}" dt="2026-03-25T09:03:10.161" v="697" actId="207"/>
          <ac:spMkLst>
            <pc:docMk/>
            <pc:sldMk cId="95803330" sldId="4338"/>
            <ac:spMk id="5" creationId="{6334EF0E-B2EB-894B-0C9C-EF4DDBE5387F}"/>
          </ac:spMkLst>
        </pc:spChg>
        <pc:spChg chg="mod">
          <ac:chgData name="Sanjeev Gogna" userId="be85adc308a4a08a" providerId="LiveId" clId="{1D26FA64-4CC5-4075-8DA7-3E04CA0206A9}" dt="2026-03-27T06:28:58.347" v="2375"/>
          <ac:spMkLst>
            <pc:docMk/>
            <pc:sldMk cId="95803330" sldId="4338"/>
            <ac:spMk id="6" creationId="{40E7FA91-2366-4951-6394-EED801DC89D1}"/>
          </ac:spMkLst>
        </pc:spChg>
        <pc:spChg chg="mod">
          <ac:chgData name="Sanjeev Gogna" userId="be85adc308a4a08a" providerId="LiveId" clId="{1D26FA64-4CC5-4075-8DA7-3E04CA0206A9}" dt="2026-03-25T12:23:34.169" v="1508" actId="20577"/>
          <ac:spMkLst>
            <pc:docMk/>
            <pc:sldMk cId="95803330" sldId="4338"/>
            <ac:spMk id="7" creationId="{C037F186-2E7D-B63B-35D3-83D62A9548D5}"/>
          </ac:spMkLst>
        </pc:spChg>
        <pc:spChg chg="mod">
          <ac:chgData name="Sanjeev Gogna" userId="be85adc308a4a08a" providerId="LiveId" clId="{1D26FA64-4CC5-4075-8DA7-3E04CA0206A9}" dt="2026-03-27T06:29:14.535" v="2376"/>
          <ac:spMkLst>
            <pc:docMk/>
            <pc:sldMk cId="95803330" sldId="4338"/>
            <ac:spMk id="8" creationId="{F5882456-86A4-A604-7C4E-121D8E5AB758}"/>
          </ac:spMkLst>
        </pc:spChg>
      </pc:sldChg>
      <pc:sldChg chg="modSp add del mod modTransition">
        <pc:chgData name="Sanjeev Gogna" userId="be85adc308a4a08a" providerId="LiveId" clId="{1D26FA64-4CC5-4075-8DA7-3E04CA0206A9}" dt="2026-03-27T07:01:56.404" v="2457"/>
        <pc:sldMkLst>
          <pc:docMk/>
          <pc:sldMk cId="862198108" sldId="4339"/>
        </pc:sldMkLst>
      </pc:sldChg>
      <pc:sldChg chg="addSp delSp modSp add del mod modTransition modAnim">
        <pc:chgData name="Sanjeev Gogna" userId="be85adc308a4a08a" providerId="LiveId" clId="{1D26FA64-4CC5-4075-8DA7-3E04CA0206A9}" dt="2026-03-26T08:35:53.042" v="2015" actId="47"/>
        <pc:sldMkLst>
          <pc:docMk/>
          <pc:sldMk cId="148924938" sldId="4340"/>
        </pc:sldMkLst>
      </pc:sldChg>
      <pc:sldChg chg="addSp delSp modSp add del mod modTransition">
        <pc:chgData name="Sanjeev Gogna" userId="be85adc308a4a08a" providerId="LiveId" clId="{1D26FA64-4CC5-4075-8DA7-3E04CA0206A9}" dt="2026-03-26T08:35:53.042" v="2015" actId="47"/>
        <pc:sldMkLst>
          <pc:docMk/>
          <pc:sldMk cId="3478381842" sldId="4342"/>
        </pc:sldMkLst>
      </pc:sldChg>
      <pc:sldChg chg="addSp delSp modSp add del mod ord modTransition modAnim">
        <pc:chgData name="Sanjeev Gogna" userId="be85adc308a4a08a" providerId="LiveId" clId="{1D26FA64-4CC5-4075-8DA7-3E04CA0206A9}" dt="2026-03-26T08:35:53.042" v="2015" actId="47"/>
        <pc:sldMkLst>
          <pc:docMk/>
          <pc:sldMk cId="1879638042" sldId="4343"/>
        </pc:sldMkLst>
      </pc:sldChg>
      <pc:sldChg chg="addSp delSp modSp add del mod">
        <pc:chgData name="Sanjeev Gogna" userId="be85adc308a4a08a" providerId="LiveId" clId="{1D26FA64-4CC5-4075-8DA7-3E04CA0206A9}" dt="2026-03-26T08:35:53.042" v="2015" actId="47"/>
        <pc:sldMkLst>
          <pc:docMk/>
          <pc:sldMk cId="1058591193" sldId="4344"/>
        </pc:sldMkLst>
      </pc:sldChg>
      <pc:sldChg chg="addSp delSp modSp add del mod">
        <pc:chgData name="Sanjeev Gogna" userId="be85adc308a4a08a" providerId="LiveId" clId="{1D26FA64-4CC5-4075-8DA7-3E04CA0206A9}" dt="2026-03-26T08:35:53.042" v="2015" actId="47"/>
        <pc:sldMkLst>
          <pc:docMk/>
          <pc:sldMk cId="1158492939" sldId="4345"/>
        </pc:sldMkLst>
      </pc:sldChg>
      <pc:sldChg chg="addSp delSp modSp add del mod">
        <pc:chgData name="Sanjeev Gogna" userId="be85adc308a4a08a" providerId="LiveId" clId="{1D26FA64-4CC5-4075-8DA7-3E04CA0206A9}" dt="2026-03-26T08:35:53.042" v="2015" actId="47"/>
        <pc:sldMkLst>
          <pc:docMk/>
          <pc:sldMk cId="2537125708" sldId="4346"/>
        </pc:sldMkLst>
      </pc:sldChg>
      <pc:sldChg chg="addSp delSp modSp add del mod">
        <pc:chgData name="Sanjeev Gogna" userId="be85adc308a4a08a" providerId="LiveId" clId="{1D26FA64-4CC5-4075-8DA7-3E04CA0206A9}" dt="2026-03-26T08:35:53.042" v="2015" actId="47"/>
        <pc:sldMkLst>
          <pc:docMk/>
          <pc:sldMk cId="2655447233" sldId="4347"/>
        </pc:sldMkLst>
      </pc:sldChg>
      <pc:sldChg chg="addSp delSp modSp add del mod">
        <pc:chgData name="Sanjeev Gogna" userId="be85adc308a4a08a" providerId="LiveId" clId="{1D26FA64-4CC5-4075-8DA7-3E04CA0206A9}" dt="2026-03-26T08:35:53.042" v="2015" actId="47"/>
        <pc:sldMkLst>
          <pc:docMk/>
          <pc:sldMk cId="2572304138" sldId="4348"/>
        </pc:sldMkLst>
      </pc:sldChg>
      <pc:sldChg chg="addSp delSp modSp add del mod">
        <pc:chgData name="Sanjeev Gogna" userId="be85adc308a4a08a" providerId="LiveId" clId="{1D26FA64-4CC5-4075-8DA7-3E04CA0206A9}" dt="2026-03-26T08:35:53.042" v="2015" actId="47"/>
        <pc:sldMkLst>
          <pc:docMk/>
          <pc:sldMk cId="381172070" sldId="4349"/>
        </pc:sldMkLst>
      </pc:sldChg>
      <pc:sldChg chg="addSp delSp modSp add del mod">
        <pc:chgData name="Sanjeev Gogna" userId="be85adc308a4a08a" providerId="LiveId" clId="{1D26FA64-4CC5-4075-8DA7-3E04CA0206A9}" dt="2026-03-26T08:35:53.042" v="2015" actId="47"/>
        <pc:sldMkLst>
          <pc:docMk/>
          <pc:sldMk cId="719245575" sldId="4350"/>
        </pc:sldMkLst>
      </pc:sldChg>
      <pc:sldChg chg="addSp delSp modSp add del mod">
        <pc:chgData name="Sanjeev Gogna" userId="be85adc308a4a08a" providerId="LiveId" clId="{1D26FA64-4CC5-4075-8DA7-3E04CA0206A9}" dt="2026-03-26T08:35:53.042" v="2015" actId="47"/>
        <pc:sldMkLst>
          <pc:docMk/>
          <pc:sldMk cId="4046443539" sldId="4351"/>
        </pc:sldMkLst>
      </pc:sldChg>
      <pc:sldChg chg="addSp delSp modSp add del mod">
        <pc:chgData name="Sanjeev Gogna" userId="be85adc308a4a08a" providerId="LiveId" clId="{1D26FA64-4CC5-4075-8DA7-3E04CA0206A9}" dt="2026-03-26T08:35:53.042" v="2015" actId="47"/>
        <pc:sldMkLst>
          <pc:docMk/>
          <pc:sldMk cId="1938370339" sldId="4352"/>
        </pc:sldMkLst>
      </pc:sldChg>
      <pc:sldChg chg="addSp delSp modSp add del mod">
        <pc:chgData name="Sanjeev Gogna" userId="be85adc308a4a08a" providerId="LiveId" clId="{1D26FA64-4CC5-4075-8DA7-3E04CA0206A9}" dt="2026-03-26T08:35:53.042" v="2015" actId="47"/>
        <pc:sldMkLst>
          <pc:docMk/>
          <pc:sldMk cId="3463843942" sldId="4353"/>
        </pc:sldMkLst>
      </pc:sldChg>
      <pc:sldChg chg="addSp delSp modSp add mod modTransition">
        <pc:chgData name="Sanjeev Gogna" userId="be85adc308a4a08a" providerId="LiveId" clId="{1D26FA64-4CC5-4075-8DA7-3E04CA0206A9}" dt="2026-03-27T07:05:23.728" v="2462" actId="167"/>
        <pc:sldMkLst>
          <pc:docMk/>
          <pc:sldMk cId="1595960619" sldId="4354"/>
        </pc:sldMkLst>
        <pc:spChg chg="add mod">
          <ac:chgData name="Sanjeev Gogna" userId="be85adc308a4a08a" providerId="LiveId" clId="{1D26FA64-4CC5-4075-8DA7-3E04CA0206A9}" dt="2026-03-26T13:37:11.808" v="2266" actId="1076"/>
          <ac:spMkLst>
            <pc:docMk/>
            <pc:sldMk cId="1595960619" sldId="4354"/>
            <ac:spMk id="2" creationId="{5383F979-E400-FE2E-4104-C438ADFF5FA8}"/>
          </ac:spMkLst>
        </pc:spChg>
        <pc:spChg chg="add del mod">
          <ac:chgData name="Sanjeev Gogna" userId="be85adc308a4a08a" providerId="LiveId" clId="{1D26FA64-4CC5-4075-8DA7-3E04CA0206A9}" dt="2026-03-26T06:51:21.158" v="1722" actId="478"/>
          <ac:spMkLst>
            <pc:docMk/>
            <pc:sldMk cId="1595960619" sldId="4354"/>
            <ac:spMk id="3" creationId="{27AF349A-A166-2A4D-1BEE-EAC5B8FE206B}"/>
          </ac:spMkLst>
        </pc:spChg>
        <pc:spChg chg="add del mod">
          <ac:chgData name="Sanjeev Gogna" userId="be85adc308a4a08a" providerId="LiveId" clId="{1D26FA64-4CC5-4075-8DA7-3E04CA0206A9}" dt="2026-03-27T07:05:20.500" v="2461" actId="931"/>
          <ac:spMkLst>
            <pc:docMk/>
            <pc:sldMk cId="1595960619" sldId="4354"/>
            <ac:spMk id="4" creationId="{4421EECD-BB75-AA35-8134-9EED5E802DEF}"/>
          </ac:spMkLst>
        </pc:spChg>
        <pc:spChg chg="add del mod">
          <ac:chgData name="Sanjeev Gogna" userId="be85adc308a4a08a" providerId="LiveId" clId="{1D26FA64-4CC5-4075-8DA7-3E04CA0206A9}" dt="2026-03-26T06:51:28.146" v="1724" actId="931"/>
          <ac:spMkLst>
            <pc:docMk/>
            <pc:sldMk cId="1595960619" sldId="4354"/>
            <ac:spMk id="4" creationId="{CA80F610-2E3A-BFF1-3BF3-50D1545D69C2}"/>
          </ac:spMkLst>
        </pc:spChg>
        <pc:spChg chg="mod">
          <ac:chgData name="Sanjeev Gogna" userId="be85adc308a4a08a" providerId="LiveId" clId="{1D26FA64-4CC5-4075-8DA7-3E04CA0206A9}" dt="2026-03-25T12:46:34.863" v="1532" actId="20577"/>
          <ac:spMkLst>
            <pc:docMk/>
            <pc:sldMk cId="1595960619" sldId="4354"/>
            <ac:spMk id="5" creationId="{6B16D891-388F-6B91-7A53-97757BF35110}"/>
          </ac:spMkLst>
        </pc:spChg>
        <pc:spChg chg="mod">
          <ac:chgData name="Sanjeev Gogna" userId="be85adc308a4a08a" providerId="LiveId" clId="{1D26FA64-4CC5-4075-8DA7-3E04CA0206A9}" dt="2026-03-26T13:24:59.193" v="2224" actId="14100"/>
          <ac:spMkLst>
            <pc:docMk/>
            <pc:sldMk cId="1595960619" sldId="4354"/>
            <ac:spMk id="10" creationId="{969A56AF-7983-6E72-2583-FDA7175276BA}"/>
          </ac:spMkLst>
        </pc:spChg>
        <pc:spChg chg="mod">
          <ac:chgData name="Sanjeev Gogna" userId="be85adc308a4a08a" providerId="LiveId" clId="{1D26FA64-4CC5-4075-8DA7-3E04CA0206A9}" dt="2026-03-26T13:24:53.590" v="2223" actId="20577"/>
          <ac:spMkLst>
            <pc:docMk/>
            <pc:sldMk cId="1595960619" sldId="4354"/>
            <ac:spMk id="11" creationId="{99977186-9611-0F91-F5A8-E5E388FEA97B}"/>
          </ac:spMkLst>
        </pc:spChg>
        <pc:picChg chg="add del mod ord">
          <ac:chgData name="Sanjeev Gogna" userId="be85adc308a4a08a" providerId="LiveId" clId="{1D26FA64-4CC5-4075-8DA7-3E04CA0206A9}" dt="2026-03-27T07:04:57.999" v="2460" actId="478"/>
          <ac:picMkLst>
            <pc:docMk/>
            <pc:sldMk cId="1595960619" sldId="4354"/>
            <ac:picMk id="7" creationId="{8C238F95-B2C7-B644-42C9-6C7F7A21721D}"/>
          </ac:picMkLst>
        </pc:picChg>
        <pc:picChg chg="add del mod ord">
          <ac:chgData name="Sanjeev Gogna" userId="be85adc308a4a08a" providerId="LiveId" clId="{1D26FA64-4CC5-4075-8DA7-3E04CA0206A9}" dt="2026-03-26T06:51:21.818" v="1723" actId="478"/>
          <ac:picMkLst>
            <pc:docMk/>
            <pc:sldMk cId="1595960619" sldId="4354"/>
            <ac:picMk id="8" creationId="{194DDDC1-EA32-1E22-7122-EC9B1D4032A4}"/>
          </ac:picMkLst>
        </pc:picChg>
        <pc:picChg chg="add mod ord">
          <ac:chgData name="Sanjeev Gogna" userId="be85adc308a4a08a" providerId="LiveId" clId="{1D26FA64-4CC5-4075-8DA7-3E04CA0206A9}" dt="2026-03-27T07:05:23.728" v="2462" actId="167"/>
          <ac:picMkLst>
            <pc:docMk/>
            <pc:sldMk cId="1595960619" sldId="4354"/>
            <ac:picMk id="8" creationId="{C6FF2865-64DC-BE58-1058-73D4898EAB5B}"/>
          </ac:picMkLst>
        </pc:picChg>
      </pc:sldChg>
      <pc:sldChg chg="addSp delSp modSp add mod modTransition">
        <pc:chgData name="Sanjeev Gogna" userId="be85adc308a4a08a" providerId="LiveId" clId="{1D26FA64-4CC5-4075-8DA7-3E04CA0206A9}" dt="2026-03-27T07:13:55.897" v="2466" actId="207"/>
        <pc:sldMkLst>
          <pc:docMk/>
          <pc:sldMk cId="2191416336" sldId="4357"/>
        </pc:sldMkLst>
        <pc:spChg chg="mod">
          <ac:chgData name="Sanjeev Gogna" userId="be85adc308a4a08a" providerId="LiveId" clId="{1D26FA64-4CC5-4075-8DA7-3E04CA0206A9}" dt="2026-03-26T13:28:57.039" v="2244"/>
          <ac:spMkLst>
            <pc:docMk/>
            <pc:sldMk cId="2191416336" sldId="4357"/>
            <ac:spMk id="2" creationId="{D25C0D14-5C8C-9B3C-A45E-729C263D67F1}"/>
          </ac:spMkLst>
        </pc:spChg>
        <pc:spChg chg="mod">
          <ac:chgData name="Sanjeev Gogna" userId="be85adc308a4a08a" providerId="LiveId" clId="{1D26FA64-4CC5-4075-8DA7-3E04CA0206A9}" dt="2026-03-25T12:51:06.739" v="1591" actId="20577"/>
          <ac:spMkLst>
            <pc:docMk/>
            <pc:sldMk cId="2191416336" sldId="4357"/>
            <ac:spMk id="3" creationId="{5EC49528-2FC8-9380-14F6-921CF082DBF5}"/>
          </ac:spMkLst>
        </pc:spChg>
        <pc:spChg chg="add del mod">
          <ac:chgData name="Sanjeev Gogna" userId="be85adc308a4a08a" providerId="LiveId" clId="{1D26FA64-4CC5-4075-8DA7-3E04CA0206A9}" dt="2026-03-26T06:52:39.467" v="1734" actId="931"/>
          <ac:spMkLst>
            <pc:docMk/>
            <pc:sldMk cId="2191416336" sldId="4357"/>
            <ac:spMk id="5" creationId="{A877D4C5-069D-50D6-A754-7674E9F12579}"/>
          </ac:spMkLst>
        </pc:spChg>
        <pc:spChg chg="mod">
          <ac:chgData name="Sanjeev Gogna" userId="be85adc308a4a08a" providerId="LiveId" clId="{1D26FA64-4CC5-4075-8DA7-3E04CA0206A9}" dt="2026-03-26T13:26:15.359" v="2234"/>
          <ac:spMkLst>
            <pc:docMk/>
            <pc:sldMk cId="2191416336" sldId="4357"/>
            <ac:spMk id="6" creationId="{64F2823E-2CEB-FCFE-67FF-77AACD5785D6}"/>
          </ac:spMkLst>
        </pc:spChg>
        <pc:spChg chg="add mod">
          <ac:chgData name="Sanjeev Gogna" userId="be85adc308a4a08a" providerId="LiveId" clId="{1D26FA64-4CC5-4075-8DA7-3E04CA0206A9}" dt="2026-03-27T07:13:55.897" v="2466" actId="207"/>
          <ac:spMkLst>
            <pc:docMk/>
            <pc:sldMk cId="2191416336" sldId="4357"/>
            <ac:spMk id="9" creationId="{DC8FEA9B-4D25-FFB3-1156-19A3947601D0}"/>
          </ac:spMkLst>
        </pc:spChg>
        <pc:spChg chg="add del mod">
          <ac:chgData name="Sanjeev Gogna" userId="be85adc308a4a08a" providerId="LiveId" clId="{1D26FA64-4CC5-4075-8DA7-3E04CA0206A9}" dt="2026-03-26T13:26:11.435" v="2233" actId="478"/>
          <ac:spMkLst>
            <pc:docMk/>
            <pc:sldMk cId="2191416336" sldId="4357"/>
            <ac:spMk id="11" creationId="{7E427A7F-6DFF-6D02-DF1C-749B6BC1915C}"/>
          </ac:spMkLst>
        </pc:spChg>
        <pc:picChg chg="del">
          <ac:chgData name="Sanjeev Gogna" userId="be85adc308a4a08a" providerId="LiveId" clId="{1D26FA64-4CC5-4075-8DA7-3E04CA0206A9}" dt="2026-03-26T06:52:31.653" v="1733" actId="478"/>
          <ac:picMkLst>
            <pc:docMk/>
            <pc:sldMk cId="2191416336" sldId="4357"/>
            <ac:picMk id="8" creationId="{7985C48E-F9D6-7B9F-A2EA-C48CD203359A}"/>
          </ac:picMkLst>
        </pc:picChg>
        <pc:picChg chg="add mod ord">
          <ac:chgData name="Sanjeev Gogna" userId="be85adc308a4a08a" providerId="LiveId" clId="{1D26FA64-4CC5-4075-8DA7-3E04CA0206A9}" dt="2026-03-26T06:52:39.467" v="1734" actId="931"/>
          <ac:picMkLst>
            <pc:docMk/>
            <pc:sldMk cId="2191416336" sldId="4357"/>
            <ac:picMk id="10" creationId="{5F652512-A323-124E-C594-795957809C7E}"/>
          </ac:picMkLst>
        </pc:picChg>
      </pc:sldChg>
      <pc:sldChg chg="add del">
        <pc:chgData name="Sanjeev Gogna" userId="be85adc308a4a08a" providerId="LiveId" clId="{1D26FA64-4CC5-4075-8DA7-3E04CA0206A9}" dt="2026-03-26T07:05:18.094" v="1766"/>
        <pc:sldMkLst>
          <pc:docMk/>
          <pc:sldMk cId="597418007" sldId="4358"/>
        </pc:sldMkLst>
      </pc:sldChg>
      <pc:sldChg chg="addSp delSp modSp add del mod modTransition">
        <pc:chgData name="Sanjeev Gogna" userId="be85adc308a4a08a" providerId="LiveId" clId="{1D26FA64-4CC5-4075-8DA7-3E04CA0206A9}" dt="2026-03-26T13:43:33.496" v="2275" actId="47"/>
        <pc:sldMkLst>
          <pc:docMk/>
          <pc:sldMk cId="2366644966" sldId="4358"/>
        </pc:sldMkLst>
        <pc:spChg chg="add del mod">
          <ac:chgData name="Sanjeev Gogna" userId="be85adc308a4a08a" providerId="LiveId" clId="{1D26FA64-4CC5-4075-8DA7-3E04CA0206A9}" dt="2026-03-26T07:25:09.098" v="1825" actId="931"/>
          <ac:spMkLst>
            <pc:docMk/>
            <pc:sldMk cId="2366644966" sldId="4358"/>
            <ac:spMk id="5" creationId="{606CABD3-CC5E-67E0-892E-F76A0235DFEB}"/>
          </ac:spMkLst>
        </pc:spChg>
        <pc:spChg chg="mod">
          <ac:chgData name="Sanjeev Gogna" userId="be85adc308a4a08a" providerId="LiveId" clId="{1D26FA64-4CC5-4075-8DA7-3E04CA0206A9}" dt="2026-03-26T07:21:43.127" v="1815" actId="207"/>
          <ac:spMkLst>
            <pc:docMk/>
            <pc:sldMk cId="2366644966" sldId="4358"/>
            <ac:spMk id="12" creationId="{4E8DFD89-A6EC-59BB-DE17-937548B4F2BD}"/>
          </ac:spMkLst>
        </pc:spChg>
        <pc:picChg chg="add mod ord">
          <ac:chgData name="Sanjeev Gogna" userId="be85adc308a4a08a" providerId="LiveId" clId="{1D26FA64-4CC5-4075-8DA7-3E04CA0206A9}" dt="2026-03-26T07:16:09.543" v="1788" actId="1076"/>
          <ac:picMkLst>
            <pc:docMk/>
            <pc:sldMk cId="2366644966" sldId="4358"/>
            <ac:picMk id="2" creationId="{55A656DB-52CB-D94A-A2E5-56BFE973A6D9}"/>
          </ac:picMkLst>
        </pc:picChg>
        <pc:picChg chg="mod">
          <ac:chgData name="Sanjeev Gogna" userId="be85adc308a4a08a" providerId="LiveId" clId="{1D26FA64-4CC5-4075-8DA7-3E04CA0206A9}" dt="2026-03-26T07:05:47.904" v="1770" actId="1076"/>
          <ac:picMkLst>
            <pc:docMk/>
            <pc:sldMk cId="2366644966" sldId="4358"/>
            <ac:picMk id="3" creationId="{0D678A5B-52F4-E6C7-83FC-A85102DB21F5}"/>
          </ac:picMkLst>
        </pc:picChg>
        <pc:picChg chg="del">
          <ac:chgData name="Sanjeev Gogna" userId="be85adc308a4a08a" providerId="LiveId" clId="{1D26FA64-4CC5-4075-8DA7-3E04CA0206A9}" dt="2026-03-26T07:25:05.975" v="1824" actId="478"/>
          <ac:picMkLst>
            <pc:docMk/>
            <pc:sldMk cId="2366644966" sldId="4358"/>
            <ac:picMk id="10" creationId="{20374CD3-4670-5880-CC2F-D0045C7B214F}"/>
          </ac:picMkLst>
        </pc:picChg>
        <pc:picChg chg="add mod ord">
          <ac:chgData name="Sanjeev Gogna" userId="be85adc308a4a08a" providerId="LiveId" clId="{1D26FA64-4CC5-4075-8DA7-3E04CA0206A9}" dt="2026-03-26T07:25:09.098" v="1825" actId="931"/>
          <ac:picMkLst>
            <pc:docMk/>
            <pc:sldMk cId="2366644966" sldId="4358"/>
            <ac:picMk id="11" creationId="{18C993C7-706A-96BC-F964-D9B536EFB61F}"/>
          </ac:picMkLst>
        </pc:picChg>
      </pc:sldChg>
      <pc:sldChg chg="modSp add del">
        <pc:chgData name="Sanjeev Gogna" userId="be85adc308a4a08a" providerId="LiveId" clId="{1D26FA64-4CC5-4075-8DA7-3E04CA0206A9}" dt="2026-03-26T06:58:12.846" v="1746" actId="47"/>
        <pc:sldMkLst>
          <pc:docMk/>
          <pc:sldMk cId="3995842663" sldId="4358"/>
        </pc:sldMkLst>
      </pc:sldChg>
      <pc:sldChg chg="addSp delSp modSp add del mod modTransition">
        <pc:chgData name="Sanjeev Gogna" userId="be85adc308a4a08a" providerId="LiveId" clId="{1D26FA64-4CC5-4075-8DA7-3E04CA0206A9}" dt="2026-03-26T13:43:34.661" v="2276" actId="47"/>
        <pc:sldMkLst>
          <pc:docMk/>
          <pc:sldMk cId="4192646358" sldId="4359"/>
        </pc:sldMkLst>
        <pc:spChg chg="add del mod">
          <ac:chgData name="Sanjeev Gogna" userId="be85adc308a4a08a" providerId="LiveId" clId="{1D26FA64-4CC5-4075-8DA7-3E04CA0206A9}" dt="2026-03-26T07:27:28.712" v="1830" actId="931"/>
          <ac:spMkLst>
            <pc:docMk/>
            <pc:sldMk cId="4192646358" sldId="4359"/>
            <ac:spMk id="5" creationId="{D8B9A89D-3785-2336-78EB-9CB72C1968CB}"/>
          </ac:spMkLst>
        </pc:spChg>
        <pc:spChg chg="mod">
          <ac:chgData name="Sanjeev Gogna" userId="be85adc308a4a08a" providerId="LiveId" clId="{1D26FA64-4CC5-4075-8DA7-3E04CA0206A9}" dt="2026-03-26T07:23:37.878" v="1821" actId="207"/>
          <ac:spMkLst>
            <pc:docMk/>
            <pc:sldMk cId="4192646358" sldId="4359"/>
            <ac:spMk id="12" creationId="{40A02974-6F9B-6A01-A692-79AAAD56FAEA}"/>
          </ac:spMkLst>
        </pc:spChg>
        <pc:picChg chg="del mod">
          <ac:chgData name="Sanjeev Gogna" userId="be85adc308a4a08a" providerId="LiveId" clId="{1D26FA64-4CC5-4075-8DA7-3E04CA0206A9}" dt="2026-03-26T07:27:12.345" v="1829" actId="478"/>
          <ac:picMkLst>
            <pc:docMk/>
            <pc:sldMk cId="4192646358" sldId="4359"/>
            <ac:picMk id="10" creationId="{7DCCA79F-D747-0424-ACC7-3F773905C6C5}"/>
          </ac:picMkLst>
        </pc:picChg>
        <pc:picChg chg="add mod ord">
          <ac:chgData name="Sanjeev Gogna" userId="be85adc308a4a08a" providerId="LiveId" clId="{1D26FA64-4CC5-4075-8DA7-3E04CA0206A9}" dt="2026-03-26T07:27:28.712" v="1830" actId="931"/>
          <ac:picMkLst>
            <pc:docMk/>
            <pc:sldMk cId="4192646358" sldId="4359"/>
            <ac:picMk id="11" creationId="{4B849E5F-CBED-969E-4567-390BD23B1BA7}"/>
          </ac:picMkLst>
        </pc:picChg>
      </pc:sldChg>
      <pc:sldChg chg="modSp add del mod modTransition">
        <pc:chgData name="Sanjeev Gogna" userId="be85adc308a4a08a" providerId="LiveId" clId="{1D26FA64-4CC5-4075-8DA7-3E04CA0206A9}" dt="2026-03-26T13:43:37.252" v="2277" actId="47"/>
        <pc:sldMkLst>
          <pc:docMk/>
          <pc:sldMk cId="374156555" sldId="4360"/>
        </pc:sldMkLst>
        <pc:spChg chg="mod">
          <ac:chgData name="Sanjeev Gogna" userId="be85adc308a4a08a" providerId="LiveId" clId="{1D26FA64-4CC5-4075-8DA7-3E04CA0206A9}" dt="2026-03-26T07:24:24.493" v="1823" actId="207"/>
          <ac:spMkLst>
            <pc:docMk/>
            <pc:sldMk cId="374156555" sldId="4360"/>
            <ac:spMk id="12" creationId="{466B7A32-3013-536F-AD24-31B86AC3F452}"/>
          </ac:spMkLst>
        </pc:spChg>
        <pc:picChg chg="mod">
          <ac:chgData name="Sanjeev Gogna" userId="be85adc308a4a08a" providerId="LiveId" clId="{1D26FA64-4CC5-4075-8DA7-3E04CA0206A9}" dt="2026-03-26T07:27:01.553" v="1828" actId="14826"/>
          <ac:picMkLst>
            <pc:docMk/>
            <pc:sldMk cId="374156555" sldId="4360"/>
            <ac:picMk id="10" creationId="{F91311D6-D103-EEBB-D70B-613658585516}"/>
          </ac:picMkLst>
        </pc:picChg>
      </pc:sldChg>
      <pc:sldChg chg="addSp delSp modSp add mod modTransition">
        <pc:chgData name="Sanjeev Gogna" userId="be85adc308a4a08a" providerId="LiveId" clId="{1D26FA64-4CC5-4075-8DA7-3E04CA0206A9}" dt="2026-03-27T07:25:14.299" v="2506"/>
        <pc:sldMkLst>
          <pc:docMk/>
          <pc:sldMk cId="3062061583" sldId="4361"/>
        </pc:sldMkLst>
        <pc:spChg chg="add del mod">
          <ac:chgData name="Sanjeev Gogna" userId="be85adc308a4a08a" providerId="LiveId" clId="{1D26FA64-4CC5-4075-8DA7-3E04CA0206A9}" dt="2026-03-27T07:25:06.079" v="2504" actId="478"/>
          <ac:spMkLst>
            <pc:docMk/>
            <pc:sldMk cId="3062061583" sldId="4361"/>
            <ac:spMk id="2" creationId="{56F675E0-741A-23F2-5361-4F150662944D}"/>
          </ac:spMkLst>
        </pc:spChg>
        <pc:spChg chg="add del mod">
          <ac:chgData name="Sanjeev Gogna" userId="be85adc308a4a08a" providerId="LiveId" clId="{1D26FA64-4CC5-4075-8DA7-3E04CA0206A9}" dt="2026-03-26T08:22:34.817" v="1939" actId="931"/>
          <ac:spMkLst>
            <pc:docMk/>
            <pc:sldMk cId="3062061583" sldId="4361"/>
            <ac:spMk id="3" creationId="{3E3AC7EF-E777-A7C8-ED96-2BE29AC5C95E}"/>
          </ac:spMkLst>
        </pc:spChg>
        <pc:spChg chg="add mod">
          <ac:chgData name="Sanjeev Gogna" userId="be85adc308a4a08a" providerId="LiveId" clId="{1D26FA64-4CC5-4075-8DA7-3E04CA0206A9}" dt="2026-03-27T07:25:14.299" v="2506"/>
          <ac:spMkLst>
            <pc:docMk/>
            <pc:sldMk cId="3062061583" sldId="4361"/>
            <ac:spMk id="3" creationId="{E226758C-F096-D028-5523-BA052D1C6702}"/>
          </ac:spMkLst>
        </pc:spChg>
        <pc:spChg chg="mod">
          <ac:chgData name="Sanjeev Gogna" userId="be85adc308a4a08a" providerId="LiveId" clId="{1D26FA64-4CC5-4075-8DA7-3E04CA0206A9}" dt="2026-03-27T06:15:47.117" v="2343"/>
          <ac:spMkLst>
            <pc:docMk/>
            <pc:sldMk cId="3062061583" sldId="4361"/>
            <ac:spMk id="5" creationId="{020EF182-79AF-0126-A36F-30FBE7E45537}"/>
          </ac:spMkLst>
        </pc:spChg>
        <pc:spChg chg="mod">
          <ac:chgData name="Sanjeev Gogna" userId="be85adc308a4a08a" providerId="LiveId" clId="{1D26FA64-4CC5-4075-8DA7-3E04CA0206A9}" dt="2026-03-27T06:27:04.388" v="2369"/>
          <ac:spMkLst>
            <pc:docMk/>
            <pc:sldMk cId="3062061583" sldId="4361"/>
            <ac:spMk id="6" creationId="{B7B156D9-6763-62A8-4BB8-D0BFFA015B74}"/>
          </ac:spMkLst>
        </pc:spChg>
        <pc:spChg chg="mod">
          <ac:chgData name="Sanjeev Gogna" userId="be85adc308a4a08a" providerId="LiveId" clId="{1D26FA64-4CC5-4075-8DA7-3E04CA0206A9}" dt="2026-03-27T06:16:23.525" v="2349" actId="12"/>
          <ac:spMkLst>
            <pc:docMk/>
            <pc:sldMk cId="3062061583" sldId="4361"/>
            <ac:spMk id="8" creationId="{CC984D77-C665-F908-1714-89FFD95B77C7}"/>
          </ac:spMkLst>
        </pc:spChg>
        <pc:picChg chg="del">
          <ac:chgData name="Sanjeev Gogna" userId="be85adc308a4a08a" providerId="LiveId" clId="{1D26FA64-4CC5-4075-8DA7-3E04CA0206A9}" dt="2026-03-26T08:22:30.171" v="1938" actId="478"/>
          <ac:picMkLst>
            <pc:docMk/>
            <pc:sldMk cId="3062061583" sldId="4361"/>
            <ac:picMk id="9" creationId="{54815B5A-54A1-D0B3-5F08-C51AFB16A149}"/>
          </ac:picMkLst>
        </pc:picChg>
        <pc:picChg chg="add mod ord">
          <ac:chgData name="Sanjeev Gogna" userId="be85adc308a4a08a" providerId="LiveId" clId="{1D26FA64-4CC5-4075-8DA7-3E04CA0206A9}" dt="2026-03-26T08:22:34.817" v="1939" actId="931"/>
          <ac:picMkLst>
            <pc:docMk/>
            <pc:sldMk cId="3062061583" sldId="4361"/>
            <ac:picMk id="10" creationId="{5F250886-6EEB-8CB8-C470-71B4B49A600E}"/>
          </ac:picMkLst>
        </pc:picChg>
      </pc:sldChg>
      <pc:sldChg chg="addSp delSp modSp add del mod modTransition">
        <pc:chgData name="Sanjeev Gogna" userId="be85adc308a4a08a" providerId="LiveId" clId="{1D26FA64-4CC5-4075-8DA7-3E04CA0206A9}" dt="2026-03-27T06:15:35.820" v="2342" actId="47"/>
        <pc:sldMkLst>
          <pc:docMk/>
          <pc:sldMk cId="25634997" sldId="4362"/>
        </pc:sldMkLst>
        <pc:spChg chg="add del mod">
          <ac:chgData name="Sanjeev Gogna" userId="be85adc308a4a08a" providerId="LiveId" clId="{1D26FA64-4CC5-4075-8DA7-3E04CA0206A9}" dt="2026-03-26T08:27:13.050" v="1957" actId="931"/>
          <ac:spMkLst>
            <pc:docMk/>
            <pc:sldMk cId="25634997" sldId="4362"/>
            <ac:spMk id="3" creationId="{F4FAE4F6-716E-B2E0-0332-1A130D5A2DFF}"/>
          </ac:spMkLst>
        </pc:spChg>
        <pc:spChg chg="mod">
          <ac:chgData name="Sanjeev Gogna" userId="be85adc308a4a08a" providerId="LiveId" clId="{1D26FA64-4CC5-4075-8DA7-3E04CA0206A9}" dt="2026-03-26T08:29:18.942" v="1968" actId="113"/>
          <ac:spMkLst>
            <pc:docMk/>
            <pc:sldMk cId="25634997" sldId="4362"/>
            <ac:spMk id="8" creationId="{F7854028-F272-EDBD-1DE6-A221452B5023}"/>
          </ac:spMkLst>
        </pc:spChg>
        <pc:picChg chg="add mod ord">
          <ac:chgData name="Sanjeev Gogna" userId="be85adc308a4a08a" providerId="LiveId" clId="{1D26FA64-4CC5-4075-8DA7-3E04CA0206A9}" dt="2026-03-26T08:27:13.050" v="1957" actId="931"/>
          <ac:picMkLst>
            <pc:docMk/>
            <pc:sldMk cId="25634997" sldId="4362"/>
            <ac:picMk id="9" creationId="{AA723F19-2973-B7EF-6EF0-65485575DC05}"/>
          </ac:picMkLst>
        </pc:picChg>
        <pc:picChg chg="del">
          <ac:chgData name="Sanjeev Gogna" userId="be85adc308a4a08a" providerId="LiveId" clId="{1D26FA64-4CC5-4075-8DA7-3E04CA0206A9}" dt="2026-03-26T08:27:07.242" v="1956" actId="478"/>
          <ac:picMkLst>
            <pc:docMk/>
            <pc:sldMk cId="25634997" sldId="4362"/>
            <ac:picMk id="10" creationId="{8075850B-971F-1616-CE4A-A9D512489DCE}"/>
          </ac:picMkLst>
        </pc:picChg>
      </pc:sldChg>
      <pc:sldChg chg="addSp delSp modSp new mod modTransition">
        <pc:chgData name="Sanjeev Gogna" userId="be85adc308a4a08a" providerId="LiveId" clId="{1D26FA64-4CC5-4075-8DA7-3E04CA0206A9}" dt="2026-03-27T07:01:56.404" v="2457"/>
        <pc:sldMkLst>
          <pc:docMk/>
          <pc:sldMk cId="3313893427" sldId="4363"/>
        </pc:sldMkLst>
        <pc:spChg chg="mod">
          <ac:chgData name="Sanjeev Gogna" userId="be85adc308a4a08a" providerId="LiveId" clId="{1D26FA64-4CC5-4075-8DA7-3E04CA0206A9}" dt="2026-03-26T08:41:53.738" v="2039" actId="20577"/>
          <ac:spMkLst>
            <pc:docMk/>
            <pc:sldMk cId="3313893427" sldId="4363"/>
            <ac:spMk id="2" creationId="{608056FF-5A3F-6E21-B9D0-7756A5526FFC}"/>
          </ac:spMkLst>
        </pc:spChg>
        <pc:spChg chg="del">
          <ac:chgData name="Sanjeev Gogna" userId="be85adc308a4a08a" providerId="LiveId" clId="{1D26FA64-4CC5-4075-8DA7-3E04CA0206A9}" dt="2026-03-26T08:41:38.018" v="2036" actId="931"/>
          <ac:spMkLst>
            <pc:docMk/>
            <pc:sldMk cId="3313893427" sldId="4363"/>
            <ac:spMk id="3" creationId="{621F76C7-33A0-A4A0-8D00-18934A12F243}"/>
          </ac:spMkLst>
        </pc:spChg>
        <pc:spChg chg="add mod">
          <ac:chgData name="Sanjeev Gogna" userId="be85adc308a4a08a" providerId="LiveId" clId="{1D26FA64-4CC5-4075-8DA7-3E04CA0206A9}" dt="2026-03-26T08:43:25.055" v="2047" actId="208"/>
          <ac:spMkLst>
            <pc:docMk/>
            <pc:sldMk cId="3313893427" sldId="4363"/>
            <ac:spMk id="7" creationId="{F26DC60D-A1BE-9920-1DDB-F84CFFF34E21}"/>
          </ac:spMkLst>
        </pc:spChg>
        <pc:spChg chg="add mod">
          <ac:chgData name="Sanjeev Gogna" userId="be85adc308a4a08a" providerId="LiveId" clId="{1D26FA64-4CC5-4075-8DA7-3E04CA0206A9}" dt="2026-03-26T08:42:22.849" v="2042" actId="207"/>
          <ac:spMkLst>
            <pc:docMk/>
            <pc:sldMk cId="3313893427" sldId="4363"/>
            <ac:spMk id="8" creationId="{D623154C-3F4E-938A-054D-ADEC5D991627}"/>
          </ac:spMkLst>
        </pc:spChg>
        <pc:spChg chg="add del mod">
          <ac:chgData name="Sanjeev Gogna" userId="be85adc308a4a08a" providerId="LiveId" clId="{1D26FA64-4CC5-4075-8DA7-3E04CA0206A9}" dt="2026-03-26T08:42:31.532" v="2044" actId="931"/>
          <ac:spMkLst>
            <pc:docMk/>
            <pc:sldMk cId="3313893427" sldId="4363"/>
            <ac:spMk id="10" creationId="{5D6C9BB3-3027-55BA-9E3E-C653B5A8E756}"/>
          </ac:spMkLst>
        </pc:spChg>
        <pc:spChg chg="add mod">
          <ac:chgData name="Sanjeev Gogna" userId="be85adc308a4a08a" providerId="LiveId" clId="{1D26FA64-4CC5-4075-8DA7-3E04CA0206A9}" dt="2026-03-26T13:20:10.010" v="2175" actId="14100"/>
          <ac:spMkLst>
            <pc:docMk/>
            <pc:sldMk cId="3313893427" sldId="4363"/>
            <ac:spMk id="13" creationId="{18539505-6856-AEFE-E5AE-F07E1E1F21FE}"/>
          </ac:spMkLst>
        </pc:spChg>
        <pc:spChg chg="add mod">
          <ac:chgData name="Sanjeev Gogna" userId="be85adc308a4a08a" providerId="LiveId" clId="{1D26FA64-4CC5-4075-8DA7-3E04CA0206A9}" dt="2026-03-26T13:20:07.898" v="2174" actId="14100"/>
          <ac:spMkLst>
            <pc:docMk/>
            <pc:sldMk cId="3313893427" sldId="4363"/>
            <ac:spMk id="14" creationId="{A8EB6D52-9226-88EC-5448-E19A2AEB7340}"/>
          </ac:spMkLst>
        </pc:spChg>
        <pc:picChg chg="add del mod">
          <ac:chgData name="Sanjeev Gogna" userId="be85adc308a4a08a" providerId="LiveId" clId="{1D26FA64-4CC5-4075-8DA7-3E04CA0206A9}" dt="2026-03-26T08:41:26.674" v="2035" actId="478"/>
          <ac:picMkLst>
            <pc:docMk/>
            <pc:sldMk cId="3313893427" sldId="4363"/>
            <ac:picMk id="4" creationId="{869F6480-2AA4-3482-9E63-96EB40F7AD6C}"/>
          </ac:picMkLst>
        </pc:picChg>
        <pc:picChg chg="add del mod ord">
          <ac:chgData name="Sanjeev Gogna" userId="be85adc308a4a08a" providerId="LiveId" clId="{1D26FA64-4CC5-4075-8DA7-3E04CA0206A9}" dt="2026-03-26T08:42:26.554" v="2043" actId="478"/>
          <ac:picMkLst>
            <pc:docMk/>
            <pc:sldMk cId="3313893427" sldId="4363"/>
            <ac:picMk id="6" creationId="{A99A284C-3A8B-CC45-BF32-A9EDBE10B38C}"/>
          </ac:picMkLst>
        </pc:picChg>
        <pc:picChg chg="add mod ord">
          <ac:chgData name="Sanjeev Gogna" userId="be85adc308a4a08a" providerId="LiveId" clId="{1D26FA64-4CC5-4075-8DA7-3E04CA0206A9}" dt="2026-03-26T08:42:33.458" v="2045" actId="167"/>
          <ac:picMkLst>
            <pc:docMk/>
            <pc:sldMk cId="3313893427" sldId="4363"/>
            <ac:picMk id="12" creationId="{864984E0-560B-2D8A-8C6C-20191EA54F76}"/>
          </ac:picMkLst>
        </pc:picChg>
      </pc:sldChg>
      <pc:sldChg chg="new del">
        <pc:chgData name="Sanjeev Gogna" userId="be85adc308a4a08a" providerId="LiveId" clId="{1D26FA64-4CC5-4075-8DA7-3E04CA0206A9}" dt="2026-03-26T13:22:14.629" v="2200" actId="680"/>
        <pc:sldMkLst>
          <pc:docMk/>
          <pc:sldMk cId="1452742909" sldId="4364"/>
        </pc:sldMkLst>
      </pc:sldChg>
      <pc:sldChg chg="addSp delSp modSp add mod modTransition">
        <pc:chgData name="Sanjeev Gogna" userId="be85adc308a4a08a" providerId="LiveId" clId="{1D26FA64-4CC5-4075-8DA7-3E04CA0206A9}" dt="2026-03-27T07:03:05.815" v="2459" actId="931"/>
        <pc:sldMkLst>
          <pc:docMk/>
          <pc:sldMk cId="3135274883" sldId="4364"/>
        </pc:sldMkLst>
        <pc:spChg chg="add del mod">
          <ac:chgData name="Sanjeev Gogna" userId="be85adc308a4a08a" providerId="LiveId" clId="{1D26FA64-4CC5-4075-8DA7-3E04CA0206A9}" dt="2026-03-27T07:03:05.815" v="2459" actId="931"/>
          <ac:spMkLst>
            <pc:docMk/>
            <pc:sldMk cId="3135274883" sldId="4364"/>
            <ac:spMk id="3" creationId="{61BF09CF-A525-E2AA-8574-53C47C92F074}"/>
          </ac:spMkLst>
        </pc:spChg>
        <pc:spChg chg="mod">
          <ac:chgData name="Sanjeev Gogna" userId="be85adc308a4a08a" providerId="LiveId" clId="{1D26FA64-4CC5-4075-8DA7-3E04CA0206A9}" dt="2026-03-26T13:23:28.273" v="2211" actId="6549"/>
          <ac:spMkLst>
            <pc:docMk/>
            <pc:sldMk cId="3135274883" sldId="4364"/>
            <ac:spMk id="5" creationId="{91EEFB3E-0407-3FBB-BD6F-84991B89E43E}"/>
          </ac:spMkLst>
        </pc:spChg>
        <pc:picChg chg="del">
          <ac:chgData name="Sanjeev Gogna" userId="be85adc308a4a08a" providerId="LiveId" clId="{1D26FA64-4CC5-4075-8DA7-3E04CA0206A9}" dt="2026-03-27T07:02:34.211" v="2458" actId="478"/>
          <ac:picMkLst>
            <pc:docMk/>
            <pc:sldMk cId="3135274883" sldId="4364"/>
            <ac:picMk id="7" creationId="{BB42DB47-5238-E4EE-B2A1-4765B2F9918D}"/>
          </ac:picMkLst>
        </pc:picChg>
        <pc:picChg chg="add mod ord">
          <ac:chgData name="Sanjeev Gogna" userId="be85adc308a4a08a" providerId="LiveId" clId="{1D26FA64-4CC5-4075-8DA7-3E04CA0206A9}" dt="2026-03-27T07:03:05.815" v="2459" actId="931"/>
          <ac:picMkLst>
            <pc:docMk/>
            <pc:sldMk cId="3135274883" sldId="4364"/>
            <ac:picMk id="8" creationId="{B813F687-82F6-21CD-76FB-1957AD119B8C}"/>
          </ac:picMkLst>
        </pc:picChg>
      </pc:sldChg>
      <pc:sldChg chg="modSp new del">
        <pc:chgData name="Sanjeev Gogna" userId="be85adc308a4a08a" providerId="LiveId" clId="{1D26FA64-4CC5-4075-8DA7-3E04CA0206A9}" dt="2026-03-26T13:22:39.651" v="2203" actId="47"/>
        <pc:sldMkLst>
          <pc:docMk/>
          <pc:sldMk cId="4074001692" sldId="4364"/>
        </pc:sldMkLst>
        <pc:spChg chg="mod">
          <ac:chgData name="Sanjeev Gogna" userId="be85adc308a4a08a" providerId="LiveId" clId="{1D26FA64-4CC5-4075-8DA7-3E04CA0206A9}" dt="2026-03-26T13:22:31.809" v="2202"/>
          <ac:spMkLst>
            <pc:docMk/>
            <pc:sldMk cId="4074001692" sldId="4364"/>
            <ac:spMk id="2" creationId="{162945E1-301E-0127-6A40-65CEA77A3800}"/>
          </ac:spMkLst>
        </pc:spChg>
      </pc:sldChg>
      <pc:sldChg chg="addSp delSp modSp add mod modTransition">
        <pc:chgData name="Sanjeev Gogna" userId="be85adc308a4a08a" providerId="LiveId" clId="{1D26FA64-4CC5-4075-8DA7-3E04CA0206A9}" dt="2026-03-27T07:14:10.304" v="2468" actId="931"/>
        <pc:sldMkLst>
          <pc:docMk/>
          <pc:sldMk cId="3475120789" sldId="4365"/>
        </pc:sldMkLst>
        <pc:spChg chg="mod">
          <ac:chgData name="Sanjeev Gogna" userId="be85adc308a4a08a" providerId="LiveId" clId="{1D26FA64-4CC5-4075-8DA7-3E04CA0206A9}" dt="2026-03-26T13:28:59.234" v="2245"/>
          <ac:spMkLst>
            <pc:docMk/>
            <pc:sldMk cId="3475120789" sldId="4365"/>
            <ac:spMk id="2" creationId="{343C7AF0-67DC-4DA9-D626-4EDF39A2A594}"/>
          </ac:spMkLst>
        </pc:spChg>
        <pc:spChg chg="add del mod">
          <ac:chgData name="Sanjeev Gogna" userId="be85adc308a4a08a" providerId="LiveId" clId="{1D26FA64-4CC5-4075-8DA7-3E04CA0206A9}" dt="2026-03-27T07:14:10.304" v="2468" actId="931"/>
          <ac:spMkLst>
            <pc:docMk/>
            <pc:sldMk cId="3475120789" sldId="4365"/>
            <ac:spMk id="5" creationId="{4BA1C487-6F38-72C5-329C-7D07A6B9E20F}"/>
          </ac:spMkLst>
        </pc:spChg>
        <pc:spChg chg="mod">
          <ac:chgData name="Sanjeev Gogna" userId="be85adc308a4a08a" providerId="LiveId" clId="{1D26FA64-4CC5-4075-8DA7-3E04CA0206A9}" dt="2026-03-26T13:28:36.912" v="2243"/>
          <ac:spMkLst>
            <pc:docMk/>
            <pc:sldMk cId="3475120789" sldId="4365"/>
            <ac:spMk id="6" creationId="{558DFF81-D8C2-651B-E640-862232DE67D1}"/>
          </ac:spMkLst>
        </pc:spChg>
        <pc:spChg chg="mod">
          <ac:chgData name="Sanjeev Gogna" userId="be85adc308a4a08a" providerId="LiveId" clId="{1D26FA64-4CC5-4075-8DA7-3E04CA0206A9}" dt="2026-03-26T13:29:58.312" v="2253" actId="207"/>
          <ac:spMkLst>
            <pc:docMk/>
            <pc:sldMk cId="3475120789" sldId="4365"/>
            <ac:spMk id="9" creationId="{2DE83121-3898-1B5C-49F3-BD340531FC68}"/>
          </ac:spMkLst>
        </pc:spChg>
        <pc:picChg chg="add mod ord">
          <ac:chgData name="Sanjeev Gogna" userId="be85adc308a4a08a" providerId="LiveId" clId="{1D26FA64-4CC5-4075-8DA7-3E04CA0206A9}" dt="2026-03-27T07:14:10.304" v="2468" actId="931"/>
          <ac:picMkLst>
            <pc:docMk/>
            <pc:sldMk cId="3475120789" sldId="4365"/>
            <ac:picMk id="8" creationId="{9A3EECCE-2967-8123-1E93-59963B56A867}"/>
          </ac:picMkLst>
        </pc:picChg>
        <pc:picChg chg="del">
          <ac:chgData name="Sanjeev Gogna" userId="be85adc308a4a08a" providerId="LiveId" clId="{1D26FA64-4CC5-4075-8DA7-3E04CA0206A9}" dt="2026-03-27T07:14:04.999" v="2467" actId="478"/>
          <ac:picMkLst>
            <pc:docMk/>
            <pc:sldMk cId="3475120789" sldId="4365"/>
            <ac:picMk id="10" creationId="{EED4AF09-1CAA-AE9B-0A04-4CAD76095080}"/>
          </ac:picMkLst>
        </pc:picChg>
      </pc:sldChg>
      <pc:sldChg chg="addSp delSp modSp add mod modTransition">
        <pc:chgData name="Sanjeev Gogna" userId="be85adc308a4a08a" providerId="LiveId" clId="{1D26FA64-4CC5-4075-8DA7-3E04CA0206A9}" dt="2026-03-27T07:14:28.058" v="2470" actId="931"/>
        <pc:sldMkLst>
          <pc:docMk/>
          <pc:sldMk cId="2440858610" sldId="4366"/>
        </pc:sldMkLst>
        <pc:spChg chg="add del mod">
          <ac:chgData name="Sanjeev Gogna" userId="be85adc308a4a08a" providerId="LiveId" clId="{1D26FA64-4CC5-4075-8DA7-3E04CA0206A9}" dt="2026-03-27T07:14:28.058" v="2470" actId="931"/>
          <ac:spMkLst>
            <pc:docMk/>
            <pc:sldMk cId="2440858610" sldId="4366"/>
            <ac:spMk id="5" creationId="{111715A8-A479-5712-6BF2-84CD2CF5DE83}"/>
          </ac:spMkLst>
        </pc:spChg>
        <pc:spChg chg="mod">
          <ac:chgData name="Sanjeev Gogna" userId="be85adc308a4a08a" providerId="LiveId" clId="{1D26FA64-4CC5-4075-8DA7-3E04CA0206A9}" dt="2026-03-26T13:34:10.851" v="2255"/>
          <ac:spMkLst>
            <pc:docMk/>
            <pc:sldMk cId="2440858610" sldId="4366"/>
            <ac:spMk id="6" creationId="{5EED23AB-BF34-CABF-03E3-73AE620D5EBC}"/>
          </ac:spMkLst>
        </pc:spChg>
        <pc:spChg chg="mod">
          <ac:chgData name="Sanjeev Gogna" userId="be85adc308a4a08a" providerId="LiveId" clId="{1D26FA64-4CC5-4075-8DA7-3E04CA0206A9}" dt="2026-03-26T13:34:43.615" v="2260" actId="113"/>
          <ac:spMkLst>
            <pc:docMk/>
            <pc:sldMk cId="2440858610" sldId="4366"/>
            <ac:spMk id="9" creationId="{73069698-E558-FCB8-3CCF-82B467CA2BD1}"/>
          </ac:spMkLst>
        </pc:spChg>
        <pc:picChg chg="add mod ord">
          <ac:chgData name="Sanjeev Gogna" userId="be85adc308a4a08a" providerId="LiveId" clId="{1D26FA64-4CC5-4075-8DA7-3E04CA0206A9}" dt="2026-03-27T07:14:28.058" v="2470" actId="931"/>
          <ac:picMkLst>
            <pc:docMk/>
            <pc:sldMk cId="2440858610" sldId="4366"/>
            <ac:picMk id="8" creationId="{E1297E13-41F4-DE3B-BC1F-F34B2A051D8C}"/>
          </ac:picMkLst>
        </pc:picChg>
        <pc:picChg chg="del">
          <ac:chgData name="Sanjeev Gogna" userId="be85adc308a4a08a" providerId="LiveId" clId="{1D26FA64-4CC5-4075-8DA7-3E04CA0206A9}" dt="2026-03-27T07:14:24.644" v="2469" actId="478"/>
          <ac:picMkLst>
            <pc:docMk/>
            <pc:sldMk cId="2440858610" sldId="4366"/>
            <ac:picMk id="10" creationId="{58678421-37CC-738C-F511-CA5073B31FDA}"/>
          </ac:picMkLst>
        </pc:picChg>
      </pc:sldChg>
      <pc:sldChg chg="modSp add mod modTransition">
        <pc:chgData name="Sanjeev Gogna" userId="be85adc308a4a08a" providerId="LiveId" clId="{1D26FA64-4CC5-4075-8DA7-3E04CA0206A9}" dt="2026-03-27T07:01:56.404" v="2457"/>
        <pc:sldMkLst>
          <pc:docMk/>
          <pc:sldMk cId="917090244" sldId="4367"/>
        </pc:sldMkLst>
        <pc:spChg chg="mod">
          <ac:chgData name="Sanjeev Gogna" userId="be85adc308a4a08a" providerId="LiveId" clId="{1D26FA64-4CC5-4075-8DA7-3E04CA0206A9}" dt="2026-03-26T13:47:52.975" v="2316" actId="14100"/>
          <ac:spMkLst>
            <pc:docMk/>
            <pc:sldMk cId="917090244" sldId="4367"/>
            <ac:spMk id="5" creationId="{79EF9D39-2D39-44C0-4780-EC2432E783C7}"/>
          </ac:spMkLst>
        </pc:spChg>
      </pc:sldChg>
      <pc:sldChg chg="modSp add mod modTransition">
        <pc:chgData name="Sanjeev Gogna" userId="be85adc308a4a08a" providerId="LiveId" clId="{1D26FA64-4CC5-4075-8DA7-3E04CA0206A9}" dt="2026-03-27T07:01:56.404" v="2457"/>
        <pc:sldMkLst>
          <pc:docMk/>
          <pc:sldMk cId="943469868" sldId="4368"/>
        </pc:sldMkLst>
        <pc:spChg chg="mod">
          <ac:chgData name="Sanjeev Gogna" userId="be85adc308a4a08a" providerId="LiveId" clId="{1D26FA64-4CC5-4075-8DA7-3E04CA0206A9}" dt="2026-03-26T13:48:22.174" v="2323" actId="207"/>
          <ac:spMkLst>
            <pc:docMk/>
            <pc:sldMk cId="943469868" sldId="4368"/>
            <ac:spMk id="5" creationId="{AE286442-DBC4-FDEB-5ABE-AB9FBF886BAF}"/>
          </ac:spMkLst>
        </pc:spChg>
      </pc:sldChg>
      <pc:sldChg chg="addSp delSp modSp add mod modTransition">
        <pc:chgData name="Sanjeev Gogna" userId="be85adc308a4a08a" providerId="LiveId" clId="{1D26FA64-4CC5-4075-8DA7-3E04CA0206A9}" dt="2026-03-27T07:01:56.404" v="2457"/>
        <pc:sldMkLst>
          <pc:docMk/>
          <pc:sldMk cId="3770759691" sldId="4369"/>
        </pc:sldMkLst>
        <pc:spChg chg="mod">
          <ac:chgData name="Sanjeev Gogna" userId="be85adc308a4a08a" providerId="LiveId" clId="{1D26FA64-4CC5-4075-8DA7-3E04CA0206A9}" dt="2026-03-27T06:37:02.134" v="2402" actId="20577"/>
          <ac:spMkLst>
            <pc:docMk/>
            <pc:sldMk cId="3770759691" sldId="4369"/>
            <ac:spMk id="4" creationId="{98E16955-28BC-C453-8BF1-AD7893362514}"/>
          </ac:spMkLst>
        </pc:spChg>
        <pc:spChg chg="mod">
          <ac:chgData name="Sanjeev Gogna" userId="be85adc308a4a08a" providerId="LiveId" clId="{1D26FA64-4CC5-4075-8DA7-3E04CA0206A9}" dt="2026-03-27T06:37:52.455" v="2413" actId="207"/>
          <ac:spMkLst>
            <pc:docMk/>
            <pc:sldMk cId="3770759691" sldId="4369"/>
            <ac:spMk id="5" creationId="{5CA53788-A712-EA57-9016-0E5AD138F039}"/>
          </ac:spMkLst>
        </pc:spChg>
        <pc:spChg chg="add del mod">
          <ac:chgData name="Sanjeev Gogna" userId="be85adc308a4a08a" providerId="LiveId" clId="{1D26FA64-4CC5-4075-8DA7-3E04CA0206A9}" dt="2026-03-27T06:45:34.952" v="2420" actId="931"/>
          <ac:spMkLst>
            <pc:docMk/>
            <pc:sldMk cId="3770759691" sldId="4369"/>
            <ac:spMk id="12" creationId="{D8773BDC-09B6-ADEE-6567-4C00E4BF21D6}"/>
          </ac:spMkLst>
        </pc:spChg>
        <pc:picChg chg="del">
          <ac:chgData name="Sanjeev Gogna" userId="be85adc308a4a08a" providerId="LiveId" clId="{1D26FA64-4CC5-4075-8DA7-3E04CA0206A9}" dt="2026-03-27T06:37:27.661" v="2411" actId="478"/>
          <ac:picMkLst>
            <pc:docMk/>
            <pc:sldMk cId="3770759691" sldId="4369"/>
            <ac:picMk id="2" creationId="{0AA92B38-B80A-E53F-71FC-564FF6227510}"/>
          </ac:picMkLst>
        </pc:picChg>
        <pc:picChg chg="add mod">
          <ac:chgData name="Sanjeev Gogna" userId="be85adc308a4a08a" providerId="LiveId" clId="{1D26FA64-4CC5-4075-8DA7-3E04CA0206A9}" dt="2026-03-27T06:39:16.955" v="2416" actId="1076"/>
          <ac:picMkLst>
            <pc:docMk/>
            <pc:sldMk cId="3770759691" sldId="4369"/>
            <ac:picMk id="6" creationId="{CBBEB9F8-2C55-E445-A5A7-824C07BFDA59}"/>
          </ac:picMkLst>
        </pc:picChg>
        <pc:picChg chg="add mod">
          <ac:chgData name="Sanjeev Gogna" userId="be85adc308a4a08a" providerId="LiveId" clId="{1D26FA64-4CC5-4075-8DA7-3E04CA0206A9}" dt="2026-03-27T06:39:22.083" v="2418" actId="1076"/>
          <ac:picMkLst>
            <pc:docMk/>
            <pc:sldMk cId="3770759691" sldId="4369"/>
            <ac:picMk id="7" creationId="{C3F4DC44-C561-3E47-FB23-15C63B2E6DEB}"/>
          </ac:picMkLst>
        </pc:picChg>
        <pc:picChg chg="del">
          <ac:chgData name="Sanjeev Gogna" userId="be85adc308a4a08a" providerId="LiveId" clId="{1D26FA64-4CC5-4075-8DA7-3E04CA0206A9}" dt="2026-03-27T06:44:46.951" v="2419" actId="478"/>
          <ac:picMkLst>
            <pc:docMk/>
            <pc:sldMk cId="3770759691" sldId="4369"/>
            <ac:picMk id="9" creationId="{B1825733-3385-EF3D-CF0D-37B6460BC08E}"/>
          </ac:picMkLst>
        </pc:picChg>
        <pc:picChg chg="del">
          <ac:chgData name="Sanjeev Gogna" userId="be85adc308a4a08a" providerId="LiveId" clId="{1D26FA64-4CC5-4075-8DA7-3E04CA0206A9}" dt="2026-03-27T06:37:27.661" v="2411" actId="478"/>
          <ac:picMkLst>
            <pc:docMk/>
            <pc:sldMk cId="3770759691" sldId="4369"/>
            <ac:picMk id="10" creationId="{85B4583A-FA1D-477D-F4A6-0C6C5F320453}"/>
          </ac:picMkLst>
        </pc:picChg>
        <pc:picChg chg="add mod ord modCrop">
          <ac:chgData name="Sanjeev Gogna" userId="be85adc308a4a08a" providerId="LiveId" clId="{1D26FA64-4CC5-4075-8DA7-3E04CA0206A9}" dt="2026-03-27T06:45:40.163" v="2421" actId="18131"/>
          <ac:picMkLst>
            <pc:docMk/>
            <pc:sldMk cId="3770759691" sldId="4369"/>
            <ac:picMk id="14" creationId="{99D5BC1A-0DA2-63AC-8D9E-D81E945713BD}"/>
          </ac:picMkLst>
        </pc:picChg>
      </pc:sldChg>
      <pc:sldChg chg="addSp delSp modSp add mod modTransition">
        <pc:chgData name="Sanjeev Gogna" userId="be85adc308a4a08a" providerId="LiveId" clId="{1D26FA64-4CC5-4075-8DA7-3E04CA0206A9}" dt="2026-03-27T07:01:56.404" v="2457"/>
        <pc:sldMkLst>
          <pc:docMk/>
          <pc:sldMk cId="1017615232" sldId="4370"/>
        </pc:sldMkLst>
        <pc:spChg chg="add del mod">
          <ac:chgData name="Sanjeev Gogna" userId="be85adc308a4a08a" providerId="LiveId" clId="{1D26FA64-4CC5-4075-8DA7-3E04CA0206A9}" dt="2026-03-27T06:48:07.631" v="2443" actId="931"/>
          <ac:spMkLst>
            <pc:docMk/>
            <pc:sldMk cId="1017615232" sldId="4370"/>
            <ac:spMk id="3" creationId="{DE8DC0CD-DDE3-AC02-3EFA-0BE8CD1A032E}"/>
          </ac:spMkLst>
        </pc:spChg>
        <pc:spChg chg="mod">
          <ac:chgData name="Sanjeev Gogna" userId="be85adc308a4a08a" providerId="LiveId" clId="{1D26FA64-4CC5-4075-8DA7-3E04CA0206A9}" dt="2026-03-27T06:46:21.304" v="2428" actId="20577"/>
          <ac:spMkLst>
            <pc:docMk/>
            <pc:sldMk cId="1017615232" sldId="4370"/>
            <ac:spMk id="4" creationId="{F44D6C82-65A9-661D-574E-6A199F92CBBB}"/>
          </ac:spMkLst>
        </pc:spChg>
        <pc:spChg chg="mod">
          <ac:chgData name="Sanjeev Gogna" userId="be85adc308a4a08a" providerId="LiveId" clId="{1D26FA64-4CC5-4075-8DA7-3E04CA0206A9}" dt="2026-03-27T06:47:17.158" v="2441" actId="207"/>
          <ac:spMkLst>
            <pc:docMk/>
            <pc:sldMk cId="1017615232" sldId="4370"/>
            <ac:spMk id="5" creationId="{1A7565ED-F5F1-136B-FB07-35CA01FA11E7}"/>
          </ac:spMkLst>
        </pc:spChg>
        <pc:picChg chg="del">
          <ac:chgData name="Sanjeev Gogna" userId="be85adc308a4a08a" providerId="LiveId" clId="{1D26FA64-4CC5-4075-8DA7-3E04CA0206A9}" dt="2026-03-27T06:46:24.484" v="2429" actId="478"/>
          <ac:picMkLst>
            <pc:docMk/>
            <pc:sldMk cId="1017615232" sldId="4370"/>
            <ac:picMk id="6" creationId="{B8114E34-3484-177F-AC10-EA0F0BF36BF5}"/>
          </ac:picMkLst>
        </pc:picChg>
        <pc:picChg chg="del">
          <ac:chgData name="Sanjeev Gogna" userId="be85adc308a4a08a" providerId="LiveId" clId="{1D26FA64-4CC5-4075-8DA7-3E04CA0206A9}" dt="2026-03-27T06:46:24.484" v="2429" actId="478"/>
          <ac:picMkLst>
            <pc:docMk/>
            <pc:sldMk cId="1017615232" sldId="4370"/>
            <ac:picMk id="7" creationId="{CD4FF897-7418-92EA-F4A4-BB4DA7311356}"/>
          </ac:picMkLst>
        </pc:picChg>
        <pc:picChg chg="add mod ord">
          <ac:chgData name="Sanjeev Gogna" userId="be85adc308a4a08a" providerId="LiveId" clId="{1D26FA64-4CC5-4075-8DA7-3E04CA0206A9}" dt="2026-03-27T06:48:07.631" v="2443" actId="931"/>
          <ac:picMkLst>
            <pc:docMk/>
            <pc:sldMk cId="1017615232" sldId="4370"/>
            <ac:picMk id="9" creationId="{24D8F897-F9BE-68B5-371B-B41219EBC0A1}"/>
          </ac:picMkLst>
        </pc:picChg>
        <pc:picChg chg="del">
          <ac:chgData name="Sanjeev Gogna" userId="be85adc308a4a08a" providerId="LiveId" clId="{1D26FA64-4CC5-4075-8DA7-3E04CA0206A9}" dt="2026-03-27T06:47:23.194" v="2442" actId="478"/>
          <ac:picMkLst>
            <pc:docMk/>
            <pc:sldMk cId="1017615232" sldId="4370"/>
            <ac:picMk id="14" creationId="{6047C7D9-0D1F-AEC1-79A5-3C183D37AE1F}"/>
          </ac:picMkLst>
        </pc:picChg>
      </pc:sldChg>
      <pc:sldMasterChg chg="addSp delSp modSp mod modSldLayout">
        <pc:chgData name="Sanjeev Gogna" userId="be85adc308a4a08a" providerId="LiveId" clId="{1D26FA64-4CC5-4075-8DA7-3E04CA0206A9}" dt="2026-03-25T12:14:34.966" v="1459"/>
        <pc:sldMasterMkLst>
          <pc:docMk/>
          <pc:sldMasterMk cId="580465908" sldId="2147483828"/>
        </pc:sldMasterMkLst>
        <pc:sldLayoutChg chg="modAnim">
          <pc:chgData name="Sanjeev Gogna" userId="be85adc308a4a08a" providerId="LiveId" clId="{1D26FA64-4CC5-4075-8DA7-3E04CA0206A9}" dt="2026-03-25T12:14:28.399" v="1458"/>
          <pc:sldLayoutMkLst>
            <pc:docMk/>
            <pc:sldMasterMk cId="580465908" sldId="2147483828"/>
            <pc:sldLayoutMk cId="2866515144" sldId="2147483893"/>
          </pc:sldLayoutMkLst>
        </pc:sldLayoutChg>
        <pc:sldLayoutChg chg="modAnim">
          <pc:chgData name="Sanjeev Gogna" userId="be85adc308a4a08a" providerId="LiveId" clId="{1D26FA64-4CC5-4075-8DA7-3E04CA0206A9}" dt="2026-03-25T12:14:34.966" v="1459"/>
          <pc:sldLayoutMkLst>
            <pc:docMk/>
            <pc:sldMasterMk cId="580465908" sldId="2147483828"/>
            <pc:sldLayoutMk cId="2905739059" sldId="2147483895"/>
          </pc:sldLayoutMkLst>
        </pc:sldLayoutChg>
        <pc:sldLayoutChg chg="modSp mod">
          <pc:chgData name="Sanjeev Gogna" userId="be85adc308a4a08a" providerId="LiveId" clId="{1D26FA64-4CC5-4075-8DA7-3E04CA0206A9}" dt="2026-03-25T08:02:17.152" v="522" actId="207"/>
          <pc:sldLayoutMkLst>
            <pc:docMk/>
            <pc:sldMasterMk cId="580465908" sldId="2147483828"/>
            <pc:sldLayoutMk cId="846115994" sldId="2147483898"/>
          </pc:sldLayoutMkLst>
          <pc:spChg chg="mod">
            <ac:chgData name="Sanjeev Gogna" userId="be85adc308a4a08a" providerId="LiveId" clId="{1D26FA64-4CC5-4075-8DA7-3E04CA0206A9}" dt="2026-03-25T08:02:17.152" v="522" actId="207"/>
            <ac:spMkLst>
              <pc:docMk/>
              <pc:sldMasterMk cId="580465908" sldId="2147483828"/>
              <pc:sldLayoutMk cId="846115994" sldId="2147483898"/>
              <ac:spMk id="2" creationId="{9B064538-E1B5-B6C1-C4B2-0671259EDDB6}"/>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16" name="Picture 15">
            <a:extLst>
              <a:ext uri="{FF2B5EF4-FFF2-40B4-BE49-F238E27FC236}">
                <a16:creationId xmlns:a16="http://schemas.microsoft.com/office/drawing/2014/main" id="{89E01AF0-BA0C-23F8-EC40-4B4CFC6ABA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5412" y="6106651"/>
            <a:ext cx="1989660" cy="443041"/>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84611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print">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l="5658" t="83100" r="4952" b="3474"/>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98" r:id="rId12"/>
    <p:sldLayoutId id="2147483879" r:id="rId13"/>
    <p:sldLayoutId id="2147483878" r:id="rId14"/>
    <p:sldLayoutId id="2147483891" r:id="rId15"/>
    <p:sldLayoutId id="2147483894" r:id="rId16"/>
    <p:sldLayoutId id="2147483893" r:id="rId17"/>
    <p:sldLayoutId id="2147483895" r:id="rId18"/>
    <p:sldLayoutId id="214748385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climate.nasa.gov/evidence/" TargetMode="External"/><Relationship Id="rId2" Type="http://schemas.openxmlformats.org/officeDocument/2006/relationships/hyperlink" Target="https://www.carbonbrief.org/" TargetMode="External"/><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image" Target="../media/image35.sv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playlist?list=PLJ8cMiYb3G5eNh88rkSNQonaKMKjT-P6h" TargetMode="External"/><Relationship Id="rId2" Type="http://schemas.openxmlformats.org/officeDocument/2006/relationships/hyperlink" Target="https://www.youtube.com/@DWPlanetA/" TargetMode="External"/><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hyperlink" Target="https://www.bbc.com/audio/brand/w13xtvb6" TargetMode="External"/><Relationship Id="rId2" Type="http://schemas.openxmlformats.org/officeDocument/2006/relationships/hyperlink" Target="https://open.spotify.com/show/3n9rdUxp4307MuFJJIP8eE" TargetMode="External"/><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81E6D-235E-D571-700B-0B94076F40EB}"/>
              </a:ext>
            </a:extLst>
          </p:cNvPr>
          <p:cNvSpPr/>
          <p:nvPr/>
        </p:nvSpPr>
        <p:spPr>
          <a:xfrm>
            <a:off x="401451" y="4056389"/>
            <a:ext cx="4593458" cy="1111514"/>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chemeClr val="bg1"/>
                </a:solidFill>
                <a:latin typeface="Calibri" panose="020F0502020204030204" pitchFamily="34" charset="0"/>
                <a:cs typeface="Calibri" panose="020F0502020204030204" pitchFamily="34" charset="0"/>
              </a:rPr>
              <a:t>Einen sich verändernden Planeten verstehen </a:t>
            </a:r>
          </a:p>
        </p:txBody>
      </p:sp>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0889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2" cstate="screen">
              <a:alphaModFix amt="73000"/>
              <a:extLst>
                <a:ext uri="{28A0092B-C50C-407E-A947-70E740481C1C}">
                  <a14:useLocalDpi xmlns:a14="http://schemas.microsoft.com/office/drawing/2010/main"/>
                </a:ext>
              </a:extLst>
            </a:blip>
            <a:srcRect/>
            <a:stretch>
              <a:fillRect l="15691" t="30672" r="-23223" b="-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401452" y="2728966"/>
            <a:ext cx="4593458" cy="111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rgbClr val="5398A2"/>
                </a:solidFill>
                <a:latin typeface="Calibri" panose="020F0502020204030204" pitchFamily="34" charset="0"/>
                <a:cs typeface="Calibri" panose="020F0502020204030204" pitchFamily="34" charset="0"/>
              </a:rPr>
              <a:t>Klimawissenschaft:</a:t>
            </a:r>
          </a:p>
        </p:txBody>
      </p:sp>
      <p:pic>
        <p:nvPicPr>
          <p:cNvPr id="7" name="Picture Placeholder 6">
            <a:extLst>
              <a:ext uri="{FF2B5EF4-FFF2-40B4-BE49-F238E27FC236}">
                <a16:creationId xmlns:a16="http://schemas.microsoft.com/office/drawing/2014/main" id="{FD8ECC29-F730-C162-8CEB-ACA009265494}"/>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l="5457" r="13549"/>
          <a:stretch>
            <a:fillRect/>
          </a:stretch>
        </p:blipFill>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Tree>
    <p:extLst>
      <p:ext uri="{BB962C8B-B14F-4D97-AF65-F5344CB8AC3E}">
        <p14:creationId xmlns:p14="http://schemas.microsoft.com/office/powerpoint/2010/main" val="22541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A36D8-B178-B995-4275-B0535B2AA4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3C7AF0-67DC-4DA9-D626-4EDF39A2A594}"/>
              </a:ext>
            </a:extLst>
          </p:cNvPr>
          <p:cNvSpPr>
            <a:spLocks noGrp="1"/>
          </p:cNvSpPr>
          <p:nvPr>
            <p:ph type="body" sz="quarter" idx="18"/>
          </p:nvPr>
        </p:nvSpPr>
        <p:spPr>
          <a:xfrm>
            <a:off x="675020" y="3392026"/>
            <a:ext cx="3051160" cy="1049221"/>
          </a:xfrm>
        </p:spPr>
        <p:txBody>
          <a:bodyPr/>
          <a:lstStyle/>
          <a:p>
            <a:r>
              <a:rPr lang="en-US" spc="324" dirty="0"/>
              <a:t>Teil 1: Grundlagen der Klimawissenschaft (Factsheet)</a:t>
            </a:r>
          </a:p>
        </p:txBody>
      </p:sp>
      <p:sp>
        <p:nvSpPr>
          <p:cNvPr id="3" name="Text Placeholder 2">
            <a:extLst>
              <a:ext uri="{FF2B5EF4-FFF2-40B4-BE49-F238E27FC236}">
                <a16:creationId xmlns:a16="http://schemas.microsoft.com/office/drawing/2014/main" id="{21589B55-9DD2-3DEF-BED4-CE2E582C5F22}"/>
              </a:ext>
            </a:extLst>
          </p:cNvPr>
          <p:cNvSpPr>
            <a:spLocks noGrp="1"/>
          </p:cNvSpPr>
          <p:nvPr>
            <p:ph type="body" sz="quarter" idx="19"/>
          </p:nvPr>
        </p:nvSpPr>
        <p:spPr/>
        <p:txBody>
          <a:bodyPr/>
          <a:lstStyle/>
          <a:p>
            <a:r>
              <a:rPr lang="en-IN" dirty="0"/>
              <a:t>01</a:t>
            </a:r>
          </a:p>
        </p:txBody>
      </p:sp>
      <p:sp>
        <p:nvSpPr>
          <p:cNvPr id="6" name="Text Placeholder 5">
            <a:extLst>
              <a:ext uri="{FF2B5EF4-FFF2-40B4-BE49-F238E27FC236}">
                <a16:creationId xmlns:a16="http://schemas.microsoft.com/office/drawing/2014/main" id="{558DFF81-D8C2-651B-E640-862232DE67D1}"/>
              </a:ext>
            </a:extLst>
          </p:cNvPr>
          <p:cNvSpPr>
            <a:spLocks noGrp="1"/>
          </p:cNvSpPr>
          <p:nvPr>
            <p:ph type="body" sz="quarter" idx="16"/>
          </p:nvPr>
        </p:nvSpPr>
        <p:spPr>
          <a:xfrm>
            <a:off x="4434828" y="761603"/>
            <a:ext cx="7612392" cy="803654"/>
          </a:xfrm>
        </p:spPr>
        <p:txBody>
          <a:bodyPr/>
          <a:lstStyle/>
          <a:p>
            <a:r>
              <a:rPr lang="en-US" dirty="0">
                <a:solidFill>
                  <a:srgbClr val="1F8E47"/>
                </a:solidFill>
              </a:rPr>
              <a:t>Der Treibhauseffekt</a:t>
            </a:r>
          </a:p>
        </p:txBody>
      </p:sp>
      <p:sp>
        <p:nvSpPr>
          <p:cNvPr id="9" name="Text Placeholder 4">
            <a:extLst>
              <a:ext uri="{FF2B5EF4-FFF2-40B4-BE49-F238E27FC236}">
                <a16:creationId xmlns:a16="http://schemas.microsoft.com/office/drawing/2014/main" id="{2DE83121-3898-1B5C-49F3-BD340531FC68}"/>
              </a:ext>
            </a:extLst>
          </p:cNvPr>
          <p:cNvSpPr txBox="1">
            <a:spLocks/>
          </p:cNvSpPr>
          <p:nvPr/>
        </p:nvSpPr>
        <p:spPr>
          <a:xfrm>
            <a:off x="4434827" y="1991676"/>
            <a:ext cx="7365574" cy="4557714"/>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solidFill>
                  <a:srgbClr val="404040"/>
                </a:solidFill>
              </a:rPr>
              <a:t>Die Erde nimmt Sonnenlicht auf und strahlt Wärme zurück ins All. Treibhausgase halten einen Teil dieser Wärme zurück und sorgen so für lebensfreundliche Temperaturen.</a:t>
            </a:r>
          </a:p>
          <a:p>
            <a:pPr>
              <a:lnSpc>
                <a:spcPct val="100000"/>
              </a:lnSpc>
            </a:pPr>
            <a:endParaRPr lang="en-US" sz="2400" dirty="0">
              <a:solidFill>
                <a:srgbClr val="404040"/>
              </a:solidFill>
            </a:endParaRPr>
          </a:p>
          <a:p>
            <a:pPr>
              <a:lnSpc>
                <a:spcPct val="100000"/>
              </a:lnSpc>
            </a:pPr>
            <a:r>
              <a:rPr lang="en-US" sz="2400" dirty="0">
                <a:solidFill>
                  <a:srgbClr val="404040"/>
                </a:solidFill>
              </a:rPr>
              <a:t>Menschliche Aktivitäten erhöhen die Konzentration von Treibhausgasen, verstärken diesen Effekt und führen zur globalen Erwärmung.</a:t>
            </a:r>
          </a:p>
          <a:p>
            <a:pPr>
              <a:lnSpc>
                <a:spcPct val="100000"/>
              </a:lnSpc>
            </a:pPr>
            <a:endParaRPr lang="en-US" sz="2400" dirty="0">
              <a:solidFill>
                <a:srgbClr val="404040"/>
              </a:solidFill>
            </a:endParaRPr>
          </a:p>
          <a:p>
            <a:pPr>
              <a:lnSpc>
                <a:spcPct val="100000"/>
              </a:lnSpc>
            </a:pPr>
            <a:r>
              <a:rPr lang="en-US" sz="2400" b="1" dirty="0">
                <a:solidFill>
                  <a:srgbClr val="5398A2"/>
                </a:solidFill>
              </a:rPr>
              <a:t>Wichtige Treibhausgase:</a:t>
            </a:r>
          </a:p>
          <a:p>
            <a:pPr marL="342900" indent="-342900">
              <a:lnSpc>
                <a:spcPct val="100000"/>
              </a:lnSpc>
              <a:buFont typeface="Arial" panose="020B0604020202020204" pitchFamily="34" charset="0"/>
              <a:buChar char="•"/>
            </a:pPr>
            <a:r>
              <a:rPr lang="en-US" sz="2400" dirty="0">
                <a:solidFill>
                  <a:srgbClr val="5398A2"/>
                </a:solidFill>
              </a:rPr>
              <a:t>CO₂ — Energie, Verkehr, Produktion</a:t>
            </a:r>
          </a:p>
          <a:p>
            <a:pPr marL="342900" indent="-342900">
              <a:lnSpc>
                <a:spcPct val="100000"/>
              </a:lnSpc>
              <a:buFont typeface="Arial" panose="020B0604020202020204" pitchFamily="34" charset="0"/>
              <a:buChar char="•"/>
            </a:pPr>
            <a:r>
              <a:rPr lang="en-US" sz="2400" dirty="0">
                <a:solidFill>
                  <a:srgbClr val="5398A2"/>
                </a:solidFill>
              </a:rPr>
              <a:t>CH₄ — Landwirtschaft, Abfall, Förderung fossiler Brennstoffe</a:t>
            </a:r>
          </a:p>
          <a:p>
            <a:pPr marL="342900" indent="-342900">
              <a:lnSpc>
                <a:spcPct val="100000"/>
              </a:lnSpc>
              <a:buFont typeface="Arial" panose="020B0604020202020204" pitchFamily="34" charset="0"/>
              <a:buChar char="•"/>
            </a:pPr>
            <a:r>
              <a:rPr lang="en-US" sz="2400" dirty="0">
                <a:solidFill>
                  <a:srgbClr val="5398A2"/>
                </a:solidFill>
              </a:rPr>
              <a:t>N₂O — Landwirtschaft und industrielle Prozesse</a:t>
            </a:r>
          </a:p>
          <a:p>
            <a:pPr marL="342900" indent="-342900">
              <a:lnSpc>
                <a:spcPct val="100000"/>
              </a:lnSpc>
              <a:buFont typeface="Arial" panose="020B0604020202020204" pitchFamily="34" charset="0"/>
              <a:buChar char="•"/>
            </a:pPr>
            <a:r>
              <a:rPr lang="en-US" sz="2400" dirty="0">
                <a:solidFill>
                  <a:srgbClr val="5398A2"/>
                </a:solidFill>
              </a:rPr>
              <a:t>Wasserdampf — verstärkt die Erwärmung als Rückkopplung</a:t>
            </a:r>
            <a:endParaRPr lang="en-US" sz="2400" b="1" dirty="0">
              <a:solidFill>
                <a:srgbClr val="5398A2"/>
              </a:solidFill>
            </a:endParaRPr>
          </a:p>
        </p:txBody>
      </p:sp>
      <p:pic>
        <p:nvPicPr>
          <p:cNvPr id="8" name="Picture Placeholder 7">
            <a:extLst>
              <a:ext uri="{FF2B5EF4-FFF2-40B4-BE49-F238E27FC236}">
                <a16:creationId xmlns:a16="http://schemas.microsoft.com/office/drawing/2014/main" id="{9A3EECCE-2967-8123-1E93-59963B56A86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347512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D5355-1CA3-6AC8-300C-8413BB62433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B8D265-5459-878B-58E7-8425D0A358F2}"/>
              </a:ext>
            </a:extLst>
          </p:cNvPr>
          <p:cNvSpPr>
            <a:spLocks noGrp="1"/>
          </p:cNvSpPr>
          <p:nvPr>
            <p:ph type="body" sz="quarter" idx="18"/>
          </p:nvPr>
        </p:nvSpPr>
        <p:spPr>
          <a:xfrm>
            <a:off x="675020" y="3392026"/>
            <a:ext cx="3051160" cy="1049221"/>
          </a:xfrm>
        </p:spPr>
        <p:txBody>
          <a:bodyPr/>
          <a:lstStyle/>
          <a:p>
            <a:r>
              <a:rPr lang="en-US" spc="324" dirty="0"/>
              <a:t>Teil 1: Grundlagen der Klimawissenschaft (Factsheet)</a:t>
            </a:r>
          </a:p>
        </p:txBody>
      </p:sp>
      <p:sp>
        <p:nvSpPr>
          <p:cNvPr id="3" name="Text Placeholder 2">
            <a:extLst>
              <a:ext uri="{FF2B5EF4-FFF2-40B4-BE49-F238E27FC236}">
                <a16:creationId xmlns:a16="http://schemas.microsoft.com/office/drawing/2014/main" id="{18464FC5-20ED-9E33-8CFE-01A3AB2D4979}"/>
              </a:ext>
            </a:extLst>
          </p:cNvPr>
          <p:cNvSpPr>
            <a:spLocks noGrp="1"/>
          </p:cNvSpPr>
          <p:nvPr>
            <p:ph type="body" sz="quarter" idx="19"/>
          </p:nvPr>
        </p:nvSpPr>
        <p:spPr/>
        <p:txBody>
          <a:bodyPr/>
          <a:lstStyle/>
          <a:p>
            <a:r>
              <a:rPr lang="en-IN" dirty="0"/>
              <a:t>01</a:t>
            </a:r>
          </a:p>
        </p:txBody>
      </p:sp>
      <p:sp>
        <p:nvSpPr>
          <p:cNvPr id="6" name="Text Placeholder 5">
            <a:extLst>
              <a:ext uri="{FF2B5EF4-FFF2-40B4-BE49-F238E27FC236}">
                <a16:creationId xmlns:a16="http://schemas.microsoft.com/office/drawing/2014/main" id="{5EED23AB-BF34-CABF-03E3-73AE620D5EBC}"/>
              </a:ext>
            </a:extLst>
          </p:cNvPr>
          <p:cNvSpPr>
            <a:spLocks noGrp="1"/>
          </p:cNvSpPr>
          <p:nvPr>
            <p:ph type="body" sz="quarter" idx="16"/>
          </p:nvPr>
        </p:nvSpPr>
        <p:spPr>
          <a:xfrm>
            <a:off x="4434828" y="761603"/>
            <a:ext cx="7612392" cy="803654"/>
          </a:xfrm>
        </p:spPr>
        <p:txBody>
          <a:bodyPr/>
          <a:lstStyle/>
          <a:p>
            <a:r>
              <a:rPr lang="en-US" dirty="0">
                <a:solidFill>
                  <a:srgbClr val="1F8E47"/>
                </a:solidFill>
              </a:rPr>
              <a:t>Wie Forschende das Klima untersuchen</a:t>
            </a:r>
          </a:p>
        </p:txBody>
      </p:sp>
      <p:sp>
        <p:nvSpPr>
          <p:cNvPr id="9" name="Text Placeholder 4">
            <a:extLst>
              <a:ext uri="{FF2B5EF4-FFF2-40B4-BE49-F238E27FC236}">
                <a16:creationId xmlns:a16="http://schemas.microsoft.com/office/drawing/2014/main" id="{73069698-E558-FCB8-3CCF-82B467CA2BD1}"/>
              </a:ext>
            </a:extLst>
          </p:cNvPr>
          <p:cNvSpPr txBox="1">
            <a:spLocks/>
          </p:cNvSpPr>
          <p:nvPr/>
        </p:nvSpPr>
        <p:spPr>
          <a:xfrm>
            <a:off x="4434827" y="1991676"/>
            <a:ext cx="7365574" cy="4557714"/>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solidFill>
                  <a:srgbClr val="404040"/>
                </a:solidFill>
              </a:rPr>
              <a:t>Verschiedene unabhängige Quellen zeigen langfristige Klimaveränderungen:</a:t>
            </a:r>
          </a:p>
          <a:p>
            <a:pPr marL="342900" indent="-342900">
              <a:lnSpc>
                <a:spcPct val="100000"/>
              </a:lnSpc>
              <a:buFont typeface="Arial" panose="020B0604020202020204" pitchFamily="34" charset="0"/>
              <a:buChar char="•"/>
            </a:pPr>
            <a:r>
              <a:rPr lang="en-US" sz="2400" dirty="0">
                <a:solidFill>
                  <a:srgbClr val="404040"/>
                </a:solidFill>
              </a:rPr>
              <a:t>Satellitenbeobachtungen</a:t>
            </a:r>
          </a:p>
          <a:p>
            <a:pPr marL="342900" indent="-342900">
              <a:lnSpc>
                <a:spcPct val="100000"/>
              </a:lnSpc>
              <a:buFont typeface="Arial" panose="020B0604020202020204" pitchFamily="34" charset="0"/>
              <a:buChar char="•"/>
            </a:pPr>
            <a:r>
              <a:rPr lang="en-US" sz="2400" dirty="0">
                <a:solidFill>
                  <a:srgbClr val="404040"/>
                </a:solidFill>
              </a:rPr>
              <a:t>Globale Netzwerke von Wetterstationen</a:t>
            </a:r>
          </a:p>
          <a:p>
            <a:pPr marL="342900" indent="-342900">
              <a:lnSpc>
                <a:spcPct val="100000"/>
              </a:lnSpc>
              <a:buFont typeface="Arial" panose="020B0604020202020204" pitchFamily="34" charset="0"/>
              <a:buChar char="•"/>
            </a:pPr>
            <a:r>
              <a:rPr lang="en-US" sz="2400" dirty="0">
                <a:solidFill>
                  <a:srgbClr val="404040"/>
                </a:solidFill>
              </a:rPr>
              <a:t>Ozeanbojen und Messungen des Wärmegehalts</a:t>
            </a:r>
          </a:p>
          <a:p>
            <a:pPr marL="342900" indent="-342900">
              <a:lnSpc>
                <a:spcPct val="100000"/>
              </a:lnSpc>
              <a:buFont typeface="Arial" panose="020B0604020202020204" pitchFamily="34" charset="0"/>
              <a:buChar char="•"/>
            </a:pPr>
            <a:r>
              <a:rPr lang="en-US" sz="2400" dirty="0">
                <a:solidFill>
                  <a:srgbClr val="404040"/>
                </a:solidFill>
              </a:rPr>
              <a:t>Eisbohrkerne und Baumringe</a:t>
            </a:r>
          </a:p>
          <a:p>
            <a:pPr marL="342900" indent="-342900">
              <a:lnSpc>
                <a:spcPct val="100000"/>
              </a:lnSpc>
              <a:buFont typeface="Arial" panose="020B0604020202020204" pitchFamily="34" charset="0"/>
              <a:buChar char="•"/>
            </a:pPr>
            <a:r>
              <a:rPr lang="en-US" sz="2400" dirty="0">
                <a:solidFill>
                  <a:srgbClr val="404040"/>
                </a:solidFill>
              </a:rPr>
              <a:t>Klimamodelle, die die Systeme der Erde simulieren</a:t>
            </a:r>
          </a:p>
          <a:p>
            <a:pPr>
              <a:lnSpc>
                <a:spcPct val="100000"/>
              </a:lnSpc>
            </a:pPr>
            <a:endParaRPr lang="en-US" sz="2400" dirty="0">
              <a:solidFill>
                <a:srgbClr val="404040"/>
              </a:solidFill>
            </a:endParaRPr>
          </a:p>
          <a:p>
            <a:pPr>
              <a:lnSpc>
                <a:spcPct val="100000"/>
              </a:lnSpc>
            </a:pPr>
            <a:r>
              <a:rPr lang="en-US" sz="2400" dirty="0">
                <a:solidFill>
                  <a:srgbClr val="5398A2"/>
                </a:solidFill>
              </a:rPr>
              <a:t>Das Zusammenspiel dieser Methoden liefert </a:t>
            </a:r>
            <a:r>
              <a:rPr lang="en-US" sz="2400" b="1" dirty="0">
                <a:solidFill>
                  <a:srgbClr val="5398A2"/>
                </a:solidFill>
              </a:rPr>
              <a:t>starke Belege für eine schnelle Erwärmung.</a:t>
            </a:r>
          </a:p>
        </p:txBody>
      </p:sp>
      <p:pic>
        <p:nvPicPr>
          <p:cNvPr id="8" name="Picture Placeholder 7">
            <a:extLst>
              <a:ext uri="{FF2B5EF4-FFF2-40B4-BE49-F238E27FC236}">
                <a16:creationId xmlns:a16="http://schemas.microsoft.com/office/drawing/2014/main" id="{E1297E13-41F4-DE3B-BC1F-F34B2A051D8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44085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3F401-F27C-01BB-A61C-D49AABD96A2B}"/>
            </a:ext>
          </a:extLst>
        </p:cNvPr>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A140E8CC-8880-D454-A3CC-6E9F675167B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007" r="2007"/>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53CD98AA-D92E-71ED-086E-DD84C4D20D7B}"/>
              </a:ext>
            </a:extLst>
          </p:cNvPr>
          <p:cNvSpPr>
            <a:spLocks noGrp="1"/>
          </p:cNvSpPr>
          <p:nvPr>
            <p:ph type="body" sz="quarter" idx="17"/>
          </p:nvPr>
        </p:nvSpPr>
        <p:spPr/>
        <p:txBody>
          <a:bodyPr/>
          <a:lstStyle/>
          <a:p>
            <a:r>
              <a:rPr lang="en-US" dirty="0"/>
              <a:t>02</a:t>
            </a:r>
          </a:p>
        </p:txBody>
      </p:sp>
      <p:pic>
        <p:nvPicPr>
          <p:cNvPr id="9" name="Picture 8">
            <a:extLst>
              <a:ext uri="{FF2B5EF4-FFF2-40B4-BE49-F238E27FC236}">
                <a16:creationId xmlns:a16="http://schemas.microsoft.com/office/drawing/2014/main" id="{6B9AC995-6CFC-D4F2-B2C9-D3BB0651B942}"/>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6" name="Rectangle 15">
            <a:extLst>
              <a:ext uri="{FF2B5EF4-FFF2-40B4-BE49-F238E27FC236}">
                <a16:creationId xmlns:a16="http://schemas.microsoft.com/office/drawing/2014/main" id="{CF65D07D-066C-D36A-228B-446F40629D90}"/>
              </a:ext>
            </a:extLst>
          </p:cNvPr>
          <p:cNvSpPr/>
          <p:nvPr/>
        </p:nvSpPr>
        <p:spPr>
          <a:xfrm>
            <a:off x="2354580" y="2101489"/>
            <a:ext cx="4446270" cy="892599"/>
          </a:xfrm>
          <a:prstGeom prst="rect">
            <a:avLst/>
          </a:prstGeom>
          <a:solidFill>
            <a:schemeClr val="bg1"/>
          </a:solidFill>
          <a:ln>
            <a:solidFill>
              <a:srgbClr val="539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7" name="TextBox 16">
            <a:extLst>
              <a:ext uri="{FF2B5EF4-FFF2-40B4-BE49-F238E27FC236}">
                <a16:creationId xmlns:a16="http://schemas.microsoft.com/office/drawing/2014/main" id="{054E89E2-7359-0650-B80B-95109DD006D5}"/>
              </a:ext>
            </a:extLst>
          </p:cNvPr>
          <p:cNvSpPr txBox="1"/>
          <p:nvPr/>
        </p:nvSpPr>
        <p:spPr>
          <a:xfrm>
            <a:off x="3582410" y="2132289"/>
            <a:ext cx="1990610" cy="830997"/>
          </a:xfrm>
          <a:prstGeom prst="rect">
            <a:avLst/>
          </a:prstGeom>
          <a:noFill/>
        </p:spPr>
        <p:txBody>
          <a:bodyPr wrap="none" rtlCol="0">
            <a:spAutoFit/>
          </a:bodyPr>
          <a:lstStyle/>
          <a:p>
            <a:pPr algn="ctr"/>
            <a:r>
              <a:rPr lang="en-US" sz="4800" b="1" spc="324" dirty="0">
                <a:solidFill>
                  <a:srgbClr val="5398A2"/>
                </a:solidFill>
                <a:latin typeface="Calibri" panose="020F0502020204030204" pitchFamily="34" charset="0"/>
                <a:cs typeface="Calibri" panose="020F0502020204030204" pitchFamily="34" charset="0"/>
              </a:rPr>
              <a:t>DENKEN</a:t>
            </a:r>
          </a:p>
        </p:txBody>
      </p:sp>
      <p:sp>
        <p:nvSpPr>
          <p:cNvPr id="2" name="Rectangle 1">
            <a:extLst>
              <a:ext uri="{FF2B5EF4-FFF2-40B4-BE49-F238E27FC236}">
                <a16:creationId xmlns:a16="http://schemas.microsoft.com/office/drawing/2014/main" id="{B576AE90-91FB-EE74-8F20-F8C52E960D9D}"/>
              </a:ext>
            </a:extLst>
          </p:cNvPr>
          <p:cNvSpPr/>
          <p:nvPr/>
        </p:nvSpPr>
        <p:spPr>
          <a:xfrm>
            <a:off x="4685731" y="2994086"/>
            <a:ext cx="3897630" cy="560070"/>
          </a:xfrm>
          <a:prstGeom prst="rect">
            <a:avLst/>
          </a:pr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324" dirty="0">
                <a:solidFill>
                  <a:schemeClr val="bg1"/>
                </a:solidFill>
                <a:latin typeface="Calibri" panose="020F0502020204030204" pitchFamily="34" charset="0"/>
                <a:cs typeface="Calibri" panose="020F0502020204030204" pitchFamily="34" charset="0"/>
              </a:rPr>
              <a:t>Diskussionsfragen</a:t>
            </a:r>
            <a:endParaRPr lang="en-IN" sz="2400" dirty="0">
              <a:solidFill>
                <a:schemeClr val="bg1"/>
              </a:solidFill>
            </a:endParaRPr>
          </a:p>
        </p:txBody>
      </p:sp>
    </p:spTree>
    <p:extLst>
      <p:ext uri="{BB962C8B-B14F-4D97-AF65-F5344CB8AC3E}">
        <p14:creationId xmlns:p14="http://schemas.microsoft.com/office/powerpoint/2010/main" val="3632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BAD5FA-2186-2A66-787B-0D36D167C9C8}"/>
              </a:ext>
            </a:extLst>
          </p:cNvPr>
          <p:cNvSpPr>
            <a:spLocks noGrp="1"/>
          </p:cNvSpPr>
          <p:nvPr>
            <p:ph type="body" sz="quarter" idx="18"/>
          </p:nvPr>
        </p:nvSpPr>
        <p:spPr>
          <a:xfrm>
            <a:off x="675020" y="3392026"/>
            <a:ext cx="3005439" cy="1049221"/>
          </a:xfrm>
        </p:spPr>
        <p:txBody>
          <a:bodyPr/>
          <a:lstStyle/>
          <a:p>
            <a:r>
              <a:rPr lang="en-US" spc="324" dirty="0"/>
              <a:t>Teil 2: DENKEN — Diskussionsfragen</a:t>
            </a:r>
          </a:p>
        </p:txBody>
      </p:sp>
      <p:sp>
        <p:nvSpPr>
          <p:cNvPr id="7" name="Text Placeholder 6">
            <a:extLst>
              <a:ext uri="{FF2B5EF4-FFF2-40B4-BE49-F238E27FC236}">
                <a16:creationId xmlns:a16="http://schemas.microsoft.com/office/drawing/2014/main" id="{FD62D7F5-B563-323D-9160-1C92C81550BA}"/>
              </a:ext>
            </a:extLst>
          </p:cNvPr>
          <p:cNvSpPr>
            <a:spLocks noGrp="1"/>
          </p:cNvSpPr>
          <p:nvPr>
            <p:ph type="body" sz="quarter" idx="19"/>
          </p:nvPr>
        </p:nvSpPr>
        <p:spPr/>
        <p:txBody>
          <a:bodyPr/>
          <a:lstStyle/>
          <a:p>
            <a:r>
              <a:rPr lang="en-US" dirty="0"/>
              <a:t>02</a:t>
            </a:r>
          </a:p>
        </p:txBody>
      </p:sp>
      <p:sp>
        <p:nvSpPr>
          <p:cNvPr id="9" name="Text Placeholder 8">
            <a:extLst>
              <a:ext uri="{FF2B5EF4-FFF2-40B4-BE49-F238E27FC236}">
                <a16:creationId xmlns:a16="http://schemas.microsoft.com/office/drawing/2014/main" id="{4A8006D4-A211-B392-791D-70255A6F4293}"/>
              </a:ext>
            </a:extLst>
          </p:cNvPr>
          <p:cNvSpPr>
            <a:spLocks noGrp="1"/>
          </p:cNvSpPr>
          <p:nvPr>
            <p:ph type="body" sz="quarter" idx="16"/>
          </p:nvPr>
        </p:nvSpPr>
        <p:spPr/>
        <p:txBody>
          <a:bodyPr/>
          <a:lstStyle/>
          <a:p>
            <a:r>
              <a:rPr lang="en-US" dirty="0">
                <a:solidFill>
                  <a:srgbClr val="5398A2"/>
                </a:solidFill>
              </a:rPr>
              <a:t>Expertenvideos ansehen</a:t>
            </a:r>
          </a:p>
        </p:txBody>
      </p:sp>
      <p:sp>
        <p:nvSpPr>
          <p:cNvPr id="12" name="Text Placeholder 11">
            <a:extLst>
              <a:ext uri="{FF2B5EF4-FFF2-40B4-BE49-F238E27FC236}">
                <a16:creationId xmlns:a16="http://schemas.microsoft.com/office/drawing/2014/main" id="{72BACF8F-AB5A-03A5-1255-A44BCE5F9A42}"/>
              </a:ext>
            </a:extLst>
          </p:cNvPr>
          <p:cNvSpPr>
            <a:spLocks noGrp="1"/>
          </p:cNvSpPr>
          <p:nvPr>
            <p:ph type="body" sz="quarter" idx="20"/>
          </p:nvPr>
        </p:nvSpPr>
        <p:spPr>
          <a:xfrm>
            <a:off x="4594469" y="1420076"/>
            <a:ext cx="6961476" cy="4477804"/>
          </a:xfrm>
        </p:spPr>
        <p:txBody>
          <a:bodyPr/>
          <a:lstStyle/>
          <a:p>
            <a:pPr marL="457200" indent="-457200">
              <a:buFont typeface="+mj-lt"/>
              <a:buAutoNum type="arabicPeriod"/>
            </a:pPr>
            <a:r>
              <a:rPr lang="en-US" dirty="0"/>
              <a:t>Welche Veränderungen bei den Jahreszeiten oder beim Extremwetter sind dir in den letzten Jahren aufgefallen?</a:t>
            </a:r>
          </a:p>
          <a:p>
            <a:pPr marL="457200" indent="-457200">
              <a:buFont typeface="+mj-lt"/>
              <a:buAutoNum type="arabicPeriod"/>
            </a:pPr>
            <a:r>
              <a:rPr lang="en-US" dirty="0"/>
              <a:t>Welche Plattformen oder Quellen prägen dein Verständnis von Klimathemen?</a:t>
            </a:r>
          </a:p>
          <a:p>
            <a:pPr marL="457200" indent="-457200">
              <a:buFont typeface="+mj-lt"/>
              <a:buAutoNum type="arabicPeriod"/>
            </a:pPr>
            <a:r>
              <a:rPr lang="en-US" dirty="0"/>
              <a:t>Warum wird die Klimawissenschaft deiner Meinung nach manchmal missverstanden oder falsch dargestellt?</a:t>
            </a:r>
          </a:p>
          <a:p>
            <a:pPr marL="457200" indent="-457200">
              <a:buFont typeface="+mj-lt"/>
              <a:buAutoNum type="arabicPeriod"/>
            </a:pPr>
            <a:r>
              <a:rPr lang="en-US" dirty="0"/>
              <a:t>Wie könnte Wissen über Klimawissenschaft Entscheidungen im Alltag, im Beruf oder im gesellschaftlichen Engagement beeinflussen?</a:t>
            </a:r>
          </a:p>
          <a:p>
            <a:pPr marL="457200" indent="-457200">
              <a:buFont typeface="+mj-lt"/>
              <a:buAutoNum type="arabicPeriod"/>
            </a:pPr>
            <a:r>
              <a:rPr lang="en-US" dirty="0"/>
              <a:t>Welches Thema der Klimawissenschaft möchtest du gerne genauer erkunden?</a:t>
            </a:r>
            <a:endParaRPr lang="en-IN" dirty="0"/>
          </a:p>
        </p:txBody>
      </p:sp>
      <p:pic>
        <p:nvPicPr>
          <p:cNvPr id="11" name="Picture Placeholder 10">
            <a:extLst>
              <a:ext uri="{FF2B5EF4-FFF2-40B4-BE49-F238E27FC236}">
                <a16:creationId xmlns:a16="http://schemas.microsoft.com/office/drawing/2014/main" id="{2346651A-6E7F-56E5-B25E-4A46B663842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369799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336DF-B9D6-F0A8-CD54-D333F349E4B6}"/>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44397D08-91DC-EAF7-2A4B-0DDDE4A591E7}"/>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88348178-9C8F-CFFA-9C67-715EDE079D7A}"/>
              </a:ext>
            </a:extLst>
          </p:cNvPr>
          <p:cNvSpPr>
            <a:spLocks noGrp="1"/>
          </p:cNvSpPr>
          <p:nvPr>
            <p:ph type="body" sz="quarter" idx="17"/>
          </p:nvPr>
        </p:nvSpPr>
        <p:spPr/>
        <p:txBody>
          <a:bodyPr/>
          <a:lstStyle/>
          <a:p>
            <a:r>
              <a:rPr lang="en-US" dirty="0"/>
              <a:t>03</a:t>
            </a:r>
          </a:p>
        </p:txBody>
      </p:sp>
      <p:pic>
        <p:nvPicPr>
          <p:cNvPr id="9" name="Picture 8">
            <a:extLst>
              <a:ext uri="{FF2B5EF4-FFF2-40B4-BE49-F238E27FC236}">
                <a16:creationId xmlns:a16="http://schemas.microsoft.com/office/drawing/2014/main" id="{FEC61E8B-008D-8706-3DA8-31706E842B32}"/>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4A91F23F-491F-98A8-0878-1F33009A3408}"/>
              </a:ext>
            </a:extLst>
          </p:cNvPr>
          <p:cNvSpPr/>
          <p:nvPr/>
        </p:nvSpPr>
        <p:spPr>
          <a:xfrm>
            <a:off x="2483238" y="2558689"/>
            <a:ext cx="7620882"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A2B24CA-D841-9F3C-42FE-A107AF4D9261}"/>
              </a:ext>
            </a:extLst>
          </p:cNvPr>
          <p:cNvSpPr txBox="1"/>
          <p:nvPr/>
        </p:nvSpPr>
        <p:spPr>
          <a:xfrm>
            <a:off x="2607207" y="2569607"/>
            <a:ext cx="7211911" cy="830997"/>
          </a:xfrm>
          <a:prstGeom prst="rect">
            <a:avLst/>
          </a:prstGeom>
          <a:noFill/>
        </p:spPr>
        <p:txBody>
          <a:bodyPr wrap="none" rtlCol="0">
            <a:spAutoFit/>
          </a:bodyPr>
          <a:lstStyle/>
          <a:p>
            <a:r>
              <a:rPr lang="en-US" sz="3400" b="1" spc="324" dirty="0">
                <a:solidFill>
                  <a:srgbClr val="1F8E47"/>
                </a:solidFill>
                <a:latin typeface="Calibri" panose="020F0502020204030204" pitchFamily="34" charset="0"/>
                <a:cs typeface="Calibri" panose="020F0502020204030204" pitchFamily="34" charset="0"/>
              </a:rPr>
              <a:t>AUSPROBIEREN</a:t>
            </a:r>
            <a:r>
              <a:rPr lang="en-US" sz="2000" b="1" spc="324" dirty="0">
                <a:solidFill>
                  <a:srgbClr val="1F8E47"/>
                </a:solidFill>
                <a:latin typeface="Calibri" panose="020F0502020204030204" pitchFamily="34" charset="0"/>
                <a:cs typeface="Calibri" panose="020F0502020204030204" pitchFamily="34" charset="0"/>
              </a:rPr>
              <a:t>— Mini-Treibhausexperiment</a:t>
            </a:r>
          </a:p>
        </p:txBody>
      </p:sp>
      <p:sp>
        <p:nvSpPr>
          <p:cNvPr id="20" name="Rectangle 19">
            <a:extLst>
              <a:ext uri="{FF2B5EF4-FFF2-40B4-BE49-F238E27FC236}">
                <a16:creationId xmlns:a16="http://schemas.microsoft.com/office/drawing/2014/main" id="{AABBAAAE-D1C3-BF2B-7B88-CE6EBFC80B72}"/>
              </a:ext>
            </a:extLst>
          </p:cNvPr>
          <p:cNvSpPr/>
          <p:nvPr/>
        </p:nvSpPr>
        <p:spPr>
          <a:xfrm>
            <a:off x="4396968" y="3435405"/>
            <a:ext cx="6130062" cy="1304193"/>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2" name="TextBox 1">
            <a:extLst>
              <a:ext uri="{FF2B5EF4-FFF2-40B4-BE49-F238E27FC236}">
                <a16:creationId xmlns:a16="http://schemas.microsoft.com/office/drawing/2014/main" id="{564766A3-8622-8E98-355A-381595BF04E9}"/>
              </a:ext>
            </a:extLst>
          </p:cNvPr>
          <p:cNvSpPr txBox="1"/>
          <p:nvPr/>
        </p:nvSpPr>
        <p:spPr>
          <a:xfrm>
            <a:off x="4728438" y="3486632"/>
            <a:ext cx="5684292" cy="1200329"/>
          </a:xfrm>
          <a:prstGeom prst="rect">
            <a:avLst/>
          </a:prstGeom>
          <a:noFill/>
        </p:spPr>
        <p:txBody>
          <a:bodyPr wrap="square" rtlCol="0">
            <a:spAutoFit/>
          </a:bodyPr>
          <a:lstStyle/>
          <a:p>
            <a:pPr algn="ctr"/>
            <a:r>
              <a:rPr lang="en-US" sz="2400" spc="324" dirty="0">
                <a:solidFill>
                  <a:schemeClr val="bg1"/>
                </a:solidFill>
                <a:latin typeface="Calibri" panose="020F0502020204030204" pitchFamily="34" charset="0"/>
                <a:cs typeface="Calibri" panose="020F0502020204030204" pitchFamily="34" charset="0"/>
              </a:rPr>
              <a:t>Eine einfache, anschauliche Demonstration, wie Wärme in der Atmosphäre zurückgehalten wird.</a:t>
            </a:r>
            <a:endParaRPr lang="en-IN" sz="2400" dirty="0">
              <a:solidFill>
                <a:schemeClr val="bg1"/>
              </a:solidFill>
            </a:endParaRPr>
          </a:p>
        </p:txBody>
      </p:sp>
    </p:spTree>
    <p:extLst>
      <p:ext uri="{BB962C8B-B14F-4D97-AF65-F5344CB8AC3E}">
        <p14:creationId xmlns:p14="http://schemas.microsoft.com/office/powerpoint/2010/main" val="31756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EC090-DF94-3C94-A866-ED84DE4CF6E2}"/>
              </a:ext>
            </a:extLst>
          </p:cNvPr>
          <p:cNvSpPr>
            <a:spLocks noGrp="1"/>
          </p:cNvSpPr>
          <p:nvPr>
            <p:ph type="body" sz="quarter" idx="18"/>
          </p:nvPr>
        </p:nvSpPr>
        <p:spPr>
          <a:xfrm>
            <a:off x="675020" y="3392026"/>
            <a:ext cx="2936859" cy="1049221"/>
          </a:xfrm>
        </p:spPr>
        <p:txBody>
          <a:bodyPr/>
          <a:lstStyle/>
          <a:p>
            <a:r>
              <a:rPr lang="en-US" dirty="0"/>
              <a:t>Teil 3: AUSPROBIEREN — Mini-Treibhausexperiment</a:t>
            </a:r>
          </a:p>
        </p:txBody>
      </p:sp>
      <p:sp>
        <p:nvSpPr>
          <p:cNvPr id="3" name="Text Placeholder 2">
            <a:extLst>
              <a:ext uri="{FF2B5EF4-FFF2-40B4-BE49-F238E27FC236}">
                <a16:creationId xmlns:a16="http://schemas.microsoft.com/office/drawing/2014/main" id="{73A04135-B416-9899-912F-E58531A8491C}"/>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E4263ABD-16E5-5107-6843-05388E4EC3A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FD3BBE8E-C986-4C57-19C1-1F296CBBF522}"/>
              </a:ext>
            </a:extLst>
          </p:cNvPr>
          <p:cNvSpPr>
            <a:spLocks noGrp="1"/>
          </p:cNvSpPr>
          <p:nvPr>
            <p:ph type="body" sz="quarter" idx="20"/>
          </p:nvPr>
        </p:nvSpPr>
        <p:spPr>
          <a:xfrm>
            <a:off x="4594468" y="2045704"/>
            <a:ext cx="6961476" cy="2537726"/>
          </a:xfrm>
        </p:spPr>
        <p:txBody>
          <a:bodyPr/>
          <a:lstStyle/>
          <a:p>
            <a:pPr marL="0" indent="0">
              <a:lnSpc>
                <a:spcPct val="100000"/>
              </a:lnSpc>
            </a:pPr>
            <a:r>
              <a:rPr lang="en-US" b="1" dirty="0"/>
              <a:t>Materialien</a:t>
            </a:r>
          </a:p>
          <a:p>
            <a:pPr marL="342900" indent="-342900">
              <a:lnSpc>
                <a:spcPct val="100000"/>
              </a:lnSpc>
              <a:buFont typeface="Arial" panose="020B0604020202020204" pitchFamily="34" charset="0"/>
              <a:buChar char="•"/>
            </a:pPr>
            <a:r>
              <a:rPr lang="en-US" dirty="0"/>
              <a:t>Durchsichtiges Glas oder großes Gefäß</a:t>
            </a:r>
          </a:p>
          <a:p>
            <a:pPr marL="342900" indent="-342900">
              <a:lnSpc>
                <a:spcPct val="100000"/>
              </a:lnSpc>
              <a:buFont typeface="Arial" panose="020B0604020202020204" pitchFamily="34" charset="0"/>
              <a:buChar char="•"/>
            </a:pPr>
            <a:r>
              <a:rPr lang="en-US" dirty="0"/>
              <a:t>Frischhaltefolie</a:t>
            </a:r>
          </a:p>
          <a:p>
            <a:pPr marL="342900" indent="-342900">
              <a:lnSpc>
                <a:spcPct val="100000"/>
              </a:lnSpc>
              <a:buFont typeface="Arial" panose="020B0604020202020204" pitchFamily="34" charset="0"/>
              <a:buChar char="•"/>
            </a:pPr>
            <a:r>
              <a:rPr lang="en-US" dirty="0"/>
              <a:t>Thermometer</a:t>
            </a:r>
          </a:p>
          <a:p>
            <a:pPr marL="342900" indent="-342900">
              <a:lnSpc>
                <a:spcPct val="100000"/>
              </a:lnSpc>
              <a:buFont typeface="Arial" panose="020B0604020202020204" pitchFamily="34" charset="0"/>
              <a:buChar char="•"/>
            </a:pPr>
            <a:r>
              <a:rPr lang="en-US" dirty="0"/>
              <a:t>Lampe oder direktes Sonnenlicht</a:t>
            </a:r>
            <a:endParaRPr lang="en-IN" dirty="0"/>
          </a:p>
        </p:txBody>
      </p:sp>
      <p:sp>
        <p:nvSpPr>
          <p:cNvPr id="6" name="Text Placeholder 5">
            <a:extLst>
              <a:ext uri="{FF2B5EF4-FFF2-40B4-BE49-F238E27FC236}">
                <a16:creationId xmlns:a16="http://schemas.microsoft.com/office/drawing/2014/main" id="{B28723BE-DCBB-2505-7BD3-9DB63A7A0B6D}"/>
              </a:ext>
            </a:extLst>
          </p:cNvPr>
          <p:cNvSpPr>
            <a:spLocks noGrp="1"/>
          </p:cNvSpPr>
          <p:nvPr>
            <p:ph type="body" sz="quarter" idx="16"/>
          </p:nvPr>
        </p:nvSpPr>
        <p:spPr>
          <a:xfrm>
            <a:off x="4594468" y="761603"/>
            <a:ext cx="7452751" cy="803654"/>
          </a:xfrm>
        </p:spPr>
        <p:txBody>
          <a:bodyPr/>
          <a:lstStyle/>
          <a:p>
            <a:r>
              <a:rPr lang="en-US" dirty="0">
                <a:solidFill>
                  <a:srgbClr val="1F8E47"/>
                </a:solidFill>
              </a:rPr>
              <a:t>Experiment: Den Treibhauseffekt nachbilden</a:t>
            </a:r>
            <a:endParaRPr lang="en-IN" dirty="0">
              <a:solidFill>
                <a:srgbClr val="1F8E47"/>
              </a:solidFill>
            </a:endParaRPr>
          </a:p>
        </p:txBody>
      </p:sp>
    </p:spTree>
    <p:extLst>
      <p:ext uri="{BB962C8B-B14F-4D97-AF65-F5344CB8AC3E}">
        <p14:creationId xmlns:p14="http://schemas.microsoft.com/office/powerpoint/2010/main" val="35571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E4336-8D22-C683-1097-EBBEBBB6908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8FB331-208D-B751-E6F8-EC889538C89A}"/>
              </a:ext>
            </a:extLst>
          </p:cNvPr>
          <p:cNvSpPr>
            <a:spLocks noGrp="1"/>
          </p:cNvSpPr>
          <p:nvPr>
            <p:ph type="body" sz="quarter" idx="18"/>
          </p:nvPr>
        </p:nvSpPr>
        <p:spPr>
          <a:xfrm>
            <a:off x="675020" y="3392026"/>
            <a:ext cx="2936859" cy="1049221"/>
          </a:xfrm>
        </p:spPr>
        <p:txBody>
          <a:bodyPr/>
          <a:lstStyle/>
          <a:p>
            <a:r>
              <a:rPr lang="en-US" dirty="0"/>
              <a:t>Teil 3: AUSPROBIEREN — Mini-Treibhausexperiment</a:t>
            </a:r>
          </a:p>
        </p:txBody>
      </p:sp>
      <p:sp>
        <p:nvSpPr>
          <p:cNvPr id="3" name="Text Placeholder 2">
            <a:extLst>
              <a:ext uri="{FF2B5EF4-FFF2-40B4-BE49-F238E27FC236}">
                <a16:creationId xmlns:a16="http://schemas.microsoft.com/office/drawing/2014/main" id="{EB4CE498-3A7F-D802-7609-F2F8F1711A00}"/>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F706BD82-11D9-3F11-C210-6E3114F1D5B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79EF9D39-2D39-44C0-4780-EC2432E783C7}"/>
              </a:ext>
            </a:extLst>
          </p:cNvPr>
          <p:cNvSpPr>
            <a:spLocks noGrp="1"/>
          </p:cNvSpPr>
          <p:nvPr>
            <p:ph type="body" sz="quarter" idx="20"/>
          </p:nvPr>
        </p:nvSpPr>
        <p:spPr>
          <a:xfrm>
            <a:off x="4594468" y="2045704"/>
            <a:ext cx="6961476" cy="3017786"/>
          </a:xfrm>
        </p:spPr>
        <p:txBody>
          <a:bodyPr/>
          <a:lstStyle/>
          <a:p>
            <a:pPr marL="0" indent="0">
              <a:lnSpc>
                <a:spcPct val="100000"/>
              </a:lnSpc>
            </a:pPr>
            <a:r>
              <a:rPr lang="en-US" b="1" dirty="0"/>
              <a:t>Anleitung</a:t>
            </a:r>
          </a:p>
          <a:p>
            <a:pPr marL="342900" indent="-342900">
              <a:lnSpc>
                <a:spcPct val="100000"/>
              </a:lnSpc>
              <a:buFont typeface="Arial" panose="020B0604020202020204" pitchFamily="34" charset="0"/>
              <a:buChar char="•"/>
            </a:pPr>
            <a:r>
              <a:rPr lang="en-US" dirty="0"/>
              <a:t>Stelle das Thermometer in das Glas.</a:t>
            </a:r>
          </a:p>
          <a:p>
            <a:pPr marL="342900" indent="-342900">
              <a:lnSpc>
                <a:spcPct val="100000"/>
              </a:lnSpc>
              <a:buFont typeface="Arial" panose="020B0604020202020204" pitchFamily="34" charset="0"/>
              <a:buChar char="•"/>
            </a:pPr>
            <a:r>
              <a:rPr lang="en-US" dirty="0"/>
              <a:t>Verschließe die Öffnung fest mit Frischhaltefolie.</a:t>
            </a:r>
          </a:p>
          <a:p>
            <a:pPr marL="342900" indent="-342900">
              <a:lnSpc>
                <a:spcPct val="100000"/>
              </a:lnSpc>
              <a:buFont typeface="Arial" panose="020B0604020202020204" pitchFamily="34" charset="0"/>
              <a:buChar char="•"/>
            </a:pPr>
            <a:r>
              <a:rPr lang="en-US" dirty="0"/>
              <a:t>Notiere die Anfangstemperatur.</a:t>
            </a:r>
          </a:p>
          <a:p>
            <a:pPr marL="342900" indent="-342900">
              <a:lnSpc>
                <a:spcPct val="100000"/>
              </a:lnSpc>
              <a:buFont typeface="Arial" panose="020B0604020202020204" pitchFamily="34" charset="0"/>
              <a:buChar char="•"/>
            </a:pPr>
            <a:r>
              <a:rPr lang="en-US" dirty="0"/>
              <a:t>Stelle das Glas 10 Minuten unter eine Lampe.</a:t>
            </a:r>
          </a:p>
          <a:p>
            <a:pPr marL="342900" indent="-342900">
              <a:lnSpc>
                <a:spcPct val="100000"/>
              </a:lnSpc>
              <a:buFont typeface="Arial" panose="020B0604020202020204" pitchFamily="34" charset="0"/>
              <a:buChar char="•"/>
            </a:pPr>
            <a:r>
              <a:rPr lang="en-US" dirty="0"/>
              <a:t>Notiere die Temperatur erneut.</a:t>
            </a:r>
            <a:endParaRPr lang="en-IN" dirty="0"/>
          </a:p>
        </p:txBody>
      </p:sp>
      <p:sp>
        <p:nvSpPr>
          <p:cNvPr id="6" name="Text Placeholder 5">
            <a:extLst>
              <a:ext uri="{FF2B5EF4-FFF2-40B4-BE49-F238E27FC236}">
                <a16:creationId xmlns:a16="http://schemas.microsoft.com/office/drawing/2014/main" id="{1DFA429A-1653-AD52-096F-264A11B05690}"/>
              </a:ext>
            </a:extLst>
          </p:cNvPr>
          <p:cNvSpPr>
            <a:spLocks noGrp="1"/>
          </p:cNvSpPr>
          <p:nvPr>
            <p:ph type="body" sz="quarter" idx="16"/>
          </p:nvPr>
        </p:nvSpPr>
        <p:spPr>
          <a:xfrm>
            <a:off x="4594468" y="761603"/>
            <a:ext cx="7452751" cy="803654"/>
          </a:xfrm>
        </p:spPr>
        <p:txBody>
          <a:bodyPr/>
          <a:lstStyle/>
          <a:p>
            <a:r>
              <a:rPr lang="en-US" dirty="0">
                <a:solidFill>
                  <a:srgbClr val="1F8E47"/>
                </a:solidFill>
              </a:rPr>
              <a:t>Experiment: Den Treibhauseffekt nachbilden</a:t>
            </a:r>
            <a:endParaRPr lang="en-IN" dirty="0">
              <a:solidFill>
                <a:srgbClr val="1F8E47"/>
              </a:solidFill>
            </a:endParaRPr>
          </a:p>
        </p:txBody>
      </p:sp>
    </p:spTree>
    <p:extLst>
      <p:ext uri="{BB962C8B-B14F-4D97-AF65-F5344CB8AC3E}">
        <p14:creationId xmlns:p14="http://schemas.microsoft.com/office/powerpoint/2010/main" val="91709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E5CD8-D60C-6090-1CDC-BB95E5EBF95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75DF4A-4969-B8A8-006C-098E19C099C0}"/>
              </a:ext>
            </a:extLst>
          </p:cNvPr>
          <p:cNvSpPr>
            <a:spLocks noGrp="1"/>
          </p:cNvSpPr>
          <p:nvPr>
            <p:ph type="body" sz="quarter" idx="18"/>
          </p:nvPr>
        </p:nvSpPr>
        <p:spPr>
          <a:xfrm>
            <a:off x="675020" y="3392026"/>
            <a:ext cx="2936859" cy="1049221"/>
          </a:xfrm>
        </p:spPr>
        <p:txBody>
          <a:bodyPr/>
          <a:lstStyle/>
          <a:p>
            <a:r>
              <a:rPr lang="en-US" dirty="0"/>
              <a:t>Teil 3: AUSPROBIEREN — Mini-Treibhausexperiment</a:t>
            </a:r>
          </a:p>
        </p:txBody>
      </p:sp>
      <p:sp>
        <p:nvSpPr>
          <p:cNvPr id="3" name="Text Placeholder 2">
            <a:extLst>
              <a:ext uri="{FF2B5EF4-FFF2-40B4-BE49-F238E27FC236}">
                <a16:creationId xmlns:a16="http://schemas.microsoft.com/office/drawing/2014/main" id="{08E19D91-E7E4-855D-EFB5-D65289E2C98B}"/>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0C69CA30-9C00-D1D6-8A18-A7F33C3A574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AE286442-DBC4-FDEB-5ABE-AB9FBF886BAF}"/>
              </a:ext>
            </a:extLst>
          </p:cNvPr>
          <p:cNvSpPr>
            <a:spLocks noGrp="1"/>
          </p:cNvSpPr>
          <p:nvPr>
            <p:ph type="body" sz="quarter" idx="20"/>
          </p:nvPr>
        </p:nvSpPr>
        <p:spPr>
          <a:xfrm>
            <a:off x="4594468" y="2045704"/>
            <a:ext cx="6961476" cy="3017786"/>
          </a:xfrm>
        </p:spPr>
        <p:txBody>
          <a:bodyPr/>
          <a:lstStyle/>
          <a:p>
            <a:pPr marL="0" indent="0">
              <a:lnSpc>
                <a:spcPct val="100000"/>
              </a:lnSpc>
            </a:pPr>
            <a:r>
              <a:rPr lang="en-US" b="1" dirty="0"/>
              <a:t>Was es zeigt</a:t>
            </a:r>
          </a:p>
          <a:p>
            <a:pPr marL="0" indent="0">
              <a:lnSpc>
                <a:spcPct val="100000"/>
              </a:lnSpc>
            </a:pPr>
            <a:r>
              <a:rPr lang="en-US" dirty="0"/>
              <a:t>Das verschlossene Gefäß hält Wärme zurück und bildet im Kleinen nach, wie steigende Treibhausgase die Erwärmung in der Atmosphäre verstärken.</a:t>
            </a:r>
          </a:p>
          <a:p>
            <a:pPr marL="0" indent="0">
              <a:lnSpc>
                <a:spcPct val="100000"/>
              </a:lnSpc>
            </a:pPr>
            <a:r>
              <a:rPr lang="en-US" b="1" dirty="0">
                <a:solidFill>
                  <a:srgbClr val="5398A2"/>
                </a:solidFill>
              </a:rPr>
              <a:t>Reflexionsfrage</a:t>
            </a:r>
          </a:p>
          <a:p>
            <a:pPr marL="0" indent="0">
              <a:lnSpc>
                <a:spcPct val="100000"/>
              </a:lnSpc>
            </a:pPr>
            <a:r>
              <a:rPr lang="en-US" dirty="0">
                <a:solidFill>
                  <a:srgbClr val="5398A2"/>
                </a:solidFill>
              </a:rPr>
              <a:t>„Wie hat dir dieses anschauliche Modell geholfen zu verstehen, wie die Erwärmung der Atmosphäre funktioniert?“</a:t>
            </a:r>
            <a:endParaRPr lang="en-IN" dirty="0">
              <a:solidFill>
                <a:srgbClr val="5398A2"/>
              </a:solidFill>
            </a:endParaRPr>
          </a:p>
        </p:txBody>
      </p:sp>
      <p:sp>
        <p:nvSpPr>
          <p:cNvPr id="6" name="Text Placeholder 5">
            <a:extLst>
              <a:ext uri="{FF2B5EF4-FFF2-40B4-BE49-F238E27FC236}">
                <a16:creationId xmlns:a16="http://schemas.microsoft.com/office/drawing/2014/main" id="{25E8DAD9-E2C6-253C-9EFC-117FF91D98C7}"/>
              </a:ext>
            </a:extLst>
          </p:cNvPr>
          <p:cNvSpPr>
            <a:spLocks noGrp="1"/>
          </p:cNvSpPr>
          <p:nvPr>
            <p:ph type="body" sz="quarter" idx="16"/>
          </p:nvPr>
        </p:nvSpPr>
        <p:spPr>
          <a:xfrm>
            <a:off x="4594468" y="761603"/>
            <a:ext cx="7452751" cy="803654"/>
          </a:xfrm>
        </p:spPr>
        <p:txBody>
          <a:bodyPr/>
          <a:lstStyle/>
          <a:p>
            <a:r>
              <a:rPr lang="en-US" dirty="0">
                <a:solidFill>
                  <a:srgbClr val="1F8E47"/>
                </a:solidFill>
              </a:rPr>
              <a:t>Experiment: Den Treibhauseffekt nachbilden</a:t>
            </a:r>
            <a:endParaRPr lang="en-IN" dirty="0">
              <a:solidFill>
                <a:srgbClr val="1F8E47"/>
              </a:solidFill>
            </a:endParaRPr>
          </a:p>
        </p:txBody>
      </p:sp>
    </p:spTree>
    <p:extLst>
      <p:ext uri="{BB962C8B-B14F-4D97-AF65-F5344CB8AC3E}">
        <p14:creationId xmlns:p14="http://schemas.microsoft.com/office/powerpoint/2010/main" val="94346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4DDA-E640-459B-CEB5-418A52DBCCDF}"/>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5B5529AE-8AFA-F4BA-43B6-C454C076227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C6F612AD-BB25-234F-2957-0A4E69455F60}"/>
              </a:ext>
            </a:extLst>
          </p:cNvPr>
          <p:cNvSpPr>
            <a:spLocks noGrp="1"/>
          </p:cNvSpPr>
          <p:nvPr>
            <p:ph type="body" sz="quarter" idx="17"/>
          </p:nvPr>
        </p:nvSpPr>
        <p:spPr/>
        <p:txBody>
          <a:bodyPr/>
          <a:lstStyle/>
          <a:p>
            <a:r>
              <a:rPr lang="en-US" dirty="0"/>
              <a:t>04</a:t>
            </a:r>
          </a:p>
        </p:txBody>
      </p:sp>
      <p:pic>
        <p:nvPicPr>
          <p:cNvPr id="9" name="Picture 8">
            <a:extLst>
              <a:ext uri="{FF2B5EF4-FFF2-40B4-BE49-F238E27FC236}">
                <a16:creationId xmlns:a16="http://schemas.microsoft.com/office/drawing/2014/main" id="{E931CFE6-5354-2DF0-E789-0641B8EB0740}"/>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AA9BD2FD-A20F-9B05-41E1-8E40D161CA15}"/>
              </a:ext>
            </a:extLst>
          </p:cNvPr>
          <p:cNvSpPr/>
          <p:nvPr/>
        </p:nvSpPr>
        <p:spPr>
          <a:xfrm>
            <a:off x="2483239" y="2433852"/>
            <a:ext cx="331177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F7670E17-ECEB-2C1B-10C8-85D0218684EA}"/>
              </a:ext>
            </a:extLst>
          </p:cNvPr>
          <p:cNvSpPr txBox="1"/>
          <p:nvPr/>
        </p:nvSpPr>
        <p:spPr>
          <a:xfrm>
            <a:off x="2650229" y="2433852"/>
            <a:ext cx="2948051"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VERBINDEN</a:t>
            </a:r>
          </a:p>
        </p:txBody>
      </p:sp>
      <p:sp>
        <p:nvSpPr>
          <p:cNvPr id="12" name="Rectangle 11">
            <a:extLst>
              <a:ext uri="{FF2B5EF4-FFF2-40B4-BE49-F238E27FC236}">
                <a16:creationId xmlns:a16="http://schemas.microsoft.com/office/drawing/2014/main" id="{F09C2A94-8D7A-D779-357F-D86891053F40}"/>
              </a:ext>
            </a:extLst>
          </p:cNvPr>
          <p:cNvSpPr/>
          <p:nvPr/>
        </p:nvSpPr>
        <p:spPr>
          <a:xfrm>
            <a:off x="4689101" y="3310568"/>
            <a:ext cx="3649752" cy="64061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13" name="TextBox 12">
            <a:extLst>
              <a:ext uri="{FF2B5EF4-FFF2-40B4-BE49-F238E27FC236}">
                <a16:creationId xmlns:a16="http://schemas.microsoft.com/office/drawing/2014/main" id="{A7D4D96E-9065-C7E7-090F-AB86E28EE7C3}"/>
              </a:ext>
            </a:extLst>
          </p:cNvPr>
          <p:cNvSpPr txBox="1"/>
          <p:nvPr/>
        </p:nvSpPr>
        <p:spPr>
          <a:xfrm>
            <a:off x="4814831" y="3403002"/>
            <a:ext cx="3398292" cy="461665"/>
          </a:xfrm>
          <a:prstGeom prst="rect">
            <a:avLst/>
          </a:prstGeom>
          <a:noFill/>
        </p:spPr>
        <p:txBody>
          <a:bodyPr wrap="square" rtlCol="0">
            <a:spAutoFit/>
          </a:bodyPr>
          <a:lstStyle/>
          <a:p>
            <a:pPr algn="ctr"/>
            <a:r>
              <a:rPr lang="en-IN" sz="2400" dirty="0">
                <a:solidFill>
                  <a:schemeClr val="bg1"/>
                </a:solidFill>
              </a:rPr>
              <a:t>Bezug zur echten Welt</a:t>
            </a:r>
          </a:p>
        </p:txBody>
      </p:sp>
    </p:spTree>
    <p:extLst>
      <p:ext uri="{BB962C8B-B14F-4D97-AF65-F5344CB8AC3E}">
        <p14:creationId xmlns:p14="http://schemas.microsoft.com/office/powerpoint/2010/main" val="37667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2F342-876A-3FCF-C86E-78A1ECB8887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8E837E0-447A-DF34-6BFC-14ED60563E40}"/>
              </a:ext>
            </a:extLst>
          </p:cNvPr>
          <p:cNvSpPr>
            <a:spLocks noGrp="1"/>
          </p:cNvSpPr>
          <p:nvPr>
            <p:ph type="body" sz="quarter" idx="18"/>
          </p:nvPr>
        </p:nvSpPr>
        <p:spPr>
          <a:xfrm>
            <a:off x="675020" y="3392026"/>
            <a:ext cx="3005439" cy="1049221"/>
          </a:xfrm>
        </p:spPr>
        <p:txBody>
          <a:bodyPr/>
          <a:lstStyle/>
          <a:p>
            <a:r>
              <a:rPr lang="en-US" spc="324" dirty="0"/>
              <a:t>Teil 4: VERBINDEN — Bezug zur echten Welt</a:t>
            </a:r>
          </a:p>
        </p:txBody>
      </p:sp>
      <p:sp>
        <p:nvSpPr>
          <p:cNvPr id="7" name="Text Placeholder 6">
            <a:extLst>
              <a:ext uri="{FF2B5EF4-FFF2-40B4-BE49-F238E27FC236}">
                <a16:creationId xmlns:a16="http://schemas.microsoft.com/office/drawing/2014/main" id="{DBA3B638-DE2D-A36F-2AE4-8A337EC8304C}"/>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1F33016E-B4C1-9217-E020-2F380EB64200}"/>
              </a:ext>
            </a:extLst>
          </p:cNvPr>
          <p:cNvSpPr>
            <a:spLocks noGrp="1"/>
          </p:cNvSpPr>
          <p:nvPr>
            <p:ph type="body" sz="quarter" idx="20"/>
          </p:nvPr>
        </p:nvSpPr>
        <p:spPr>
          <a:xfrm>
            <a:off x="4555502" y="2102046"/>
            <a:ext cx="7445997" cy="4678402"/>
          </a:xfrm>
        </p:spPr>
        <p:txBody>
          <a:bodyPr/>
          <a:lstStyle/>
          <a:p>
            <a:pPr marL="0" indent="0">
              <a:lnSpc>
                <a:spcPct val="100000"/>
              </a:lnSpc>
            </a:pPr>
            <a:r>
              <a:rPr lang="en-US" sz="2300" b="1" dirty="0"/>
              <a:t>Option A: Klima-Check — Lokale Daten</a:t>
            </a:r>
          </a:p>
          <a:p>
            <a:pPr marL="0" indent="0">
              <a:lnSpc>
                <a:spcPct val="100000"/>
              </a:lnSpc>
            </a:pPr>
            <a:r>
              <a:rPr lang="en-US" sz="2300" dirty="0"/>
              <a:t>Recherchiere regionale Klimadaten (Temperaturtrends, Veränderungen beim Niederschlag, Extremereignisse).</a:t>
            </a:r>
          </a:p>
          <a:p>
            <a:pPr marL="0" indent="0">
              <a:lnSpc>
                <a:spcPct val="100000"/>
              </a:lnSpc>
            </a:pPr>
            <a:r>
              <a:rPr lang="en-US" sz="2300" b="1" dirty="0">
                <a:solidFill>
                  <a:srgbClr val="5398A2"/>
                </a:solidFill>
              </a:rPr>
              <a:t>Diskutiert:</a:t>
            </a:r>
          </a:p>
          <a:p>
            <a:pPr marL="0" indent="0">
              <a:lnSpc>
                <a:spcPct val="100000"/>
              </a:lnSpc>
            </a:pPr>
            <a:r>
              <a:rPr lang="en-US" sz="2300" dirty="0">
                <a:solidFill>
                  <a:srgbClr val="5398A2"/>
                </a:solidFill>
              </a:rPr>
              <a:t>„Welche Trends könnten den Alltag, das Wohnen, den Arbeitsalltag, den Verkehr oder die lokale Infrastruktur beeinflussen?“</a:t>
            </a:r>
          </a:p>
        </p:txBody>
      </p:sp>
      <p:sp>
        <p:nvSpPr>
          <p:cNvPr id="5" name="Text Placeholder 4">
            <a:extLst>
              <a:ext uri="{FF2B5EF4-FFF2-40B4-BE49-F238E27FC236}">
                <a16:creationId xmlns:a16="http://schemas.microsoft.com/office/drawing/2014/main" id="{8D44D2DA-A20B-E268-D39A-89792F4C293B}"/>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Option A: Klima-Check — Lokale Daten</a:t>
            </a:r>
          </a:p>
        </p:txBody>
      </p:sp>
      <p:pic>
        <p:nvPicPr>
          <p:cNvPr id="9" name="Picture Placeholder 8">
            <a:extLst>
              <a:ext uri="{FF2B5EF4-FFF2-40B4-BE49-F238E27FC236}">
                <a16:creationId xmlns:a16="http://schemas.microsoft.com/office/drawing/2014/main" id="{58DAB0B0-D02A-1B0E-EC44-18BCC8557C0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4" name="Freeform: Shape 3">
            <a:extLst>
              <a:ext uri="{FF2B5EF4-FFF2-40B4-BE49-F238E27FC236}">
                <a16:creationId xmlns:a16="http://schemas.microsoft.com/office/drawing/2014/main" id="{A25AF33D-B794-C163-A502-141FCEF448D1}"/>
              </a:ext>
            </a:extLst>
          </p:cNvPr>
          <p:cNvSpPr/>
          <p:nvPr/>
        </p:nvSpPr>
        <p:spPr>
          <a:xfrm>
            <a:off x="3943349" y="0"/>
            <a:ext cx="3713955" cy="460754"/>
          </a:xfrm>
          <a:custGeom>
            <a:avLst/>
            <a:gdLst>
              <a:gd name="csX0" fmla="*/ 0 w 4844732"/>
              <a:gd name="csY0" fmla="*/ 0 h 460754"/>
              <a:gd name="csX1" fmla="*/ 4844732 w 4844732"/>
              <a:gd name="csY1" fmla="*/ 0 h 460754"/>
              <a:gd name="csX2" fmla="*/ 4836005 w 4844732"/>
              <a:gd name="csY2" fmla="*/ 86569 h 460754"/>
              <a:gd name="csX3" fmla="*/ 4376896 w 4844732"/>
              <a:gd name="csY3" fmla="*/ 460754 h 460754"/>
              <a:gd name="csX4" fmla="*/ 467836 w 4844732"/>
              <a:gd name="csY4" fmla="*/ 460754 h 460754"/>
              <a:gd name="csX5" fmla="*/ 8727 w 4844732"/>
              <a:gd name="csY5" fmla="*/ 86569 h 460754"/>
            </a:gdLst>
            <a:ahLst/>
            <a:cxnLst>
              <a:cxn ang="0">
                <a:pos x="csX0" y="csY0"/>
              </a:cxn>
              <a:cxn ang="0">
                <a:pos x="csX1" y="csY1"/>
              </a:cxn>
              <a:cxn ang="0">
                <a:pos x="csX2" y="csY2"/>
              </a:cxn>
              <a:cxn ang="0">
                <a:pos x="csX3" y="csY3"/>
              </a:cxn>
              <a:cxn ang="0">
                <a:pos x="csX4" y="csY4"/>
              </a:cxn>
              <a:cxn ang="0">
                <a:pos x="csX5" y="csY5"/>
              </a:cxn>
            </a:cxnLst>
            <a:rect l="l" t="t" r="r" b="b"/>
            <a:pathLst>
              <a:path w="4844732" h="460754">
                <a:moveTo>
                  <a:pt x="0" y="0"/>
                </a:moveTo>
                <a:lnTo>
                  <a:pt x="4844732" y="0"/>
                </a:lnTo>
                <a:lnTo>
                  <a:pt x="4836005" y="86569"/>
                </a:lnTo>
                <a:cubicBezTo>
                  <a:pt x="4792307" y="300116"/>
                  <a:pt x="4603361" y="460754"/>
                  <a:pt x="4376896" y="460754"/>
                </a:cubicBezTo>
                <a:lnTo>
                  <a:pt x="467836" y="460754"/>
                </a:lnTo>
                <a:cubicBezTo>
                  <a:pt x="241371" y="460754"/>
                  <a:pt x="52425" y="300116"/>
                  <a:pt x="8727" y="86569"/>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dirty="0"/>
              <a:t>Wähle eine Aktivität</a:t>
            </a:r>
          </a:p>
        </p:txBody>
      </p:sp>
    </p:spTree>
    <p:extLst>
      <p:ext uri="{BB962C8B-B14F-4D97-AF65-F5344CB8AC3E}">
        <p14:creationId xmlns:p14="http://schemas.microsoft.com/office/powerpoint/2010/main" val="29313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0B3AA66-31D2-15C0-0E51-C1E922916221}"/>
              </a:ext>
            </a:extLst>
          </p:cNvPr>
          <p:cNvSpPr>
            <a:spLocks noGrp="1"/>
          </p:cNvSpPr>
          <p:nvPr>
            <p:ph type="body" sz="quarter" idx="42"/>
          </p:nvPr>
        </p:nvSpPr>
        <p:spPr/>
        <p:txBody>
          <a:bodyPr/>
          <a:lstStyle/>
          <a:p>
            <a:r>
              <a:rPr lang="en-US" dirty="0"/>
              <a:t>INHALT</a:t>
            </a:r>
          </a:p>
        </p:txBody>
      </p:sp>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p:txBody>
          <a:bodyPr/>
          <a:lstStyle/>
          <a:p>
            <a:r>
              <a:rPr lang="en-GB" dirty="0"/>
              <a:t>Einführung &amp; Lernziele</a:t>
            </a:r>
            <a:endParaRPr lang="en-US" dirty="0"/>
          </a:p>
        </p:txBody>
      </p:sp>
      <p:sp>
        <p:nvSpPr>
          <p:cNvPr id="11" name="Text Placeholder 10">
            <a:extLst>
              <a:ext uri="{FF2B5EF4-FFF2-40B4-BE49-F238E27FC236}">
                <a16:creationId xmlns:a16="http://schemas.microsoft.com/office/drawing/2014/main" id="{42968184-7B94-9D8B-33FF-9C38278D2F62}"/>
              </a:ext>
            </a:extLst>
          </p:cNvPr>
          <p:cNvSpPr>
            <a:spLocks noGrp="1"/>
          </p:cNvSpPr>
          <p:nvPr>
            <p:ph type="body" sz="quarter" idx="19"/>
          </p:nvPr>
        </p:nvSpPr>
        <p:spPr/>
        <p:txBody>
          <a:bodyPr/>
          <a:lstStyle/>
          <a:p>
            <a:r>
              <a:rPr lang="en-US" dirty="0"/>
              <a:t>00</a:t>
            </a:r>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p:txBody>
          <a:bodyPr/>
          <a:lstStyle/>
          <a:p>
            <a:r>
              <a:rPr lang="en-US" dirty="0"/>
              <a:t>Teil 1: Grundlagen der Klimawissenschaft (Factsheet)</a:t>
            </a:r>
          </a:p>
        </p:txBody>
      </p:sp>
      <p:sp>
        <p:nvSpPr>
          <p:cNvPr id="15" name="Text Placeholder 14">
            <a:extLst>
              <a:ext uri="{FF2B5EF4-FFF2-40B4-BE49-F238E27FC236}">
                <a16:creationId xmlns:a16="http://schemas.microsoft.com/office/drawing/2014/main" id="{7B8F4EB6-AD67-1BB4-5CDA-1043AC4AAA04}"/>
              </a:ext>
            </a:extLst>
          </p:cNvPr>
          <p:cNvSpPr>
            <a:spLocks noGrp="1"/>
          </p:cNvSpPr>
          <p:nvPr>
            <p:ph type="body" sz="quarter" idx="44"/>
          </p:nvPr>
        </p:nvSpPr>
        <p:spPr/>
        <p:txBody>
          <a:bodyPr/>
          <a:lstStyle/>
          <a:p>
            <a:r>
              <a:rPr lang="en-US" dirty="0"/>
              <a:t>01</a:t>
            </a:r>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p:txBody>
          <a:bodyPr/>
          <a:lstStyle/>
          <a:p>
            <a:r>
              <a:rPr lang="en-US" dirty="0"/>
              <a:t>Teil 2: DENKEN — Diskussionsfragen</a:t>
            </a:r>
            <a:endParaRPr lang="en-IN" dirty="0"/>
          </a:p>
        </p:txBody>
      </p:sp>
      <p:sp>
        <p:nvSpPr>
          <p:cNvPr id="18" name="Text Placeholder 17">
            <a:extLst>
              <a:ext uri="{FF2B5EF4-FFF2-40B4-BE49-F238E27FC236}">
                <a16:creationId xmlns:a16="http://schemas.microsoft.com/office/drawing/2014/main" id="{71041340-DB9F-1FE4-1E1F-0CFDC896C31F}"/>
              </a:ext>
            </a:extLst>
          </p:cNvPr>
          <p:cNvSpPr>
            <a:spLocks noGrp="1"/>
          </p:cNvSpPr>
          <p:nvPr>
            <p:ph type="body" sz="quarter" idx="47"/>
          </p:nvPr>
        </p:nvSpPr>
        <p:spPr/>
        <p:txBody>
          <a:bodyPr/>
          <a:lstStyle/>
          <a:p>
            <a:r>
              <a:rPr lang="en-US" dirty="0"/>
              <a:t>02</a:t>
            </a:r>
          </a:p>
        </p:txBody>
      </p:sp>
      <p:sp>
        <p:nvSpPr>
          <p:cNvPr id="20" name="Text Placeholder 19">
            <a:extLst>
              <a:ext uri="{FF2B5EF4-FFF2-40B4-BE49-F238E27FC236}">
                <a16:creationId xmlns:a16="http://schemas.microsoft.com/office/drawing/2014/main" id="{299025FD-5C54-8FC6-AB79-5F0342F1C700}"/>
              </a:ext>
            </a:extLst>
          </p:cNvPr>
          <p:cNvSpPr>
            <a:spLocks noGrp="1"/>
          </p:cNvSpPr>
          <p:nvPr>
            <p:ph type="body" sz="quarter" idx="49"/>
          </p:nvPr>
        </p:nvSpPr>
        <p:spPr/>
        <p:txBody>
          <a:bodyPr/>
          <a:lstStyle/>
          <a:p>
            <a:r>
              <a:rPr lang="en-US" dirty="0"/>
              <a:t>Teil 3: AUSPROBIEREN — Mini-Treibhausexperiment</a:t>
            </a:r>
          </a:p>
        </p:txBody>
      </p:sp>
      <p:sp>
        <p:nvSpPr>
          <p:cNvPr id="21" name="Text Placeholder 20">
            <a:extLst>
              <a:ext uri="{FF2B5EF4-FFF2-40B4-BE49-F238E27FC236}">
                <a16:creationId xmlns:a16="http://schemas.microsoft.com/office/drawing/2014/main" id="{2D92ADCA-D5C5-A7EE-91E8-B4AA88993D0A}"/>
              </a:ext>
            </a:extLst>
          </p:cNvPr>
          <p:cNvSpPr>
            <a:spLocks noGrp="1"/>
          </p:cNvSpPr>
          <p:nvPr>
            <p:ph type="body" sz="quarter" idx="50"/>
          </p:nvPr>
        </p:nvSpPr>
        <p:spPr/>
        <p:txBody>
          <a:bodyPr/>
          <a:lstStyle/>
          <a:p>
            <a:r>
              <a:rPr lang="en-US" dirty="0"/>
              <a:t>03</a:t>
            </a:r>
          </a:p>
        </p:txBody>
      </p:sp>
      <p:pic>
        <p:nvPicPr>
          <p:cNvPr id="8" name="Picture Placeholder 7">
            <a:extLst>
              <a:ext uri="{FF2B5EF4-FFF2-40B4-BE49-F238E27FC236}">
                <a16:creationId xmlns:a16="http://schemas.microsoft.com/office/drawing/2014/main" id="{2503CCFD-2A5D-E79C-B854-0C2B88CCCA7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l="39244" r="21096"/>
          <a:stretch>
            <a:fillRect/>
          </a:stretch>
        </p:blipFill>
        <p:spPr>
          <a:xfrm>
            <a:off x="473430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rgbClr val="FFFFFF">
              <a:lumMod val="95000"/>
            </a:srgbClr>
          </a:solidFill>
        </p:spPr>
      </p:pic>
      <p:pic>
        <p:nvPicPr>
          <p:cNvPr id="5" name="Picture Placeholder 4">
            <a:extLst>
              <a:ext uri="{FF2B5EF4-FFF2-40B4-BE49-F238E27FC236}">
                <a16:creationId xmlns:a16="http://schemas.microsoft.com/office/drawing/2014/main" id="{F9EC9653-AF92-E235-D579-BE0E035CEB6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33945" r="33945"/>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12" name="Picture Placeholder 11">
            <a:extLst>
              <a:ext uri="{FF2B5EF4-FFF2-40B4-BE49-F238E27FC236}">
                <a16:creationId xmlns:a16="http://schemas.microsoft.com/office/drawing/2014/main" id="{F8346A3B-8384-1759-E489-D8E762BA7CEA}"/>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l="33390" r="33390"/>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pic>
        <p:nvPicPr>
          <p:cNvPr id="23" name="Picture Placeholder 22">
            <a:extLst>
              <a:ext uri="{FF2B5EF4-FFF2-40B4-BE49-F238E27FC236}">
                <a16:creationId xmlns:a16="http://schemas.microsoft.com/office/drawing/2014/main" id="{3F13B91B-6718-7438-0E60-E0911D9582E0}"/>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l="30607" r="30607"/>
          <a:stretch>
            <a:fillRect/>
          </a:stretch>
        </p:blipFill>
        <p:spPr>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rgbClr val="FFFFFF">
              <a:lumMod val="95000"/>
            </a:srgbClr>
          </a:solidFill>
        </p:spPr>
      </p:pic>
    </p:spTree>
    <p:extLst>
      <p:ext uri="{BB962C8B-B14F-4D97-AF65-F5344CB8AC3E}">
        <p14:creationId xmlns:p14="http://schemas.microsoft.com/office/powerpoint/2010/main" val="17372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19025-C858-F573-A850-52C264B1322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7B156D9-6763-62A8-4BB8-D0BFFA015B74}"/>
              </a:ext>
            </a:extLst>
          </p:cNvPr>
          <p:cNvSpPr>
            <a:spLocks noGrp="1"/>
          </p:cNvSpPr>
          <p:nvPr>
            <p:ph type="body" sz="quarter" idx="18"/>
          </p:nvPr>
        </p:nvSpPr>
        <p:spPr>
          <a:xfrm>
            <a:off x="675020" y="3392026"/>
            <a:ext cx="3005439" cy="1049221"/>
          </a:xfrm>
        </p:spPr>
        <p:txBody>
          <a:bodyPr/>
          <a:lstStyle/>
          <a:p>
            <a:r>
              <a:rPr lang="en-US" spc="324" dirty="0"/>
              <a:t>Teil 4: VERBINDEN — Bezug zur echten Welt</a:t>
            </a:r>
          </a:p>
        </p:txBody>
      </p:sp>
      <p:sp>
        <p:nvSpPr>
          <p:cNvPr id="7" name="Text Placeholder 6">
            <a:extLst>
              <a:ext uri="{FF2B5EF4-FFF2-40B4-BE49-F238E27FC236}">
                <a16:creationId xmlns:a16="http://schemas.microsoft.com/office/drawing/2014/main" id="{40A03AFD-E623-9F50-38A7-DCB4BAFBE704}"/>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CC984D77-C665-F908-1714-89FFD95B77C7}"/>
              </a:ext>
            </a:extLst>
          </p:cNvPr>
          <p:cNvSpPr>
            <a:spLocks noGrp="1"/>
          </p:cNvSpPr>
          <p:nvPr>
            <p:ph type="body" sz="quarter" idx="20"/>
          </p:nvPr>
        </p:nvSpPr>
        <p:spPr>
          <a:xfrm>
            <a:off x="4555502" y="1987936"/>
            <a:ext cx="7445997" cy="4678402"/>
          </a:xfrm>
        </p:spPr>
        <p:txBody>
          <a:bodyPr/>
          <a:lstStyle/>
          <a:p>
            <a:pPr marL="0" indent="0">
              <a:lnSpc>
                <a:spcPct val="100000"/>
              </a:lnSpc>
            </a:pPr>
            <a:r>
              <a:rPr lang="en-US" sz="2300" dirty="0"/>
              <a:t>Beobachte Merkmale, die Wärme und Wasserfluss beeinflussen:</a:t>
            </a:r>
          </a:p>
          <a:p>
            <a:pPr marL="342900" indent="-342900">
              <a:lnSpc>
                <a:spcPct val="100000"/>
              </a:lnSpc>
              <a:buFont typeface="Arial" panose="020B0604020202020204" pitchFamily="34" charset="0"/>
              <a:buChar char="•"/>
            </a:pPr>
            <a:r>
              <a:rPr lang="en-US" sz="2300" dirty="0"/>
              <a:t>Versiegelte Flächen vs. Grünflächen</a:t>
            </a:r>
          </a:p>
          <a:p>
            <a:pPr marL="342900" indent="-342900">
              <a:lnSpc>
                <a:spcPct val="100000"/>
              </a:lnSpc>
              <a:buFont typeface="Arial" panose="020B0604020202020204" pitchFamily="34" charset="0"/>
              <a:buChar char="•"/>
            </a:pPr>
            <a:r>
              <a:rPr lang="en-US" sz="2300" dirty="0"/>
              <a:t>Schatten und Baumbestand</a:t>
            </a:r>
          </a:p>
          <a:p>
            <a:pPr marL="342900" indent="-342900">
              <a:lnSpc>
                <a:spcPct val="100000"/>
              </a:lnSpc>
              <a:buFont typeface="Arial" panose="020B0604020202020204" pitchFamily="34" charset="0"/>
              <a:buChar char="•"/>
            </a:pPr>
            <a:r>
              <a:rPr lang="en-US" sz="2300" dirty="0"/>
              <a:t>Entwässerung</a:t>
            </a:r>
          </a:p>
          <a:p>
            <a:pPr marL="342900" indent="-342900">
              <a:lnSpc>
                <a:spcPct val="100000"/>
              </a:lnSpc>
              <a:buFont typeface="Arial" panose="020B0604020202020204" pitchFamily="34" charset="0"/>
              <a:buChar char="•"/>
            </a:pPr>
            <a:r>
              <a:rPr lang="en-US" sz="2300" dirty="0"/>
              <a:t>Wärmespeichernde Materialien vor Ort</a:t>
            </a:r>
          </a:p>
          <a:p>
            <a:pPr marL="0" indent="0">
              <a:lnSpc>
                <a:spcPct val="100000"/>
              </a:lnSpc>
            </a:pPr>
            <a:r>
              <a:rPr lang="en-US" sz="2300" b="1" dirty="0">
                <a:solidFill>
                  <a:srgbClr val="5398A2"/>
                </a:solidFill>
              </a:rPr>
              <a:t>Diskutiert:</a:t>
            </a:r>
          </a:p>
          <a:p>
            <a:pPr marL="0" indent="0">
              <a:lnSpc>
                <a:spcPct val="100000"/>
              </a:lnSpc>
            </a:pPr>
            <a:r>
              <a:rPr lang="en-US" sz="2300" dirty="0">
                <a:solidFill>
                  <a:srgbClr val="5398A2"/>
                </a:solidFill>
              </a:rPr>
              <a:t>„Wie wirken sich diese Elemente auf Komfort, Widerstandsfähigkeit und Nachhaltigkeit in der Umgebung aus?“</a:t>
            </a:r>
          </a:p>
        </p:txBody>
      </p:sp>
      <p:sp>
        <p:nvSpPr>
          <p:cNvPr id="5" name="Text Placeholder 4">
            <a:extLst>
              <a:ext uri="{FF2B5EF4-FFF2-40B4-BE49-F238E27FC236}">
                <a16:creationId xmlns:a16="http://schemas.microsoft.com/office/drawing/2014/main" id="{020EF182-79AF-0126-A36F-30FBE7E45537}"/>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Option B: Mikro-Beobachtungsspaziergang</a:t>
            </a:r>
          </a:p>
        </p:txBody>
      </p:sp>
      <p:pic>
        <p:nvPicPr>
          <p:cNvPr id="10" name="Picture Placeholder 9">
            <a:extLst>
              <a:ext uri="{FF2B5EF4-FFF2-40B4-BE49-F238E27FC236}">
                <a16:creationId xmlns:a16="http://schemas.microsoft.com/office/drawing/2014/main" id="{5F250886-6EEB-8CB8-C470-71B4B49A600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3" name="Freeform: Shape 2">
            <a:extLst>
              <a:ext uri="{FF2B5EF4-FFF2-40B4-BE49-F238E27FC236}">
                <a16:creationId xmlns:a16="http://schemas.microsoft.com/office/drawing/2014/main" id="{E226758C-F096-D028-5523-BA052D1C6702}"/>
              </a:ext>
            </a:extLst>
          </p:cNvPr>
          <p:cNvSpPr/>
          <p:nvPr/>
        </p:nvSpPr>
        <p:spPr>
          <a:xfrm>
            <a:off x="3943349" y="0"/>
            <a:ext cx="3713955" cy="460754"/>
          </a:xfrm>
          <a:custGeom>
            <a:avLst/>
            <a:gdLst>
              <a:gd name="csX0" fmla="*/ 0 w 4844732"/>
              <a:gd name="csY0" fmla="*/ 0 h 460754"/>
              <a:gd name="csX1" fmla="*/ 4844732 w 4844732"/>
              <a:gd name="csY1" fmla="*/ 0 h 460754"/>
              <a:gd name="csX2" fmla="*/ 4836005 w 4844732"/>
              <a:gd name="csY2" fmla="*/ 86569 h 460754"/>
              <a:gd name="csX3" fmla="*/ 4376896 w 4844732"/>
              <a:gd name="csY3" fmla="*/ 460754 h 460754"/>
              <a:gd name="csX4" fmla="*/ 467836 w 4844732"/>
              <a:gd name="csY4" fmla="*/ 460754 h 460754"/>
              <a:gd name="csX5" fmla="*/ 8727 w 4844732"/>
              <a:gd name="csY5" fmla="*/ 86569 h 460754"/>
            </a:gdLst>
            <a:ahLst/>
            <a:cxnLst>
              <a:cxn ang="0">
                <a:pos x="csX0" y="csY0"/>
              </a:cxn>
              <a:cxn ang="0">
                <a:pos x="csX1" y="csY1"/>
              </a:cxn>
              <a:cxn ang="0">
                <a:pos x="csX2" y="csY2"/>
              </a:cxn>
              <a:cxn ang="0">
                <a:pos x="csX3" y="csY3"/>
              </a:cxn>
              <a:cxn ang="0">
                <a:pos x="csX4" y="csY4"/>
              </a:cxn>
              <a:cxn ang="0">
                <a:pos x="csX5" y="csY5"/>
              </a:cxn>
            </a:cxnLst>
            <a:rect l="l" t="t" r="r" b="b"/>
            <a:pathLst>
              <a:path w="4844732" h="460754">
                <a:moveTo>
                  <a:pt x="0" y="0"/>
                </a:moveTo>
                <a:lnTo>
                  <a:pt x="4844732" y="0"/>
                </a:lnTo>
                <a:lnTo>
                  <a:pt x="4836005" y="86569"/>
                </a:lnTo>
                <a:cubicBezTo>
                  <a:pt x="4792307" y="300116"/>
                  <a:pt x="4603361" y="460754"/>
                  <a:pt x="4376896" y="460754"/>
                </a:cubicBezTo>
                <a:lnTo>
                  <a:pt x="467836" y="460754"/>
                </a:lnTo>
                <a:cubicBezTo>
                  <a:pt x="241371" y="460754"/>
                  <a:pt x="52425" y="300116"/>
                  <a:pt x="8727" y="86569"/>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dirty="0"/>
              <a:t>Wähle eine Aktivität</a:t>
            </a:r>
          </a:p>
        </p:txBody>
      </p:sp>
    </p:spTree>
    <p:extLst>
      <p:ext uri="{BB962C8B-B14F-4D97-AF65-F5344CB8AC3E}">
        <p14:creationId xmlns:p14="http://schemas.microsoft.com/office/powerpoint/2010/main" val="306206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5F3D-23BE-F9EE-33B3-41F819F73EEF}"/>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0B5D83B7-385B-56B0-4A3E-10F88FFBBAA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E0C83CD7-B3D0-AD8E-A362-AAE732B2166D}"/>
              </a:ext>
            </a:extLst>
          </p:cNvPr>
          <p:cNvSpPr>
            <a:spLocks noGrp="1"/>
          </p:cNvSpPr>
          <p:nvPr>
            <p:ph type="body" sz="quarter" idx="17"/>
          </p:nvPr>
        </p:nvSpPr>
        <p:spPr/>
        <p:txBody>
          <a:bodyPr/>
          <a:lstStyle/>
          <a:p>
            <a:r>
              <a:rPr lang="en-US" dirty="0"/>
              <a:t>05</a:t>
            </a:r>
          </a:p>
        </p:txBody>
      </p:sp>
      <p:pic>
        <p:nvPicPr>
          <p:cNvPr id="9" name="Picture 8">
            <a:extLst>
              <a:ext uri="{FF2B5EF4-FFF2-40B4-BE49-F238E27FC236}">
                <a16:creationId xmlns:a16="http://schemas.microsoft.com/office/drawing/2014/main" id="{25070F42-401C-2588-B523-266708CA3A02}"/>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AE934DC-F07B-CB55-3A63-C5DC362588FE}"/>
              </a:ext>
            </a:extLst>
          </p:cNvPr>
          <p:cNvSpPr/>
          <p:nvPr/>
        </p:nvSpPr>
        <p:spPr>
          <a:xfrm>
            <a:off x="2483239" y="2287453"/>
            <a:ext cx="343750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A97B12FC-41F5-C8C8-6488-F084C7B4635A}"/>
              </a:ext>
            </a:extLst>
          </p:cNvPr>
          <p:cNvSpPr txBox="1"/>
          <p:nvPr/>
        </p:nvSpPr>
        <p:spPr>
          <a:xfrm>
            <a:off x="2843297" y="2310313"/>
            <a:ext cx="2587055" cy="830997"/>
          </a:xfrm>
          <a:prstGeom prst="rect">
            <a:avLst/>
          </a:prstGeom>
          <a:noFill/>
        </p:spPr>
        <p:txBody>
          <a:bodyPr wrap="none" rtlCol="0">
            <a:spAutoFit/>
          </a:bodyPr>
          <a:lstStyle/>
          <a:p>
            <a:r>
              <a:rPr lang="en-US" sz="4000" b="1" spc="324" dirty="0">
                <a:solidFill>
                  <a:srgbClr val="1F8E47"/>
                </a:solidFill>
                <a:latin typeface="Calibri" panose="020F0502020204030204" pitchFamily="34" charset="0"/>
                <a:cs typeface="Calibri" panose="020F0502020204030204" pitchFamily="34" charset="0"/>
              </a:rPr>
              <a:t>REFLEKTIEREN</a:t>
            </a:r>
          </a:p>
        </p:txBody>
      </p:sp>
      <p:sp>
        <p:nvSpPr>
          <p:cNvPr id="2" name="Rectangle 1">
            <a:extLst>
              <a:ext uri="{FF2B5EF4-FFF2-40B4-BE49-F238E27FC236}">
                <a16:creationId xmlns:a16="http://schemas.microsoft.com/office/drawing/2014/main" id="{DCC4A867-434D-411D-D82D-0594CCA4690D}"/>
              </a:ext>
            </a:extLst>
          </p:cNvPr>
          <p:cNvSpPr/>
          <p:nvPr/>
        </p:nvSpPr>
        <p:spPr>
          <a:xfrm>
            <a:off x="4689100" y="3165138"/>
            <a:ext cx="3941885" cy="64061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3" name="TextBox 2">
            <a:extLst>
              <a:ext uri="{FF2B5EF4-FFF2-40B4-BE49-F238E27FC236}">
                <a16:creationId xmlns:a16="http://schemas.microsoft.com/office/drawing/2014/main" id="{24946BEB-7E7E-A241-E9D4-E80EB2F8921F}"/>
              </a:ext>
            </a:extLst>
          </p:cNvPr>
          <p:cNvSpPr txBox="1"/>
          <p:nvPr/>
        </p:nvSpPr>
        <p:spPr>
          <a:xfrm>
            <a:off x="4835166" y="3254612"/>
            <a:ext cx="3649752" cy="461665"/>
          </a:xfrm>
          <a:prstGeom prst="rect">
            <a:avLst/>
          </a:prstGeom>
          <a:noFill/>
        </p:spPr>
        <p:txBody>
          <a:bodyPr wrap="square" rtlCol="0">
            <a:spAutoFit/>
          </a:bodyPr>
          <a:lstStyle/>
          <a:p>
            <a:pPr algn="ctr"/>
            <a:r>
              <a:rPr lang="en-IN" sz="2400" dirty="0">
                <a:solidFill>
                  <a:schemeClr val="bg1"/>
                </a:solidFill>
              </a:rPr>
              <a:t>Verständnis vertiefen</a:t>
            </a:r>
          </a:p>
        </p:txBody>
      </p:sp>
    </p:spTree>
    <p:extLst>
      <p:ext uri="{BB962C8B-B14F-4D97-AF65-F5344CB8AC3E}">
        <p14:creationId xmlns:p14="http://schemas.microsoft.com/office/powerpoint/2010/main" val="113203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7F67A-92BD-0F46-65AF-9DC4EF7FE5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F760F3-49F4-1AA2-9935-52140A696EB4}"/>
              </a:ext>
            </a:extLst>
          </p:cNvPr>
          <p:cNvSpPr>
            <a:spLocks noGrp="1"/>
          </p:cNvSpPr>
          <p:nvPr>
            <p:ph type="body" sz="quarter" idx="18"/>
          </p:nvPr>
        </p:nvSpPr>
        <p:spPr>
          <a:xfrm>
            <a:off x="675020" y="3392026"/>
            <a:ext cx="2936859" cy="1049221"/>
          </a:xfrm>
        </p:spPr>
        <p:txBody>
          <a:bodyPr/>
          <a:lstStyle/>
          <a:p>
            <a:r>
              <a:rPr lang="en-US" dirty="0"/>
              <a:t>Teil 5: REFLEKTIEREN — Verständnis vertiefen</a:t>
            </a:r>
            <a:endParaRPr lang="en-IN" dirty="0"/>
          </a:p>
        </p:txBody>
      </p:sp>
      <p:sp>
        <p:nvSpPr>
          <p:cNvPr id="3" name="Text Placeholder 2">
            <a:extLst>
              <a:ext uri="{FF2B5EF4-FFF2-40B4-BE49-F238E27FC236}">
                <a16:creationId xmlns:a16="http://schemas.microsoft.com/office/drawing/2014/main" id="{14473788-D35D-EF2F-67D1-EFE98F90591E}"/>
              </a:ext>
            </a:extLst>
          </p:cNvPr>
          <p:cNvSpPr>
            <a:spLocks noGrp="1"/>
          </p:cNvSpPr>
          <p:nvPr>
            <p:ph type="body" sz="quarter" idx="19"/>
          </p:nvPr>
        </p:nvSpPr>
        <p:spPr/>
        <p:txBody>
          <a:bodyPr/>
          <a:lstStyle/>
          <a:p>
            <a:r>
              <a:rPr lang="en-IN" dirty="0"/>
              <a:t>05</a:t>
            </a:r>
          </a:p>
        </p:txBody>
      </p:sp>
      <p:sp>
        <p:nvSpPr>
          <p:cNvPr id="5" name="Text Placeholder 4">
            <a:extLst>
              <a:ext uri="{FF2B5EF4-FFF2-40B4-BE49-F238E27FC236}">
                <a16:creationId xmlns:a16="http://schemas.microsoft.com/office/drawing/2014/main" id="{4F8E0748-9EA2-1D22-B5C2-76C6DD369243}"/>
              </a:ext>
            </a:extLst>
          </p:cNvPr>
          <p:cNvSpPr>
            <a:spLocks noGrp="1"/>
          </p:cNvSpPr>
          <p:nvPr>
            <p:ph type="body" sz="quarter" idx="20"/>
          </p:nvPr>
        </p:nvSpPr>
        <p:spPr>
          <a:xfrm>
            <a:off x="4594468" y="1691507"/>
            <a:ext cx="6961476" cy="2663323"/>
          </a:xfrm>
        </p:spPr>
        <p:txBody>
          <a:bodyPr/>
          <a:lstStyle/>
          <a:p>
            <a:pPr marL="342900" indent="-342900">
              <a:buFont typeface="Arial" panose="020B0604020202020204" pitchFamily="34" charset="0"/>
              <a:buChar char="•"/>
            </a:pPr>
            <a:r>
              <a:rPr lang="en-US" dirty="0"/>
              <a:t>Welches wissenschaftliche Konzept ist dir heute klarer geworden?</a:t>
            </a:r>
          </a:p>
          <a:p>
            <a:pPr marL="342900" indent="-342900">
              <a:buFont typeface="Arial" panose="020B0604020202020204" pitchFamily="34" charset="0"/>
              <a:buChar char="•"/>
            </a:pPr>
            <a:r>
              <a:rPr lang="en-US" dirty="0"/>
              <a:t>Wie sicher fühlst du dich dabei, verlässliche Informationen von Falschinformationen zu unterscheiden?</a:t>
            </a:r>
          </a:p>
          <a:p>
            <a:pPr marL="342900" indent="-342900">
              <a:buFont typeface="Arial" panose="020B0604020202020204" pitchFamily="34" charset="0"/>
              <a:buChar char="•"/>
            </a:pPr>
            <a:r>
              <a:rPr lang="en-US" dirty="0"/>
              <a:t>Wie könnte ein wissenschaftlich fundiertes Verständnis Entscheidungen oder Gespräche beeinflussen?</a:t>
            </a:r>
          </a:p>
          <a:p>
            <a:pPr marL="342900" indent="-342900">
              <a:buFont typeface="Arial" panose="020B0604020202020204" pitchFamily="34" charset="0"/>
              <a:buChar char="•"/>
            </a:pPr>
            <a:r>
              <a:rPr lang="en-US" dirty="0"/>
              <a:t>Was möchtest du als Nächstes erkunden?</a:t>
            </a:r>
          </a:p>
        </p:txBody>
      </p:sp>
      <p:pic>
        <p:nvPicPr>
          <p:cNvPr id="9" name="Picture Placeholder 8">
            <a:extLst>
              <a:ext uri="{FF2B5EF4-FFF2-40B4-BE49-F238E27FC236}">
                <a16:creationId xmlns:a16="http://schemas.microsoft.com/office/drawing/2014/main" id="{E06A27CA-7EFA-603E-46B3-ACF45556B2E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7" name="Text Placeholder 6">
            <a:extLst>
              <a:ext uri="{FF2B5EF4-FFF2-40B4-BE49-F238E27FC236}">
                <a16:creationId xmlns:a16="http://schemas.microsoft.com/office/drawing/2014/main" id="{1A905802-8D47-7172-78FF-40B61FA7E512}"/>
              </a:ext>
            </a:extLst>
          </p:cNvPr>
          <p:cNvSpPr>
            <a:spLocks noGrp="1"/>
          </p:cNvSpPr>
          <p:nvPr>
            <p:ph type="body" sz="quarter" idx="16"/>
          </p:nvPr>
        </p:nvSpPr>
        <p:spPr>
          <a:xfrm>
            <a:off x="4594468" y="761603"/>
            <a:ext cx="7475611" cy="803654"/>
          </a:xfrm>
        </p:spPr>
        <p:txBody>
          <a:bodyPr/>
          <a:lstStyle/>
          <a:p>
            <a:r>
              <a:rPr lang="en-IN" dirty="0">
                <a:solidFill>
                  <a:srgbClr val="1F8E47"/>
                </a:solidFill>
              </a:rPr>
              <a:t>REFLEKTIEREN — Verständnis vertiefen</a:t>
            </a:r>
          </a:p>
        </p:txBody>
      </p:sp>
    </p:spTree>
    <p:extLst>
      <p:ext uri="{BB962C8B-B14F-4D97-AF65-F5344CB8AC3E}">
        <p14:creationId xmlns:p14="http://schemas.microsoft.com/office/powerpoint/2010/main" val="13550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8323-182C-5392-4079-029028AE4D46}"/>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A50DD9D-BFBF-B0B1-6B76-5A8043C6F4D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3AFFB31F-F420-1AB3-C057-7A6FE52715AF}"/>
              </a:ext>
            </a:extLst>
          </p:cNvPr>
          <p:cNvSpPr>
            <a:spLocks noGrp="1"/>
          </p:cNvSpPr>
          <p:nvPr>
            <p:ph type="body" sz="quarter" idx="17"/>
          </p:nvPr>
        </p:nvSpPr>
        <p:spPr/>
        <p:txBody>
          <a:bodyPr/>
          <a:lstStyle/>
          <a:p>
            <a:r>
              <a:rPr lang="en-US" dirty="0"/>
              <a:t>06</a:t>
            </a:r>
          </a:p>
        </p:txBody>
      </p:sp>
      <p:pic>
        <p:nvPicPr>
          <p:cNvPr id="9" name="Picture 8">
            <a:extLst>
              <a:ext uri="{FF2B5EF4-FFF2-40B4-BE49-F238E27FC236}">
                <a16:creationId xmlns:a16="http://schemas.microsoft.com/office/drawing/2014/main" id="{84596E3C-3382-2182-18FE-6A5287A3C677}"/>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93386D46-8DDD-1384-3BAF-BB0580849032}"/>
              </a:ext>
            </a:extLst>
          </p:cNvPr>
          <p:cNvSpPr/>
          <p:nvPr/>
        </p:nvSpPr>
        <p:spPr>
          <a:xfrm>
            <a:off x="2448949" y="2558689"/>
            <a:ext cx="472909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E3D0B342-AA64-6051-72B5-03C0A69C1B40}"/>
              </a:ext>
            </a:extLst>
          </p:cNvPr>
          <p:cNvSpPr txBox="1"/>
          <p:nvPr/>
        </p:nvSpPr>
        <p:spPr>
          <a:xfrm>
            <a:off x="2546492" y="2581549"/>
            <a:ext cx="4513415"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Kernaussagen</a:t>
            </a:r>
          </a:p>
        </p:txBody>
      </p:sp>
    </p:spTree>
    <p:extLst>
      <p:ext uri="{BB962C8B-B14F-4D97-AF65-F5344CB8AC3E}">
        <p14:creationId xmlns:p14="http://schemas.microsoft.com/office/powerpoint/2010/main" val="318466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5E3A-3082-C35F-5179-5BF9E0ACC9E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0E7FA91-2366-4951-6394-EED801DC89D1}"/>
              </a:ext>
            </a:extLst>
          </p:cNvPr>
          <p:cNvSpPr>
            <a:spLocks noGrp="1"/>
          </p:cNvSpPr>
          <p:nvPr>
            <p:ph type="body" sz="quarter" idx="18"/>
          </p:nvPr>
        </p:nvSpPr>
        <p:spPr>
          <a:xfrm>
            <a:off x="675020" y="3392026"/>
            <a:ext cx="3005439" cy="1049221"/>
          </a:xfrm>
        </p:spPr>
        <p:txBody>
          <a:bodyPr/>
          <a:lstStyle/>
          <a:p>
            <a:r>
              <a:rPr lang="en-US" spc="324" dirty="0"/>
              <a:t>Teil 6: Kernaussagen</a:t>
            </a:r>
          </a:p>
        </p:txBody>
      </p:sp>
      <p:sp>
        <p:nvSpPr>
          <p:cNvPr id="7" name="Text Placeholder 6">
            <a:extLst>
              <a:ext uri="{FF2B5EF4-FFF2-40B4-BE49-F238E27FC236}">
                <a16:creationId xmlns:a16="http://schemas.microsoft.com/office/drawing/2014/main" id="{C037F186-2E7D-B63B-35D3-83D62A9548D5}"/>
              </a:ext>
            </a:extLst>
          </p:cNvPr>
          <p:cNvSpPr>
            <a:spLocks noGrp="1"/>
          </p:cNvSpPr>
          <p:nvPr>
            <p:ph type="body" sz="quarter" idx="19"/>
          </p:nvPr>
        </p:nvSpPr>
        <p:spPr/>
        <p:txBody>
          <a:bodyPr/>
          <a:lstStyle/>
          <a:p>
            <a:r>
              <a:rPr lang="en-US" dirty="0"/>
              <a:t>06</a:t>
            </a:r>
          </a:p>
        </p:txBody>
      </p:sp>
      <p:sp>
        <p:nvSpPr>
          <p:cNvPr id="8" name="Text Placeholder 7">
            <a:extLst>
              <a:ext uri="{FF2B5EF4-FFF2-40B4-BE49-F238E27FC236}">
                <a16:creationId xmlns:a16="http://schemas.microsoft.com/office/drawing/2014/main" id="{F5882456-86A4-A604-7C4E-121D8E5AB758}"/>
              </a:ext>
            </a:extLst>
          </p:cNvPr>
          <p:cNvSpPr>
            <a:spLocks noGrp="1"/>
          </p:cNvSpPr>
          <p:nvPr>
            <p:ph type="body" sz="quarter" idx="20"/>
          </p:nvPr>
        </p:nvSpPr>
        <p:spPr>
          <a:xfrm>
            <a:off x="4538704" y="2008148"/>
            <a:ext cx="7188476" cy="4678402"/>
          </a:xfrm>
        </p:spPr>
        <p:txBody>
          <a:bodyPr/>
          <a:lstStyle/>
          <a:p>
            <a:pPr marL="342900" indent="-342900">
              <a:buFont typeface="Arial" panose="020B0604020202020204" pitchFamily="34" charset="0"/>
              <a:buChar char="•"/>
            </a:pPr>
            <a:r>
              <a:rPr lang="en-US" sz="2300" dirty="0"/>
              <a:t>Klima bezeichnet langfristige Trends, nicht kurzfristige Wetterschwankungen.</a:t>
            </a:r>
          </a:p>
          <a:p>
            <a:pPr marL="342900" indent="-342900">
              <a:buFont typeface="Arial" panose="020B0604020202020204" pitchFamily="34" charset="0"/>
              <a:buChar char="•"/>
            </a:pPr>
            <a:r>
              <a:rPr lang="en-US" sz="2300" dirty="0"/>
              <a:t>Der Treibhauseffekt ist ein grundlegender und messbarer physikalischer Prozess.</a:t>
            </a:r>
          </a:p>
          <a:p>
            <a:pPr marL="342900" indent="-342900">
              <a:buFont typeface="Arial" panose="020B0604020202020204" pitchFamily="34" charset="0"/>
              <a:buChar char="•"/>
            </a:pPr>
            <a:r>
              <a:rPr lang="en-US" sz="2300" dirty="0"/>
              <a:t>Mehrere unabhängige Datenquellen bestätigen eine schnelle, vom Menschen verursachte Erwärmung.</a:t>
            </a:r>
          </a:p>
          <a:p>
            <a:pPr marL="342900" indent="-342900">
              <a:buFont typeface="Arial" panose="020B0604020202020204" pitchFamily="34" charset="0"/>
              <a:buChar char="•"/>
            </a:pPr>
            <a:r>
              <a:rPr lang="en-US" sz="2300" dirty="0"/>
              <a:t>Einfache Modelle und Beobachtungen helfen, abstrakte Prozesse greifbar zu machen.</a:t>
            </a:r>
          </a:p>
          <a:p>
            <a:pPr marL="342900" indent="-342900">
              <a:buFont typeface="Arial" panose="020B0604020202020204" pitchFamily="34" charset="0"/>
              <a:buChar char="•"/>
            </a:pPr>
            <a:r>
              <a:rPr lang="en-US" sz="2300" dirty="0"/>
              <a:t>Klimawissenschaft unterstützt bessere Entscheidungen im persönlichen, beruflichen und gesellschaftlichen Bereich.</a:t>
            </a:r>
            <a:endParaRPr lang="en-US" sz="2300" dirty="0">
              <a:solidFill>
                <a:srgbClr val="1F8E47"/>
              </a:solidFill>
            </a:endParaRPr>
          </a:p>
        </p:txBody>
      </p:sp>
      <p:sp>
        <p:nvSpPr>
          <p:cNvPr id="5" name="Text Placeholder 4">
            <a:extLst>
              <a:ext uri="{FF2B5EF4-FFF2-40B4-BE49-F238E27FC236}">
                <a16:creationId xmlns:a16="http://schemas.microsoft.com/office/drawing/2014/main" id="{6334EF0E-B2EB-894B-0C9C-EF4DDBE5387F}"/>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Kernaussagen</a:t>
            </a:r>
          </a:p>
        </p:txBody>
      </p:sp>
      <p:pic>
        <p:nvPicPr>
          <p:cNvPr id="9" name="Picture Placeholder 8">
            <a:extLst>
              <a:ext uri="{FF2B5EF4-FFF2-40B4-BE49-F238E27FC236}">
                <a16:creationId xmlns:a16="http://schemas.microsoft.com/office/drawing/2014/main" id="{F44CD52B-B5C1-4062-7978-19D6AF1D9F0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9580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32758-683F-7C46-8342-EC281A9283C0}"/>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7A50BA13-8A34-D55D-B73F-BF891739C78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A14DA6D2-935E-5B15-9659-12C81B95363F}"/>
              </a:ext>
            </a:extLst>
          </p:cNvPr>
          <p:cNvSpPr>
            <a:spLocks noGrp="1"/>
          </p:cNvSpPr>
          <p:nvPr>
            <p:ph type="body" sz="quarter" idx="17"/>
          </p:nvPr>
        </p:nvSpPr>
        <p:spPr/>
        <p:txBody>
          <a:bodyPr/>
          <a:lstStyle/>
          <a:p>
            <a:r>
              <a:rPr lang="en-US" dirty="0"/>
              <a:t>07</a:t>
            </a:r>
          </a:p>
        </p:txBody>
      </p:sp>
      <p:pic>
        <p:nvPicPr>
          <p:cNvPr id="9" name="Picture 8">
            <a:extLst>
              <a:ext uri="{FF2B5EF4-FFF2-40B4-BE49-F238E27FC236}">
                <a16:creationId xmlns:a16="http://schemas.microsoft.com/office/drawing/2014/main" id="{56769F8A-3EF2-D1E2-6143-F735019D8045}"/>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E23A0BB-E24A-AA4E-A7E3-2A846B22FC8F}"/>
              </a:ext>
            </a:extLst>
          </p:cNvPr>
          <p:cNvSpPr/>
          <p:nvPr/>
        </p:nvSpPr>
        <p:spPr>
          <a:xfrm>
            <a:off x="2483239" y="2558689"/>
            <a:ext cx="4291034"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7FE021DF-93C8-51CB-A102-1B50CE51BA2F}"/>
              </a:ext>
            </a:extLst>
          </p:cNvPr>
          <p:cNvSpPr txBox="1"/>
          <p:nvPr/>
        </p:nvSpPr>
        <p:spPr>
          <a:xfrm>
            <a:off x="2645579" y="2581549"/>
            <a:ext cx="4128694"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Mehr entdecken</a:t>
            </a:r>
          </a:p>
        </p:txBody>
      </p:sp>
      <p:sp>
        <p:nvSpPr>
          <p:cNvPr id="20" name="Rectangle 19">
            <a:extLst>
              <a:ext uri="{FF2B5EF4-FFF2-40B4-BE49-F238E27FC236}">
                <a16:creationId xmlns:a16="http://schemas.microsoft.com/office/drawing/2014/main" id="{D5D1211B-FD32-717F-4951-94492E6FD51F}"/>
              </a:ext>
            </a:extLst>
          </p:cNvPr>
          <p:cNvSpPr/>
          <p:nvPr/>
        </p:nvSpPr>
        <p:spPr>
          <a:xfrm>
            <a:off x="4743450" y="3435405"/>
            <a:ext cx="4392367" cy="56857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2" name="TextBox 1">
            <a:extLst>
              <a:ext uri="{FF2B5EF4-FFF2-40B4-BE49-F238E27FC236}">
                <a16:creationId xmlns:a16="http://schemas.microsoft.com/office/drawing/2014/main" id="{85D9DAF9-97D9-99DF-09D8-888F145B6364}"/>
              </a:ext>
            </a:extLst>
          </p:cNvPr>
          <p:cNvSpPr txBox="1"/>
          <p:nvPr/>
        </p:nvSpPr>
        <p:spPr>
          <a:xfrm>
            <a:off x="4983479" y="3468724"/>
            <a:ext cx="3829051" cy="461665"/>
          </a:xfrm>
          <a:prstGeom prst="rect">
            <a:avLst/>
          </a:prstGeom>
          <a:noFill/>
        </p:spPr>
        <p:txBody>
          <a:bodyPr wrap="square" rtlCol="0">
            <a:spAutoFit/>
          </a:bodyPr>
          <a:lstStyle/>
          <a:p>
            <a:pPr algn="ctr"/>
            <a:r>
              <a:rPr lang="en-US" sz="2400" b="1" spc="324" dirty="0">
                <a:solidFill>
                  <a:schemeClr val="bg1"/>
                </a:solidFill>
                <a:latin typeface="Calibri" panose="020F0502020204030204" pitchFamily="34" charset="0"/>
                <a:cs typeface="Calibri" panose="020F0502020204030204" pitchFamily="34" charset="0"/>
              </a:rPr>
              <a:t>Lesen, Ansehen &amp; Anhören</a:t>
            </a:r>
          </a:p>
        </p:txBody>
      </p:sp>
    </p:spTree>
    <p:extLst>
      <p:ext uri="{BB962C8B-B14F-4D97-AF65-F5344CB8AC3E}">
        <p14:creationId xmlns:p14="http://schemas.microsoft.com/office/powerpoint/2010/main" val="86219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2045704"/>
            <a:ext cx="5762440" cy="3973512"/>
          </a:xfrm>
        </p:spPr>
        <p:txBody>
          <a:bodyPr/>
          <a:lstStyle/>
          <a:p>
            <a:pPr marL="0" indent="0"/>
            <a:r>
              <a:rPr lang="en-US" b="1" dirty="0"/>
              <a:t>Carbon Brief – Erklärungen zur Klimawissenschaft</a:t>
            </a:r>
          </a:p>
          <a:p>
            <a:pPr marL="0" indent="0"/>
            <a:r>
              <a:rPr lang="en-US" dirty="0"/>
              <a:t>Datenbasierte Zusammenfassungen wissenschaftlicher Forschung.</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https://www.carbonbrief.org</a:t>
            </a:r>
            <a:endParaRPr lang="en-US" dirty="0">
              <a:solidFill>
                <a:srgbClr val="5398A2"/>
              </a:solidFill>
            </a:endParaRPr>
          </a:p>
          <a:p>
            <a:pPr marL="0" indent="0"/>
            <a:endParaRPr lang="en-US" dirty="0"/>
          </a:p>
          <a:p>
            <a:pPr marL="0" indent="0"/>
            <a:r>
              <a:rPr lang="en-US" b="1" dirty="0"/>
              <a:t>NASA Climate – Belege &amp; Ursachen</a:t>
            </a:r>
          </a:p>
          <a:p>
            <a:pPr marL="0" indent="0"/>
            <a:r>
              <a:rPr lang="en-US" dirty="0"/>
              <a:t>Verständliche und wissenschaftlich fundierte Überblicke.</a:t>
            </a:r>
          </a:p>
          <a:p>
            <a:pPr marL="0" indent="0"/>
            <a:r>
              <a:rPr lang="en-US" dirty="0">
                <a:solidFill>
                  <a:srgbClr val="5398A2"/>
                </a:solidFill>
                <a:hlinkClick r:id="rId3">
                  <a:extLst>
                    <a:ext uri="{A12FA001-AC4F-418D-AE19-62706E023703}">
                      <ahyp:hlinkClr xmlns:ahyp="http://schemas.microsoft.com/office/drawing/2018/hyperlinkcolor" val="tx"/>
                    </a:ext>
                  </a:extLst>
                </a:hlinkClick>
              </a:rPr>
              <a:t>https://climate.nasa.gov/evidence/</a:t>
            </a:r>
            <a:endParaRPr lang="en-US" dirty="0">
              <a:solidFill>
                <a:srgbClr val="5398A2"/>
              </a:solidFill>
            </a:endParaRP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p:txBody>
          <a:bodyPr/>
          <a:lstStyle/>
          <a:p>
            <a:r>
              <a:rPr lang="en-US" dirty="0">
                <a:solidFill>
                  <a:srgbClr val="1F8E47"/>
                </a:solidFill>
              </a:rPr>
              <a:t>Lesen</a:t>
            </a:r>
          </a:p>
        </p:txBody>
      </p:sp>
      <p:pic>
        <p:nvPicPr>
          <p:cNvPr id="10" name="Graphic 9" descr="Internet with solid fill">
            <a:extLst>
              <a:ext uri="{FF2B5EF4-FFF2-40B4-BE49-F238E27FC236}">
                <a16:creationId xmlns:a16="http://schemas.microsoft.com/office/drawing/2014/main" id="{353227A7-334D-4EDD-3C1C-34C7C289C26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690" y="4857750"/>
            <a:ext cx="571500" cy="571500"/>
          </a:xfrm>
          <a:prstGeom prst="rect">
            <a:avLst/>
          </a:prstGeom>
        </p:spPr>
      </p:pic>
      <p:sp>
        <p:nvSpPr>
          <p:cNvPr id="11" name="TextBox 10">
            <a:extLst>
              <a:ext uri="{FF2B5EF4-FFF2-40B4-BE49-F238E27FC236}">
                <a16:creationId xmlns:a16="http://schemas.microsoft.com/office/drawing/2014/main" id="{C10413F9-D059-B8CE-D336-37AFC906F430}"/>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pic>
        <p:nvPicPr>
          <p:cNvPr id="2" name="Graphic 1" descr="Internet with solid fill">
            <a:extLst>
              <a:ext uri="{FF2B5EF4-FFF2-40B4-BE49-F238E27FC236}">
                <a16:creationId xmlns:a16="http://schemas.microsoft.com/office/drawing/2014/main" id="{4CE2DB3C-01F6-32A4-6C4A-0CDEECE10B2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690" y="2598737"/>
            <a:ext cx="571500" cy="571500"/>
          </a:xfrm>
          <a:prstGeom prst="rect">
            <a:avLst/>
          </a:prstGeom>
        </p:spPr>
      </p:pic>
      <p:pic>
        <p:nvPicPr>
          <p:cNvPr id="9" name="Picture Placeholder 8">
            <a:extLst>
              <a:ext uri="{FF2B5EF4-FFF2-40B4-BE49-F238E27FC236}">
                <a16:creationId xmlns:a16="http://schemas.microsoft.com/office/drawing/2014/main" id="{CAB55C4C-6910-30E5-44DA-94CDF16685D0}"/>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r="31218"/>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33115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E2C94-2F09-63DE-C553-F2214765168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CA53788-A712-EA57-9016-0E5AD138F039}"/>
              </a:ext>
            </a:extLst>
          </p:cNvPr>
          <p:cNvSpPr>
            <a:spLocks noGrp="1"/>
          </p:cNvSpPr>
          <p:nvPr>
            <p:ph type="body" sz="quarter" idx="18"/>
          </p:nvPr>
        </p:nvSpPr>
        <p:spPr>
          <a:xfrm>
            <a:off x="798380" y="2045704"/>
            <a:ext cx="5762440" cy="3973512"/>
          </a:xfrm>
        </p:spPr>
        <p:txBody>
          <a:bodyPr/>
          <a:lstStyle/>
          <a:p>
            <a:pPr marL="0" indent="0"/>
            <a:r>
              <a:rPr lang="en-US" b="1" dirty="0"/>
              <a:t>DW Planet A (YouTube)</a:t>
            </a:r>
          </a:p>
          <a:p>
            <a:pPr marL="0" indent="0"/>
            <a:r>
              <a:rPr lang="en-US" dirty="0"/>
              <a:t>Kurze Videos über Klimasysteme, Auswirkungen und Innovationen.</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https://www.youtube.com/@DWPlanetA/ </a:t>
            </a:r>
            <a:endParaRPr lang="en-US" dirty="0">
              <a:solidFill>
                <a:srgbClr val="5398A2"/>
              </a:solidFill>
            </a:endParaRPr>
          </a:p>
          <a:p>
            <a:pPr marL="0" indent="0"/>
            <a:endParaRPr lang="en-US" dirty="0"/>
          </a:p>
          <a:p>
            <a:pPr marL="0" indent="0"/>
            <a:r>
              <a:rPr lang="en-US" b="1" dirty="0"/>
              <a:t>Vox Climate Series</a:t>
            </a:r>
          </a:p>
          <a:p>
            <a:pPr marL="0" indent="0"/>
            <a:r>
              <a:rPr lang="en-US" dirty="0"/>
              <a:t>Anschauliche Aufbereitungen globaler Klimathemen.</a:t>
            </a:r>
          </a:p>
          <a:p>
            <a:pPr marL="0" indent="0"/>
            <a:r>
              <a:rPr lang="en-US" dirty="0">
                <a:solidFill>
                  <a:srgbClr val="5398A2"/>
                </a:solidFill>
                <a:hlinkClick r:id="rId3">
                  <a:extLst>
                    <a:ext uri="{A12FA001-AC4F-418D-AE19-62706E023703}">
                      <ahyp:hlinkClr xmlns:ahyp="http://schemas.microsoft.com/office/drawing/2018/hyperlinkcolor" val="tx"/>
                    </a:ext>
                  </a:extLst>
                </a:hlinkClick>
              </a:rPr>
              <a:t>https://www.youtube.com/playlist?list=PLJ8cMiYb3G5eNh88rkSNQonaKMKjT-P6h </a:t>
            </a:r>
            <a:endParaRPr lang="en-US" dirty="0">
              <a:solidFill>
                <a:srgbClr val="5398A2"/>
              </a:solidFill>
            </a:endParaRPr>
          </a:p>
        </p:txBody>
      </p:sp>
      <p:sp>
        <p:nvSpPr>
          <p:cNvPr id="4" name="Text Placeholder 3">
            <a:extLst>
              <a:ext uri="{FF2B5EF4-FFF2-40B4-BE49-F238E27FC236}">
                <a16:creationId xmlns:a16="http://schemas.microsoft.com/office/drawing/2014/main" id="{98E16955-28BC-C453-8BF1-AD7893362514}"/>
              </a:ext>
            </a:extLst>
          </p:cNvPr>
          <p:cNvSpPr>
            <a:spLocks noGrp="1"/>
          </p:cNvSpPr>
          <p:nvPr>
            <p:ph type="body" sz="quarter" idx="16"/>
          </p:nvPr>
        </p:nvSpPr>
        <p:spPr/>
        <p:txBody>
          <a:bodyPr/>
          <a:lstStyle/>
          <a:p>
            <a:r>
              <a:rPr lang="en-US" dirty="0">
                <a:solidFill>
                  <a:srgbClr val="1F8E47"/>
                </a:solidFill>
              </a:rPr>
              <a:t>Ansehen</a:t>
            </a:r>
          </a:p>
        </p:txBody>
      </p:sp>
      <p:sp>
        <p:nvSpPr>
          <p:cNvPr id="11" name="TextBox 10">
            <a:extLst>
              <a:ext uri="{FF2B5EF4-FFF2-40B4-BE49-F238E27FC236}">
                <a16:creationId xmlns:a16="http://schemas.microsoft.com/office/drawing/2014/main" id="{6E67DB05-A1DF-7439-15E8-2C1B62D2DF47}"/>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pic>
        <p:nvPicPr>
          <p:cNvPr id="6" name="Picture 5">
            <a:extLst>
              <a:ext uri="{FF2B5EF4-FFF2-40B4-BE49-F238E27FC236}">
                <a16:creationId xmlns:a16="http://schemas.microsoft.com/office/drawing/2014/main" id="{CBBEB9F8-2C55-E445-A5A7-824C07BFDA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915" y="3248978"/>
            <a:ext cx="527050" cy="527050"/>
          </a:xfrm>
          <a:prstGeom prst="rect">
            <a:avLst/>
          </a:prstGeom>
        </p:spPr>
      </p:pic>
      <p:pic>
        <p:nvPicPr>
          <p:cNvPr id="7" name="Picture 6">
            <a:extLst>
              <a:ext uri="{FF2B5EF4-FFF2-40B4-BE49-F238E27FC236}">
                <a16:creationId xmlns:a16="http://schemas.microsoft.com/office/drawing/2014/main" id="{C3F4DC44-C561-3E47-FB23-15C63B2E6D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915" y="5104448"/>
            <a:ext cx="527050" cy="527050"/>
          </a:xfrm>
          <a:prstGeom prst="rect">
            <a:avLst/>
          </a:prstGeom>
        </p:spPr>
      </p:pic>
      <p:pic>
        <p:nvPicPr>
          <p:cNvPr id="14" name="Picture Placeholder 13">
            <a:extLst>
              <a:ext uri="{FF2B5EF4-FFF2-40B4-BE49-F238E27FC236}">
                <a16:creationId xmlns:a16="http://schemas.microsoft.com/office/drawing/2014/main" id="{99D5BC1A-0DA2-63AC-8D9E-D81E945713BD}"/>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l="2149" r="23030"/>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377075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3CC9F-0B89-9BB9-1B70-311A82D6F66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A7565ED-F5F1-136B-FB07-35CA01FA11E7}"/>
              </a:ext>
            </a:extLst>
          </p:cNvPr>
          <p:cNvSpPr>
            <a:spLocks noGrp="1"/>
          </p:cNvSpPr>
          <p:nvPr>
            <p:ph type="body" sz="quarter" idx="18"/>
          </p:nvPr>
        </p:nvSpPr>
        <p:spPr>
          <a:xfrm>
            <a:off x="525780" y="2045704"/>
            <a:ext cx="6035040" cy="4492256"/>
          </a:xfrm>
        </p:spPr>
        <p:txBody>
          <a:bodyPr/>
          <a:lstStyle/>
          <a:p>
            <a:pPr marL="0" indent="0"/>
            <a:r>
              <a:rPr lang="en-US" b="1" dirty="0" err="1"/>
              <a:t>TILclimate</a:t>
            </a:r>
            <a:r>
              <a:rPr lang="en-US" b="1" dirty="0"/>
              <a:t> (MIT)</a:t>
            </a:r>
          </a:p>
          <a:p>
            <a:pPr marL="0" indent="0"/>
            <a:r>
              <a:rPr lang="en-US" dirty="0"/>
              <a:t>Kompakte, wissenschaftlich fokussierte Folgen, ideal für strukturiertes Lernen.</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https://open.spotify.com/show/3n9rdUxp4307MuFJJIP8eE </a:t>
            </a:r>
            <a:endParaRPr lang="en-US" dirty="0">
              <a:solidFill>
                <a:srgbClr val="5398A2"/>
              </a:solidFill>
            </a:endParaRPr>
          </a:p>
          <a:p>
            <a:pPr marL="0" indent="0"/>
            <a:endParaRPr lang="en-US" dirty="0"/>
          </a:p>
          <a:p>
            <a:pPr marL="0" indent="0"/>
            <a:r>
              <a:rPr lang="en-US" b="1" dirty="0"/>
              <a:t>BBC – The Climate Question</a:t>
            </a:r>
          </a:p>
          <a:p>
            <a:pPr marL="0" indent="0"/>
            <a:r>
              <a:rPr lang="en-US" dirty="0"/>
              <a:t>Journalistische Auseinandersetzungen mit Klimathemen mit Einschätzungen von Fachleuten.</a:t>
            </a:r>
          </a:p>
          <a:p>
            <a:pPr marL="0" indent="0"/>
            <a:r>
              <a:rPr lang="en-US" dirty="0">
                <a:solidFill>
                  <a:srgbClr val="5398A2"/>
                </a:solidFill>
                <a:hlinkClick r:id="rId3">
                  <a:extLst>
                    <a:ext uri="{A12FA001-AC4F-418D-AE19-62706E023703}">
                      <ahyp:hlinkClr xmlns:ahyp="http://schemas.microsoft.com/office/drawing/2018/hyperlinkcolor" val="tx"/>
                    </a:ext>
                  </a:extLst>
                </a:hlinkClick>
              </a:rPr>
              <a:t>https://www.bbc.com/audio/brand/w13xtvb6 </a:t>
            </a:r>
            <a:endParaRPr lang="en-US" dirty="0">
              <a:solidFill>
                <a:srgbClr val="5398A2"/>
              </a:solidFill>
            </a:endParaRPr>
          </a:p>
        </p:txBody>
      </p:sp>
      <p:sp>
        <p:nvSpPr>
          <p:cNvPr id="4" name="Text Placeholder 3">
            <a:extLst>
              <a:ext uri="{FF2B5EF4-FFF2-40B4-BE49-F238E27FC236}">
                <a16:creationId xmlns:a16="http://schemas.microsoft.com/office/drawing/2014/main" id="{F44D6C82-65A9-661D-574E-6A199F92CBBB}"/>
              </a:ext>
            </a:extLst>
          </p:cNvPr>
          <p:cNvSpPr>
            <a:spLocks noGrp="1"/>
          </p:cNvSpPr>
          <p:nvPr>
            <p:ph type="body" sz="quarter" idx="16"/>
          </p:nvPr>
        </p:nvSpPr>
        <p:spPr/>
        <p:txBody>
          <a:bodyPr/>
          <a:lstStyle/>
          <a:p>
            <a:r>
              <a:rPr lang="en-US" dirty="0">
                <a:solidFill>
                  <a:srgbClr val="1F8E47"/>
                </a:solidFill>
              </a:rPr>
              <a:t>Anhören</a:t>
            </a:r>
          </a:p>
        </p:txBody>
      </p:sp>
      <p:sp>
        <p:nvSpPr>
          <p:cNvPr id="11" name="TextBox 10">
            <a:extLst>
              <a:ext uri="{FF2B5EF4-FFF2-40B4-BE49-F238E27FC236}">
                <a16:creationId xmlns:a16="http://schemas.microsoft.com/office/drawing/2014/main" id="{F4BAF06B-2AEE-9074-38F3-71E79B302AC2}"/>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pic>
        <p:nvPicPr>
          <p:cNvPr id="9" name="Picture Placeholder 8">
            <a:extLst>
              <a:ext uri="{FF2B5EF4-FFF2-40B4-BE49-F238E27FC236}">
                <a16:creationId xmlns:a16="http://schemas.microsoft.com/office/drawing/2014/main" id="{24D8F897-F9BE-68B5-371B-B41219EBC0A1}"/>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l="10485" r="10485"/>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01761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846A7D-BDFA-BC13-55EF-E519FFBD92A4}"/>
              </a:ext>
            </a:extLst>
          </p:cNvPr>
          <p:cNvSpPr>
            <a:spLocks noGrp="1"/>
          </p:cNvSpPr>
          <p:nvPr>
            <p:ph type="body" sz="quarter" idx="13"/>
          </p:nvPr>
        </p:nvSpPr>
        <p:spPr>
          <a:xfrm>
            <a:off x="102870" y="491490"/>
            <a:ext cx="5528818" cy="5120640"/>
          </a:xfrm>
        </p:spPr>
        <p:txBody>
          <a:bodyPr>
            <a:normAutofit lnSpcReduction="10000"/>
          </a:bodyPr>
          <a:lstStyle/>
          <a:p>
            <a:pPr algn="l"/>
            <a:r>
              <a:rPr lang="en-US" b="1" i="0" dirty="0"/>
              <a:t>Hinweise für Lehrende</a:t>
            </a:r>
          </a:p>
          <a:p>
            <a:pPr marL="457200" indent="-457200" algn="l">
              <a:buFont typeface="Arial" panose="020B0604020202020204" pitchFamily="34" charset="0"/>
              <a:buChar char="•"/>
            </a:pPr>
            <a:r>
              <a:rPr lang="en-US" i="0" dirty="0"/>
              <a:t>Fördern Sie faktenbasierte Diskussionen und Neugier.</a:t>
            </a:r>
          </a:p>
          <a:p>
            <a:pPr marL="457200" indent="-457200" algn="l">
              <a:buFont typeface="Arial" panose="020B0604020202020204" pitchFamily="34" charset="0"/>
              <a:buChar char="•"/>
            </a:pPr>
            <a:r>
              <a:rPr lang="en-US" i="0" dirty="0"/>
              <a:t>Planen Sie Zeit für Fragen und differenzierte Gespräche ein.</a:t>
            </a:r>
          </a:p>
          <a:p>
            <a:pPr marL="457200" indent="-457200" algn="l">
              <a:buFont typeface="Arial" panose="020B0604020202020204" pitchFamily="34" charset="0"/>
              <a:buChar char="•"/>
            </a:pPr>
            <a:r>
              <a:rPr lang="en-US" i="0" dirty="0"/>
              <a:t>Stellen Sie Bezüge zum Alltag, zu Städten, Technologien und neuen Berufsfeldern her.</a:t>
            </a:r>
          </a:p>
          <a:p>
            <a:pPr marL="457200" indent="-457200" algn="l">
              <a:buFont typeface="Arial" panose="020B0604020202020204" pitchFamily="34" charset="0"/>
              <a:buChar char="•"/>
            </a:pPr>
            <a:r>
              <a:rPr lang="en-US" i="0" dirty="0"/>
              <a:t>Betonen Sie glaubwürdige Informationsquellen für eigenständiges Erkunden.</a:t>
            </a:r>
            <a:endParaRPr lang="en-IN" i="0" dirty="0"/>
          </a:p>
        </p:txBody>
      </p:sp>
      <p:pic>
        <p:nvPicPr>
          <p:cNvPr id="7" name="Picture Placeholder 6">
            <a:extLst>
              <a:ext uri="{FF2B5EF4-FFF2-40B4-BE49-F238E27FC236}">
                <a16:creationId xmlns:a16="http://schemas.microsoft.com/office/drawing/2014/main" id="{9910BA03-DF55-183E-1A94-921D4CD0770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08" r="9508"/>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Tree>
    <p:extLst>
      <p:ext uri="{BB962C8B-B14F-4D97-AF65-F5344CB8AC3E}">
        <p14:creationId xmlns:p14="http://schemas.microsoft.com/office/powerpoint/2010/main" val="415489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F2D0709-E7F3-1896-AEB2-7A70E9FAEBB7}"/>
              </a:ext>
            </a:extLst>
          </p:cNvPr>
          <p:cNvSpPr>
            <a:spLocks noGrp="1"/>
          </p:cNvSpPr>
          <p:nvPr>
            <p:ph type="body" sz="quarter" idx="42"/>
          </p:nvPr>
        </p:nvSpPr>
        <p:spPr/>
        <p:txBody>
          <a:bodyPr/>
          <a:lstStyle/>
          <a:p>
            <a:r>
              <a:rPr lang="en-US" dirty="0"/>
              <a:t>INHALT</a:t>
            </a:r>
          </a:p>
          <a:p>
            <a:endParaRPr lang="en-US" dirty="0"/>
          </a:p>
        </p:txBody>
      </p:sp>
      <p:sp>
        <p:nvSpPr>
          <p:cNvPr id="8" name="Text Placeholder 7">
            <a:extLst>
              <a:ext uri="{FF2B5EF4-FFF2-40B4-BE49-F238E27FC236}">
                <a16:creationId xmlns:a16="http://schemas.microsoft.com/office/drawing/2014/main" id="{E4660C4B-65DD-F432-26F1-FEF2DC46FDD2}"/>
              </a:ext>
            </a:extLst>
          </p:cNvPr>
          <p:cNvSpPr>
            <a:spLocks noGrp="1"/>
          </p:cNvSpPr>
          <p:nvPr>
            <p:ph type="body" sz="quarter" idx="18"/>
          </p:nvPr>
        </p:nvSpPr>
        <p:spPr/>
        <p:txBody>
          <a:bodyPr/>
          <a:lstStyle/>
          <a:p>
            <a:r>
              <a:rPr lang="en-US" dirty="0"/>
              <a:t>Teil 4: VERBINDEN — Bezug zur echten Welt</a:t>
            </a:r>
            <a:endParaRPr lang="en-IN" dirty="0"/>
          </a:p>
        </p:txBody>
      </p:sp>
      <p:sp>
        <p:nvSpPr>
          <p:cNvPr id="9" name="Text Placeholder 8">
            <a:extLst>
              <a:ext uri="{FF2B5EF4-FFF2-40B4-BE49-F238E27FC236}">
                <a16:creationId xmlns:a16="http://schemas.microsoft.com/office/drawing/2014/main" id="{39F1B639-4712-A922-710F-1A10D67D56E3}"/>
              </a:ext>
            </a:extLst>
          </p:cNvPr>
          <p:cNvSpPr>
            <a:spLocks noGrp="1"/>
          </p:cNvSpPr>
          <p:nvPr>
            <p:ph type="body" sz="quarter" idx="19"/>
          </p:nvPr>
        </p:nvSpPr>
        <p:spPr/>
        <p:txBody>
          <a:bodyPr/>
          <a:lstStyle/>
          <a:p>
            <a:r>
              <a:rPr lang="en-US" dirty="0"/>
              <a:t>04</a:t>
            </a:r>
          </a:p>
        </p:txBody>
      </p:sp>
      <p:sp>
        <p:nvSpPr>
          <p:cNvPr id="12" name="Text Placeholder 11">
            <a:extLst>
              <a:ext uri="{FF2B5EF4-FFF2-40B4-BE49-F238E27FC236}">
                <a16:creationId xmlns:a16="http://schemas.microsoft.com/office/drawing/2014/main" id="{BF5C3B50-1620-AFF1-7592-031C77F8A105}"/>
              </a:ext>
            </a:extLst>
          </p:cNvPr>
          <p:cNvSpPr>
            <a:spLocks noGrp="1"/>
          </p:cNvSpPr>
          <p:nvPr>
            <p:ph type="body" sz="quarter" idx="43"/>
          </p:nvPr>
        </p:nvSpPr>
        <p:spPr/>
        <p:txBody>
          <a:bodyPr/>
          <a:lstStyle/>
          <a:p>
            <a:r>
              <a:rPr lang="en-US" dirty="0"/>
              <a:t>Teil 5: REFLEKTIEREN — Verständnis vertiefen</a:t>
            </a:r>
            <a:endParaRPr lang="en-IN" dirty="0"/>
          </a:p>
        </p:txBody>
      </p:sp>
      <p:sp>
        <p:nvSpPr>
          <p:cNvPr id="13" name="Text Placeholder 12">
            <a:extLst>
              <a:ext uri="{FF2B5EF4-FFF2-40B4-BE49-F238E27FC236}">
                <a16:creationId xmlns:a16="http://schemas.microsoft.com/office/drawing/2014/main" id="{AB7D0D24-1CD1-85FE-762C-A212A28ADFC5}"/>
              </a:ext>
            </a:extLst>
          </p:cNvPr>
          <p:cNvSpPr>
            <a:spLocks noGrp="1"/>
          </p:cNvSpPr>
          <p:nvPr>
            <p:ph type="body" sz="quarter" idx="44"/>
          </p:nvPr>
        </p:nvSpPr>
        <p:spPr/>
        <p:txBody>
          <a:bodyPr/>
          <a:lstStyle/>
          <a:p>
            <a:r>
              <a:rPr lang="en-US" dirty="0"/>
              <a:t>05</a:t>
            </a:r>
          </a:p>
        </p:txBody>
      </p:sp>
      <p:sp>
        <p:nvSpPr>
          <p:cNvPr id="15" name="Text Placeholder 14">
            <a:extLst>
              <a:ext uri="{FF2B5EF4-FFF2-40B4-BE49-F238E27FC236}">
                <a16:creationId xmlns:a16="http://schemas.microsoft.com/office/drawing/2014/main" id="{3E41FAFC-D288-DD09-3150-49A88ED76E7F}"/>
              </a:ext>
            </a:extLst>
          </p:cNvPr>
          <p:cNvSpPr>
            <a:spLocks noGrp="1"/>
          </p:cNvSpPr>
          <p:nvPr>
            <p:ph type="body" sz="quarter" idx="46"/>
          </p:nvPr>
        </p:nvSpPr>
        <p:spPr/>
        <p:txBody>
          <a:bodyPr/>
          <a:lstStyle/>
          <a:p>
            <a:r>
              <a:rPr lang="en-US" dirty="0"/>
              <a:t>Teil 6: Kernaussagen</a:t>
            </a:r>
          </a:p>
        </p:txBody>
      </p:sp>
      <p:sp>
        <p:nvSpPr>
          <p:cNvPr id="16" name="Text Placeholder 15">
            <a:extLst>
              <a:ext uri="{FF2B5EF4-FFF2-40B4-BE49-F238E27FC236}">
                <a16:creationId xmlns:a16="http://schemas.microsoft.com/office/drawing/2014/main" id="{7D0F2C9D-C00D-3B4A-3DAB-468076DEEF66}"/>
              </a:ext>
            </a:extLst>
          </p:cNvPr>
          <p:cNvSpPr>
            <a:spLocks noGrp="1"/>
          </p:cNvSpPr>
          <p:nvPr>
            <p:ph type="body" sz="quarter" idx="47"/>
          </p:nvPr>
        </p:nvSpPr>
        <p:spPr/>
        <p:txBody>
          <a:bodyPr/>
          <a:lstStyle/>
          <a:p>
            <a:r>
              <a:rPr lang="en-US" dirty="0"/>
              <a:t>06</a:t>
            </a:r>
          </a:p>
        </p:txBody>
      </p:sp>
      <p:sp>
        <p:nvSpPr>
          <p:cNvPr id="18" name="Text Placeholder 17">
            <a:extLst>
              <a:ext uri="{FF2B5EF4-FFF2-40B4-BE49-F238E27FC236}">
                <a16:creationId xmlns:a16="http://schemas.microsoft.com/office/drawing/2014/main" id="{CB2159E3-655E-B78D-8199-83C5D6E32DDC}"/>
              </a:ext>
            </a:extLst>
          </p:cNvPr>
          <p:cNvSpPr>
            <a:spLocks noGrp="1"/>
          </p:cNvSpPr>
          <p:nvPr>
            <p:ph type="body" sz="quarter" idx="49"/>
          </p:nvPr>
        </p:nvSpPr>
        <p:spPr/>
        <p:txBody>
          <a:bodyPr/>
          <a:lstStyle/>
          <a:p>
            <a:r>
              <a:rPr lang="en-US" dirty="0"/>
              <a:t>Teil 7: Mehr entdecken — Lesen, Ansehen &amp; Anhören</a:t>
            </a:r>
          </a:p>
        </p:txBody>
      </p:sp>
      <p:sp>
        <p:nvSpPr>
          <p:cNvPr id="19" name="Text Placeholder 18">
            <a:extLst>
              <a:ext uri="{FF2B5EF4-FFF2-40B4-BE49-F238E27FC236}">
                <a16:creationId xmlns:a16="http://schemas.microsoft.com/office/drawing/2014/main" id="{E799F6A4-09C0-367E-0C2F-17AA56887798}"/>
              </a:ext>
            </a:extLst>
          </p:cNvPr>
          <p:cNvSpPr>
            <a:spLocks noGrp="1"/>
          </p:cNvSpPr>
          <p:nvPr>
            <p:ph type="body" sz="quarter" idx="50"/>
          </p:nvPr>
        </p:nvSpPr>
        <p:spPr/>
        <p:txBody>
          <a:bodyPr/>
          <a:lstStyle/>
          <a:p>
            <a:r>
              <a:rPr lang="en-US" dirty="0"/>
              <a:t>07</a:t>
            </a:r>
          </a:p>
        </p:txBody>
      </p:sp>
      <p:pic>
        <p:nvPicPr>
          <p:cNvPr id="28" name="Picture Placeholder 27">
            <a:extLst>
              <a:ext uri="{FF2B5EF4-FFF2-40B4-BE49-F238E27FC236}">
                <a16:creationId xmlns:a16="http://schemas.microsoft.com/office/drawing/2014/main" id="{D1D3539F-A769-79FF-0F1B-F1FCE5E81F9F}"/>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l="46642" r="14544"/>
          <a:stretch>
            <a:fillRect/>
          </a:stretch>
        </p:blipFill>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6" name="Picture Placeholder 5">
            <a:extLst>
              <a:ext uri="{FF2B5EF4-FFF2-40B4-BE49-F238E27FC236}">
                <a16:creationId xmlns:a16="http://schemas.microsoft.com/office/drawing/2014/main" id="{673BBCA6-22FB-084D-427C-3514592B9F9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33952" r="33952"/>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17" name="Picture Placeholder 16">
            <a:extLst>
              <a:ext uri="{FF2B5EF4-FFF2-40B4-BE49-F238E27FC236}">
                <a16:creationId xmlns:a16="http://schemas.microsoft.com/office/drawing/2014/main" id="{61BAF492-6895-C286-A554-4E4BD5A14F03}"/>
              </a:ext>
            </a:extLst>
          </p:cNvPr>
          <p:cNvPicPr>
            <a:picLocks noGrp="1" noChangeAspect="1"/>
          </p:cNvPicPr>
          <p:nvPr>
            <p:ph type="pic" sz="quarter" idx="52"/>
          </p:nvPr>
        </p:nvPicPr>
        <p:blipFill>
          <a:blip r:embed="rId4" cstate="screen">
            <a:extLst>
              <a:ext uri="{28A0092B-C50C-407E-A947-70E740481C1C}">
                <a14:useLocalDpi xmlns:a14="http://schemas.microsoft.com/office/drawing/2010/main"/>
              </a:ext>
            </a:extLst>
          </a:blip>
          <a:srcRect l="30184" r="30184"/>
          <a:stretch>
            <a:fillRect/>
          </a:stretch>
        </p:blipFill>
        <p:spPr>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23" name="Picture Placeholder 22">
            <a:extLst>
              <a:ext uri="{FF2B5EF4-FFF2-40B4-BE49-F238E27FC236}">
                <a16:creationId xmlns:a16="http://schemas.microsoft.com/office/drawing/2014/main" id="{73AAE47F-4F2B-D0BE-529E-2E28C3BE9B60}"/>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l="33395" r="33395"/>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spTree>
    <p:extLst>
      <p:ext uri="{BB962C8B-B14F-4D97-AF65-F5344CB8AC3E}">
        <p14:creationId xmlns:p14="http://schemas.microsoft.com/office/powerpoint/2010/main" val="33865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6917969" y="2298183"/>
            <a:ext cx="3195486" cy="731140"/>
          </a:xfrm>
        </p:spPr>
        <p:txBody>
          <a:bodyPr/>
          <a:lstStyle/>
          <a:p>
            <a:r>
              <a:rPr lang="en-US" dirty="0"/>
              <a:t>Noch Fragen?</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7221608" y="1554480"/>
            <a:ext cx="3605719" cy="989958"/>
          </a:xfrm>
        </p:spPr>
        <p:txBody>
          <a:bodyPr/>
          <a:lstStyle/>
          <a:p>
            <a:pPr algn="l"/>
            <a:r>
              <a:rPr lang="en-US" b="1" dirty="0"/>
              <a:t>Vielen Dank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Tree>
    <p:extLst>
      <p:ext uri="{BB962C8B-B14F-4D97-AF65-F5344CB8AC3E}">
        <p14:creationId xmlns:p14="http://schemas.microsoft.com/office/powerpoint/2010/main" val="4334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64984E0-560B-2D8A-8C6C-20191EA54F7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2" name="Text Placeholder 1">
            <a:extLst>
              <a:ext uri="{FF2B5EF4-FFF2-40B4-BE49-F238E27FC236}">
                <a16:creationId xmlns:a16="http://schemas.microsoft.com/office/drawing/2014/main" id="{608056FF-5A3F-6E21-B9D0-7756A5526FFC}"/>
              </a:ext>
            </a:extLst>
          </p:cNvPr>
          <p:cNvSpPr>
            <a:spLocks noGrp="1"/>
          </p:cNvSpPr>
          <p:nvPr>
            <p:ph type="body" sz="quarter" idx="17"/>
          </p:nvPr>
        </p:nvSpPr>
        <p:spPr/>
        <p:txBody>
          <a:bodyPr/>
          <a:lstStyle/>
          <a:p>
            <a:r>
              <a:rPr lang="en-IN" dirty="0"/>
              <a:t>00</a:t>
            </a:r>
          </a:p>
        </p:txBody>
      </p:sp>
      <p:sp>
        <p:nvSpPr>
          <p:cNvPr id="7" name="Rectangle 6">
            <a:extLst>
              <a:ext uri="{FF2B5EF4-FFF2-40B4-BE49-F238E27FC236}">
                <a16:creationId xmlns:a16="http://schemas.microsoft.com/office/drawing/2014/main" id="{F26DC60D-A1BE-9920-1DDB-F84CFFF34E21}"/>
              </a:ext>
            </a:extLst>
          </p:cNvPr>
          <p:cNvSpPr/>
          <p:nvPr/>
        </p:nvSpPr>
        <p:spPr>
          <a:xfrm>
            <a:off x="2483239" y="2558689"/>
            <a:ext cx="4935200" cy="877685"/>
          </a:xfrm>
          <a:prstGeom prst="rect">
            <a:avLst/>
          </a:prstGeom>
          <a:solidFill>
            <a:schemeClr val="bg1"/>
          </a:solidFill>
          <a:ln>
            <a:solidFill>
              <a:srgbClr val="539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8" name="TextBox 7">
            <a:extLst>
              <a:ext uri="{FF2B5EF4-FFF2-40B4-BE49-F238E27FC236}">
                <a16:creationId xmlns:a16="http://schemas.microsoft.com/office/drawing/2014/main" id="{D623154C-3F4E-938A-054D-ADEC5D991627}"/>
              </a:ext>
            </a:extLst>
          </p:cNvPr>
          <p:cNvSpPr txBox="1"/>
          <p:nvPr/>
        </p:nvSpPr>
        <p:spPr>
          <a:xfrm>
            <a:off x="2645579" y="2581549"/>
            <a:ext cx="4723024"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EINFÜHRUNG</a:t>
            </a:r>
          </a:p>
        </p:txBody>
      </p:sp>
      <p:sp>
        <p:nvSpPr>
          <p:cNvPr id="13" name="Rectangle 12">
            <a:extLst>
              <a:ext uri="{FF2B5EF4-FFF2-40B4-BE49-F238E27FC236}">
                <a16:creationId xmlns:a16="http://schemas.microsoft.com/office/drawing/2014/main" id="{18539505-6856-AEFE-E5AE-F07E1E1F21FE}"/>
              </a:ext>
            </a:extLst>
          </p:cNvPr>
          <p:cNvSpPr/>
          <p:nvPr/>
        </p:nvSpPr>
        <p:spPr>
          <a:xfrm>
            <a:off x="5071337" y="3435406"/>
            <a:ext cx="3924073" cy="64061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14" name="TextBox 13">
            <a:extLst>
              <a:ext uri="{FF2B5EF4-FFF2-40B4-BE49-F238E27FC236}">
                <a16:creationId xmlns:a16="http://schemas.microsoft.com/office/drawing/2014/main" id="{A8EB6D52-9226-88EC-5448-E19A2AEB7340}"/>
              </a:ext>
            </a:extLst>
          </p:cNvPr>
          <p:cNvSpPr txBox="1"/>
          <p:nvPr/>
        </p:nvSpPr>
        <p:spPr>
          <a:xfrm>
            <a:off x="5071338" y="3524880"/>
            <a:ext cx="4015512" cy="523220"/>
          </a:xfrm>
          <a:prstGeom prst="rect">
            <a:avLst/>
          </a:prstGeom>
          <a:noFill/>
        </p:spPr>
        <p:txBody>
          <a:bodyPr wrap="square" rtlCol="0">
            <a:spAutoFit/>
          </a:bodyPr>
          <a:lstStyle/>
          <a:p>
            <a:pPr algn="ctr"/>
            <a:r>
              <a:rPr lang="en-IN" sz="2800" dirty="0">
                <a:solidFill>
                  <a:schemeClr val="bg1"/>
                </a:solidFill>
              </a:rPr>
              <a:t>&amp; Lernziele</a:t>
            </a:r>
          </a:p>
        </p:txBody>
      </p:sp>
    </p:spTree>
    <p:extLst>
      <p:ext uri="{BB962C8B-B14F-4D97-AF65-F5344CB8AC3E}">
        <p14:creationId xmlns:p14="http://schemas.microsoft.com/office/powerpoint/2010/main" val="331389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315709-1CCF-D712-44F9-618AC973FECE}"/>
              </a:ext>
            </a:extLst>
          </p:cNvPr>
          <p:cNvSpPr>
            <a:spLocks noGrp="1"/>
          </p:cNvSpPr>
          <p:nvPr>
            <p:ph type="body" sz="quarter" idx="18"/>
          </p:nvPr>
        </p:nvSpPr>
        <p:spPr>
          <a:xfrm>
            <a:off x="8652510" y="1857124"/>
            <a:ext cx="2891103" cy="1049221"/>
          </a:xfrm>
        </p:spPr>
        <p:txBody>
          <a:bodyPr/>
          <a:lstStyle/>
          <a:p>
            <a:r>
              <a:rPr lang="en-US" dirty="0"/>
              <a:t>EINFÜHRUNG</a:t>
            </a:r>
          </a:p>
          <a:p>
            <a:endParaRPr lang="en-US" dirty="0"/>
          </a:p>
        </p:txBody>
      </p:sp>
      <p:sp>
        <p:nvSpPr>
          <p:cNvPr id="5" name="Text Placeholder 4">
            <a:extLst>
              <a:ext uri="{FF2B5EF4-FFF2-40B4-BE49-F238E27FC236}">
                <a16:creationId xmlns:a16="http://schemas.microsoft.com/office/drawing/2014/main" id="{B7540682-E3A7-41C7-9DDC-37F458577DE4}"/>
              </a:ext>
            </a:extLst>
          </p:cNvPr>
          <p:cNvSpPr>
            <a:spLocks noGrp="1"/>
          </p:cNvSpPr>
          <p:nvPr>
            <p:ph type="body" sz="quarter" idx="19"/>
          </p:nvPr>
        </p:nvSpPr>
        <p:spPr/>
        <p:txBody>
          <a:bodyPr/>
          <a:lstStyle/>
          <a:p>
            <a:r>
              <a:rPr lang="en-US" dirty="0"/>
              <a:t>00</a:t>
            </a:r>
          </a:p>
        </p:txBody>
      </p:sp>
      <p:sp>
        <p:nvSpPr>
          <p:cNvPr id="7" name="Text Placeholder 6">
            <a:extLst>
              <a:ext uri="{FF2B5EF4-FFF2-40B4-BE49-F238E27FC236}">
                <a16:creationId xmlns:a16="http://schemas.microsoft.com/office/drawing/2014/main" id="{3FD5808F-8355-0701-CAA8-F0F534E3808D}"/>
              </a:ext>
            </a:extLst>
          </p:cNvPr>
          <p:cNvSpPr>
            <a:spLocks noGrp="1"/>
          </p:cNvSpPr>
          <p:nvPr>
            <p:ph type="body" sz="quarter" idx="21"/>
          </p:nvPr>
        </p:nvSpPr>
        <p:spPr>
          <a:xfrm>
            <a:off x="160020" y="3756621"/>
            <a:ext cx="11898630" cy="2792769"/>
          </a:xfrm>
        </p:spPr>
        <p:txBody>
          <a:bodyPr/>
          <a:lstStyle/>
          <a:p>
            <a:pPr marL="0" indent="0"/>
            <a:r>
              <a:rPr lang="en-US" sz="2300" dirty="0"/>
              <a:t>Die Klimawissenschaft liefert eine sachliche Grundlage, um zu verstehen, wie und warum sich unser Planet verändert. Viele Menschen stoßen auf widersprüchliche Informationen, schnelllebige Klimanachrichten oder unklare Erklärungen.</a:t>
            </a:r>
          </a:p>
          <a:p>
            <a:pPr marL="0" indent="0"/>
            <a:r>
              <a:rPr lang="en-US" sz="2300" dirty="0"/>
              <a:t>Eine klare wissenschaftliche Grundlage hilft dabei, diese Signale einzuordnen, fördert fundierte Diskussionen und stärkt die Fähigkeit, Aussagen im Alltag, im Beruf oder in öffentlichen Debatten zu bewerten.</a:t>
            </a:r>
          </a:p>
          <a:p>
            <a:pPr marL="0" indent="0"/>
            <a:r>
              <a:rPr lang="en-US" sz="2300" dirty="0">
                <a:solidFill>
                  <a:srgbClr val="1F8E47"/>
                </a:solidFill>
              </a:rPr>
              <a:t>Diese </a:t>
            </a:r>
            <a:r>
              <a:rPr lang="en-US" sz="2300" b="1" dirty="0">
                <a:solidFill>
                  <a:srgbClr val="1F8E47"/>
                </a:solidFill>
              </a:rPr>
              <a:t>Aktivität</a:t>
            </a:r>
            <a:r>
              <a:rPr lang="en-US" sz="2300" dirty="0">
                <a:solidFill>
                  <a:srgbClr val="1F8E47"/>
                </a:solidFill>
              </a:rPr>
              <a:t> bietet einen kompakten Überblick über die Klimawissenschaft, ein praktisches Experiment und angewandte Analysen für reale Kontexte.</a:t>
            </a:r>
            <a:endParaRPr lang="en-US" sz="2300" b="1" dirty="0">
              <a:solidFill>
                <a:srgbClr val="1F8E47"/>
              </a:solidFill>
            </a:endParaRPr>
          </a:p>
        </p:txBody>
      </p:sp>
      <p:pic>
        <p:nvPicPr>
          <p:cNvPr id="14" name="Picture 13">
            <a:extLst>
              <a:ext uri="{FF2B5EF4-FFF2-40B4-BE49-F238E27FC236}">
                <a16:creationId xmlns:a16="http://schemas.microsoft.com/office/drawing/2014/main" id="{72BFF173-3F26-7AF2-CED4-9E59D1FABA54}"/>
              </a:ext>
            </a:extLst>
          </p:cNvPr>
          <p:cNvPicPr>
            <a:picLocks noChangeAspect="1"/>
          </p:cNvPicPr>
          <p:nvPr/>
        </p:nvPicPr>
        <p:blipFill>
          <a:blip r:embed="rId2" cstate="screen">
            <a:extLst>
              <a:ext uri="{28A0092B-C50C-407E-A947-70E740481C1C}">
                <a14:useLocalDpi xmlns:a14="http://schemas.microsoft.com/office/drawing/2010/main"/>
              </a:ext>
            </a:extLst>
          </a:blip>
          <a:srcRect t="16713" b="16713"/>
          <a:stretch/>
        </p:blipFill>
        <p:spPr>
          <a:xfrm>
            <a:off x="0" y="491490"/>
            <a:ext cx="8149590" cy="3051810"/>
          </a:xfrm>
          <a:custGeom>
            <a:avLst/>
            <a:gdLst>
              <a:gd name="csX0" fmla="*/ 0 w 8149590"/>
              <a:gd name="csY0" fmla="*/ 0 h 3051810"/>
              <a:gd name="csX1" fmla="*/ 6623685 w 8149590"/>
              <a:gd name="csY1" fmla="*/ 0 h 3051810"/>
              <a:gd name="csX2" fmla="*/ 8149590 w 8149590"/>
              <a:gd name="csY2" fmla="*/ 1525905 h 3051810"/>
              <a:gd name="csX3" fmla="*/ 6623685 w 8149590"/>
              <a:gd name="csY3" fmla="*/ 3051810 h 3051810"/>
              <a:gd name="csX4" fmla="*/ 0 w 8149590"/>
              <a:gd name="csY4" fmla="*/ 3051810 h 3051810"/>
            </a:gdLst>
            <a:ahLst/>
            <a:cxnLst>
              <a:cxn ang="0">
                <a:pos x="csX0" y="csY0"/>
              </a:cxn>
              <a:cxn ang="0">
                <a:pos x="csX1" y="csY1"/>
              </a:cxn>
              <a:cxn ang="0">
                <a:pos x="csX2" y="csY2"/>
              </a:cxn>
              <a:cxn ang="0">
                <a:pos x="csX3" y="csY3"/>
              </a:cxn>
              <a:cxn ang="0">
                <a:pos x="csX4" y="csY4"/>
              </a:cxn>
            </a:cxnLst>
            <a:rect l="l" t="t" r="r" b="b"/>
            <a:pathLst>
              <a:path w="8149590" h="3051810">
                <a:moveTo>
                  <a:pt x="0" y="0"/>
                </a:moveTo>
                <a:lnTo>
                  <a:pt x="6623685" y="0"/>
                </a:lnTo>
                <a:cubicBezTo>
                  <a:pt x="7466419" y="0"/>
                  <a:pt x="8149590" y="683171"/>
                  <a:pt x="8149590" y="1525905"/>
                </a:cubicBezTo>
                <a:cubicBezTo>
                  <a:pt x="8149590" y="2368639"/>
                  <a:pt x="7466419" y="3051810"/>
                  <a:pt x="6623685" y="3051810"/>
                </a:cubicBezTo>
                <a:lnTo>
                  <a:pt x="0" y="3051810"/>
                </a:lnTo>
                <a:close/>
              </a:path>
            </a:pathLst>
          </a:custGeom>
          <a:ln>
            <a:solidFill>
              <a:schemeClr val="bg1">
                <a:lumMod val="85000"/>
              </a:schemeClr>
            </a:solidFill>
          </a:ln>
        </p:spPr>
      </p:pic>
    </p:spTree>
    <p:extLst>
      <p:ext uri="{BB962C8B-B14F-4D97-AF65-F5344CB8AC3E}">
        <p14:creationId xmlns:p14="http://schemas.microsoft.com/office/powerpoint/2010/main" val="4332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2" y="1565257"/>
            <a:ext cx="4882328" cy="4743716"/>
          </a:xfrm>
        </p:spPr>
        <p:txBody>
          <a:bodyPr/>
          <a:lstStyle/>
          <a:p>
            <a:pPr marL="342900" indent="-342900">
              <a:buFont typeface="Arial" panose="020B0604020202020204" pitchFamily="34" charset="0"/>
              <a:buChar char="•"/>
            </a:pPr>
            <a:r>
              <a:rPr lang="en-US" dirty="0"/>
              <a:t>Nach Abschluss dieser Aktivität können die Teilnehmenden:</a:t>
            </a:r>
          </a:p>
          <a:p>
            <a:pPr marL="342900" indent="-342900">
              <a:buFont typeface="Arial" panose="020B0604020202020204" pitchFamily="34" charset="0"/>
              <a:buChar char="•"/>
            </a:pPr>
            <a:r>
              <a:rPr lang="en-US" dirty="0"/>
              <a:t>klar zwischen Wetter und Klima unterscheiden</a:t>
            </a:r>
          </a:p>
          <a:p>
            <a:pPr marL="342900" indent="-342900">
              <a:buFont typeface="Arial" panose="020B0604020202020204" pitchFamily="34" charset="0"/>
              <a:buChar char="•"/>
            </a:pPr>
            <a:r>
              <a:rPr lang="en-US" dirty="0"/>
              <a:t>den Treibhauseffekt wissenschaftlich korrekt erklären</a:t>
            </a:r>
          </a:p>
          <a:p>
            <a:pPr marL="342900" indent="-342900">
              <a:buFont typeface="Arial" panose="020B0604020202020204" pitchFamily="34" charset="0"/>
              <a:buChar char="•"/>
            </a:pPr>
            <a:r>
              <a:rPr lang="en-US" dirty="0"/>
              <a:t>die wichtigsten Ursachen des Klimawandels benennen</a:t>
            </a:r>
          </a:p>
          <a:p>
            <a:pPr marL="342900" indent="-342900">
              <a:buFont typeface="Arial" panose="020B0604020202020204" pitchFamily="34" charset="0"/>
              <a:buChar char="•"/>
            </a:pPr>
            <a:r>
              <a:rPr lang="en-US" dirty="0"/>
              <a:t>verstehen, wie langfristige Klimadaten erhoben und genutzt werden</a:t>
            </a:r>
            <a:endParaRPr lang="en-US" dirty="0">
              <a:solidFill>
                <a:srgbClr val="5398A2"/>
              </a:solidFill>
            </a:endParaRP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798382" y="761603"/>
            <a:ext cx="7556948" cy="803654"/>
          </a:xfrm>
        </p:spPr>
        <p:txBody>
          <a:bodyPr/>
          <a:lstStyle/>
          <a:p>
            <a:r>
              <a:rPr lang="en-US" dirty="0">
                <a:solidFill>
                  <a:srgbClr val="5398A2"/>
                </a:solidFill>
              </a:rPr>
              <a:t>Lernziele</a:t>
            </a:r>
          </a:p>
        </p:txBody>
      </p:sp>
      <p:pic>
        <p:nvPicPr>
          <p:cNvPr id="7" name="Picture Placeholder 6">
            <a:extLst>
              <a:ext uri="{FF2B5EF4-FFF2-40B4-BE49-F238E27FC236}">
                <a16:creationId xmlns:a16="http://schemas.microsoft.com/office/drawing/2014/main" id="{2495721B-0D4D-5CFC-0D65-81B69FC259D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6025" r="6025"/>
          <a:stretch>
            <a:fillRect/>
          </a:stretch>
        </p:blipFill>
        <p:spPr>
          <a:prstGeom prst="rect">
            <a:avLst/>
          </a:prstGeom>
          <a:solidFill>
            <a:srgbClr val="FFFFFF">
              <a:lumMod val="95000"/>
            </a:srgbClr>
          </a:solidFill>
        </p:spPr>
      </p:pic>
      <p:pic>
        <p:nvPicPr>
          <p:cNvPr id="3" name="Graphic 2" descr="Chevron arrows with solid fill">
            <a:extLst>
              <a:ext uri="{FF2B5EF4-FFF2-40B4-BE49-F238E27FC236}">
                <a16:creationId xmlns:a16="http://schemas.microsoft.com/office/drawing/2014/main" id="{FCB261DF-BAF1-1802-2CE2-9F5E7C85860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798382" y="5608717"/>
            <a:ext cx="590550" cy="590550"/>
          </a:xfrm>
          <a:prstGeom prst="rect">
            <a:avLst/>
          </a:prstGeom>
        </p:spPr>
      </p:pic>
    </p:spTree>
    <p:extLst>
      <p:ext uri="{BB962C8B-B14F-4D97-AF65-F5344CB8AC3E}">
        <p14:creationId xmlns:p14="http://schemas.microsoft.com/office/powerpoint/2010/main" val="315185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0A902-A3E9-5BCE-0008-33F864C06D7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1EEFB3E-0407-3FBB-BD6F-84991B89E43E}"/>
              </a:ext>
            </a:extLst>
          </p:cNvPr>
          <p:cNvSpPr>
            <a:spLocks noGrp="1"/>
          </p:cNvSpPr>
          <p:nvPr>
            <p:ph type="body" sz="quarter" idx="18"/>
          </p:nvPr>
        </p:nvSpPr>
        <p:spPr>
          <a:xfrm>
            <a:off x="798382" y="1565257"/>
            <a:ext cx="4882328" cy="4743716"/>
          </a:xfrm>
        </p:spPr>
        <p:txBody>
          <a:bodyPr/>
          <a:lstStyle/>
          <a:p>
            <a:pPr marL="342900" indent="-342900">
              <a:buFont typeface="Arial" panose="020B0604020202020204" pitchFamily="34" charset="0"/>
              <a:buChar char="•"/>
            </a:pPr>
            <a:r>
              <a:rPr lang="en-US" dirty="0"/>
              <a:t>ein einfaches Modell bauen, das die Wärmespeicherung in der Atmosphäre zeigt</a:t>
            </a:r>
          </a:p>
          <a:p>
            <a:pPr marL="342900" indent="-342900">
              <a:buFont typeface="Arial" panose="020B0604020202020204" pitchFamily="34" charset="0"/>
              <a:buChar char="•"/>
            </a:pPr>
            <a:r>
              <a:rPr lang="en-US" dirty="0"/>
              <a:t>Konzepte der Klimawissenschaft mit dem persönlichen, sozialen und städtischen Umfeld verknüpfen</a:t>
            </a:r>
          </a:p>
          <a:p>
            <a:pPr marL="342900" indent="-342900">
              <a:buFont typeface="Arial" panose="020B0604020202020204" pitchFamily="34" charset="0"/>
              <a:buChar char="•"/>
            </a:pPr>
            <a:r>
              <a:rPr lang="en-US" dirty="0"/>
              <a:t>die Verlässlichkeit von Klima-Informationsquellen bewerten</a:t>
            </a:r>
            <a:endParaRPr lang="en-US" dirty="0">
              <a:solidFill>
                <a:srgbClr val="5398A2"/>
              </a:solidFill>
            </a:endParaRPr>
          </a:p>
        </p:txBody>
      </p:sp>
      <p:sp>
        <p:nvSpPr>
          <p:cNvPr id="4" name="Text Placeholder 3">
            <a:extLst>
              <a:ext uri="{FF2B5EF4-FFF2-40B4-BE49-F238E27FC236}">
                <a16:creationId xmlns:a16="http://schemas.microsoft.com/office/drawing/2014/main" id="{C87D383F-9647-876D-87C6-6E18510C030E}"/>
              </a:ext>
            </a:extLst>
          </p:cNvPr>
          <p:cNvSpPr>
            <a:spLocks noGrp="1"/>
          </p:cNvSpPr>
          <p:nvPr>
            <p:ph type="body" sz="quarter" idx="16"/>
          </p:nvPr>
        </p:nvSpPr>
        <p:spPr>
          <a:xfrm>
            <a:off x="798382" y="761603"/>
            <a:ext cx="7556948" cy="803654"/>
          </a:xfrm>
        </p:spPr>
        <p:txBody>
          <a:bodyPr/>
          <a:lstStyle/>
          <a:p>
            <a:r>
              <a:rPr lang="en-US" dirty="0">
                <a:solidFill>
                  <a:srgbClr val="5398A2"/>
                </a:solidFill>
              </a:rPr>
              <a:t>Lernziele</a:t>
            </a:r>
          </a:p>
        </p:txBody>
      </p:sp>
      <p:pic>
        <p:nvPicPr>
          <p:cNvPr id="8" name="Picture Placeholder 7">
            <a:extLst>
              <a:ext uri="{FF2B5EF4-FFF2-40B4-BE49-F238E27FC236}">
                <a16:creationId xmlns:a16="http://schemas.microsoft.com/office/drawing/2014/main" id="{B813F687-82F6-21CD-76FB-1957AD119B8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6025" r="6025"/>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313527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AB69-EF05-ED48-15CF-288C7291B5E0}"/>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6FF2865-64DC-BE58-1058-73D4898EAB5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6B16D891-388F-6B91-7A53-97757BF35110}"/>
              </a:ext>
            </a:extLst>
          </p:cNvPr>
          <p:cNvSpPr>
            <a:spLocks noGrp="1"/>
          </p:cNvSpPr>
          <p:nvPr>
            <p:ph type="body" sz="quarter" idx="17"/>
          </p:nvPr>
        </p:nvSpPr>
        <p:spPr/>
        <p:txBody>
          <a:bodyPr/>
          <a:lstStyle/>
          <a:p>
            <a:r>
              <a:rPr lang="en-US" dirty="0"/>
              <a:t>01</a:t>
            </a:r>
          </a:p>
        </p:txBody>
      </p:sp>
      <p:pic>
        <p:nvPicPr>
          <p:cNvPr id="9" name="Picture 8">
            <a:extLst>
              <a:ext uri="{FF2B5EF4-FFF2-40B4-BE49-F238E27FC236}">
                <a16:creationId xmlns:a16="http://schemas.microsoft.com/office/drawing/2014/main" id="{7DB0BA14-EF87-55E7-242B-902858E7EB23}"/>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969A56AF-7983-6E72-2583-FDA7175276BA}"/>
              </a:ext>
            </a:extLst>
          </p:cNvPr>
          <p:cNvSpPr/>
          <p:nvPr/>
        </p:nvSpPr>
        <p:spPr>
          <a:xfrm>
            <a:off x="2128909" y="2319239"/>
            <a:ext cx="8066651" cy="853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99977186-9611-0F91-F5A8-E5E388FEA97B}"/>
              </a:ext>
            </a:extLst>
          </p:cNvPr>
          <p:cNvSpPr txBox="1"/>
          <p:nvPr/>
        </p:nvSpPr>
        <p:spPr>
          <a:xfrm>
            <a:off x="2208918" y="2342099"/>
            <a:ext cx="7854173" cy="830997"/>
          </a:xfrm>
          <a:prstGeom prst="rect">
            <a:avLst/>
          </a:prstGeom>
          <a:noFill/>
        </p:spPr>
        <p:txBody>
          <a:bodyPr wrap="square" rtlCol="0">
            <a:spAutoFit/>
          </a:bodyPr>
          <a:lstStyle/>
          <a:p>
            <a:pPr algn="ctr"/>
            <a:r>
              <a:rPr lang="en-US" sz="4800" b="1" spc="324" dirty="0">
                <a:solidFill>
                  <a:srgbClr val="1F8E47"/>
                </a:solidFill>
                <a:latin typeface="Calibri" panose="020F0502020204030204" pitchFamily="34" charset="0"/>
                <a:cs typeface="Calibri" panose="020F0502020204030204" pitchFamily="34" charset="0"/>
              </a:rPr>
              <a:t>Grundlagen der Klimawissenschaft</a:t>
            </a:r>
          </a:p>
        </p:txBody>
      </p:sp>
      <p:sp>
        <p:nvSpPr>
          <p:cNvPr id="2" name="Rectangle 1">
            <a:extLst>
              <a:ext uri="{FF2B5EF4-FFF2-40B4-BE49-F238E27FC236}">
                <a16:creationId xmlns:a16="http://schemas.microsoft.com/office/drawing/2014/main" id="{5383F979-E400-FE2E-4104-C438ADFF5FA8}"/>
              </a:ext>
            </a:extLst>
          </p:cNvPr>
          <p:cNvSpPr/>
          <p:nvPr/>
        </p:nvSpPr>
        <p:spPr>
          <a:xfrm>
            <a:off x="4685731" y="3161666"/>
            <a:ext cx="3897630" cy="560070"/>
          </a:xfrm>
          <a:prstGeom prst="rect">
            <a:avLst/>
          </a:pr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324" dirty="0">
                <a:solidFill>
                  <a:schemeClr val="bg1"/>
                </a:solidFill>
                <a:latin typeface="Calibri" panose="020F0502020204030204" pitchFamily="34" charset="0"/>
                <a:cs typeface="Calibri" panose="020F0502020204030204" pitchFamily="34" charset="0"/>
              </a:rPr>
              <a:t>(Factsheet)</a:t>
            </a:r>
            <a:endParaRPr lang="en-IN" sz="2400" dirty="0">
              <a:solidFill>
                <a:schemeClr val="bg1"/>
              </a:solidFill>
            </a:endParaRPr>
          </a:p>
        </p:txBody>
      </p:sp>
    </p:spTree>
    <p:extLst>
      <p:ext uri="{BB962C8B-B14F-4D97-AF65-F5344CB8AC3E}">
        <p14:creationId xmlns:p14="http://schemas.microsoft.com/office/powerpoint/2010/main" val="15959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7CCA0-4502-DDEC-90CE-CA906440B8E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5C0D14-5C8C-9B3C-A45E-729C263D67F1}"/>
              </a:ext>
            </a:extLst>
          </p:cNvPr>
          <p:cNvSpPr>
            <a:spLocks noGrp="1"/>
          </p:cNvSpPr>
          <p:nvPr>
            <p:ph type="body" sz="quarter" idx="18"/>
          </p:nvPr>
        </p:nvSpPr>
        <p:spPr>
          <a:xfrm>
            <a:off x="675020" y="3392026"/>
            <a:ext cx="3051160" cy="1049221"/>
          </a:xfrm>
        </p:spPr>
        <p:txBody>
          <a:bodyPr/>
          <a:lstStyle/>
          <a:p>
            <a:r>
              <a:rPr lang="en-US" spc="324" dirty="0"/>
              <a:t>Teil 1: Grundlagen der Klimawissenschaft (Factsheet)</a:t>
            </a:r>
          </a:p>
        </p:txBody>
      </p:sp>
      <p:sp>
        <p:nvSpPr>
          <p:cNvPr id="3" name="Text Placeholder 2">
            <a:extLst>
              <a:ext uri="{FF2B5EF4-FFF2-40B4-BE49-F238E27FC236}">
                <a16:creationId xmlns:a16="http://schemas.microsoft.com/office/drawing/2014/main" id="{5EC49528-2FC8-9380-14F6-921CF082DBF5}"/>
              </a:ext>
            </a:extLst>
          </p:cNvPr>
          <p:cNvSpPr>
            <a:spLocks noGrp="1"/>
          </p:cNvSpPr>
          <p:nvPr>
            <p:ph type="body" sz="quarter" idx="19"/>
          </p:nvPr>
        </p:nvSpPr>
        <p:spPr/>
        <p:txBody>
          <a:bodyPr/>
          <a:lstStyle/>
          <a:p>
            <a:r>
              <a:rPr lang="en-IN" dirty="0"/>
              <a:t>01</a:t>
            </a:r>
          </a:p>
        </p:txBody>
      </p:sp>
      <p:sp>
        <p:nvSpPr>
          <p:cNvPr id="6" name="Text Placeholder 5">
            <a:extLst>
              <a:ext uri="{FF2B5EF4-FFF2-40B4-BE49-F238E27FC236}">
                <a16:creationId xmlns:a16="http://schemas.microsoft.com/office/drawing/2014/main" id="{64F2823E-2CEB-FCFE-67FF-77AACD5785D6}"/>
              </a:ext>
            </a:extLst>
          </p:cNvPr>
          <p:cNvSpPr>
            <a:spLocks noGrp="1"/>
          </p:cNvSpPr>
          <p:nvPr>
            <p:ph type="body" sz="quarter" idx="16"/>
          </p:nvPr>
        </p:nvSpPr>
        <p:spPr>
          <a:xfrm>
            <a:off x="4434828" y="761603"/>
            <a:ext cx="7612392" cy="803654"/>
          </a:xfrm>
        </p:spPr>
        <p:txBody>
          <a:bodyPr/>
          <a:lstStyle/>
          <a:p>
            <a:r>
              <a:rPr lang="en-US" dirty="0">
                <a:solidFill>
                  <a:srgbClr val="1F8E47"/>
                </a:solidFill>
              </a:rPr>
              <a:t>Wetter vs. Klima</a:t>
            </a:r>
          </a:p>
        </p:txBody>
      </p:sp>
      <p:sp>
        <p:nvSpPr>
          <p:cNvPr id="9" name="Text Placeholder 4">
            <a:extLst>
              <a:ext uri="{FF2B5EF4-FFF2-40B4-BE49-F238E27FC236}">
                <a16:creationId xmlns:a16="http://schemas.microsoft.com/office/drawing/2014/main" id="{DC8FEA9B-4D25-FFB3-1156-19A3947601D0}"/>
              </a:ext>
            </a:extLst>
          </p:cNvPr>
          <p:cNvSpPr txBox="1">
            <a:spLocks/>
          </p:cNvSpPr>
          <p:nvPr/>
        </p:nvSpPr>
        <p:spPr>
          <a:xfrm>
            <a:off x="4434827" y="1991677"/>
            <a:ext cx="7365574" cy="3849918"/>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b="1" dirty="0">
                <a:solidFill>
                  <a:srgbClr val="1F8E47"/>
                </a:solidFill>
              </a:rPr>
              <a:t>Wetter</a:t>
            </a:r>
            <a:r>
              <a:rPr lang="en-US" sz="2400" dirty="0">
                <a:solidFill>
                  <a:srgbClr val="404040"/>
                </a:solidFill>
              </a:rPr>
              <a:t> beschreibt kurzfristige atmosphärische Bedingungen (Stunden bis Tage).</a:t>
            </a:r>
          </a:p>
          <a:p>
            <a:pPr marL="342900" indent="-342900">
              <a:lnSpc>
                <a:spcPct val="100000"/>
              </a:lnSpc>
              <a:buFont typeface="Arial" panose="020B0604020202020204" pitchFamily="34" charset="0"/>
              <a:buChar char="•"/>
            </a:pPr>
            <a:r>
              <a:rPr lang="en-US" sz="2400" b="1" dirty="0">
                <a:solidFill>
                  <a:srgbClr val="1F8E47"/>
                </a:solidFill>
              </a:rPr>
              <a:t>Klima</a:t>
            </a:r>
            <a:r>
              <a:rPr lang="en-US" sz="2400" dirty="0">
                <a:solidFill>
                  <a:srgbClr val="404040"/>
                </a:solidFill>
              </a:rPr>
              <a:t> beschreibt langfristige Muster über Jahrzehnte oder länger.</a:t>
            </a:r>
          </a:p>
          <a:p>
            <a:pPr marL="342900" indent="-342900">
              <a:lnSpc>
                <a:spcPct val="100000"/>
              </a:lnSpc>
              <a:buFont typeface="Arial" panose="020B0604020202020204" pitchFamily="34" charset="0"/>
              <a:buChar char="•"/>
            </a:pPr>
            <a:endParaRPr lang="en-US" sz="2400" dirty="0">
              <a:solidFill>
                <a:srgbClr val="404040"/>
              </a:solidFill>
            </a:endParaRPr>
          </a:p>
          <a:p>
            <a:pPr>
              <a:lnSpc>
                <a:spcPct val="100000"/>
              </a:lnSpc>
            </a:pPr>
            <a:r>
              <a:rPr lang="en-US" sz="2400" dirty="0">
                <a:solidFill>
                  <a:srgbClr val="5398A2"/>
                </a:solidFill>
              </a:rPr>
              <a:t>Diese Unterscheidung zu verstehen ist wichtig, besonders bei der Bewertung von Aussagen wie </a:t>
            </a:r>
            <a:r>
              <a:rPr lang="en-US" sz="2400" b="1" dirty="0">
                <a:solidFill>
                  <a:srgbClr val="5398A2"/>
                </a:solidFill>
              </a:rPr>
              <a:t>„Kaltes Wetter widerlegt die globale Erwärmung.“</a:t>
            </a:r>
          </a:p>
        </p:txBody>
      </p:sp>
      <p:pic>
        <p:nvPicPr>
          <p:cNvPr id="10" name="Picture Placeholder 9">
            <a:extLst>
              <a:ext uri="{FF2B5EF4-FFF2-40B4-BE49-F238E27FC236}">
                <a16:creationId xmlns:a16="http://schemas.microsoft.com/office/drawing/2014/main" id="{5F652512-A323-124E-C594-795957809C7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19141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4640</TotalTime>
  <Words>1113</Words>
  <Application>Microsoft Office PowerPoint</Application>
  <PresentationFormat>Widescreen</PresentationFormat>
  <Paragraphs>190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217</cp:revision>
  <dcterms:created xsi:type="dcterms:W3CDTF">2020-10-14T13:32:04Z</dcterms:created>
  <dcterms:modified xsi:type="dcterms:W3CDTF">2026-06-29T14:13:49Z</dcterms:modified>
</cp:coreProperties>
</file>