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10"/>
  </p:notesMasterIdLst>
  <p:handoutMasterIdLst>
    <p:handoutMasterId r:id="rId11"/>
  </p:handoutMasterIdLst>
  <p:sldIdLst>
    <p:sldId id="1409" r:id="rId2"/>
    <p:sldId id="1410" r:id="rId3"/>
    <p:sldId id="1394" r:id="rId4"/>
    <p:sldId id="1395" r:id="rId5"/>
    <p:sldId id="1396" r:id="rId6"/>
    <p:sldId id="1397" r:id="rId7"/>
    <p:sldId id="1399" r:id="rId8"/>
    <p:sldId id="1412" r:id="rId9"/>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5A91EC1-C2F0-5790-9FE1-530FBDF7E78D}" name="Dyan Valiente" initials="DV" userId="9fd6c334aa97fe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46"/>
    <a:srgbClr val="84C345"/>
    <a:srgbClr val="84C245"/>
    <a:srgbClr val="404040"/>
    <a:srgbClr val="1F8E47"/>
    <a:srgbClr val="5398A2"/>
    <a:srgbClr val="282666"/>
    <a:srgbClr val="509947"/>
    <a:srgbClr val="ED8623"/>
    <a:srgbClr val="6537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1A0ABF-8E49-324C-9998-FA7123FCA5CA}" v="48" dt="2026-03-29T13:48:29.6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45" autoAdjust="0"/>
    <p:restoredTop sz="96115" autoAdjust="0"/>
  </p:normalViewPr>
  <p:slideViewPr>
    <p:cSldViewPr snapToGrid="0" showGuides="1">
      <p:cViewPr varScale="1">
        <p:scale>
          <a:sx n="37" d="100"/>
          <a:sy n="37" d="100"/>
        </p:scale>
        <p:origin x="2480" y="52"/>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71" d="100"/>
        <a:sy n="71" d="100"/>
      </p:scale>
      <p:origin x="0" y="-32478"/>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2026-06-29</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2026-06-29</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0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686560" y="2742765"/>
            <a:ext cx="6089014" cy="4702348"/>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grpSp>
        <p:nvGrpSpPr>
          <p:cNvPr id="3" name="Graphic 95">
            <a:extLst>
              <a:ext uri="{FF2B5EF4-FFF2-40B4-BE49-F238E27FC236}">
                <a16:creationId xmlns:a16="http://schemas.microsoft.com/office/drawing/2014/main" id="{68B9E3F9-4BF7-3703-7832-550C80325564}"/>
              </a:ext>
            </a:extLst>
          </p:cNvPr>
          <p:cNvGrpSpPr/>
          <p:nvPr userDrawn="1"/>
        </p:nvGrpSpPr>
        <p:grpSpPr>
          <a:xfrm>
            <a:off x="4398715" y="10026281"/>
            <a:ext cx="1509109" cy="423922"/>
            <a:chOff x="584588" y="9078286"/>
            <a:chExt cx="1509109" cy="423922"/>
          </a:xfrm>
          <a:solidFill>
            <a:srgbClr val="000000"/>
          </a:solidFill>
        </p:grpSpPr>
        <p:sp>
          <p:nvSpPr>
            <p:cNvPr id="4" name="Freeform 3">
              <a:extLst>
                <a:ext uri="{FF2B5EF4-FFF2-40B4-BE49-F238E27FC236}">
                  <a16:creationId xmlns:a16="http://schemas.microsoft.com/office/drawing/2014/main" id="{BFEF2475-5E3F-A431-7189-69057C23ABCA}"/>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8EEF71E2-E871-1184-5BA9-B3A424EB5C57}"/>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grpSp>
      <p:sp>
        <p:nvSpPr>
          <p:cNvPr id="7" name="Text Placeholder 23">
            <a:extLst>
              <a:ext uri="{FF2B5EF4-FFF2-40B4-BE49-F238E27FC236}">
                <a16:creationId xmlns:a16="http://schemas.microsoft.com/office/drawing/2014/main" id="{D9BEFD6E-BB68-AD7F-0B5D-5823E2CA4A89}"/>
              </a:ext>
            </a:extLst>
          </p:cNvPr>
          <p:cNvSpPr>
            <a:spLocks noGrp="1"/>
          </p:cNvSpPr>
          <p:nvPr>
            <p:ph type="body" sz="quarter" idx="18" hasCustomPrompt="1"/>
          </p:nvPr>
        </p:nvSpPr>
        <p:spPr>
          <a:xfrm>
            <a:off x="4443045" y="10065544"/>
            <a:ext cx="1230818"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 name="Text Placeholder 23">
            <a:extLst>
              <a:ext uri="{FF2B5EF4-FFF2-40B4-BE49-F238E27FC236}">
                <a16:creationId xmlns:a16="http://schemas.microsoft.com/office/drawing/2014/main" id="{5CB7E932-7E2C-1231-B1BB-81517D5529FB}"/>
              </a:ext>
            </a:extLst>
          </p:cNvPr>
          <p:cNvSpPr>
            <a:spLocks noGrp="1"/>
          </p:cNvSpPr>
          <p:nvPr>
            <p:ph type="body" sz="quarter" idx="19" hasCustomPrompt="1"/>
          </p:nvPr>
        </p:nvSpPr>
        <p:spPr>
          <a:xfrm>
            <a:off x="6007312" y="10059014"/>
            <a:ext cx="1287131"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5" name="Freeform 14">
            <a:extLst>
              <a:ext uri="{FF2B5EF4-FFF2-40B4-BE49-F238E27FC236}">
                <a16:creationId xmlns:a16="http://schemas.microsoft.com/office/drawing/2014/main" id="{7B149056-6E5E-3096-BE90-4048BA1B5F69}"/>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434647" y="9967005"/>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2" name="Picture 11">
            <a:extLst>
              <a:ext uri="{FF2B5EF4-FFF2-40B4-BE49-F238E27FC236}">
                <a16:creationId xmlns:a16="http://schemas.microsoft.com/office/drawing/2014/main" id="{93F017AA-90E0-E350-A6B1-A70282F126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0639" y="451177"/>
            <a:ext cx="2422555" cy="1780432"/>
          </a:xfrm>
          <a:prstGeom prst="rect">
            <a:avLst/>
          </a:prstGeom>
        </p:spPr>
      </p:pic>
      <p:pic>
        <p:nvPicPr>
          <p:cNvPr id="19" name="Picture 18">
            <a:extLst>
              <a:ext uri="{FF2B5EF4-FFF2-40B4-BE49-F238E27FC236}">
                <a16:creationId xmlns:a16="http://schemas.microsoft.com/office/drawing/2014/main" id="{F3E70284-DCEA-9728-EF7C-EC69CABE029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368" y="9134354"/>
            <a:ext cx="1632849" cy="363589"/>
          </a:xfrm>
          <a:prstGeom prst="rect">
            <a:avLst/>
          </a:prstGeom>
        </p:spPr>
      </p:pic>
      <p:sp>
        <p:nvSpPr>
          <p:cNvPr id="5" name="Freeform 4">
            <a:extLst>
              <a:ext uri="{FF2B5EF4-FFF2-40B4-BE49-F238E27FC236}">
                <a16:creationId xmlns:a16="http://schemas.microsoft.com/office/drawing/2014/main" id="{D7C44FA1-02A9-78A8-30AC-E461779BDCD7}"/>
              </a:ext>
            </a:extLst>
          </p:cNvPr>
          <p:cNvSpPr/>
          <p:nvPr userDrawn="1"/>
        </p:nvSpPr>
        <p:spPr>
          <a:xfrm rot="16200000">
            <a:off x="170467" y="3873212"/>
            <a:ext cx="4286606" cy="462753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 Placeholder 32">
            <a:extLst>
              <a:ext uri="{FF2B5EF4-FFF2-40B4-BE49-F238E27FC236}">
                <a16:creationId xmlns:a16="http://schemas.microsoft.com/office/drawing/2014/main" id="{5DC39475-9C5B-3C11-4472-06F78DA83BAF}"/>
              </a:ext>
            </a:extLst>
          </p:cNvPr>
          <p:cNvSpPr>
            <a:spLocks noGrp="1"/>
          </p:cNvSpPr>
          <p:nvPr>
            <p:ph type="body" sz="quarter" idx="11" hasCustomPrompt="1"/>
          </p:nvPr>
        </p:nvSpPr>
        <p:spPr>
          <a:xfrm>
            <a:off x="518943" y="5775074"/>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14" name="Text Placeholder 32">
            <a:extLst>
              <a:ext uri="{FF2B5EF4-FFF2-40B4-BE49-F238E27FC236}">
                <a16:creationId xmlns:a16="http://schemas.microsoft.com/office/drawing/2014/main" id="{54858C8C-764E-5A68-A0F6-BE92AB39BCD8}"/>
              </a:ext>
            </a:extLst>
          </p:cNvPr>
          <p:cNvSpPr>
            <a:spLocks noGrp="1"/>
          </p:cNvSpPr>
          <p:nvPr>
            <p:ph type="body" sz="quarter" idx="16" hasCustomPrompt="1"/>
          </p:nvPr>
        </p:nvSpPr>
        <p:spPr>
          <a:xfrm>
            <a:off x="518943" y="5208449"/>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Tree>
    <p:extLst>
      <p:ext uri="{BB962C8B-B14F-4D97-AF65-F5344CB8AC3E}">
        <p14:creationId xmlns:p14="http://schemas.microsoft.com/office/powerpoint/2010/main" val="9870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84C245"/>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B11DBAEF-C31D-03B7-2251-17C9959AAB4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1796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7140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099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Picture Placeholder 18">
            <a:extLst>
              <a:ext uri="{FF2B5EF4-FFF2-40B4-BE49-F238E27FC236}">
                <a16:creationId xmlns:a16="http://schemas.microsoft.com/office/drawing/2014/main" id="{52851A30-5687-BD2C-421A-BA448F8746F5}"/>
              </a:ext>
            </a:extLst>
          </p:cNvPr>
          <p:cNvSpPr>
            <a:spLocks noGrp="1"/>
          </p:cNvSpPr>
          <p:nvPr>
            <p:ph type="pic" sz="quarter" idx="34"/>
          </p:nvPr>
        </p:nvSpPr>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27AA91F6-5BD2-E34C-B322-2AAF4F93A0F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32688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3" name="Picture Placeholder 22">
            <a:extLst>
              <a:ext uri="{FF2B5EF4-FFF2-40B4-BE49-F238E27FC236}">
                <a16:creationId xmlns:a16="http://schemas.microsoft.com/office/drawing/2014/main" id="{9FDDACBF-BC5C-D7C3-EEC4-C46ED3EFA6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976992 w 5587827"/>
              <a:gd name="connsiteY1" fmla="*/ 0 h 4095259"/>
              <a:gd name="connsiteX2" fmla="*/ 2976992 w 5587827"/>
              <a:gd name="connsiteY2" fmla="*/ 4273 h 4095259"/>
              <a:gd name="connsiteX3" fmla="*/ 3129100 w 5587827"/>
              <a:gd name="connsiteY3" fmla="*/ 0 h 4095259"/>
              <a:gd name="connsiteX4" fmla="*/ 4180563 w 5587827"/>
              <a:gd name="connsiteY4" fmla="*/ 160639 h 4095259"/>
              <a:gd name="connsiteX5" fmla="*/ 4218542 w 5587827"/>
              <a:gd name="connsiteY5" fmla="*/ 174499 h 4095259"/>
              <a:gd name="connsiteX6" fmla="*/ 4143375 w 5587827"/>
              <a:gd name="connsiteY6" fmla="*/ 237780 h 4095259"/>
              <a:gd name="connsiteX7" fmla="*/ 3652495 w 5587827"/>
              <a:gd name="connsiteY7" fmla="*/ 1336025 h 4095259"/>
              <a:gd name="connsiteX8" fmla="*/ 5326027 w 5587827"/>
              <a:gd name="connsiteY8" fmla="*/ 2888396 h 4095259"/>
              <a:gd name="connsiteX9" fmla="*/ 5420361 w 5587827"/>
              <a:gd name="connsiteY9" fmla="*/ 2885156 h 4095259"/>
              <a:gd name="connsiteX10" fmla="*/ 5420361 w 5587827"/>
              <a:gd name="connsiteY10" fmla="*/ 2888396 h 4095259"/>
              <a:gd name="connsiteX11" fmla="*/ 5587827 w 5587827"/>
              <a:gd name="connsiteY11" fmla="*/ 2888396 h 4095259"/>
              <a:gd name="connsiteX12" fmla="*/ 5501291 w 5587827"/>
              <a:gd name="connsiteY12" fmla="*/ 3024514 h 4095259"/>
              <a:gd name="connsiteX13" fmla="*/ 3129100 w 5587827"/>
              <a:gd name="connsiteY13" fmla="*/ 4095259 h 4095259"/>
              <a:gd name="connsiteX14" fmla="*/ 2976992 w 5587827"/>
              <a:gd name="connsiteY14" fmla="*/ 4090985 h 4095259"/>
              <a:gd name="connsiteX15" fmla="*/ 2976992 w 5587827"/>
              <a:gd name="connsiteY15" fmla="*/ 4095259 h 4095259"/>
              <a:gd name="connsiteX16" fmla="*/ 0 w 5587827"/>
              <a:gd name="connsiteY16"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827" h="4095259">
                <a:moveTo>
                  <a:pt x="0" y="0"/>
                </a:moveTo>
                <a:lnTo>
                  <a:pt x="2976992" y="0"/>
                </a:lnTo>
                <a:lnTo>
                  <a:pt x="2976992" y="4273"/>
                </a:lnTo>
                <a:cubicBezTo>
                  <a:pt x="3027694" y="0"/>
                  <a:pt x="3078399" y="0"/>
                  <a:pt x="3129100" y="0"/>
                </a:cubicBez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986B0822-942F-FE3D-9D2C-62CC53B7893F}"/>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0032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09">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5398A2"/>
          </a:solidFill>
          <a:ln w="15768" cap="flat">
            <a:noFill/>
            <a:prstDash val="solid"/>
            <a:miter/>
          </a:ln>
        </p:spPr>
        <p:txBody>
          <a:bodyPr wrap="square" rtlCol="0" anchor="ctr">
            <a:noAutofit/>
          </a:bodyPr>
          <a:lstStyle/>
          <a:p>
            <a:endParaRPr lang="en-US" dirty="0"/>
          </a:p>
        </p:txBody>
      </p:sp>
      <p:sp>
        <p:nvSpPr>
          <p:cNvPr id="20" name="Picture Placeholder 19">
            <a:extLst>
              <a:ext uri="{FF2B5EF4-FFF2-40B4-BE49-F238E27FC236}">
                <a16:creationId xmlns:a16="http://schemas.microsoft.com/office/drawing/2014/main" id="{69D8D45D-E5A9-17A1-786A-B99DA36CD084}"/>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2" name="Slide Number Placeholder 5">
            <a:extLst>
              <a:ext uri="{FF2B5EF4-FFF2-40B4-BE49-F238E27FC236}">
                <a16:creationId xmlns:a16="http://schemas.microsoft.com/office/drawing/2014/main" id="{945F5E30-2859-B84D-A703-EE4726A9952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132732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2768198" y="3724878"/>
            <a:ext cx="4815863" cy="519888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Text Placeholder 23">
            <a:extLst>
              <a:ext uri="{FF2B5EF4-FFF2-40B4-BE49-F238E27FC236}">
                <a16:creationId xmlns:a16="http://schemas.microsoft.com/office/drawing/2014/main" id="{3E61F385-1F11-BC54-2E98-825ED8B8C1C3}"/>
              </a:ext>
            </a:extLst>
          </p:cNvPr>
          <p:cNvSpPr>
            <a:spLocks noGrp="1"/>
          </p:cNvSpPr>
          <p:nvPr>
            <p:ph type="body" sz="quarter" idx="17" hasCustomPrompt="1"/>
          </p:nvPr>
        </p:nvSpPr>
        <p:spPr>
          <a:xfrm>
            <a:off x="4083649" y="9197379"/>
            <a:ext cx="3256950" cy="690592"/>
          </a:xfrm>
          <a:prstGeom prst="rect">
            <a:avLst/>
          </a:prstGeom>
        </p:spPr>
        <p:txBody>
          <a:bodyPr>
            <a:normAutofit/>
          </a:bodyPr>
          <a:lstStyle>
            <a:lvl1pPr marL="0" indent="0" algn="r">
              <a:buNone/>
              <a:defRPr sz="2200" b="1" i="0">
                <a:solidFill>
                  <a:srgbClr val="84C245"/>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20" name="Text Placeholder 32">
            <a:extLst>
              <a:ext uri="{FF2B5EF4-FFF2-40B4-BE49-F238E27FC236}">
                <a16:creationId xmlns:a16="http://schemas.microsoft.com/office/drawing/2014/main" id="{8743C1BB-6FDC-B3E6-26B0-5CB89CCC05B0}"/>
              </a:ext>
            </a:extLst>
          </p:cNvPr>
          <p:cNvSpPr>
            <a:spLocks noGrp="1"/>
          </p:cNvSpPr>
          <p:nvPr>
            <p:ph type="body" sz="quarter" idx="32" hasCustomPrompt="1"/>
          </p:nvPr>
        </p:nvSpPr>
        <p:spPr>
          <a:xfrm>
            <a:off x="3605842" y="4568406"/>
            <a:ext cx="3552506" cy="2919322"/>
          </a:xfrm>
          <a:prstGeom prst="rect">
            <a:avLst/>
          </a:prstGeom>
        </p:spPr>
        <p:txBody>
          <a:bodyPr numCol="1" spcCol="288000" anchor="t">
            <a:noAutofit/>
          </a:bodyPr>
          <a:lstStyle>
            <a:lvl1pPr marL="0" indent="0" algn="r">
              <a:lnSpc>
                <a:spcPts val="122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Freeform 2">
            <a:extLst>
              <a:ext uri="{FF2B5EF4-FFF2-40B4-BE49-F238E27FC236}">
                <a16:creationId xmlns:a16="http://schemas.microsoft.com/office/drawing/2014/main" id="{5B6B9A2D-BA2D-3C06-1BC1-5977C2001E2F}"/>
              </a:ext>
            </a:extLst>
          </p:cNvPr>
          <p:cNvSpPr/>
          <p:nvPr userDrawn="1"/>
        </p:nvSpPr>
        <p:spPr>
          <a:xfrm rot="16200000">
            <a:off x="1664604"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1FE64251-E778-DDFA-1A06-04FC795B25A3}"/>
              </a:ext>
            </a:extLst>
          </p:cNvPr>
          <p:cNvSpPr/>
          <p:nvPr userDrawn="1"/>
        </p:nvSpPr>
        <p:spPr>
          <a:xfrm rot="16200000">
            <a:off x="2274203"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40FD8C2-2DF7-8718-FD7A-F341DAB00C3C}"/>
              </a:ext>
            </a:extLst>
          </p:cNvPr>
          <p:cNvSpPr>
            <a:spLocks noGrp="1"/>
          </p:cNvSpPr>
          <p:nvPr>
            <p:ph type="body" sz="quarter" idx="44" hasCustomPrompt="1"/>
          </p:nvPr>
        </p:nvSpPr>
        <p:spPr>
          <a:xfrm>
            <a:off x="486984" y="8169259"/>
            <a:ext cx="4183779" cy="585052"/>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8" name="TextBox 7">
            <a:extLst>
              <a:ext uri="{FF2B5EF4-FFF2-40B4-BE49-F238E27FC236}">
                <a16:creationId xmlns:a16="http://schemas.microsoft.com/office/drawing/2014/main" id="{2CB172CE-F1BE-5F90-0179-E5C0AFF48CB1}"/>
              </a:ext>
            </a:extLst>
          </p:cNvPr>
          <p:cNvSpPr txBox="1"/>
          <p:nvPr userDrawn="1"/>
        </p:nvSpPr>
        <p:spPr>
          <a:xfrm>
            <a:off x="2050236" y="10149486"/>
            <a:ext cx="2439386"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i="0" dirty="0">
              <a:solidFill>
                <a:srgbClr val="40404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B93AB27A-05D9-F29F-10AE-AAA74614418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319" y="10167817"/>
            <a:ext cx="1529269" cy="340525"/>
          </a:xfrm>
          <a:prstGeom prst="rect">
            <a:avLst/>
          </a:prstGeom>
        </p:spPr>
      </p:pic>
      <p:pic>
        <p:nvPicPr>
          <p:cNvPr id="10" name="Picture 9">
            <a:extLst>
              <a:ext uri="{FF2B5EF4-FFF2-40B4-BE49-F238E27FC236}">
                <a16:creationId xmlns:a16="http://schemas.microsoft.com/office/drawing/2014/main" id="{AC5D0041-05E0-EC4D-59E0-6119B75B15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6135" y="730290"/>
            <a:ext cx="2422555" cy="1780432"/>
          </a:xfrm>
          <a:prstGeom prst="rect">
            <a:avLst/>
          </a:prstGeom>
        </p:spPr>
      </p:pic>
    </p:spTree>
    <p:extLst>
      <p:ext uri="{BB962C8B-B14F-4D97-AF65-F5344CB8AC3E}">
        <p14:creationId xmlns:p14="http://schemas.microsoft.com/office/powerpoint/2010/main" val="2715723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v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 8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1841006" y="-3"/>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424938" y="2455999"/>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B58649AB-2530-6DDA-3131-72D1FFC606B6}"/>
              </a:ext>
            </a:extLst>
          </p:cNvPr>
          <p:cNvSpPr/>
          <p:nvPr/>
        </p:nvSpPr>
        <p:spPr>
          <a:xfrm rot="10800000">
            <a:off x="5003409" y="6001"/>
            <a:ext cx="1512000" cy="234260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3802016" y="5413574"/>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3E045E-0701-FF12-BAFC-3FCCF7DD6679}"/>
              </a:ext>
            </a:extLst>
          </p:cNvPr>
          <p:cNvSpPr/>
          <p:nvPr userDrawn="1"/>
        </p:nvSpPr>
        <p:spPr>
          <a:xfrm>
            <a:off x="5389821" y="8602902"/>
            <a:ext cx="1512000"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alpha val="9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2211364" y="9170536"/>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621469" y="8602902"/>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84C24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281616" y="389118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1841005" y="1809550"/>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424938" y="-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8" name="Picture Placeholder 87">
            <a:extLst>
              <a:ext uri="{FF2B5EF4-FFF2-40B4-BE49-F238E27FC236}">
                <a16:creationId xmlns:a16="http://schemas.microsoft.com/office/drawing/2014/main" id="{164AE254-87A2-EDCA-FD00-4F404345D797}"/>
              </a:ext>
            </a:extLst>
          </p:cNvPr>
          <p:cNvSpPr>
            <a:spLocks noGrp="1"/>
          </p:cNvSpPr>
          <p:nvPr userDrawn="1">
            <p:ph type="pic" sz="quarter" idx="13"/>
          </p:nvPr>
        </p:nvSpPr>
        <p:spPr>
          <a:xfrm>
            <a:off x="5003409" y="2092801"/>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621469" y="5959611"/>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2211364" y="6690710"/>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8" name="Picture Placeholder 97">
            <a:extLst>
              <a:ext uri="{FF2B5EF4-FFF2-40B4-BE49-F238E27FC236}">
                <a16:creationId xmlns:a16="http://schemas.microsoft.com/office/drawing/2014/main" id="{8461D256-BF3B-C0B4-10C3-97CCBF2277E1}"/>
              </a:ext>
            </a:extLst>
          </p:cNvPr>
          <p:cNvSpPr>
            <a:spLocks noGrp="1" noChangeAspect="1"/>
          </p:cNvSpPr>
          <p:nvPr>
            <p:ph type="pic" sz="quarter" idx="17"/>
          </p:nvPr>
        </p:nvSpPr>
        <p:spPr>
          <a:xfrm>
            <a:off x="5389821" y="6129734"/>
            <a:ext cx="1512000" cy="2558466"/>
          </a:xfrm>
          <a:custGeom>
            <a:avLst/>
            <a:gdLst>
              <a:gd name="connsiteX0" fmla="*/ 781064 w 1562129"/>
              <a:gd name="connsiteY0" fmla="*/ 0 h 2643290"/>
              <a:gd name="connsiteX1" fmla="*/ 1562129 w 1562129"/>
              <a:gd name="connsiteY1" fmla="*/ 755451 h 2643290"/>
              <a:gd name="connsiteX2" fmla="*/ 1560498 w 1562129"/>
              <a:gd name="connsiteY2" fmla="*/ 798034 h 2643290"/>
              <a:gd name="connsiteX3" fmla="*/ 1562129 w 1562129"/>
              <a:gd name="connsiteY3" fmla="*/ 798034 h 2643290"/>
              <a:gd name="connsiteX4" fmla="*/ 1562129 w 1562129"/>
              <a:gd name="connsiteY4" fmla="*/ 2643290 h 2643290"/>
              <a:gd name="connsiteX5" fmla="*/ 0 w 1562129"/>
              <a:gd name="connsiteY5" fmla="*/ 2643290 h 2643290"/>
              <a:gd name="connsiteX6" fmla="*/ 0 w 1562129"/>
              <a:gd name="connsiteY6" fmla="*/ 798034 h 2643290"/>
              <a:gd name="connsiteX7" fmla="*/ 1631 w 1562129"/>
              <a:gd name="connsiteY7" fmla="*/ 798034 h 2643290"/>
              <a:gd name="connsiteX8" fmla="*/ 0 w 1562129"/>
              <a:gd name="connsiteY8" fmla="*/ 755451 h 2643290"/>
              <a:gd name="connsiteX9" fmla="*/ 781064 w 1562129"/>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129" h="2643290">
                <a:moveTo>
                  <a:pt x="781064" y="0"/>
                </a:moveTo>
                <a:cubicBezTo>
                  <a:pt x="1213177" y="0"/>
                  <a:pt x="1562129" y="339086"/>
                  <a:pt x="1562129" y="755451"/>
                </a:cubicBezTo>
                <a:cubicBezTo>
                  <a:pt x="1562129" y="769645"/>
                  <a:pt x="1562129" y="783839"/>
                  <a:pt x="1560498" y="798034"/>
                </a:cubicBezTo>
                <a:lnTo>
                  <a:pt x="1562129" y="798034"/>
                </a:lnTo>
                <a:lnTo>
                  <a:pt x="1562129" y="2643290"/>
                </a:lnTo>
                <a:lnTo>
                  <a:pt x="0" y="2643290"/>
                </a:lnTo>
                <a:lnTo>
                  <a:pt x="0" y="798034"/>
                </a:lnTo>
                <a:lnTo>
                  <a:pt x="1631" y="798034"/>
                </a:lnTo>
                <a:cubicBezTo>
                  <a:pt x="0" y="783839"/>
                  <a:pt x="0" y="769645"/>
                  <a:pt x="0" y="755451"/>
                </a:cubicBezTo>
                <a:cubicBezTo>
                  <a:pt x="0" y="337508"/>
                  <a:pt x="350582" y="0"/>
                  <a:pt x="781064"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252084" y="0"/>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36053" y="395871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36053" y="348461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884052" y="364745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1861149" y="70377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1815586" y="77130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1815586" y="29720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463585" y="46004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469754" y="368764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424191" y="375517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424191" y="328107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072190" y="344391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6" name="Straight Connector 125">
            <a:extLst>
              <a:ext uri="{FF2B5EF4-FFF2-40B4-BE49-F238E27FC236}">
                <a16:creationId xmlns:a16="http://schemas.microsoft.com/office/drawing/2014/main" id="{D13A6486-B622-7380-6C6D-388C85B68B02}"/>
              </a:ext>
            </a:extLst>
          </p:cNvPr>
          <p:cNvCxnSpPr>
            <a:cxnSpLocks/>
          </p:cNvCxnSpPr>
          <p:nvPr userDrawn="1"/>
        </p:nvCxnSpPr>
        <p:spPr>
          <a:xfrm>
            <a:off x="5021422" y="87525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 Placeholder 32">
            <a:extLst>
              <a:ext uri="{FF2B5EF4-FFF2-40B4-BE49-F238E27FC236}">
                <a16:creationId xmlns:a16="http://schemas.microsoft.com/office/drawing/2014/main" id="{F87389A0-87B7-2850-BE6E-18811A3D3514}"/>
              </a:ext>
            </a:extLst>
          </p:cNvPr>
          <p:cNvSpPr>
            <a:spLocks noGrp="1"/>
          </p:cNvSpPr>
          <p:nvPr>
            <p:ph type="body" sz="quarter" idx="27" hasCustomPrompt="1"/>
          </p:nvPr>
        </p:nvSpPr>
        <p:spPr>
          <a:xfrm>
            <a:off x="4975859" y="94277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8" name="Text Placeholder 32">
            <a:extLst>
              <a:ext uri="{FF2B5EF4-FFF2-40B4-BE49-F238E27FC236}">
                <a16:creationId xmlns:a16="http://schemas.microsoft.com/office/drawing/2014/main" id="{41DAF6BB-58D6-6E7C-9C33-6EEBCDEEE4D6}"/>
              </a:ext>
            </a:extLst>
          </p:cNvPr>
          <p:cNvSpPr>
            <a:spLocks noGrp="1"/>
          </p:cNvSpPr>
          <p:nvPr>
            <p:ph type="body" sz="quarter" idx="28" hasCustomPrompt="1"/>
          </p:nvPr>
        </p:nvSpPr>
        <p:spPr>
          <a:xfrm>
            <a:off x="4975859" y="46868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29" name="Text Placeholder 32">
            <a:extLst>
              <a:ext uri="{FF2B5EF4-FFF2-40B4-BE49-F238E27FC236}">
                <a16:creationId xmlns:a16="http://schemas.microsoft.com/office/drawing/2014/main" id="{3F4DBFCD-A5DC-6AE2-7056-222772F7BC4C}"/>
              </a:ext>
            </a:extLst>
          </p:cNvPr>
          <p:cNvSpPr>
            <a:spLocks noGrp="1"/>
          </p:cNvSpPr>
          <p:nvPr>
            <p:ph type="body" sz="quarter" idx="29" hasCustomPrompt="1"/>
          </p:nvPr>
        </p:nvSpPr>
        <p:spPr>
          <a:xfrm>
            <a:off x="5623858" y="63152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3802016" y="7732319"/>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657706" y="9175069"/>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612143" y="9242593"/>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612143" y="8768500"/>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1260142" y="8931339"/>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2237238" y="984272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2191675" y="991025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2191675" y="943615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2839674" y="959899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3835733" y="668540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3790170" y="675292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3790170" y="627883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4438169" y="644167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6" name="Straight Connector 155">
            <a:extLst>
              <a:ext uri="{FF2B5EF4-FFF2-40B4-BE49-F238E27FC236}">
                <a16:creationId xmlns:a16="http://schemas.microsoft.com/office/drawing/2014/main" id="{045F9117-1F22-7D20-363D-BBF6CEF7A622}"/>
              </a:ext>
            </a:extLst>
          </p:cNvPr>
          <p:cNvCxnSpPr>
            <a:cxnSpLocks/>
          </p:cNvCxnSpPr>
          <p:nvPr userDrawn="1"/>
        </p:nvCxnSpPr>
        <p:spPr>
          <a:xfrm>
            <a:off x="5419461" y="92356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7" name="Text Placeholder 32">
            <a:extLst>
              <a:ext uri="{FF2B5EF4-FFF2-40B4-BE49-F238E27FC236}">
                <a16:creationId xmlns:a16="http://schemas.microsoft.com/office/drawing/2014/main" id="{E15C0520-5F3E-32F2-1475-856F892674C3}"/>
              </a:ext>
            </a:extLst>
          </p:cNvPr>
          <p:cNvSpPr>
            <a:spLocks noGrp="1"/>
          </p:cNvSpPr>
          <p:nvPr>
            <p:ph type="body" sz="quarter" idx="39" hasCustomPrompt="1"/>
          </p:nvPr>
        </p:nvSpPr>
        <p:spPr>
          <a:xfrm>
            <a:off x="5373898" y="93031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8" name="Text Placeholder 32">
            <a:extLst>
              <a:ext uri="{FF2B5EF4-FFF2-40B4-BE49-F238E27FC236}">
                <a16:creationId xmlns:a16="http://schemas.microsoft.com/office/drawing/2014/main" id="{39CCC3A8-493B-4B2D-C347-BA85622F5A87}"/>
              </a:ext>
            </a:extLst>
          </p:cNvPr>
          <p:cNvSpPr>
            <a:spLocks noGrp="1"/>
          </p:cNvSpPr>
          <p:nvPr>
            <p:ph type="body" sz="quarter" idx="40" hasCustomPrompt="1"/>
          </p:nvPr>
        </p:nvSpPr>
        <p:spPr>
          <a:xfrm>
            <a:off x="5373898" y="88290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159" name="Text Placeholder 32">
            <a:extLst>
              <a:ext uri="{FF2B5EF4-FFF2-40B4-BE49-F238E27FC236}">
                <a16:creationId xmlns:a16="http://schemas.microsoft.com/office/drawing/2014/main" id="{461FD2F9-067D-4AB0-5697-FCB065D6AD6B}"/>
              </a:ext>
            </a:extLst>
          </p:cNvPr>
          <p:cNvSpPr>
            <a:spLocks noGrp="1"/>
          </p:cNvSpPr>
          <p:nvPr>
            <p:ph type="body" sz="quarter" idx="41" hasCustomPrompt="1"/>
          </p:nvPr>
        </p:nvSpPr>
        <p:spPr>
          <a:xfrm>
            <a:off x="6021897" y="89919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F200B15C-94BF-5BD3-A7E4-63A48A673C7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75938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099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10637D63-46E9-ADE9-F1B4-CCCEA53DF1E4}"/>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27495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OC - 6 Titles">
    <p:spTree>
      <p:nvGrpSpPr>
        <p:cNvPr id="1" name=""/>
        <p:cNvGrpSpPr/>
        <p:nvPr/>
      </p:nvGrpSpPr>
      <p:grpSpPr>
        <a:xfrm>
          <a:off x="0" y="0"/>
          <a:ext cx="0" cy="0"/>
          <a:chOff x="0" y="0"/>
          <a:chExt cx="0" cy="0"/>
        </a:xfrm>
      </p:grpSpPr>
      <p:sp>
        <p:nvSpPr>
          <p:cNvPr id="6" name="Text Placeholder 32">
            <a:extLst>
              <a:ext uri="{FF2B5EF4-FFF2-40B4-BE49-F238E27FC236}">
                <a16:creationId xmlns:a16="http://schemas.microsoft.com/office/drawing/2014/main" id="{8DB3B85C-930A-4ED7-8503-565169BD3CFA}"/>
              </a:ext>
            </a:extLst>
          </p:cNvPr>
          <p:cNvSpPr>
            <a:spLocks noGrp="1"/>
          </p:cNvSpPr>
          <p:nvPr>
            <p:ph type="body" sz="quarter" idx="11" hasCustomPrompt="1"/>
          </p:nvPr>
        </p:nvSpPr>
        <p:spPr>
          <a:xfrm>
            <a:off x="2077549" y="3944517"/>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 name="Text Placeholder 32">
            <a:extLst>
              <a:ext uri="{FF2B5EF4-FFF2-40B4-BE49-F238E27FC236}">
                <a16:creationId xmlns:a16="http://schemas.microsoft.com/office/drawing/2014/main" id="{A38A95C9-719F-0E92-4EEF-F964DE2DE8C3}"/>
              </a:ext>
            </a:extLst>
          </p:cNvPr>
          <p:cNvSpPr>
            <a:spLocks noGrp="1"/>
          </p:cNvSpPr>
          <p:nvPr>
            <p:ph type="body" sz="quarter" idx="49" hasCustomPrompt="1"/>
          </p:nvPr>
        </p:nvSpPr>
        <p:spPr>
          <a:xfrm>
            <a:off x="2615404" y="3944517"/>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8" name="Text Placeholder 32">
            <a:extLst>
              <a:ext uri="{FF2B5EF4-FFF2-40B4-BE49-F238E27FC236}">
                <a16:creationId xmlns:a16="http://schemas.microsoft.com/office/drawing/2014/main" id="{29F05C58-9C13-99E1-944B-334054E222EE}"/>
              </a:ext>
            </a:extLst>
          </p:cNvPr>
          <p:cNvSpPr>
            <a:spLocks noGrp="1"/>
          </p:cNvSpPr>
          <p:nvPr>
            <p:ph type="body" sz="quarter" idx="13" hasCustomPrompt="1"/>
          </p:nvPr>
        </p:nvSpPr>
        <p:spPr>
          <a:xfrm>
            <a:off x="2077549" y="4419759"/>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9" name="Text Placeholder 32">
            <a:extLst>
              <a:ext uri="{FF2B5EF4-FFF2-40B4-BE49-F238E27FC236}">
                <a16:creationId xmlns:a16="http://schemas.microsoft.com/office/drawing/2014/main" id="{25C9C862-364D-C1EE-0390-898ABA489E59}"/>
              </a:ext>
            </a:extLst>
          </p:cNvPr>
          <p:cNvSpPr>
            <a:spLocks noGrp="1"/>
          </p:cNvSpPr>
          <p:nvPr>
            <p:ph type="body" sz="quarter" idx="14" hasCustomPrompt="1"/>
          </p:nvPr>
        </p:nvSpPr>
        <p:spPr>
          <a:xfrm>
            <a:off x="2615404" y="441988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0" name="Text Placeholder 32">
            <a:extLst>
              <a:ext uri="{FF2B5EF4-FFF2-40B4-BE49-F238E27FC236}">
                <a16:creationId xmlns:a16="http://schemas.microsoft.com/office/drawing/2014/main" id="{16A3A053-033E-0917-102E-B9E863924A6D}"/>
              </a:ext>
            </a:extLst>
          </p:cNvPr>
          <p:cNvSpPr>
            <a:spLocks noGrp="1"/>
          </p:cNvSpPr>
          <p:nvPr>
            <p:ph type="body" sz="quarter" idx="15" hasCustomPrompt="1"/>
          </p:nvPr>
        </p:nvSpPr>
        <p:spPr>
          <a:xfrm>
            <a:off x="2077549" y="4920893"/>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 name="Text Placeholder 32">
            <a:extLst>
              <a:ext uri="{FF2B5EF4-FFF2-40B4-BE49-F238E27FC236}">
                <a16:creationId xmlns:a16="http://schemas.microsoft.com/office/drawing/2014/main" id="{5C9E1328-9491-4054-9BBB-BBC384D1ECF9}"/>
              </a:ext>
            </a:extLst>
          </p:cNvPr>
          <p:cNvSpPr>
            <a:spLocks noGrp="1"/>
          </p:cNvSpPr>
          <p:nvPr>
            <p:ph type="body" sz="quarter" idx="19" hasCustomPrompt="1"/>
          </p:nvPr>
        </p:nvSpPr>
        <p:spPr>
          <a:xfrm>
            <a:off x="2615404" y="4920893"/>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2" name="Text Placeholder 32">
            <a:extLst>
              <a:ext uri="{FF2B5EF4-FFF2-40B4-BE49-F238E27FC236}">
                <a16:creationId xmlns:a16="http://schemas.microsoft.com/office/drawing/2014/main" id="{54E5B214-B034-1BC0-34AE-E52107F994EC}"/>
              </a:ext>
            </a:extLst>
          </p:cNvPr>
          <p:cNvSpPr>
            <a:spLocks noGrp="1"/>
          </p:cNvSpPr>
          <p:nvPr>
            <p:ph type="body" sz="quarter" idx="17" hasCustomPrompt="1"/>
          </p:nvPr>
        </p:nvSpPr>
        <p:spPr>
          <a:xfrm>
            <a:off x="2077549" y="542184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3" name="Text Placeholder 32">
            <a:extLst>
              <a:ext uri="{FF2B5EF4-FFF2-40B4-BE49-F238E27FC236}">
                <a16:creationId xmlns:a16="http://schemas.microsoft.com/office/drawing/2014/main" id="{985FDE9D-68A1-A0CE-BFBE-8C3567A84EC2}"/>
              </a:ext>
            </a:extLst>
          </p:cNvPr>
          <p:cNvSpPr>
            <a:spLocks noGrp="1"/>
          </p:cNvSpPr>
          <p:nvPr>
            <p:ph type="body" sz="quarter" idx="20" hasCustomPrompt="1"/>
          </p:nvPr>
        </p:nvSpPr>
        <p:spPr>
          <a:xfrm>
            <a:off x="2615404" y="542184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4" name="Text Placeholder 32">
            <a:extLst>
              <a:ext uri="{FF2B5EF4-FFF2-40B4-BE49-F238E27FC236}">
                <a16:creationId xmlns:a16="http://schemas.microsoft.com/office/drawing/2014/main" id="{81E44A1E-BC33-C79E-2DF3-07C8D191382B}"/>
              </a:ext>
            </a:extLst>
          </p:cNvPr>
          <p:cNvSpPr>
            <a:spLocks noGrp="1"/>
          </p:cNvSpPr>
          <p:nvPr>
            <p:ph type="body" sz="quarter" idx="21" hasCustomPrompt="1"/>
          </p:nvPr>
        </p:nvSpPr>
        <p:spPr>
          <a:xfrm>
            <a:off x="2077549" y="592363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 name="Text Placeholder 32">
            <a:extLst>
              <a:ext uri="{FF2B5EF4-FFF2-40B4-BE49-F238E27FC236}">
                <a16:creationId xmlns:a16="http://schemas.microsoft.com/office/drawing/2014/main" id="{D2E06F58-D25C-26DA-10C3-E2B04AFAE257}"/>
              </a:ext>
            </a:extLst>
          </p:cNvPr>
          <p:cNvSpPr>
            <a:spLocks noGrp="1"/>
          </p:cNvSpPr>
          <p:nvPr>
            <p:ph type="body" sz="quarter" idx="22" hasCustomPrompt="1"/>
          </p:nvPr>
        </p:nvSpPr>
        <p:spPr>
          <a:xfrm>
            <a:off x="2615404" y="592363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 name="Text Placeholder 32">
            <a:extLst>
              <a:ext uri="{FF2B5EF4-FFF2-40B4-BE49-F238E27FC236}">
                <a16:creationId xmlns:a16="http://schemas.microsoft.com/office/drawing/2014/main" id="{E2411339-386E-DB3E-FEAD-0510EE6BB85F}"/>
              </a:ext>
            </a:extLst>
          </p:cNvPr>
          <p:cNvSpPr>
            <a:spLocks noGrp="1"/>
          </p:cNvSpPr>
          <p:nvPr>
            <p:ph type="body" sz="quarter" idx="51" hasCustomPrompt="1"/>
          </p:nvPr>
        </p:nvSpPr>
        <p:spPr>
          <a:xfrm>
            <a:off x="2087189" y="6452834"/>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8" name="Text Placeholder 32">
            <a:extLst>
              <a:ext uri="{FF2B5EF4-FFF2-40B4-BE49-F238E27FC236}">
                <a16:creationId xmlns:a16="http://schemas.microsoft.com/office/drawing/2014/main" id="{39FDA077-779C-CFF5-3F95-FE45BE6A3B3B}"/>
              </a:ext>
            </a:extLst>
          </p:cNvPr>
          <p:cNvSpPr>
            <a:spLocks noGrp="1"/>
          </p:cNvSpPr>
          <p:nvPr>
            <p:ph type="body" sz="quarter" idx="52" hasCustomPrompt="1"/>
          </p:nvPr>
        </p:nvSpPr>
        <p:spPr>
          <a:xfrm>
            <a:off x="2625044" y="6452834"/>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9" name="Text Placeholder 32">
            <a:extLst>
              <a:ext uri="{FF2B5EF4-FFF2-40B4-BE49-F238E27FC236}">
                <a16:creationId xmlns:a16="http://schemas.microsoft.com/office/drawing/2014/main" id="{45405C70-DFF5-EDCA-2486-16512E31AD41}"/>
              </a:ext>
            </a:extLst>
          </p:cNvPr>
          <p:cNvSpPr>
            <a:spLocks noGrp="1"/>
          </p:cNvSpPr>
          <p:nvPr>
            <p:ph type="body" sz="quarter" idx="53" hasCustomPrompt="1"/>
          </p:nvPr>
        </p:nvSpPr>
        <p:spPr>
          <a:xfrm>
            <a:off x="2087189" y="6943066"/>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0" name="Text Placeholder 32">
            <a:extLst>
              <a:ext uri="{FF2B5EF4-FFF2-40B4-BE49-F238E27FC236}">
                <a16:creationId xmlns:a16="http://schemas.microsoft.com/office/drawing/2014/main" id="{908EE690-D777-17B7-D4C4-1B3643813088}"/>
              </a:ext>
            </a:extLst>
          </p:cNvPr>
          <p:cNvSpPr>
            <a:spLocks noGrp="1"/>
          </p:cNvSpPr>
          <p:nvPr>
            <p:ph type="body" sz="quarter" idx="54" hasCustomPrompt="1"/>
          </p:nvPr>
        </p:nvSpPr>
        <p:spPr>
          <a:xfrm>
            <a:off x="2625044" y="6943066"/>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 name="Group 1">
            <a:extLst>
              <a:ext uri="{FF2B5EF4-FFF2-40B4-BE49-F238E27FC236}">
                <a16:creationId xmlns:a16="http://schemas.microsoft.com/office/drawing/2014/main" id="{36DB330A-A62B-C1F9-6403-BEBCBAB2A175}"/>
              </a:ext>
            </a:extLst>
          </p:cNvPr>
          <p:cNvGrpSpPr/>
          <p:nvPr userDrawn="1"/>
        </p:nvGrpSpPr>
        <p:grpSpPr>
          <a:xfrm>
            <a:off x="2077549" y="8320607"/>
            <a:ext cx="4464068" cy="400110"/>
            <a:chOff x="2077549" y="8320607"/>
            <a:chExt cx="4464068" cy="400110"/>
          </a:xfrm>
        </p:grpSpPr>
        <p:sp>
          <p:nvSpPr>
            <p:cNvPr id="23" name="TextBox 22">
              <a:extLst>
                <a:ext uri="{FF2B5EF4-FFF2-40B4-BE49-F238E27FC236}">
                  <a16:creationId xmlns:a16="http://schemas.microsoft.com/office/drawing/2014/main" id="{8581F3BC-45F2-1C53-649B-AEA7C8DE052F}"/>
                </a:ext>
              </a:extLst>
            </p:cNvPr>
            <p:cNvSpPr txBox="1"/>
            <p:nvPr userDrawn="1"/>
          </p:nvSpPr>
          <p:spPr>
            <a:xfrm>
              <a:off x="3701092" y="8320607"/>
              <a:ext cx="284052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500" i="0" dirty="0">
                <a:solidFill>
                  <a:srgbClr val="404040"/>
                </a:solidFill>
                <a:latin typeface="Calibri" panose="020F0502020204030204" pitchFamily="34" charset="0"/>
                <a:cs typeface="Calibri" panose="020F0502020204030204" pitchFamily="34" charset="0"/>
              </a:endParaRPr>
            </a:p>
          </p:txBody>
        </p:sp>
        <p:pic>
          <p:nvPicPr>
            <p:cNvPr id="25" name="Picture 24">
              <a:extLst>
                <a:ext uri="{FF2B5EF4-FFF2-40B4-BE49-F238E27FC236}">
                  <a16:creationId xmlns:a16="http://schemas.microsoft.com/office/drawing/2014/main" id="{7CD82E24-2E3D-0490-F6EA-F7ED3D5DD0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77549" y="8325655"/>
              <a:ext cx="1529269" cy="340525"/>
            </a:xfrm>
            <a:prstGeom prst="rect">
              <a:avLst/>
            </a:prstGeom>
          </p:spPr>
        </p:pic>
      </p:grpSp>
      <p:sp>
        <p:nvSpPr>
          <p:cNvPr id="29" name="Freeform 28">
            <a:extLst>
              <a:ext uri="{FF2B5EF4-FFF2-40B4-BE49-F238E27FC236}">
                <a16:creationId xmlns:a16="http://schemas.microsoft.com/office/drawing/2014/main" id="{560EDB3F-DA7E-9453-4DAF-2610586FD76B}"/>
              </a:ext>
            </a:extLst>
          </p:cNvPr>
          <p:cNvSpPr/>
          <p:nvPr userDrawn="1"/>
        </p:nvSpPr>
        <p:spPr>
          <a:xfrm rot="5400000">
            <a:off x="1436055" y="-324993"/>
            <a:ext cx="1963308" cy="4835419"/>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Slide Number Placeholder 5">
            <a:extLst>
              <a:ext uri="{FF2B5EF4-FFF2-40B4-BE49-F238E27FC236}">
                <a16:creationId xmlns:a16="http://schemas.microsoft.com/office/drawing/2014/main" id="{DBB77EDE-2C34-8394-CB6C-3B929B39977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517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32EEC84-F9F0-212E-CCE2-E57F9C56C4E9}"/>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91385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3FE6AE4-DF0C-5FF0-5319-8E88F888A54A}"/>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Picture Placeholder 12">
            <a:extLst>
              <a:ext uri="{FF2B5EF4-FFF2-40B4-BE49-F238E27FC236}">
                <a16:creationId xmlns:a16="http://schemas.microsoft.com/office/drawing/2014/main" id="{FDD11FCA-7E11-01DD-15D0-C88F9A3C9AD6}"/>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5" name="Text Placeholder 3">
            <a:extLst>
              <a:ext uri="{FF2B5EF4-FFF2-40B4-BE49-F238E27FC236}">
                <a16:creationId xmlns:a16="http://schemas.microsoft.com/office/drawing/2014/main" id="{DA6CC1A3-7344-3CF1-8205-734F7FCDB06C}"/>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6" name="Freeform 5">
            <a:extLst>
              <a:ext uri="{FF2B5EF4-FFF2-40B4-BE49-F238E27FC236}">
                <a16:creationId xmlns:a16="http://schemas.microsoft.com/office/drawing/2014/main" id="{13113578-1974-0DF6-D8B9-F44605DE811D}"/>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8" name="Slide Number Placeholder 5">
            <a:extLst>
              <a:ext uri="{FF2B5EF4-FFF2-40B4-BE49-F238E27FC236}">
                <a16:creationId xmlns:a16="http://schemas.microsoft.com/office/drawing/2014/main" id="{F69302A4-3EB3-0573-088D-8B7B414F81C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21132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06896655-1DB8-1939-C07E-7073EECAD8EA}"/>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77260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4" name="Picture Placeholder 13">
            <a:extLst>
              <a:ext uri="{FF2B5EF4-FFF2-40B4-BE49-F238E27FC236}">
                <a16:creationId xmlns:a16="http://schemas.microsoft.com/office/drawing/2014/main" id="{F854E13A-217D-ABDB-A90C-E105A0A56382}"/>
              </a:ext>
            </a:extLst>
          </p:cNvPr>
          <p:cNvSpPr>
            <a:spLocks noGrp="1"/>
          </p:cNvSpPr>
          <p:nvPr>
            <p:ph type="pic" sz="quarter" idx="39"/>
          </p:nvPr>
        </p:nvSpPr>
        <p:spPr>
          <a:xfrm>
            <a:off x="1" y="6556074"/>
            <a:ext cx="5932537" cy="3391819"/>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0 w 7001712"/>
              <a:gd name="connsiteY8" fmla="*/ 400310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0" y="400310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136AF1FC-8B31-F2C7-6A85-65B027DAF34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69456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38474" y="-21525"/>
            <a:ext cx="2454056" cy="373100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0" name="Slide Number Placeholder 5">
            <a:extLst>
              <a:ext uri="{FF2B5EF4-FFF2-40B4-BE49-F238E27FC236}">
                <a16:creationId xmlns:a16="http://schemas.microsoft.com/office/drawing/2014/main" id="{3B76C925-1258-835E-CA73-246D36C6B93E}"/>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10987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C5508EB-11B4-4326-04E2-76C8F848FF96}"/>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7" name="Picture 6">
            <a:extLst>
              <a:ext uri="{FF2B5EF4-FFF2-40B4-BE49-F238E27FC236}">
                <a16:creationId xmlns:a16="http://schemas.microsoft.com/office/drawing/2014/main" id="{9C4DCD62-D481-BE07-0326-E44489B3471C}"/>
              </a:ext>
            </a:extLst>
          </p:cNvPr>
          <p:cNvPicPr>
            <a:picLocks noChangeAspect="1"/>
          </p:cNvPicPr>
          <p:nvPr userDrawn="1"/>
        </p:nvPicPr>
        <p:blipFill rotWithShape="1">
          <a:blip r:embed="rId17" cstate="screen">
            <a:extLst>
              <a:ext uri="{28A0092B-C50C-407E-A947-70E740481C1C}">
                <a14:useLocalDpi xmlns:a14="http://schemas.microsoft.com/office/drawing/2010/main"/>
              </a:ext>
            </a:extLst>
          </a:blip>
          <a:srcRect/>
          <a:stretch/>
        </p:blipFill>
        <p:spPr>
          <a:xfrm rot="16200000">
            <a:off x="6692740" y="9604193"/>
            <a:ext cx="1630571" cy="179998"/>
          </a:xfrm>
          <a:prstGeom prst="rect">
            <a:avLst/>
          </a:prstGeom>
        </p:spPr>
      </p:pic>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4013" r:id="rId1"/>
    <p:sldLayoutId id="2147483994" r:id="rId2"/>
    <p:sldLayoutId id="2147483996" r:id="rId3"/>
    <p:sldLayoutId id="2147484012" r:id="rId4"/>
    <p:sldLayoutId id="2147484010" r:id="rId5"/>
    <p:sldLayoutId id="2147484011" r:id="rId6"/>
    <p:sldLayoutId id="2147484001" r:id="rId7"/>
    <p:sldLayoutId id="2147484009" r:id="rId8"/>
    <p:sldLayoutId id="2147483997" r:id="rId9"/>
    <p:sldLayoutId id="2147483998" r:id="rId10"/>
    <p:sldLayoutId id="2147483999" r:id="rId11"/>
    <p:sldLayoutId id="2147484000" r:id="rId12"/>
    <p:sldLayoutId id="2147484005" r:id="rId13"/>
    <p:sldLayoutId id="2147484008" r:id="rId14"/>
    <p:sldLayoutId id="2147483995"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oxfamireland.org/impact/nurturing-hope-amidst-climate-change" TargetMode="External"/><Relationship Id="rId2" Type="http://schemas.openxmlformats.org/officeDocument/2006/relationships/hyperlink" Target="https://books.google.de/books/about/Saving_Us.html?id=zyzuDwAAQBAJ&amp;redir_esc=y" TargetMode="External"/><Relationship Id="rId1" Type="http://schemas.openxmlformats.org/officeDocument/2006/relationships/slideLayout" Target="../slideLayouts/slideLayout10.xml"/><Relationship Id="rId5" Type="http://schemas.openxmlformats.org/officeDocument/2006/relationships/image" Target="../media/image9.jpeg"/><Relationship Id="rId4" Type="http://schemas.openxmlformats.org/officeDocument/2006/relationships/hyperlink" Target="https://www.littleisland.ie/products/short-hopeful-guide-climate-chang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u7E1v24Dllk" TargetMode="External"/><Relationship Id="rId2" Type="http://schemas.openxmlformats.org/officeDocument/2006/relationships/image" Target="../media/image10.png"/><Relationship Id="rId1" Type="http://schemas.openxmlformats.org/officeDocument/2006/relationships/slideLayout" Target="../slideLayouts/slideLayout11.xml"/><Relationship Id="rId5" Type="http://schemas.openxmlformats.org/officeDocument/2006/relationships/hyperlink" Target="https://www.youtube.com/watch?v=51z7WRDjOjM" TargetMode="External"/><Relationship Id="rId4" Type="http://schemas.openxmlformats.org/officeDocument/2006/relationships/hyperlink" Target="https://www.c-span.org/program/book-tv/not-too-late-changing-the-climate-story-from-despair-to-possibility/625504"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outrageandoptimism.org/" TargetMode="External"/><Relationship Id="rId2" Type="http://schemas.openxmlformats.org/officeDocument/2006/relationships/hyperlink" Target="https://open.spotify.com/show/1KzrasExlM5dgMYwgFHns6" TargetMode="External"/><Relationship Id="rId1" Type="http://schemas.openxmlformats.org/officeDocument/2006/relationships/slideLayout" Target="../slideLayouts/slideLayout12.xml"/><Relationship Id="rId6" Type="http://schemas.openxmlformats.org/officeDocument/2006/relationships/image" Target="../media/image11.jpeg"/><Relationship Id="rId5" Type="http://schemas.openxmlformats.org/officeDocument/2006/relationships/hyperlink" Target="https://www.mothersofinvention.online/" TargetMode="External"/><Relationship Id="rId4" Type="http://schemas.openxmlformats.org/officeDocument/2006/relationships/hyperlink" Target="https://podcasts.apple.com/us/podcast/the-yikes-podcast/id1498623503"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0151AE6-1177-A852-40B4-99AEF3F41728}"/>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CCD759A5-3639-A6BA-E946-A8BED3096A0C}"/>
              </a:ext>
            </a:extLst>
          </p:cNvPr>
          <p:cNvSpPr>
            <a:spLocks noGrp="1"/>
          </p:cNvSpPr>
          <p:nvPr>
            <p:ph type="body" sz="quarter" idx="18"/>
          </p:nvPr>
        </p:nvSpPr>
        <p:spPr/>
        <p:txBody>
          <a:bodyPr/>
          <a:lstStyle/>
          <a:p>
            <a:r>
              <a:rPr lang="en-US" b="1" dirty="0"/>
              <a:t>2024 - 2026</a:t>
            </a:r>
          </a:p>
          <a:p>
            <a:r>
              <a:rPr lang="en-US" dirty="0"/>
              <a:t>Dokumentname</a:t>
            </a:r>
          </a:p>
        </p:txBody>
      </p:sp>
      <p:sp>
        <p:nvSpPr>
          <p:cNvPr id="12" name="Text Placeholder 11">
            <a:extLst>
              <a:ext uri="{FF2B5EF4-FFF2-40B4-BE49-F238E27FC236}">
                <a16:creationId xmlns:a16="http://schemas.microsoft.com/office/drawing/2014/main" id="{AF63131F-3A06-EF15-FC2D-01E3D6F6B359}"/>
              </a:ext>
            </a:extLst>
          </p:cNvPr>
          <p:cNvSpPr>
            <a:spLocks noGrp="1"/>
          </p:cNvSpPr>
          <p:nvPr>
            <p:ph type="body" sz="quarter" idx="19"/>
          </p:nvPr>
        </p:nvSpPr>
        <p:spPr/>
        <p:txBody>
          <a:bodyPr/>
          <a:lstStyle/>
          <a:p>
            <a:r>
              <a:rPr lang="en-US" b="1" dirty="0"/>
              <a:t>Von </a:t>
            </a:r>
          </a:p>
          <a:p>
            <a:r>
              <a:rPr lang="en-US" dirty="0"/>
              <a:t>Partnername</a:t>
            </a:r>
          </a:p>
        </p:txBody>
      </p:sp>
      <p:sp>
        <p:nvSpPr>
          <p:cNvPr id="13" name="Text Placeholder 12">
            <a:extLst>
              <a:ext uri="{FF2B5EF4-FFF2-40B4-BE49-F238E27FC236}">
                <a16:creationId xmlns:a16="http://schemas.microsoft.com/office/drawing/2014/main" id="{4E6682BC-D2E3-4339-17B4-254222C04E07}"/>
              </a:ext>
            </a:extLst>
          </p:cNvPr>
          <p:cNvSpPr>
            <a:spLocks noGrp="1"/>
          </p:cNvSpPr>
          <p:nvPr>
            <p:ph type="body" sz="quarter" idx="44"/>
          </p:nvPr>
        </p:nvSpPr>
        <p:spPr/>
        <p:txBody>
          <a:bodyPr>
            <a:noAutofit/>
          </a:bodyPr>
          <a:lstStyle/>
          <a:p>
            <a:r>
              <a:rPr lang="en-US" sz="2400" kern="0" dirty="0" err="1"/>
              <a:t>www.</a:t>
            </a:r>
            <a:r>
              <a:rPr lang="en-US" sz="2400" b="1" kern="0" dirty="0" err="1"/>
              <a:t>planetpulse</a:t>
            </a:r>
            <a:r>
              <a:rPr lang="en-US" sz="2400" kern="0" dirty="0" err="1"/>
              <a:t>.eu</a:t>
            </a:r>
            <a:endParaRPr lang="en-US" sz="2400" kern="0" dirty="0"/>
          </a:p>
        </p:txBody>
      </p:sp>
      <p:sp>
        <p:nvSpPr>
          <p:cNvPr id="28" name="Freeform 27">
            <a:extLst>
              <a:ext uri="{FF2B5EF4-FFF2-40B4-BE49-F238E27FC236}">
                <a16:creationId xmlns:a16="http://schemas.microsoft.com/office/drawing/2014/main" id="{0D6FA757-9F57-F5D3-C7F7-D5FA8B0D85B6}"/>
              </a:ext>
            </a:extLst>
          </p:cNvPr>
          <p:cNvSpPr/>
          <p:nvPr/>
        </p:nvSpPr>
        <p:spPr>
          <a:xfrm rot="18211096">
            <a:off x="2170886" y="1580084"/>
            <a:ext cx="6376833" cy="6766074"/>
          </a:xfrm>
          <a:custGeom>
            <a:avLst/>
            <a:gdLst>
              <a:gd name="connsiteX0" fmla="*/ 4312487 w 6376833"/>
              <a:gd name="connsiteY0" fmla="*/ 1052696 h 6766074"/>
              <a:gd name="connsiteX1" fmla="*/ 4381563 w 6376833"/>
              <a:gd name="connsiteY1" fmla="*/ 1165872 h 6766074"/>
              <a:gd name="connsiteX2" fmla="*/ 4385654 w 6376833"/>
              <a:gd name="connsiteY2" fmla="*/ 1163162 h 6766074"/>
              <a:gd name="connsiteX3" fmla="*/ 6376833 w 6376833"/>
              <a:gd name="connsiteY3" fmla="*/ 4169424 h 6766074"/>
              <a:gd name="connsiteX4" fmla="*/ 2456440 w 6376833"/>
              <a:gd name="connsiteY4" fmla="*/ 6766074 h 6766074"/>
              <a:gd name="connsiteX5" fmla="*/ 465260 w 6376833"/>
              <a:gd name="connsiteY5" fmla="*/ 3759812 h 6766074"/>
              <a:gd name="connsiteX6" fmla="*/ 469351 w 6376833"/>
              <a:gd name="connsiteY6" fmla="*/ 3757103 h 6766074"/>
              <a:gd name="connsiteX7" fmla="*/ 392093 w 6376833"/>
              <a:gd name="connsiteY7" fmla="*/ 3649346 h 6766074"/>
              <a:gd name="connsiteX8" fmla="*/ 1054265 w 6376833"/>
              <a:gd name="connsiteY8" fmla="*/ 391279 h 6766074"/>
              <a:gd name="connsiteX9" fmla="*/ 4312487 w 6376833"/>
              <a:gd name="connsiteY9" fmla="*/ 1052696 h 676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33" h="6766074">
                <a:moveTo>
                  <a:pt x="4312487" y="1052696"/>
                </a:moveTo>
                <a:cubicBezTo>
                  <a:pt x="4336875" y="1089517"/>
                  <a:pt x="4363975" y="1130433"/>
                  <a:pt x="4381563" y="1165872"/>
                </a:cubicBezTo>
                <a:lnTo>
                  <a:pt x="4385654" y="1163162"/>
                </a:lnTo>
                <a:lnTo>
                  <a:pt x="6376833" y="4169424"/>
                </a:lnTo>
                <a:lnTo>
                  <a:pt x="2456440" y="6766074"/>
                </a:lnTo>
                <a:lnTo>
                  <a:pt x="465260" y="3759812"/>
                </a:lnTo>
                <a:lnTo>
                  <a:pt x="469351" y="3757103"/>
                </a:lnTo>
                <a:cubicBezTo>
                  <a:pt x="440872" y="3722991"/>
                  <a:pt x="416482" y="3686167"/>
                  <a:pt x="392093" y="3649346"/>
                </a:cubicBezTo>
                <a:cubicBezTo>
                  <a:pt x="-326021" y="2565144"/>
                  <a:pt x="-30187" y="1109559"/>
                  <a:pt x="1054265" y="391279"/>
                </a:cubicBezTo>
                <a:cubicBezTo>
                  <a:pt x="2138716" y="-327001"/>
                  <a:pt x="3597084" y="-27412"/>
                  <a:pt x="4312487" y="1052696"/>
                </a:cubicBezTo>
                <a:close/>
              </a:path>
            </a:pathLst>
          </a:custGeom>
          <a:blipFill dpi="0" rotWithShape="1">
            <a:blip r:embed="rId3" cstate="hqprint">
              <a:alphaModFix amt="72564"/>
              <a:extLst>
                <a:ext uri="{28A0092B-C50C-407E-A947-70E740481C1C}">
                  <a14:useLocalDpi xmlns:a14="http://schemas.microsoft.com/office/drawing/2010/main"/>
                </a:ext>
              </a:extLst>
            </a:blip>
            <a:srcRect/>
            <a:stretch>
              <a:fillRect t="52588" r="19871"/>
            </a:stretch>
          </a:blipFill>
          <a:ln w="0" cap="flat">
            <a:noFill/>
            <a:prstDash val="solid"/>
            <a:miter/>
          </a:ln>
        </p:spPr>
        <p:txBody>
          <a:bodyPr wrap="square" rtlCol="0" anchor="ctr">
            <a:noAutofit/>
          </a:bodyPr>
          <a:lstStyle/>
          <a:p>
            <a:endParaRPr lang="en-US" dirty="0"/>
          </a:p>
        </p:txBody>
      </p:sp>
      <p:sp>
        <p:nvSpPr>
          <p:cNvPr id="8" name="Rectangle 7">
            <a:extLst>
              <a:ext uri="{FF2B5EF4-FFF2-40B4-BE49-F238E27FC236}">
                <a16:creationId xmlns:a16="http://schemas.microsoft.com/office/drawing/2014/main" id="{861E318A-39EF-14A3-C105-5BF790A9E08D}"/>
              </a:ext>
            </a:extLst>
          </p:cNvPr>
          <p:cNvSpPr/>
          <p:nvPr/>
        </p:nvSpPr>
        <p:spPr>
          <a:xfrm>
            <a:off x="395529" y="4994587"/>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Rectangle 13">
            <a:extLst>
              <a:ext uri="{FF2B5EF4-FFF2-40B4-BE49-F238E27FC236}">
                <a16:creationId xmlns:a16="http://schemas.microsoft.com/office/drawing/2014/main" id="{762D8F72-E552-D069-3269-B7F18CA1DB6E}"/>
              </a:ext>
            </a:extLst>
          </p:cNvPr>
          <p:cNvSpPr/>
          <p:nvPr/>
        </p:nvSpPr>
        <p:spPr>
          <a:xfrm>
            <a:off x="395529" y="6219850"/>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5757335-9640-2072-9AD1-1D790B8D5FC5}"/>
              </a:ext>
            </a:extLst>
          </p:cNvPr>
          <p:cNvSpPr txBox="1"/>
          <p:nvPr/>
        </p:nvSpPr>
        <p:spPr>
          <a:xfrm>
            <a:off x="465820" y="6192672"/>
            <a:ext cx="4106179" cy="1077218"/>
          </a:xfrm>
          <a:prstGeom prst="rect">
            <a:avLst/>
          </a:prstGeom>
          <a:noFill/>
        </p:spPr>
        <p:txBody>
          <a:bodyPr wrap="square" rtlCol="0">
            <a:spAutoFit/>
          </a:bodyPr>
          <a:lstStyle/>
          <a:p>
            <a:r>
              <a:rPr lang="en-US" sz="3200" b="1" spc="324" dirty="0">
                <a:solidFill>
                  <a:srgbClr val="5398A2"/>
                </a:solidFill>
                <a:latin typeface="Calibri" panose="020F0502020204030204" pitchFamily="34" charset="0"/>
                <a:cs typeface="Calibri" panose="020F0502020204030204" pitchFamily="34" charset="0"/>
              </a:rPr>
              <a:t>LESEN/SCHAUEN/</a:t>
            </a:r>
            <a:br>
              <a:rPr lang="en-US" sz="3200" b="1" spc="324" dirty="0">
                <a:solidFill>
                  <a:srgbClr val="5398A2"/>
                </a:solidFill>
                <a:latin typeface="Calibri" panose="020F0502020204030204" pitchFamily="34" charset="0"/>
                <a:cs typeface="Calibri" panose="020F0502020204030204" pitchFamily="34" charset="0"/>
              </a:rPr>
            </a:br>
            <a:r>
              <a:rPr lang="en-US" sz="2200" b="1" spc="324" dirty="0">
                <a:solidFill>
                  <a:srgbClr val="5398A2"/>
                </a:solidFill>
                <a:latin typeface="Calibri" panose="020F0502020204030204" pitchFamily="34" charset="0"/>
                <a:cs typeface="Calibri" panose="020F0502020204030204" pitchFamily="34" charset="0"/>
              </a:rPr>
              <a:t>HÖREN/SCHREIBEN/HANDELN</a:t>
            </a:r>
          </a:p>
        </p:txBody>
      </p:sp>
      <p:sp>
        <p:nvSpPr>
          <p:cNvPr id="10" name="TextBox 9">
            <a:extLst>
              <a:ext uri="{FF2B5EF4-FFF2-40B4-BE49-F238E27FC236}">
                <a16:creationId xmlns:a16="http://schemas.microsoft.com/office/drawing/2014/main" id="{E1B81320-9217-7718-64A7-E3B88F6826A9}"/>
              </a:ext>
            </a:extLst>
          </p:cNvPr>
          <p:cNvSpPr txBox="1"/>
          <p:nvPr/>
        </p:nvSpPr>
        <p:spPr>
          <a:xfrm>
            <a:off x="465819" y="5213630"/>
            <a:ext cx="4189307" cy="584775"/>
          </a:xfrm>
          <a:prstGeom prst="rect">
            <a:avLst/>
          </a:prstGeom>
          <a:noFill/>
        </p:spPr>
        <p:txBody>
          <a:bodyPr wrap="square" rtlCol="0" anchor="ctr">
            <a:spAutoFit/>
          </a:bodyPr>
          <a:lstStyle/>
          <a:p>
            <a:r>
              <a:rPr lang="en-US" sz="3200" b="1" spc="324" dirty="0">
                <a:solidFill>
                  <a:srgbClr val="5398A2"/>
                </a:solidFill>
                <a:latin typeface="Calibri" panose="020F0502020204030204" pitchFamily="34" charset="0"/>
                <a:cs typeface="Calibri" panose="020F0502020204030204" pitchFamily="34" charset="0"/>
              </a:rPr>
              <a:t>HOFFNUNG</a:t>
            </a:r>
          </a:p>
        </p:txBody>
      </p:sp>
    </p:spTree>
    <p:extLst>
      <p:ext uri="{BB962C8B-B14F-4D97-AF65-F5344CB8AC3E}">
        <p14:creationId xmlns:p14="http://schemas.microsoft.com/office/powerpoint/2010/main" val="3407772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F30F1678-6A6D-CCE4-74ED-0FD68B60A690}"/>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2</a:t>
            </a:fld>
            <a:endParaRPr lang="en-US" dirty="0"/>
          </a:p>
        </p:txBody>
      </p:sp>
      <p:pic>
        <p:nvPicPr>
          <p:cNvPr id="4" name="Picture 3">
            <a:extLst>
              <a:ext uri="{FF2B5EF4-FFF2-40B4-BE49-F238E27FC236}">
                <a16:creationId xmlns:a16="http://schemas.microsoft.com/office/drawing/2014/main" id="{358BB960-A5D2-FDE6-D72E-0EAFDCDF3276}"/>
              </a:ext>
            </a:extLst>
          </p:cNvPr>
          <p:cNvPicPr>
            <a:picLocks noChangeAspect="1"/>
          </p:cNvPicPr>
          <p:nvPr/>
        </p:nvPicPr>
        <p:blipFill>
          <a:blip r:embed="rId2">
            <a:alphaModFix amt="83000"/>
            <a:extLst>
              <a:ext uri="{28A0092B-C50C-407E-A947-70E740481C1C}">
                <a14:useLocalDpi xmlns:a14="http://schemas.microsoft.com/office/drawing/2010/main"/>
              </a:ext>
            </a:extLst>
          </a:blip>
          <a:stretch>
            <a:fillRect/>
          </a:stretch>
        </p:blipFill>
        <p:spPr>
          <a:xfrm rot="3275749">
            <a:off x="-2923456" y="282706"/>
            <a:ext cx="5081366" cy="5081366"/>
          </a:xfrm>
          <a:prstGeom prst="rect">
            <a:avLst/>
          </a:prstGeom>
        </p:spPr>
      </p:pic>
      <p:sp>
        <p:nvSpPr>
          <p:cNvPr id="5" name="Rectangle 4">
            <a:extLst>
              <a:ext uri="{FF2B5EF4-FFF2-40B4-BE49-F238E27FC236}">
                <a16:creationId xmlns:a16="http://schemas.microsoft.com/office/drawing/2014/main" id="{D5971B64-7062-2F4A-0247-60F362CC8DD5}"/>
              </a:ext>
            </a:extLst>
          </p:cNvPr>
          <p:cNvSpPr/>
          <p:nvPr/>
        </p:nvSpPr>
        <p:spPr>
          <a:xfrm>
            <a:off x="1633833" y="1671650"/>
            <a:ext cx="28934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FC94D44-FC9A-D4BA-0E53-61FFB78FB7CC}"/>
              </a:ext>
            </a:extLst>
          </p:cNvPr>
          <p:cNvSpPr txBox="1"/>
          <p:nvPr/>
        </p:nvSpPr>
        <p:spPr>
          <a:xfrm>
            <a:off x="1817855" y="1723948"/>
            <a:ext cx="2577693" cy="646331"/>
          </a:xfrm>
          <a:prstGeom prst="rect">
            <a:avLst/>
          </a:prstGeom>
          <a:noFill/>
        </p:spPr>
        <p:txBody>
          <a:bodyPr wrap="none" rtlCol="0">
            <a:spAutoFit/>
          </a:bodyPr>
          <a:lstStyle/>
          <a:p>
            <a:r>
              <a:rPr lang="en-US" sz="3600" b="1" spc="324" dirty="0">
                <a:solidFill>
                  <a:srgbClr val="5398A2"/>
                </a:solidFill>
                <a:latin typeface="Calibri" panose="020F0502020204030204" pitchFamily="34" charset="0"/>
                <a:cs typeface="Calibri" panose="020F0502020204030204" pitchFamily="34" charset="0"/>
              </a:rPr>
              <a:t>INHALT</a:t>
            </a:r>
          </a:p>
        </p:txBody>
      </p:sp>
      <p:sp>
        <p:nvSpPr>
          <p:cNvPr id="57" name="Text Placeholder 7">
            <a:extLst>
              <a:ext uri="{FF2B5EF4-FFF2-40B4-BE49-F238E27FC236}">
                <a16:creationId xmlns:a16="http://schemas.microsoft.com/office/drawing/2014/main" id="{64DC50EB-FD0A-DEE1-DE8B-C1114FA44E29}"/>
              </a:ext>
            </a:extLst>
          </p:cNvPr>
          <p:cNvSpPr>
            <a:spLocks noGrp="1"/>
          </p:cNvSpPr>
          <p:nvPr>
            <p:ph type="body" sz="quarter" idx="11"/>
          </p:nvPr>
        </p:nvSpPr>
        <p:spPr>
          <a:xfrm>
            <a:off x="2138509" y="3944517"/>
            <a:ext cx="648000" cy="292876"/>
          </a:xfrm>
        </p:spPr>
        <p:txBody>
          <a:bodyPr/>
          <a:lstStyle/>
          <a:p>
            <a:r>
              <a:rPr lang="en-US" sz="2400" dirty="0"/>
              <a:t>01</a:t>
            </a:r>
          </a:p>
        </p:txBody>
      </p:sp>
      <p:sp>
        <p:nvSpPr>
          <p:cNvPr id="58" name="Text Placeholder 17">
            <a:extLst>
              <a:ext uri="{FF2B5EF4-FFF2-40B4-BE49-F238E27FC236}">
                <a16:creationId xmlns:a16="http://schemas.microsoft.com/office/drawing/2014/main" id="{B1E4D004-57A2-E5D8-FDEC-E7DF2D918F19}"/>
              </a:ext>
            </a:extLst>
          </p:cNvPr>
          <p:cNvSpPr>
            <a:spLocks noGrp="1"/>
          </p:cNvSpPr>
          <p:nvPr>
            <p:ph type="body" sz="quarter" idx="49"/>
          </p:nvPr>
        </p:nvSpPr>
        <p:spPr>
          <a:xfrm>
            <a:off x="2615404" y="3944517"/>
            <a:ext cx="3816000" cy="292876"/>
          </a:xfrm>
        </p:spPr>
        <p:txBody>
          <a:bodyPr/>
          <a:lstStyle/>
          <a:p>
            <a:r>
              <a:rPr lang="en-US" sz="1600" dirty="0"/>
              <a:t>Einführung</a:t>
            </a:r>
          </a:p>
        </p:txBody>
      </p:sp>
      <p:sp>
        <p:nvSpPr>
          <p:cNvPr id="59" name="Text Placeholder 8">
            <a:extLst>
              <a:ext uri="{FF2B5EF4-FFF2-40B4-BE49-F238E27FC236}">
                <a16:creationId xmlns:a16="http://schemas.microsoft.com/office/drawing/2014/main" id="{27F576AA-5080-4E41-05D5-08E4DB60DE40}"/>
              </a:ext>
            </a:extLst>
          </p:cNvPr>
          <p:cNvSpPr>
            <a:spLocks noGrp="1"/>
          </p:cNvSpPr>
          <p:nvPr>
            <p:ph type="body" sz="quarter" idx="13"/>
          </p:nvPr>
        </p:nvSpPr>
        <p:spPr>
          <a:xfrm>
            <a:off x="2138509" y="4419759"/>
            <a:ext cx="648000" cy="292876"/>
          </a:xfrm>
        </p:spPr>
        <p:txBody>
          <a:bodyPr/>
          <a:lstStyle/>
          <a:p>
            <a:r>
              <a:rPr lang="en-US" sz="2400" dirty="0"/>
              <a:t>02</a:t>
            </a:r>
          </a:p>
        </p:txBody>
      </p:sp>
      <p:sp>
        <p:nvSpPr>
          <p:cNvPr id="60" name="Text Placeholder 9">
            <a:extLst>
              <a:ext uri="{FF2B5EF4-FFF2-40B4-BE49-F238E27FC236}">
                <a16:creationId xmlns:a16="http://schemas.microsoft.com/office/drawing/2014/main" id="{C5BB7011-8425-8D53-2850-53B6FC511B7F}"/>
              </a:ext>
            </a:extLst>
          </p:cNvPr>
          <p:cNvSpPr>
            <a:spLocks noGrp="1"/>
          </p:cNvSpPr>
          <p:nvPr>
            <p:ph type="body" sz="quarter" idx="14"/>
          </p:nvPr>
        </p:nvSpPr>
        <p:spPr>
          <a:xfrm>
            <a:off x="2615404" y="4419885"/>
            <a:ext cx="3816000" cy="293549"/>
          </a:xfrm>
        </p:spPr>
        <p:txBody>
          <a:bodyPr/>
          <a:lstStyle/>
          <a:p>
            <a:r>
              <a:rPr lang="en-US" sz="1600" dirty="0"/>
              <a:t>Lesen</a:t>
            </a:r>
          </a:p>
        </p:txBody>
      </p:sp>
      <p:sp>
        <p:nvSpPr>
          <p:cNvPr id="61" name="Text Placeholder 10">
            <a:extLst>
              <a:ext uri="{FF2B5EF4-FFF2-40B4-BE49-F238E27FC236}">
                <a16:creationId xmlns:a16="http://schemas.microsoft.com/office/drawing/2014/main" id="{9F5EFF56-3409-5855-BD16-5F4D4FE14205}"/>
              </a:ext>
            </a:extLst>
          </p:cNvPr>
          <p:cNvSpPr>
            <a:spLocks noGrp="1"/>
          </p:cNvSpPr>
          <p:nvPr>
            <p:ph type="body" sz="quarter" idx="15"/>
          </p:nvPr>
        </p:nvSpPr>
        <p:spPr>
          <a:xfrm>
            <a:off x="2138509" y="4920893"/>
            <a:ext cx="648000" cy="292876"/>
          </a:xfrm>
        </p:spPr>
        <p:txBody>
          <a:bodyPr/>
          <a:lstStyle/>
          <a:p>
            <a:r>
              <a:rPr lang="en-US" sz="2400" dirty="0"/>
              <a:t>03</a:t>
            </a:r>
          </a:p>
        </p:txBody>
      </p:sp>
      <p:sp>
        <p:nvSpPr>
          <p:cNvPr id="62" name="Text Placeholder 12">
            <a:extLst>
              <a:ext uri="{FF2B5EF4-FFF2-40B4-BE49-F238E27FC236}">
                <a16:creationId xmlns:a16="http://schemas.microsoft.com/office/drawing/2014/main" id="{803681DF-357F-E45D-08E5-E4CD598570C1}"/>
              </a:ext>
            </a:extLst>
          </p:cNvPr>
          <p:cNvSpPr>
            <a:spLocks noGrp="1"/>
          </p:cNvSpPr>
          <p:nvPr>
            <p:ph type="body" sz="quarter" idx="19"/>
          </p:nvPr>
        </p:nvSpPr>
        <p:spPr>
          <a:xfrm>
            <a:off x="2615404" y="4920893"/>
            <a:ext cx="3816000" cy="292876"/>
          </a:xfrm>
        </p:spPr>
        <p:txBody>
          <a:bodyPr/>
          <a:lstStyle/>
          <a:p>
            <a:r>
              <a:rPr lang="en-US" sz="1600" dirty="0"/>
              <a:t>Schauen</a:t>
            </a:r>
          </a:p>
        </p:txBody>
      </p:sp>
      <p:sp>
        <p:nvSpPr>
          <p:cNvPr id="63" name="Text Placeholder 11">
            <a:extLst>
              <a:ext uri="{FF2B5EF4-FFF2-40B4-BE49-F238E27FC236}">
                <a16:creationId xmlns:a16="http://schemas.microsoft.com/office/drawing/2014/main" id="{12F5827F-7D9E-8A41-C7A1-F0670F52FEB1}"/>
              </a:ext>
            </a:extLst>
          </p:cNvPr>
          <p:cNvSpPr>
            <a:spLocks noGrp="1"/>
          </p:cNvSpPr>
          <p:nvPr>
            <p:ph type="body" sz="quarter" idx="17"/>
          </p:nvPr>
        </p:nvSpPr>
        <p:spPr>
          <a:xfrm>
            <a:off x="2138509" y="5421848"/>
            <a:ext cx="648000" cy="292876"/>
          </a:xfrm>
        </p:spPr>
        <p:txBody>
          <a:bodyPr/>
          <a:lstStyle/>
          <a:p>
            <a:r>
              <a:rPr lang="en-US" sz="2400" dirty="0"/>
              <a:t>04</a:t>
            </a:r>
          </a:p>
        </p:txBody>
      </p:sp>
      <p:sp>
        <p:nvSpPr>
          <p:cNvPr id="64" name="Text Placeholder 13">
            <a:extLst>
              <a:ext uri="{FF2B5EF4-FFF2-40B4-BE49-F238E27FC236}">
                <a16:creationId xmlns:a16="http://schemas.microsoft.com/office/drawing/2014/main" id="{F0F8FA85-924C-95B8-95F3-D15A2CCEBBB3}"/>
              </a:ext>
            </a:extLst>
          </p:cNvPr>
          <p:cNvSpPr>
            <a:spLocks noGrp="1"/>
          </p:cNvSpPr>
          <p:nvPr>
            <p:ph type="body" sz="quarter" idx="20"/>
          </p:nvPr>
        </p:nvSpPr>
        <p:spPr>
          <a:xfrm>
            <a:off x="2615404" y="5421848"/>
            <a:ext cx="3816000" cy="292876"/>
          </a:xfrm>
        </p:spPr>
        <p:txBody>
          <a:bodyPr/>
          <a:lstStyle/>
          <a:p>
            <a:r>
              <a:rPr lang="en-US" sz="1600" dirty="0"/>
              <a:t>Hören</a:t>
            </a:r>
          </a:p>
        </p:txBody>
      </p:sp>
      <p:sp>
        <p:nvSpPr>
          <p:cNvPr id="65" name="Text Placeholder 14">
            <a:extLst>
              <a:ext uri="{FF2B5EF4-FFF2-40B4-BE49-F238E27FC236}">
                <a16:creationId xmlns:a16="http://schemas.microsoft.com/office/drawing/2014/main" id="{7FFEA4EE-062C-7B29-5DDE-C40B54E32461}"/>
              </a:ext>
            </a:extLst>
          </p:cNvPr>
          <p:cNvSpPr>
            <a:spLocks noGrp="1"/>
          </p:cNvSpPr>
          <p:nvPr>
            <p:ph type="body" sz="quarter" idx="21"/>
          </p:nvPr>
        </p:nvSpPr>
        <p:spPr>
          <a:xfrm>
            <a:off x="2138509" y="5923638"/>
            <a:ext cx="648000" cy="292876"/>
          </a:xfrm>
        </p:spPr>
        <p:txBody>
          <a:bodyPr/>
          <a:lstStyle/>
          <a:p>
            <a:r>
              <a:rPr lang="en-US" sz="2400" dirty="0"/>
              <a:t>05</a:t>
            </a:r>
          </a:p>
        </p:txBody>
      </p:sp>
      <p:sp>
        <p:nvSpPr>
          <p:cNvPr id="66" name="Text Placeholder 15">
            <a:extLst>
              <a:ext uri="{FF2B5EF4-FFF2-40B4-BE49-F238E27FC236}">
                <a16:creationId xmlns:a16="http://schemas.microsoft.com/office/drawing/2014/main" id="{65DD2AA9-985F-50EF-A654-6F0C5BD4A64B}"/>
              </a:ext>
            </a:extLst>
          </p:cNvPr>
          <p:cNvSpPr>
            <a:spLocks noGrp="1"/>
          </p:cNvSpPr>
          <p:nvPr>
            <p:ph type="body" sz="quarter" idx="22"/>
          </p:nvPr>
        </p:nvSpPr>
        <p:spPr>
          <a:xfrm>
            <a:off x="2615404" y="5923638"/>
            <a:ext cx="3816000" cy="292876"/>
          </a:xfrm>
        </p:spPr>
        <p:txBody>
          <a:bodyPr/>
          <a:lstStyle/>
          <a:p>
            <a:r>
              <a:rPr lang="en-US" sz="1600" dirty="0"/>
              <a:t>Selbst ausprobieren</a:t>
            </a:r>
          </a:p>
        </p:txBody>
      </p:sp>
      <p:sp>
        <p:nvSpPr>
          <p:cNvPr id="67" name="Text Placeholder 18">
            <a:extLst>
              <a:ext uri="{FF2B5EF4-FFF2-40B4-BE49-F238E27FC236}">
                <a16:creationId xmlns:a16="http://schemas.microsoft.com/office/drawing/2014/main" id="{46609E1C-D111-B2DB-F379-75F9A18C48E0}"/>
              </a:ext>
            </a:extLst>
          </p:cNvPr>
          <p:cNvSpPr>
            <a:spLocks noGrp="1"/>
          </p:cNvSpPr>
          <p:nvPr>
            <p:ph type="body" sz="quarter" idx="51"/>
          </p:nvPr>
        </p:nvSpPr>
        <p:spPr>
          <a:xfrm>
            <a:off x="2148149" y="6452834"/>
            <a:ext cx="648000" cy="292876"/>
          </a:xfrm>
        </p:spPr>
        <p:txBody>
          <a:bodyPr/>
          <a:lstStyle/>
          <a:p>
            <a:r>
              <a:rPr lang="en-US" sz="2400" dirty="0"/>
              <a:t>06</a:t>
            </a:r>
          </a:p>
        </p:txBody>
      </p:sp>
      <p:sp>
        <p:nvSpPr>
          <p:cNvPr id="68" name="Text Placeholder 19">
            <a:extLst>
              <a:ext uri="{FF2B5EF4-FFF2-40B4-BE49-F238E27FC236}">
                <a16:creationId xmlns:a16="http://schemas.microsoft.com/office/drawing/2014/main" id="{2D5EB589-9309-921C-C9D3-A54D624B0C27}"/>
              </a:ext>
            </a:extLst>
          </p:cNvPr>
          <p:cNvSpPr>
            <a:spLocks noGrp="1"/>
          </p:cNvSpPr>
          <p:nvPr>
            <p:ph type="body" sz="quarter" idx="52"/>
          </p:nvPr>
        </p:nvSpPr>
        <p:spPr>
          <a:xfrm>
            <a:off x="2625044" y="6452834"/>
            <a:ext cx="3816000" cy="292876"/>
          </a:xfrm>
        </p:spPr>
        <p:txBody>
          <a:bodyPr/>
          <a:lstStyle/>
          <a:p>
            <a:r>
              <a:rPr lang="en-US" sz="1600" dirty="0"/>
              <a:t>Wichtigste Erkenntnis</a:t>
            </a:r>
          </a:p>
        </p:txBody>
      </p:sp>
      <p:cxnSp>
        <p:nvCxnSpPr>
          <p:cNvPr id="69" name="Straight Connector 68">
            <a:extLst>
              <a:ext uri="{FF2B5EF4-FFF2-40B4-BE49-F238E27FC236}">
                <a16:creationId xmlns:a16="http://schemas.microsoft.com/office/drawing/2014/main" id="{FB290315-389C-A376-7B15-602D0BD29B3E}"/>
              </a:ext>
            </a:extLst>
          </p:cNvPr>
          <p:cNvCxnSpPr>
            <a:cxnSpLocks/>
          </p:cNvCxnSpPr>
          <p:nvPr/>
        </p:nvCxnSpPr>
        <p:spPr>
          <a:xfrm>
            <a:off x="1755648" y="4315968"/>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EB05710-75A4-5A1E-BD3D-870FA64A471E}"/>
              </a:ext>
            </a:extLst>
          </p:cNvPr>
          <p:cNvCxnSpPr>
            <a:cxnSpLocks/>
          </p:cNvCxnSpPr>
          <p:nvPr/>
        </p:nvCxnSpPr>
        <p:spPr>
          <a:xfrm>
            <a:off x="1755648" y="6320332"/>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A84EE7A-B02B-EFD1-DDC6-9F8EB9751FFF}"/>
              </a:ext>
            </a:extLst>
          </p:cNvPr>
          <p:cNvCxnSpPr>
            <a:cxnSpLocks/>
          </p:cNvCxnSpPr>
          <p:nvPr/>
        </p:nvCxnSpPr>
        <p:spPr>
          <a:xfrm>
            <a:off x="1755648" y="5819241"/>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36198F0-C12B-EC8C-6E9C-49B7864049F0}"/>
              </a:ext>
            </a:extLst>
          </p:cNvPr>
          <p:cNvCxnSpPr>
            <a:cxnSpLocks/>
          </p:cNvCxnSpPr>
          <p:nvPr/>
        </p:nvCxnSpPr>
        <p:spPr>
          <a:xfrm>
            <a:off x="1755648" y="5318150"/>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37C3ADF0-8722-0493-9D04-DEF01EBA4DF9}"/>
              </a:ext>
            </a:extLst>
          </p:cNvPr>
          <p:cNvCxnSpPr>
            <a:cxnSpLocks/>
          </p:cNvCxnSpPr>
          <p:nvPr/>
        </p:nvCxnSpPr>
        <p:spPr>
          <a:xfrm>
            <a:off x="1755648" y="4817059"/>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4498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p:txBody>
          <a:bodyPr numCol="1"/>
          <a:lstStyle/>
          <a:p>
            <a:pPr>
              <a:lnSpc>
                <a:spcPct val="100000"/>
              </a:lnSpc>
            </a:pPr>
            <a:r>
              <a:rPr lang="en-US" sz="1600" dirty="0"/>
              <a:t>Hoffnung bedeutet nicht, sich etwas vorzumachen oder den Ernst des Klimawandels zu ignorieren. </a:t>
            </a:r>
            <a:br>
              <a:rPr lang="en-US" sz="1600" dirty="0"/>
            </a:br>
            <a:r>
              <a:rPr lang="en-US" sz="1600" dirty="0"/>
              <a:t>Es ist eine Haltung, die sagt: </a:t>
            </a:r>
            <a:r>
              <a:rPr lang="en-US" sz="1600" i="1" dirty="0"/>
              <a:t>Veränderung ist möglich, und unser Handeln zählt</a:t>
            </a:r>
            <a:r>
              <a:rPr lang="en-US" sz="1600" dirty="0"/>
              <a:t>. Wenn junge Menschen sehen, dass Lösungen bereits funktionieren, und Geschichten von Resilienz hören, schöpfen sie neue Energie, um weiterzumachen. Dieses Toolkit soll dir Gründe geben, an eine bessere Zukunft zu glauben — durch Bücher, Geschichten, Vorträge und Podcasts, die zeigen, wie Hoffnung echtes Handeln antreiben kann.</a:t>
            </a: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2156700" cy="1049221"/>
          </a:xfrm>
        </p:spPr>
        <p:txBody>
          <a:bodyPr/>
          <a:lstStyle/>
          <a:p>
            <a:r>
              <a:rPr lang="en-US" dirty="0"/>
              <a:t>Einführung</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01</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3</a:t>
            </a:fld>
            <a:endParaRPr lang="fr-CA" dirty="0"/>
          </a:p>
        </p:txBody>
      </p:sp>
      <p:pic>
        <p:nvPicPr>
          <p:cNvPr id="2" name="Picture 1">
            <a:extLst>
              <a:ext uri="{FF2B5EF4-FFF2-40B4-BE49-F238E27FC236}">
                <a16:creationId xmlns:a16="http://schemas.microsoft.com/office/drawing/2014/main" id="{41A09BED-65BF-801B-EA32-91AC793B84C0}"/>
              </a:ext>
            </a:extLst>
          </p:cNvPr>
          <p:cNvPicPr>
            <a:picLocks noChangeAspect="1"/>
          </p:cNvPicPr>
          <p:nvPr/>
        </p:nvPicPr>
        <p:blipFill>
          <a:blip r:embed="rId2">
            <a:alphaModFix amt="33000"/>
            <a:extLst>
              <a:ext uri="{28A0092B-C50C-407E-A947-70E740481C1C}">
                <a14:useLocalDpi xmlns:a14="http://schemas.microsoft.com/office/drawing/2010/main"/>
              </a:ext>
            </a:extLst>
          </a:blip>
          <a:stretch>
            <a:fillRect/>
          </a:stretch>
        </p:blipFill>
        <p:spPr>
          <a:xfrm rot="3275749">
            <a:off x="-733149" y="7644015"/>
            <a:ext cx="5081366" cy="5081366"/>
          </a:xfrm>
          <a:prstGeom prst="rect">
            <a:avLst/>
          </a:prstGeom>
        </p:spPr>
      </p:pic>
      <p:pic>
        <p:nvPicPr>
          <p:cNvPr id="5" name="Picture Placeholder 4">
            <a:extLst>
              <a:ext uri="{FF2B5EF4-FFF2-40B4-BE49-F238E27FC236}">
                <a16:creationId xmlns:a16="http://schemas.microsoft.com/office/drawing/2014/main" id="{F760BE1F-ACB3-96E5-9AD3-FEB3A806369A}"/>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3442595" y="7630371"/>
            <a:ext cx="3342717" cy="3277342"/>
          </a:xfrm>
        </p:spPr>
      </p:pic>
    </p:spTree>
    <p:extLst>
      <p:ext uri="{BB962C8B-B14F-4D97-AF65-F5344CB8AC3E}">
        <p14:creationId xmlns:p14="http://schemas.microsoft.com/office/powerpoint/2010/main" val="1543228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4479" y="5227090"/>
            <a:ext cx="6537960" cy="4575816"/>
          </a:xfrm>
        </p:spPr>
        <p:txBody>
          <a:bodyPr/>
          <a:lstStyle/>
          <a:p>
            <a:pPr lvl="0" algn="l">
              <a:lnSpc>
                <a:spcPct val="100000"/>
              </a:lnSpc>
            </a:pPr>
            <a:r>
              <a:rPr lang="en-PH" sz="1600" b="1" dirty="0">
                <a:solidFill>
                  <a:srgbClr val="84C345"/>
                </a:solidFill>
              </a:rPr>
              <a:t>Buch – </a:t>
            </a:r>
            <a:r>
              <a:rPr lang="en-PH" sz="1600" b="1" i="1" dirty="0">
                <a:solidFill>
                  <a:srgbClr val="84C345"/>
                </a:solidFill>
              </a:rPr>
              <a:t>Saving Us </a:t>
            </a:r>
            <a:r>
              <a:rPr lang="en-PH" sz="1600" b="1" dirty="0">
                <a:solidFill>
                  <a:srgbClr val="84C345"/>
                </a:solidFill>
              </a:rPr>
              <a:t>von Katharine Hayhoe</a:t>
            </a:r>
          </a:p>
          <a:p>
            <a:pPr>
              <a:lnSpc>
                <a:spcPct val="100000"/>
              </a:lnSpc>
            </a:pPr>
            <a:r>
              <a:rPr lang="en-PH" sz="1400" dirty="0"/>
              <a:t>Katharine Hayhoe, Klimawissenschaftlerin und Kommunikatorin, erklärt, warum Gespräche ein wirkungsvolles Werkzeug für Klimaschutz sind. Ihr Buch ist voller echter Geschichten, die zeigen, wie das Teilen von Werten und persönlichen Erfahrungen Raum für Hoffnung schaffen kann.</a:t>
            </a:r>
          </a:p>
          <a:p>
            <a:pPr lvl="0" algn="l">
              <a:lnSpc>
                <a:spcPct val="100000"/>
              </a:lnSpc>
            </a:pPr>
            <a:r>
              <a:rPr lang="en-PH" sz="1400" dirty="0">
                <a:solidFill>
                  <a:srgbClr val="1A7B46"/>
                </a:solidFill>
                <a:hlinkClick r:id="rId2">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200" dirty="0"/>
          </a:p>
          <a:p>
            <a:pPr lvl="0" algn="l">
              <a:lnSpc>
                <a:spcPct val="100000"/>
              </a:lnSpc>
            </a:pPr>
            <a:r>
              <a:rPr lang="en-PH" sz="1600" b="1" dirty="0">
                <a:solidFill>
                  <a:srgbClr val="84C345"/>
                </a:solidFill>
              </a:rPr>
              <a:t>Artikel – </a:t>
            </a:r>
            <a:r>
              <a:rPr lang="en-PH" sz="1600" b="1" i="1" dirty="0">
                <a:solidFill>
                  <a:srgbClr val="84C345"/>
                </a:solidFill>
              </a:rPr>
              <a:t>Nurturing Hope Amidst Climate Change </a:t>
            </a:r>
            <a:r>
              <a:rPr lang="en-PH" sz="1600" b="1" dirty="0">
                <a:solidFill>
                  <a:srgbClr val="84C345"/>
                </a:solidFill>
              </a:rPr>
              <a:t>(Oxfam Irland)</a:t>
            </a:r>
          </a:p>
          <a:p>
            <a:pPr>
              <a:lnSpc>
                <a:spcPct val="100000"/>
              </a:lnSpc>
            </a:pPr>
            <a:r>
              <a:rPr lang="en-PH" sz="1400" dirty="0"/>
              <a:t>Diese Geschichte begleitet eine Landwirtin, die verheerende Ernteausfälle erlebt hat, sich aber mit Unterstützung von </a:t>
            </a:r>
            <a:r>
              <a:rPr lang="en-PH" sz="1400" dirty="0" err="1"/>
              <a:t>Organisationen</a:t>
            </a:r>
            <a:r>
              <a:rPr lang="en-PH" sz="1400" dirty="0"/>
              <a:t> und ihrer Gemeinschaft auf den Wiederaufbau konzentriert. Das erinnert daran, dass Hoffnung oft aus Zusammenarbeit und gemeinsamem Einsatz entsteht.</a:t>
            </a:r>
          </a:p>
          <a:p>
            <a:pPr algn="l">
              <a:lnSpc>
                <a:spcPct val="100000"/>
              </a:lnSpc>
            </a:pPr>
            <a:r>
              <a:rPr lang="en-PH" sz="1400" dirty="0">
                <a:solidFill>
                  <a:srgbClr val="1A7B46"/>
                </a:solidFill>
                <a:hlinkClick r:id="rId3">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gn="l">
              <a:lnSpc>
                <a:spcPct val="100000"/>
              </a:lnSpc>
            </a:pPr>
            <a:r>
              <a:rPr lang="en-PH" sz="1600" b="1" dirty="0">
                <a:solidFill>
                  <a:srgbClr val="84C345"/>
                </a:solidFill>
              </a:rPr>
              <a:t>Buch – </a:t>
            </a:r>
            <a:r>
              <a:rPr lang="en-PH" sz="1600" b="1" i="1" dirty="0">
                <a:solidFill>
                  <a:srgbClr val="84C345"/>
                </a:solidFill>
              </a:rPr>
              <a:t>A Short, Hopeful Guide to Climate Change </a:t>
            </a:r>
            <a:r>
              <a:rPr lang="en-PH" sz="1600" b="1" dirty="0">
                <a:solidFill>
                  <a:srgbClr val="84C345"/>
                </a:solidFill>
              </a:rPr>
              <a:t>von Oisín McGann</a:t>
            </a:r>
          </a:p>
          <a:p>
            <a:pPr lvl="0">
              <a:lnSpc>
                <a:spcPct val="100000"/>
              </a:lnSpc>
            </a:pPr>
            <a:r>
              <a:rPr lang="en-PH" sz="1400" dirty="0"/>
              <a:t>Dieses Buch richtet sich an ein jüngeres Publikum und erklärt den Klimawandel auf einfache, ansprechende Weise. Im Mittelpunkt stehen Lösungen und die Botschaft, dass es eine Zukunft gibt, für die es sich zu kämpfen lohnt.</a:t>
            </a:r>
          </a:p>
          <a:p>
            <a:pPr lvl="0">
              <a:lnSpc>
                <a:spcPct val="100000"/>
              </a:lnSpc>
            </a:pPr>
            <a:r>
              <a:rPr lang="en-PH" sz="1400" dirty="0">
                <a:solidFill>
                  <a:srgbClr val="1A7B46"/>
                </a:solidFill>
                <a:hlinkClick r:id="rId4">
                  <a:extLst>
                    <a:ext uri="{A12FA001-AC4F-418D-AE19-62706E023703}">
                      <ahyp:hlinkClr xmlns:ahyp="http://schemas.microsoft.com/office/drawing/2018/hyperlinkcolor" val="tx"/>
                    </a:ext>
                  </a:extLst>
                </a:hlinkClick>
              </a:rPr>
              <a:t>Link</a:t>
            </a:r>
            <a:endParaRPr lang="en-PH" sz="1400" dirty="0">
              <a:solidFill>
                <a:srgbClr val="1A7B46"/>
              </a:solidFill>
            </a:endParaRP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Lesen</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4</a:t>
            </a:fld>
            <a:endParaRPr lang="fr-CA" dirty="0"/>
          </a:p>
        </p:txBody>
      </p:sp>
      <p:pic>
        <p:nvPicPr>
          <p:cNvPr id="7" name="Picture Placeholder 6">
            <a:extLst>
              <a:ext uri="{FF2B5EF4-FFF2-40B4-BE49-F238E27FC236}">
                <a16:creationId xmlns:a16="http://schemas.microsoft.com/office/drawing/2014/main" id="{AE3C122A-C662-3D97-E79F-A43DC5D0CC6D}"/>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93003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Placeholder 56">
            <a:extLst>
              <a:ext uri="{FF2B5EF4-FFF2-40B4-BE49-F238E27FC236}">
                <a16:creationId xmlns:a16="http://schemas.microsoft.com/office/drawing/2014/main" id="{3D10351C-61F9-9720-3D8D-B32E1E30CCF2}"/>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rgbClr val="FFFFFF">
              <a:lumMod val="95000"/>
            </a:srgbClr>
          </a:solidFill>
        </p:spPr>
      </p:pic>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a:xfrm>
            <a:off x="492464" y="4832670"/>
            <a:ext cx="1532272" cy="1049221"/>
          </a:xfrm>
        </p:spPr>
        <p:txBody>
          <a:bodyPr/>
          <a:lstStyle/>
          <a:p>
            <a:r>
              <a:rPr lang="en-US"/>
              <a:t>Schauen</a:t>
            </a:r>
            <a:endParaRPr lang="en-US" dirty="0"/>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97751"/>
            <a:ext cx="1197303" cy="385564"/>
          </a:xfrm>
        </p:spPr>
        <p:txBody>
          <a:bodyPr/>
          <a:lstStyle/>
          <a:p>
            <a:r>
              <a:rPr lang="en-US"/>
              <a:t>03</a:t>
            </a:r>
            <a:endParaRPr lang="en-US"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6668293" y="10441891"/>
            <a:ext cx="988834" cy="465822"/>
          </a:xfrm>
        </p:spPr>
        <p:txBody>
          <a:bodyPr/>
          <a:lstStyle/>
          <a:p>
            <a:fld id="{9C527BFA-2C0E-4CEC-B6A5-913A56FEF4B4}" type="slidenum">
              <a:rPr lang="fr-CA" smtClean="0"/>
              <a:pPr/>
              <a:t>5</a:t>
            </a:fld>
            <a:endParaRPr lang="fr-CA" dirty="0"/>
          </a:p>
        </p:txBody>
      </p:sp>
      <p:grpSp>
        <p:nvGrpSpPr>
          <p:cNvPr id="8" name="Graphic 76">
            <a:extLst>
              <a:ext uri="{FF2B5EF4-FFF2-40B4-BE49-F238E27FC236}">
                <a16:creationId xmlns:a16="http://schemas.microsoft.com/office/drawing/2014/main" id="{45C3FF76-FCBF-A4EA-FF18-ECE9362C3C18}"/>
              </a:ext>
            </a:extLst>
          </p:cNvPr>
          <p:cNvGrpSpPr/>
          <p:nvPr/>
        </p:nvGrpSpPr>
        <p:grpSpPr>
          <a:xfrm rot="1080724">
            <a:off x="6030110" y="1490441"/>
            <a:ext cx="2559370" cy="2557547"/>
            <a:chOff x="3165464" y="4630516"/>
            <a:chExt cx="1502621" cy="1501550"/>
          </a:xfrm>
        </p:grpSpPr>
        <p:sp>
          <p:nvSpPr>
            <p:cNvPr id="11" name="Freeform 10">
              <a:extLst>
                <a:ext uri="{FF2B5EF4-FFF2-40B4-BE49-F238E27FC236}">
                  <a16:creationId xmlns:a16="http://schemas.microsoft.com/office/drawing/2014/main" id="{35F9EDF8-18B3-B48D-BBBC-D44F0EC13514}"/>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F7591CA-B664-607F-AFB8-490DBD033BB6}"/>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3EF2FA2-C440-09EF-26C7-8F7590A487FB}"/>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FBEFF20-4454-725D-6AC5-0459A85DDCBF}"/>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69726D0-5C10-8D65-DF26-DF5B836055D2}"/>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94C4D9-83C6-E8D8-7E74-44458C1CC167}"/>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90568E5-0A9C-C6AF-8B3F-796454B4107A}"/>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55" name="Text Placeholder 29">
            <a:extLst>
              <a:ext uri="{FF2B5EF4-FFF2-40B4-BE49-F238E27FC236}">
                <a16:creationId xmlns:a16="http://schemas.microsoft.com/office/drawing/2014/main" id="{77603D2D-586C-799C-BAD0-D572D587A07F}"/>
              </a:ext>
            </a:extLst>
          </p:cNvPr>
          <p:cNvSpPr>
            <a:spLocks noGrp="1"/>
          </p:cNvSpPr>
          <p:nvPr>
            <p:ph type="body" sz="quarter" idx="32"/>
          </p:nvPr>
        </p:nvSpPr>
        <p:spPr>
          <a:xfrm>
            <a:off x="634479" y="6579508"/>
            <a:ext cx="6541269" cy="4328205"/>
          </a:xfrm>
        </p:spPr>
        <p:txBody>
          <a:bodyPr/>
          <a:lstStyle/>
          <a:p>
            <a:pPr lvl="0" algn="l">
              <a:lnSpc>
                <a:spcPct val="100000"/>
              </a:lnSpc>
            </a:pPr>
            <a:r>
              <a:rPr lang="en-PH" sz="1600" b="1" dirty="0">
                <a:solidFill>
                  <a:srgbClr val="84C345"/>
                </a:solidFill>
              </a:rPr>
              <a:t>TED Talk – </a:t>
            </a:r>
            <a:r>
              <a:rPr lang="en-PH" sz="1600" b="1" i="1" dirty="0">
                <a:solidFill>
                  <a:srgbClr val="84C345"/>
                </a:solidFill>
              </a:rPr>
              <a:t>The Case for Optimism on Climate Change </a:t>
            </a:r>
            <a:r>
              <a:rPr lang="en-PH" sz="1600" b="1" dirty="0">
                <a:solidFill>
                  <a:srgbClr val="84C345"/>
                </a:solidFill>
              </a:rPr>
              <a:t>von Al Gore</a:t>
            </a:r>
          </a:p>
          <a:p>
            <a:pPr>
              <a:lnSpc>
                <a:spcPct val="100000"/>
              </a:lnSpc>
            </a:pPr>
            <a:r>
              <a:rPr lang="en-PH" sz="1400" dirty="0"/>
              <a:t>Al Gore zeigt, warum Optimismus entscheidend ist — die Technologien und Lösungen existieren bereits, und es gibt schon Fortschritte. Ein gutes Beispiel dafür, dass Hoffnung auf echten Belegen beruht.</a:t>
            </a:r>
          </a:p>
          <a:p>
            <a:pPr lvl="0">
              <a:lnSpc>
                <a:spcPct val="100000"/>
              </a:lnSpc>
            </a:pPr>
            <a:r>
              <a:rPr lang="en-PH" sz="1400" dirty="0">
                <a:solidFill>
                  <a:srgbClr val="1A7B46"/>
                </a:solidFill>
                <a:hlinkClick r:id="rId3">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200" dirty="0"/>
          </a:p>
          <a:p>
            <a:pPr lvl="0" algn="l">
              <a:lnSpc>
                <a:spcPct val="100000"/>
              </a:lnSpc>
            </a:pPr>
            <a:r>
              <a:rPr lang="en-PH" sz="1600" b="1" dirty="0">
                <a:solidFill>
                  <a:srgbClr val="84C345"/>
                </a:solidFill>
              </a:rPr>
              <a:t>Podiumsdiskussion – </a:t>
            </a:r>
            <a:r>
              <a:rPr lang="en-PH" sz="1600" b="1" i="1" dirty="0">
                <a:solidFill>
                  <a:srgbClr val="84C345"/>
                </a:solidFill>
              </a:rPr>
              <a:t>Not Too Late: Changing the Climate Story from Despair to Possibility </a:t>
            </a:r>
            <a:r>
              <a:rPr lang="en-PH" sz="1600" b="1" dirty="0">
                <a:solidFill>
                  <a:srgbClr val="84C345"/>
                </a:solidFill>
              </a:rPr>
              <a:t>(C-SPAN)</a:t>
            </a:r>
          </a:p>
          <a:p>
            <a:pPr>
              <a:lnSpc>
                <a:spcPct val="100000"/>
              </a:lnSpc>
            </a:pPr>
            <a:r>
              <a:rPr lang="en-PH" sz="1400" dirty="0"/>
              <a:t>Ein Gespräch mit Aktivist:innen und Denker:innen über einen Wandel in der Klima-Erzählung. Voller motivierender Geschichten, die Möglichkeiten statt Verzweiflung aufzeigen.</a:t>
            </a:r>
          </a:p>
          <a:p>
            <a:pPr>
              <a:lnSpc>
                <a:spcPct val="100000"/>
              </a:lnSpc>
            </a:pPr>
            <a:r>
              <a:rPr lang="en-PH" sz="1400" dirty="0">
                <a:solidFill>
                  <a:srgbClr val="1A7B46"/>
                </a:solidFill>
                <a:hlinkClick r:id="rId4">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200" dirty="0"/>
          </a:p>
          <a:p>
            <a:pPr lvl="0" algn="l">
              <a:lnSpc>
                <a:spcPct val="100000"/>
              </a:lnSpc>
            </a:pPr>
            <a:r>
              <a:rPr lang="en-PH" sz="1600" b="1" dirty="0">
                <a:solidFill>
                  <a:srgbClr val="84C345"/>
                </a:solidFill>
              </a:rPr>
              <a:t>TED Talk – Jane Goodall: </a:t>
            </a:r>
            <a:r>
              <a:rPr lang="en-PH" sz="1600" b="1" i="1" dirty="0">
                <a:solidFill>
                  <a:srgbClr val="84C345"/>
                </a:solidFill>
              </a:rPr>
              <a:t>What Separates Us From the Apes</a:t>
            </a:r>
          </a:p>
          <a:p>
            <a:pPr>
              <a:lnSpc>
                <a:spcPct val="100000"/>
              </a:lnSpc>
            </a:pPr>
            <a:r>
              <a:rPr lang="en-PH" sz="1400" dirty="0"/>
              <a:t>Jane Goodall reflektiert über menschliches Einfühlungsvermögen, Resilienz und warum sie trotz globaler Herausforderungen hoffnungsvoll bleibt. Ihre Sichtweise ist beruhigend und zugleich motivierend.</a:t>
            </a:r>
          </a:p>
          <a:p>
            <a:pPr lvl="0">
              <a:lnSpc>
                <a:spcPct val="100000"/>
              </a:lnSpc>
            </a:pPr>
            <a:r>
              <a:rPr lang="en-PH" sz="1400" dirty="0">
                <a:solidFill>
                  <a:srgbClr val="1A7B46"/>
                </a:solidFill>
                <a:hlinkClick r:id="rId5">
                  <a:extLst>
                    <a:ext uri="{A12FA001-AC4F-418D-AE19-62706E023703}">
                      <ahyp:hlinkClr xmlns:ahyp="http://schemas.microsoft.com/office/drawing/2018/hyperlinkcolor" val="tx"/>
                    </a:ext>
                  </a:extLst>
                </a:hlinkClick>
              </a:rPr>
              <a:t>Link</a:t>
            </a:r>
            <a:endParaRPr lang="en-PH" sz="1400" dirty="0">
              <a:solidFill>
                <a:srgbClr val="1A7B46"/>
              </a:solidFill>
            </a:endParaRPr>
          </a:p>
        </p:txBody>
      </p:sp>
    </p:spTree>
    <p:extLst>
      <p:ext uri="{BB962C8B-B14F-4D97-AF65-F5344CB8AC3E}">
        <p14:creationId xmlns:p14="http://schemas.microsoft.com/office/powerpoint/2010/main" val="238824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32"/>
          </p:nvPr>
        </p:nvSpPr>
        <p:spPr>
          <a:xfrm>
            <a:off x="634479" y="5773871"/>
            <a:ext cx="6541269" cy="4230905"/>
          </a:xfrm>
        </p:spPr>
        <p:txBody>
          <a:bodyPr numCol="2"/>
          <a:lstStyle/>
          <a:p>
            <a:pPr lvl="0" algn="l">
              <a:lnSpc>
                <a:spcPct val="100000"/>
              </a:lnSpc>
            </a:pPr>
            <a:r>
              <a:rPr lang="en-PH" sz="1600" b="1" dirty="0">
                <a:solidFill>
                  <a:srgbClr val="84C345"/>
                </a:solidFill>
              </a:rPr>
              <a:t>Podcast – </a:t>
            </a:r>
            <a:r>
              <a:rPr lang="en-PH" sz="1600" b="1" i="1" dirty="0">
                <a:solidFill>
                  <a:srgbClr val="84C345"/>
                </a:solidFill>
              </a:rPr>
              <a:t>How to Save a Planet </a:t>
            </a:r>
            <a:br>
              <a:rPr lang="en-PH" sz="1600" b="1" dirty="0">
                <a:solidFill>
                  <a:srgbClr val="84C345"/>
                </a:solidFill>
              </a:rPr>
            </a:br>
            <a:r>
              <a:rPr lang="en-PH" sz="1600" b="1" dirty="0">
                <a:solidFill>
                  <a:srgbClr val="84C345"/>
                </a:solidFill>
              </a:rPr>
              <a:t>(Spotify, archiviert)</a:t>
            </a:r>
          </a:p>
          <a:p>
            <a:pPr>
              <a:lnSpc>
                <a:spcPct val="100000"/>
              </a:lnSpc>
            </a:pPr>
            <a:r>
              <a:rPr lang="en-PH" sz="1400" dirty="0"/>
              <a:t>Obwohl der Podcast 2022 endete, sind die Episoden weiterhin frisch und unterhaltsam. Sie konzentrieren sich auf Lösungen — von Rewilding bis Energiewende — und gehören damit zu den hoffnungsvollsten Klima-Podcasts überhaupt.</a:t>
            </a:r>
          </a:p>
          <a:p>
            <a:pPr>
              <a:lnSpc>
                <a:spcPct val="100000"/>
              </a:lnSpc>
            </a:pPr>
            <a:r>
              <a:rPr lang="en-US" sz="1400" dirty="0">
                <a:solidFill>
                  <a:srgbClr val="1A7B46"/>
                </a:solidFill>
                <a:hlinkClick r:id="rId2">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200" dirty="0"/>
          </a:p>
          <a:p>
            <a:pPr lvl="0" algn="l">
              <a:lnSpc>
                <a:spcPct val="100000"/>
              </a:lnSpc>
            </a:pPr>
            <a:r>
              <a:rPr lang="en-PH" sz="1600" b="1" dirty="0">
                <a:solidFill>
                  <a:srgbClr val="84C345"/>
                </a:solidFill>
              </a:rPr>
              <a:t>Podcast – </a:t>
            </a:r>
            <a:r>
              <a:rPr lang="en-PH" sz="1600" b="1" i="1" dirty="0">
                <a:solidFill>
                  <a:srgbClr val="84C345"/>
                </a:solidFill>
              </a:rPr>
              <a:t>Outrage + Optimism</a:t>
            </a:r>
          </a:p>
          <a:p>
            <a:pPr lvl="0">
              <a:lnSpc>
                <a:spcPct val="100000"/>
              </a:lnSpc>
            </a:pPr>
            <a:r>
              <a:rPr lang="en-PH" sz="1400" dirty="0"/>
              <a:t>Moderiert von Christiana Figueres und Kolleg:innen, verbindet dieser Podcast Ehrlichkeit über die Klimakrise mit Gründen zur Hoffnung. Sie interviewen Führungspersönlichkeiten und Aktivist:innen, die beweisen, dass Fortschritt möglich ist.</a:t>
            </a:r>
          </a:p>
          <a:p>
            <a:pPr lvl="0" algn="l">
              <a:lnSpc>
                <a:spcPct val="100000"/>
              </a:lnSpc>
            </a:pPr>
            <a:r>
              <a:rPr lang="en-US" sz="1400" dirty="0">
                <a:solidFill>
                  <a:srgbClr val="1A7B46"/>
                </a:solidFill>
                <a:hlinkClick r:id="rId3">
                  <a:extLst>
                    <a:ext uri="{A12FA001-AC4F-418D-AE19-62706E023703}">
                      <ahyp:hlinkClr xmlns:ahyp="http://schemas.microsoft.com/office/drawing/2018/hyperlinkcolor" val="tx"/>
                    </a:ext>
                  </a:extLst>
                </a:hlinkClick>
              </a:rPr>
              <a:t>Link</a:t>
            </a:r>
            <a:endParaRPr lang="en-US" sz="1400" dirty="0">
              <a:solidFill>
                <a:srgbClr val="1A7B46"/>
              </a:solidFill>
            </a:endParaRPr>
          </a:p>
          <a:p>
            <a:pPr lvl="0" algn="l">
              <a:lnSpc>
                <a:spcPct val="100000"/>
              </a:lnSpc>
            </a:pPr>
            <a:endParaRPr lang="en-US" sz="1400" dirty="0">
              <a:solidFill>
                <a:srgbClr val="1A7B46"/>
              </a:solidFill>
            </a:endParaRPr>
          </a:p>
          <a:p>
            <a:pPr lvl="0" algn="l">
              <a:lnSpc>
                <a:spcPct val="100000"/>
              </a:lnSpc>
            </a:pPr>
            <a:r>
              <a:rPr lang="en-PH" sz="1600" b="1" dirty="0">
                <a:solidFill>
                  <a:srgbClr val="84C345"/>
                </a:solidFill>
              </a:rPr>
              <a:t>Podcast – </a:t>
            </a:r>
            <a:r>
              <a:rPr lang="en-PH" sz="1600" b="1" i="1" dirty="0">
                <a:solidFill>
                  <a:srgbClr val="84C345"/>
                </a:solidFill>
              </a:rPr>
              <a:t>The Yikes Podcast</a:t>
            </a:r>
          </a:p>
          <a:p>
            <a:pPr>
              <a:lnSpc>
                <a:spcPct val="100000"/>
              </a:lnSpc>
            </a:pPr>
            <a:r>
              <a:rPr lang="en-PH" sz="1400" dirty="0"/>
              <a:t>Eine jugendfreundliche Sendung über Klima, Politik und Kultur. Trotz des Namens setzt sie auf Hoffnung und zeigt, wie junge Menschen zu starken Veränderungsträger:innen werden können.</a:t>
            </a:r>
          </a:p>
          <a:p>
            <a:pPr>
              <a:lnSpc>
                <a:spcPct val="100000"/>
              </a:lnSpc>
            </a:pPr>
            <a:r>
              <a:rPr lang="en-US" sz="1400" dirty="0">
                <a:solidFill>
                  <a:srgbClr val="1A7B46"/>
                </a:solidFill>
                <a:hlinkClick r:id="rId4">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200" dirty="0"/>
          </a:p>
          <a:p>
            <a:pPr lvl="0">
              <a:lnSpc>
                <a:spcPct val="100000"/>
              </a:lnSpc>
            </a:pPr>
            <a:endParaRPr lang="en-PH" sz="1200" dirty="0"/>
          </a:p>
          <a:p>
            <a:pPr algn="l">
              <a:lnSpc>
                <a:spcPct val="100000"/>
              </a:lnSpc>
            </a:pPr>
            <a:r>
              <a:rPr lang="en-PH" sz="1600" b="1" dirty="0">
                <a:solidFill>
                  <a:srgbClr val="84C345"/>
                </a:solidFill>
              </a:rPr>
              <a:t>Podcast – </a:t>
            </a:r>
            <a:r>
              <a:rPr lang="en-PH" sz="1600" b="1" i="1" dirty="0">
                <a:solidFill>
                  <a:srgbClr val="84C345"/>
                </a:solidFill>
              </a:rPr>
              <a:t>Mothers of Invention</a:t>
            </a:r>
          </a:p>
          <a:p>
            <a:pPr>
              <a:lnSpc>
                <a:spcPct val="100000"/>
              </a:lnSpc>
            </a:pPr>
            <a:r>
              <a:rPr lang="en-PH" sz="1400" dirty="0"/>
              <a:t>Moderiert von Mary Robinson (ehemalige Präsidentin Irlands) und Maeve Higgins, stellt dieser Podcast Frauen vor, die weltweit Klimalösungen anführen. Voller inspirierender, hoffnungsvoller Geschichten.</a:t>
            </a:r>
          </a:p>
          <a:p>
            <a:pPr>
              <a:lnSpc>
                <a:spcPct val="100000"/>
              </a:lnSpc>
            </a:pPr>
            <a:r>
              <a:rPr lang="en-US" sz="1400" dirty="0">
                <a:solidFill>
                  <a:srgbClr val="1A7B46"/>
                </a:solidFill>
                <a:hlinkClick r:id="rId5">
                  <a:extLst>
                    <a:ext uri="{A12FA001-AC4F-418D-AE19-62706E023703}">
                      <ahyp:hlinkClr xmlns:ahyp="http://schemas.microsoft.com/office/drawing/2018/hyperlinkcolor" val="tx"/>
                    </a:ext>
                  </a:extLst>
                </a:hlinkClick>
              </a:rPr>
              <a:t>Link</a:t>
            </a:r>
            <a:endParaRPr lang="en-PH" sz="1400" dirty="0">
              <a:solidFill>
                <a:srgbClr val="1A7B46"/>
              </a:solidFill>
            </a:endParaRPr>
          </a:p>
          <a:p>
            <a:pPr>
              <a:lnSpc>
                <a:spcPct val="100000"/>
              </a:lnSpc>
            </a:pPr>
            <a:endParaRPr lang="en-PH" sz="1400"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6</a:t>
            </a:fld>
            <a:endParaRPr lang="fr-CA" dirty="0"/>
          </a:p>
        </p:txBody>
      </p:sp>
      <p:sp>
        <p:nvSpPr>
          <p:cNvPr id="20" name="Text Placeholder 19">
            <a:extLst>
              <a:ext uri="{FF2B5EF4-FFF2-40B4-BE49-F238E27FC236}">
                <a16:creationId xmlns:a16="http://schemas.microsoft.com/office/drawing/2014/main" id="{FB0EBD4A-41B9-3E1D-45F9-7A55A46108D1}"/>
              </a:ext>
            </a:extLst>
          </p:cNvPr>
          <p:cNvSpPr>
            <a:spLocks noGrp="1"/>
          </p:cNvSpPr>
          <p:nvPr>
            <p:ph type="body" sz="quarter" idx="35"/>
          </p:nvPr>
        </p:nvSpPr>
        <p:spPr/>
        <p:txBody>
          <a:bodyPr/>
          <a:lstStyle/>
          <a:p>
            <a:r>
              <a:rPr lang="en-US"/>
              <a:t>Hören</a:t>
            </a:r>
            <a:endParaRPr lang="en-US" dirty="0"/>
          </a:p>
        </p:txBody>
      </p:sp>
      <p:sp>
        <p:nvSpPr>
          <p:cNvPr id="21" name="Text Placeholder 20">
            <a:extLst>
              <a:ext uri="{FF2B5EF4-FFF2-40B4-BE49-F238E27FC236}">
                <a16:creationId xmlns:a16="http://schemas.microsoft.com/office/drawing/2014/main" id="{085870CB-AD46-7A06-567B-A098F8F990FE}"/>
              </a:ext>
            </a:extLst>
          </p:cNvPr>
          <p:cNvSpPr>
            <a:spLocks noGrp="1"/>
          </p:cNvSpPr>
          <p:nvPr>
            <p:ph type="body" sz="quarter" idx="36"/>
          </p:nvPr>
        </p:nvSpPr>
        <p:spPr/>
        <p:txBody>
          <a:bodyPr/>
          <a:lstStyle/>
          <a:p>
            <a:r>
              <a:rPr lang="en-US"/>
              <a:t>04</a:t>
            </a:r>
            <a:endParaRPr lang="en-US" dirty="0"/>
          </a:p>
        </p:txBody>
      </p:sp>
      <p:pic>
        <p:nvPicPr>
          <p:cNvPr id="5" name="Picture Placeholder 4">
            <a:extLst>
              <a:ext uri="{FF2B5EF4-FFF2-40B4-BE49-F238E27FC236}">
                <a16:creationId xmlns:a16="http://schemas.microsoft.com/office/drawing/2014/main" id="{EB96A72A-F01F-45C6-1920-E1965230FE28}"/>
              </a:ext>
            </a:extLst>
          </p:cNvPr>
          <p:cNvPicPr>
            <a:picLocks noGrp="1" noChangeAspect="1"/>
          </p:cNvPicPr>
          <p:nvPr>
            <p:ph type="pic" sz="quarter" idx="37"/>
          </p:nvPr>
        </p:nvPicPr>
        <p:blipFill>
          <a:blip r:embed="rId6"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3235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 Placeholder 59">
            <a:extLst>
              <a:ext uri="{FF2B5EF4-FFF2-40B4-BE49-F238E27FC236}">
                <a16:creationId xmlns:a16="http://schemas.microsoft.com/office/drawing/2014/main" id="{960F4AE6-7A2A-7EE3-470A-022F36950B28}"/>
              </a:ext>
            </a:extLst>
          </p:cNvPr>
          <p:cNvSpPr>
            <a:spLocks noGrp="1"/>
          </p:cNvSpPr>
          <p:nvPr>
            <p:ph type="body" sz="quarter" idx="18"/>
          </p:nvPr>
        </p:nvSpPr>
        <p:spPr>
          <a:xfrm>
            <a:off x="528133" y="1876698"/>
            <a:ext cx="3089709" cy="1049221"/>
          </a:xfrm>
        </p:spPr>
        <p:txBody>
          <a:bodyPr/>
          <a:lstStyle/>
          <a:p>
            <a:r>
              <a:rPr lang="en-US" dirty="0"/>
              <a:t>Selbst ausprobieren</a:t>
            </a:r>
          </a:p>
        </p:txBody>
      </p:sp>
      <p:sp>
        <p:nvSpPr>
          <p:cNvPr id="8" name="Text Placeholder 7">
            <a:extLst>
              <a:ext uri="{FF2B5EF4-FFF2-40B4-BE49-F238E27FC236}">
                <a16:creationId xmlns:a16="http://schemas.microsoft.com/office/drawing/2014/main" id="{480A3FB5-72DE-F28A-C801-A9FD8AD73793}"/>
              </a:ext>
            </a:extLst>
          </p:cNvPr>
          <p:cNvSpPr>
            <a:spLocks noGrp="1"/>
          </p:cNvSpPr>
          <p:nvPr>
            <p:ph type="body" sz="quarter" idx="19"/>
          </p:nvPr>
        </p:nvSpPr>
        <p:spPr>
          <a:xfrm>
            <a:off x="544933" y="941779"/>
            <a:ext cx="1197303" cy="385564"/>
          </a:xfrm>
        </p:spPr>
        <p:txBody>
          <a:bodyPr/>
          <a:lstStyle/>
          <a:p>
            <a:r>
              <a:rPr lang="en-US" dirty="0"/>
              <a:t>05</a:t>
            </a:r>
          </a:p>
        </p:txBody>
      </p:sp>
      <p:pic>
        <p:nvPicPr>
          <p:cNvPr id="6" name="Picture Placeholder 5">
            <a:extLst>
              <a:ext uri="{FF2B5EF4-FFF2-40B4-BE49-F238E27FC236}">
                <a16:creationId xmlns:a16="http://schemas.microsoft.com/office/drawing/2014/main" id="{60B9841A-03E7-7507-2FD7-F7CF5ADC15AF}"/>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a:xfrm>
            <a:off x="3865139" y="1714894"/>
            <a:ext cx="3919907" cy="3272709"/>
          </a:xfrm>
        </p:spPr>
      </p:pic>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7</a:t>
            </a:fld>
            <a:endParaRPr lang="en-US" dirty="0"/>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63" name="Text Placeholder 8">
            <a:extLst>
              <a:ext uri="{FF2B5EF4-FFF2-40B4-BE49-F238E27FC236}">
                <a16:creationId xmlns:a16="http://schemas.microsoft.com/office/drawing/2014/main" id="{5B4D6BFD-5959-18CE-0FC7-E79752EBA551}"/>
              </a:ext>
            </a:extLst>
          </p:cNvPr>
          <p:cNvSpPr>
            <a:spLocks noGrp="1"/>
          </p:cNvSpPr>
          <p:nvPr>
            <p:ph type="body" sz="quarter" idx="32"/>
          </p:nvPr>
        </p:nvSpPr>
        <p:spPr>
          <a:xfrm>
            <a:off x="634479" y="5223776"/>
            <a:ext cx="6541269" cy="3459530"/>
          </a:xfrm>
        </p:spPr>
        <p:txBody>
          <a:bodyPr numCol="1"/>
          <a:lstStyle/>
          <a:p>
            <a:pPr algn="l">
              <a:lnSpc>
                <a:spcPct val="100000"/>
              </a:lnSpc>
            </a:pPr>
            <a:r>
              <a:rPr lang="en-US" sz="1600" b="1" dirty="0">
                <a:solidFill>
                  <a:srgbClr val="84C345"/>
                </a:solidFill>
              </a:rPr>
              <a:t>SCHREIBEN:</a:t>
            </a:r>
          </a:p>
          <a:p>
            <a:pPr>
              <a:lnSpc>
                <a:spcPct val="100000"/>
              </a:lnSpc>
            </a:pPr>
            <a:r>
              <a:rPr lang="en-US" sz="1400" dirty="0"/>
              <a:t>Schreibe drei hoffnungsvolle Klimageschichten auf, die du in letzter Zeit gelesen oder gehört hast (z. B. über erneuerbare Energien, Jugendaktivismus oder lokale Gemeinschaftsprojekte). Überlege, welche Gefühle sie bei dir auslösen.</a:t>
            </a:r>
          </a:p>
          <a:p>
            <a:pPr>
              <a:lnSpc>
                <a:spcPct val="100000"/>
              </a:lnSpc>
            </a:pPr>
            <a:endParaRPr lang="en-PH" sz="1200" b="1" dirty="0"/>
          </a:p>
          <a:p>
            <a:pPr algn="l">
              <a:lnSpc>
                <a:spcPct val="100000"/>
              </a:lnSpc>
            </a:pPr>
            <a:r>
              <a:rPr lang="en-PH" sz="1600" b="1" dirty="0">
                <a:solidFill>
                  <a:srgbClr val="84C345"/>
                </a:solidFill>
              </a:rPr>
              <a:t>DISKUTIEREN:</a:t>
            </a:r>
          </a:p>
          <a:p>
            <a:pPr>
              <a:lnSpc>
                <a:spcPct val="100000"/>
              </a:lnSpc>
            </a:pPr>
            <a:r>
              <a:rPr lang="en-PH" sz="1400" dirty="0"/>
              <a:t>Tauscht euch zu zweit oder in Kleingruppen aus: </a:t>
            </a:r>
            <a:r>
              <a:rPr lang="en-PH" sz="1400" i="1" dirty="0"/>
              <a:t>Wann hast du dich zuletzt hoffnungsvoll in Bezug auf das Klima gefühlt? Was hat dieses Gefühl ausgelöst?</a:t>
            </a:r>
            <a:r>
              <a:rPr lang="en-PH" sz="1400" dirty="0"/>
              <a:t> Beobachtet, wie sich Hoffnung verbreitet, wenn Geschichten geteilt werden.</a:t>
            </a:r>
          </a:p>
          <a:p>
            <a:pPr>
              <a:lnSpc>
                <a:spcPct val="100000"/>
              </a:lnSpc>
            </a:pPr>
            <a:endParaRPr lang="en-PH" sz="1200" b="1" dirty="0"/>
          </a:p>
          <a:p>
            <a:pPr algn="l">
              <a:lnSpc>
                <a:spcPct val="100000"/>
              </a:lnSpc>
            </a:pPr>
            <a:r>
              <a:rPr lang="en-PH" sz="1600" b="1" dirty="0">
                <a:solidFill>
                  <a:srgbClr val="84C345"/>
                </a:solidFill>
              </a:rPr>
              <a:t>HANDELN:</a:t>
            </a:r>
          </a:p>
          <a:p>
            <a:pPr>
              <a:lnSpc>
                <a:spcPct val="100000"/>
              </a:lnSpc>
            </a:pPr>
            <a:r>
              <a:rPr lang="en-PH" sz="1400" dirty="0"/>
              <a:t>Wähle eine hoffnungsvolle Geschichte aus diesem Toolkit aus und erzähle sie weiter — in sozialen Medien, im Unterricht oder einer Freundin oder einem Freund. Hoffnung wird stärker, wenn man sie weitergibt.</a:t>
            </a:r>
          </a:p>
        </p:txBody>
      </p:sp>
    </p:spTree>
    <p:extLst>
      <p:ext uri="{BB962C8B-B14F-4D97-AF65-F5344CB8AC3E}">
        <p14:creationId xmlns:p14="http://schemas.microsoft.com/office/powerpoint/2010/main" val="165502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AF093B09-BBB4-70F1-36F5-BCC157DF4300}"/>
              </a:ext>
            </a:extLst>
          </p:cNvPr>
          <p:cNvPicPr>
            <a:picLocks noGrp="1" noChangeAspect="1"/>
          </p:cNvPicPr>
          <p:nvPr>
            <p:ph type="pic" sz="quarter" idx="39"/>
          </p:nvPr>
        </p:nvPicPr>
        <p:blipFill>
          <a:blip r:embed="rId2" cstate="screen">
            <a:extLst>
              <a:ext uri="{28A0092B-C50C-407E-A947-70E740481C1C}">
                <a14:useLocalDpi xmlns:a14="http://schemas.microsoft.com/office/drawing/2010/main"/>
              </a:ext>
            </a:extLst>
          </a:blip>
          <a:srcRect/>
          <a:stretch>
            <a:fillRect/>
          </a:stretch>
        </p:blipFill>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rgbClr val="FFFFFF">
              <a:lumMod val="95000"/>
            </a:srgbClr>
          </a:solidFill>
        </p:spPr>
      </p:pic>
      <p:sp>
        <p:nvSpPr>
          <p:cNvPr id="7" name="Text Placeholder 6">
            <a:extLst>
              <a:ext uri="{FF2B5EF4-FFF2-40B4-BE49-F238E27FC236}">
                <a16:creationId xmlns:a16="http://schemas.microsoft.com/office/drawing/2014/main" id="{E2260B2B-0548-2C10-8ED6-68014F37F3B4}"/>
              </a:ext>
            </a:extLst>
          </p:cNvPr>
          <p:cNvSpPr>
            <a:spLocks noGrp="1"/>
          </p:cNvSpPr>
          <p:nvPr>
            <p:ph type="body" sz="quarter" idx="32"/>
          </p:nvPr>
        </p:nvSpPr>
        <p:spPr/>
        <p:txBody>
          <a:bodyPr numCol="1"/>
          <a:lstStyle/>
          <a:p>
            <a:pPr>
              <a:lnSpc>
                <a:spcPct val="100000"/>
              </a:lnSpc>
            </a:pPr>
            <a:r>
              <a:rPr lang="en-US" sz="1600" dirty="0">
                <a:solidFill>
                  <a:srgbClr val="404040"/>
                </a:solidFill>
              </a:rPr>
              <a:t>Hoffnung bedeutet nicht, die Herausforderungen zu ignorieren. Es bedeutet, </a:t>
            </a:r>
            <a:r>
              <a:rPr lang="en-US" sz="1600" dirty="0" err="1">
                <a:solidFill>
                  <a:srgbClr val="404040"/>
                </a:solidFill>
              </a:rPr>
              <a:t>Lösungen anzuerkennen</a:t>
            </a:r>
            <a:r>
              <a:rPr lang="en-US" sz="1600" dirty="0">
                <a:solidFill>
                  <a:srgbClr val="404040"/>
                </a:solidFill>
              </a:rPr>
              <a:t>, Fortschritte zu feiern und daran zu glauben, dass Veränderung möglich ist, wenn wir gemeinsam handeln. Indem junge Menschen Geschichten von Resilienz und Erfolg lesen, schauen und hören, können sie eine hoffnungsvolle Haltung entwickeln, die Handeln antreibt und die Klimabewegung lebendig hält.</a:t>
            </a:r>
          </a:p>
        </p:txBody>
      </p:sp>
      <p:sp>
        <p:nvSpPr>
          <p:cNvPr id="9" name="Text Placeholder 8">
            <a:extLst>
              <a:ext uri="{FF2B5EF4-FFF2-40B4-BE49-F238E27FC236}">
                <a16:creationId xmlns:a16="http://schemas.microsoft.com/office/drawing/2014/main" id="{DE887403-0EAB-C9BD-CE52-97CB3CC94753}"/>
              </a:ext>
            </a:extLst>
          </p:cNvPr>
          <p:cNvSpPr>
            <a:spLocks noGrp="1"/>
          </p:cNvSpPr>
          <p:nvPr>
            <p:ph type="body" sz="quarter" idx="38"/>
          </p:nvPr>
        </p:nvSpPr>
        <p:spPr/>
        <p:txBody>
          <a:bodyPr/>
          <a:lstStyle/>
          <a:p>
            <a:r>
              <a:rPr lang="en-US" dirty="0">
                <a:solidFill>
                  <a:srgbClr val="1F8E47"/>
                </a:solidFill>
              </a:rPr>
              <a:t>Wichtigste Erkenntnis</a:t>
            </a:r>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8</a:t>
            </a:fld>
            <a:endParaRPr lang="en-US" dirty="0"/>
          </a:p>
        </p:txBody>
      </p:sp>
      <p:sp>
        <p:nvSpPr>
          <p:cNvPr id="3" name="TextBox 2">
            <a:extLst>
              <a:ext uri="{FF2B5EF4-FFF2-40B4-BE49-F238E27FC236}">
                <a16:creationId xmlns:a16="http://schemas.microsoft.com/office/drawing/2014/main" id="{86207E80-8E39-A758-985A-8185B0D8C881}"/>
              </a:ext>
            </a:extLst>
          </p:cNvPr>
          <p:cNvSpPr txBox="1"/>
          <p:nvPr/>
        </p:nvSpPr>
        <p:spPr>
          <a:xfrm>
            <a:off x="3887786" y="5942355"/>
            <a:ext cx="4087891" cy="1477328"/>
          </a:xfrm>
          <a:prstGeom prst="rect">
            <a:avLst/>
          </a:prstGeom>
          <a:noFill/>
        </p:spPr>
        <p:txBody>
          <a:bodyPr wrap="square">
            <a:spAutoFit/>
          </a:bodyPr>
          <a:lstStyle/>
          <a:p>
            <a:r>
              <a:rPr lang="en-US" b="1">
                <a:solidFill>
                  <a:schemeClr val="bg1"/>
                </a:solidFill>
              </a:rPr>
              <a:t>Reflektieren und handeln</a:t>
            </a:r>
            <a:br>
              <a:rPr lang="en-US">
                <a:solidFill>
                  <a:schemeClr val="bg1"/>
                </a:solidFill>
              </a:rPr>
            </a:br>
            <a:r>
              <a:rPr lang="en-US">
                <a:solidFill>
                  <a:schemeClr val="bg1"/>
                </a:solidFill>
              </a:rPr>
              <a:t>Erinnere dich an einen Klimafortschritt, den du dieses Jahr erlebt hast. Wie verändert der Fokus auf das, was funktioniert, dein Gefühl beim Handeln?</a:t>
            </a:r>
          </a:p>
        </p:txBody>
      </p:sp>
    </p:spTree>
    <p:extLst>
      <p:ext uri="{BB962C8B-B14F-4D97-AF65-F5344CB8AC3E}">
        <p14:creationId xmlns:p14="http://schemas.microsoft.com/office/powerpoint/2010/main" val="1856313748"/>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1280</TotalTime>
  <Words>812</Words>
  <Application>Microsoft Office PowerPoint</Application>
  <PresentationFormat>Custom</PresentationFormat>
  <Paragraphs>86</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aine hamill</cp:lastModifiedBy>
  <cp:revision>1560</cp:revision>
  <cp:lastPrinted>2021-11-26T07:36:34Z</cp:lastPrinted>
  <dcterms:created xsi:type="dcterms:W3CDTF">2016-05-11T14:31:01Z</dcterms:created>
  <dcterms:modified xsi:type="dcterms:W3CDTF">2026-06-29T14:12:50Z</dcterms:modified>
</cp:coreProperties>
</file>