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581_CB1E7BC9.xml" ContentType="application/vnd.ms-powerpoint.comments+xml"/>
  <Override PartName="/ppt/comments/modernComment_582_4863C6E8.xml" ContentType="application/vnd.ms-powerpoint.comments+xml"/>
  <Override PartName="/ppt/comments/modernComment_572_5BFBCDB1.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notesMasterIdLst>
    <p:notesMasterId r:id="rId10"/>
  </p:notesMasterIdLst>
  <p:handoutMasterIdLst>
    <p:handoutMasterId r:id="rId11"/>
  </p:handoutMasterIdLst>
  <p:sldIdLst>
    <p:sldId id="1409" r:id="rId2"/>
    <p:sldId id="1410" r:id="rId3"/>
    <p:sldId id="1394" r:id="rId4"/>
    <p:sldId id="1395" r:id="rId5"/>
    <p:sldId id="1396" r:id="rId6"/>
    <p:sldId id="1397" r:id="rId7"/>
    <p:sldId id="1399" r:id="rId8"/>
    <p:sldId id="1412" r:id="rId9"/>
  </p:sldIdLst>
  <p:sldSz cx="7775575" cy="10907713"/>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449" userDrawn="1">
          <p15:clr>
            <a:srgbClr val="A4A3A4"/>
          </p15:clr>
        </p15:guide>
        <p15:guide id="3" pos="4604" userDrawn="1">
          <p15:clr>
            <a:srgbClr val="A4A3A4"/>
          </p15:clr>
        </p15:guide>
        <p15:guide id="4" orient="horz" pos="6213" userDrawn="1">
          <p15:clr>
            <a:srgbClr val="A4A3A4"/>
          </p15:clr>
        </p15:guide>
        <p15:guide id="5" pos="294" userDrawn="1">
          <p15:clr>
            <a:srgbClr val="A4A3A4"/>
          </p15:clr>
        </p15:guide>
        <p15:guide id="6" orient="horz" pos="80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646A2A-5463-31BB-24B8-887E45DDAF69}" name="Orla Casey" initials="OC" userId="S::orla@momentumconsulting.ie::ee9f56f0-43a2-47ae-a5b8-d4a7d2f5cec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7B46"/>
    <a:srgbClr val="84C345"/>
    <a:srgbClr val="84C245"/>
    <a:srgbClr val="404040"/>
    <a:srgbClr val="1F8E47"/>
    <a:srgbClr val="5398A2"/>
    <a:srgbClr val="282666"/>
    <a:srgbClr val="509947"/>
    <a:srgbClr val="ED8623"/>
    <a:srgbClr val="6537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45" autoAdjust="0"/>
    <p:restoredTop sz="96115" autoAdjust="0"/>
  </p:normalViewPr>
  <p:slideViewPr>
    <p:cSldViewPr snapToGrid="0" showGuides="1">
      <p:cViewPr varScale="1">
        <p:scale>
          <a:sx n="52" d="100"/>
          <a:sy n="52" d="100"/>
        </p:scale>
        <p:origin x="2928" y="62"/>
      </p:cViewPr>
      <p:guideLst>
        <p:guide pos="2449"/>
        <p:guide pos="4604"/>
        <p:guide orient="horz" pos="6213"/>
        <p:guide pos="294"/>
        <p:guide orient="horz" pos="802"/>
      </p:guideLst>
    </p:cSldViewPr>
  </p:slideViewPr>
  <p:outlineViewPr>
    <p:cViewPr>
      <p:scale>
        <a:sx n="25" d="100"/>
        <a:sy n="25" d="100"/>
      </p:scale>
      <p:origin x="0" y="-8796"/>
    </p:cViewPr>
  </p:outlineViewPr>
  <p:notesTextViewPr>
    <p:cViewPr>
      <p:scale>
        <a:sx n="3" d="2"/>
        <a:sy n="3" d="2"/>
      </p:scale>
      <p:origin x="0" y="0"/>
    </p:cViewPr>
  </p:notesTextViewPr>
  <p:sorterViewPr>
    <p:cViewPr>
      <p:scale>
        <a:sx n="71" d="100"/>
        <a:sy n="71" d="100"/>
      </p:scale>
      <p:origin x="0" y="-32478"/>
    </p:cViewPr>
  </p:sorterViewPr>
  <p:notesViewPr>
    <p:cSldViewPr snapToGrid="0" showGuides="1">
      <p:cViewPr varScale="1">
        <p:scale>
          <a:sx n="86" d="100"/>
          <a:sy n="86" d="100"/>
        </p:scale>
        <p:origin x="2720" y="208"/>
      </p:cViewPr>
      <p:guideLst/>
    </p:cSldViewPr>
  </p:notesViewPr>
  <p:gridSpacing cx="75600" cy="756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omments/modernComment_572_5BFBCDB1.xml><?xml version="1.0" encoding="utf-8"?>
<p188:cmLst xmlns:a="http://schemas.openxmlformats.org/drawingml/2006/main" xmlns:r="http://schemas.openxmlformats.org/officeDocument/2006/relationships" xmlns:p188="http://schemas.microsoft.com/office/powerpoint/2018/8/main">
  <p188:cm id="{F98C55F4-76F3-4D20-BA17-7F5BC245D234}" authorId="{3A646A2A-5463-31BB-24B8-887E45DDAF69}" created="2024-06-02T04:54:59.931">
    <ac:deMkLst xmlns:ac="http://schemas.microsoft.com/office/drawing/2013/main/command">
      <pc:docMk xmlns:pc="http://schemas.microsoft.com/office/powerpoint/2013/main/command"/>
      <pc:sldMk xmlns:pc="http://schemas.microsoft.com/office/powerpoint/2013/main/command" cId="1543228849" sldId="1394"/>
      <ac:grpSpMk id="6" creationId="{6878D8E4-4851-E7F6-8608-8C33211F3D31}"/>
    </ac:deMkLst>
    <p188:txBody>
      <a:bodyPr/>
      <a:lstStyle/>
      <a:p>
        <a:r>
          <a:rPr lang="en-IE"/>
          <a:t>Floaty again, suggest a fade back.</a:t>
        </a:r>
      </a:p>
    </p188:txBody>
  </p188:cm>
</p188:cmLst>
</file>

<file path=ppt/comments/modernComment_581_CB1E7BC9.xml><?xml version="1.0" encoding="utf-8"?>
<p188:cmLst xmlns:a="http://schemas.openxmlformats.org/drawingml/2006/main" xmlns:r="http://schemas.openxmlformats.org/officeDocument/2006/relationships" xmlns:p188="http://schemas.microsoft.com/office/powerpoint/2018/8/main">
  <p188:cm id="{A6827D14-2FD9-471F-B554-57B228756367}" authorId="{3A646A2A-5463-31BB-24B8-887E45DDAF69}" created="2024-06-02T04:53:30.675">
    <ac:deMkLst xmlns:ac="http://schemas.microsoft.com/office/drawing/2013/main/command">
      <pc:docMk xmlns:pc="http://schemas.microsoft.com/office/powerpoint/2013/main/command"/>
      <pc:sldMk xmlns:pc="http://schemas.microsoft.com/office/powerpoint/2013/main/command" cId="3407772617" sldId="1409"/>
      <ac:grpSpMk id="16" creationId="{D275B126-E600-07E4-7DE8-B305D2F9DA23}"/>
    </ac:deMkLst>
    <p188:txBody>
      <a:bodyPr/>
      <a:lstStyle/>
      <a:p>
        <a:r>
          <a:rPr lang="en-IE"/>
          <a:t>This version Gillian but maybe fade the logo circle - put as a watermark, it's a bit floaty here</a:t>
        </a:r>
      </a:p>
    </p188:txBody>
  </p188:cm>
</p188:cmLst>
</file>

<file path=ppt/comments/modernComment_582_4863C6E8.xml><?xml version="1.0" encoding="utf-8"?>
<p188:cmLst xmlns:a="http://schemas.openxmlformats.org/drawingml/2006/main" xmlns:r="http://schemas.openxmlformats.org/officeDocument/2006/relationships" xmlns:p188="http://schemas.microsoft.com/office/powerpoint/2018/8/main">
  <p188:cm id="{45873382-FECA-4961-A786-5A706DA24514}" authorId="{3A646A2A-5463-31BB-24B8-887E45DDAF69}" created="2024-06-02T04:53:54.682">
    <ac:deMkLst xmlns:ac="http://schemas.microsoft.com/office/drawing/2013/main/command">
      <pc:docMk xmlns:pc="http://schemas.microsoft.com/office/powerpoint/2013/main/command"/>
      <pc:sldMk xmlns:pc="http://schemas.microsoft.com/office/powerpoint/2013/main/command" cId="1214498536" sldId="1410"/>
      <ac:grpSpMk id="25" creationId="{ED247980-AD9A-75C6-C93D-E289AA4BAA92}"/>
    </ac:deMkLst>
    <p188:txBody>
      <a:bodyPr/>
      <a:lstStyle/>
      <a:p>
        <a:r>
          <a:rPr lang="en-IE"/>
          <a:t>Again floaty</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sz="quarter" idx="1"/>
          </p:nvPr>
        </p:nvSpPr>
        <p:spPr>
          <a:xfrm>
            <a:off x="3850443" y="0"/>
            <a:ext cx="2945659" cy="498215"/>
          </a:xfrm>
          <a:prstGeom prst="rect">
            <a:avLst/>
          </a:prstGeom>
        </p:spPr>
        <p:txBody>
          <a:bodyPr vert="horz" lIns="91440" tIns="45720" rIns="91440" bIns="45720" rtlCol="0"/>
          <a:lstStyle>
            <a:lvl1pPr algn="r">
              <a:defRPr sz="1200"/>
            </a:lvl1pPr>
          </a:lstStyle>
          <a:p>
            <a:fld id="{FC99EEBC-801D-48ED-B535-298BB7EDD6B9}" type="datetimeFigureOut">
              <a:rPr lang="fr-CA" smtClean="0"/>
              <a:t>2026-06-25</a:t>
            </a:fld>
            <a:endParaRPr lang="fr-CA" dirty="0"/>
          </a:p>
        </p:txBody>
      </p:sp>
      <p:sp>
        <p:nvSpPr>
          <p:cNvPr id="4" name="Footer Placeholder 3"/>
          <p:cNvSpPr>
            <a:spLocks noGrp="1"/>
          </p:cNvSpPr>
          <p:nvPr>
            <p:ph type="ftr" sz="quarter" idx="2"/>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5" name="Slide Number Placeholder 4"/>
          <p:cNvSpPr>
            <a:spLocks noGrp="1"/>
          </p:cNvSpPr>
          <p:nvPr>
            <p:ph type="sldNum" sz="quarter" idx="3"/>
          </p:nvPr>
        </p:nvSpPr>
        <p:spPr>
          <a:xfrm>
            <a:off x="3850443" y="9431600"/>
            <a:ext cx="2945659" cy="498214"/>
          </a:xfrm>
          <a:prstGeom prst="rect">
            <a:avLst/>
          </a:prstGeom>
        </p:spPr>
        <p:txBody>
          <a:bodyPr vert="horz" lIns="91440" tIns="45720" rIns="91440" bIns="45720" rtlCol="0" anchor="b"/>
          <a:lstStyle>
            <a:lvl1pPr algn="r">
              <a:defRPr sz="1200"/>
            </a:lvl1pPr>
          </a:lstStyle>
          <a:p>
            <a:fld id="{DBEDE7FE-8B5A-4903-B85A-8040D05696C6}" type="slidenum">
              <a:rPr lang="fr-CA" smtClean="0"/>
              <a:t>‹#›</a:t>
            </a:fld>
            <a:endParaRPr lang="fr-CA" dirty="0"/>
          </a:p>
        </p:txBody>
      </p:sp>
    </p:spTree>
    <p:extLst>
      <p:ext uri="{BB962C8B-B14F-4D97-AF65-F5344CB8AC3E}">
        <p14:creationId xmlns:p14="http://schemas.microsoft.com/office/powerpoint/2010/main" val="48285829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99CC462C-9F76-4357-BB19-A4DE8D8E1FB0}" type="datetimeFigureOut">
              <a:rPr lang="fr-CA" smtClean="0"/>
              <a:t>2026-06-25</a:t>
            </a:fld>
            <a:endParaRPr lang="fr-CA" dirty="0"/>
          </a:p>
        </p:txBody>
      </p:sp>
      <p:sp>
        <p:nvSpPr>
          <p:cNvPr id="4" name="Slide Image Placeholder 3"/>
          <p:cNvSpPr>
            <a:spLocks noGrp="1" noRot="1" noChangeAspect="1"/>
          </p:cNvSpPr>
          <p:nvPr>
            <p:ph type="sldImg" idx="2"/>
          </p:nvPr>
        </p:nvSpPr>
        <p:spPr>
          <a:xfrm>
            <a:off x="2205038" y="1241425"/>
            <a:ext cx="2387600" cy="3351213"/>
          </a:xfrm>
          <a:prstGeom prst="rect">
            <a:avLst/>
          </a:prstGeom>
          <a:noFill/>
          <a:ln w="12700">
            <a:solidFill>
              <a:prstClr val="black"/>
            </a:solidFill>
          </a:ln>
        </p:spPr>
        <p:txBody>
          <a:bodyPr vert="horz" lIns="91440" tIns="45720" rIns="91440" bIns="45720" rtlCol="0" anchor="ctr"/>
          <a:lstStyle/>
          <a:p>
            <a:endParaRPr lang="fr-CA" dirty="0"/>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32EF6E3F-7229-435D-9B4A-E0ABCDF45996}" type="slidenum">
              <a:rPr lang="fr-CA" smtClean="0"/>
              <a:t>‹#›</a:t>
            </a:fld>
            <a:endParaRPr lang="fr-CA" dirty="0"/>
          </a:p>
        </p:txBody>
      </p:sp>
    </p:spTree>
    <p:extLst>
      <p:ext uri="{BB962C8B-B14F-4D97-AF65-F5344CB8AC3E}">
        <p14:creationId xmlns:p14="http://schemas.microsoft.com/office/powerpoint/2010/main" val="332869965"/>
      </p:ext>
    </p:extLst>
  </p:cSld>
  <p:clrMap bg1="lt1" tx1="dk1" bg2="lt2" tx2="dk2" accent1="accent1" accent2="accent2" accent3="accent3" accent4="accent4" accent5="accent5" accent6="accent6" hlink="hlink" folHlink="folHlink"/>
  <p:hf hdr="0" ftr="0" dt="0"/>
  <p:notesStyle>
    <a:lvl1pPr marL="0" algn="l" defTabSz="1371600" rtl="0" eaLnBrk="1" latinLnBrk="0" hangingPunct="1">
      <a:defRPr sz="1800" kern="1200">
        <a:solidFill>
          <a:schemeClr val="tx1"/>
        </a:solidFill>
        <a:latin typeface="+mn-lt"/>
        <a:ea typeface="+mn-ea"/>
        <a:cs typeface="+mn-cs"/>
      </a:defRPr>
    </a:lvl1pPr>
    <a:lvl2pPr marL="685800" algn="l" defTabSz="1371600" rtl="0" eaLnBrk="1" latinLnBrk="0" hangingPunct="1">
      <a:defRPr sz="1800" kern="1200">
        <a:solidFill>
          <a:schemeClr val="tx1"/>
        </a:solidFill>
        <a:latin typeface="+mn-lt"/>
        <a:ea typeface="+mn-ea"/>
        <a:cs typeface="+mn-cs"/>
      </a:defRPr>
    </a:lvl2pPr>
    <a:lvl3pPr marL="1371600" algn="l" defTabSz="1371600" rtl="0" eaLnBrk="1" latinLnBrk="0" hangingPunct="1">
      <a:defRPr sz="1800" kern="1200">
        <a:solidFill>
          <a:schemeClr val="tx1"/>
        </a:solidFill>
        <a:latin typeface="+mn-lt"/>
        <a:ea typeface="+mn-ea"/>
        <a:cs typeface="+mn-cs"/>
      </a:defRPr>
    </a:lvl3pPr>
    <a:lvl4pPr marL="2057400" algn="l" defTabSz="1371600" rtl="0" eaLnBrk="1" latinLnBrk="0" hangingPunct="1">
      <a:defRPr sz="1800" kern="1200">
        <a:solidFill>
          <a:schemeClr val="tx1"/>
        </a:solidFill>
        <a:latin typeface="+mn-lt"/>
        <a:ea typeface="+mn-ea"/>
        <a:cs typeface="+mn-cs"/>
      </a:defRPr>
    </a:lvl4pPr>
    <a:lvl5pPr marL="2743200" algn="l" defTabSz="1371600" rtl="0" eaLnBrk="1" latinLnBrk="0" hangingPunct="1">
      <a:defRPr sz="1800" kern="1200">
        <a:solidFill>
          <a:schemeClr val="tx1"/>
        </a:solidFill>
        <a:latin typeface="+mn-lt"/>
        <a:ea typeface="+mn-ea"/>
        <a:cs typeface="+mn-cs"/>
      </a:defRPr>
    </a:lvl5pPr>
    <a:lvl6pPr marL="3429000" algn="l" defTabSz="1371600" rtl="0" eaLnBrk="1" latinLnBrk="0" hangingPunct="1">
      <a:defRPr sz="1800" kern="1200">
        <a:solidFill>
          <a:schemeClr val="tx1"/>
        </a:solidFill>
        <a:latin typeface="+mn-lt"/>
        <a:ea typeface="+mn-ea"/>
        <a:cs typeface="+mn-cs"/>
      </a:defRPr>
    </a:lvl6pPr>
    <a:lvl7pPr marL="4114800" algn="l" defTabSz="1371600" rtl="0" eaLnBrk="1" latinLnBrk="0" hangingPunct="1">
      <a:defRPr sz="1800" kern="1200">
        <a:solidFill>
          <a:schemeClr val="tx1"/>
        </a:solidFill>
        <a:latin typeface="+mn-lt"/>
        <a:ea typeface="+mn-ea"/>
        <a:cs typeface="+mn-cs"/>
      </a:defRPr>
    </a:lvl7pPr>
    <a:lvl8pPr marL="4800600" algn="l" defTabSz="1371600" rtl="0" eaLnBrk="1" latinLnBrk="0" hangingPunct="1">
      <a:defRPr sz="1800" kern="1200">
        <a:solidFill>
          <a:schemeClr val="tx1"/>
        </a:solidFill>
        <a:latin typeface="+mn-lt"/>
        <a:ea typeface="+mn-ea"/>
        <a:cs typeface="+mn-cs"/>
      </a:defRPr>
    </a:lvl8pPr>
    <a:lvl9pPr marL="5486400" algn="l" defTabSz="13716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Cover 0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686560" y="2742765"/>
            <a:ext cx="6089014" cy="4702348"/>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grpSp>
        <p:nvGrpSpPr>
          <p:cNvPr id="3" name="Graphic 95">
            <a:extLst>
              <a:ext uri="{FF2B5EF4-FFF2-40B4-BE49-F238E27FC236}">
                <a16:creationId xmlns:a16="http://schemas.microsoft.com/office/drawing/2014/main" id="{68B9E3F9-4BF7-3703-7832-550C80325564}"/>
              </a:ext>
            </a:extLst>
          </p:cNvPr>
          <p:cNvGrpSpPr/>
          <p:nvPr userDrawn="1"/>
        </p:nvGrpSpPr>
        <p:grpSpPr>
          <a:xfrm>
            <a:off x="4398715" y="10026281"/>
            <a:ext cx="1509109" cy="423922"/>
            <a:chOff x="584588" y="9078286"/>
            <a:chExt cx="1509109" cy="423922"/>
          </a:xfrm>
          <a:solidFill>
            <a:srgbClr val="000000"/>
          </a:solidFill>
        </p:grpSpPr>
        <p:sp>
          <p:nvSpPr>
            <p:cNvPr id="4" name="Freeform 3">
              <a:extLst>
                <a:ext uri="{FF2B5EF4-FFF2-40B4-BE49-F238E27FC236}">
                  <a16:creationId xmlns:a16="http://schemas.microsoft.com/office/drawing/2014/main" id="{BFEF2475-5E3F-A431-7189-69057C23ABCA}"/>
                </a:ext>
              </a:extLst>
            </p:cNvPr>
            <p:cNvSpPr/>
            <p:nvPr/>
          </p:nvSpPr>
          <p:spPr>
            <a:xfrm>
              <a:off x="584588"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sp>
          <p:nvSpPr>
            <p:cNvPr id="6" name="Freeform 5">
              <a:extLst>
                <a:ext uri="{FF2B5EF4-FFF2-40B4-BE49-F238E27FC236}">
                  <a16:creationId xmlns:a16="http://schemas.microsoft.com/office/drawing/2014/main" id="{8EEF71E2-E871-1184-5BA9-B3A424EB5C57}"/>
                </a:ext>
              </a:extLst>
            </p:cNvPr>
            <p:cNvSpPr/>
            <p:nvPr/>
          </p:nvSpPr>
          <p:spPr>
            <a:xfrm>
              <a:off x="2069199"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grpSp>
      <p:sp>
        <p:nvSpPr>
          <p:cNvPr id="7" name="Text Placeholder 23">
            <a:extLst>
              <a:ext uri="{FF2B5EF4-FFF2-40B4-BE49-F238E27FC236}">
                <a16:creationId xmlns:a16="http://schemas.microsoft.com/office/drawing/2014/main" id="{D9BEFD6E-BB68-AD7F-0B5D-5823E2CA4A89}"/>
              </a:ext>
            </a:extLst>
          </p:cNvPr>
          <p:cNvSpPr>
            <a:spLocks noGrp="1"/>
          </p:cNvSpPr>
          <p:nvPr>
            <p:ph type="body" sz="quarter" idx="18" hasCustomPrompt="1"/>
          </p:nvPr>
        </p:nvSpPr>
        <p:spPr>
          <a:xfrm>
            <a:off x="4443045" y="10065544"/>
            <a:ext cx="1230818"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2022 – 2024</a:t>
            </a:r>
          </a:p>
          <a:p>
            <a:pPr lvl="0"/>
            <a:r>
              <a:rPr lang="en-US" dirty="0"/>
              <a:t>Document Name</a:t>
            </a:r>
          </a:p>
        </p:txBody>
      </p:sp>
      <p:sp>
        <p:nvSpPr>
          <p:cNvPr id="8" name="Text Placeholder 23">
            <a:extLst>
              <a:ext uri="{FF2B5EF4-FFF2-40B4-BE49-F238E27FC236}">
                <a16:creationId xmlns:a16="http://schemas.microsoft.com/office/drawing/2014/main" id="{5CB7E932-7E2C-1231-B1BB-81517D5529FB}"/>
              </a:ext>
            </a:extLst>
          </p:cNvPr>
          <p:cNvSpPr>
            <a:spLocks noGrp="1"/>
          </p:cNvSpPr>
          <p:nvPr>
            <p:ph type="body" sz="quarter" idx="19" hasCustomPrompt="1"/>
          </p:nvPr>
        </p:nvSpPr>
        <p:spPr>
          <a:xfrm>
            <a:off x="6007312" y="10059014"/>
            <a:ext cx="1287131"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By</a:t>
            </a:r>
          </a:p>
          <a:p>
            <a:pPr lvl="0"/>
            <a:r>
              <a:rPr lang="en-US" dirty="0"/>
              <a:t>Partner Name</a:t>
            </a:r>
          </a:p>
        </p:txBody>
      </p:sp>
      <p:sp>
        <p:nvSpPr>
          <p:cNvPr id="15" name="Freeform 14">
            <a:extLst>
              <a:ext uri="{FF2B5EF4-FFF2-40B4-BE49-F238E27FC236}">
                <a16:creationId xmlns:a16="http://schemas.microsoft.com/office/drawing/2014/main" id="{7B149056-6E5E-3096-BE90-4048BA1B5F69}"/>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6" name="Text Placeholder 23">
            <a:extLst>
              <a:ext uri="{FF2B5EF4-FFF2-40B4-BE49-F238E27FC236}">
                <a16:creationId xmlns:a16="http://schemas.microsoft.com/office/drawing/2014/main" id="{1AFD8494-449B-C0DC-5F25-5727FA7573FD}"/>
              </a:ext>
            </a:extLst>
          </p:cNvPr>
          <p:cNvSpPr>
            <a:spLocks noGrp="1"/>
          </p:cNvSpPr>
          <p:nvPr>
            <p:ph type="body" sz="quarter" idx="44" hasCustomPrompt="1"/>
          </p:nvPr>
        </p:nvSpPr>
        <p:spPr>
          <a:xfrm>
            <a:off x="434647" y="9967005"/>
            <a:ext cx="2846623" cy="469580"/>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pic>
        <p:nvPicPr>
          <p:cNvPr id="12" name="Picture 11">
            <a:extLst>
              <a:ext uri="{FF2B5EF4-FFF2-40B4-BE49-F238E27FC236}">
                <a16:creationId xmlns:a16="http://schemas.microsoft.com/office/drawing/2014/main" id="{93F017AA-90E0-E350-A6B1-A70282F1263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640639" y="451177"/>
            <a:ext cx="2422555" cy="1780432"/>
          </a:xfrm>
          <a:prstGeom prst="rect">
            <a:avLst/>
          </a:prstGeom>
        </p:spPr>
      </p:pic>
      <p:pic>
        <p:nvPicPr>
          <p:cNvPr id="19" name="Picture 18">
            <a:extLst>
              <a:ext uri="{FF2B5EF4-FFF2-40B4-BE49-F238E27FC236}">
                <a16:creationId xmlns:a16="http://schemas.microsoft.com/office/drawing/2014/main" id="{F3E70284-DCEA-9728-EF7C-EC69CABE029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454368" y="9134354"/>
            <a:ext cx="1632849" cy="363589"/>
          </a:xfrm>
          <a:prstGeom prst="rect">
            <a:avLst/>
          </a:prstGeom>
        </p:spPr>
      </p:pic>
      <p:sp>
        <p:nvSpPr>
          <p:cNvPr id="5" name="Freeform 4">
            <a:extLst>
              <a:ext uri="{FF2B5EF4-FFF2-40B4-BE49-F238E27FC236}">
                <a16:creationId xmlns:a16="http://schemas.microsoft.com/office/drawing/2014/main" id="{D7C44FA1-02A9-78A8-30AC-E461779BDCD7}"/>
              </a:ext>
            </a:extLst>
          </p:cNvPr>
          <p:cNvSpPr/>
          <p:nvPr userDrawn="1"/>
        </p:nvSpPr>
        <p:spPr>
          <a:xfrm rot="16200000">
            <a:off x="170467" y="3873212"/>
            <a:ext cx="4286606" cy="462753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Text Placeholder 32">
            <a:extLst>
              <a:ext uri="{FF2B5EF4-FFF2-40B4-BE49-F238E27FC236}">
                <a16:creationId xmlns:a16="http://schemas.microsoft.com/office/drawing/2014/main" id="{5DC39475-9C5B-3C11-4472-06F78DA83BAF}"/>
              </a:ext>
            </a:extLst>
          </p:cNvPr>
          <p:cNvSpPr>
            <a:spLocks noGrp="1"/>
          </p:cNvSpPr>
          <p:nvPr>
            <p:ph type="body" sz="quarter" idx="11" hasCustomPrompt="1"/>
          </p:nvPr>
        </p:nvSpPr>
        <p:spPr>
          <a:xfrm>
            <a:off x="518943" y="5775074"/>
            <a:ext cx="2951698" cy="574616"/>
          </a:xfrm>
          <a:prstGeom prst="rect">
            <a:avLst/>
          </a:prstGeom>
        </p:spPr>
        <p:txBody>
          <a:bodyPr>
            <a:noAutofit/>
          </a:bodyPr>
          <a:lstStyle>
            <a:lvl1pPr marL="0" indent="0" algn="l">
              <a:lnSpc>
                <a:spcPts val="3720"/>
              </a:lnSpc>
              <a:spcBef>
                <a:spcPts val="0"/>
              </a:spcBef>
              <a:buNone/>
              <a:defRPr sz="5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err="1"/>
              <a:t>HeadStart</a:t>
            </a:r>
            <a:endParaRPr lang="en-US" dirty="0"/>
          </a:p>
        </p:txBody>
      </p:sp>
      <p:sp>
        <p:nvSpPr>
          <p:cNvPr id="14" name="Text Placeholder 32">
            <a:extLst>
              <a:ext uri="{FF2B5EF4-FFF2-40B4-BE49-F238E27FC236}">
                <a16:creationId xmlns:a16="http://schemas.microsoft.com/office/drawing/2014/main" id="{54858C8C-764E-5A68-A0F6-BE92AB39BCD8}"/>
              </a:ext>
            </a:extLst>
          </p:cNvPr>
          <p:cNvSpPr>
            <a:spLocks noGrp="1"/>
          </p:cNvSpPr>
          <p:nvPr>
            <p:ph type="body" sz="quarter" idx="16" hasCustomPrompt="1"/>
          </p:nvPr>
        </p:nvSpPr>
        <p:spPr>
          <a:xfrm>
            <a:off x="518943" y="5208449"/>
            <a:ext cx="2980605" cy="751695"/>
          </a:xfrm>
          <a:prstGeom prst="rect">
            <a:avLst/>
          </a:prstGeom>
        </p:spPr>
        <p:txBody>
          <a:bodyPr anchor="t">
            <a:noAutofit/>
          </a:bodyPr>
          <a:lstStyle>
            <a:lvl1pPr marL="0" indent="0" algn="l">
              <a:lnSpc>
                <a:spcPct val="10000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Your guide to</a:t>
            </a:r>
            <a:endParaRPr lang="en-US" dirty="0"/>
          </a:p>
        </p:txBody>
      </p:sp>
    </p:spTree>
    <p:extLst>
      <p:ext uri="{BB962C8B-B14F-4D97-AF65-F5344CB8AC3E}">
        <p14:creationId xmlns:p14="http://schemas.microsoft.com/office/powerpoint/2010/main" val="98709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OC - 8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252084" y="2534422"/>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1841006" y="-3"/>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424938" y="2455999"/>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6" name="Freeform 35">
            <a:extLst>
              <a:ext uri="{FF2B5EF4-FFF2-40B4-BE49-F238E27FC236}">
                <a16:creationId xmlns:a16="http://schemas.microsoft.com/office/drawing/2014/main" id="{B58649AB-2530-6DDA-3131-72D1FFC606B6}"/>
              </a:ext>
            </a:extLst>
          </p:cNvPr>
          <p:cNvSpPr/>
          <p:nvPr/>
        </p:nvSpPr>
        <p:spPr>
          <a:xfrm rot="10800000">
            <a:off x="5003409" y="6001"/>
            <a:ext cx="1512000" cy="234260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3802016" y="5413574"/>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4" name="Freeform 43">
            <a:extLst>
              <a:ext uri="{FF2B5EF4-FFF2-40B4-BE49-F238E27FC236}">
                <a16:creationId xmlns:a16="http://schemas.microsoft.com/office/drawing/2014/main" id="{073E045E-0701-FF12-BAFC-3FCCF7DD6679}"/>
              </a:ext>
            </a:extLst>
          </p:cNvPr>
          <p:cNvSpPr/>
          <p:nvPr userDrawn="1"/>
        </p:nvSpPr>
        <p:spPr>
          <a:xfrm>
            <a:off x="5389821" y="8602902"/>
            <a:ext cx="1512000"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alpha val="9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2211364" y="9170536"/>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621469" y="8602902"/>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84C245">
              <a:alpha val="65447"/>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281616" y="389118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1841005" y="1809550"/>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424938" y="-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8" name="Picture Placeholder 87">
            <a:extLst>
              <a:ext uri="{FF2B5EF4-FFF2-40B4-BE49-F238E27FC236}">
                <a16:creationId xmlns:a16="http://schemas.microsoft.com/office/drawing/2014/main" id="{164AE254-87A2-EDCA-FD00-4F404345D797}"/>
              </a:ext>
            </a:extLst>
          </p:cNvPr>
          <p:cNvSpPr>
            <a:spLocks noGrp="1"/>
          </p:cNvSpPr>
          <p:nvPr userDrawn="1">
            <p:ph type="pic" sz="quarter" idx="13"/>
          </p:nvPr>
        </p:nvSpPr>
        <p:spPr>
          <a:xfrm>
            <a:off x="5003409" y="2092801"/>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621469" y="5959611"/>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2211364" y="6690710"/>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8" name="Picture Placeholder 97">
            <a:extLst>
              <a:ext uri="{FF2B5EF4-FFF2-40B4-BE49-F238E27FC236}">
                <a16:creationId xmlns:a16="http://schemas.microsoft.com/office/drawing/2014/main" id="{8461D256-BF3B-C0B4-10C3-97CCBF2277E1}"/>
              </a:ext>
            </a:extLst>
          </p:cNvPr>
          <p:cNvSpPr>
            <a:spLocks noGrp="1" noChangeAspect="1"/>
          </p:cNvSpPr>
          <p:nvPr>
            <p:ph type="pic" sz="quarter" idx="17"/>
          </p:nvPr>
        </p:nvSpPr>
        <p:spPr>
          <a:xfrm>
            <a:off x="5389821" y="6129734"/>
            <a:ext cx="1512000" cy="2558466"/>
          </a:xfrm>
          <a:custGeom>
            <a:avLst/>
            <a:gdLst>
              <a:gd name="connsiteX0" fmla="*/ 781064 w 1562129"/>
              <a:gd name="connsiteY0" fmla="*/ 0 h 2643290"/>
              <a:gd name="connsiteX1" fmla="*/ 1562129 w 1562129"/>
              <a:gd name="connsiteY1" fmla="*/ 755451 h 2643290"/>
              <a:gd name="connsiteX2" fmla="*/ 1560498 w 1562129"/>
              <a:gd name="connsiteY2" fmla="*/ 798034 h 2643290"/>
              <a:gd name="connsiteX3" fmla="*/ 1562129 w 1562129"/>
              <a:gd name="connsiteY3" fmla="*/ 798034 h 2643290"/>
              <a:gd name="connsiteX4" fmla="*/ 1562129 w 1562129"/>
              <a:gd name="connsiteY4" fmla="*/ 2643290 h 2643290"/>
              <a:gd name="connsiteX5" fmla="*/ 0 w 1562129"/>
              <a:gd name="connsiteY5" fmla="*/ 2643290 h 2643290"/>
              <a:gd name="connsiteX6" fmla="*/ 0 w 1562129"/>
              <a:gd name="connsiteY6" fmla="*/ 798034 h 2643290"/>
              <a:gd name="connsiteX7" fmla="*/ 1631 w 1562129"/>
              <a:gd name="connsiteY7" fmla="*/ 798034 h 2643290"/>
              <a:gd name="connsiteX8" fmla="*/ 0 w 1562129"/>
              <a:gd name="connsiteY8" fmla="*/ 755451 h 2643290"/>
              <a:gd name="connsiteX9" fmla="*/ 781064 w 1562129"/>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2129" h="2643290">
                <a:moveTo>
                  <a:pt x="781064" y="0"/>
                </a:moveTo>
                <a:cubicBezTo>
                  <a:pt x="1213177" y="0"/>
                  <a:pt x="1562129" y="339086"/>
                  <a:pt x="1562129" y="755451"/>
                </a:cubicBezTo>
                <a:cubicBezTo>
                  <a:pt x="1562129" y="769645"/>
                  <a:pt x="1562129" y="783839"/>
                  <a:pt x="1560498" y="798034"/>
                </a:cubicBezTo>
                <a:lnTo>
                  <a:pt x="1562129" y="798034"/>
                </a:lnTo>
                <a:lnTo>
                  <a:pt x="1562129" y="2643290"/>
                </a:lnTo>
                <a:lnTo>
                  <a:pt x="0" y="2643290"/>
                </a:lnTo>
                <a:lnTo>
                  <a:pt x="0" y="798034"/>
                </a:lnTo>
                <a:lnTo>
                  <a:pt x="1631" y="798034"/>
                </a:lnTo>
                <a:cubicBezTo>
                  <a:pt x="0" y="783839"/>
                  <a:pt x="0" y="769645"/>
                  <a:pt x="0" y="755451"/>
                </a:cubicBezTo>
                <a:cubicBezTo>
                  <a:pt x="0" y="337508"/>
                  <a:pt x="350582" y="0"/>
                  <a:pt x="781064"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252084" y="0"/>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236053" y="395871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236053" y="348461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884052" y="364745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1861149" y="70377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1815586" y="77130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1815586" y="29720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463585" y="46004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469754" y="368764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424191" y="375517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424191" y="328107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072190" y="344391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6" name="Straight Connector 125">
            <a:extLst>
              <a:ext uri="{FF2B5EF4-FFF2-40B4-BE49-F238E27FC236}">
                <a16:creationId xmlns:a16="http://schemas.microsoft.com/office/drawing/2014/main" id="{D13A6486-B622-7380-6C6D-388C85B68B02}"/>
              </a:ext>
            </a:extLst>
          </p:cNvPr>
          <p:cNvCxnSpPr>
            <a:cxnSpLocks/>
          </p:cNvCxnSpPr>
          <p:nvPr userDrawn="1"/>
        </p:nvCxnSpPr>
        <p:spPr>
          <a:xfrm>
            <a:off x="5021422" y="87525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7" name="Text Placeholder 32">
            <a:extLst>
              <a:ext uri="{FF2B5EF4-FFF2-40B4-BE49-F238E27FC236}">
                <a16:creationId xmlns:a16="http://schemas.microsoft.com/office/drawing/2014/main" id="{F87389A0-87B7-2850-BE6E-18811A3D3514}"/>
              </a:ext>
            </a:extLst>
          </p:cNvPr>
          <p:cNvSpPr>
            <a:spLocks noGrp="1"/>
          </p:cNvSpPr>
          <p:nvPr>
            <p:ph type="body" sz="quarter" idx="27" hasCustomPrompt="1"/>
          </p:nvPr>
        </p:nvSpPr>
        <p:spPr>
          <a:xfrm>
            <a:off x="4975859" y="94277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8" name="Text Placeholder 32">
            <a:extLst>
              <a:ext uri="{FF2B5EF4-FFF2-40B4-BE49-F238E27FC236}">
                <a16:creationId xmlns:a16="http://schemas.microsoft.com/office/drawing/2014/main" id="{41DAF6BB-58D6-6E7C-9C33-6EEBCDEEE4D6}"/>
              </a:ext>
            </a:extLst>
          </p:cNvPr>
          <p:cNvSpPr>
            <a:spLocks noGrp="1"/>
          </p:cNvSpPr>
          <p:nvPr>
            <p:ph type="body" sz="quarter" idx="28" hasCustomPrompt="1"/>
          </p:nvPr>
        </p:nvSpPr>
        <p:spPr>
          <a:xfrm>
            <a:off x="4975859" y="46868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129" name="Text Placeholder 32">
            <a:extLst>
              <a:ext uri="{FF2B5EF4-FFF2-40B4-BE49-F238E27FC236}">
                <a16:creationId xmlns:a16="http://schemas.microsoft.com/office/drawing/2014/main" id="{3F4DBFCD-A5DC-6AE2-7056-222772F7BC4C}"/>
              </a:ext>
            </a:extLst>
          </p:cNvPr>
          <p:cNvSpPr>
            <a:spLocks noGrp="1"/>
          </p:cNvSpPr>
          <p:nvPr>
            <p:ph type="body" sz="quarter" idx="29" hasCustomPrompt="1"/>
          </p:nvPr>
        </p:nvSpPr>
        <p:spPr>
          <a:xfrm>
            <a:off x="5623858" y="63152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3802016" y="7732319"/>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657706" y="9175069"/>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612143" y="9242593"/>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612143" y="8768500"/>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1260142" y="8931339"/>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2237238" y="984272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2191675" y="991025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2191675" y="943615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2839674" y="959899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3835733" y="668540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3790170" y="675292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3790170" y="627883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4438169" y="644167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56" name="Straight Connector 155">
            <a:extLst>
              <a:ext uri="{FF2B5EF4-FFF2-40B4-BE49-F238E27FC236}">
                <a16:creationId xmlns:a16="http://schemas.microsoft.com/office/drawing/2014/main" id="{045F9117-1F22-7D20-363D-BBF6CEF7A622}"/>
              </a:ext>
            </a:extLst>
          </p:cNvPr>
          <p:cNvCxnSpPr>
            <a:cxnSpLocks/>
          </p:cNvCxnSpPr>
          <p:nvPr userDrawn="1"/>
        </p:nvCxnSpPr>
        <p:spPr>
          <a:xfrm>
            <a:off x="5419461" y="92356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7" name="Text Placeholder 32">
            <a:extLst>
              <a:ext uri="{FF2B5EF4-FFF2-40B4-BE49-F238E27FC236}">
                <a16:creationId xmlns:a16="http://schemas.microsoft.com/office/drawing/2014/main" id="{E15C0520-5F3E-32F2-1475-856F892674C3}"/>
              </a:ext>
            </a:extLst>
          </p:cNvPr>
          <p:cNvSpPr>
            <a:spLocks noGrp="1"/>
          </p:cNvSpPr>
          <p:nvPr>
            <p:ph type="body" sz="quarter" idx="39" hasCustomPrompt="1"/>
          </p:nvPr>
        </p:nvSpPr>
        <p:spPr>
          <a:xfrm>
            <a:off x="5373898" y="93031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58" name="Text Placeholder 32">
            <a:extLst>
              <a:ext uri="{FF2B5EF4-FFF2-40B4-BE49-F238E27FC236}">
                <a16:creationId xmlns:a16="http://schemas.microsoft.com/office/drawing/2014/main" id="{39CCC3A8-493B-4B2D-C347-BA85622F5A87}"/>
              </a:ext>
            </a:extLst>
          </p:cNvPr>
          <p:cNvSpPr>
            <a:spLocks noGrp="1"/>
          </p:cNvSpPr>
          <p:nvPr>
            <p:ph type="body" sz="quarter" idx="40" hasCustomPrompt="1"/>
          </p:nvPr>
        </p:nvSpPr>
        <p:spPr>
          <a:xfrm>
            <a:off x="5373898" y="88290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159" name="Text Placeholder 32">
            <a:extLst>
              <a:ext uri="{FF2B5EF4-FFF2-40B4-BE49-F238E27FC236}">
                <a16:creationId xmlns:a16="http://schemas.microsoft.com/office/drawing/2014/main" id="{461FD2F9-067D-4AB0-5697-FCB065D6AD6B}"/>
              </a:ext>
            </a:extLst>
          </p:cNvPr>
          <p:cNvSpPr>
            <a:spLocks noGrp="1"/>
          </p:cNvSpPr>
          <p:nvPr>
            <p:ph type="body" sz="quarter" idx="41" hasCustomPrompt="1"/>
          </p:nvPr>
        </p:nvSpPr>
        <p:spPr>
          <a:xfrm>
            <a:off x="6021897" y="89919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61" name="Text Placeholder 32">
            <a:extLst>
              <a:ext uri="{FF2B5EF4-FFF2-40B4-BE49-F238E27FC236}">
                <a16:creationId xmlns:a16="http://schemas.microsoft.com/office/drawing/2014/main" id="{4B5A5912-C831-40D0-6683-5794DD3E4CC5}"/>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F200B15C-94BF-5BD3-A7E4-63A48A673C7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67593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C - 6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636397" y="2534420"/>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2225319" y="-5"/>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809251" y="2455997"/>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5122517" y="5436117"/>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3531865" y="9193079"/>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1941970" y="8625445"/>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099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665929" y="389118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2225318" y="1809548"/>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809251" y="-4"/>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1941970" y="5982154"/>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3531865" y="6713253"/>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636397" y="-2"/>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620366" y="395871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620366" y="348461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1268365" y="364745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2245462" y="70377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2199899" y="77130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2199899" y="29720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847898" y="46004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854067" y="368764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808504" y="375516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808504" y="328107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456503" y="344391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5122517" y="775486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1978207" y="9197612"/>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1932644" y="9265136"/>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1932644" y="8791043"/>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2580643" y="8953882"/>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3557739" y="9865270"/>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3512176" y="9932794"/>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3512176" y="9458701"/>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4160175" y="9621540"/>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5156234" y="67079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5110671" y="67754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5110671" y="63013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5758670" y="64642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3" name="Text Placeholder 32">
            <a:extLst>
              <a:ext uri="{FF2B5EF4-FFF2-40B4-BE49-F238E27FC236}">
                <a16:creationId xmlns:a16="http://schemas.microsoft.com/office/drawing/2014/main" id="{7371E11C-33FD-F3E9-6489-42B9847BDA7B}"/>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chemeClr val="tx1">
                    <a:lumMod val="75000"/>
                    <a:lumOff val="25000"/>
                  </a:schemeClr>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10637D63-46E9-ADE9-F1B4-CCCEA53DF1E4}"/>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1927495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OC - 6 Titles">
    <p:spTree>
      <p:nvGrpSpPr>
        <p:cNvPr id="1" name=""/>
        <p:cNvGrpSpPr/>
        <p:nvPr/>
      </p:nvGrpSpPr>
      <p:grpSpPr>
        <a:xfrm>
          <a:off x="0" y="0"/>
          <a:ext cx="0" cy="0"/>
          <a:chOff x="0" y="0"/>
          <a:chExt cx="0" cy="0"/>
        </a:xfrm>
      </p:grpSpPr>
      <p:sp>
        <p:nvSpPr>
          <p:cNvPr id="6" name="Text Placeholder 32">
            <a:extLst>
              <a:ext uri="{FF2B5EF4-FFF2-40B4-BE49-F238E27FC236}">
                <a16:creationId xmlns:a16="http://schemas.microsoft.com/office/drawing/2014/main" id="{8DB3B85C-930A-4ED7-8503-565169BD3CFA}"/>
              </a:ext>
            </a:extLst>
          </p:cNvPr>
          <p:cNvSpPr>
            <a:spLocks noGrp="1"/>
          </p:cNvSpPr>
          <p:nvPr>
            <p:ph type="body" sz="quarter" idx="11" hasCustomPrompt="1"/>
          </p:nvPr>
        </p:nvSpPr>
        <p:spPr>
          <a:xfrm>
            <a:off x="2077549" y="3944517"/>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01</a:t>
            </a:r>
            <a:endParaRPr lang="en-US" dirty="0"/>
          </a:p>
        </p:txBody>
      </p:sp>
      <p:sp>
        <p:nvSpPr>
          <p:cNvPr id="7" name="Text Placeholder 32">
            <a:extLst>
              <a:ext uri="{FF2B5EF4-FFF2-40B4-BE49-F238E27FC236}">
                <a16:creationId xmlns:a16="http://schemas.microsoft.com/office/drawing/2014/main" id="{A38A95C9-719F-0E92-4EEF-F964DE2DE8C3}"/>
              </a:ext>
            </a:extLst>
          </p:cNvPr>
          <p:cNvSpPr>
            <a:spLocks noGrp="1"/>
          </p:cNvSpPr>
          <p:nvPr>
            <p:ph type="body" sz="quarter" idx="49" hasCustomPrompt="1"/>
          </p:nvPr>
        </p:nvSpPr>
        <p:spPr>
          <a:xfrm>
            <a:off x="2615404" y="3944517"/>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Introduction</a:t>
            </a:r>
            <a:endParaRPr lang="en-US" dirty="0"/>
          </a:p>
        </p:txBody>
      </p:sp>
      <p:sp>
        <p:nvSpPr>
          <p:cNvPr id="8" name="Text Placeholder 32">
            <a:extLst>
              <a:ext uri="{FF2B5EF4-FFF2-40B4-BE49-F238E27FC236}">
                <a16:creationId xmlns:a16="http://schemas.microsoft.com/office/drawing/2014/main" id="{29F05C58-9C13-99E1-944B-334054E222EE}"/>
              </a:ext>
            </a:extLst>
          </p:cNvPr>
          <p:cNvSpPr>
            <a:spLocks noGrp="1"/>
          </p:cNvSpPr>
          <p:nvPr>
            <p:ph type="body" sz="quarter" idx="13" hasCustomPrompt="1"/>
          </p:nvPr>
        </p:nvSpPr>
        <p:spPr>
          <a:xfrm>
            <a:off x="2077549" y="4419759"/>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02</a:t>
            </a:r>
            <a:endParaRPr lang="en-US" dirty="0"/>
          </a:p>
        </p:txBody>
      </p:sp>
      <p:sp>
        <p:nvSpPr>
          <p:cNvPr id="9" name="Text Placeholder 32">
            <a:extLst>
              <a:ext uri="{FF2B5EF4-FFF2-40B4-BE49-F238E27FC236}">
                <a16:creationId xmlns:a16="http://schemas.microsoft.com/office/drawing/2014/main" id="{25C9C862-364D-C1EE-0390-898ABA489E59}"/>
              </a:ext>
            </a:extLst>
          </p:cNvPr>
          <p:cNvSpPr>
            <a:spLocks noGrp="1"/>
          </p:cNvSpPr>
          <p:nvPr>
            <p:ph type="body" sz="quarter" idx="14" hasCustomPrompt="1"/>
          </p:nvPr>
        </p:nvSpPr>
        <p:spPr>
          <a:xfrm>
            <a:off x="2615404" y="4419885"/>
            <a:ext cx="3816000" cy="293549"/>
          </a:xfrm>
          <a:prstGeom prst="rect">
            <a:avLst/>
          </a:prstGeom>
        </p:spPr>
        <p:txBody>
          <a:bodyPr anchor="ctr">
            <a:noAutofit/>
          </a:bodyPr>
          <a:lstStyle>
            <a:lvl1pPr marL="0" marR="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marL="0" marR="0" lvl="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a:pPr>
            <a:r>
              <a:rPr lang="en-GB" dirty="0"/>
              <a:t>About us</a:t>
            </a:r>
            <a:endParaRPr lang="en-US" dirty="0"/>
          </a:p>
        </p:txBody>
      </p:sp>
      <p:sp>
        <p:nvSpPr>
          <p:cNvPr id="10" name="Text Placeholder 32">
            <a:extLst>
              <a:ext uri="{FF2B5EF4-FFF2-40B4-BE49-F238E27FC236}">
                <a16:creationId xmlns:a16="http://schemas.microsoft.com/office/drawing/2014/main" id="{16A3A053-033E-0917-102E-B9E863924A6D}"/>
              </a:ext>
            </a:extLst>
          </p:cNvPr>
          <p:cNvSpPr>
            <a:spLocks noGrp="1"/>
          </p:cNvSpPr>
          <p:nvPr>
            <p:ph type="body" sz="quarter" idx="15" hasCustomPrompt="1"/>
          </p:nvPr>
        </p:nvSpPr>
        <p:spPr>
          <a:xfrm>
            <a:off x="2077549" y="4920893"/>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03</a:t>
            </a:r>
            <a:endParaRPr lang="en-US" dirty="0"/>
          </a:p>
        </p:txBody>
      </p:sp>
      <p:sp>
        <p:nvSpPr>
          <p:cNvPr id="11" name="Text Placeholder 32">
            <a:extLst>
              <a:ext uri="{FF2B5EF4-FFF2-40B4-BE49-F238E27FC236}">
                <a16:creationId xmlns:a16="http://schemas.microsoft.com/office/drawing/2014/main" id="{5C9E1328-9491-4054-9BBB-BBC384D1ECF9}"/>
              </a:ext>
            </a:extLst>
          </p:cNvPr>
          <p:cNvSpPr>
            <a:spLocks noGrp="1"/>
          </p:cNvSpPr>
          <p:nvPr>
            <p:ph type="body" sz="quarter" idx="19" hasCustomPrompt="1"/>
          </p:nvPr>
        </p:nvSpPr>
        <p:spPr>
          <a:xfrm>
            <a:off x="2615404" y="4920893"/>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The Project</a:t>
            </a:r>
            <a:endParaRPr lang="en-US" dirty="0"/>
          </a:p>
        </p:txBody>
      </p:sp>
      <p:sp>
        <p:nvSpPr>
          <p:cNvPr id="12" name="Text Placeholder 32">
            <a:extLst>
              <a:ext uri="{FF2B5EF4-FFF2-40B4-BE49-F238E27FC236}">
                <a16:creationId xmlns:a16="http://schemas.microsoft.com/office/drawing/2014/main" id="{54E5B214-B034-1BC0-34AE-E52107F994EC}"/>
              </a:ext>
            </a:extLst>
          </p:cNvPr>
          <p:cNvSpPr>
            <a:spLocks noGrp="1"/>
          </p:cNvSpPr>
          <p:nvPr>
            <p:ph type="body" sz="quarter" idx="17" hasCustomPrompt="1"/>
          </p:nvPr>
        </p:nvSpPr>
        <p:spPr>
          <a:xfrm>
            <a:off x="2077549" y="542184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04</a:t>
            </a:r>
            <a:endParaRPr lang="en-US" dirty="0"/>
          </a:p>
        </p:txBody>
      </p:sp>
      <p:sp>
        <p:nvSpPr>
          <p:cNvPr id="13" name="Text Placeholder 32">
            <a:extLst>
              <a:ext uri="{FF2B5EF4-FFF2-40B4-BE49-F238E27FC236}">
                <a16:creationId xmlns:a16="http://schemas.microsoft.com/office/drawing/2014/main" id="{985FDE9D-68A1-A0CE-BFBE-8C3567A84EC2}"/>
              </a:ext>
            </a:extLst>
          </p:cNvPr>
          <p:cNvSpPr>
            <a:spLocks noGrp="1"/>
          </p:cNvSpPr>
          <p:nvPr>
            <p:ph type="body" sz="quarter" idx="20" hasCustomPrompt="1"/>
          </p:nvPr>
        </p:nvSpPr>
        <p:spPr>
          <a:xfrm>
            <a:off x="2615404" y="542184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Gallery</a:t>
            </a:r>
            <a:endParaRPr lang="en-US" dirty="0"/>
          </a:p>
        </p:txBody>
      </p:sp>
      <p:sp>
        <p:nvSpPr>
          <p:cNvPr id="14" name="Text Placeholder 32">
            <a:extLst>
              <a:ext uri="{FF2B5EF4-FFF2-40B4-BE49-F238E27FC236}">
                <a16:creationId xmlns:a16="http://schemas.microsoft.com/office/drawing/2014/main" id="{81E44A1E-BC33-C79E-2DF3-07C8D191382B}"/>
              </a:ext>
            </a:extLst>
          </p:cNvPr>
          <p:cNvSpPr>
            <a:spLocks noGrp="1"/>
          </p:cNvSpPr>
          <p:nvPr>
            <p:ph type="body" sz="quarter" idx="21" hasCustomPrompt="1"/>
          </p:nvPr>
        </p:nvSpPr>
        <p:spPr>
          <a:xfrm>
            <a:off x="2077549" y="592363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05</a:t>
            </a:r>
            <a:endParaRPr lang="en-US" dirty="0"/>
          </a:p>
        </p:txBody>
      </p:sp>
      <p:sp>
        <p:nvSpPr>
          <p:cNvPr id="15" name="Text Placeholder 32">
            <a:extLst>
              <a:ext uri="{FF2B5EF4-FFF2-40B4-BE49-F238E27FC236}">
                <a16:creationId xmlns:a16="http://schemas.microsoft.com/office/drawing/2014/main" id="{D2E06F58-D25C-26DA-10C3-E2B04AFAE257}"/>
              </a:ext>
            </a:extLst>
          </p:cNvPr>
          <p:cNvSpPr>
            <a:spLocks noGrp="1"/>
          </p:cNvSpPr>
          <p:nvPr>
            <p:ph type="body" sz="quarter" idx="22" hasCustomPrompt="1"/>
          </p:nvPr>
        </p:nvSpPr>
        <p:spPr>
          <a:xfrm>
            <a:off x="2615404" y="592363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Our Team</a:t>
            </a:r>
            <a:endParaRPr lang="en-US" dirty="0"/>
          </a:p>
        </p:txBody>
      </p:sp>
      <p:sp>
        <p:nvSpPr>
          <p:cNvPr id="16" name="Text Placeholder 32">
            <a:extLst>
              <a:ext uri="{FF2B5EF4-FFF2-40B4-BE49-F238E27FC236}">
                <a16:creationId xmlns:a16="http://schemas.microsoft.com/office/drawing/2014/main" id="{E2411339-386E-DB3E-FEAD-0510EE6BB85F}"/>
              </a:ext>
            </a:extLst>
          </p:cNvPr>
          <p:cNvSpPr>
            <a:spLocks noGrp="1"/>
          </p:cNvSpPr>
          <p:nvPr>
            <p:ph type="body" sz="quarter" idx="51" hasCustomPrompt="1"/>
          </p:nvPr>
        </p:nvSpPr>
        <p:spPr>
          <a:xfrm>
            <a:off x="2087189" y="6452834"/>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06</a:t>
            </a:r>
            <a:endParaRPr lang="en-US" dirty="0"/>
          </a:p>
        </p:txBody>
      </p:sp>
      <p:sp>
        <p:nvSpPr>
          <p:cNvPr id="18" name="Text Placeholder 32">
            <a:extLst>
              <a:ext uri="{FF2B5EF4-FFF2-40B4-BE49-F238E27FC236}">
                <a16:creationId xmlns:a16="http://schemas.microsoft.com/office/drawing/2014/main" id="{39FDA077-779C-CFF5-3F95-FE45BE6A3B3B}"/>
              </a:ext>
            </a:extLst>
          </p:cNvPr>
          <p:cNvSpPr>
            <a:spLocks noGrp="1"/>
          </p:cNvSpPr>
          <p:nvPr>
            <p:ph type="body" sz="quarter" idx="52" hasCustomPrompt="1"/>
          </p:nvPr>
        </p:nvSpPr>
        <p:spPr>
          <a:xfrm>
            <a:off x="2625044" y="6452834"/>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Question and Answers</a:t>
            </a:r>
            <a:endParaRPr lang="en-US" dirty="0"/>
          </a:p>
        </p:txBody>
      </p:sp>
      <p:sp>
        <p:nvSpPr>
          <p:cNvPr id="19" name="Text Placeholder 32">
            <a:extLst>
              <a:ext uri="{FF2B5EF4-FFF2-40B4-BE49-F238E27FC236}">
                <a16:creationId xmlns:a16="http://schemas.microsoft.com/office/drawing/2014/main" id="{45405C70-DFF5-EDCA-2486-16512E31AD41}"/>
              </a:ext>
            </a:extLst>
          </p:cNvPr>
          <p:cNvSpPr>
            <a:spLocks noGrp="1"/>
          </p:cNvSpPr>
          <p:nvPr>
            <p:ph type="body" sz="quarter" idx="53" hasCustomPrompt="1"/>
          </p:nvPr>
        </p:nvSpPr>
        <p:spPr>
          <a:xfrm>
            <a:off x="2087189" y="6943066"/>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07</a:t>
            </a:r>
            <a:endParaRPr lang="en-US" dirty="0"/>
          </a:p>
        </p:txBody>
      </p:sp>
      <p:sp>
        <p:nvSpPr>
          <p:cNvPr id="20" name="Text Placeholder 32">
            <a:extLst>
              <a:ext uri="{FF2B5EF4-FFF2-40B4-BE49-F238E27FC236}">
                <a16:creationId xmlns:a16="http://schemas.microsoft.com/office/drawing/2014/main" id="{908EE690-D777-17B7-D4C4-1B3643813088}"/>
              </a:ext>
            </a:extLst>
          </p:cNvPr>
          <p:cNvSpPr>
            <a:spLocks noGrp="1"/>
          </p:cNvSpPr>
          <p:nvPr>
            <p:ph type="body" sz="quarter" idx="54" hasCustomPrompt="1"/>
          </p:nvPr>
        </p:nvSpPr>
        <p:spPr>
          <a:xfrm>
            <a:off x="2625044" y="6943066"/>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Conclusion</a:t>
            </a:r>
            <a:endParaRPr lang="en-US" dirty="0"/>
          </a:p>
        </p:txBody>
      </p:sp>
      <p:grpSp>
        <p:nvGrpSpPr>
          <p:cNvPr id="2" name="Group 1">
            <a:extLst>
              <a:ext uri="{FF2B5EF4-FFF2-40B4-BE49-F238E27FC236}">
                <a16:creationId xmlns:a16="http://schemas.microsoft.com/office/drawing/2014/main" id="{36DB330A-A62B-C1F9-6403-BEBCBAB2A175}"/>
              </a:ext>
            </a:extLst>
          </p:cNvPr>
          <p:cNvGrpSpPr/>
          <p:nvPr userDrawn="1"/>
        </p:nvGrpSpPr>
        <p:grpSpPr>
          <a:xfrm>
            <a:off x="2077549" y="8320607"/>
            <a:ext cx="4464068" cy="400110"/>
            <a:chOff x="2077549" y="8320607"/>
            <a:chExt cx="4464068" cy="400110"/>
          </a:xfrm>
        </p:grpSpPr>
        <p:sp>
          <p:nvSpPr>
            <p:cNvPr id="23" name="TextBox 22">
              <a:extLst>
                <a:ext uri="{FF2B5EF4-FFF2-40B4-BE49-F238E27FC236}">
                  <a16:creationId xmlns:a16="http://schemas.microsoft.com/office/drawing/2014/main" id="{8581F3BC-45F2-1C53-649B-AEA7C8DE052F}"/>
                </a:ext>
              </a:extLst>
            </p:cNvPr>
            <p:cNvSpPr txBox="1"/>
            <p:nvPr userDrawn="1"/>
          </p:nvSpPr>
          <p:spPr>
            <a:xfrm>
              <a:off x="3701092" y="8320607"/>
              <a:ext cx="2840525" cy="400110"/>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500" i="0" dirty="0">
                <a:solidFill>
                  <a:srgbClr val="404040"/>
                </a:solidFill>
                <a:latin typeface="Calibri" panose="020F0502020204030204" pitchFamily="34" charset="0"/>
                <a:cs typeface="Calibri" panose="020F0502020204030204" pitchFamily="34" charset="0"/>
              </a:endParaRPr>
            </a:p>
          </p:txBody>
        </p:sp>
        <p:pic>
          <p:nvPicPr>
            <p:cNvPr id="25" name="Picture 24">
              <a:extLst>
                <a:ext uri="{FF2B5EF4-FFF2-40B4-BE49-F238E27FC236}">
                  <a16:creationId xmlns:a16="http://schemas.microsoft.com/office/drawing/2014/main" id="{7CD82E24-2E3D-0490-F6EA-F7ED3D5DD096}"/>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2077549" y="8325655"/>
              <a:ext cx="1529269" cy="340525"/>
            </a:xfrm>
            <a:prstGeom prst="rect">
              <a:avLst/>
            </a:prstGeom>
          </p:spPr>
        </p:pic>
      </p:grpSp>
      <p:sp>
        <p:nvSpPr>
          <p:cNvPr id="29" name="Freeform 28">
            <a:extLst>
              <a:ext uri="{FF2B5EF4-FFF2-40B4-BE49-F238E27FC236}">
                <a16:creationId xmlns:a16="http://schemas.microsoft.com/office/drawing/2014/main" id="{560EDB3F-DA7E-9453-4DAF-2610586FD76B}"/>
              </a:ext>
            </a:extLst>
          </p:cNvPr>
          <p:cNvSpPr/>
          <p:nvPr userDrawn="1"/>
        </p:nvSpPr>
        <p:spPr>
          <a:xfrm rot="5400000">
            <a:off x="1436055" y="-324993"/>
            <a:ext cx="1963308" cy="4835419"/>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1" name="Slide Number Placeholder 5">
            <a:extLst>
              <a:ext uri="{FF2B5EF4-FFF2-40B4-BE49-F238E27FC236}">
                <a16:creationId xmlns:a16="http://schemas.microsoft.com/office/drawing/2014/main" id="{DBB77EDE-2C34-8394-CB6C-3B929B39977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517869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1" name="Text Placeholder 3">
            <a:extLst>
              <a:ext uri="{FF2B5EF4-FFF2-40B4-BE49-F238E27FC236}">
                <a16:creationId xmlns:a16="http://schemas.microsoft.com/office/drawing/2014/main" id="{AF9E94E7-B67B-B2C3-08AA-29482999FD98}"/>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17" name="Freeform 16">
            <a:extLst>
              <a:ext uri="{FF2B5EF4-FFF2-40B4-BE49-F238E27FC236}">
                <a16:creationId xmlns:a16="http://schemas.microsoft.com/office/drawing/2014/main" id="{09C467D8-B7CA-2785-48CF-7AA57B342AD8}"/>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6" name="Slide Number Placeholder 5">
            <a:extLst>
              <a:ext uri="{FF2B5EF4-FFF2-40B4-BE49-F238E27FC236}">
                <a16:creationId xmlns:a16="http://schemas.microsoft.com/office/drawing/2014/main" id="{232EEC84-F9F0-212E-CCE2-E57F9C56C4E9}"/>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913852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Divider">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F3FE6AE4-DF0C-5FF0-5319-8E88F888A54A}"/>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Picture Placeholder 12">
            <a:extLst>
              <a:ext uri="{FF2B5EF4-FFF2-40B4-BE49-F238E27FC236}">
                <a16:creationId xmlns:a16="http://schemas.microsoft.com/office/drawing/2014/main" id="{FDD11FCA-7E11-01DD-15D0-C88F9A3C9AD6}"/>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5" name="Text Placeholder 3">
            <a:extLst>
              <a:ext uri="{FF2B5EF4-FFF2-40B4-BE49-F238E27FC236}">
                <a16:creationId xmlns:a16="http://schemas.microsoft.com/office/drawing/2014/main" id="{DA6CC1A3-7344-3CF1-8205-734F7FCDB06C}"/>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6" name="Freeform 5">
            <a:extLst>
              <a:ext uri="{FF2B5EF4-FFF2-40B4-BE49-F238E27FC236}">
                <a16:creationId xmlns:a16="http://schemas.microsoft.com/office/drawing/2014/main" id="{13113578-1974-0DF6-D8B9-F44605DE811D}"/>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8" name="Slide Number Placeholder 5">
            <a:extLst>
              <a:ext uri="{FF2B5EF4-FFF2-40B4-BE49-F238E27FC236}">
                <a16:creationId xmlns:a16="http://schemas.microsoft.com/office/drawing/2014/main" id="{F69302A4-3EB3-0573-088D-8B7B414F81C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521132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7240156"/>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06896655-1DB8-1939-C07E-7073EECAD8EA}"/>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77260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 Photo 01">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4" name="Picture Placeholder 13">
            <a:extLst>
              <a:ext uri="{FF2B5EF4-FFF2-40B4-BE49-F238E27FC236}">
                <a16:creationId xmlns:a16="http://schemas.microsoft.com/office/drawing/2014/main" id="{F854E13A-217D-ABDB-A90C-E105A0A56382}"/>
              </a:ext>
            </a:extLst>
          </p:cNvPr>
          <p:cNvSpPr>
            <a:spLocks noGrp="1"/>
          </p:cNvSpPr>
          <p:nvPr>
            <p:ph type="pic" sz="quarter" idx="39"/>
          </p:nvPr>
        </p:nvSpPr>
        <p:spPr>
          <a:xfrm>
            <a:off x="1" y="6556074"/>
            <a:ext cx="5932537" cy="3391819"/>
          </a:xfrm>
          <a:custGeom>
            <a:avLst/>
            <a:gdLst>
              <a:gd name="connsiteX0" fmla="*/ 0 w 7001712"/>
              <a:gd name="connsiteY0" fmla="*/ 0 h 4003100"/>
              <a:gd name="connsiteX1" fmla="*/ 4887830 w 7001712"/>
              <a:gd name="connsiteY1" fmla="*/ 0 h 4003100"/>
              <a:gd name="connsiteX2" fmla="*/ 4887830 w 7001712"/>
              <a:gd name="connsiteY2" fmla="*/ 4177 h 4003100"/>
              <a:gd name="connsiteX3" fmla="*/ 5000626 w 7001712"/>
              <a:gd name="connsiteY3" fmla="*/ 0 h 4003100"/>
              <a:gd name="connsiteX4" fmla="*/ 7001712 w 7001712"/>
              <a:gd name="connsiteY4" fmla="*/ 2001550 h 4003100"/>
              <a:gd name="connsiteX5" fmla="*/ 5000626 w 7001712"/>
              <a:gd name="connsiteY5" fmla="*/ 4003100 h 4003100"/>
              <a:gd name="connsiteX6" fmla="*/ 4887830 w 7001712"/>
              <a:gd name="connsiteY6" fmla="*/ 3998922 h 4003100"/>
              <a:gd name="connsiteX7" fmla="*/ 4887830 w 7001712"/>
              <a:gd name="connsiteY7" fmla="*/ 4003100 h 4003100"/>
              <a:gd name="connsiteX8" fmla="*/ 0 w 7001712"/>
              <a:gd name="connsiteY8" fmla="*/ 4003100 h 400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1712" h="4003100">
                <a:moveTo>
                  <a:pt x="0" y="0"/>
                </a:moveTo>
                <a:lnTo>
                  <a:pt x="4887830" y="0"/>
                </a:lnTo>
                <a:lnTo>
                  <a:pt x="4887830" y="4177"/>
                </a:lnTo>
                <a:cubicBezTo>
                  <a:pt x="4925428" y="0"/>
                  <a:pt x="4963028" y="0"/>
                  <a:pt x="5000626" y="0"/>
                </a:cubicBezTo>
                <a:cubicBezTo>
                  <a:pt x="6107700" y="0"/>
                  <a:pt x="7001712" y="894219"/>
                  <a:pt x="7001712" y="2001550"/>
                </a:cubicBezTo>
                <a:cubicBezTo>
                  <a:pt x="7001712" y="3108878"/>
                  <a:pt x="6103520" y="4003099"/>
                  <a:pt x="5000626" y="4003100"/>
                </a:cubicBezTo>
                <a:cubicBezTo>
                  <a:pt x="4963028" y="4003100"/>
                  <a:pt x="4921250" y="4003100"/>
                  <a:pt x="4887830" y="3998922"/>
                </a:cubicBezTo>
                <a:lnTo>
                  <a:pt x="4887830" y="4003100"/>
                </a:lnTo>
                <a:lnTo>
                  <a:pt x="0" y="4003100"/>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136AF1FC-8B31-F2C7-6A85-65B027DAF34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69456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 Photo 02">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CD0ADDAC-C9AB-F4BF-ED0F-A967ED777E0E}"/>
              </a:ext>
            </a:extLst>
          </p:cNvPr>
          <p:cNvSpPr/>
          <p:nvPr userDrawn="1"/>
        </p:nvSpPr>
        <p:spPr>
          <a:xfrm rot="16200000">
            <a:off x="638474" y="-21525"/>
            <a:ext cx="2454056" cy="373100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81" y="3810607"/>
            <a:ext cx="6541269" cy="5494217"/>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219319" y="914400"/>
            <a:ext cx="2956430" cy="2464200"/>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8">
            <a:extLst>
              <a:ext uri="{FF2B5EF4-FFF2-40B4-BE49-F238E27FC236}">
                <a16:creationId xmlns:a16="http://schemas.microsoft.com/office/drawing/2014/main" id="{A95BA249-CFD1-4763-BB90-0CDACAFBD27A}"/>
              </a:ext>
            </a:extLst>
          </p:cNvPr>
          <p:cNvSpPr>
            <a:spLocks noGrp="1"/>
          </p:cNvSpPr>
          <p:nvPr>
            <p:ph type="pic" sz="quarter" idx="34"/>
          </p:nvPr>
        </p:nvSpPr>
        <p:spPr>
          <a:xfrm>
            <a:off x="3798377" y="7630370"/>
            <a:ext cx="3342717" cy="3277342"/>
          </a:xfrm>
          <a:custGeom>
            <a:avLst/>
            <a:gdLst>
              <a:gd name="connsiteX0" fmla="*/ 1671359 w 3342717"/>
              <a:gd name="connsiteY0" fmla="*/ 0 h 3277342"/>
              <a:gd name="connsiteX1" fmla="*/ 3342717 w 3342717"/>
              <a:gd name="connsiteY1" fmla="*/ 1670971 h 3277342"/>
              <a:gd name="connsiteX2" fmla="*/ 3339229 w 3342717"/>
              <a:gd name="connsiteY2" fmla="*/ 1765160 h 3277342"/>
              <a:gd name="connsiteX3" fmla="*/ 3342717 w 3342717"/>
              <a:gd name="connsiteY3" fmla="*/ 1765160 h 3277342"/>
              <a:gd name="connsiteX4" fmla="*/ 3342717 w 3342717"/>
              <a:gd name="connsiteY4" fmla="*/ 3277342 h 3277342"/>
              <a:gd name="connsiteX5" fmla="*/ 0 w 3342717"/>
              <a:gd name="connsiteY5" fmla="*/ 3277342 h 3277342"/>
              <a:gd name="connsiteX6" fmla="*/ 0 w 3342717"/>
              <a:gd name="connsiteY6" fmla="*/ 1765160 h 3277342"/>
              <a:gd name="connsiteX7" fmla="*/ 3488 w 3342717"/>
              <a:gd name="connsiteY7" fmla="*/ 1765160 h 3277342"/>
              <a:gd name="connsiteX8" fmla="*/ 0 w 3342717"/>
              <a:gd name="connsiteY8" fmla="*/ 1670971 h 3277342"/>
              <a:gd name="connsiteX9" fmla="*/ 1671359 w 3342717"/>
              <a:gd name="connsiteY9" fmla="*/ 0 h 3277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717" h="3277342">
                <a:moveTo>
                  <a:pt x="1671359" y="0"/>
                </a:moveTo>
                <a:cubicBezTo>
                  <a:pt x="2596013" y="0"/>
                  <a:pt x="3342717" y="750020"/>
                  <a:pt x="3342717" y="1670971"/>
                </a:cubicBezTo>
                <a:cubicBezTo>
                  <a:pt x="3342717" y="1702367"/>
                  <a:pt x="3342717" y="1737253"/>
                  <a:pt x="3339229" y="1765160"/>
                </a:cubicBezTo>
                <a:lnTo>
                  <a:pt x="3342717" y="1765160"/>
                </a:lnTo>
                <a:lnTo>
                  <a:pt x="3342717" y="3277342"/>
                </a:lnTo>
                <a:lnTo>
                  <a:pt x="0" y="3277342"/>
                </a:lnTo>
                <a:lnTo>
                  <a:pt x="0" y="1765160"/>
                </a:lnTo>
                <a:lnTo>
                  <a:pt x="3488" y="1765160"/>
                </a:lnTo>
                <a:cubicBezTo>
                  <a:pt x="0" y="1733765"/>
                  <a:pt x="0" y="1702367"/>
                  <a:pt x="0" y="1670971"/>
                </a:cubicBezTo>
                <a:cubicBezTo>
                  <a:pt x="0" y="746529"/>
                  <a:pt x="746702" y="0"/>
                  <a:pt x="1671359"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10" name="Slide Number Placeholder 5">
            <a:extLst>
              <a:ext uri="{FF2B5EF4-FFF2-40B4-BE49-F238E27FC236}">
                <a16:creationId xmlns:a16="http://schemas.microsoft.com/office/drawing/2014/main" id="{3B76C925-1258-835E-CA73-246D36C6B93E}"/>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10987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 Photo 03">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7DAF67DA-7512-6587-4269-5726C18F14FA}"/>
              </a:ext>
            </a:extLst>
          </p:cNvPr>
          <p:cNvSpPr/>
          <p:nvPr userDrawn="1"/>
        </p:nvSpPr>
        <p:spPr>
          <a:xfrm rot="16200000">
            <a:off x="946175" y="-521691"/>
            <a:ext cx="2580644" cy="4472994"/>
          </a:xfrm>
          <a:custGeom>
            <a:avLst/>
            <a:gdLst>
              <a:gd name="connsiteX0" fmla="*/ 2580644 w 2580644"/>
              <a:gd name="connsiteY0" fmla="*/ 0 h 4472994"/>
              <a:gd name="connsiteX1" fmla="*/ 2580644 w 2580644"/>
              <a:gd name="connsiteY1" fmla="*/ 2167318 h 4472994"/>
              <a:gd name="connsiteX2" fmla="*/ 2580643 w 2580644"/>
              <a:gd name="connsiteY2" fmla="*/ 2167318 h 4472994"/>
              <a:gd name="connsiteX3" fmla="*/ 2580643 w 2580644"/>
              <a:gd name="connsiteY3" fmla="*/ 2228839 h 4472994"/>
              <a:gd name="connsiteX4" fmla="*/ 2580644 w 2580644"/>
              <a:gd name="connsiteY4" fmla="*/ 2228862 h 4472994"/>
              <a:gd name="connsiteX5" fmla="*/ 2580643 w 2580644"/>
              <a:gd name="connsiteY5" fmla="*/ 2228879 h 4472994"/>
              <a:gd name="connsiteX6" fmla="*/ 2580643 w 2580644"/>
              <a:gd name="connsiteY6" fmla="*/ 3110256 h 4472994"/>
              <a:gd name="connsiteX7" fmla="*/ 2577950 w 2580644"/>
              <a:gd name="connsiteY7" fmla="*/ 3110256 h 4472994"/>
              <a:gd name="connsiteX8" fmla="*/ 2580643 w 2580644"/>
              <a:gd name="connsiteY8" fmla="*/ 3182971 h 4472994"/>
              <a:gd name="connsiteX9" fmla="*/ 1290321 w 2580644"/>
              <a:gd name="connsiteY9" fmla="*/ 4472994 h 4472994"/>
              <a:gd name="connsiteX10" fmla="*/ 0 w 2580644"/>
              <a:gd name="connsiteY10" fmla="*/ 3182971 h 4472994"/>
              <a:gd name="connsiteX11" fmla="*/ 2693 w 2580644"/>
              <a:gd name="connsiteY11" fmla="*/ 3110255 h 4472994"/>
              <a:gd name="connsiteX12" fmla="*/ 0 w 2580644"/>
              <a:gd name="connsiteY12" fmla="*/ 3110255 h 4472994"/>
              <a:gd name="connsiteX13" fmla="*/ 0 w 2580644"/>
              <a:gd name="connsiteY13" fmla="*/ 549538 h 4472994"/>
              <a:gd name="connsiteX14" fmla="*/ 1 w 2580644"/>
              <a:gd name="connsiteY14" fmla="*/ 549538 h 4472994"/>
              <a:gd name="connsiteX15" fmla="*/ 1 w 2580644"/>
              <a:gd name="connsiteY15" fmla="*/ 0 h 447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0644" h="4472994">
                <a:moveTo>
                  <a:pt x="2580644" y="0"/>
                </a:moveTo>
                <a:lnTo>
                  <a:pt x="2580644" y="2167318"/>
                </a:lnTo>
                <a:lnTo>
                  <a:pt x="2580643" y="2167318"/>
                </a:lnTo>
                <a:lnTo>
                  <a:pt x="2580643" y="2228839"/>
                </a:lnTo>
                <a:lnTo>
                  <a:pt x="2580644" y="2228862"/>
                </a:lnTo>
                <a:lnTo>
                  <a:pt x="2580643" y="2228879"/>
                </a:lnTo>
                <a:lnTo>
                  <a:pt x="2580643" y="3110256"/>
                </a:lnTo>
                <a:lnTo>
                  <a:pt x="2577950" y="3110256"/>
                </a:lnTo>
                <a:cubicBezTo>
                  <a:pt x="2580643" y="3134494"/>
                  <a:pt x="2580643" y="3158733"/>
                  <a:pt x="2580643" y="3182971"/>
                </a:cubicBezTo>
                <a:cubicBezTo>
                  <a:pt x="2580643" y="3896659"/>
                  <a:pt x="2004174" y="4472994"/>
                  <a:pt x="1290321" y="4472994"/>
                </a:cubicBezTo>
                <a:cubicBezTo>
                  <a:pt x="576470" y="4472994"/>
                  <a:pt x="0" y="3893964"/>
                  <a:pt x="0" y="3182971"/>
                </a:cubicBezTo>
                <a:cubicBezTo>
                  <a:pt x="0" y="3158733"/>
                  <a:pt x="0" y="3131800"/>
                  <a:pt x="2693" y="3110255"/>
                </a:cubicBezTo>
                <a:lnTo>
                  <a:pt x="0" y="3110255"/>
                </a:lnTo>
                <a:lnTo>
                  <a:pt x="0" y="549538"/>
                </a:lnTo>
                <a:lnTo>
                  <a:pt x="1" y="549538"/>
                </a:lnTo>
                <a:lnTo>
                  <a:pt x="1" y="0"/>
                </a:lnTo>
                <a:close/>
              </a:path>
            </a:pathLst>
          </a:custGeom>
          <a:solidFill>
            <a:srgbClr val="84C245"/>
          </a:solidFill>
          <a:ln w="15768" cap="flat">
            <a:noFill/>
            <a:prstDash val="solid"/>
            <a:miter/>
          </a:ln>
        </p:spPr>
        <p:txBody>
          <a:bodyPr wrap="square" rtlCol="0" anchor="ctr">
            <a:noAutofit/>
          </a:bodyPr>
          <a:lstStyle/>
          <a:p>
            <a:endParaRPr lang="en-US" dirty="0"/>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6506405"/>
            <a:ext cx="6541269" cy="3459530"/>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34478" y="3845169"/>
            <a:ext cx="3253309"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Picture Placeholder 13">
            <a:extLst>
              <a:ext uri="{FF2B5EF4-FFF2-40B4-BE49-F238E27FC236}">
                <a16:creationId xmlns:a16="http://schemas.microsoft.com/office/drawing/2014/main" id="{793BC0FE-E866-F604-CB98-D1C0DFE0D990}"/>
              </a:ext>
            </a:extLst>
          </p:cNvPr>
          <p:cNvSpPr>
            <a:spLocks noGrp="1"/>
          </p:cNvSpPr>
          <p:nvPr>
            <p:ph type="pic" sz="quarter" idx="34"/>
          </p:nvPr>
        </p:nvSpPr>
        <p:spPr>
          <a:xfrm>
            <a:off x="3865139" y="1714894"/>
            <a:ext cx="3919907" cy="3272709"/>
          </a:xfrm>
          <a:custGeom>
            <a:avLst/>
            <a:gdLst>
              <a:gd name="connsiteX0" fmla="*/ 1635975 w 3919907"/>
              <a:gd name="connsiteY0" fmla="*/ 0 h 3272709"/>
              <a:gd name="connsiteX1" fmla="*/ 1728192 w 3919907"/>
              <a:gd name="connsiteY1" fmla="*/ 3415 h 3272709"/>
              <a:gd name="connsiteX2" fmla="*/ 1728192 w 3919907"/>
              <a:gd name="connsiteY2" fmla="*/ 0 h 3272709"/>
              <a:gd name="connsiteX3" fmla="*/ 3919907 w 3919907"/>
              <a:gd name="connsiteY3" fmla="*/ 0 h 3272709"/>
              <a:gd name="connsiteX4" fmla="*/ 3919907 w 3919907"/>
              <a:gd name="connsiteY4" fmla="*/ 3272709 h 3272709"/>
              <a:gd name="connsiteX5" fmla="*/ 1728192 w 3919907"/>
              <a:gd name="connsiteY5" fmla="*/ 3272709 h 3272709"/>
              <a:gd name="connsiteX6" fmla="*/ 1728192 w 3919907"/>
              <a:gd name="connsiteY6" fmla="*/ 3269294 h 3272709"/>
              <a:gd name="connsiteX7" fmla="*/ 1635975 w 3919907"/>
              <a:gd name="connsiteY7" fmla="*/ 3272709 h 3272709"/>
              <a:gd name="connsiteX8" fmla="*/ 0 w 3919907"/>
              <a:gd name="connsiteY8" fmla="*/ 1636354 h 3272709"/>
              <a:gd name="connsiteX9" fmla="*/ 1635975 w 3919907"/>
              <a:gd name="connsiteY9" fmla="*/ 0 h 327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19907" h="3272709">
                <a:moveTo>
                  <a:pt x="1635975" y="0"/>
                </a:moveTo>
                <a:cubicBezTo>
                  <a:pt x="1666713" y="0"/>
                  <a:pt x="1700869" y="0"/>
                  <a:pt x="1728192" y="3415"/>
                </a:cubicBezTo>
                <a:lnTo>
                  <a:pt x="1728192" y="0"/>
                </a:lnTo>
                <a:lnTo>
                  <a:pt x="3919907" y="0"/>
                </a:lnTo>
                <a:lnTo>
                  <a:pt x="3919907" y="3272709"/>
                </a:lnTo>
                <a:lnTo>
                  <a:pt x="1728192" y="3272709"/>
                </a:lnTo>
                <a:lnTo>
                  <a:pt x="1728192" y="3269294"/>
                </a:lnTo>
                <a:cubicBezTo>
                  <a:pt x="1697454" y="3272709"/>
                  <a:pt x="1666713" y="3272709"/>
                  <a:pt x="1635975" y="3272709"/>
                </a:cubicBezTo>
                <a:cubicBezTo>
                  <a:pt x="730894" y="3272709"/>
                  <a:pt x="0" y="2541645"/>
                  <a:pt x="0" y="1636354"/>
                </a:cubicBezTo>
                <a:cubicBezTo>
                  <a:pt x="0" y="731065"/>
                  <a:pt x="734311" y="0"/>
                  <a:pt x="1635975"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B11DBAEF-C31D-03B7-2251-17C9959AAB4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31796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 Photo 04">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F5A78936-4317-7AB7-723E-240F42B140CA}"/>
              </a:ext>
            </a:extLst>
          </p:cNvPr>
          <p:cNvSpPr/>
          <p:nvPr userDrawn="1"/>
        </p:nvSpPr>
        <p:spPr>
          <a:xfrm rot="16200000">
            <a:off x="671407" y="2901513"/>
            <a:ext cx="2580643" cy="3923456"/>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099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178723"/>
            <a:ext cx="6541269" cy="27872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180414" y="4787604"/>
            <a:ext cx="2960682"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5" name="Straight Connector 14">
            <a:extLst>
              <a:ext uri="{FF2B5EF4-FFF2-40B4-BE49-F238E27FC236}">
                <a16:creationId xmlns:a16="http://schemas.microsoft.com/office/drawing/2014/main" id="{A7893BD6-7932-FDFC-35EF-CA5917370D8A}"/>
              </a:ext>
            </a:extLst>
          </p:cNvPr>
          <p:cNvCxnSpPr>
            <a:cxnSpLocks/>
          </p:cNvCxnSpPr>
          <p:nvPr userDrawn="1"/>
        </p:nvCxnSpPr>
        <p:spPr>
          <a:xfrm>
            <a:off x="373220" y="4670778"/>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 Placeholder 32">
            <a:extLst>
              <a:ext uri="{FF2B5EF4-FFF2-40B4-BE49-F238E27FC236}">
                <a16:creationId xmlns:a16="http://schemas.microsoft.com/office/drawing/2014/main" id="{3536D499-1CBE-0494-0F72-BD1F2E6C9513}"/>
              </a:ext>
            </a:extLst>
          </p:cNvPr>
          <p:cNvSpPr>
            <a:spLocks noGrp="1"/>
          </p:cNvSpPr>
          <p:nvPr>
            <p:ph type="body" sz="quarter" idx="35" hasCustomPrompt="1"/>
          </p:nvPr>
        </p:nvSpPr>
        <p:spPr>
          <a:xfrm>
            <a:off x="492464" y="4832670"/>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7" name="Text Placeholder 32">
            <a:extLst>
              <a:ext uri="{FF2B5EF4-FFF2-40B4-BE49-F238E27FC236}">
                <a16:creationId xmlns:a16="http://schemas.microsoft.com/office/drawing/2014/main" id="{8D11F6A3-10B6-0E00-1A00-C75A5D53A487}"/>
              </a:ext>
            </a:extLst>
          </p:cNvPr>
          <p:cNvSpPr>
            <a:spLocks noGrp="1"/>
          </p:cNvSpPr>
          <p:nvPr>
            <p:ph type="body" sz="quarter" idx="36" hasCustomPrompt="1"/>
          </p:nvPr>
        </p:nvSpPr>
        <p:spPr>
          <a:xfrm>
            <a:off x="509263" y="3897751"/>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 name="Picture Placeholder 18">
            <a:extLst>
              <a:ext uri="{FF2B5EF4-FFF2-40B4-BE49-F238E27FC236}">
                <a16:creationId xmlns:a16="http://schemas.microsoft.com/office/drawing/2014/main" id="{52851A30-5687-BD2C-421A-BA448F8746F5}"/>
              </a:ext>
            </a:extLst>
          </p:cNvPr>
          <p:cNvSpPr>
            <a:spLocks noGrp="1"/>
          </p:cNvSpPr>
          <p:nvPr>
            <p:ph type="pic" sz="quarter" idx="34"/>
          </p:nvPr>
        </p:nvSpPr>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9" name="Slide Number Placeholder 5">
            <a:extLst>
              <a:ext uri="{FF2B5EF4-FFF2-40B4-BE49-F238E27FC236}">
                <a16:creationId xmlns:a16="http://schemas.microsoft.com/office/drawing/2014/main" id="{27AA91F6-5BD2-E34C-B322-2AAF4F93A0F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32688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 Photo 05">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58287971-DC25-63B6-35EC-034DEE2024EE}"/>
              </a:ext>
            </a:extLst>
          </p:cNvPr>
          <p:cNvSpPr/>
          <p:nvPr userDrawn="1"/>
        </p:nvSpPr>
        <p:spPr>
          <a:xfrm rot="5400000">
            <a:off x="4150390" y="-99194"/>
            <a:ext cx="3104742" cy="4145628"/>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543323"/>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69131" y="5980347"/>
            <a:ext cx="6506617" cy="1378032"/>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0" name="Straight Connector 9">
            <a:extLst>
              <a:ext uri="{FF2B5EF4-FFF2-40B4-BE49-F238E27FC236}">
                <a16:creationId xmlns:a16="http://schemas.microsoft.com/office/drawing/2014/main" id="{C964AD74-349F-142B-CCF4-260690EA0978}"/>
              </a:ext>
            </a:extLst>
          </p:cNvPr>
          <p:cNvCxnSpPr>
            <a:cxnSpLocks/>
          </p:cNvCxnSpPr>
          <p:nvPr userDrawn="1"/>
        </p:nvCxnSpPr>
        <p:spPr>
          <a:xfrm>
            <a:off x="4372663" y="1761359"/>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2">
            <a:extLst>
              <a:ext uri="{FF2B5EF4-FFF2-40B4-BE49-F238E27FC236}">
                <a16:creationId xmlns:a16="http://schemas.microsoft.com/office/drawing/2014/main" id="{F79496DE-4B29-EA0E-3A9E-D0C6385042EC}"/>
              </a:ext>
            </a:extLst>
          </p:cNvPr>
          <p:cNvSpPr>
            <a:spLocks noGrp="1"/>
          </p:cNvSpPr>
          <p:nvPr>
            <p:ph type="body" sz="quarter" idx="35" hasCustomPrompt="1"/>
          </p:nvPr>
        </p:nvSpPr>
        <p:spPr>
          <a:xfrm>
            <a:off x="5805055" y="1969168"/>
            <a:ext cx="1532272" cy="1049221"/>
          </a:xfrm>
          <a:prstGeom prst="rect">
            <a:avLst/>
          </a:prstGeom>
        </p:spPr>
        <p:txBody>
          <a:bodyPr anchor="t">
            <a:noAutofit/>
          </a:bodyPr>
          <a:lstStyle>
            <a:lvl1pPr marL="0" indent="0" algn="r">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 name="Text Placeholder 32">
            <a:extLst>
              <a:ext uri="{FF2B5EF4-FFF2-40B4-BE49-F238E27FC236}">
                <a16:creationId xmlns:a16="http://schemas.microsoft.com/office/drawing/2014/main" id="{F622CEB8-CFD8-56AA-A89A-379F281F3EC5}"/>
              </a:ext>
            </a:extLst>
          </p:cNvPr>
          <p:cNvSpPr>
            <a:spLocks noGrp="1"/>
          </p:cNvSpPr>
          <p:nvPr>
            <p:ph type="body" sz="quarter" idx="36" hasCustomPrompt="1"/>
          </p:nvPr>
        </p:nvSpPr>
        <p:spPr>
          <a:xfrm>
            <a:off x="6140024" y="1034249"/>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3" name="Picture Placeholder 22">
            <a:extLst>
              <a:ext uri="{FF2B5EF4-FFF2-40B4-BE49-F238E27FC236}">
                <a16:creationId xmlns:a16="http://schemas.microsoft.com/office/drawing/2014/main" id="{9FDDACBF-BC5C-D7C3-EEC4-C46ED3EFA6D2}"/>
              </a:ext>
            </a:extLst>
          </p:cNvPr>
          <p:cNvSpPr>
            <a:spLocks noGrp="1"/>
          </p:cNvSpPr>
          <p:nvPr>
            <p:ph type="pic" sz="quarter" idx="37"/>
          </p:nvPr>
        </p:nvSpPr>
        <p:spPr>
          <a:xfrm>
            <a:off x="-22548" y="637595"/>
            <a:ext cx="5587827" cy="4095259"/>
          </a:xfrm>
          <a:custGeom>
            <a:avLst/>
            <a:gdLst>
              <a:gd name="connsiteX0" fmla="*/ 0 w 5587827"/>
              <a:gd name="connsiteY0" fmla="*/ 0 h 4095259"/>
              <a:gd name="connsiteX1" fmla="*/ 2976992 w 5587827"/>
              <a:gd name="connsiteY1" fmla="*/ 0 h 4095259"/>
              <a:gd name="connsiteX2" fmla="*/ 2976992 w 5587827"/>
              <a:gd name="connsiteY2" fmla="*/ 4273 h 4095259"/>
              <a:gd name="connsiteX3" fmla="*/ 3129100 w 5587827"/>
              <a:gd name="connsiteY3" fmla="*/ 0 h 4095259"/>
              <a:gd name="connsiteX4" fmla="*/ 4180563 w 5587827"/>
              <a:gd name="connsiteY4" fmla="*/ 160639 h 4095259"/>
              <a:gd name="connsiteX5" fmla="*/ 4218542 w 5587827"/>
              <a:gd name="connsiteY5" fmla="*/ 174499 h 4095259"/>
              <a:gd name="connsiteX6" fmla="*/ 4143375 w 5587827"/>
              <a:gd name="connsiteY6" fmla="*/ 237780 h 4095259"/>
              <a:gd name="connsiteX7" fmla="*/ 3652495 w 5587827"/>
              <a:gd name="connsiteY7" fmla="*/ 1336025 h 4095259"/>
              <a:gd name="connsiteX8" fmla="*/ 5326027 w 5587827"/>
              <a:gd name="connsiteY8" fmla="*/ 2888396 h 4095259"/>
              <a:gd name="connsiteX9" fmla="*/ 5420361 w 5587827"/>
              <a:gd name="connsiteY9" fmla="*/ 2885156 h 4095259"/>
              <a:gd name="connsiteX10" fmla="*/ 5420361 w 5587827"/>
              <a:gd name="connsiteY10" fmla="*/ 2888396 h 4095259"/>
              <a:gd name="connsiteX11" fmla="*/ 5587827 w 5587827"/>
              <a:gd name="connsiteY11" fmla="*/ 2888396 h 4095259"/>
              <a:gd name="connsiteX12" fmla="*/ 5501291 w 5587827"/>
              <a:gd name="connsiteY12" fmla="*/ 3024514 h 4095259"/>
              <a:gd name="connsiteX13" fmla="*/ 3129100 w 5587827"/>
              <a:gd name="connsiteY13" fmla="*/ 4095259 h 4095259"/>
              <a:gd name="connsiteX14" fmla="*/ 2976992 w 5587827"/>
              <a:gd name="connsiteY14" fmla="*/ 4090985 h 4095259"/>
              <a:gd name="connsiteX15" fmla="*/ 2976992 w 5587827"/>
              <a:gd name="connsiteY15" fmla="*/ 4095259 h 4095259"/>
              <a:gd name="connsiteX16" fmla="*/ 0 w 5587827"/>
              <a:gd name="connsiteY16" fmla="*/ 4095259 h 40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587827" h="4095259">
                <a:moveTo>
                  <a:pt x="0" y="0"/>
                </a:moveTo>
                <a:lnTo>
                  <a:pt x="2976992" y="0"/>
                </a:lnTo>
                <a:lnTo>
                  <a:pt x="2976992" y="4273"/>
                </a:lnTo>
                <a:cubicBezTo>
                  <a:pt x="3027694" y="0"/>
                  <a:pt x="3078399" y="0"/>
                  <a:pt x="3129100" y="0"/>
                </a:cubicBezTo>
                <a:cubicBezTo>
                  <a:pt x="3502328" y="0"/>
                  <a:pt x="3857598" y="57175"/>
                  <a:pt x="4180563" y="160639"/>
                </a:cubicBezTo>
                <a:lnTo>
                  <a:pt x="4218542" y="174499"/>
                </a:lnTo>
                <a:lnTo>
                  <a:pt x="4143375" y="237780"/>
                </a:lnTo>
                <a:cubicBezTo>
                  <a:pt x="3840287" y="518519"/>
                  <a:pt x="3652495" y="906612"/>
                  <a:pt x="3652495" y="1336025"/>
                </a:cubicBezTo>
                <a:cubicBezTo>
                  <a:pt x="3652495" y="2194853"/>
                  <a:pt x="4400168" y="2888396"/>
                  <a:pt x="5326027" y="2888396"/>
                </a:cubicBezTo>
                <a:cubicBezTo>
                  <a:pt x="5357471" y="2888396"/>
                  <a:pt x="5388916" y="2888396"/>
                  <a:pt x="5420361" y="2885156"/>
                </a:cubicBezTo>
                <a:lnTo>
                  <a:pt x="5420361" y="2888396"/>
                </a:lnTo>
                <a:lnTo>
                  <a:pt x="5587827" y="2888396"/>
                </a:lnTo>
                <a:lnTo>
                  <a:pt x="5501291" y="3024514"/>
                </a:lnTo>
                <a:cubicBezTo>
                  <a:pt x="5043628" y="3662870"/>
                  <a:pt x="4151601" y="4095259"/>
                  <a:pt x="3129100" y="4095259"/>
                </a:cubicBezTo>
                <a:cubicBezTo>
                  <a:pt x="3078399" y="4095259"/>
                  <a:pt x="3022061" y="4095259"/>
                  <a:pt x="2976992" y="4090985"/>
                </a:cubicBezTo>
                <a:lnTo>
                  <a:pt x="2976992" y="4095259"/>
                </a:lnTo>
                <a:lnTo>
                  <a:pt x="0" y="4095259"/>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5" name="Text Placeholder 32">
            <a:extLst>
              <a:ext uri="{FF2B5EF4-FFF2-40B4-BE49-F238E27FC236}">
                <a16:creationId xmlns:a16="http://schemas.microsoft.com/office/drawing/2014/main" id="{48CE2BD2-9439-AAEA-9883-CE094F1317B5}"/>
              </a:ext>
            </a:extLst>
          </p:cNvPr>
          <p:cNvSpPr>
            <a:spLocks noGrp="1"/>
          </p:cNvSpPr>
          <p:nvPr>
            <p:ph type="body" sz="quarter" idx="38" hasCustomPrompt="1"/>
          </p:nvPr>
        </p:nvSpPr>
        <p:spPr>
          <a:xfrm>
            <a:off x="669131" y="5414092"/>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986B0822-942F-FE3D-9D2C-62CC53B7893F}"/>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600321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 Photo 09">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653795"/>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7" name="Freeform 16">
            <a:extLst>
              <a:ext uri="{FF2B5EF4-FFF2-40B4-BE49-F238E27FC236}">
                <a16:creationId xmlns:a16="http://schemas.microsoft.com/office/drawing/2014/main" id="{6E2FD33A-B836-509E-C63F-A1B7BC607DFC}"/>
              </a:ext>
            </a:extLst>
          </p:cNvPr>
          <p:cNvSpPr/>
          <p:nvPr userDrawn="1"/>
        </p:nvSpPr>
        <p:spPr>
          <a:xfrm rot="16200000">
            <a:off x="4172694" y="4364431"/>
            <a:ext cx="2878781" cy="4326981"/>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5398A2"/>
          </a:solidFill>
          <a:ln w="15768" cap="flat">
            <a:noFill/>
            <a:prstDash val="solid"/>
            <a:miter/>
          </a:ln>
        </p:spPr>
        <p:txBody>
          <a:bodyPr wrap="square" rtlCol="0" anchor="ctr">
            <a:noAutofit/>
          </a:bodyPr>
          <a:lstStyle/>
          <a:p>
            <a:endParaRPr lang="en-US" dirty="0"/>
          </a:p>
        </p:txBody>
      </p:sp>
      <p:sp>
        <p:nvSpPr>
          <p:cNvPr id="20" name="Picture Placeholder 19">
            <a:extLst>
              <a:ext uri="{FF2B5EF4-FFF2-40B4-BE49-F238E27FC236}">
                <a16:creationId xmlns:a16="http://schemas.microsoft.com/office/drawing/2014/main" id="{69D8D45D-E5A9-17A1-786A-B99DA36CD084}"/>
              </a:ext>
            </a:extLst>
          </p:cNvPr>
          <p:cNvSpPr>
            <a:spLocks noGrp="1"/>
          </p:cNvSpPr>
          <p:nvPr>
            <p:ph type="pic" sz="quarter" idx="39"/>
          </p:nvPr>
        </p:nvSpPr>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1" name="Text Placeholder 32">
            <a:extLst>
              <a:ext uri="{FF2B5EF4-FFF2-40B4-BE49-F238E27FC236}">
                <a16:creationId xmlns:a16="http://schemas.microsoft.com/office/drawing/2014/main" id="{3A02FEBC-177F-3743-3AC8-E72E07841628}"/>
              </a:ext>
            </a:extLst>
          </p:cNvPr>
          <p:cNvSpPr>
            <a:spLocks noGrp="1"/>
          </p:cNvSpPr>
          <p:nvPr>
            <p:ph type="body" sz="quarter" idx="40" hasCustomPrompt="1"/>
          </p:nvPr>
        </p:nvSpPr>
        <p:spPr>
          <a:xfrm>
            <a:off x="4154769" y="5838905"/>
            <a:ext cx="3253308" cy="1378032"/>
          </a:xfrm>
          <a:prstGeom prst="rect">
            <a:avLst/>
          </a:prstGeom>
        </p:spPr>
        <p:txBody>
          <a:bodyPr>
            <a:noAutofit/>
          </a:bodyPr>
          <a:lstStyle>
            <a:lvl1pPr marL="0" indent="0" algn="ctr">
              <a:lnSpc>
                <a:spcPts val="2140"/>
              </a:lnSpc>
              <a:spcBef>
                <a:spcPts val="0"/>
              </a:spcBef>
              <a:buNone/>
              <a:defRPr sz="2200" b="0" i="1">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Quote Here</a:t>
            </a:r>
            <a:endParaRPr lang="en-US" dirty="0"/>
          </a:p>
        </p:txBody>
      </p:sp>
      <p:sp>
        <p:nvSpPr>
          <p:cNvPr id="2" name="Slide Number Placeholder 5">
            <a:extLst>
              <a:ext uri="{FF2B5EF4-FFF2-40B4-BE49-F238E27FC236}">
                <a16:creationId xmlns:a16="http://schemas.microsoft.com/office/drawing/2014/main" id="{945F5E30-2859-B84D-A703-EE4726A9952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132732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ack Pag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5400000" flipH="1">
            <a:off x="2768198" y="3724878"/>
            <a:ext cx="4815863" cy="519888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Text Placeholder 23">
            <a:extLst>
              <a:ext uri="{FF2B5EF4-FFF2-40B4-BE49-F238E27FC236}">
                <a16:creationId xmlns:a16="http://schemas.microsoft.com/office/drawing/2014/main" id="{3E61F385-1F11-BC54-2E98-825ED8B8C1C3}"/>
              </a:ext>
            </a:extLst>
          </p:cNvPr>
          <p:cNvSpPr>
            <a:spLocks noGrp="1"/>
          </p:cNvSpPr>
          <p:nvPr>
            <p:ph type="body" sz="quarter" idx="17" hasCustomPrompt="1"/>
          </p:nvPr>
        </p:nvSpPr>
        <p:spPr>
          <a:xfrm>
            <a:off x="4083649" y="9197379"/>
            <a:ext cx="3256950" cy="690592"/>
          </a:xfrm>
          <a:prstGeom prst="rect">
            <a:avLst/>
          </a:prstGeom>
        </p:spPr>
        <p:txBody>
          <a:bodyPr>
            <a:normAutofit/>
          </a:bodyPr>
          <a:lstStyle>
            <a:lvl1pPr marL="0" indent="0" algn="r">
              <a:buNone/>
              <a:defRPr sz="2200" b="1" i="0">
                <a:solidFill>
                  <a:srgbClr val="84C245"/>
                </a:solidFill>
                <a:latin typeface="Calibri" panose="020F0502020204030204" pitchFamily="34" charset="0"/>
                <a:cs typeface="Calibri" panose="020F0502020204030204" pitchFamily="34" charset="0"/>
              </a:defRPr>
            </a:lvl1pPr>
          </a:lstStyle>
          <a:p>
            <a:pPr lvl="0"/>
            <a:r>
              <a:rPr lang="en-US" dirty="0"/>
              <a:t>follow our journey</a:t>
            </a:r>
          </a:p>
        </p:txBody>
      </p:sp>
      <p:sp>
        <p:nvSpPr>
          <p:cNvPr id="20" name="Text Placeholder 32">
            <a:extLst>
              <a:ext uri="{FF2B5EF4-FFF2-40B4-BE49-F238E27FC236}">
                <a16:creationId xmlns:a16="http://schemas.microsoft.com/office/drawing/2014/main" id="{8743C1BB-6FDC-B3E6-26B0-5CB89CCC05B0}"/>
              </a:ext>
            </a:extLst>
          </p:cNvPr>
          <p:cNvSpPr>
            <a:spLocks noGrp="1"/>
          </p:cNvSpPr>
          <p:nvPr>
            <p:ph type="body" sz="quarter" idx="32" hasCustomPrompt="1"/>
          </p:nvPr>
        </p:nvSpPr>
        <p:spPr>
          <a:xfrm>
            <a:off x="3605842" y="4568406"/>
            <a:ext cx="3552506" cy="2919322"/>
          </a:xfrm>
          <a:prstGeom prst="rect">
            <a:avLst/>
          </a:prstGeom>
        </p:spPr>
        <p:txBody>
          <a:bodyPr numCol="1" spcCol="288000" anchor="t">
            <a:noAutofit/>
          </a:bodyPr>
          <a:lstStyle>
            <a:lvl1pPr marL="0" indent="0" algn="r">
              <a:lnSpc>
                <a:spcPts val="1220"/>
              </a:lnSpc>
              <a:spcBef>
                <a:spcPts val="0"/>
              </a:spcBef>
              <a:buNone/>
              <a:defRPr sz="1100" b="0"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a:t>
            </a:r>
            <a:endParaRPr lang="en-US" dirty="0"/>
          </a:p>
        </p:txBody>
      </p:sp>
      <p:sp>
        <p:nvSpPr>
          <p:cNvPr id="3" name="Freeform 2">
            <a:extLst>
              <a:ext uri="{FF2B5EF4-FFF2-40B4-BE49-F238E27FC236}">
                <a16:creationId xmlns:a16="http://schemas.microsoft.com/office/drawing/2014/main" id="{5B6B9A2D-BA2D-3C06-1BC1-5977C2001E2F}"/>
              </a:ext>
            </a:extLst>
          </p:cNvPr>
          <p:cNvSpPr/>
          <p:nvPr userDrawn="1"/>
        </p:nvSpPr>
        <p:spPr>
          <a:xfrm rot="16200000">
            <a:off x="1664604"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4" name="Freeform 3">
            <a:extLst>
              <a:ext uri="{FF2B5EF4-FFF2-40B4-BE49-F238E27FC236}">
                <a16:creationId xmlns:a16="http://schemas.microsoft.com/office/drawing/2014/main" id="{1FE64251-E778-DDFA-1A06-04FC795B25A3}"/>
              </a:ext>
            </a:extLst>
          </p:cNvPr>
          <p:cNvSpPr/>
          <p:nvPr userDrawn="1"/>
        </p:nvSpPr>
        <p:spPr>
          <a:xfrm rot="16200000">
            <a:off x="2274203"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6" name="Text Placeholder 23">
            <a:extLst>
              <a:ext uri="{FF2B5EF4-FFF2-40B4-BE49-F238E27FC236}">
                <a16:creationId xmlns:a16="http://schemas.microsoft.com/office/drawing/2014/main" id="{740FD8C2-2DF7-8718-FD7A-F341DAB00C3C}"/>
              </a:ext>
            </a:extLst>
          </p:cNvPr>
          <p:cNvSpPr>
            <a:spLocks noGrp="1"/>
          </p:cNvSpPr>
          <p:nvPr>
            <p:ph type="body" sz="quarter" idx="44" hasCustomPrompt="1"/>
          </p:nvPr>
        </p:nvSpPr>
        <p:spPr>
          <a:xfrm>
            <a:off x="486984" y="8169259"/>
            <a:ext cx="4183779" cy="585052"/>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sp>
        <p:nvSpPr>
          <p:cNvPr id="8" name="TextBox 7">
            <a:extLst>
              <a:ext uri="{FF2B5EF4-FFF2-40B4-BE49-F238E27FC236}">
                <a16:creationId xmlns:a16="http://schemas.microsoft.com/office/drawing/2014/main" id="{2CB172CE-F1BE-5F90-0179-E5C0AFF48CB1}"/>
              </a:ext>
            </a:extLst>
          </p:cNvPr>
          <p:cNvSpPr txBox="1"/>
          <p:nvPr userDrawn="1"/>
        </p:nvSpPr>
        <p:spPr>
          <a:xfrm>
            <a:off x="2050236" y="10149486"/>
            <a:ext cx="2439386" cy="400110"/>
          </a:xfrm>
          <a:prstGeom prst="rect">
            <a:avLst/>
          </a:prstGeom>
          <a:noFill/>
        </p:spPr>
        <p:txBody>
          <a:bodyPr wrap="square">
            <a:spAutoFit/>
          </a:bodyPr>
          <a:lstStyle/>
          <a:p>
            <a:pPr algn="just"/>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endParaRPr lang="en-US" sz="500" i="0" dirty="0">
              <a:solidFill>
                <a:srgbClr val="40404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93AB27A-05D9-F29F-10AE-AAA746144187}"/>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527319" y="10167817"/>
            <a:ext cx="1529269" cy="340525"/>
          </a:xfrm>
          <a:prstGeom prst="rect">
            <a:avLst/>
          </a:prstGeom>
        </p:spPr>
      </p:pic>
      <p:pic>
        <p:nvPicPr>
          <p:cNvPr id="10" name="Picture 9">
            <a:extLst>
              <a:ext uri="{FF2B5EF4-FFF2-40B4-BE49-F238E27FC236}">
                <a16:creationId xmlns:a16="http://schemas.microsoft.com/office/drawing/2014/main" id="{AC5D0041-05E0-EC4D-59E0-6119B75B15D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856135" y="730290"/>
            <a:ext cx="2422555" cy="1780432"/>
          </a:xfrm>
          <a:prstGeom prst="rect">
            <a:avLst/>
          </a:prstGeom>
        </p:spPr>
      </p:pic>
    </p:spTree>
    <p:extLst>
      <p:ext uri="{BB962C8B-B14F-4D97-AF65-F5344CB8AC3E}">
        <p14:creationId xmlns:p14="http://schemas.microsoft.com/office/powerpoint/2010/main" val="27157234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ve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57519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C5508EB-11B4-4326-04E2-76C8F848FF96}"/>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pic>
        <p:nvPicPr>
          <p:cNvPr id="7" name="Picture 6">
            <a:extLst>
              <a:ext uri="{FF2B5EF4-FFF2-40B4-BE49-F238E27FC236}">
                <a16:creationId xmlns:a16="http://schemas.microsoft.com/office/drawing/2014/main" id="{9C4DCD62-D481-BE07-0326-E44489B3471C}"/>
              </a:ext>
            </a:extLst>
          </p:cNvPr>
          <p:cNvPicPr>
            <a:picLocks noChangeAspect="1"/>
          </p:cNvPicPr>
          <p:nvPr userDrawn="1"/>
        </p:nvPicPr>
        <p:blipFill rotWithShape="1">
          <a:blip r:embed="rId17" cstate="hqprint">
            <a:extLst>
              <a:ext uri="{28A0092B-C50C-407E-A947-70E740481C1C}">
                <a14:useLocalDpi xmlns:a14="http://schemas.microsoft.com/office/drawing/2010/main"/>
              </a:ext>
            </a:extLst>
          </a:blip>
          <a:srcRect/>
          <a:stretch/>
        </p:blipFill>
        <p:spPr>
          <a:xfrm rot="16200000">
            <a:off x="6692740" y="9604193"/>
            <a:ext cx="1630571" cy="179998"/>
          </a:xfrm>
          <a:prstGeom prst="rect">
            <a:avLst/>
          </a:prstGeom>
        </p:spPr>
      </p:pic>
    </p:spTree>
    <p:extLst>
      <p:ext uri="{BB962C8B-B14F-4D97-AF65-F5344CB8AC3E}">
        <p14:creationId xmlns:p14="http://schemas.microsoft.com/office/powerpoint/2010/main" val="2922975830"/>
      </p:ext>
    </p:extLst>
  </p:cSld>
  <p:clrMap bg1="lt1" tx1="dk1" bg2="lt2" tx2="dk2" accent1="accent1" accent2="accent2" accent3="accent3" accent4="accent4" accent5="accent5" accent6="accent6" hlink="hlink" folHlink="folHlink"/>
  <p:sldLayoutIdLst>
    <p:sldLayoutId id="2147484013" r:id="rId1"/>
    <p:sldLayoutId id="2147483994" r:id="rId2"/>
    <p:sldLayoutId id="2147483996" r:id="rId3"/>
    <p:sldLayoutId id="2147484012" r:id="rId4"/>
    <p:sldLayoutId id="2147484010" r:id="rId5"/>
    <p:sldLayoutId id="2147484011" r:id="rId6"/>
    <p:sldLayoutId id="2147484001" r:id="rId7"/>
    <p:sldLayoutId id="2147484009" r:id="rId8"/>
    <p:sldLayoutId id="2147483997" r:id="rId9"/>
    <p:sldLayoutId id="2147483998" r:id="rId10"/>
    <p:sldLayoutId id="2147483999" r:id="rId11"/>
    <p:sldLayoutId id="2147484000" r:id="rId12"/>
    <p:sldLayoutId id="2147484005" r:id="rId13"/>
    <p:sldLayoutId id="2147484008" r:id="rId14"/>
    <p:sldLayoutId id="2147483995" r:id="rId15"/>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ftr="0" dt="0"/>
  <p:txStyles>
    <p:titleStyle>
      <a:lvl1pPr algn="l" defTabSz="777514" rtl="0" eaLnBrk="1" latinLnBrk="0" hangingPunct="1">
        <a:lnSpc>
          <a:spcPct val="90000"/>
        </a:lnSpc>
        <a:spcBef>
          <a:spcPct val="0"/>
        </a:spcBef>
        <a:buNone/>
        <a:defRPr sz="3741" kern="1200">
          <a:solidFill>
            <a:schemeClr val="tx1"/>
          </a:solidFill>
          <a:latin typeface="+mj-lt"/>
          <a:ea typeface="+mj-ea"/>
          <a:cs typeface="+mj-cs"/>
        </a:defRPr>
      </a:lvl1pPr>
    </p:titleStyle>
    <p:bodyStyle>
      <a:lvl1pPr marL="194379" indent="-194379" algn="l" defTabSz="777514" rtl="0" eaLnBrk="1" latinLnBrk="0" hangingPunct="1">
        <a:lnSpc>
          <a:spcPct val="90000"/>
        </a:lnSpc>
        <a:spcBef>
          <a:spcPts val="850"/>
        </a:spcBef>
        <a:buFont typeface="Arial" panose="020B0604020202020204" pitchFamily="34" charset="0"/>
        <a:buChar char="•"/>
        <a:defRPr sz="2381" kern="1200">
          <a:solidFill>
            <a:schemeClr val="tx1"/>
          </a:solidFill>
          <a:latin typeface="+mn-lt"/>
          <a:ea typeface="+mn-ea"/>
          <a:cs typeface="+mn-cs"/>
        </a:defRPr>
      </a:lvl1pPr>
      <a:lvl2pPr marL="583136" indent="-194379" algn="l" defTabSz="777514" rtl="0" eaLnBrk="1" latinLnBrk="0" hangingPunct="1">
        <a:lnSpc>
          <a:spcPct val="90000"/>
        </a:lnSpc>
        <a:spcBef>
          <a:spcPts val="425"/>
        </a:spcBef>
        <a:buFont typeface="Arial" panose="020B0604020202020204" pitchFamily="34" charset="0"/>
        <a:buChar char="•"/>
        <a:defRPr sz="2041" kern="1200">
          <a:solidFill>
            <a:schemeClr val="tx1"/>
          </a:solidFill>
          <a:latin typeface="+mn-lt"/>
          <a:ea typeface="+mn-ea"/>
          <a:cs typeface="+mn-cs"/>
        </a:defRPr>
      </a:lvl2pPr>
      <a:lvl3pPr marL="971893" indent="-194379" algn="l" defTabSz="777514" rtl="0" eaLnBrk="1" latinLnBrk="0" hangingPunct="1">
        <a:lnSpc>
          <a:spcPct val="90000"/>
        </a:lnSpc>
        <a:spcBef>
          <a:spcPts val="425"/>
        </a:spcBef>
        <a:buFont typeface="Arial" panose="020B0604020202020204" pitchFamily="34" charset="0"/>
        <a:buChar char="•"/>
        <a:defRPr sz="1701" kern="1200">
          <a:solidFill>
            <a:schemeClr val="tx1"/>
          </a:solidFill>
          <a:latin typeface="+mn-lt"/>
          <a:ea typeface="+mn-ea"/>
          <a:cs typeface="+mn-cs"/>
        </a:defRPr>
      </a:lvl3pPr>
      <a:lvl4pPr marL="1360650"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4pPr>
      <a:lvl5pPr marL="1749407"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5pPr>
      <a:lvl6pPr marL="2138164"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6pPr>
      <a:lvl7pPr marL="2526922"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7pPr>
      <a:lvl8pPr marL="2915679"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8pPr>
      <a:lvl9pPr marL="3304436"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9pPr>
    </p:bodyStyle>
    <p:otherStyle>
      <a:defPPr>
        <a:defRPr lang="en-US"/>
      </a:defPPr>
      <a:lvl1pPr marL="0" algn="l" defTabSz="777514" rtl="0" eaLnBrk="1" latinLnBrk="0" hangingPunct="1">
        <a:defRPr sz="1531" kern="1200">
          <a:solidFill>
            <a:schemeClr val="tx1"/>
          </a:solidFill>
          <a:latin typeface="+mn-lt"/>
          <a:ea typeface="+mn-ea"/>
          <a:cs typeface="+mn-cs"/>
        </a:defRPr>
      </a:lvl1pPr>
      <a:lvl2pPr marL="388757" algn="l" defTabSz="777514" rtl="0" eaLnBrk="1" latinLnBrk="0" hangingPunct="1">
        <a:defRPr sz="1531" kern="1200">
          <a:solidFill>
            <a:schemeClr val="tx1"/>
          </a:solidFill>
          <a:latin typeface="+mn-lt"/>
          <a:ea typeface="+mn-ea"/>
          <a:cs typeface="+mn-cs"/>
        </a:defRPr>
      </a:lvl2pPr>
      <a:lvl3pPr marL="777514" algn="l" defTabSz="777514" rtl="0" eaLnBrk="1" latinLnBrk="0" hangingPunct="1">
        <a:defRPr sz="1531" kern="1200">
          <a:solidFill>
            <a:schemeClr val="tx1"/>
          </a:solidFill>
          <a:latin typeface="+mn-lt"/>
          <a:ea typeface="+mn-ea"/>
          <a:cs typeface="+mn-cs"/>
        </a:defRPr>
      </a:lvl3pPr>
      <a:lvl4pPr marL="1166271" algn="l" defTabSz="777514" rtl="0" eaLnBrk="1" latinLnBrk="0" hangingPunct="1">
        <a:defRPr sz="1531" kern="1200">
          <a:solidFill>
            <a:schemeClr val="tx1"/>
          </a:solidFill>
          <a:latin typeface="+mn-lt"/>
          <a:ea typeface="+mn-ea"/>
          <a:cs typeface="+mn-cs"/>
        </a:defRPr>
      </a:lvl4pPr>
      <a:lvl5pPr marL="1555029" algn="l" defTabSz="777514" rtl="0" eaLnBrk="1" latinLnBrk="0" hangingPunct="1">
        <a:defRPr sz="1531" kern="1200">
          <a:solidFill>
            <a:schemeClr val="tx1"/>
          </a:solidFill>
          <a:latin typeface="+mn-lt"/>
          <a:ea typeface="+mn-ea"/>
          <a:cs typeface="+mn-cs"/>
        </a:defRPr>
      </a:lvl5pPr>
      <a:lvl6pPr marL="1943786" algn="l" defTabSz="777514" rtl="0" eaLnBrk="1" latinLnBrk="0" hangingPunct="1">
        <a:defRPr sz="1531" kern="1200">
          <a:solidFill>
            <a:schemeClr val="tx1"/>
          </a:solidFill>
          <a:latin typeface="+mn-lt"/>
          <a:ea typeface="+mn-ea"/>
          <a:cs typeface="+mn-cs"/>
        </a:defRPr>
      </a:lvl6pPr>
      <a:lvl7pPr marL="2332543" algn="l" defTabSz="777514" rtl="0" eaLnBrk="1" latinLnBrk="0" hangingPunct="1">
        <a:defRPr sz="1531" kern="1200">
          <a:solidFill>
            <a:schemeClr val="tx1"/>
          </a:solidFill>
          <a:latin typeface="+mn-lt"/>
          <a:ea typeface="+mn-ea"/>
          <a:cs typeface="+mn-cs"/>
        </a:defRPr>
      </a:lvl7pPr>
      <a:lvl8pPr marL="2721300" algn="l" defTabSz="777514" rtl="0" eaLnBrk="1" latinLnBrk="0" hangingPunct="1">
        <a:defRPr sz="1531" kern="1200">
          <a:solidFill>
            <a:schemeClr val="tx1"/>
          </a:solidFill>
          <a:latin typeface="+mn-lt"/>
          <a:ea typeface="+mn-ea"/>
          <a:cs typeface="+mn-cs"/>
        </a:defRPr>
      </a:lvl8pPr>
      <a:lvl9pPr marL="3110057" algn="l" defTabSz="777514" rtl="0" eaLnBrk="1" latinLnBrk="0" hangingPunct="1">
        <a:defRPr sz="15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microsoft.com/office/2018/10/relationships/comments" Target="../comments/modernComment_581_CB1E7BC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8/10/relationships/comments" Target="../comments/modernComment_582_4863C6E8.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8/10/relationships/comments" Target="../comments/modernComment_572_5BFBCDB1.xml"/><Relationship Id="rId1" Type="http://schemas.openxmlformats.org/officeDocument/2006/relationships/slideLayout" Target="../slideLayouts/slideLayout9.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hyperlink" Target="https://www.nature.com/articles/d41586-021-02582-8" TargetMode="External"/><Relationship Id="rId3" Type="http://schemas.openxmlformats.org/officeDocument/2006/relationships/hyperlink" Target="https://blog.nwf.org/2024/06/from-climate-anxiety-to-climate-action-the-impacts-of-climate-change-on-youth/" TargetMode="External"/><Relationship Id="rId7" Type="http://schemas.openxmlformats.org/officeDocument/2006/relationships/hyperlink" Target="https://rupikaur.com/pages/healing-through-words" TargetMode="External"/><Relationship Id="rId2" Type="http://schemas.openxmlformats.org/officeDocument/2006/relationships/hyperlink" Target="https://www.ucpress.edu/books/climate-anxiety-and-the-kid-question/paper" TargetMode="External"/><Relationship Id="rId1" Type="http://schemas.openxmlformats.org/officeDocument/2006/relationships/slideLayout" Target="../slideLayouts/slideLayout10.xml"/><Relationship Id="rId6" Type="http://schemas.openxmlformats.org/officeDocument/2006/relationships/hyperlink" Target="https://www.tcd.ie/studentcounselling/minding-yourself/climate-emotions/" TargetMode="External"/><Relationship Id="rId5" Type="http://schemas.openxmlformats.org/officeDocument/2006/relationships/hyperlink" Target="https://spunout.ie/life/climate/how-to-handle-climate-anxiety/" TargetMode="External"/><Relationship Id="rId4" Type="http://schemas.openxmlformats.org/officeDocument/2006/relationships/hyperlink" Target="https://phys.org/news/2024-06-young-people-climate-anxiety-action.html" TargetMode="External"/><Relationship Id="rId9"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ZE_TMzLCI_Y" TargetMode="External"/><Relationship Id="rId7" Type="http://schemas.openxmlformats.org/officeDocument/2006/relationships/hyperlink" Target="https://www.tiktok.com/@sambentley" TargetMode="External"/><Relationship Id="rId2" Type="http://schemas.openxmlformats.org/officeDocument/2006/relationships/image" Target="../media/image10.png"/><Relationship Id="rId1" Type="http://schemas.openxmlformats.org/officeDocument/2006/relationships/slideLayout" Target="../slideLayouts/slideLayout11.xml"/><Relationship Id="rId6" Type="http://schemas.openxmlformats.org/officeDocument/2006/relationships/hyperlink" Target="https://www.tiktok.com/@ecotokcollective" TargetMode="External"/><Relationship Id="rId5" Type="http://schemas.openxmlformats.org/officeDocument/2006/relationships/hyperlink" Target="https://www.ted.com/talks/claudia_kemfert_climate_change_is_a_climate_chance?subtitle=en" TargetMode="External"/><Relationship Id="rId4" Type="http://schemas.openxmlformats.org/officeDocument/2006/relationships/hyperlink" Target="https://www.youtube.com/watch?v=VujHHMQMR8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climatechangeandhappiness.com/" TargetMode="External"/><Relationship Id="rId2" Type="http://schemas.openxmlformats.org/officeDocument/2006/relationships/hyperlink" Target="https://www.outrageandoptimism.org/" TargetMode="Externa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hyperlink" Target="https://www.rte.ie/radio/podcasts/22289170-climate-anxiety/"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20151AE6-1177-A852-40B4-99AEF3F41728}"/>
              </a:ext>
            </a:extLst>
          </p:cNvPr>
          <p:cNvPicPr>
            <a:picLocks noGrp="1" noChangeAspect="1"/>
          </p:cNvPicPr>
          <p:nvPr>
            <p:ph type="pic" sz="quarter" idx="17"/>
          </p:nvPr>
        </p:nvPicPr>
        <p:blipFill>
          <a:blip r:embed="rId3" cstate="hqprint">
            <a:extLst>
              <a:ext uri="{28A0092B-C50C-407E-A947-70E740481C1C}">
                <a14:useLocalDpi xmlns:a14="http://schemas.microsoft.com/office/drawing/2010/main"/>
              </a:ext>
            </a:extLst>
          </a:blip>
          <a:srcRect/>
          <a:stretch/>
        </p:blipFill>
        <p:spPr/>
      </p:pic>
      <p:sp>
        <p:nvSpPr>
          <p:cNvPr id="13" name="Text Placeholder 12">
            <a:extLst>
              <a:ext uri="{FF2B5EF4-FFF2-40B4-BE49-F238E27FC236}">
                <a16:creationId xmlns:a16="http://schemas.microsoft.com/office/drawing/2014/main" id="{4E6682BC-D2E3-4339-17B4-254222C04E07}"/>
              </a:ext>
            </a:extLst>
          </p:cNvPr>
          <p:cNvSpPr>
            <a:spLocks noGrp="1"/>
          </p:cNvSpPr>
          <p:nvPr>
            <p:ph type="body" sz="quarter" idx="44"/>
          </p:nvPr>
        </p:nvSpPr>
        <p:spPr/>
        <p:txBody>
          <a:bodyPr>
            <a:noAutofit/>
          </a:bodyPr>
          <a:lstStyle/>
          <a:p>
            <a:r>
              <a:rPr lang="en-US" sz="2400" kern="0" dirty="0" err="1"/>
              <a:t>www.</a:t>
            </a:r>
            <a:r>
              <a:rPr lang="en-US" sz="2400" b="1" kern="0" dirty="0" err="1"/>
              <a:t>planetpulse</a:t>
            </a:r>
            <a:r>
              <a:rPr lang="en-US" sz="2400" kern="0" dirty="0" err="1"/>
              <a:t>.eu</a:t>
            </a:r>
            <a:endParaRPr lang="en-US" sz="2400" kern="0" dirty="0"/>
          </a:p>
        </p:txBody>
      </p:sp>
      <p:sp>
        <p:nvSpPr>
          <p:cNvPr id="28" name="Freeform 27">
            <a:extLst>
              <a:ext uri="{FF2B5EF4-FFF2-40B4-BE49-F238E27FC236}">
                <a16:creationId xmlns:a16="http://schemas.microsoft.com/office/drawing/2014/main" id="{0D6FA757-9F57-F5D3-C7F7-D5FA8B0D85B6}"/>
              </a:ext>
            </a:extLst>
          </p:cNvPr>
          <p:cNvSpPr/>
          <p:nvPr/>
        </p:nvSpPr>
        <p:spPr>
          <a:xfrm rot="18211096">
            <a:off x="2170886" y="1580084"/>
            <a:ext cx="6376833" cy="6766074"/>
          </a:xfrm>
          <a:custGeom>
            <a:avLst/>
            <a:gdLst>
              <a:gd name="connsiteX0" fmla="*/ 4312487 w 6376833"/>
              <a:gd name="connsiteY0" fmla="*/ 1052696 h 6766074"/>
              <a:gd name="connsiteX1" fmla="*/ 4381563 w 6376833"/>
              <a:gd name="connsiteY1" fmla="*/ 1165872 h 6766074"/>
              <a:gd name="connsiteX2" fmla="*/ 4385654 w 6376833"/>
              <a:gd name="connsiteY2" fmla="*/ 1163162 h 6766074"/>
              <a:gd name="connsiteX3" fmla="*/ 6376833 w 6376833"/>
              <a:gd name="connsiteY3" fmla="*/ 4169424 h 6766074"/>
              <a:gd name="connsiteX4" fmla="*/ 2456440 w 6376833"/>
              <a:gd name="connsiteY4" fmla="*/ 6766074 h 6766074"/>
              <a:gd name="connsiteX5" fmla="*/ 465260 w 6376833"/>
              <a:gd name="connsiteY5" fmla="*/ 3759812 h 6766074"/>
              <a:gd name="connsiteX6" fmla="*/ 469351 w 6376833"/>
              <a:gd name="connsiteY6" fmla="*/ 3757103 h 6766074"/>
              <a:gd name="connsiteX7" fmla="*/ 392093 w 6376833"/>
              <a:gd name="connsiteY7" fmla="*/ 3649346 h 6766074"/>
              <a:gd name="connsiteX8" fmla="*/ 1054265 w 6376833"/>
              <a:gd name="connsiteY8" fmla="*/ 391279 h 6766074"/>
              <a:gd name="connsiteX9" fmla="*/ 4312487 w 6376833"/>
              <a:gd name="connsiteY9" fmla="*/ 1052696 h 6766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76833" h="6766074">
                <a:moveTo>
                  <a:pt x="4312487" y="1052696"/>
                </a:moveTo>
                <a:cubicBezTo>
                  <a:pt x="4336875" y="1089517"/>
                  <a:pt x="4363975" y="1130433"/>
                  <a:pt x="4381563" y="1165872"/>
                </a:cubicBezTo>
                <a:lnTo>
                  <a:pt x="4385654" y="1163162"/>
                </a:lnTo>
                <a:lnTo>
                  <a:pt x="6376833" y="4169424"/>
                </a:lnTo>
                <a:lnTo>
                  <a:pt x="2456440" y="6766074"/>
                </a:lnTo>
                <a:lnTo>
                  <a:pt x="465260" y="3759812"/>
                </a:lnTo>
                <a:lnTo>
                  <a:pt x="469351" y="3757103"/>
                </a:lnTo>
                <a:cubicBezTo>
                  <a:pt x="440872" y="3722991"/>
                  <a:pt x="416482" y="3686167"/>
                  <a:pt x="392093" y="3649346"/>
                </a:cubicBezTo>
                <a:cubicBezTo>
                  <a:pt x="-326021" y="2565144"/>
                  <a:pt x="-30187" y="1109559"/>
                  <a:pt x="1054265" y="391279"/>
                </a:cubicBezTo>
                <a:cubicBezTo>
                  <a:pt x="2138716" y="-327001"/>
                  <a:pt x="3597084" y="-27412"/>
                  <a:pt x="4312487" y="1052696"/>
                </a:cubicBezTo>
                <a:close/>
              </a:path>
            </a:pathLst>
          </a:custGeom>
          <a:blipFill dpi="0" rotWithShape="1">
            <a:blip r:embed="rId4" cstate="hqprint">
              <a:alphaModFix amt="72564"/>
              <a:extLst>
                <a:ext uri="{28A0092B-C50C-407E-A947-70E740481C1C}">
                  <a14:useLocalDpi xmlns:a14="http://schemas.microsoft.com/office/drawing/2010/main"/>
                </a:ext>
              </a:extLst>
            </a:blip>
            <a:srcRect/>
            <a:stretch>
              <a:fillRect t="52588" r="19871"/>
            </a:stretch>
          </a:blipFill>
          <a:ln w="0" cap="flat">
            <a:noFill/>
            <a:prstDash val="solid"/>
            <a:miter/>
          </a:ln>
        </p:spPr>
        <p:txBody>
          <a:bodyPr wrap="square" rtlCol="0" anchor="ctr">
            <a:noAutofit/>
          </a:bodyPr>
          <a:lstStyle/>
          <a:p>
            <a:endParaRPr lang="en-US"/>
          </a:p>
        </p:txBody>
      </p:sp>
      <p:sp>
        <p:nvSpPr>
          <p:cNvPr id="8" name="Rectangle 7">
            <a:extLst>
              <a:ext uri="{FF2B5EF4-FFF2-40B4-BE49-F238E27FC236}">
                <a16:creationId xmlns:a16="http://schemas.microsoft.com/office/drawing/2014/main" id="{861E318A-39EF-14A3-C105-5BF790A9E08D}"/>
              </a:ext>
            </a:extLst>
          </p:cNvPr>
          <p:cNvSpPr/>
          <p:nvPr/>
        </p:nvSpPr>
        <p:spPr>
          <a:xfrm>
            <a:off x="395529" y="4994586"/>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4" name="Rectangle 13">
            <a:extLst>
              <a:ext uri="{FF2B5EF4-FFF2-40B4-BE49-F238E27FC236}">
                <a16:creationId xmlns:a16="http://schemas.microsoft.com/office/drawing/2014/main" id="{762D8F72-E552-D069-3269-B7F18CA1DB6E}"/>
              </a:ext>
            </a:extLst>
          </p:cNvPr>
          <p:cNvSpPr/>
          <p:nvPr/>
        </p:nvSpPr>
        <p:spPr>
          <a:xfrm>
            <a:off x="395529" y="6219850"/>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5" name="TextBox 14">
            <a:extLst>
              <a:ext uri="{FF2B5EF4-FFF2-40B4-BE49-F238E27FC236}">
                <a16:creationId xmlns:a16="http://schemas.microsoft.com/office/drawing/2014/main" id="{F5757335-9640-2072-9AD1-1D790B8D5FC5}"/>
              </a:ext>
            </a:extLst>
          </p:cNvPr>
          <p:cNvSpPr txBox="1"/>
          <p:nvPr/>
        </p:nvSpPr>
        <p:spPr>
          <a:xfrm>
            <a:off x="465820" y="6192672"/>
            <a:ext cx="4106179" cy="1077218"/>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READ/WATCH/</a:t>
            </a:r>
            <a:br>
              <a:rPr lang="en-US" sz="3200" b="1" spc="324" dirty="0">
                <a:solidFill>
                  <a:srgbClr val="5398A2"/>
                </a:solidFill>
                <a:latin typeface="Calibri" panose="020F0502020204030204" pitchFamily="34" charset="0"/>
                <a:cs typeface="Calibri" panose="020F0502020204030204" pitchFamily="34" charset="0"/>
              </a:rPr>
            </a:br>
            <a:r>
              <a:rPr lang="en-US" sz="3200" b="1" spc="324" dirty="0">
                <a:solidFill>
                  <a:srgbClr val="5398A2"/>
                </a:solidFill>
                <a:latin typeface="Calibri" panose="020F0502020204030204" pitchFamily="34" charset="0"/>
                <a:cs typeface="Calibri" panose="020F0502020204030204" pitchFamily="34" charset="0"/>
              </a:rPr>
              <a:t>LISTEN/WRITE/ACT</a:t>
            </a:r>
          </a:p>
        </p:txBody>
      </p:sp>
      <p:sp>
        <p:nvSpPr>
          <p:cNvPr id="10" name="TextBox 9">
            <a:extLst>
              <a:ext uri="{FF2B5EF4-FFF2-40B4-BE49-F238E27FC236}">
                <a16:creationId xmlns:a16="http://schemas.microsoft.com/office/drawing/2014/main" id="{E1B81320-9217-7718-64A7-E3B88F6826A9}"/>
              </a:ext>
            </a:extLst>
          </p:cNvPr>
          <p:cNvSpPr txBox="1"/>
          <p:nvPr/>
        </p:nvSpPr>
        <p:spPr>
          <a:xfrm>
            <a:off x="465819" y="5213630"/>
            <a:ext cx="4189307" cy="584775"/>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CLIMATE ANXIETY</a:t>
            </a:r>
          </a:p>
        </p:txBody>
      </p:sp>
    </p:spTree>
    <p:extLst>
      <p:ext uri="{BB962C8B-B14F-4D97-AF65-F5344CB8AC3E}">
        <p14:creationId xmlns:p14="http://schemas.microsoft.com/office/powerpoint/2010/main" val="3407772617"/>
      </p:ext>
    </p:extLst>
  </p:cSld>
  <p:clrMapOvr>
    <a:masterClrMapping/>
  </p:clrMapOvr>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BCEDD26-61A2-36C6-45B3-09ACF1B669A2}"/>
              </a:ext>
            </a:extLst>
          </p:cNvPr>
          <p:cNvSpPr>
            <a:spLocks noGrp="1"/>
          </p:cNvSpPr>
          <p:nvPr>
            <p:ph type="body" sz="quarter" idx="11"/>
          </p:nvPr>
        </p:nvSpPr>
        <p:spPr>
          <a:xfrm>
            <a:off x="2138509" y="3944517"/>
            <a:ext cx="648000" cy="292876"/>
          </a:xfrm>
        </p:spPr>
        <p:txBody>
          <a:bodyPr/>
          <a:lstStyle/>
          <a:p>
            <a:r>
              <a:rPr lang="en-US" dirty="0"/>
              <a:t>01</a:t>
            </a:r>
          </a:p>
        </p:txBody>
      </p:sp>
      <p:sp>
        <p:nvSpPr>
          <p:cNvPr id="18" name="Text Placeholder 17">
            <a:extLst>
              <a:ext uri="{FF2B5EF4-FFF2-40B4-BE49-F238E27FC236}">
                <a16:creationId xmlns:a16="http://schemas.microsoft.com/office/drawing/2014/main" id="{E168760A-90F8-77C1-87D0-014EE7A1ECE9}"/>
              </a:ext>
            </a:extLst>
          </p:cNvPr>
          <p:cNvSpPr>
            <a:spLocks noGrp="1"/>
          </p:cNvSpPr>
          <p:nvPr>
            <p:ph type="body" sz="quarter" idx="49"/>
          </p:nvPr>
        </p:nvSpPr>
        <p:spPr/>
        <p:txBody>
          <a:bodyPr/>
          <a:lstStyle/>
          <a:p>
            <a:r>
              <a:rPr lang="en-US" dirty="0"/>
              <a:t>Introduction</a:t>
            </a:r>
          </a:p>
        </p:txBody>
      </p:sp>
      <p:sp>
        <p:nvSpPr>
          <p:cNvPr id="9" name="Text Placeholder 8">
            <a:extLst>
              <a:ext uri="{FF2B5EF4-FFF2-40B4-BE49-F238E27FC236}">
                <a16:creationId xmlns:a16="http://schemas.microsoft.com/office/drawing/2014/main" id="{8EDA992C-29CF-F3E8-3555-8426B75DCD0D}"/>
              </a:ext>
            </a:extLst>
          </p:cNvPr>
          <p:cNvSpPr>
            <a:spLocks noGrp="1"/>
          </p:cNvSpPr>
          <p:nvPr>
            <p:ph type="body" sz="quarter" idx="13"/>
          </p:nvPr>
        </p:nvSpPr>
        <p:spPr>
          <a:xfrm>
            <a:off x="2138509" y="4419759"/>
            <a:ext cx="648000" cy="292876"/>
          </a:xfrm>
        </p:spPr>
        <p:txBody>
          <a:bodyPr/>
          <a:lstStyle/>
          <a:p>
            <a:r>
              <a:rPr lang="en-US" dirty="0"/>
              <a:t>02</a:t>
            </a:r>
          </a:p>
        </p:txBody>
      </p:sp>
      <p:sp>
        <p:nvSpPr>
          <p:cNvPr id="10" name="Text Placeholder 9">
            <a:extLst>
              <a:ext uri="{FF2B5EF4-FFF2-40B4-BE49-F238E27FC236}">
                <a16:creationId xmlns:a16="http://schemas.microsoft.com/office/drawing/2014/main" id="{32842F62-E6D6-5769-EA6F-4CDD9964E718}"/>
              </a:ext>
            </a:extLst>
          </p:cNvPr>
          <p:cNvSpPr>
            <a:spLocks noGrp="1"/>
          </p:cNvSpPr>
          <p:nvPr>
            <p:ph type="body" sz="quarter" idx="14"/>
          </p:nvPr>
        </p:nvSpPr>
        <p:spPr/>
        <p:txBody>
          <a:bodyPr/>
          <a:lstStyle/>
          <a:p>
            <a:r>
              <a:rPr lang="en-US" dirty="0"/>
              <a:t>Read</a:t>
            </a:r>
          </a:p>
        </p:txBody>
      </p:sp>
      <p:sp>
        <p:nvSpPr>
          <p:cNvPr id="11" name="Text Placeholder 10">
            <a:extLst>
              <a:ext uri="{FF2B5EF4-FFF2-40B4-BE49-F238E27FC236}">
                <a16:creationId xmlns:a16="http://schemas.microsoft.com/office/drawing/2014/main" id="{3BE4098E-3117-D9DB-DCBC-D0DDFCF3AF31}"/>
              </a:ext>
            </a:extLst>
          </p:cNvPr>
          <p:cNvSpPr>
            <a:spLocks noGrp="1"/>
          </p:cNvSpPr>
          <p:nvPr>
            <p:ph type="body" sz="quarter" idx="15"/>
          </p:nvPr>
        </p:nvSpPr>
        <p:spPr>
          <a:xfrm>
            <a:off x="2138509" y="4920893"/>
            <a:ext cx="648000" cy="292876"/>
          </a:xfrm>
        </p:spPr>
        <p:txBody>
          <a:bodyPr/>
          <a:lstStyle/>
          <a:p>
            <a:r>
              <a:rPr lang="en-US" dirty="0"/>
              <a:t>03</a:t>
            </a:r>
          </a:p>
        </p:txBody>
      </p:sp>
      <p:sp>
        <p:nvSpPr>
          <p:cNvPr id="13" name="Text Placeholder 12">
            <a:extLst>
              <a:ext uri="{FF2B5EF4-FFF2-40B4-BE49-F238E27FC236}">
                <a16:creationId xmlns:a16="http://schemas.microsoft.com/office/drawing/2014/main" id="{50ACE8B7-8AC7-F324-E47F-B08DA3E06098}"/>
              </a:ext>
            </a:extLst>
          </p:cNvPr>
          <p:cNvSpPr>
            <a:spLocks noGrp="1"/>
          </p:cNvSpPr>
          <p:nvPr>
            <p:ph type="body" sz="quarter" idx="19"/>
          </p:nvPr>
        </p:nvSpPr>
        <p:spPr/>
        <p:txBody>
          <a:bodyPr/>
          <a:lstStyle/>
          <a:p>
            <a:r>
              <a:rPr lang="en-US" dirty="0"/>
              <a:t>Watch</a:t>
            </a:r>
          </a:p>
        </p:txBody>
      </p:sp>
      <p:sp>
        <p:nvSpPr>
          <p:cNvPr id="12" name="Text Placeholder 11">
            <a:extLst>
              <a:ext uri="{FF2B5EF4-FFF2-40B4-BE49-F238E27FC236}">
                <a16:creationId xmlns:a16="http://schemas.microsoft.com/office/drawing/2014/main" id="{2A51CD27-C3E8-9FF8-DC93-7028D1956CF3}"/>
              </a:ext>
            </a:extLst>
          </p:cNvPr>
          <p:cNvSpPr>
            <a:spLocks noGrp="1"/>
          </p:cNvSpPr>
          <p:nvPr>
            <p:ph type="body" sz="quarter" idx="17"/>
          </p:nvPr>
        </p:nvSpPr>
        <p:spPr>
          <a:xfrm>
            <a:off x="2138509" y="5421848"/>
            <a:ext cx="648000" cy="292876"/>
          </a:xfrm>
        </p:spPr>
        <p:txBody>
          <a:bodyPr/>
          <a:lstStyle/>
          <a:p>
            <a:r>
              <a:rPr lang="en-US" dirty="0"/>
              <a:t>04</a:t>
            </a:r>
          </a:p>
        </p:txBody>
      </p:sp>
      <p:sp>
        <p:nvSpPr>
          <p:cNvPr id="14" name="Text Placeholder 13">
            <a:extLst>
              <a:ext uri="{FF2B5EF4-FFF2-40B4-BE49-F238E27FC236}">
                <a16:creationId xmlns:a16="http://schemas.microsoft.com/office/drawing/2014/main" id="{3D63FF2B-095E-2449-0937-70C368DF05A4}"/>
              </a:ext>
            </a:extLst>
          </p:cNvPr>
          <p:cNvSpPr>
            <a:spLocks noGrp="1"/>
          </p:cNvSpPr>
          <p:nvPr>
            <p:ph type="body" sz="quarter" idx="20"/>
          </p:nvPr>
        </p:nvSpPr>
        <p:spPr/>
        <p:txBody>
          <a:bodyPr/>
          <a:lstStyle/>
          <a:p>
            <a:r>
              <a:rPr lang="en-US" dirty="0"/>
              <a:t>Listen</a:t>
            </a:r>
          </a:p>
        </p:txBody>
      </p:sp>
      <p:sp>
        <p:nvSpPr>
          <p:cNvPr id="15" name="Text Placeholder 14">
            <a:extLst>
              <a:ext uri="{FF2B5EF4-FFF2-40B4-BE49-F238E27FC236}">
                <a16:creationId xmlns:a16="http://schemas.microsoft.com/office/drawing/2014/main" id="{52C7A109-2EEF-607C-73E4-28F6FD9D5F99}"/>
              </a:ext>
            </a:extLst>
          </p:cNvPr>
          <p:cNvSpPr>
            <a:spLocks noGrp="1"/>
          </p:cNvSpPr>
          <p:nvPr>
            <p:ph type="body" sz="quarter" idx="21"/>
          </p:nvPr>
        </p:nvSpPr>
        <p:spPr>
          <a:xfrm>
            <a:off x="2138509" y="5923638"/>
            <a:ext cx="648000" cy="292876"/>
          </a:xfrm>
        </p:spPr>
        <p:txBody>
          <a:bodyPr/>
          <a:lstStyle/>
          <a:p>
            <a:r>
              <a:rPr lang="en-US" dirty="0"/>
              <a:t>05</a:t>
            </a:r>
          </a:p>
        </p:txBody>
      </p:sp>
      <p:sp>
        <p:nvSpPr>
          <p:cNvPr id="16" name="Text Placeholder 15">
            <a:extLst>
              <a:ext uri="{FF2B5EF4-FFF2-40B4-BE49-F238E27FC236}">
                <a16:creationId xmlns:a16="http://schemas.microsoft.com/office/drawing/2014/main" id="{33A84A90-325C-4DE9-6740-A51533BFA9F0}"/>
              </a:ext>
            </a:extLst>
          </p:cNvPr>
          <p:cNvSpPr>
            <a:spLocks noGrp="1"/>
          </p:cNvSpPr>
          <p:nvPr>
            <p:ph type="body" sz="quarter" idx="22"/>
          </p:nvPr>
        </p:nvSpPr>
        <p:spPr/>
        <p:txBody>
          <a:bodyPr/>
          <a:lstStyle/>
          <a:p>
            <a:r>
              <a:rPr lang="en-US" dirty="0"/>
              <a:t>Take It Further</a:t>
            </a:r>
          </a:p>
        </p:txBody>
      </p:sp>
      <p:sp>
        <p:nvSpPr>
          <p:cNvPr id="19" name="Text Placeholder 18">
            <a:extLst>
              <a:ext uri="{FF2B5EF4-FFF2-40B4-BE49-F238E27FC236}">
                <a16:creationId xmlns:a16="http://schemas.microsoft.com/office/drawing/2014/main" id="{11CC2CC2-F604-8AD3-E6D3-60E6DB208023}"/>
              </a:ext>
            </a:extLst>
          </p:cNvPr>
          <p:cNvSpPr>
            <a:spLocks noGrp="1"/>
          </p:cNvSpPr>
          <p:nvPr>
            <p:ph type="body" sz="quarter" idx="51"/>
          </p:nvPr>
        </p:nvSpPr>
        <p:spPr>
          <a:xfrm>
            <a:off x="2148149" y="6452834"/>
            <a:ext cx="648000" cy="292876"/>
          </a:xfrm>
        </p:spPr>
        <p:txBody>
          <a:bodyPr/>
          <a:lstStyle/>
          <a:p>
            <a:r>
              <a:rPr lang="en-US" dirty="0"/>
              <a:t>06</a:t>
            </a:r>
          </a:p>
        </p:txBody>
      </p:sp>
      <p:sp>
        <p:nvSpPr>
          <p:cNvPr id="20" name="Text Placeholder 19">
            <a:extLst>
              <a:ext uri="{FF2B5EF4-FFF2-40B4-BE49-F238E27FC236}">
                <a16:creationId xmlns:a16="http://schemas.microsoft.com/office/drawing/2014/main" id="{5D3A4819-1BB2-4A22-015E-570306F0FE9D}"/>
              </a:ext>
            </a:extLst>
          </p:cNvPr>
          <p:cNvSpPr>
            <a:spLocks noGrp="1"/>
          </p:cNvSpPr>
          <p:nvPr>
            <p:ph type="body" sz="quarter" idx="52"/>
          </p:nvPr>
        </p:nvSpPr>
        <p:spPr/>
        <p:txBody>
          <a:bodyPr/>
          <a:lstStyle/>
          <a:p>
            <a:r>
              <a:rPr lang="en-US" dirty="0"/>
              <a:t>Key Takeaway</a:t>
            </a:r>
          </a:p>
        </p:txBody>
      </p:sp>
      <p:cxnSp>
        <p:nvCxnSpPr>
          <p:cNvPr id="36" name="Straight Connector 35">
            <a:extLst>
              <a:ext uri="{FF2B5EF4-FFF2-40B4-BE49-F238E27FC236}">
                <a16:creationId xmlns:a16="http://schemas.microsoft.com/office/drawing/2014/main" id="{0B9EC773-70C5-7C62-A061-231701444D38}"/>
              </a:ext>
            </a:extLst>
          </p:cNvPr>
          <p:cNvCxnSpPr>
            <a:cxnSpLocks/>
          </p:cNvCxnSpPr>
          <p:nvPr/>
        </p:nvCxnSpPr>
        <p:spPr>
          <a:xfrm>
            <a:off x="1755648" y="4315968"/>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B12E921-8D4A-198E-4D17-1AA96D5BB2F4}"/>
              </a:ext>
            </a:extLst>
          </p:cNvPr>
          <p:cNvCxnSpPr>
            <a:cxnSpLocks/>
          </p:cNvCxnSpPr>
          <p:nvPr/>
        </p:nvCxnSpPr>
        <p:spPr>
          <a:xfrm>
            <a:off x="1755648" y="6320332"/>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1585323-7664-FF53-240A-431D60B7536F}"/>
              </a:ext>
            </a:extLst>
          </p:cNvPr>
          <p:cNvCxnSpPr>
            <a:cxnSpLocks/>
          </p:cNvCxnSpPr>
          <p:nvPr/>
        </p:nvCxnSpPr>
        <p:spPr>
          <a:xfrm>
            <a:off x="1755648" y="5819241"/>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63251C3-201E-4345-2323-7AC9F7E2CA53}"/>
              </a:ext>
            </a:extLst>
          </p:cNvPr>
          <p:cNvCxnSpPr>
            <a:cxnSpLocks/>
          </p:cNvCxnSpPr>
          <p:nvPr/>
        </p:nvCxnSpPr>
        <p:spPr>
          <a:xfrm>
            <a:off x="1755648" y="5318150"/>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A0CFDB8B-D4D9-83FC-90BB-DA03079C4FB8}"/>
              </a:ext>
            </a:extLst>
          </p:cNvPr>
          <p:cNvCxnSpPr>
            <a:cxnSpLocks/>
          </p:cNvCxnSpPr>
          <p:nvPr/>
        </p:nvCxnSpPr>
        <p:spPr>
          <a:xfrm>
            <a:off x="1755648" y="4817059"/>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sp>
        <p:nvSpPr>
          <p:cNvPr id="42" name="Slide Number Placeholder 5">
            <a:extLst>
              <a:ext uri="{FF2B5EF4-FFF2-40B4-BE49-F238E27FC236}">
                <a16:creationId xmlns:a16="http://schemas.microsoft.com/office/drawing/2014/main" id="{F30F1678-6A6D-CCE4-74ED-0FD68B60A690}"/>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2</a:t>
            </a:fld>
            <a:endParaRPr lang="en-US" dirty="0"/>
          </a:p>
        </p:txBody>
      </p:sp>
      <p:pic>
        <p:nvPicPr>
          <p:cNvPr id="4" name="Picture 3">
            <a:extLst>
              <a:ext uri="{FF2B5EF4-FFF2-40B4-BE49-F238E27FC236}">
                <a16:creationId xmlns:a16="http://schemas.microsoft.com/office/drawing/2014/main" id="{358BB960-A5D2-FDE6-D72E-0EAFDCDF3276}"/>
              </a:ext>
            </a:extLst>
          </p:cNvPr>
          <p:cNvPicPr>
            <a:picLocks noChangeAspect="1"/>
          </p:cNvPicPr>
          <p:nvPr/>
        </p:nvPicPr>
        <p:blipFill>
          <a:blip r:embed="rId3">
            <a:alphaModFix amt="83000"/>
            <a:extLst>
              <a:ext uri="{28A0092B-C50C-407E-A947-70E740481C1C}">
                <a14:useLocalDpi xmlns:a14="http://schemas.microsoft.com/office/drawing/2010/main"/>
              </a:ext>
            </a:extLst>
          </a:blip>
          <a:stretch>
            <a:fillRect/>
          </a:stretch>
        </p:blipFill>
        <p:spPr>
          <a:xfrm rot="3275749">
            <a:off x="-2923456" y="282706"/>
            <a:ext cx="5081366" cy="5081366"/>
          </a:xfrm>
          <a:prstGeom prst="rect">
            <a:avLst/>
          </a:prstGeom>
        </p:spPr>
      </p:pic>
      <p:sp>
        <p:nvSpPr>
          <p:cNvPr id="5" name="Rectangle 4">
            <a:extLst>
              <a:ext uri="{FF2B5EF4-FFF2-40B4-BE49-F238E27FC236}">
                <a16:creationId xmlns:a16="http://schemas.microsoft.com/office/drawing/2014/main" id="{D5971B64-7062-2F4A-0247-60F362CC8DD5}"/>
              </a:ext>
            </a:extLst>
          </p:cNvPr>
          <p:cNvSpPr/>
          <p:nvPr/>
        </p:nvSpPr>
        <p:spPr>
          <a:xfrm>
            <a:off x="1633833" y="1671650"/>
            <a:ext cx="2893463" cy="6986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6" name="TextBox 5">
            <a:extLst>
              <a:ext uri="{FF2B5EF4-FFF2-40B4-BE49-F238E27FC236}">
                <a16:creationId xmlns:a16="http://schemas.microsoft.com/office/drawing/2014/main" id="{2FC94D44-FC9A-D4BA-0E53-61FFB78FB7CC}"/>
              </a:ext>
            </a:extLst>
          </p:cNvPr>
          <p:cNvSpPr txBox="1"/>
          <p:nvPr/>
        </p:nvSpPr>
        <p:spPr>
          <a:xfrm>
            <a:off x="1817855" y="1723948"/>
            <a:ext cx="2577693" cy="646331"/>
          </a:xfrm>
          <a:prstGeom prst="rect">
            <a:avLst/>
          </a:prstGeom>
          <a:noFill/>
        </p:spPr>
        <p:txBody>
          <a:bodyPr wrap="none" rtlCol="0">
            <a:spAutoFit/>
          </a:bodyPr>
          <a:lstStyle/>
          <a:p>
            <a:r>
              <a:rPr lang="en-US" sz="3600" b="1" spc="324" dirty="0">
                <a:solidFill>
                  <a:srgbClr val="5398A2"/>
                </a:solidFill>
                <a:latin typeface="Calibri" panose="020F0502020204030204" pitchFamily="34" charset="0"/>
                <a:cs typeface="Calibri" panose="020F0502020204030204" pitchFamily="34" charset="0"/>
              </a:rPr>
              <a:t>CONTENTS</a:t>
            </a:r>
          </a:p>
        </p:txBody>
      </p:sp>
    </p:spTree>
    <p:extLst>
      <p:ext uri="{BB962C8B-B14F-4D97-AF65-F5344CB8AC3E}">
        <p14:creationId xmlns:p14="http://schemas.microsoft.com/office/powerpoint/2010/main" val="1214498536"/>
      </p:ext>
    </p:extLst>
  </p:cSld>
  <p:clrMapOvr>
    <a:masterClrMapping/>
  </p:clrMapOvr>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p:txBody>
          <a:bodyPr numCol="1"/>
          <a:lstStyle/>
          <a:p>
            <a:pPr>
              <a:lnSpc>
                <a:spcPct val="100000"/>
              </a:lnSpc>
            </a:pPr>
            <a:r>
              <a:rPr lang="en-US" sz="1400" dirty="0"/>
              <a:t>Feeling anxious about climate change is completely normal. Many young people describe climate change as one of the biggest worries in their lives. This toolkit is here to show that those feelings matter, and that they can also be turned into strength. </a:t>
            </a:r>
            <a:br>
              <a:rPr lang="en-US" sz="1400" dirty="0"/>
            </a:br>
            <a:r>
              <a:rPr lang="en-US" sz="1400" dirty="0"/>
              <a:t>By exploring books, blogs, videos, and podcasts, you’ll see how others are coping with climate anxiety — and how you can too.</a:t>
            </a: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a:xfrm>
            <a:off x="528134" y="1876698"/>
            <a:ext cx="2156700" cy="1049221"/>
          </a:xfrm>
        </p:spPr>
        <p:txBody>
          <a:bodyPr/>
          <a:lstStyle/>
          <a:p>
            <a:r>
              <a:rPr lang="en-US" dirty="0"/>
              <a:t>Introduction</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01</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3</a:t>
            </a:fld>
            <a:endParaRPr lang="fr-CA" dirty="0"/>
          </a:p>
        </p:txBody>
      </p:sp>
      <p:pic>
        <p:nvPicPr>
          <p:cNvPr id="2" name="Picture 1">
            <a:extLst>
              <a:ext uri="{FF2B5EF4-FFF2-40B4-BE49-F238E27FC236}">
                <a16:creationId xmlns:a16="http://schemas.microsoft.com/office/drawing/2014/main" id="{41A09BED-65BF-801B-EA32-91AC793B84C0}"/>
              </a:ext>
            </a:extLst>
          </p:cNvPr>
          <p:cNvPicPr>
            <a:picLocks noChangeAspect="1"/>
          </p:cNvPicPr>
          <p:nvPr/>
        </p:nvPicPr>
        <p:blipFill>
          <a:blip r:embed="rId3">
            <a:alphaModFix amt="33000"/>
            <a:extLst>
              <a:ext uri="{28A0092B-C50C-407E-A947-70E740481C1C}">
                <a14:useLocalDpi xmlns:a14="http://schemas.microsoft.com/office/drawing/2010/main"/>
              </a:ext>
            </a:extLst>
          </a:blip>
          <a:stretch>
            <a:fillRect/>
          </a:stretch>
        </p:blipFill>
        <p:spPr>
          <a:xfrm rot="3275749">
            <a:off x="-733149" y="7644015"/>
            <a:ext cx="5081366" cy="5081366"/>
          </a:xfrm>
          <a:prstGeom prst="rect">
            <a:avLst/>
          </a:prstGeom>
        </p:spPr>
      </p:pic>
      <p:pic>
        <p:nvPicPr>
          <p:cNvPr id="5" name="Picture Placeholder 4">
            <a:extLst>
              <a:ext uri="{FF2B5EF4-FFF2-40B4-BE49-F238E27FC236}">
                <a16:creationId xmlns:a16="http://schemas.microsoft.com/office/drawing/2014/main" id="{F760BE1F-ACB3-96E5-9AD3-FEB3A806369A}"/>
              </a:ext>
            </a:extLst>
          </p:cNvPr>
          <p:cNvPicPr>
            <a:picLocks noGrp="1" noChangeAspect="1"/>
          </p:cNvPicPr>
          <p:nvPr>
            <p:ph type="pic" sz="quarter" idx="34"/>
          </p:nvPr>
        </p:nvPicPr>
        <p:blipFill>
          <a:blip r:embed="rId4" cstate="hqprint">
            <a:extLst>
              <a:ext uri="{28A0092B-C50C-407E-A947-70E740481C1C}">
                <a14:useLocalDpi xmlns:a14="http://schemas.microsoft.com/office/drawing/2010/main"/>
              </a:ext>
            </a:extLst>
          </a:blip>
          <a:srcRect/>
          <a:stretch>
            <a:fillRect/>
          </a:stretch>
        </p:blipFill>
        <p:spPr>
          <a:xfrm>
            <a:off x="3442595" y="7630371"/>
            <a:ext cx="3342717" cy="3277342"/>
          </a:xfrm>
        </p:spPr>
      </p:pic>
    </p:spTree>
    <p:extLst>
      <p:ext uri="{BB962C8B-B14F-4D97-AF65-F5344CB8AC3E}">
        <p14:creationId xmlns:p14="http://schemas.microsoft.com/office/powerpoint/2010/main" val="1543228849"/>
      </p:ext>
    </p:extLst>
  </p:cSld>
  <p:clrMapOvr>
    <a:masterClrMapping/>
  </p:clrMapOvr>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a:xfrm>
            <a:off x="634479" y="5227089"/>
            <a:ext cx="6537960" cy="5356555"/>
          </a:xfrm>
        </p:spPr>
        <p:txBody>
          <a:bodyPr/>
          <a:lstStyle/>
          <a:p>
            <a:pPr algn="l">
              <a:lnSpc>
                <a:spcPts val="1320"/>
              </a:lnSpc>
            </a:pPr>
            <a:r>
              <a:rPr lang="en-US" sz="1400" b="1" dirty="0">
                <a:solidFill>
                  <a:srgbClr val="84C345"/>
                </a:solidFill>
              </a:rPr>
              <a:t>Book – </a:t>
            </a:r>
            <a:r>
              <a:rPr lang="en-US" sz="1400" b="1" i="1" dirty="0">
                <a:solidFill>
                  <a:srgbClr val="84C345"/>
                </a:solidFill>
              </a:rPr>
              <a:t>Climate Anxiety and the </a:t>
            </a:r>
            <a:br>
              <a:rPr lang="en-US" sz="1400" b="1" i="1" dirty="0">
                <a:solidFill>
                  <a:srgbClr val="84C345"/>
                </a:solidFill>
              </a:rPr>
            </a:br>
            <a:r>
              <a:rPr lang="en-US" sz="1400" b="1" i="1" dirty="0">
                <a:solidFill>
                  <a:srgbClr val="84C345"/>
                </a:solidFill>
              </a:rPr>
              <a:t>Kid Question</a:t>
            </a:r>
          </a:p>
          <a:p>
            <a:pPr>
              <a:lnSpc>
                <a:spcPts val="1320"/>
              </a:lnSpc>
            </a:pPr>
            <a:r>
              <a:rPr lang="en-US" sz="1200" dirty="0"/>
              <a:t>This book looks at how climate anxiety can affect decisions about the future, such as whether </a:t>
            </a:r>
            <a:br>
              <a:rPr lang="en-US" sz="1200" dirty="0"/>
            </a:br>
            <a:r>
              <a:rPr lang="en-US" sz="1200" dirty="0"/>
              <a:t>to have children. It’s a sensitive topic but one </a:t>
            </a:r>
            <a:br>
              <a:rPr lang="en-US" sz="1200" dirty="0"/>
            </a:br>
            <a:r>
              <a:rPr lang="en-US" sz="1200" dirty="0"/>
              <a:t>that reflects the depth of climate worries </a:t>
            </a:r>
            <a:br>
              <a:rPr lang="en-US" sz="1200" dirty="0"/>
            </a:br>
            <a:r>
              <a:rPr lang="en-US" sz="1200" dirty="0"/>
              <a:t>today. Reading it can help you reflect on how </a:t>
            </a:r>
            <a:br>
              <a:rPr lang="en-US" sz="1200" dirty="0"/>
            </a:br>
            <a:r>
              <a:rPr lang="en-US" sz="1200" dirty="0"/>
              <a:t>climate change shapes long-term life choices.</a:t>
            </a:r>
            <a:br>
              <a:rPr lang="en-PH" sz="1200" dirty="0"/>
            </a:br>
            <a:r>
              <a:rPr lang="en-US" sz="1200" dirty="0">
                <a:solidFill>
                  <a:srgbClr val="1A7B46"/>
                </a:solidFill>
                <a:hlinkClick r:id="rId2">
                  <a:extLst>
                    <a:ext uri="{A12FA001-AC4F-418D-AE19-62706E023703}">
                      <ahyp:hlinkClr xmlns:ahyp="http://schemas.microsoft.com/office/drawing/2018/hyperlinkcolor" val="tx"/>
                    </a:ext>
                  </a:extLst>
                </a:hlinkClick>
              </a:rPr>
              <a:t>Link</a:t>
            </a:r>
            <a:endParaRPr lang="en-US" sz="1200" dirty="0">
              <a:solidFill>
                <a:srgbClr val="1A7B46"/>
              </a:solidFill>
            </a:endParaRPr>
          </a:p>
          <a:p>
            <a:pPr>
              <a:lnSpc>
                <a:spcPts val="1320"/>
              </a:lnSpc>
            </a:pPr>
            <a:endParaRPr lang="en-PH" sz="1200" dirty="0"/>
          </a:p>
          <a:p>
            <a:pPr algn="l">
              <a:lnSpc>
                <a:spcPts val="1320"/>
              </a:lnSpc>
            </a:pPr>
            <a:r>
              <a:rPr lang="en-US" sz="1400" b="1" dirty="0">
                <a:solidFill>
                  <a:srgbClr val="84C345"/>
                </a:solidFill>
              </a:rPr>
              <a:t>Blog – From Climate Anxiety to Climate Action (National Wildlife Federation)</a:t>
            </a:r>
            <a:endParaRPr lang="en-PH" sz="1400" b="1" dirty="0">
              <a:solidFill>
                <a:srgbClr val="84C345"/>
              </a:solidFill>
            </a:endParaRPr>
          </a:p>
          <a:p>
            <a:pPr>
              <a:lnSpc>
                <a:spcPts val="1320"/>
              </a:lnSpc>
            </a:pPr>
            <a:r>
              <a:rPr lang="en-US" sz="1200" dirty="0"/>
              <a:t>This blog explains how climate change </a:t>
            </a:r>
            <a:br>
              <a:rPr lang="en-US" sz="1200" dirty="0"/>
            </a:br>
            <a:r>
              <a:rPr lang="en-US" sz="1200" dirty="0"/>
              <a:t>affects young people emotionally and offers </a:t>
            </a:r>
            <a:br>
              <a:rPr lang="en-US" sz="1200" dirty="0"/>
            </a:br>
            <a:r>
              <a:rPr lang="en-US" sz="1200" dirty="0"/>
              <a:t>tips to cope. It’s written with a practical approach, helping you channel anxiety </a:t>
            </a:r>
            <a:br>
              <a:rPr lang="en-US" sz="1200" dirty="0"/>
            </a:br>
            <a:r>
              <a:rPr lang="en-US" sz="1200" dirty="0"/>
              <a:t>into small but meaningful actions.</a:t>
            </a:r>
            <a:br>
              <a:rPr lang="en-PH" sz="1200" dirty="0"/>
            </a:br>
            <a:r>
              <a:rPr lang="en-US" sz="1200" dirty="0">
                <a:solidFill>
                  <a:srgbClr val="1A7B46"/>
                </a:solidFill>
                <a:hlinkClick r:id="rId3">
                  <a:extLst>
                    <a:ext uri="{A12FA001-AC4F-418D-AE19-62706E023703}">
                      <ahyp:hlinkClr xmlns:ahyp="http://schemas.microsoft.com/office/drawing/2018/hyperlinkcolor" val="tx"/>
                    </a:ext>
                  </a:extLst>
                </a:hlinkClick>
              </a:rPr>
              <a:t>Link</a:t>
            </a:r>
            <a:endParaRPr lang="en-US" sz="1200" dirty="0">
              <a:solidFill>
                <a:srgbClr val="1A7B46"/>
              </a:solidFill>
            </a:endParaRPr>
          </a:p>
          <a:p>
            <a:pPr>
              <a:lnSpc>
                <a:spcPts val="1320"/>
              </a:lnSpc>
            </a:pPr>
            <a:endParaRPr lang="en-PH" sz="1200" dirty="0">
              <a:solidFill>
                <a:srgbClr val="1A7B46"/>
              </a:solidFill>
            </a:endParaRPr>
          </a:p>
          <a:p>
            <a:pPr algn="l">
              <a:lnSpc>
                <a:spcPts val="1320"/>
              </a:lnSpc>
            </a:pPr>
            <a:r>
              <a:rPr lang="en-PH" sz="1400" b="1" dirty="0">
                <a:solidFill>
                  <a:srgbClr val="84C345"/>
                </a:solidFill>
              </a:rPr>
              <a:t>Article – Helping Young People Turn Climate Anxiety into Climate Action</a:t>
            </a:r>
          </a:p>
          <a:p>
            <a:pPr>
              <a:lnSpc>
                <a:spcPts val="1320"/>
              </a:lnSpc>
            </a:pPr>
            <a:r>
              <a:rPr lang="en-PH" sz="1200" dirty="0"/>
              <a:t>Here, youth activists share how they deal </a:t>
            </a:r>
            <a:br>
              <a:rPr lang="en-PH" sz="1200" dirty="0"/>
            </a:br>
            <a:r>
              <a:rPr lang="en-PH" sz="1200" dirty="0"/>
              <a:t>with climate anxiety by getting involved </a:t>
            </a:r>
            <a:br>
              <a:rPr lang="en-PH" sz="1200" dirty="0"/>
            </a:br>
            <a:r>
              <a:rPr lang="en-PH" sz="1200" dirty="0"/>
              <a:t>in collective action. It shows that when you work with others, feelings of helplessness can ease.</a:t>
            </a:r>
            <a:br>
              <a:rPr lang="en-PH" sz="1200" dirty="0"/>
            </a:br>
            <a:r>
              <a:rPr lang="en-PH" sz="1200" dirty="0">
                <a:solidFill>
                  <a:srgbClr val="1A7B46"/>
                </a:solidFill>
                <a:hlinkClick r:id="rId4">
                  <a:extLst>
                    <a:ext uri="{A12FA001-AC4F-418D-AE19-62706E023703}">
                      <ahyp:hlinkClr xmlns:ahyp="http://schemas.microsoft.com/office/drawing/2018/hyperlinkcolor" val="tx"/>
                    </a:ext>
                  </a:extLst>
                </a:hlinkClick>
              </a:rPr>
              <a:t>Link</a:t>
            </a:r>
            <a:endParaRPr lang="en-PH" sz="1200" dirty="0">
              <a:solidFill>
                <a:srgbClr val="1A7B46"/>
              </a:solidFill>
            </a:endParaRPr>
          </a:p>
          <a:p>
            <a:pPr>
              <a:lnSpc>
                <a:spcPts val="1320"/>
              </a:lnSpc>
            </a:pPr>
            <a:endParaRPr lang="en-PH" sz="1200" b="1" dirty="0"/>
          </a:p>
          <a:p>
            <a:pPr algn="l">
              <a:lnSpc>
                <a:spcPts val="1320"/>
              </a:lnSpc>
            </a:pPr>
            <a:r>
              <a:rPr lang="en-PH" sz="1400" b="1" dirty="0">
                <a:solidFill>
                  <a:srgbClr val="84C345"/>
                </a:solidFill>
              </a:rPr>
              <a:t>Factsheet – How to Handle Climate Anxiety (</a:t>
            </a:r>
            <a:r>
              <a:rPr lang="en-PH" sz="1400" b="1" dirty="0" err="1">
                <a:solidFill>
                  <a:srgbClr val="84C345"/>
                </a:solidFill>
              </a:rPr>
              <a:t>SpunOut.ie</a:t>
            </a:r>
            <a:r>
              <a:rPr lang="en-PH" sz="1400" b="1" dirty="0">
                <a:solidFill>
                  <a:srgbClr val="84C345"/>
                </a:solidFill>
              </a:rPr>
              <a:t>)</a:t>
            </a:r>
          </a:p>
          <a:p>
            <a:pPr>
              <a:lnSpc>
                <a:spcPts val="1320"/>
              </a:lnSpc>
            </a:pPr>
            <a:r>
              <a:rPr lang="en-PH" sz="1200" dirty="0"/>
              <a:t>This short resource offers straightforward </a:t>
            </a:r>
            <a:br>
              <a:rPr lang="en-PH" sz="1200" dirty="0"/>
            </a:br>
            <a:r>
              <a:rPr lang="en-PH" sz="1200" dirty="0"/>
              <a:t>advice from experts and young people on </a:t>
            </a:r>
            <a:br>
              <a:rPr lang="en-PH" sz="1200" dirty="0"/>
            </a:br>
            <a:r>
              <a:rPr lang="en-PH" sz="1200" dirty="0"/>
              <a:t>how to cope when climate worries feel overwhelming. It includes practical suggestions you can try right away, like journaling, mindfulness, or talking with a peer.</a:t>
            </a:r>
            <a:br>
              <a:rPr lang="en-PH" sz="1200" dirty="0"/>
            </a:br>
            <a:r>
              <a:rPr lang="en-PH" sz="1200" dirty="0">
                <a:solidFill>
                  <a:srgbClr val="1A7B46"/>
                </a:solidFill>
                <a:hlinkClick r:id="rId5">
                  <a:extLst>
                    <a:ext uri="{A12FA001-AC4F-418D-AE19-62706E023703}">
                      <ahyp:hlinkClr xmlns:ahyp="http://schemas.microsoft.com/office/drawing/2018/hyperlinkcolor" val="tx"/>
                    </a:ext>
                  </a:extLst>
                </a:hlinkClick>
              </a:rPr>
              <a:t>Link</a:t>
            </a:r>
            <a:endParaRPr lang="en-PH" sz="1200" dirty="0">
              <a:solidFill>
                <a:srgbClr val="1A7B46"/>
              </a:solidFill>
            </a:endParaRPr>
          </a:p>
          <a:p>
            <a:pPr>
              <a:lnSpc>
                <a:spcPts val="1320"/>
              </a:lnSpc>
            </a:pPr>
            <a:endParaRPr lang="en-PH" sz="1200" dirty="0">
              <a:solidFill>
                <a:srgbClr val="1A7B46"/>
              </a:solidFill>
            </a:endParaRPr>
          </a:p>
          <a:p>
            <a:pPr algn="l">
              <a:lnSpc>
                <a:spcPts val="1320"/>
              </a:lnSpc>
            </a:pPr>
            <a:r>
              <a:rPr lang="en-PH" sz="1400" b="1" dirty="0">
                <a:solidFill>
                  <a:srgbClr val="84C345"/>
                </a:solidFill>
              </a:rPr>
              <a:t>Article – Climate Emotions </a:t>
            </a:r>
            <a:br>
              <a:rPr lang="en-PH" sz="1400" b="1" dirty="0">
                <a:solidFill>
                  <a:srgbClr val="84C345"/>
                </a:solidFill>
              </a:rPr>
            </a:br>
            <a:r>
              <a:rPr lang="en-PH" sz="1400" b="1" dirty="0">
                <a:solidFill>
                  <a:srgbClr val="84C345"/>
                </a:solidFill>
              </a:rPr>
              <a:t>(Trinity College Dublin)</a:t>
            </a:r>
          </a:p>
          <a:p>
            <a:pPr>
              <a:lnSpc>
                <a:spcPts val="1320"/>
              </a:lnSpc>
            </a:pPr>
            <a:r>
              <a:rPr lang="en-PH" sz="1200" dirty="0"/>
              <a:t>This article explains different climate emotions </a:t>
            </a:r>
            <a:br>
              <a:rPr lang="en-PH" sz="1200" dirty="0"/>
            </a:br>
            <a:r>
              <a:rPr lang="en-PH" sz="1200" dirty="0"/>
              <a:t>you may experience — such as sadness, </a:t>
            </a:r>
            <a:br>
              <a:rPr lang="en-PH" sz="1200" dirty="0"/>
            </a:br>
            <a:r>
              <a:rPr lang="en-PH" sz="1200" dirty="0"/>
              <a:t>guilt, or frustration — and how they </a:t>
            </a:r>
            <a:br>
              <a:rPr lang="en-PH" sz="1200" dirty="0"/>
            </a:br>
            <a:r>
              <a:rPr lang="en-PH" sz="1200" dirty="0"/>
              <a:t>can affect your mental health. It </a:t>
            </a:r>
            <a:br>
              <a:rPr lang="en-PH" sz="1200" dirty="0"/>
            </a:br>
            <a:r>
              <a:rPr lang="en-PH" sz="1200" dirty="0"/>
              <a:t>encourages you to acknowledge these </a:t>
            </a:r>
            <a:br>
              <a:rPr lang="en-PH" sz="1200" dirty="0"/>
            </a:br>
            <a:r>
              <a:rPr lang="en-PH" sz="1200" dirty="0"/>
              <a:t>feelings instead of ignoring them.</a:t>
            </a:r>
            <a:br>
              <a:rPr lang="en-PH" sz="1200" dirty="0"/>
            </a:br>
            <a:r>
              <a:rPr lang="en-PH" sz="1200" dirty="0">
                <a:solidFill>
                  <a:srgbClr val="1A7B46"/>
                </a:solidFill>
                <a:hlinkClick r:id="rId6">
                  <a:extLst>
                    <a:ext uri="{A12FA001-AC4F-418D-AE19-62706E023703}">
                      <ahyp:hlinkClr xmlns:ahyp="http://schemas.microsoft.com/office/drawing/2018/hyperlinkcolor" val="tx"/>
                    </a:ext>
                  </a:extLst>
                </a:hlinkClick>
              </a:rPr>
              <a:t>Link</a:t>
            </a:r>
            <a:endParaRPr lang="en-PH" sz="1200" dirty="0">
              <a:solidFill>
                <a:srgbClr val="1A7B46"/>
              </a:solidFill>
            </a:endParaRPr>
          </a:p>
          <a:p>
            <a:pPr>
              <a:lnSpc>
                <a:spcPts val="1320"/>
              </a:lnSpc>
            </a:pPr>
            <a:endParaRPr lang="en-PH" sz="1200" b="1" dirty="0"/>
          </a:p>
          <a:p>
            <a:pPr algn="l">
              <a:lnSpc>
                <a:spcPts val="1320"/>
              </a:lnSpc>
            </a:pPr>
            <a:r>
              <a:rPr lang="en-US" sz="1400" b="1" dirty="0">
                <a:solidFill>
                  <a:srgbClr val="84C345"/>
                </a:solidFill>
              </a:rPr>
              <a:t>Book – </a:t>
            </a:r>
            <a:r>
              <a:rPr lang="en-US" sz="1400" b="1" i="1" dirty="0">
                <a:solidFill>
                  <a:srgbClr val="84C345"/>
                </a:solidFill>
              </a:rPr>
              <a:t>Healing Through Words </a:t>
            </a:r>
            <a:br>
              <a:rPr lang="en-US" sz="1400" b="1" dirty="0">
                <a:solidFill>
                  <a:srgbClr val="84C345"/>
                </a:solidFill>
              </a:rPr>
            </a:br>
            <a:r>
              <a:rPr lang="en-US" sz="1400" b="1" dirty="0">
                <a:solidFill>
                  <a:srgbClr val="84C345"/>
                </a:solidFill>
              </a:rPr>
              <a:t>(Rupi Kaur)</a:t>
            </a:r>
            <a:endParaRPr lang="en-PH" sz="1400" b="1" dirty="0">
              <a:solidFill>
                <a:srgbClr val="84C345"/>
              </a:solidFill>
            </a:endParaRPr>
          </a:p>
          <a:p>
            <a:pPr>
              <a:lnSpc>
                <a:spcPts val="1320"/>
              </a:lnSpc>
            </a:pPr>
            <a:r>
              <a:rPr lang="en-US" sz="1200" dirty="0"/>
              <a:t>This book of guided writing exercises </a:t>
            </a:r>
            <a:br>
              <a:rPr lang="en-US" sz="1200" dirty="0"/>
            </a:br>
            <a:r>
              <a:rPr lang="en-US" sz="1200" dirty="0"/>
              <a:t>is not climate-focused, but it’s a great </a:t>
            </a:r>
            <a:br>
              <a:rPr lang="en-US" sz="1200" dirty="0"/>
            </a:br>
            <a:r>
              <a:rPr lang="en-US" sz="1200" dirty="0"/>
              <a:t>way to process heavy emotions. The creative prompts can help you work through fear </a:t>
            </a:r>
            <a:br>
              <a:rPr lang="en-US" sz="1200" dirty="0"/>
            </a:br>
            <a:r>
              <a:rPr lang="en-US" sz="1200" dirty="0"/>
              <a:t>and anxiety while building resilience.</a:t>
            </a:r>
            <a:br>
              <a:rPr lang="en-PH" sz="1200" dirty="0"/>
            </a:br>
            <a:r>
              <a:rPr lang="en-US" sz="1200" dirty="0">
                <a:solidFill>
                  <a:srgbClr val="1A7B46"/>
                </a:solidFill>
                <a:hlinkClick r:id="rId7">
                  <a:extLst>
                    <a:ext uri="{A12FA001-AC4F-418D-AE19-62706E023703}">
                      <ahyp:hlinkClr xmlns:ahyp="http://schemas.microsoft.com/office/drawing/2018/hyperlinkcolor" val="tx"/>
                    </a:ext>
                  </a:extLst>
                </a:hlinkClick>
              </a:rPr>
              <a:t>Link</a:t>
            </a:r>
            <a:endParaRPr lang="en-PH" sz="1200" dirty="0">
              <a:solidFill>
                <a:srgbClr val="1A7B46"/>
              </a:solidFill>
            </a:endParaRPr>
          </a:p>
          <a:p>
            <a:pPr>
              <a:lnSpc>
                <a:spcPts val="1320"/>
              </a:lnSpc>
            </a:pPr>
            <a:endParaRPr lang="en-US" sz="1200" b="1" dirty="0"/>
          </a:p>
          <a:p>
            <a:pPr algn="l">
              <a:lnSpc>
                <a:spcPts val="1320"/>
              </a:lnSpc>
            </a:pPr>
            <a:r>
              <a:rPr lang="en-US" sz="1400" b="1" dirty="0">
                <a:solidFill>
                  <a:srgbClr val="84C345"/>
                </a:solidFill>
              </a:rPr>
              <a:t>Survey – Young People’s Climate Anxiety (Nature, 2021)</a:t>
            </a:r>
            <a:endParaRPr lang="en-PH" sz="1400" b="1" dirty="0">
              <a:solidFill>
                <a:srgbClr val="84C345"/>
              </a:solidFill>
            </a:endParaRPr>
          </a:p>
          <a:p>
            <a:pPr>
              <a:lnSpc>
                <a:spcPts val="1320"/>
              </a:lnSpc>
            </a:pPr>
            <a:r>
              <a:rPr lang="en-US" sz="1200" dirty="0"/>
              <a:t>A global study of 10,000 young people </a:t>
            </a:r>
            <a:br>
              <a:rPr lang="en-US" sz="1200" dirty="0"/>
            </a:br>
            <a:r>
              <a:rPr lang="en-US" sz="1200" dirty="0"/>
              <a:t>showed that most feel climate anxiety, and </a:t>
            </a:r>
            <a:br>
              <a:rPr lang="en-US" sz="1200" dirty="0"/>
            </a:br>
            <a:r>
              <a:rPr lang="en-US" sz="1200" dirty="0"/>
              <a:t>many feel betrayed by political inaction. </a:t>
            </a:r>
            <a:br>
              <a:rPr lang="en-US" sz="1200" dirty="0"/>
            </a:br>
            <a:r>
              <a:rPr lang="en-US" sz="1200" dirty="0"/>
              <a:t>It’s powerful evidence that you’re not alone — millions of others share these emotions.</a:t>
            </a:r>
            <a:br>
              <a:rPr lang="en-PH" sz="1200" dirty="0"/>
            </a:br>
            <a:r>
              <a:rPr lang="en-US" sz="1200" dirty="0">
                <a:solidFill>
                  <a:srgbClr val="1A7B46"/>
                </a:solidFill>
                <a:hlinkClick r:id="rId8">
                  <a:extLst>
                    <a:ext uri="{A12FA001-AC4F-418D-AE19-62706E023703}">
                      <ahyp:hlinkClr xmlns:ahyp="http://schemas.microsoft.com/office/drawing/2018/hyperlinkcolor" val="tx"/>
                    </a:ext>
                  </a:extLst>
                </a:hlinkClick>
              </a:rPr>
              <a:t>Link</a:t>
            </a:r>
            <a:endParaRPr lang="en-PH" sz="1200" dirty="0">
              <a:solidFill>
                <a:srgbClr val="1A7B46"/>
              </a:solidFill>
            </a:endParaRP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p:txBody>
          <a:bodyPr/>
          <a:lstStyle/>
          <a:p>
            <a:r>
              <a:rPr lang="en-US" dirty="0"/>
              <a:t>Read</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02</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4</a:t>
            </a:fld>
            <a:endParaRPr lang="fr-CA" dirty="0"/>
          </a:p>
        </p:txBody>
      </p:sp>
      <p:pic>
        <p:nvPicPr>
          <p:cNvPr id="7" name="Picture Placeholder 6">
            <a:extLst>
              <a:ext uri="{FF2B5EF4-FFF2-40B4-BE49-F238E27FC236}">
                <a16:creationId xmlns:a16="http://schemas.microsoft.com/office/drawing/2014/main" id="{AE3C122A-C662-3D97-E79F-A43DC5D0CC6D}"/>
              </a:ext>
            </a:extLst>
          </p:cNvPr>
          <p:cNvPicPr>
            <a:picLocks noGrp="1" noChangeAspect="1"/>
          </p:cNvPicPr>
          <p:nvPr>
            <p:ph type="pic" sz="quarter" idx="34"/>
          </p:nvPr>
        </p:nvPicPr>
        <p:blipFill>
          <a:blip r:embed="rId9"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93003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Placeholder 56">
            <a:extLst>
              <a:ext uri="{FF2B5EF4-FFF2-40B4-BE49-F238E27FC236}">
                <a16:creationId xmlns:a16="http://schemas.microsoft.com/office/drawing/2014/main" id="{3D10351C-61F9-9720-3D8D-B32E1E30CCF2}"/>
              </a:ext>
            </a:extLst>
          </p:cNvPr>
          <p:cNvPicPr>
            <a:picLocks noGrp="1" noChangeAspect="1"/>
          </p:cNvPicPr>
          <p:nvPr>
            <p:ph type="pic" sz="quarter" idx="34"/>
          </p:nvPr>
        </p:nvPicPr>
        <p:blipFill>
          <a:blip r:embed="rId2" cstate="hqprint">
            <a:extLst>
              <a:ext uri="{28A0092B-C50C-407E-A947-70E740481C1C}">
                <a14:useLocalDpi xmlns:a14="http://schemas.microsoft.com/office/drawing/2010/main"/>
              </a:ext>
            </a:extLst>
          </a:blip>
          <a:srcRect/>
          <a:stretch>
            <a:fillRect/>
          </a:stretch>
        </p:blipFill>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rgbClr val="FFFFFF">
              <a:lumMod val="95000"/>
            </a:srgbClr>
          </a:solidFill>
        </p:spPr>
      </p:pic>
      <p:sp>
        <p:nvSpPr>
          <p:cNvPr id="2" name="Text Placeholder 1">
            <a:extLst>
              <a:ext uri="{FF2B5EF4-FFF2-40B4-BE49-F238E27FC236}">
                <a16:creationId xmlns:a16="http://schemas.microsoft.com/office/drawing/2014/main" id="{20A3C248-8BAF-814E-58E7-CF64E12BC81B}"/>
              </a:ext>
            </a:extLst>
          </p:cNvPr>
          <p:cNvSpPr>
            <a:spLocks noGrp="1"/>
          </p:cNvSpPr>
          <p:nvPr>
            <p:ph type="body" sz="quarter" idx="35"/>
          </p:nvPr>
        </p:nvSpPr>
        <p:spPr>
          <a:xfrm>
            <a:off x="492464" y="4832670"/>
            <a:ext cx="1532272" cy="1049221"/>
          </a:xfrm>
        </p:spPr>
        <p:txBody>
          <a:bodyPr/>
          <a:lstStyle/>
          <a:p>
            <a:r>
              <a:rPr lang="en-US"/>
              <a:t>Watch</a:t>
            </a:r>
            <a:endParaRPr lang="en-US" dirty="0"/>
          </a:p>
        </p:txBody>
      </p:sp>
      <p:sp>
        <p:nvSpPr>
          <p:cNvPr id="3" name="Text Placeholder 2">
            <a:extLst>
              <a:ext uri="{FF2B5EF4-FFF2-40B4-BE49-F238E27FC236}">
                <a16:creationId xmlns:a16="http://schemas.microsoft.com/office/drawing/2014/main" id="{AB6195B8-E7B9-B5D6-B28E-4536771674DB}"/>
              </a:ext>
            </a:extLst>
          </p:cNvPr>
          <p:cNvSpPr>
            <a:spLocks noGrp="1"/>
          </p:cNvSpPr>
          <p:nvPr>
            <p:ph type="body" sz="quarter" idx="36"/>
          </p:nvPr>
        </p:nvSpPr>
        <p:spPr>
          <a:xfrm>
            <a:off x="509263" y="3897751"/>
            <a:ext cx="1197303" cy="385564"/>
          </a:xfrm>
        </p:spPr>
        <p:txBody>
          <a:bodyPr/>
          <a:lstStyle/>
          <a:p>
            <a:r>
              <a:rPr lang="en-US"/>
              <a:t>03</a:t>
            </a:r>
            <a:endParaRPr lang="en-US" dirty="0"/>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6668293" y="10441891"/>
            <a:ext cx="988834" cy="465822"/>
          </a:xfrm>
        </p:spPr>
        <p:txBody>
          <a:bodyPr/>
          <a:lstStyle/>
          <a:p>
            <a:fld id="{9C527BFA-2C0E-4CEC-B6A5-913A56FEF4B4}" type="slidenum">
              <a:rPr lang="fr-CA" smtClean="0"/>
              <a:pPr/>
              <a:t>5</a:t>
            </a:fld>
            <a:endParaRPr lang="fr-CA" dirty="0"/>
          </a:p>
        </p:txBody>
      </p:sp>
      <p:grpSp>
        <p:nvGrpSpPr>
          <p:cNvPr id="8" name="Graphic 76">
            <a:extLst>
              <a:ext uri="{FF2B5EF4-FFF2-40B4-BE49-F238E27FC236}">
                <a16:creationId xmlns:a16="http://schemas.microsoft.com/office/drawing/2014/main" id="{45C3FF76-FCBF-A4EA-FF18-ECE9362C3C18}"/>
              </a:ext>
            </a:extLst>
          </p:cNvPr>
          <p:cNvGrpSpPr/>
          <p:nvPr/>
        </p:nvGrpSpPr>
        <p:grpSpPr>
          <a:xfrm rot="1080724">
            <a:off x="6030110" y="1490441"/>
            <a:ext cx="2559370" cy="2557547"/>
            <a:chOff x="3165464" y="4630516"/>
            <a:chExt cx="1502621" cy="1501550"/>
          </a:xfrm>
        </p:grpSpPr>
        <p:sp>
          <p:nvSpPr>
            <p:cNvPr id="11" name="Freeform 10">
              <a:extLst>
                <a:ext uri="{FF2B5EF4-FFF2-40B4-BE49-F238E27FC236}">
                  <a16:creationId xmlns:a16="http://schemas.microsoft.com/office/drawing/2014/main" id="{35F9EDF8-18B3-B48D-BBBC-D44F0EC13514}"/>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AF7591CA-B664-607F-AFB8-490DBD033BB6}"/>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83EF2FA2-C440-09EF-26C7-8F7590A487FB}"/>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7FBEFF20-4454-725D-6AC5-0459A85DDCBF}"/>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569726D0-5C10-8D65-DF26-DF5B836055D2}"/>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C494C4D9-83C6-E8D8-7E74-44458C1CC167}"/>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A90568E5-0A9C-C6AF-8B3F-796454B4107A}"/>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55" name="Text Placeholder 29">
            <a:extLst>
              <a:ext uri="{FF2B5EF4-FFF2-40B4-BE49-F238E27FC236}">
                <a16:creationId xmlns:a16="http://schemas.microsoft.com/office/drawing/2014/main" id="{77603D2D-586C-799C-BAD0-D572D587A07F}"/>
              </a:ext>
            </a:extLst>
          </p:cNvPr>
          <p:cNvSpPr>
            <a:spLocks noGrp="1"/>
          </p:cNvSpPr>
          <p:nvPr>
            <p:ph type="body" sz="quarter" idx="32"/>
          </p:nvPr>
        </p:nvSpPr>
        <p:spPr>
          <a:xfrm>
            <a:off x="634479" y="6579507"/>
            <a:ext cx="6541269" cy="4002086"/>
          </a:xfrm>
        </p:spPr>
        <p:txBody>
          <a:bodyPr/>
          <a:lstStyle/>
          <a:p>
            <a:pPr algn="l">
              <a:lnSpc>
                <a:spcPts val="1320"/>
              </a:lnSpc>
            </a:pPr>
            <a:r>
              <a:rPr lang="en-PH" sz="1400" b="1" dirty="0">
                <a:solidFill>
                  <a:srgbClr val="84C345"/>
                </a:solidFill>
              </a:rPr>
              <a:t>TED Talk – Katharina Van Bronswijk: </a:t>
            </a:r>
            <a:br>
              <a:rPr lang="en-PH" sz="1400" b="1" dirty="0">
                <a:solidFill>
                  <a:srgbClr val="84C345"/>
                </a:solidFill>
              </a:rPr>
            </a:br>
            <a:r>
              <a:rPr lang="en-PH" sz="1400" b="1" dirty="0">
                <a:solidFill>
                  <a:srgbClr val="84C345"/>
                </a:solidFill>
              </a:rPr>
              <a:t>How Your Climate Emotions Can Save </a:t>
            </a:r>
            <a:br>
              <a:rPr lang="en-PH" sz="1400" b="1" dirty="0">
                <a:solidFill>
                  <a:srgbClr val="84C345"/>
                </a:solidFill>
              </a:rPr>
            </a:br>
            <a:r>
              <a:rPr lang="en-PH" sz="1400" b="1" dirty="0">
                <a:solidFill>
                  <a:srgbClr val="84C345"/>
                </a:solidFill>
              </a:rPr>
              <a:t>the World</a:t>
            </a:r>
          </a:p>
          <a:p>
            <a:pPr>
              <a:lnSpc>
                <a:spcPts val="1320"/>
              </a:lnSpc>
            </a:pPr>
            <a:r>
              <a:rPr lang="en-PH" sz="1200" dirty="0"/>
              <a:t>This talk shows how emotions like fear </a:t>
            </a:r>
            <a:br>
              <a:rPr lang="en-PH" sz="1200" dirty="0"/>
            </a:br>
            <a:r>
              <a:rPr lang="en-PH" sz="1200" dirty="0"/>
              <a:t>and grief can be useful — they can motivate </a:t>
            </a:r>
            <a:br>
              <a:rPr lang="en-PH" sz="1200" dirty="0"/>
            </a:br>
            <a:r>
              <a:rPr lang="en-PH" sz="1200" dirty="0"/>
              <a:t>you to act instead of holding you back.</a:t>
            </a:r>
            <a:br>
              <a:rPr lang="en-PH" sz="1200" dirty="0"/>
            </a:br>
            <a:r>
              <a:rPr lang="en-PH" sz="1200" dirty="0">
                <a:solidFill>
                  <a:srgbClr val="1A7B46"/>
                </a:solidFill>
                <a:hlinkClick r:id="rId3">
                  <a:extLst>
                    <a:ext uri="{A12FA001-AC4F-418D-AE19-62706E023703}">
                      <ahyp:hlinkClr xmlns:ahyp="http://schemas.microsoft.com/office/drawing/2018/hyperlinkcolor" val="tx"/>
                    </a:ext>
                  </a:extLst>
                </a:hlinkClick>
              </a:rPr>
              <a:t>Watch</a:t>
            </a:r>
            <a:endParaRPr lang="en-PH" sz="1200" dirty="0">
              <a:solidFill>
                <a:srgbClr val="1A7B46"/>
              </a:solidFill>
            </a:endParaRPr>
          </a:p>
          <a:p>
            <a:pPr>
              <a:lnSpc>
                <a:spcPts val="1320"/>
              </a:lnSpc>
            </a:pPr>
            <a:endParaRPr lang="en-PH" b="1" dirty="0"/>
          </a:p>
          <a:p>
            <a:pPr algn="l">
              <a:lnSpc>
                <a:spcPts val="1320"/>
              </a:lnSpc>
            </a:pPr>
            <a:r>
              <a:rPr lang="en-PH" sz="1400" b="1" dirty="0">
                <a:solidFill>
                  <a:srgbClr val="84C345"/>
                </a:solidFill>
              </a:rPr>
              <a:t>TED Talk – Heather White: Adopt a Daily Practice to Ease Eco Anxiety</a:t>
            </a:r>
          </a:p>
          <a:p>
            <a:pPr>
              <a:lnSpc>
                <a:spcPts val="1320"/>
              </a:lnSpc>
            </a:pPr>
            <a:r>
              <a:rPr lang="en-PH" sz="1200" dirty="0"/>
              <a:t>Heather White explains that everyone reacts differently to climate change and introduces the idea of different “climate warrior” identities. It helps you see which type of action fits you best.</a:t>
            </a:r>
            <a:br>
              <a:rPr lang="en-PH" sz="1200" dirty="0"/>
            </a:br>
            <a:r>
              <a:rPr lang="en-PH" sz="1200" dirty="0">
                <a:solidFill>
                  <a:srgbClr val="1A7B46"/>
                </a:solidFill>
                <a:hlinkClick r:id="rId4">
                  <a:extLst>
                    <a:ext uri="{A12FA001-AC4F-418D-AE19-62706E023703}">
                      <ahyp:hlinkClr xmlns:ahyp="http://schemas.microsoft.com/office/drawing/2018/hyperlinkcolor" val="tx"/>
                    </a:ext>
                  </a:extLst>
                </a:hlinkClick>
              </a:rPr>
              <a:t>Watch</a:t>
            </a:r>
            <a:endParaRPr lang="en-PH" sz="1200" dirty="0">
              <a:solidFill>
                <a:srgbClr val="1A7B46"/>
              </a:solidFill>
            </a:endParaRPr>
          </a:p>
          <a:p>
            <a:pPr>
              <a:lnSpc>
                <a:spcPts val="1320"/>
              </a:lnSpc>
            </a:pPr>
            <a:endParaRPr lang="en-PH" b="1" dirty="0"/>
          </a:p>
          <a:p>
            <a:pPr algn="l">
              <a:lnSpc>
                <a:spcPts val="1320"/>
              </a:lnSpc>
            </a:pPr>
            <a:r>
              <a:rPr lang="en-US" sz="1400" b="1" dirty="0">
                <a:solidFill>
                  <a:srgbClr val="84C345"/>
                </a:solidFill>
              </a:rPr>
              <a:t>TED Talk – Claudia Kemfert: Climate Change is a Climate Chance</a:t>
            </a:r>
            <a:endParaRPr lang="en-PH" sz="1400" b="1" dirty="0">
              <a:solidFill>
                <a:srgbClr val="84C345"/>
              </a:solidFill>
            </a:endParaRPr>
          </a:p>
          <a:p>
            <a:pPr>
              <a:lnSpc>
                <a:spcPts val="1320"/>
              </a:lnSpc>
            </a:pPr>
            <a:r>
              <a:rPr lang="en-US" sz="1200" dirty="0"/>
              <a:t>This talk highlights how climate change </a:t>
            </a:r>
            <a:br>
              <a:rPr lang="en-US" sz="1200" dirty="0"/>
            </a:br>
            <a:r>
              <a:rPr lang="en-US" sz="1200" dirty="0"/>
              <a:t>can also be seen as an opportunity for transformation. It’s an optimistic take </a:t>
            </a:r>
            <a:br>
              <a:rPr lang="en-US" sz="1200" dirty="0"/>
            </a:br>
            <a:r>
              <a:rPr lang="en-US" sz="1200" dirty="0"/>
              <a:t>that reframes fear into possibility.</a:t>
            </a:r>
            <a:br>
              <a:rPr lang="en-PH" sz="1200" dirty="0"/>
            </a:br>
            <a:r>
              <a:rPr lang="en-US" sz="1200" dirty="0">
                <a:solidFill>
                  <a:srgbClr val="1A7B46"/>
                </a:solidFill>
                <a:hlinkClick r:id="rId5">
                  <a:extLst>
                    <a:ext uri="{A12FA001-AC4F-418D-AE19-62706E023703}">
                      <ahyp:hlinkClr xmlns:ahyp="http://schemas.microsoft.com/office/drawing/2018/hyperlinkcolor" val="tx"/>
                    </a:ext>
                  </a:extLst>
                </a:hlinkClick>
              </a:rPr>
              <a:t>Watch</a:t>
            </a:r>
            <a:endParaRPr lang="en-PH" sz="1200" dirty="0">
              <a:solidFill>
                <a:srgbClr val="1A7B46"/>
              </a:solidFill>
            </a:endParaRPr>
          </a:p>
          <a:p>
            <a:pPr algn="l">
              <a:lnSpc>
                <a:spcPts val="1320"/>
              </a:lnSpc>
            </a:pPr>
            <a:r>
              <a:rPr lang="en-US" sz="1400" b="1" dirty="0">
                <a:solidFill>
                  <a:srgbClr val="84C345"/>
                </a:solidFill>
              </a:rPr>
              <a:t>TikTok – </a:t>
            </a:r>
            <a:r>
              <a:rPr lang="en-US" sz="1400" b="1" dirty="0" err="1">
                <a:solidFill>
                  <a:srgbClr val="84C345"/>
                </a:solidFill>
              </a:rPr>
              <a:t>EcoTok</a:t>
            </a:r>
            <a:r>
              <a:rPr lang="en-US" sz="1400" b="1" dirty="0">
                <a:solidFill>
                  <a:srgbClr val="84C345"/>
                </a:solidFill>
              </a:rPr>
              <a:t> Collective (@</a:t>
            </a:r>
            <a:r>
              <a:rPr lang="en-US" sz="1400" b="1" dirty="0" err="1">
                <a:solidFill>
                  <a:srgbClr val="84C345"/>
                </a:solidFill>
              </a:rPr>
              <a:t>ecotokcollective</a:t>
            </a:r>
            <a:r>
              <a:rPr lang="en-US" sz="1400" b="1" dirty="0">
                <a:solidFill>
                  <a:srgbClr val="84C345"/>
                </a:solidFill>
              </a:rPr>
              <a:t>)</a:t>
            </a:r>
            <a:endParaRPr lang="en-PH" sz="1400" b="1" dirty="0">
              <a:solidFill>
                <a:srgbClr val="84C345"/>
              </a:solidFill>
            </a:endParaRPr>
          </a:p>
          <a:p>
            <a:pPr>
              <a:lnSpc>
                <a:spcPts val="1320"/>
              </a:lnSpc>
            </a:pPr>
            <a:r>
              <a:rPr lang="en-US" sz="1200" dirty="0"/>
              <a:t>A group of young climate creators sharing short, witty videos that explain climate issues, </a:t>
            </a:r>
            <a:br>
              <a:rPr lang="en-US" sz="1200" dirty="0"/>
            </a:br>
            <a:r>
              <a:rPr lang="en-US" sz="1200" dirty="0"/>
              <a:t>debunk myths, and share solutions. Great </a:t>
            </a:r>
            <a:br>
              <a:rPr lang="en-US" sz="1200" dirty="0"/>
            </a:br>
            <a:r>
              <a:rPr lang="en-US" sz="1200" dirty="0"/>
              <a:t>for quick bursts of relatable learning.</a:t>
            </a:r>
            <a:br>
              <a:rPr lang="en-PH" sz="1200" dirty="0"/>
            </a:br>
            <a:r>
              <a:rPr lang="en-US" sz="1200" dirty="0">
                <a:solidFill>
                  <a:srgbClr val="1A7B46"/>
                </a:solidFill>
                <a:hlinkClick r:id="rId6">
                  <a:extLst>
                    <a:ext uri="{A12FA001-AC4F-418D-AE19-62706E023703}">
                      <ahyp:hlinkClr xmlns:ahyp="http://schemas.microsoft.com/office/drawing/2018/hyperlinkcolor" val="tx"/>
                    </a:ext>
                  </a:extLst>
                </a:hlinkClick>
              </a:rPr>
              <a:t>Watch</a:t>
            </a:r>
            <a:endParaRPr lang="en-PH" sz="1200" dirty="0">
              <a:solidFill>
                <a:srgbClr val="1A7B46"/>
              </a:solidFill>
            </a:endParaRPr>
          </a:p>
          <a:p>
            <a:pPr>
              <a:lnSpc>
                <a:spcPts val="1320"/>
              </a:lnSpc>
            </a:pPr>
            <a:endParaRPr lang="en-PH" b="1" dirty="0"/>
          </a:p>
          <a:p>
            <a:pPr algn="l">
              <a:lnSpc>
                <a:spcPts val="1320"/>
              </a:lnSpc>
            </a:pPr>
            <a:r>
              <a:rPr lang="en-PH" sz="1400" b="1" dirty="0">
                <a:solidFill>
                  <a:srgbClr val="84C345"/>
                </a:solidFill>
              </a:rPr>
              <a:t>TikTok – Sam Bentley (@</a:t>
            </a:r>
            <a:r>
              <a:rPr lang="en-PH" sz="1400" b="1" dirty="0" err="1">
                <a:solidFill>
                  <a:srgbClr val="84C345"/>
                </a:solidFill>
              </a:rPr>
              <a:t>sambentley</a:t>
            </a:r>
            <a:r>
              <a:rPr lang="en-PH" sz="1400" b="1" dirty="0">
                <a:solidFill>
                  <a:srgbClr val="84C345"/>
                </a:solidFill>
              </a:rPr>
              <a:t>)</a:t>
            </a:r>
          </a:p>
          <a:p>
            <a:pPr>
              <a:lnSpc>
                <a:spcPts val="1320"/>
              </a:lnSpc>
            </a:pPr>
            <a:r>
              <a:rPr lang="en-PH" sz="1200" dirty="0"/>
              <a:t>Sam Bentley posts daily positive </a:t>
            </a:r>
            <a:br>
              <a:rPr lang="en-PH" sz="1200" dirty="0"/>
            </a:br>
            <a:r>
              <a:rPr lang="en-PH" sz="1200" dirty="0"/>
              <a:t>environmental news, reminding us that </a:t>
            </a:r>
            <a:br>
              <a:rPr lang="en-PH" sz="1200" dirty="0"/>
            </a:br>
            <a:r>
              <a:rPr lang="en-PH" sz="1200" dirty="0"/>
              <a:t>progress is being made. Perfect for a </a:t>
            </a:r>
            <a:br>
              <a:rPr lang="en-PH" sz="1200" dirty="0"/>
            </a:br>
            <a:r>
              <a:rPr lang="en-PH" sz="1200" dirty="0"/>
              <a:t>hopeful scroll when news feels heavy.</a:t>
            </a:r>
            <a:br>
              <a:rPr lang="en-PH" sz="1200" dirty="0"/>
            </a:br>
            <a:r>
              <a:rPr lang="en-PH" sz="1200" dirty="0">
                <a:solidFill>
                  <a:srgbClr val="1A7B46"/>
                </a:solidFill>
                <a:hlinkClick r:id="rId7">
                  <a:extLst>
                    <a:ext uri="{A12FA001-AC4F-418D-AE19-62706E023703}">
                      <ahyp:hlinkClr xmlns:ahyp="http://schemas.microsoft.com/office/drawing/2018/hyperlinkcolor" val="tx"/>
                    </a:ext>
                  </a:extLst>
                </a:hlinkClick>
              </a:rPr>
              <a:t>Watch</a:t>
            </a:r>
            <a:endParaRPr lang="en-PH" sz="1200" dirty="0">
              <a:solidFill>
                <a:srgbClr val="1A7B46"/>
              </a:solidFill>
            </a:endParaRPr>
          </a:p>
        </p:txBody>
      </p:sp>
    </p:spTree>
    <p:extLst>
      <p:ext uri="{BB962C8B-B14F-4D97-AF65-F5344CB8AC3E}">
        <p14:creationId xmlns:p14="http://schemas.microsoft.com/office/powerpoint/2010/main" val="238824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32"/>
          </p:nvPr>
        </p:nvSpPr>
        <p:spPr>
          <a:xfrm>
            <a:off x="634479" y="6579507"/>
            <a:ext cx="6541269" cy="2330141"/>
          </a:xfrm>
        </p:spPr>
        <p:txBody>
          <a:bodyPr/>
          <a:lstStyle/>
          <a:p>
            <a:pPr algn="l">
              <a:lnSpc>
                <a:spcPts val="1320"/>
              </a:lnSpc>
            </a:pPr>
            <a:r>
              <a:rPr lang="en-US" sz="1400" b="1" dirty="0">
                <a:solidFill>
                  <a:srgbClr val="84C345"/>
                </a:solidFill>
              </a:rPr>
              <a:t>Podcast – Outrage + Optimism</a:t>
            </a:r>
            <a:endParaRPr lang="en-PH" sz="1400" b="1" dirty="0">
              <a:solidFill>
                <a:srgbClr val="84C345"/>
              </a:solidFill>
            </a:endParaRPr>
          </a:p>
          <a:p>
            <a:pPr>
              <a:lnSpc>
                <a:spcPts val="1320"/>
              </a:lnSpc>
            </a:pPr>
            <a:r>
              <a:rPr lang="en-US" sz="1200" dirty="0"/>
              <a:t>Hosted by Christiana Figueres and team, </a:t>
            </a:r>
            <a:br>
              <a:rPr lang="en-US" sz="1200" dirty="0"/>
            </a:br>
            <a:r>
              <a:rPr lang="en-US" sz="1200" dirty="0"/>
              <a:t>this podcast blends honesty about the crisis </a:t>
            </a:r>
            <a:br>
              <a:rPr lang="en-US" sz="1200" dirty="0"/>
            </a:br>
            <a:r>
              <a:rPr lang="en-US" sz="1200" dirty="0"/>
              <a:t>with optimism about solutions. It’s helpful if </a:t>
            </a:r>
            <a:br>
              <a:rPr lang="en-US" sz="1200" dirty="0"/>
            </a:br>
            <a:r>
              <a:rPr lang="en-US" sz="1200" dirty="0"/>
              <a:t>you need both realism and hope.</a:t>
            </a:r>
            <a:br>
              <a:rPr lang="en-PH" sz="1200" dirty="0"/>
            </a:br>
            <a:r>
              <a:rPr lang="en-US" sz="1200" dirty="0">
                <a:solidFill>
                  <a:srgbClr val="1A7B46"/>
                </a:solidFill>
                <a:hlinkClick r:id="rId2">
                  <a:extLst>
                    <a:ext uri="{A12FA001-AC4F-418D-AE19-62706E023703}">
                      <ahyp:hlinkClr xmlns:ahyp="http://schemas.microsoft.com/office/drawing/2018/hyperlinkcolor" val="tx"/>
                    </a:ext>
                  </a:extLst>
                </a:hlinkClick>
              </a:rPr>
              <a:t>Listen</a:t>
            </a:r>
            <a:endParaRPr lang="en-PH" sz="1200" dirty="0">
              <a:solidFill>
                <a:srgbClr val="1A7B46"/>
              </a:solidFill>
            </a:endParaRPr>
          </a:p>
          <a:p>
            <a:pPr>
              <a:lnSpc>
                <a:spcPts val="1320"/>
              </a:lnSpc>
            </a:pPr>
            <a:endParaRPr lang="en-US" b="1" dirty="0"/>
          </a:p>
          <a:p>
            <a:pPr algn="l">
              <a:lnSpc>
                <a:spcPts val="1320"/>
              </a:lnSpc>
            </a:pPr>
            <a:r>
              <a:rPr lang="en-US" sz="1400" b="1" dirty="0">
                <a:solidFill>
                  <a:srgbClr val="84C345"/>
                </a:solidFill>
              </a:rPr>
              <a:t>Podcast – Climate Change and Happiness</a:t>
            </a:r>
            <a:endParaRPr lang="en-PH" sz="1400" b="1" dirty="0">
              <a:solidFill>
                <a:srgbClr val="84C345"/>
              </a:solidFill>
            </a:endParaRPr>
          </a:p>
          <a:p>
            <a:pPr>
              <a:lnSpc>
                <a:spcPts val="1320"/>
              </a:lnSpc>
            </a:pPr>
            <a:r>
              <a:rPr lang="en-US" sz="1200" dirty="0"/>
              <a:t>Led by climate psychology experts, this </a:t>
            </a:r>
            <a:br>
              <a:rPr lang="en-US" sz="1200" dirty="0"/>
            </a:br>
            <a:r>
              <a:rPr lang="en-US" sz="1200" dirty="0"/>
              <a:t>podcast helps put words to feelings like fear, </a:t>
            </a:r>
            <a:br>
              <a:rPr lang="en-US" sz="1200" dirty="0"/>
            </a:br>
            <a:r>
              <a:rPr lang="en-US" sz="1200" dirty="0"/>
              <a:t>grief, or guilt. It reminds you that you’re not </a:t>
            </a:r>
            <a:br>
              <a:rPr lang="en-US" sz="1200" dirty="0"/>
            </a:br>
            <a:r>
              <a:rPr lang="en-US" sz="1200" dirty="0"/>
              <a:t>strange for feeling anxious — you’re human.</a:t>
            </a:r>
            <a:br>
              <a:rPr lang="en-PH" sz="1200" dirty="0"/>
            </a:br>
            <a:r>
              <a:rPr lang="en-US" sz="1200" dirty="0">
                <a:solidFill>
                  <a:srgbClr val="1A7B46"/>
                </a:solidFill>
                <a:hlinkClick r:id="rId3">
                  <a:extLst>
                    <a:ext uri="{A12FA001-AC4F-418D-AE19-62706E023703}">
                      <ahyp:hlinkClr xmlns:ahyp="http://schemas.microsoft.com/office/drawing/2018/hyperlinkcolor" val="tx"/>
                    </a:ext>
                  </a:extLst>
                </a:hlinkClick>
              </a:rPr>
              <a:t>Listen</a:t>
            </a:r>
            <a:endParaRPr lang="en-PH" sz="1200" dirty="0">
              <a:solidFill>
                <a:srgbClr val="1A7B46"/>
              </a:solidFill>
            </a:endParaRPr>
          </a:p>
          <a:p>
            <a:pPr algn="l">
              <a:lnSpc>
                <a:spcPts val="1320"/>
              </a:lnSpc>
            </a:pPr>
            <a:r>
              <a:rPr lang="en-US" sz="1600" b="1" dirty="0">
                <a:solidFill>
                  <a:srgbClr val="84C345"/>
                </a:solidFill>
              </a:rPr>
              <a:t>Radio/Podcast – Climate Anxiety (RTÉ)</a:t>
            </a:r>
            <a:endParaRPr lang="en-PH" sz="1200" b="1" dirty="0">
              <a:solidFill>
                <a:srgbClr val="84C345"/>
              </a:solidFill>
            </a:endParaRPr>
          </a:p>
          <a:p>
            <a:pPr>
              <a:lnSpc>
                <a:spcPts val="1320"/>
              </a:lnSpc>
            </a:pPr>
            <a:r>
              <a:rPr lang="en-US" sz="1200" dirty="0"/>
              <a:t>Oisín Coghlan from Friends of the Earth Ireland </a:t>
            </a:r>
            <a:br>
              <a:rPr lang="en-US" sz="1200" dirty="0"/>
            </a:br>
            <a:r>
              <a:rPr lang="en-US" sz="1200" dirty="0"/>
              <a:t>talks about why ignoring climate change isn’t </a:t>
            </a:r>
            <a:br>
              <a:rPr lang="en-US" sz="1200" dirty="0"/>
            </a:br>
            <a:r>
              <a:rPr lang="en-US" sz="1200" dirty="0"/>
              <a:t>an option and how action can ease anxiety.</a:t>
            </a:r>
            <a:br>
              <a:rPr lang="en-PH" sz="1200" dirty="0"/>
            </a:br>
            <a:r>
              <a:rPr lang="en-US" sz="1200" dirty="0">
                <a:solidFill>
                  <a:srgbClr val="1A7B46"/>
                </a:solidFill>
                <a:hlinkClick r:id="rId4">
                  <a:extLst>
                    <a:ext uri="{A12FA001-AC4F-418D-AE19-62706E023703}">
                      <ahyp:hlinkClr xmlns:ahyp="http://schemas.microsoft.com/office/drawing/2018/hyperlinkcolor" val="tx"/>
                    </a:ext>
                  </a:extLst>
                </a:hlinkClick>
              </a:rPr>
              <a:t>Listen</a:t>
            </a:r>
            <a:endParaRPr lang="en-PH" sz="1200" dirty="0">
              <a:solidFill>
                <a:srgbClr val="1A7B46"/>
              </a:solidFill>
            </a:endParaRP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6</a:t>
            </a:fld>
            <a:endParaRPr lang="fr-CA" dirty="0"/>
          </a:p>
        </p:txBody>
      </p:sp>
      <p:sp>
        <p:nvSpPr>
          <p:cNvPr id="20" name="Text Placeholder 19">
            <a:extLst>
              <a:ext uri="{FF2B5EF4-FFF2-40B4-BE49-F238E27FC236}">
                <a16:creationId xmlns:a16="http://schemas.microsoft.com/office/drawing/2014/main" id="{FB0EBD4A-41B9-3E1D-45F9-7A55A46108D1}"/>
              </a:ext>
            </a:extLst>
          </p:cNvPr>
          <p:cNvSpPr>
            <a:spLocks noGrp="1"/>
          </p:cNvSpPr>
          <p:nvPr>
            <p:ph type="body" sz="quarter" idx="35"/>
          </p:nvPr>
        </p:nvSpPr>
        <p:spPr/>
        <p:txBody>
          <a:bodyPr/>
          <a:lstStyle/>
          <a:p>
            <a:r>
              <a:rPr lang="en-US" dirty="0"/>
              <a:t>Listen</a:t>
            </a:r>
          </a:p>
        </p:txBody>
      </p:sp>
      <p:sp>
        <p:nvSpPr>
          <p:cNvPr id="21" name="Text Placeholder 20">
            <a:extLst>
              <a:ext uri="{FF2B5EF4-FFF2-40B4-BE49-F238E27FC236}">
                <a16:creationId xmlns:a16="http://schemas.microsoft.com/office/drawing/2014/main" id="{085870CB-AD46-7A06-567B-A098F8F990FE}"/>
              </a:ext>
            </a:extLst>
          </p:cNvPr>
          <p:cNvSpPr>
            <a:spLocks noGrp="1"/>
          </p:cNvSpPr>
          <p:nvPr>
            <p:ph type="body" sz="quarter" idx="36"/>
          </p:nvPr>
        </p:nvSpPr>
        <p:spPr/>
        <p:txBody>
          <a:bodyPr/>
          <a:lstStyle/>
          <a:p>
            <a:r>
              <a:rPr lang="en-US" dirty="0"/>
              <a:t>04</a:t>
            </a:r>
          </a:p>
        </p:txBody>
      </p:sp>
      <p:pic>
        <p:nvPicPr>
          <p:cNvPr id="5" name="Picture Placeholder 4">
            <a:extLst>
              <a:ext uri="{FF2B5EF4-FFF2-40B4-BE49-F238E27FC236}">
                <a16:creationId xmlns:a16="http://schemas.microsoft.com/office/drawing/2014/main" id="{EB96A72A-F01F-45C6-1920-E1965230FE28}"/>
              </a:ext>
            </a:extLst>
          </p:cNvPr>
          <p:cNvPicPr>
            <a:picLocks noGrp="1" noChangeAspect="1"/>
          </p:cNvPicPr>
          <p:nvPr>
            <p:ph type="pic" sz="quarter" idx="37"/>
          </p:nvPr>
        </p:nvPicPr>
        <p:blipFill>
          <a:blip r:embed="rId5"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4323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59">
            <a:extLst>
              <a:ext uri="{FF2B5EF4-FFF2-40B4-BE49-F238E27FC236}">
                <a16:creationId xmlns:a16="http://schemas.microsoft.com/office/drawing/2014/main" id="{960F4AE6-7A2A-7EE3-470A-022F36950B28}"/>
              </a:ext>
            </a:extLst>
          </p:cNvPr>
          <p:cNvSpPr>
            <a:spLocks noGrp="1"/>
          </p:cNvSpPr>
          <p:nvPr>
            <p:ph type="body" sz="quarter" idx="18"/>
          </p:nvPr>
        </p:nvSpPr>
        <p:spPr>
          <a:xfrm>
            <a:off x="528133" y="1876698"/>
            <a:ext cx="3089709" cy="1049221"/>
          </a:xfrm>
        </p:spPr>
        <p:txBody>
          <a:bodyPr/>
          <a:lstStyle/>
          <a:p>
            <a:r>
              <a:rPr lang="en-US" dirty="0"/>
              <a:t>Take It Further</a:t>
            </a:r>
          </a:p>
        </p:txBody>
      </p:sp>
      <p:sp>
        <p:nvSpPr>
          <p:cNvPr id="8" name="Text Placeholder 7">
            <a:extLst>
              <a:ext uri="{FF2B5EF4-FFF2-40B4-BE49-F238E27FC236}">
                <a16:creationId xmlns:a16="http://schemas.microsoft.com/office/drawing/2014/main" id="{480A3FB5-72DE-F28A-C801-A9FD8AD73793}"/>
              </a:ext>
            </a:extLst>
          </p:cNvPr>
          <p:cNvSpPr>
            <a:spLocks noGrp="1"/>
          </p:cNvSpPr>
          <p:nvPr>
            <p:ph type="body" sz="quarter" idx="19"/>
          </p:nvPr>
        </p:nvSpPr>
        <p:spPr>
          <a:xfrm>
            <a:off x="544933" y="941779"/>
            <a:ext cx="1197303" cy="385564"/>
          </a:xfrm>
        </p:spPr>
        <p:txBody>
          <a:bodyPr/>
          <a:lstStyle/>
          <a:p>
            <a:r>
              <a:rPr lang="en-US" dirty="0"/>
              <a:t>05</a:t>
            </a:r>
          </a:p>
        </p:txBody>
      </p:sp>
      <p:pic>
        <p:nvPicPr>
          <p:cNvPr id="6" name="Picture Placeholder 5">
            <a:extLst>
              <a:ext uri="{FF2B5EF4-FFF2-40B4-BE49-F238E27FC236}">
                <a16:creationId xmlns:a16="http://schemas.microsoft.com/office/drawing/2014/main" id="{60B9841A-03E7-7507-2FD7-F7CF5ADC15AF}"/>
              </a:ext>
            </a:extLst>
          </p:cNvPr>
          <p:cNvPicPr>
            <a:picLocks noGrp="1" noChangeAspect="1"/>
          </p:cNvPicPr>
          <p:nvPr>
            <p:ph type="pic" sz="quarter" idx="34"/>
          </p:nvPr>
        </p:nvPicPr>
        <p:blipFill rotWithShape="1">
          <a:blip r:embed="rId2" cstate="hqprint">
            <a:extLst>
              <a:ext uri="{28A0092B-C50C-407E-A947-70E740481C1C}">
                <a14:useLocalDpi xmlns:a14="http://schemas.microsoft.com/office/drawing/2010/main"/>
              </a:ext>
            </a:extLst>
          </a:blip>
          <a:srcRect/>
          <a:stretch/>
        </p:blipFill>
        <p:spPr>
          <a:xfrm>
            <a:off x="3865139" y="1714894"/>
            <a:ext cx="3919907" cy="3272709"/>
          </a:xfrm>
        </p:spPr>
      </p:pic>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7</a:t>
            </a:fld>
            <a:endParaRPr lang="en-US" dirty="0"/>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63" name="Text Placeholder 8">
            <a:extLst>
              <a:ext uri="{FF2B5EF4-FFF2-40B4-BE49-F238E27FC236}">
                <a16:creationId xmlns:a16="http://schemas.microsoft.com/office/drawing/2014/main" id="{5B4D6BFD-5959-18CE-0FC7-E79752EBA551}"/>
              </a:ext>
            </a:extLst>
          </p:cNvPr>
          <p:cNvSpPr>
            <a:spLocks noGrp="1"/>
          </p:cNvSpPr>
          <p:nvPr>
            <p:ph type="body" sz="quarter" idx="32"/>
          </p:nvPr>
        </p:nvSpPr>
        <p:spPr>
          <a:xfrm>
            <a:off x="634479" y="5676206"/>
            <a:ext cx="6541269" cy="3459530"/>
          </a:xfrm>
        </p:spPr>
        <p:txBody>
          <a:bodyPr numCol="1"/>
          <a:lstStyle/>
          <a:p>
            <a:pPr algn="l">
              <a:lnSpc>
                <a:spcPts val="1320"/>
              </a:lnSpc>
            </a:pPr>
            <a:r>
              <a:rPr lang="en-US" sz="1400" b="1" dirty="0">
                <a:solidFill>
                  <a:srgbClr val="84C345"/>
                </a:solidFill>
              </a:rPr>
              <a:t>WRITE:</a:t>
            </a:r>
          </a:p>
          <a:p>
            <a:pPr>
              <a:lnSpc>
                <a:spcPts val="1320"/>
              </a:lnSpc>
            </a:pPr>
            <a:r>
              <a:rPr lang="en-US" sz="1200" dirty="0"/>
              <a:t>Try a journaling exercise: “When I think about climate change, the three strongest emotions I feel are…”. Reflect on which ones you could turn into energy for action.</a:t>
            </a:r>
            <a:endParaRPr lang="en-PH" sz="1200" dirty="0"/>
          </a:p>
          <a:p>
            <a:pPr>
              <a:lnSpc>
                <a:spcPts val="1320"/>
              </a:lnSpc>
            </a:pPr>
            <a:endParaRPr lang="en-PH" b="1" dirty="0"/>
          </a:p>
          <a:p>
            <a:pPr algn="l">
              <a:lnSpc>
                <a:spcPts val="1320"/>
              </a:lnSpc>
            </a:pPr>
            <a:r>
              <a:rPr lang="en-PH" sz="1400" b="1" dirty="0">
                <a:solidFill>
                  <a:srgbClr val="84C345"/>
                </a:solidFill>
              </a:rPr>
              <a:t>DISCUSS:</a:t>
            </a:r>
          </a:p>
          <a:p>
            <a:pPr>
              <a:lnSpc>
                <a:spcPts val="1320"/>
              </a:lnSpc>
            </a:pPr>
            <a:r>
              <a:rPr lang="en-PH" sz="1200" dirty="0"/>
              <a:t>With a group, share one climate worry and one action you believe helps. Talk about whether sharing openly reduces the weight of your worry.</a:t>
            </a:r>
          </a:p>
          <a:p>
            <a:pPr>
              <a:lnSpc>
                <a:spcPts val="1320"/>
              </a:lnSpc>
            </a:pPr>
            <a:endParaRPr lang="en-PH" b="1" dirty="0"/>
          </a:p>
          <a:p>
            <a:pPr algn="l">
              <a:lnSpc>
                <a:spcPts val="1320"/>
              </a:lnSpc>
            </a:pPr>
            <a:r>
              <a:rPr lang="en-PH" sz="1400" b="1" dirty="0">
                <a:solidFill>
                  <a:srgbClr val="84C345"/>
                </a:solidFill>
              </a:rPr>
              <a:t>ACT:</a:t>
            </a:r>
          </a:p>
          <a:p>
            <a:pPr>
              <a:lnSpc>
                <a:spcPts val="1320"/>
              </a:lnSpc>
            </a:pPr>
            <a:r>
              <a:rPr lang="en-PH" sz="1200" dirty="0"/>
              <a:t>Pick one small action from the </a:t>
            </a:r>
            <a:r>
              <a:rPr lang="en-PH" sz="1200" dirty="0" err="1"/>
              <a:t>SpunOut.ie</a:t>
            </a:r>
            <a:r>
              <a:rPr lang="en-PH" sz="1200" dirty="0"/>
              <a:t> fact sheet (like talking to a friend or spending time in nature). Try it this week and note how it affects your mood.</a:t>
            </a:r>
          </a:p>
        </p:txBody>
      </p:sp>
    </p:spTree>
    <p:extLst>
      <p:ext uri="{BB962C8B-B14F-4D97-AF65-F5344CB8AC3E}">
        <p14:creationId xmlns:p14="http://schemas.microsoft.com/office/powerpoint/2010/main" val="165502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a:extLst>
              <a:ext uri="{FF2B5EF4-FFF2-40B4-BE49-F238E27FC236}">
                <a16:creationId xmlns:a16="http://schemas.microsoft.com/office/drawing/2014/main" id="{AF093B09-BBB4-70F1-36F5-BCC157DF4300}"/>
              </a:ext>
            </a:extLst>
          </p:cNvPr>
          <p:cNvPicPr>
            <a:picLocks noGrp="1" noChangeAspect="1"/>
          </p:cNvPicPr>
          <p:nvPr>
            <p:ph type="pic" sz="quarter" idx="39"/>
          </p:nvPr>
        </p:nvPicPr>
        <p:blipFill>
          <a:blip r:embed="rId2" cstate="hqprint">
            <a:extLst>
              <a:ext uri="{28A0092B-C50C-407E-A947-70E740481C1C}">
                <a14:useLocalDpi xmlns:a14="http://schemas.microsoft.com/office/drawing/2010/main"/>
              </a:ext>
            </a:extLst>
          </a:blip>
          <a:srcRect/>
          <a:stretch>
            <a:fillRect/>
          </a:stretch>
        </p:blipFill>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rgbClr val="FFFFFF">
              <a:lumMod val="95000"/>
            </a:srgbClr>
          </a:solidFill>
        </p:spPr>
      </p:pic>
      <p:sp>
        <p:nvSpPr>
          <p:cNvPr id="7" name="Text Placeholder 6">
            <a:extLst>
              <a:ext uri="{FF2B5EF4-FFF2-40B4-BE49-F238E27FC236}">
                <a16:creationId xmlns:a16="http://schemas.microsoft.com/office/drawing/2014/main" id="{E2260B2B-0548-2C10-8ED6-68014F37F3B4}"/>
              </a:ext>
            </a:extLst>
          </p:cNvPr>
          <p:cNvSpPr>
            <a:spLocks noGrp="1"/>
          </p:cNvSpPr>
          <p:nvPr>
            <p:ph type="body" sz="quarter" idx="32"/>
          </p:nvPr>
        </p:nvSpPr>
        <p:spPr/>
        <p:txBody>
          <a:bodyPr numCol="1"/>
          <a:lstStyle/>
          <a:p>
            <a:pPr>
              <a:lnSpc>
                <a:spcPts val="1420"/>
              </a:lnSpc>
            </a:pPr>
            <a:r>
              <a:rPr lang="en-US" sz="1400" dirty="0">
                <a:solidFill>
                  <a:srgbClr val="404040"/>
                </a:solidFill>
              </a:rPr>
              <a:t>Climate anxiety shows how much you care. These feelings are shared by young people worldwide, and they can be transformed into strength, resilience, and collective action. By exploring, reflecting, and acting — even in small ways — you can take back a sense of control and hope.</a:t>
            </a:r>
          </a:p>
        </p:txBody>
      </p:sp>
      <p:sp>
        <p:nvSpPr>
          <p:cNvPr id="9" name="Text Placeholder 8">
            <a:extLst>
              <a:ext uri="{FF2B5EF4-FFF2-40B4-BE49-F238E27FC236}">
                <a16:creationId xmlns:a16="http://schemas.microsoft.com/office/drawing/2014/main" id="{DE887403-0EAB-C9BD-CE52-97CB3CC94753}"/>
              </a:ext>
            </a:extLst>
          </p:cNvPr>
          <p:cNvSpPr>
            <a:spLocks noGrp="1"/>
          </p:cNvSpPr>
          <p:nvPr>
            <p:ph type="body" sz="quarter" idx="38"/>
          </p:nvPr>
        </p:nvSpPr>
        <p:spPr/>
        <p:txBody>
          <a:bodyPr/>
          <a:lstStyle/>
          <a:p>
            <a:r>
              <a:rPr lang="en-US" dirty="0">
                <a:solidFill>
                  <a:srgbClr val="1F8E47"/>
                </a:solidFill>
              </a:rPr>
              <a:t>Key Takeaway</a:t>
            </a:r>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8</a:t>
            </a:fld>
            <a:endParaRPr lang="en-US" dirty="0"/>
          </a:p>
        </p:txBody>
      </p:sp>
      <p:sp>
        <p:nvSpPr>
          <p:cNvPr id="3" name="TextBox 2">
            <a:extLst>
              <a:ext uri="{FF2B5EF4-FFF2-40B4-BE49-F238E27FC236}">
                <a16:creationId xmlns:a16="http://schemas.microsoft.com/office/drawing/2014/main" id="{9D70DBB7-B009-50FF-A091-74ADDD313F41}"/>
              </a:ext>
            </a:extLst>
          </p:cNvPr>
          <p:cNvSpPr txBox="1"/>
          <p:nvPr/>
        </p:nvSpPr>
        <p:spPr>
          <a:xfrm>
            <a:off x="3529040" y="5883362"/>
            <a:ext cx="4446638" cy="1477328"/>
          </a:xfrm>
          <a:prstGeom prst="rect">
            <a:avLst/>
          </a:prstGeom>
          <a:noFill/>
        </p:spPr>
        <p:txBody>
          <a:bodyPr wrap="square">
            <a:spAutoFit/>
          </a:bodyPr>
          <a:lstStyle/>
          <a:p>
            <a:r>
              <a:rPr lang="en-US" b="1">
                <a:solidFill>
                  <a:schemeClr val="bg1"/>
                </a:solidFill>
              </a:rPr>
              <a:t>Reflect and act</a:t>
            </a:r>
            <a:br>
              <a:rPr lang="en-US">
                <a:solidFill>
                  <a:schemeClr val="bg1"/>
                </a:solidFill>
              </a:rPr>
            </a:br>
            <a:r>
              <a:rPr lang="en-US">
                <a:solidFill>
                  <a:schemeClr val="bg1"/>
                </a:solidFill>
              </a:rPr>
              <a:t>When climate worry shows up for you, what is one grounding practice from this resource you could use, and one action that helps you feel less powerless?</a:t>
            </a:r>
          </a:p>
        </p:txBody>
      </p:sp>
    </p:spTree>
    <p:extLst>
      <p:ext uri="{BB962C8B-B14F-4D97-AF65-F5344CB8AC3E}">
        <p14:creationId xmlns:p14="http://schemas.microsoft.com/office/powerpoint/2010/main" val="1856313748"/>
      </p:ext>
    </p:extLst>
  </p:cSld>
  <p:clrMapOvr>
    <a:masterClrMapping/>
  </p:clrMapOvr>
</p:sld>
</file>

<file path=ppt/theme/theme1.xml><?xml version="1.0" encoding="utf-8"?>
<a:theme xmlns:a="http://schemas.openxmlformats.org/drawingml/2006/main" name="Office Theme">
  <a:themeElements>
    <a:clrScheme name="Portal Cyan">
      <a:dk1>
        <a:srgbClr val="000000"/>
      </a:dk1>
      <a:lt1>
        <a:srgbClr val="FFFFFF"/>
      </a:lt1>
      <a:dk2>
        <a:srgbClr val="000000"/>
      </a:dk2>
      <a:lt2>
        <a:srgbClr val="FFFFFF"/>
      </a:lt2>
      <a:accent1>
        <a:srgbClr val="384252"/>
      </a:accent1>
      <a:accent2>
        <a:srgbClr val="70A8AF"/>
      </a:accent2>
      <a:accent3>
        <a:srgbClr val="82B8BF"/>
      </a:accent3>
      <a:accent4>
        <a:srgbClr val="99C6CC"/>
      </a:accent4>
      <a:accent5>
        <a:srgbClr val="AECED2"/>
      </a:accent5>
      <a:accent6>
        <a:srgbClr val="CBDCDF"/>
      </a:accent6>
      <a:hlink>
        <a:srgbClr val="7F7F7F"/>
      </a:hlink>
      <a:folHlink>
        <a:srgbClr val="7F7F7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1199</TotalTime>
  <Words>1041</Words>
  <Application>Microsoft Office PowerPoint</Application>
  <PresentationFormat>Custom</PresentationFormat>
  <Paragraphs>85</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Robz</dc:creator>
  <cp:lastModifiedBy>Con</cp:lastModifiedBy>
  <cp:revision>1560</cp:revision>
  <cp:lastPrinted>2021-11-26T07:36:34Z</cp:lastPrinted>
  <dcterms:created xsi:type="dcterms:W3CDTF">2016-05-11T14:31:01Z</dcterms:created>
  <dcterms:modified xsi:type="dcterms:W3CDTF">2026-06-25T07:43:32Z</dcterms:modified>
</cp:coreProperties>
</file>