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28" r:id="rId1"/>
  </p:sldMasterIdLst>
  <p:notesMasterIdLst>
    <p:notesMasterId r:id="rId23"/>
  </p:notesMasterIdLst>
  <p:sldIdLst>
    <p:sldId id="4299" r:id="rId2"/>
    <p:sldId id="4301" r:id="rId3"/>
    <p:sldId id="4302" r:id="rId4"/>
    <p:sldId id="4363" r:id="rId5"/>
    <p:sldId id="4313" r:id="rId6"/>
    <p:sldId id="4354" r:id="rId7"/>
    <p:sldId id="4357" r:id="rId8"/>
    <p:sldId id="4324" r:id="rId9"/>
    <p:sldId id="4310" r:id="rId10"/>
    <p:sldId id="4326" r:id="rId11"/>
    <p:sldId id="4328" r:id="rId12"/>
    <p:sldId id="4332" r:id="rId13"/>
    <p:sldId id="4333" r:id="rId14"/>
    <p:sldId id="4335" r:id="rId15"/>
    <p:sldId id="4318" r:id="rId16"/>
    <p:sldId id="4364" r:id="rId17"/>
    <p:sldId id="4365" r:id="rId18"/>
    <p:sldId id="4366" r:id="rId19"/>
    <p:sldId id="4367" r:id="rId20"/>
    <p:sldId id="4368" r:id="rId21"/>
    <p:sldId id="431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98A2"/>
    <a:srgbClr val="404040"/>
    <a:srgbClr val="1F8E47"/>
    <a:srgbClr val="82C248"/>
    <a:srgbClr val="84C245"/>
    <a:srgbClr val="0C4659"/>
    <a:srgbClr val="4174BA"/>
    <a:srgbClr val="A555A1"/>
    <a:srgbClr val="3FB5A1"/>
    <a:srgbClr val="EE4F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70CB32-6ED1-4B4C-B976-C6B7ABF27221}" v="80" dt="2026-03-27T07:25:14.299"/>
    <p1510:client id="{F54275F9-0D15-48EF-B508-582EA889E81C}" v="44" dt="2026-03-27T09:28:55.3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95082"/>
  </p:normalViewPr>
  <p:slideViewPr>
    <p:cSldViewPr snapToGrid="0" snapToObjects="1">
      <p:cViewPr varScale="1">
        <p:scale>
          <a:sx n="78" d="100"/>
          <a:sy n="78" d="100"/>
        </p:scale>
        <p:origin x="845" y="43"/>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34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B282E-B117-B940-84DA-9267D4C22CBD}"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E5DE82-CF29-044D-9158-06A811149881}" type="slidenum">
              <a:rPr lang="en-US" smtClean="0"/>
              <a:t>‹#›</a:t>
            </a:fld>
            <a:endParaRPr lang="en-US"/>
          </a:p>
        </p:txBody>
      </p:sp>
    </p:spTree>
    <p:extLst>
      <p:ext uri="{BB962C8B-B14F-4D97-AF65-F5344CB8AC3E}">
        <p14:creationId xmlns:p14="http://schemas.microsoft.com/office/powerpoint/2010/main" val="1761987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Slide ">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2D904015-C106-045F-C10F-F9452F1E3511}"/>
              </a:ext>
            </a:extLst>
          </p:cNvPr>
          <p:cNvSpPr/>
          <p:nvPr userDrawn="1"/>
        </p:nvSpPr>
        <p:spPr>
          <a:xfrm rot="16200000">
            <a:off x="2905575" y="2272105"/>
            <a:ext cx="3336183" cy="3602461"/>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A242E2CF-E84C-8E81-C8EA-4D5CC70E5736}"/>
              </a:ext>
            </a:extLst>
          </p:cNvPr>
          <p:cNvSpPr/>
          <p:nvPr userDrawn="1"/>
        </p:nvSpPr>
        <p:spPr>
          <a:xfrm>
            <a:off x="-39761" y="2405243"/>
            <a:ext cx="4748066" cy="3336181"/>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D6A4EAA4-8455-6BCC-2CF4-864D4D63E800}"/>
              </a:ext>
            </a:extLst>
          </p:cNvPr>
          <p:cNvSpPr>
            <a:spLocks noGrp="1"/>
          </p:cNvSpPr>
          <p:nvPr>
            <p:ph type="pic" sz="quarter" idx="19"/>
          </p:nvPr>
        </p:nvSpPr>
        <p:spPr>
          <a:xfrm>
            <a:off x="5555673" y="337875"/>
            <a:ext cx="6636327" cy="4609194"/>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9" name="Freeform 18">
            <a:extLst>
              <a:ext uri="{FF2B5EF4-FFF2-40B4-BE49-F238E27FC236}">
                <a16:creationId xmlns:a16="http://schemas.microsoft.com/office/drawing/2014/main" id="{E067325B-0DCC-9F1B-E930-4CB147278451}"/>
              </a:ext>
            </a:extLst>
          </p:cNvPr>
          <p:cNvSpPr/>
          <p:nvPr userDrawn="1"/>
        </p:nvSpPr>
        <p:spPr>
          <a:xfrm flipH="1">
            <a:off x="6474524" y="5337397"/>
            <a:ext cx="5717476" cy="778675"/>
          </a:xfrm>
          <a:custGeom>
            <a:avLst/>
            <a:gdLst>
              <a:gd name="connsiteX0" fmla="*/ 5235369 w 5717476"/>
              <a:gd name="connsiteY0" fmla="*/ 0 h 778675"/>
              <a:gd name="connsiteX1" fmla="*/ 4526120 w 5717476"/>
              <a:gd name="connsiteY1" fmla="*/ 0 h 778675"/>
              <a:gd name="connsiteX2" fmla="*/ 665005 w 5717476"/>
              <a:gd name="connsiteY2" fmla="*/ 0 h 778675"/>
              <a:gd name="connsiteX3" fmla="*/ 0 w 5717476"/>
              <a:gd name="connsiteY3" fmla="*/ 0 h 778675"/>
              <a:gd name="connsiteX4" fmla="*/ 0 w 5717476"/>
              <a:gd name="connsiteY4" fmla="*/ 778675 h 778675"/>
              <a:gd name="connsiteX5" fmla="*/ 680798 w 5717476"/>
              <a:gd name="connsiteY5" fmla="*/ 778675 h 778675"/>
              <a:gd name="connsiteX6" fmla="*/ 5008228 w 5717476"/>
              <a:gd name="connsiteY6" fmla="*/ 778675 h 778675"/>
              <a:gd name="connsiteX7" fmla="*/ 5717476 w 5717476"/>
              <a:gd name="connsiteY7" fmla="*/ 778675 h 778675"/>
              <a:gd name="connsiteX8" fmla="*/ 5717476 w 5717476"/>
              <a:gd name="connsiteY8" fmla="*/ 421337 h 778675"/>
              <a:gd name="connsiteX9" fmla="*/ 5235369 w 5717476"/>
              <a:gd name="connsiteY9" fmla="*/ 0 h 77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7476" h="778675">
                <a:moveTo>
                  <a:pt x="5235369" y="0"/>
                </a:moveTo>
                <a:lnTo>
                  <a:pt x="4526120" y="0"/>
                </a:lnTo>
                <a:lnTo>
                  <a:pt x="665005" y="0"/>
                </a:lnTo>
                <a:lnTo>
                  <a:pt x="0" y="0"/>
                </a:lnTo>
                <a:lnTo>
                  <a:pt x="0" y="778675"/>
                </a:lnTo>
                <a:lnTo>
                  <a:pt x="680798" y="778675"/>
                </a:lnTo>
                <a:lnTo>
                  <a:pt x="5008228" y="778675"/>
                </a:lnTo>
                <a:lnTo>
                  <a:pt x="5717476" y="778675"/>
                </a:lnTo>
                <a:lnTo>
                  <a:pt x="5717476" y="421337"/>
                </a:lnTo>
                <a:cubicBezTo>
                  <a:pt x="5717476" y="189335"/>
                  <a:pt x="5500834" y="0"/>
                  <a:pt x="5235369" y="0"/>
                </a:cubicBez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0" name="Text Placeholder 23">
            <a:extLst>
              <a:ext uri="{FF2B5EF4-FFF2-40B4-BE49-F238E27FC236}">
                <a16:creationId xmlns:a16="http://schemas.microsoft.com/office/drawing/2014/main" id="{C18B7723-77FE-5BC3-BCDF-3133F9EBDD75}"/>
              </a:ext>
            </a:extLst>
          </p:cNvPr>
          <p:cNvSpPr>
            <a:spLocks noGrp="1"/>
          </p:cNvSpPr>
          <p:nvPr>
            <p:ph type="body" sz="quarter" idx="17" hasCustomPrompt="1"/>
          </p:nvPr>
        </p:nvSpPr>
        <p:spPr>
          <a:xfrm>
            <a:off x="7210213" y="5430882"/>
            <a:ext cx="4414577" cy="679345"/>
          </a:xfrm>
          <a:prstGeom prst="rect">
            <a:avLst/>
          </a:prstGeom>
        </p:spPr>
        <p:txBody>
          <a:bodyPr>
            <a:noAutofit/>
          </a:bodyPr>
          <a:lstStyle>
            <a:lvl1pPr marL="0" indent="0" algn="r">
              <a:buNone/>
              <a:defRPr sz="2800" b="0" i="0">
                <a:solidFill>
                  <a:schemeClr val="bg1"/>
                </a:solidFill>
                <a:latin typeface="+mn-lt"/>
              </a:defRPr>
            </a:lvl1pPr>
          </a:lstStyle>
          <a:p>
            <a:pPr lvl="0"/>
            <a:r>
              <a:rPr lang="en-US" dirty="0" err="1"/>
              <a:t>www.website.eu</a:t>
            </a:r>
            <a:endParaRPr lang="en-US" dirty="0"/>
          </a:p>
        </p:txBody>
      </p:sp>
      <p:sp>
        <p:nvSpPr>
          <p:cNvPr id="2" name="Freeform 1">
            <a:extLst>
              <a:ext uri="{FF2B5EF4-FFF2-40B4-BE49-F238E27FC236}">
                <a16:creationId xmlns:a16="http://schemas.microsoft.com/office/drawing/2014/main" id="{B35F9359-F872-09C6-1985-6971F387D1F3}"/>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pic>
        <p:nvPicPr>
          <p:cNvPr id="9" name="Picture 8">
            <a:extLst>
              <a:ext uri="{FF2B5EF4-FFF2-40B4-BE49-F238E27FC236}">
                <a16:creationId xmlns:a16="http://schemas.microsoft.com/office/drawing/2014/main" id="{81267D49-CF81-1CAB-9378-84795E28C7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7403" y="312631"/>
            <a:ext cx="2646852" cy="1945277"/>
          </a:xfrm>
          <a:prstGeom prst="rect">
            <a:avLst/>
          </a:prstGeom>
        </p:spPr>
      </p:pic>
      <p:pic>
        <p:nvPicPr>
          <p:cNvPr id="16" name="Picture 15">
            <a:extLst>
              <a:ext uri="{FF2B5EF4-FFF2-40B4-BE49-F238E27FC236}">
                <a16:creationId xmlns:a16="http://schemas.microsoft.com/office/drawing/2014/main" id="{89E01AF0-BA0C-23F8-EC40-4B4CFC6ABA22}"/>
              </a:ext>
            </a:extLst>
          </p:cNvPr>
          <p:cNvPicPr>
            <a:picLocks noChangeAspect="1"/>
          </p:cNvPicPr>
          <p:nvPr userDrawn="1"/>
        </p:nvPicPr>
        <p:blipFill>
          <a:blip r:embed="rId3"/>
          <a:stretch>
            <a:fillRect/>
          </a:stretch>
        </p:blipFill>
        <p:spPr>
          <a:xfrm>
            <a:off x="625412" y="6106651"/>
            <a:ext cx="1989660" cy="443041"/>
          </a:xfrm>
          <a:prstGeom prst="rect">
            <a:avLst/>
          </a:prstGeom>
        </p:spPr>
      </p:pic>
    </p:spTree>
    <p:extLst>
      <p:ext uri="{BB962C8B-B14F-4D97-AF65-F5344CB8AC3E}">
        <p14:creationId xmlns:p14="http://schemas.microsoft.com/office/powerpoint/2010/main" val="422086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Slide  Part 1 ">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F8F0344-E868-ECCD-307B-8D8A87AD63D5}"/>
              </a:ext>
            </a:extLst>
          </p:cNvPr>
          <p:cNvSpPr/>
          <p:nvPr userDrawn="1"/>
        </p:nvSpPr>
        <p:spPr>
          <a:xfrm>
            <a:off x="2269245" y="2551368"/>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1" name="Freeform 10">
            <a:extLst>
              <a:ext uri="{FF2B5EF4-FFF2-40B4-BE49-F238E27FC236}">
                <a16:creationId xmlns:a16="http://schemas.microsoft.com/office/drawing/2014/main" id="{FD8CD7C7-42CA-23DD-4AD9-B064E2FDEDC1}"/>
              </a:ext>
            </a:extLst>
          </p:cNvPr>
          <p:cNvSpPr/>
          <p:nvPr userDrawn="1"/>
        </p:nvSpPr>
        <p:spPr>
          <a:xfrm rot="10800000">
            <a:off x="4732121" y="0"/>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2" name="Freeform 11">
            <a:extLst>
              <a:ext uri="{FF2B5EF4-FFF2-40B4-BE49-F238E27FC236}">
                <a16:creationId xmlns:a16="http://schemas.microsoft.com/office/drawing/2014/main" id="{258C5E71-1BDE-B873-EA18-076ABA0EC1EA}"/>
              </a:ext>
            </a:extLst>
          </p:cNvPr>
          <p:cNvSpPr/>
          <p:nvPr userDrawn="1"/>
        </p:nvSpPr>
        <p:spPr>
          <a:xfrm>
            <a:off x="7180659" y="2461430"/>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 name="Freeform 12">
            <a:extLst>
              <a:ext uri="{FF2B5EF4-FFF2-40B4-BE49-F238E27FC236}">
                <a16:creationId xmlns:a16="http://schemas.microsoft.com/office/drawing/2014/main" id="{97E11A68-2A9A-9ACF-5266-113E7DD6EB26}"/>
              </a:ext>
            </a:extLst>
          </p:cNvPr>
          <p:cNvSpPr/>
          <p:nvPr userDrawn="1"/>
        </p:nvSpPr>
        <p:spPr>
          <a:xfrm rot="10800000">
            <a:off x="9629195" y="0"/>
            <a:ext cx="2205305" cy="3416770"/>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5" name="Picture Placeholder 34">
            <a:extLst>
              <a:ext uri="{FF2B5EF4-FFF2-40B4-BE49-F238E27FC236}">
                <a16:creationId xmlns:a16="http://schemas.microsoft.com/office/drawing/2014/main" id="{210244EC-F349-0D2A-8EC7-942C68084457}"/>
              </a:ext>
            </a:extLst>
          </p:cNvPr>
          <p:cNvSpPr>
            <a:spLocks noGrp="1"/>
          </p:cNvSpPr>
          <p:nvPr>
            <p:ph type="pic" sz="quarter" idx="11"/>
          </p:nvPr>
        </p:nvSpPr>
        <p:spPr>
          <a:xfrm>
            <a:off x="4722871" y="2442768"/>
            <a:ext cx="2204215"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6" name="Picture Placeholder 86">
            <a:extLst>
              <a:ext uri="{FF2B5EF4-FFF2-40B4-BE49-F238E27FC236}">
                <a16:creationId xmlns:a16="http://schemas.microsoft.com/office/drawing/2014/main" id="{45AACAFC-171C-59E3-4602-1EE41C729BB6}"/>
              </a:ext>
            </a:extLst>
          </p:cNvPr>
          <p:cNvSpPr>
            <a:spLocks noGrp="1"/>
          </p:cNvSpPr>
          <p:nvPr>
            <p:ph type="pic" sz="quarter" idx="12"/>
          </p:nvPr>
        </p:nvSpPr>
        <p:spPr>
          <a:xfrm>
            <a:off x="7180659" y="5430"/>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7" name="Picture Placeholder 36">
            <a:extLst>
              <a:ext uri="{FF2B5EF4-FFF2-40B4-BE49-F238E27FC236}">
                <a16:creationId xmlns:a16="http://schemas.microsoft.com/office/drawing/2014/main" id="{355E5E31-0A04-2AFB-02EB-15C6FAA3DE57}"/>
              </a:ext>
            </a:extLst>
          </p:cNvPr>
          <p:cNvSpPr>
            <a:spLocks noGrp="1"/>
          </p:cNvSpPr>
          <p:nvPr>
            <p:ph type="pic" sz="quarter" idx="13"/>
          </p:nvPr>
        </p:nvSpPr>
        <p:spPr>
          <a:xfrm>
            <a:off x="9629195" y="2746545"/>
            <a:ext cx="2204215" cy="3195585"/>
          </a:xfrm>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8" name="Picture Placeholder 100">
            <a:extLst>
              <a:ext uri="{FF2B5EF4-FFF2-40B4-BE49-F238E27FC236}">
                <a16:creationId xmlns:a16="http://schemas.microsoft.com/office/drawing/2014/main" id="{EB2873D7-F640-6209-9830-FEDEBD79D522}"/>
              </a:ext>
            </a:extLst>
          </p:cNvPr>
          <p:cNvSpPr>
            <a:spLocks noGrp="1"/>
          </p:cNvSpPr>
          <p:nvPr>
            <p:ph type="pic" sz="quarter" idx="10"/>
          </p:nvPr>
        </p:nvSpPr>
        <p:spPr>
          <a:xfrm>
            <a:off x="2269245" y="16945"/>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8" name="Text Placeholder 32">
            <a:extLst>
              <a:ext uri="{FF2B5EF4-FFF2-40B4-BE49-F238E27FC236}">
                <a16:creationId xmlns:a16="http://schemas.microsoft.com/office/drawing/2014/main" id="{6389C801-2A80-182C-E589-CC07BDBC1FB0}"/>
              </a:ext>
            </a:extLst>
          </p:cNvPr>
          <p:cNvSpPr>
            <a:spLocks noGrp="1"/>
          </p:cNvSpPr>
          <p:nvPr>
            <p:ph type="body" sz="quarter" idx="42" hasCustomPrompt="1"/>
          </p:nvPr>
        </p:nvSpPr>
        <p:spPr>
          <a:xfrm rot="16200000">
            <a:off x="-2087668" y="272934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FAF53D26-4788-05E3-771F-7286AB1A66F6}"/>
              </a:ext>
            </a:extLst>
          </p:cNvPr>
          <p:cNvCxnSpPr>
            <a:cxnSpLocks/>
          </p:cNvCxnSpPr>
          <p:nvPr userDrawn="1"/>
        </p:nvCxnSpPr>
        <p:spPr>
          <a:xfrm>
            <a:off x="2331308" y="445400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 Placeholder 32">
            <a:extLst>
              <a:ext uri="{FF2B5EF4-FFF2-40B4-BE49-F238E27FC236}">
                <a16:creationId xmlns:a16="http://schemas.microsoft.com/office/drawing/2014/main" id="{051AB610-0058-822C-BD59-9D2627BE2026}"/>
              </a:ext>
            </a:extLst>
          </p:cNvPr>
          <p:cNvSpPr>
            <a:spLocks noGrp="1"/>
          </p:cNvSpPr>
          <p:nvPr>
            <p:ph type="body" sz="quarter" idx="18" hasCustomPrompt="1"/>
          </p:nvPr>
        </p:nvSpPr>
        <p:spPr>
          <a:xfrm>
            <a:off x="2344748" y="450522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8" name="Text Placeholder 32">
            <a:extLst>
              <a:ext uri="{FF2B5EF4-FFF2-40B4-BE49-F238E27FC236}">
                <a16:creationId xmlns:a16="http://schemas.microsoft.com/office/drawing/2014/main" id="{5C736B8B-53E4-66F7-1990-53422BBEADD9}"/>
              </a:ext>
            </a:extLst>
          </p:cNvPr>
          <p:cNvSpPr>
            <a:spLocks noGrp="1"/>
          </p:cNvSpPr>
          <p:nvPr>
            <p:ph type="body" sz="quarter" idx="19" hasCustomPrompt="1"/>
          </p:nvPr>
        </p:nvSpPr>
        <p:spPr>
          <a:xfrm>
            <a:off x="2351099" y="398109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49" name="Text Placeholder 32">
            <a:extLst>
              <a:ext uri="{FF2B5EF4-FFF2-40B4-BE49-F238E27FC236}">
                <a16:creationId xmlns:a16="http://schemas.microsoft.com/office/drawing/2014/main" id="{4655396E-9FDD-AAC5-1A44-FCFBD08C7CD7}"/>
              </a:ext>
            </a:extLst>
          </p:cNvPr>
          <p:cNvSpPr>
            <a:spLocks noGrp="1"/>
          </p:cNvSpPr>
          <p:nvPr>
            <p:ph type="body" sz="quarter" idx="20" hasCustomPrompt="1"/>
          </p:nvPr>
        </p:nvSpPr>
        <p:spPr>
          <a:xfrm>
            <a:off x="3227039" y="419031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0" name="Straight Connector 49">
            <a:extLst>
              <a:ext uri="{FF2B5EF4-FFF2-40B4-BE49-F238E27FC236}">
                <a16:creationId xmlns:a16="http://schemas.microsoft.com/office/drawing/2014/main" id="{6595F542-8BE0-4F9C-9FF3-07CCA82EBC15}"/>
              </a:ext>
            </a:extLst>
          </p:cNvPr>
          <p:cNvCxnSpPr>
            <a:cxnSpLocks/>
          </p:cNvCxnSpPr>
          <p:nvPr userDrawn="1"/>
        </p:nvCxnSpPr>
        <p:spPr>
          <a:xfrm>
            <a:off x="4823039"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Text Placeholder 32">
            <a:extLst>
              <a:ext uri="{FF2B5EF4-FFF2-40B4-BE49-F238E27FC236}">
                <a16:creationId xmlns:a16="http://schemas.microsoft.com/office/drawing/2014/main" id="{1BDC03DB-7332-E6FA-B8BB-277188C462EC}"/>
              </a:ext>
            </a:extLst>
          </p:cNvPr>
          <p:cNvSpPr>
            <a:spLocks noGrp="1"/>
          </p:cNvSpPr>
          <p:nvPr>
            <p:ph type="body" sz="quarter" idx="43" hasCustomPrompt="1"/>
          </p:nvPr>
        </p:nvSpPr>
        <p:spPr>
          <a:xfrm>
            <a:off x="4836479"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52" name="Text Placeholder 32">
            <a:extLst>
              <a:ext uri="{FF2B5EF4-FFF2-40B4-BE49-F238E27FC236}">
                <a16:creationId xmlns:a16="http://schemas.microsoft.com/office/drawing/2014/main" id="{D1E9F0E9-3E45-67C8-9859-8E853F3C82F2}"/>
              </a:ext>
            </a:extLst>
          </p:cNvPr>
          <p:cNvSpPr>
            <a:spLocks noGrp="1"/>
          </p:cNvSpPr>
          <p:nvPr>
            <p:ph type="body" sz="quarter" idx="44" hasCustomPrompt="1"/>
          </p:nvPr>
        </p:nvSpPr>
        <p:spPr>
          <a:xfrm>
            <a:off x="4842830"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53" name="Text Placeholder 32">
            <a:extLst>
              <a:ext uri="{FF2B5EF4-FFF2-40B4-BE49-F238E27FC236}">
                <a16:creationId xmlns:a16="http://schemas.microsoft.com/office/drawing/2014/main" id="{9EAE5637-9288-E47B-5F86-63ADA117F661}"/>
              </a:ext>
            </a:extLst>
          </p:cNvPr>
          <p:cNvSpPr>
            <a:spLocks noGrp="1"/>
          </p:cNvSpPr>
          <p:nvPr>
            <p:ph type="body" sz="quarter" idx="45" hasCustomPrompt="1"/>
          </p:nvPr>
        </p:nvSpPr>
        <p:spPr>
          <a:xfrm>
            <a:off x="5718770"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8" name="Straight Connector 57">
            <a:extLst>
              <a:ext uri="{FF2B5EF4-FFF2-40B4-BE49-F238E27FC236}">
                <a16:creationId xmlns:a16="http://schemas.microsoft.com/office/drawing/2014/main" id="{91163A42-ECA4-0258-F06A-D6E0A1432389}"/>
              </a:ext>
            </a:extLst>
          </p:cNvPr>
          <p:cNvCxnSpPr>
            <a:cxnSpLocks/>
          </p:cNvCxnSpPr>
          <p:nvPr userDrawn="1"/>
        </p:nvCxnSpPr>
        <p:spPr>
          <a:xfrm>
            <a:off x="7271140" y="4402794"/>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Text Placeholder 32">
            <a:extLst>
              <a:ext uri="{FF2B5EF4-FFF2-40B4-BE49-F238E27FC236}">
                <a16:creationId xmlns:a16="http://schemas.microsoft.com/office/drawing/2014/main" id="{F39F4436-B7B3-3BDC-157E-483222EFFF94}"/>
              </a:ext>
            </a:extLst>
          </p:cNvPr>
          <p:cNvSpPr>
            <a:spLocks noGrp="1"/>
          </p:cNvSpPr>
          <p:nvPr>
            <p:ph type="body" sz="quarter" idx="46" hasCustomPrompt="1"/>
          </p:nvPr>
        </p:nvSpPr>
        <p:spPr>
          <a:xfrm>
            <a:off x="7284580" y="4454009"/>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0" name="Text Placeholder 32">
            <a:extLst>
              <a:ext uri="{FF2B5EF4-FFF2-40B4-BE49-F238E27FC236}">
                <a16:creationId xmlns:a16="http://schemas.microsoft.com/office/drawing/2014/main" id="{188B88B0-45BA-789C-D55C-92226513FAFF}"/>
              </a:ext>
            </a:extLst>
          </p:cNvPr>
          <p:cNvSpPr>
            <a:spLocks noGrp="1"/>
          </p:cNvSpPr>
          <p:nvPr>
            <p:ph type="body" sz="quarter" idx="47" hasCustomPrompt="1"/>
          </p:nvPr>
        </p:nvSpPr>
        <p:spPr>
          <a:xfrm>
            <a:off x="7290931" y="3929882"/>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61" name="Text Placeholder 32">
            <a:extLst>
              <a:ext uri="{FF2B5EF4-FFF2-40B4-BE49-F238E27FC236}">
                <a16:creationId xmlns:a16="http://schemas.microsoft.com/office/drawing/2014/main" id="{1EA52453-8796-7114-4C6E-00011B681CDA}"/>
              </a:ext>
            </a:extLst>
          </p:cNvPr>
          <p:cNvSpPr>
            <a:spLocks noGrp="1"/>
          </p:cNvSpPr>
          <p:nvPr>
            <p:ph type="body" sz="quarter" idx="48" hasCustomPrompt="1"/>
          </p:nvPr>
        </p:nvSpPr>
        <p:spPr>
          <a:xfrm>
            <a:off x="8166871" y="4139097"/>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67" name="Straight Connector 66">
            <a:extLst>
              <a:ext uri="{FF2B5EF4-FFF2-40B4-BE49-F238E27FC236}">
                <a16:creationId xmlns:a16="http://schemas.microsoft.com/office/drawing/2014/main" id="{0BD88B23-4623-D1A4-5EFF-6897E0CFC091}"/>
              </a:ext>
            </a:extLst>
          </p:cNvPr>
          <p:cNvCxnSpPr>
            <a:cxnSpLocks/>
          </p:cNvCxnSpPr>
          <p:nvPr userDrawn="1"/>
        </p:nvCxnSpPr>
        <p:spPr>
          <a:xfrm>
            <a:off x="9711285" y="841310"/>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Text Placeholder 32">
            <a:extLst>
              <a:ext uri="{FF2B5EF4-FFF2-40B4-BE49-F238E27FC236}">
                <a16:creationId xmlns:a16="http://schemas.microsoft.com/office/drawing/2014/main" id="{75C0BE62-FB8F-7A8A-366C-EE5956EE4A69}"/>
              </a:ext>
            </a:extLst>
          </p:cNvPr>
          <p:cNvSpPr>
            <a:spLocks noGrp="1"/>
          </p:cNvSpPr>
          <p:nvPr>
            <p:ph type="body" sz="quarter" idx="49" hasCustomPrompt="1"/>
          </p:nvPr>
        </p:nvSpPr>
        <p:spPr>
          <a:xfrm>
            <a:off x="9724725" y="892525"/>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9" name="Text Placeholder 32">
            <a:extLst>
              <a:ext uri="{FF2B5EF4-FFF2-40B4-BE49-F238E27FC236}">
                <a16:creationId xmlns:a16="http://schemas.microsoft.com/office/drawing/2014/main" id="{D76E6F3B-CA82-1375-6750-0A09826D1960}"/>
              </a:ext>
            </a:extLst>
          </p:cNvPr>
          <p:cNvSpPr>
            <a:spLocks noGrp="1"/>
          </p:cNvSpPr>
          <p:nvPr>
            <p:ph type="body" sz="quarter" idx="50" hasCustomPrompt="1"/>
          </p:nvPr>
        </p:nvSpPr>
        <p:spPr>
          <a:xfrm>
            <a:off x="9731076" y="368398"/>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70" name="Text Placeholder 32">
            <a:extLst>
              <a:ext uri="{FF2B5EF4-FFF2-40B4-BE49-F238E27FC236}">
                <a16:creationId xmlns:a16="http://schemas.microsoft.com/office/drawing/2014/main" id="{B61D2373-9C10-541E-BDA3-403107CF2315}"/>
              </a:ext>
            </a:extLst>
          </p:cNvPr>
          <p:cNvSpPr>
            <a:spLocks noGrp="1"/>
          </p:cNvSpPr>
          <p:nvPr>
            <p:ph type="body" sz="quarter" idx="51" hasCustomPrompt="1"/>
          </p:nvPr>
        </p:nvSpPr>
        <p:spPr>
          <a:xfrm>
            <a:off x="10607016" y="577613"/>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193081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Slide  Part 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6798DF14-8798-4EAD-82C9-65D466F7926D}"/>
              </a:ext>
            </a:extLst>
          </p:cNvPr>
          <p:cNvSpPr/>
          <p:nvPr userDrawn="1"/>
        </p:nvSpPr>
        <p:spPr>
          <a:xfrm rot="10800000">
            <a:off x="676909" y="405325"/>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84C245"/>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 name="Freeform 3">
            <a:extLst>
              <a:ext uri="{FF2B5EF4-FFF2-40B4-BE49-F238E27FC236}">
                <a16:creationId xmlns:a16="http://schemas.microsoft.com/office/drawing/2014/main" id="{B4AB1622-319C-636B-4A3C-2877C5B6EDA4}"/>
              </a:ext>
            </a:extLst>
          </p:cNvPr>
          <p:cNvSpPr/>
          <p:nvPr userDrawn="1"/>
        </p:nvSpPr>
        <p:spPr>
          <a:xfrm rot="10800000">
            <a:off x="3130534" y="4038806"/>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 name="Freeform 4">
            <a:extLst>
              <a:ext uri="{FF2B5EF4-FFF2-40B4-BE49-F238E27FC236}">
                <a16:creationId xmlns:a16="http://schemas.microsoft.com/office/drawing/2014/main" id="{2B83611F-8510-786D-DD6F-770FA0EE6972}"/>
              </a:ext>
            </a:extLst>
          </p:cNvPr>
          <p:cNvSpPr/>
          <p:nvPr userDrawn="1"/>
        </p:nvSpPr>
        <p:spPr>
          <a:xfrm rot="10800000">
            <a:off x="5562616" y="183475"/>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6" name="Freeform 5">
            <a:extLst>
              <a:ext uri="{FF2B5EF4-FFF2-40B4-BE49-F238E27FC236}">
                <a16:creationId xmlns:a16="http://schemas.microsoft.com/office/drawing/2014/main" id="{30DF1229-7E9D-6790-1163-5674CDF7B429}"/>
              </a:ext>
            </a:extLst>
          </p:cNvPr>
          <p:cNvSpPr/>
          <p:nvPr userDrawn="1"/>
        </p:nvSpPr>
        <p:spPr>
          <a:xfrm rot="10800000">
            <a:off x="8034688" y="3952509"/>
            <a:ext cx="2205305" cy="2882175"/>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84C245">
              <a:alpha val="7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8" name="Picture Placeholder 86">
            <a:extLst>
              <a:ext uri="{FF2B5EF4-FFF2-40B4-BE49-F238E27FC236}">
                <a16:creationId xmlns:a16="http://schemas.microsoft.com/office/drawing/2014/main" id="{81B4FA46-87A2-4A7E-132F-2EFD083DF54B}"/>
              </a:ext>
            </a:extLst>
          </p:cNvPr>
          <p:cNvSpPr>
            <a:spLocks noGrp="1"/>
          </p:cNvSpPr>
          <p:nvPr>
            <p:ph type="pic" sz="quarter" idx="12"/>
          </p:nvPr>
        </p:nvSpPr>
        <p:spPr>
          <a:xfrm>
            <a:off x="5562616" y="3101832"/>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Picture Placeholder 100">
            <a:extLst>
              <a:ext uri="{FF2B5EF4-FFF2-40B4-BE49-F238E27FC236}">
                <a16:creationId xmlns:a16="http://schemas.microsoft.com/office/drawing/2014/main" id="{BA580DA0-5B9F-7F19-03CF-FD408A6C58DE}"/>
              </a:ext>
            </a:extLst>
          </p:cNvPr>
          <p:cNvSpPr>
            <a:spLocks noGrp="1"/>
          </p:cNvSpPr>
          <p:nvPr>
            <p:ph type="pic" sz="quarter" idx="10"/>
          </p:nvPr>
        </p:nvSpPr>
        <p:spPr>
          <a:xfrm>
            <a:off x="676908" y="3002671"/>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4" name="Text Placeholder 32">
            <a:extLst>
              <a:ext uri="{FF2B5EF4-FFF2-40B4-BE49-F238E27FC236}">
                <a16:creationId xmlns:a16="http://schemas.microsoft.com/office/drawing/2014/main" id="{9057F582-2414-A5E9-7FEC-91D48D0B999C}"/>
              </a:ext>
            </a:extLst>
          </p:cNvPr>
          <p:cNvSpPr>
            <a:spLocks noGrp="1"/>
          </p:cNvSpPr>
          <p:nvPr>
            <p:ph type="body" sz="quarter" idx="42" hasCustomPrompt="1"/>
          </p:nvPr>
        </p:nvSpPr>
        <p:spPr>
          <a:xfrm rot="16200000">
            <a:off x="8040727" y="2764577"/>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5" name="Straight Connector 34">
            <a:extLst>
              <a:ext uri="{FF2B5EF4-FFF2-40B4-BE49-F238E27FC236}">
                <a16:creationId xmlns:a16="http://schemas.microsoft.com/office/drawing/2014/main" id="{8CAF1654-D560-5382-7FBA-534F4502B1C1}"/>
              </a:ext>
            </a:extLst>
          </p:cNvPr>
          <p:cNvCxnSpPr>
            <a:cxnSpLocks/>
          </p:cNvCxnSpPr>
          <p:nvPr userDrawn="1"/>
        </p:nvCxnSpPr>
        <p:spPr>
          <a:xfrm>
            <a:off x="744820" y="1704342"/>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Text Placeholder 32">
            <a:extLst>
              <a:ext uri="{FF2B5EF4-FFF2-40B4-BE49-F238E27FC236}">
                <a16:creationId xmlns:a16="http://schemas.microsoft.com/office/drawing/2014/main" id="{58E48B56-3E92-D518-4049-7617E255E319}"/>
              </a:ext>
            </a:extLst>
          </p:cNvPr>
          <p:cNvSpPr>
            <a:spLocks noGrp="1"/>
          </p:cNvSpPr>
          <p:nvPr>
            <p:ph type="body" sz="quarter" idx="18" hasCustomPrompt="1"/>
          </p:nvPr>
        </p:nvSpPr>
        <p:spPr>
          <a:xfrm>
            <a:off x="758260" y="1755557"/>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37" name="Text Placeholder 32">
            <a:extLst>
              <a:ext uri="{FF2B5EF4-FFF2-40B4-BE49-F238E27FC236}">
                <a16:creationId xmlns:a16="http://schemas.microsoft.com/office/drawing/2014/main" id="{753D3C8F-3CFC-FEE7-2E96-E00936182225}"/>
              </a:ext>
            </a:extLst>
          </p:cNvPr>
          <p:cNvSpPr>
            <a:spLocks noGrp="1"/>
          </p:cNvSpPr>
          <p:nvPr>
            <p:ph type="body" sz="quarter" idx="19" hasCustomPrompt="1"/>
          </p:nvPr>
        </p:nvSpPr>
        <p:spPr>
          <a:xfrm>
            <a:off x="764611" y="1231430"/>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38" name="Text Placeholder 32">
            <a:extLst>
              <a:ext uri="{FF2B5EF4-FFF2-40B4-BE49-F238E27FC236}">
                <a16:creationId xmlns:a16="http://schemas.microsoft.com/office/drawing/2014/main" id="{2E07AE96-A12E-B6B6-F460-3F6E6D8F9813}"/>
              </a:ext>
            </a:extLst>
          </p:cNvPr>
          <p:cNvSpPr>
            <a:spLocks noGrp="1"/>
          </p:cNvSpPr>
          <p:nvPr>
            <p:ph type="body" sz="quarter" idx="20" hasCustomPrompt="1"/>
          </p:nvPr>
        </p:nvSpPr>
        <p:spPr>
          <a:xfrm>
            <a:off x="1640551" y="1440645"/>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39" name="Straight Connector 38">
            <a:extLst>
              <a:ext uri="{FF2B5EF4-FFF2-40B4-BE49-F238E27FC236}">
                <a16:creationId xmlns:a16="http://schemas.microsoft.com/office/drawing/2014/main" id="{A770E3D6-B028-A856-6CD1-164FBF8A2DAC}"/>
              </a:ext>
            </a:extLst>
          </p:cNvPr>
          <p:cNvCxnSpPr>
            <a:cxnSpLocks/>
          </p:cNvCxnSpPr>
          <p:nvPr userDrawn="1"/>
        </p:nvCxnSpPr>
        <p:spPr>
          <a:xfrm>
            <a:off x="3221452" y="4917043"/>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 Placeholder 32">
            <a:extLst>
              <a:ext uri="{FF2B5EF4-FFF2-40B4-BE49-F238E27FC236}">
                <a16:creationId xmlns:a16="http://schemas.microsoft.com/office/drawing/2014/main" id="{98999F88-E386-1D8A-C195-AF0FE5A3E97D}"/>
              </a:ext>
            </a:extLst>
          </p:cNvPr>
          <p:cNvSpPr>
            <a:spLocks noGrp="1"/>
          </p:cNvSpPr>
          <p:nvPr>
            <p:ph type="body" sz="quarter" idx="43" hasCustomPrompt="1"/>
          </p:nvPr>
        </p:nvSpPr>
        <p:spPr>
          <a:xfrm>
            <a:off x="3234892" y="4968258"/>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1" name="Text Placeholder 32">
            <a:extLst>
              <a:ext uri="{FF2B5EF4-FFF2-40B4-BE49-F238E27FC236}">
                <a16:creationId xmlns:a16="http://schemas.microsoft.com/office/drawing/2014/main" id="{DF320F54-E019-D197-E66D-6D936EB2F81F}"/>
              </a:ext>
            </a:extLst>
          </p:cNvPr>
          <p:cNvSpPr>
            <a:spLocks noGrp="1"/>
          </p:cNvSpPr>
          <p:nvPr>
            <p:ph type="body" sz="quarter" idx="44" hasCustomPrompt="1"/>
          </p:nvPr>
        </p:nvSpPr>
        <p:spPr>
          <a:xfrm>
            <a:off x="3241243" y="4444131"/>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42" name="Text Placeholder 32">
            <a:extLst>
              <a:ext uri="{FF2B5EF4-FFF2-40B4-BE49-F238E27FC236}">
                <a16:creationId xmlns:a16="http://schemas.microsoft.com/office/drawing/2014/main" id="{5C243B4D-E4D3-B144-C49D-328ECC14A8BE}"/>
              </a:ext>
            </a:extLst>
          </p:cNvPr>
          <p:cNvSpPr>
            <a:spLocks noGrp="1"/>
          </p:cNvSpPr>
          <p:nvPr>
            <p:ph type="body" sz="quarter" idx="45" hasCustomPrompt="1"/>
          </p:nvPr>
        </p:nvSpPr>
        <p:spPr>
          <a:xfrm>
            <a:off x="4117183" y="4653346"/>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3" name="Straight Connector 42">
            <a:extLst>
              <a:ext uri="{FF2B5EF4-FFF2-40B4-BE49-F238E27FC236}">
                <a16:creationId xmlns:a16="http://schemas.microsoft.com/office/drawing/2014/main" id="{9489381F-FC11-3911-049D-FBD5DC2721B9}"/>
              </a:ext>
            </a:extLst>
          </p:cNvPr>
          <p:cNvCxnSpPr>
            <a:cxnSpLocks/>
          </p:cNvCxnSpPr>
          <p:nvPr userDrawn="1"/>
        </p:nvCxnSpPr>
        <p:spPr>
          <a:xfrm>
            <a:off x="5617957" y="1724311"/>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Text Placeholder 32">
            <a:extLst>
              <a:ext uri="{FF2B5EF4-FFF2-40B4-BE49-F238E27FC236}">
                <a16:creationId xmlns:a16="http://schemas.microsoft.com/office/drawing/2014/main" id="{28C53705-5CC7-6310-483E-731F5E577075}"/>
              </a:ext>
            </a:extLst>
          </p:cNvPr>
          <p:cNvSpPr>
            <a:spLocks noGrp="1"/>
          </p:cNvSpPr>
          <p:nvPr>
            <p:ph type="body" sz="quarter" idx="46" hasCustomPrompt="1"/>
          </p:nvPr>
        </p:nvSpPr>
        <p:spPr>
          <a:xfrm>
            <a:off x="5631397" y="1775526"/>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5" name="Text Placeholder 32">
            <a:extLst>
              <a:ext uri="{FF2B5EF4-FFF2-40B4-BE49-F238E27FC236}">
                <a16:creationId xmlns:a16="http://schemas.microsoft.com/office/drawing/2014/main" id="{198C973D-3F91-37C7-264C-BDA10294B538}"/>
              </a:ext>
            </a:extLst>
          </p:cNvPr>
          <p:cNvSpPr>
            <a:spLocks noGrp="1"/>
          </p:cNvSpPr>
          <p:nvPr>
            <p:ph type="body" sz="quarter" idx="47" hasCustomPrompt="1"/>
          </p:nvPr>
        </p:nvSpPr>
        <p:spPr>
          <a:xfrm>
            <a:off x="5637748" y="1251399"/>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46" name="Text Placeholder 32">
            <a:extLst>
              <a:ext uri="{FF2B5EF4-FFF2-40B4-BE49-F238E27FC236}">
                <a16:creationId xmlns:a16="http://schemas.microsoft.com/office/drawing/2014/main" id="{9E5CA4D0-8BAF-7D02-E283-F8461C533ADB}"/>
              </a:ext>
            </a:extLst>
          </p:cNvPr>
          <p:cNvSpPr>
            <a:spLocks noGrp="1"/>
          </p:cNvSpPr>
          <p:nvPr>
            <p:ph type="body" sz="quarter" idx="48" hasCustomPrompt="1"/>
          </p:nvPr>
        </p:nvSpPr>
        <p:spPr>
          <a:xfrm>
            <a:off x="6513688" y="1460614"/>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7" name="Straight Connector 46">
            <a:extLst>
              <a:ext uri="{FF2B5EF4-FFF2-40B4-BE49-F238E27FC236}">
                <a16:creationId xmlns:a16="http://schemas.microsoft.com/office/drawing/2014/main" id="{A70D8766-71C9-014B-7C80-5E8E8502DF41}"/>
              </a:ext>
            </a:extLst>
          </p:cNvPr>
          <p:cNvCxnSpPr>
            <a:cxnSpLocks/>
          </p:cNvCxnSpPr>
          <p:nvPr userDrawn="1"/>
        </p:nvCxnSpPr>
        <p:spPr>
          <a:xfrm>
            <a:off x="8116779" y="479381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 Placeholder 32">
            <a:extLst>
              <a:ext uri="{FF2B5EF4-FFF2-40B4-BE49-F238E27FC236}">
                <a16:creationId xmlns:a16="http://schemas.microsoft.com/office/drawing/2014/main" id="{0A9AF39E-0B25-826F-5AB1-F25C9A3C3952}"/>
              </a:ext>
            </a:extLst>
          </p:cNvPr>
          <p:cNvSpPr>
            <a:spLocks noGrp="1"/>
          </p:cNvSpPr>
          <p:nvPr>
            <p:ph type="body" sz="quarter" idx="49" hasCustomPrompt="1"/>
          </p:nvPr>
        </p:nvSpPr>
        <p:spPr>
          <a:xfrm>
            <a:off x="8130219" y="484503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9" name="Text Placeholder 32">
            <a:extLst>
              <a:ext uri="{FF2B5EF4-FFF2-40B4-BE49-F238E27FC236}">
                <a16:creationId xmlns:a16="http://schemas.microsoft.com/office/drawing/2014/main" id="{4E3C2B43-C743-99AA-A20D-FC79E6DF5C99}"/>
              </a:ext>
            </a:extLst>
          </p:cNvPr>
          <p:cNvSpPr>
            <a:spLocks noGrp="1"/>
          </p:cNvSpPr>
          <p:nvPr>
            <p:ph type="body" sz="quarter" idx="50" hasCustomPrompt="1"/>
          </p:nvPr>
        </p:nvSpPr>
        <p:spPr>
          <a:xfrm>
            <a:off x="8136570" y="432090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50" name="Text Placeholder 32">
            <a:extLst>
              <a:ext uri="{FF2B5EF4-FFF2-40B4-BE49-F238E27FC236}">
                <a16:creationId xmlns:a16="http://schemas.microsoft.com/office/drawing/2014/main" id="{5F8EDE65-8233-63E4-06CE-416D853C8A42}"/>
              </a:ext>
            </a:extLst>
          </p:cNvPr>
          <p:cNvSpPr>
            <a:spLocks noGrp="1"/>
          </p:cNvSpPr>
          <p:nvPr>
            <p:ph type="body" sz="quarter" idx="51" hasCustomPrompt="1"/>
          </p:nvPr>
        </p:nvSpPr>
        <p:spPr>
          <a:xfrm>
            <a:off x="9012510" y="453012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52" name="Picture Placeholder 51">
            <a:extLst>
              <a:ext uri="{FF2B5EF4-FFF2-40B4-BE49-F238E27FC236}">
                <a16:creationId xmlns:a16="http://schemas.microsoft.com/office/drawing/2014/main" id="{10FA84DF-166C-0D0F-8576-C0CCFE83B26F}"/>
              </a:ext>
            </a:extLst>
          </p:cNvPr>
          <p:cNvSpPr>
            <a:spLocks noGrp="1"/>
          </p:cNvSpPr>
          <p:nvPr>
            <p:ph type="pic" sz="quarter" idx="52"/>
          </p:nvPr>
        </p:nvSpPr>
        <p:spPr>
          <a:xfrm>
            <a:off x="3130533" y="939180"/>
            <a:ext cx="2204215" cy="3127986"/>
          </a:xfrm>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54" name="Picture Placeholder 53">
            <a:extLst>
              <a:ext uri="{FF2B5EF4-FFF2-40B4-BE49-F238E27FC236}">
                <a16:creationId xmlns:a16="http://schemas.microsoft.com/office/drawing/2014/main" id="{09CBF7E8-CB9F-C860-BCA2-B257F00261CE}"/>
              </a:ext>
            </a:extLst>
          </p:cNvPr>
          <p:cNvSpPr>
            <a:spLocks noGrp="1"/>
          </p:cNvSpPr>
          <p:nvPr>
            <p:ph type="pic" sz="quarter" idx="53"/>
          </p:nvPr>
        </p:nvSpPr>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409520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verview/Content Slid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DF925AD-D6B9-A58B-BF15-C80C0C859215}"/>
              </a:ext>
            </a:extLst>
          </p:cNvPr>
          <p:cNvSpPr/>
          <p:nvPr userDrawn="1"/>
        </p:nvSpPr>
        <p:spPr>
          <a:xfrm>
            <a:off x="-14824" y="0"/>
            <a:ext cx="4660566" cy="6858000"/>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3" name="Rectangle 2">
            <a:extLst>
              <a:ext uri="{FF2B5EF4-FFF2-40B4-BE49-F238E27FC236}">
                <a16:creationId xmlns:a16="http://schemas.microsoft.com/office/drawing/2014/main" id="{834ED957-32AA-E29B-F929-8BF81065BCD3}"/>
              </a:ext>
            </a:extLst>
          </p:cNvPr>
          <p:cNvSpPr/>
          <p:nvPr userDrawn="1"/>
        </p:nvSpPr>
        <p:spPr>
          <a:xfrm>
            <a:off x="0" y="2772697"/>
            <a:ext cx="2330245" cy="4085303"/>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7FF3A346-0A8B-C042-A53A-1E67C60EDC20}"/>
              </a:ext>
            </a:extLst>
          </p:cNvPr>
          <p:cNvSpPr/>
          <p:nvPr userDrawn="1"/>
        </p:nvSpPr>
        <p:spPr>
          <a:xfrm>
            <a:off x="-15514" y="268990"/>
            <a:ext cx="4963395" cy="875479"/>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27" name="Text Placeholder 25">
            <a:extLst>
              <a:ext uri="{FF2B5EF4-FFF2-40B4-BE49-F238E27FC236}">
                <a16:creationId xmlns:a16="http://schemas.microsoft.com/office/drawing/2014/main" id="{B6FBFE60-B12C-7249-80E7-36657FB982C5}"/>
              </a:ext>
            </a:extLst>
          </p:cNvPr>
          <p:cNvSpPr>
            <a:spLocks noGrp="1"/>
          </p:cNvSpPr>
          <p:nvPr>
            <p:ph type="body" sz="quarter" idx="15" hasCustomPrompt="1"/>
          </p:nvPr>
        </p:nvSpPr>
        <p:spPr>
          <a:xfrm>
            <a:off x="5862882" y="133799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01</a:t>
            </a:r>
          </a:p>
        </p:txBody>
      </p:sp>
      <p:sp>
        <p:nvSpPr>
          <p:cNvPr id="28" name="Text Placeholder 25">
            <a:extLst>
              <a:ext uri="{FF2B5EF4-FFF2-40B4-BE49-F238E27FC236}">
                <a16:creationId xmlns:a16="http://schemas.microsoft.com/office/drawing/2014/main" id="{AD37810F-17D1-864F-A250-E42663BBD06E}"/>
              </a:ext>
            </a:extLst>
          </p:cNvPr>
          <p:cNvSpPr>
            <a:spLocks noGrp="1"/>
          </p:cNvSpPr>
          <p:nvPr>
            <p:ph type="body" sz="quarter" idx="14" hasCustomPrompt="1"/>
          </p:nvPr>
        </p:nvSpPr>
        <p:spPr>
          <a:xfrm>
            <a:off x="6698178" y="133799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57" name="Text Placeholder 17">
            <a:extLst>
              <a:ext uri="{FF2B5EF4-FFF2-40B4-BE49-F238E27FC236}">
                <a16:creationId xmlns:a16="http://schemas.microsoft.com/office/drawing/2014/main" id="{5B8B8C6B-787B-1A48-8968-72E4EBFEE15C}"/>
              </a:ext>
            </a:extLst>
          </p:cNvPr>
          <p:cNvSpPr>
            <a:spLocks noGrp="1"/>
          </p:cNvSpPr>
          <p:nvPr>
            <p:ph type="body" sz="quarter" idx="28" hasCustomPrompt="1"/>
          </p:nvPr>
        </p:nvSpPr>
        <p:spPr>
          <a:xfrm>
            <a:off x="979124" y="1519186"/>
            <a:ext cx="3504386" cy="4671588"/>
          </a:xfrm>
          <a:prstGeom prst="rect">
            <a:avLst/>
          </a:prstGeom>
          <a:noFill/>
        </p:spPr>
        <p:txBody>
          <a:bodyPr/>
          <a:lstStyle>
            <a:lvl1pPr>
              <a:buNone/>
              <a:defRPr sz="2400" b="0" i="0" spc="0">
                <a:solidFill>
                  <a:schemeClr val="bg1"/>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Sub-heading</a:t>
            </a:r>
            <a:endParaRPr lang="en-US" dirty="0"/>
          </a:p>
        </p:txBody>
      </p:sp>
      <p:sp>
        <p:nvSpPr>
          <p:cNvPr id="61" name="Text Placeholder 25">
            <a:extLst>
              <a:ext uri="{FF2B5EF4-FFF2-40B4-BE49-F238E27FC236}">
                <a16:creationId xmlns:a16="http://schemas.microsoft.com/office/drawing/2014/main" id="{F594FF25-E151-F942-926C-A77F810C7632}"/>
              </a:ext>
            </a:extLst>
          </p:cNvPr>
          <p:cNvSpPr>
            <a:spLocks noGrp="1"/>
          </p:cNvSpPr>
          <p:nvPr>
            <p:ph type="body" sz="quarter" idx="29" hasCustomPrompt="1"/>
          </p:nvPr>
        </p:nvSpPr>
        <p:spPr>
          <a:xfrm>
            <a:off x="5884585" y="2252978"/>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02</a:t>
            </a:r>
          </a:p>
        </p:txBody>
      </p:sp>
      <p:sp>
        <p:nvSpPr>
          <p:cNvPr id="62" name="Text Placeholder 25">
            <a:extLst>
              <a:ext uri="{FF2B5EF4-FFF2-40B4-BE49-F238E27FC236}">
                <a16:creationId xmlns:a16="http://schemas.microsoft.com/office/drawing/2014/main" id="{B0153595-7226-A74D-958B-B36C1D689ACA}"/>
              </a:ext>
            </a:extLst>
          </p:cNvPr>
          <p:cNvSpPr>
            <a:spLocks noGrp="1"/>
          </p:cNvSpPr>
          <p:nvPr>
            <p:ph type="body" sz="quarter" idx="30" hasCustomPrompt="1"/>
          </p:nvPr>
        </p:nvSpPr>
        <p:spPr>
          <a:xfrm>
            <a:off x="6719881" y="2252978"/>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7" name="Text Placeholder 25">
            <a:extLst>
              <a:ext uri="{FF2B5EF4-FFF2-40B4-BE49-F238E27FC236}">
                <a16:creationId xmlns:a16="http://schemas.microsoft.com/office/drawing/2014/main" id="{65F53387-D10B-9540-985B-6B9A7DBDFE3E}"/>
              </a:ext>
            </a:extLst>
          </p:cNvPr>
          <p:cNvSpPr>
            <a:spLocks noGrp="1"/>
          </p:cNvSpPr>
          <p:nvPr>
            <p:ph type="body" sz="quarter" idx="31" hasCustomPrompt="1"/>
          </p:nvPr>
        </p:nvSpPr>
        <p:spPr>
          <a:xfrm>
            <a:off x="5891164" y="3167965"/>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03</a:t>
            </a:r>
          </a:p>
        </p:txBody>
      </p:sp>
      <p:sp>
        <p:nvSpPr>
          <p:cNvPr id="68" name="Text Placeholder 25">
            <a:extLst>
              <a:ext uri="{FF2B5EF4-FFF2-40B4-BE49-F238E27FC236}">
                <a16:creationId xmlns:a16="http://schemas.microsoft.com/office/drawing/2014/main" id="{3AA738E2-5054-304B-9BFA-90BDCB3A9A28}"/>
              </a:ext>
            </a:extLst>
          </p:cNvPr>
          <p:cNvSpPr>
            <a:spLocks noGrp="1"/>
          </p:cNvSpPr>
          <p:nvPr>
            <p:ph type="body" sz="quarter" idx="32" hasCustomPrompt="1"/>
          </p:nvPr>
        </p:nvSpPr>
        <p:spPr>
          <a:xfrm>
            <a:off x="6726460" y="3167965"/>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9" name="Text Placeholder 25">
            <a:extLst>
              <a:ext uri="{FF2B5EF4-FFF2-40B4-BE49-F238E27FC236}">
                <a16:creationId xmlns:a16="http://schemas.microsoft.com/office/drawing/2014/main" id="{B58710FA-1994-8F4D-A2ED-3865386E0444}"/>
              </a:ext>
            </a:extLst>
          </p:cNvPr>
          <p:cNvSpPr>
            <a:spLocks noGrp="1"/>
          </p:cNvSpPr>
          <p:nvPr>
            <p:ph type="body" sz="quarter" idx="33" hasCustomPrompt="1"/>
          </p:nvPr>
        </p:nvSpPr>
        <p:spPr>
          <a:xfrm>
            <a:off x="5912867" y="4082953"/>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04</a:t>
            </a:r>
          </a:p>
        </p:txBody>
      </p:sp>
      <p:sp>
        <p:nvSpPr>
          <p:cNvPr id="70" name="Text Placeholder 25">
            <a:extLst>
              <a:ext uri="{FF2B5EF4-FFF2-40B4-BE49-F238E27FC236}">
                <a16:creationId xmlns:a16="http://schemas.microsoft.com/office/drawing/2014/main" id="{E7C9F3DF-F2E3-5B4B-A293-519EBD892B38}"/>
              </a:ext>
            </a:extLst>
          </p:cNvPr>
          <p:cNvSpPr>
            <a:spLocks noGrp="1"/>
          </p:cNvSpPr>
          <p:nvPr>
            <p:ph type="body" sz="quarter" idx="34" hasCustomPrompt="1"/>
          </p:nvPr>
        </p:nvSpPr>
        <p:spPr>
          <a:xfrm>
            <a:off x="6748163" y="4082953"/>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71" name="Text Placeholder 25">
            <a:extLst>
              <a:ext uri="{FF2B5EF4-FFF2-40B4-BE49-F238E27FC236}">
                <a16:creationId xmlns:a16="http://schemas.microsoft.com/office/drawing/2014/main" id="{5FEF9E0F-CCB4-9D40-9083-F85963D2966A}"/>
              </a:ext>
            </a:extLst>
          </p:cNvPr>
          <p:cNvSpPr>
            <a:spLocks noGrp="1"/>
          </p:cNvSpPr>
          <p:nvPr>
            <p:ph type="body" sz="quarter" idx="35" hasCustomPrompt="1"/>
          </p:nvPr>
        </p:nvSpPr>
        <p:spPr>
          <a:xfrm>
            <a:off x="5891164" y="499794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05</a:t>
            </a:r>
          </a:p>
        </p:txBody>
      </p:sp>
      <p:sp>
        <p:nvSpPr>
          <p:cNvPr id="72" name="Text Placeholder 25">
            <a:extLst>
              <a:ext uri="{FF2B5EF4-FFF2-40B4-BE49-F238E27FC236}">
                <a16:creationId xmlns:a16="http://schemas.microsoft.com/office/drawing/2014/main" id="{1972AA1F-15FA-A945-A4A7-7FF4400BA6A5}"/>
              </a:ext>
            </a:extLst>
          </p:cNvPr>
          <p:cNvSpPr>
            <a:spLocks noGrp="1"/>
          </p:cNvSpPr>
          <p:nvPr>
            <p:ph type="body" sz="quarter" idx="36" hasCustomPrompt="1"/>
          </p:nvPr>
        </p:nvSpPr>
        <p:spPr>
          <a:xfrm>
            <a:off x="6726460" y="499794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21" name="Text Placeholder 23">
            <a:extLst>
              <a:ext uri="{FF2B5EF4-FFF2-40B4-BE49-F238E27FC236}">
                <a16:creationId xmlns:a16="http://schemas.microsoft.com/office/drawing/2014/main" id="{AB58C52D-FBF3-E14A-9BE0-2639D73A3859}"/>
              </a:ext>
            </a:extLst>
          </p:cNvPr>
          <p:cNvSpPr>
            <a:spLocks noGrp="1"/>
          </p:cNvSpPr>
          <p:nvPr>
            <p:ph type="body" sz="quarter" idx="27" hasCustomPrompt="1"/>
          </p:nvPr>
        </p:nvSpPr>
        <p:spPr>
          <a:xfrm>
            <a:off x="849241" y="383586"/>
            <a:ext cx="5041923" cy="720752"/>
          </a:xfrm>
          <a:prstGeom prst="rect">
            <a:avLst/>
          </a:prstGeom>
          <a:noFill/>
        </p:spPr>
        <p:txBody>
          <a:bodyPr anchor="ctr">
            <a:noAutofit/>
          </a:bodyPr>
          <a:lstStyle>
            <a:lvl1pPr marL="0" indent="0" algn="l">
              <a:buNone/>
              <a:defRPr sz="3600" b="0" i="0">
                <a:solidFill>
                  <a:schemeClr val="bg1"/>
                </a:solidFill>
                <a:latin typeface="+mn-lt"/>
              </a:defRPr>
            </a:lvl1pPr>
          </a:lstStyle>
          <a:p>
            <a:pPr lvl="0"/>
            <a:r>
              <a:rPr lang="en-US" dirty="0"/>
              <a:t>Project Overview</a:t>
            </a:r>
          </a:p>
        </p:txBody>
      </p:sp>
      <p:cxnSp>
        <p:nvCxnSpPr>
          <p:cNvPr id="22" name="Straight Connector 21">
            <a:extLst>
              <a:ext uri="{FF2B5EF4-FFF2-40B4-BE49-F238E27FC236}">
                <a16:creationId xmlns:a16="http://schemas.microsoft.com/office/drawing/2014/main" id="{9DF01F14-643E-584E-8815-2D66531C2F34}"/>
              </a:ext>
            </a:extLst>
          </p:cNvPr>
          <p:cNvCxnSpPr>
            <a:cxnSpLocks/>
          </p:cNvCxnSpPr>
          <p:nvPr userDrawn="1"/>
        </p:nvCxnSpPr>
        <p:spPr>
          <a:xfrm flipH="1">
            <a:off x="5658046" y="4851970"/>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19368A-FBF5-B546-8EFA-9C513A76B4D0}"/>
              </a:ext>
            </a:extLst>
          </p:cNvPr>
          <p:cNvCxnSpPr>
            <a:cxnSpLocks/>
          </p:cNvCxnSpPr>
          <p:nvPr userDrawn="1"/>
        </p:nvCxnSpPr>
        <p:spPr>
          <a:xfrm flipH="1">
            <a:off x="5658046" y="3962672"/>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ED4C171-C3A2-E24D-913F-69190F67BB96}"/>
              </a:ext>
            </a:extLst>
          </p:cNvPr>
          <p:cNvCxnSpPr>
            <a:cxnSpLocks/>
          </p:cNvCxnSpPr>
          <p:nvPr userDrawn="1"/>
        </p:nvCxnSpPr>
        <p:spPr>
          <a:xfrm flipH="1">
            <a:off x="5658046" y="3081881"/>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1B2BC-7D76-4B4D-B897-64B7D14505D7}"/>
              </a:ext>
            </a:extLst>
          </p:cNvPr>
          <p:cNvCxnSpPr>
            <a:cxnSpLocks/>
          </p:cNvCxnSpPr>
          <p:nvPr userDrawn="1"/>
        </p:nvCxnSpPr>
        <p:spPr>
          <a:xfrm flipH="1">
            <a:off x="5658046" y="2103078"/>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502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D984B40-C966-3344-5C21-5B1E55326303}"/>
              </a:ext>
            </a:extLst>
          </p:cNvPr>
          <p:cNvSpPr/>
          <p:nvPr userDrawn="1"/>
        </p:nvSpPr>
        <p:spPr>
          <a:xfrm>
            <a:off x="441705" y="0"/>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Text Placeholder 23">
            <a:extLst>
              <a:ext uri="{FF2B5EF4-FFF2-40B4-BE49-F238E27FC236}">
                <a16:creationId xmlns:a16="http://schemas.microsoft.com/office/drawing/2014/main" id="{E3606AA7-F9CD-6342-8AC5-0178F2535BD1}"/>
              </a:ext>
            </a:extLst>
          </p:cNvPr>
          <p:cNvSpPr>
            <a:spLocks noGrp="1"/>
          </p:cNvSpPr>
          <p:nvPr>
            <p:ph type="body" sz="quarter" idx="13" hasCustomPrompt="1"/>
          </p:nvPr>
        </p:nvSpPr>
        <p:spPr>
          <a:xfrm>
            <a:off x="541241" y="792400"/>
            <a:ext cx="5055171" cy="380817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10" name="Picture Placeholder 9">
            <a:extLst>
              <a:ext uri="{FF2B5EF4-FFF2-40B4-BE49-F238E27FC236}">
                <a16:creationId xmlns:a16="http://schemas.microsoft.com/office/drawing/2014/main" id="{6EF0EA75-2206-84F7-638F-91950F510E57}"/>
              </a:ext>
            </a:extLst>
          </p:cNvPr>
          <p:cNvSpPr>
            <a:spLocks noGrp="1"/>
          </p:cNvSpPr>
          <p:nvPr>
            <p:ph type="pic" sz="quarter" idx="41"/>
          </p:nvPr>
        </p:nvSpPr>
        <p:spPr>
          <a:xfrm>
            <a:off x="4229099" y="1658170"/>
            <a:ext cx="7122409" cy="5199830"/>
          </a:xfrm>
          <a:custGeom>
            <a:avLst/>
            <a:gdLst>
              <a:gd name="connsiteX0" fmla="*/ 3561205 w 7122409"/>
              <a:gd name="connsiteY0" fmla="*/ 0 h 5199830"/>
              <a:gd name="connsiteX1" fmla="*/ 7122409 w 7122409"/>
              <a:gd name="connsiteY1" fmla="*/ 3560379 h 5199830"/>
              <a:gd name="connsiteX2" fmla="*/ 7114976 w 7122409"/>
              <a:gd name="connsiteY2" fmla="*/ 3761070 h 5199830"/>
              <a:gd name="connsiteX3" fmla="*/ 7122409 w 7122409"/>
              <a:gd name="connsiteY3" fmla="*/ 3761070 h 5199830"/>
              <a:gd name="connsiteX4" fmla="*/ 7122409 w 7122409"/>
              <a:gd name="connsiteY4" fmla="*/ 5199830 h 5199830"/>
              <a:gd name="connsiteX5" fmla="*/ 0 w 7122409"/>
              <a:gd name="connsiteY5" fmla="*/ 5199830 h 5199830"/>
              <a:gd name="connsiteX6" fmla="*/ 0 w 7122409"/>
              <a:gd name="connsiteY6" fmla="*/ 3761070 h 5199830"/>
              <a:gd name="connsiteX7" fmla="*/ 7431 w 7122409"/>
              <a:gd name="connsiteY7" fmla="*/ 3761070 h 5199830"/>
              <a:gd name="connsiteX8" fmla="*/ 0 w 7122409"/>
              <a:gd name="connsiteY8" fmla="*/ 3560380 h 5199830"/>
              <a:gd name="connsiteX9" fmla="*/ 3561205 w 7122409"/>
              <a:gd name="connsiteY9" fmla="*/ 0 h 5199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2409" h="5199830">
                <a:moveTo>
                  <a:pt x="3561205" y="0"/>
                </a:moveTo>
                <a:cubicBezTo>
                  <a:pt x="5531389" y="0"/>
                  <a:pt x="7122409" y="1598085"/>
                  <a:pt x="7122409" y="3560379"/>
                </a:cubicBezTo>
                <a:cubicBezTo>
                  <a:pt x="7122409" y="3627274"/>
                  <a:pt x="7122409" y="3701607"/>
                  <a:pt x="7114976" y="3761070"/>
                </a:cubicBezTo>
                <a:lnTo>
                  <a:pt x="7122409" y="3761070"/>
                </a:lnTo>
                <a:lnTo>
                  <a:pt x="7122409" y="5199830"/>
                </a:lnTo>
                <a:lnTo>
                  <a:pt x="0" y="5199830"/>
                </a:lnTo>
                <a:lnTo>
                  <a:pt x="0" y="3761070"/>
                </a:lnTo>
                <a:lnTo>
                  <a:pt x="7431" y="3761070"/>
                </a:lnTo>
                <a:cubicBezTo>
                  <a:pt x="0" y="3694174"/>
                  <a:pt x="0" y="3627274"/>
                  <a:pt x="0" y="3560380"/>
                </a:cubicBezTo>
                <a:cubicBezTo>
                  <a:pt x="0" y="1590648"/>
                  <a:pt x="1591015" y="0"/>
                  <a:pt x="3561205" y="0"/>
                </a:cubicBezTo>
                <a:close/>
              </a:path>
            </a:pathLst>
          </a:custGeom>
          <a:solidFill>
            <a:schemeClr val="bg1">
              <a:lumMod val="95000"/>
            </a:schemeClr>
          </a:solidFill>
          <a:ln>
            <a:noFill/>
          </a:ln>
        </p:spPr>
        <p:txBody>
          <a:bodyPr wrap="square" anchor="ctr">
            <a:noAutofit/>
          </a:bodyPr>
          <a:lstStyle>
            <a:lvl1pPr marL="0" indent="0" algn="ctr">
              <a:buNone/>
              <a:defRPr sz="800">
                <a:solidFill>
                  <a:schemeClr val="bg1">
                    <a:lumMod val="95000"/>
                  </a:schemeClr>
                </a:solidFill>
                <a:latin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649323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F7DE7EAA-8DB6-B5CB-0E18-853598172730}"/>
              </a:ext>
            </a:extLst>
          </p:cNvPr>
          <p:cNvSpPr/>
          <p:nvPr userDrawn="1"/>
        </p:nvSpPr>
        <p:spPr>
          <a:xfrm rot="16200000">
            <a:off x="1737711" y="242887"/>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A4E3ED91-9FEB-03B8-FC7A-646ED60767A5}"/>
              </a:ext>
            </a:extLst>
          </p:cNvPr>
          <p:cNvSpPr/>
          <p:nvPr userDrawn="1"/>
        </p:nvSpPr>
        <p:spPr>
          <a:xfrm rot="16200000">
            <a:off x="208947" y="242886"/>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 Placeholder 23">
            <a:extLst>
              <a:ext uri="{FF2B5EF4-FFF2-40B4-BE49-F238E27FC236}">
                <a16:creationId xmlns:a16="http://schemas.microsoft.com/office/drawing/2014/main" id="{CEEA58C9-11E4-74DF-FA2A-21DB2EC78C60}"/>
              </a:ext>
            </a:extLst>
          </p:cNvPr>
          <p:cNvSpPr>
            <a:spLocks noGrp="1"/>
          </p:cNvSpPr>
          <p:nvPr>
            <p:ph type="body" sz="quarter" idx="13" hasCustomPrompt="1"/>
          </p:nvPr>
        </p:nvSpPr>
        <p:spPr>
          <a:xfrm>
            <a:off x="640591" y="981987"/>
            <a:ext cx="4802284" cy="4193938"/>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6" name="Picture Placeholder 5">
            <a:extLst>
              <a:ext uri="{FF2B5EF4-FFF2-40B4-BE49-F238E27FC236}">
                <a16:creationId xmlns:a16="http://schemas.microsoft.com/office/drawing/2014/main" id="{9D35BDCA-D5C6-E851-BFB4-95034ADE6344}"/>
              </a:ext>
            </a:extLst>
          </p:cNvPr>
          <p:cNvSpPr>
            <a:spLocks noGrp="1"/>
          </p:cNvSpPr>
          <p:nvPr>
            <p:ph type="pic" sz="quarter" idx="19"/>
          </p:nvPr>
        </p:nvSpPr>
        <p:spPr>
          <a:xfrm>
            <a:off x="5631688" y="1678929"/>
            <a:ext cx="6560312" cy="4556399"/>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82694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Quote Slide">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5ABBE625-B4FC-E0F5-9631-227F03A092F2}"/>
              </a:ext>
            </a:extLst>
          </p:cNvPr>
          <p:cNvSpPr/>
          <p:nvPr userDrawn="1"/>
        </p:nvSpPr>
        <p:spPr>
          <a:xfrm rot="16200000">
            <a:off x="8060683" y="-383746"/>
            <a:ext cx="3301014" cy="4961622"/>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84C245"/>
          </a:solidFill>
          <a:ln w="15768" cap="flat">
            <a:noFill/>
            <a:prstDash val="solid"/>
            <a:miter/>
          </a:ln>
        </p:spPr>
        <p:txBody>
          <a:bodyPr wrap="square" rtlCol="0" anchor="ctr">
            <a:noAutofit/>
          </a:bodyPr>
          <a:lstStyle/>
          <a:p>
            <a:endParaRPr lang="en-US" dirty="0"/>
          </a:p>
        </p:txBody>
      </p:sp>
      <p:sp>
        <p:nvSpPr>
          <p:cNvPr id="6" name="Picture Placeholder 5">
            <a:extLst>
              <a:ext uri="{FF2B5EF4-FFF2-40B4-BE49-F238E27FC236}">
                <a16:creationId xmlns:a16="http://schemas.microsoft.com/office/drawing/2014/main" id="{2310DE4B-D4E0-C370-67F7-A5A9B82090D4}"/>
              </a:ext>
            </a:extLst>
          </p:cNvPr>
          <p:cNvSpPr>
            <a:spLocks noGrp="1"/>
          </p:cNvSpPr>
          <p:nvPr>
            <p:ph type="pic" sz="quarter" idx="40"/>
          </p:nvPr>
        </p:nvSpPr>
        <p:spPr>
          <a:xfrm>
            <a:off x="-1" y="655053"/>
            <a:ext cx="8902586" cy="5921497"/>
          </a:xfrm>
          <a:custGeom>
            <a:avLst/>
            <a:gdLst>
              <a:gd name="connsiteX0" fmla="*/ 0 w 8902586"/>
              <a:gd name="connsiteY0" fmla="*/ 0 h 5921497"/>
              <a:gd name="connsiteX1" fmla="*/ 3108311 w 8902586"/>
              <a:gd name="connsiteY1" fmla="*/ 0 h 5921497"/>
              <a:gd name="connsiteX2" fmla="*/ 3108311 w 8902586"/>
              <a:gd name="connsiteY2" fmla="*/ 6178 h 5921497"/>
              <a:gd name="connsiteX3" fmla="*/ 3212361 w 8902586"/>
              <a:gd name="connsiteY3" fmla="*/ 772 h 5921497"/>
              <a:gd name="connsiteX4" fmla="*/ 3289432 w 8902586"/>
              <a:gd name="connsiteY4" fmla="*/ 200 h 5921497"/>
              <a:gd name="connsiteX5" fmla="*/ 3289413 w 8902586"/>
              <a:gd name="connsiteY5" fmla="*/ 0 h 5921497"/>
              <a:gd name="connsiteX6" fmla="*/ 3316413 w 8902586"/>
              <a:gd name="connsiteY6" fmla="*/ 0 h 5921497"/>
              <a:gd name="connsiteX7" fmla="*/ 5781600 w 8902586"/>
              <a:gd name="connsiteY7" fmla="*/ 0 h 5921497"/>
              <a:gd name="connsiteX8" fmla="*/ 5781600 w 8902586"/>
              <a:gd name="connsiteY8" fmla="*/ 6178 h 5921497"/>
              <a:gd name="connsiteX9" fmla="*/ 5948452 w 8902586"/>
              <a:gd name="connsiteY9" fmla="*/ 0 h 5921497"/>
              <a:gd name="connsiteX10" fmla="*/ 7360641 w 8902586"/>
              <a:gd name="connsiteY10" fmla="*/ 356780 h 5921497"/>
              <a:gd name="connsiteX11" fmla="*/ 7560038 w 8902586"/>
              <a:gd name="connsiteY11" fmla="*/ 477806 h 5921497"/>
              <a:gd name="connsiteX12" fmla="*/ 7540194 w 8902586"/>
              <a:gd name="connsiteY12" fmla="*/ 504311 h 5921497"/>
              <a:gd name="connsiteX13" fmla="*/ 7257883 w 8902586"/>
              <a:gd name="connsiteY13" fmla="*/ 1427814 h 5921497"/>
              <a:gd name="connsiteX14" fmla="*/ 8739033 w 8902586"/>
              <a:gd name="connsiteY14" fmla="*/ 3069818 h 5921497"/>
              <a:gd name="connsiteX15" fmla="*/ 8902586 w 8902586"/>
              <a:gd name="connsiteY15" fmla="*/ 3078048 h 5921497"/>
              <a:gd name="connsiteX16" fmla="*/ 8893194 w 8902586"/>
              <a:gd name="connsiteY16" fmla="*/ 3263933 h 5921497"/>
              <a:gd name="connsiteX17" fmla="*/ 5948452 w 8902586"/>
              <a:gd name="connsiteY17" fmla="*/ 5921497 h 5921497"/>
              <a:gd name="connsiteX18" fmla="*/ 5781600 w 8902586"/>
              <a:gd name="connsiteY18" fmla="*/ 5915319 h 5921497"/>
              <a:gd name="connsiteX19" fmla="*/ 5781600 w 8902586"/>
              <a:gd name="connsiteY19" fmla="*/ 5921497 h 5921497"/>
              <a:gd name="connsiteX20" fmla="*/ 3316413 w 8902586"/>
              <a:gd name="connsiteY20" fmla="*/ 5921497 h 5921497"/>
              <a:gd name="connsiteX21" fmla="*/ 3303481 w 8902586"/>
              <a:gd name="connsiteY21" fmla="*/ 5921497 h 5921497"/>
              <a:gd name="connsiteX22" fmla="*/ 3303481 w 8902586"/>
              <a:gd name="connsiteY22" fmla="*/ 5921404 h 5921497"/>
              <a:gd name="connsiteX23" fmla="*/ 3209471 w 8902586"/>
              <a:gd name="connsiteY23" fmla="*/ 5920725 h 5921497"/>
              <a:gd name="connsiteX24" fmla="*/ 3108311 w 8902586"/>
              <a:gd name="connsiteY24" fmla="*/ 5915319 h 5921497"/>
              <a:gd name="connsiteX25" fmla="*/ 3108311 w 8902586"/>
              <a:gd name="connsiteY25" fmla="*/ 5921497 h 5921497"/>
              <a:gd name="connsiteX26" fmla="*/ 17545 w 8902586"/>
              <a:gd name="connsiteY26" fmla="*/ 5921497 h 5921497"/>
              <a:gd name="connsiteX27" fmla="*/ 17545 w 8902586"/>
              <a:gd name="connsiteY27" fmla="*/ 541546 h 5921497"/>
              <a:gd name="connsiteX28" fmla="*/ 12540 w 8902586"/>
              <a:gd name="connsiteY28" fmla="*/ 541546 h 5921497"/>
              <a:gd name="connsiteX29" fmla="*/ 17545 w 8902586"/>
              <a:gd name="connsiteY29" fmla="*/ 364695 h 5921497"/>
              <a:gd name="connsiteX30" fmla="*/ 5189 w 8902586"/>
              <a:gd name="connsiteY30" fmla="*/ 44496 h 59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902586" h="5921497">
                <a:moveTo>
                  <a:pt x="0" y="0"/>
                </a:moveTo>
                <a:lnTo>
                  <a:pt x="3108311" y="0"/>
                </a:lnTo>
                <a:lnTo>
                  <a:pt x="3108311" y="6178"/>
                </a:lnTo>
                <a:cubicBezTo>
                  <a:pt x="3142993" y="3089"/>
                  <a:pt x="3177677" y="1545"/>
                  <a:pt x="3212361" y="772"/>
                </a:cubicBezTo>
                <a:lnTo>
                  <a:pt x="3289432" y="200"/>
                </a:lnTo>
                <a:lnTo>
                  <a:pt x="3289413" y="0"/>
                </a:lnTo>
                <a:lnTo>
                  <a:pt x="3316413" y="0"/>
                </a:lnTo>
                <a:lnTo>
                  <a:pt x="5781600" y="0"/>
                </a:lnTo>
                <a:lnTo>
                  <a:pt x="5781600" y="6178"/>
                </a:lnTo>
                <a:cubicBezTo>
                  <a:pt x="5837214" y="0"/>
                  <a:pt x="5892835" y="0"/>
                  <a:pt x="5948452" y="0"/>
                </a:cubicBezTo>
                <a:cubicBezTo>
                  <a:pt x="6460206" y="0"/>
                  <a:pt x="6941182" y="129176"/>
                  <a:pt x="7360641" y="356780"/>
                </a:cubicBezTo>
                <a:lnTo>
                  <a:pt x="7560038" y="477806"/>
                </a:lnTo>
                <a:lnTo>
                  <a:pt x="7540194" y="504311"/>
                </a:lnTo>
                <a:cubicBezTo>
                  <a:pt x="7362039" y="767687"/>
                  <a:pt x="7257883" y="1085395"/>
                  <a:pt x="7257883" y="1427814"/>
                </a:cubicBezTo>
                <a:cubicBezTo>
                  <a:pt x="7257883" y="2283865"/>
                  <a:pt x="7905827" y="2985462"/>
                  <a:pt x="8739033" y="3069818"/>
                </a:cubicBezTo>
                <a:lnTo>
                  <a:pt x="8902586" y="3078048"/>
                </a:lnTo>
                <a:lnTo>
                  <a:pt x="8893194" y="3263933"/>
                </a:lnTo>
                <a:cubicBezTo>
                  <a:pt x="8741252" y="4758918"/>
                  <a:pt x="7477917" y="5921497"/>
                  <a:pt x="5948452" y="5921497"/>
                </a:cubicBezTo>
                <a:cubicBezTo>
                  <a:pt x="5892835" y="5921497"/>
                  <a:pt x="5831036" y="5921497"/>
                  <a:pt x="5781600" y="5915319"/>
                </a:cubicBezTo>
                <a:lnTo>
                  <a:pt x="5781600" y="5921497"/>
                </a:lnTo>
                <a:lnTo>
                  <a:pt x="3316413" y="5921497"/>
                </a:lnTo>
                <a:lnTo>
                  <a:pt x="3303481" y="5921497"/>
                </a:lnTo>
                <a:lnTo>
                  <a:pt x="3303481" y="5921404"/>
                </a:lnTo>
                <a:lnTo>
                  <a:pt x="3209471" y="5920725"/>
                </a:lnTo>
                <a:cubicBezTo>
                  <a:pt x="3173824" y="5919953"/>
                  <a:pt x="3139140" y="5918408"/>
                  <a:pt x="3108311" y="5915319"/>
                </a:cubicBezTo>
                <a:lnTo>
                  <a:pt x="3108311" y="5921497"/>
                </a:lnTo>
                <a:lnTo>
                  <a:pt x="17545" y="5921497"/>
                </a:lnTo>
                <a:lnTo>
                  <a:pt x="17545" y="541546"/>
                </a:lnTo>
                <a:lnTo>
                  <a:pt x="12540" y="541546"/>
                </a:lnTo>
                <a:cubicBezTo>
                  <a:pt x="17545" y="489148"/>
                  <a:pt x="17545" y="423644"/>
                  <a:pt x="17545" y="364695"/>
                </a:cubicBezTo>
                <a:cubicBezTo>
                  <a:pt x="17545" y="256620"/>
                  <a:pt x="13359" y="149798"/>
                  <a:pt x="5189" y="44496"/>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7" name="Text Placeholder 23">
            <a:extLst>
              <a:ext uri="{FF2B5EF4-FFF2-40B4-BE49-F238E27FC236}">
                <a16:creationId xmlns:a16="http://schemas.microsoft.com/office/drawing/2014/main" id="{2A926F5D-FEF2-8016-4BC8-BE9E9A8F08BE}"/>
              </a:ext>
            </a:extLst>
          </p:cNvPr>
          <p:cNvSpPr>
            <a:spLocks noGrp="1"/>
          </p:cNvSpPr>
          <p:nvPr>
            <p:ph type="body" sz="quarter" idx="13" hasCustomPrompt="1"/>
          </p:nvPr>
        </p:nvSpPr>
        <p:spPr>
          <a:xfrm>
            <a:off x="7389716" y="767675"/>
            <a:ext cx="4802284" cy="254702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Tree>
    <p:extLst>
      <p:ext uri="{BB962C8B-B14F-4D97-AF65-F5344CB8AC3E}">
        <p14:creationId xmlns:p14="http://schemas.microsoft.com/office/powerpoint/2010/main" val="982100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01">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1F8E47"/>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2041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Divider 0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5398A2"/>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95105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1061468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1061468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54669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9209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846115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84C24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1910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Text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16200000">
            <a:off x="726440" y="2939340"/>
            <a:ext cx="2792171" cy="424505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1F8E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3" name="Picture Placeholder 18">
            <a:extLst>
              <a:ext uri="{FF2B5EF4-FFF2-40B4-BE49-F238E27FC236}">
                <a16:creationId xmlns:a16="http://schemas.microsoft.com/office/drawing/2014/main" id="{DD08D66B-0AD5-663D-D808-6F1607225658}"/>
              </a:ext>
            </a:extLst>
          </p:cNvPr>
          <p:cNvSpPr>
            <a:spLocks noGrp="1"/>
          </p:cNvSpPr>
          <p:nvPr>
            <p:ph type="pic" sz="quarter" idx="34"/>
          </p:nvPr>
        </p:nvSpPr>
        <p:spPr>
          <a:xfrm>
            <a:off x="35665" y="242889"/>
            <a:ext cx="7575621" cy="4331221"/>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480327" y="475804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599571" y="491993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616370" y="398501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7" name="Text Placeholder 17">
            <a:extLst>
              <a:ext uri="{FF2B5EF4-FFF2-40B4-BE49-F238E27FC236}">
                <a16:creationId xmlns:a16="http://schemas.microsoft.com/office/drawing/2014/main" id="{AB8172D5-0BBA-D0E6-8E31-AF267F209A50}"/>
              </a:ext>
            </a:extLst>
          </p:cNvPr>
          <p:cNvSpPr>
            <a:spLocks noGrp="1"/>
          </p:cNvSpPr>
          <p:nvPr>
            <p:ph type="body" sz="quarter" idx="20" hasCustomPrompt="1"/>
          </p:nvPr>
        </p:nvSpPr>
        <p:spPr>
          <a:xfrm>
            <a:off x="7946950" y="642939"/>
            <a:ext cx="3608993" cy="545345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Tree>
    <p:extLst>
      <p:ext uri="{BB962C8B-B14F-4D97-AF65-F5344CB8AC3E}">
        <p14:creationId xmlns:p14="http://schemas.microsoft.com/office/powerpoint/2010/main" val="480602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hoto/Text Slide 04">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5400000">
            <a:off x="8185276" y="-436800"/>
            <a:ext cx="3179510" cy="4833938"/>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7946949" y="1680945"/>
            <a:ext cx="3796944"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10011341" y="1857124"/>
            <a:ext cx="1532272" cy="1049221"/>
          </a:xfrm>
          <a:prstGeom prst="rect">
            <a:avLst/>
          </a:prstGeom>
        </p:spPr>
        <p:txBody>
          <a:bodyPr anchor="t">
            <a:noAutofit/>
          </a:bodyPr>
          <a:lstStyle>
            <a:lvl1pPr marL="0" indent="0" algn="r">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10346310" y="922205"/>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Text Placeholder 17">
            <a:extLst>
              <a:ext uri="{FF2B5EF4-FFF2-40B4-BE49-F238E27FC236}">
                <a16:creationId xmlns:a16="http://schemas.microsoft.com/office/drawing/2014/main" id="{74EA9D64-55B8-3855-6053-7B79677C5E2E}"/>
              </a:ext>
            </a:extLst>
          </p:cNvPr>
          <p:cNvSpPr>
            <a:spLocks noGrp="1"/>
          </p:cNvSpPr>
          <p:nvPr>
            <p:ph type="body" sz="quarter" idx="21" hasCustomPrompt="1"/>
          </p:nvPr>
        </p:nvSpPr>
        <p:spPr>
          <a:xfrm>
            <a:off x="787770" y="5062321"/>
            <a:ext cx="10755843" cy="1235941"/>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7" name="Picture Placeholder 16">
            <a:extLst>
              <a:ext uri="{FF2B5EF4-FFF2-40B4-BE49-F238E27FC236}">
                <a16:creationId xmlns:a16="http://schemas.microsoft.com/office/drawing/2014/main" id="{A5A95592-5CA0-8FDF-0E49-2AD638F90ECC}"/>
              </a:ext>
            </a:extLst>
          </p:cNvPr>
          <p:cNvSpPr>
            <a:spLocks noGrp="1"/>
          </p:cNvSpPr>
          <p:nvPr>
            <p:ph type="pic" sz="quarter" idx="22"/>
          </p:nvPr>
        </p:nvSpPr>
        <p:spPr>
          <a:xfrm>
            <a:off x="0" y="148452"/>
            <a:ext cx="8097183" cy="4466563"/>
          </a:xfrm>
          <a:custGeom>
            <a:avLst/>
            <a:gdLst>
              <a:gd name="connsiteX0" fmla="*/ 0 w 8097183"/>
              <a:gd name="connsiteY0" fmla="*/ 0 h 4466563"/>
              <a:gd name="connsiteX1" fmla="*/ 647268 w 8097183"/>
              <a:gd name="connsiteY1" fmla="*/ 0 h 4466563"/>
              <a:gd name="connsiteX2" fmla="*/ 1666217 w 8097183"/>
              <a:gd name="connsiteY2" fmla="*/ 0 h 4466563"/>
              <a:gd name="connsiteX3" fmla="*/ 2313486 w 8097183"/>
              <a:gd name="connsiteY3" fmla="*/ 0 h 4466563"/>
              <a:gd name="connsiteX4" fmla="*/ 3059015 w 8097183"/>
              <a:gd name="connsiteY4" fmla="*/ 0 h 4466563"/>
              <a:gd name="connsiteX5" fmla="*/ 3171419 w 8097183"/>
              <a:gd name="connsiteY5" fmla="*/ 0 h 4466563"/>
              <a:gd name="connsiteX6" fmla="*/ 4072346 w 8097183"/>
              <a:gd name="connsiteY6" fmla="*/ 0 h 4466563"/>
              <a:gd name="connsiteX7" fmla="*/ 4198202 w 8097183"/>
              <a:gd name="connsiteY7" fmla="*/ 0 h 4466563"/>
              <a:gd name="connsiteX8" fmla="*/ 4725231 w 8097183"/>
              <a:gd name="connsiteY8" fmla="*/ 0 h 4466563"/>
              <a:gd name="connsiteX9" fmla="*/ 4837637 w 8097183"/>
              <a:gd name="connsiteY9" fmla="*/ 0 h 4466563"/>
              <a:gd name="connsiteX10" fmla="*/ 5738563 w 8097183"/>
              <a:gd name="connsiteY10" fmla="*/ 0 h 4466563"/>
              <a:gd name="connsiteX11" fmla="*/ 5738563 w 8097183"/>
              <a:gd name="connsiteY11" fmla="*/ 4661 h 4466563"/>
              <a:gd name="connsiteX12" fmla="*/ 5864419 w 8097183"/>
              <a:gd name="connsiteY12" fmla="*/ 0 h 4466563"/>
              <a:gd name="connsiteX13" fmla="*/ 8097183 w 8097183"/>
              <a:gd name="connsiteY13" fmla="*/ 2233280 h 4466563"/>
              <a:gd name="connsiteX14" fmla="*/ 5864418 w 8097183"/>
              <a:gd name="connsiteY14" fmla="*/ 4466563 h 4466563"/>
              <a:gd name="connsiteX15" fmla="*/ 5738563 w 8097183"/>
              <a:gd name="connsiteY15" fmla="*/ 4461902 h 4466563"/>
              <a:gd name="connsiteX16" fmla="*/ 5738563 w 8097183"/>
              <a:gd name="connsiteY16" fmla="*/ 4466563 h 4466563"/>
              <a:gd name="connsiteX17" fmla="*/ 4837637 w 8097183"/>
              <a:gd name="connsiteY17" fmla="*/ 4466563 h 4466563"/>
              <a:gd name="connsiteX18" fmla="*/ 4725231 w 8097183"/>
              <a:gd name="connsiteY18" fmla="*/ 4466563 h 4466563"/>
              <a:gd name="connsiteX19" fmla="*/ 4198201 w 8097183"/>
              <a:gd name="connsiteY19" fmla="*/ 4466563 h 4466563"/>
              <a:gd name="connsiteX20" fmla="*/ 4072346 w 8097183"/>
              <a:gd name="connsiteY20" fmla="*/ 4466563 h 4466563"/>
              <a:gd name="connsiteX21" fmla="*/ 3171419 w 8097183"/>
              <a:gd name="connsiteY21" fmla="*/ 4466563 h 4466563"/>
              <a:gd name="connsiteX22" fmla="*/ 3059014 w 8097183"/>
              <a:gd name="connsiteY22" fmla="*/ 4466563 h 4466563"/>
              <a:gd name="connsiteX23" fmla="*/ 2313485 w 8097183"/>
              <a:gd name="connsiteY23" fmla="*/ 4466563 h 4466563"/>
              <a:gd name="connsiteX24" fmla="*/ 1666217 w 8097183"/>
              <a:gd name="connsiteY24" fmla="*/ 4466563 h 4466563"/>
              <a:gd name="connsiteX25" fmla="*/ 647268 w 8097183"/>
              <a:gd name="connsiteY25" fmla="*/ 4466563 h 4466563"/>
              <a:gd name="connsiteX26" fmla="*/ 0 w 8097183"/>
              <a:gd name="connsiteY26" fmla="*/ 4466563 h 446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097183" h="4466563">
                <a:moveTo>
                  <a:pt x="0" y="0"/>
                </a:moveTo>
                <a:lnTo>
                  <a:pt x="647268" y="0"/>
                </a:lnTo>
                <a:lnTo>
                  <a:pt x="1666217" y="0"/>
                </a:lnTo>
                <a:lnTo>
                  <a:pt x="2313486" y="0"/>
                </a:lnTo>
                <a:lnTo>
                  <a:pt x="3059015" y="0"/>
                </a:lnTo>
                <a:lnTo>
                  <a:pt x="3171419" y="0"/>
                </a:lnTo>
                <a:lnTo>
                  <a:pt x="4072346" y="0"/>
                </a:lnTo>
                <a:lnTo>
                  <a:pt x="4198202" y="0"/>
                </a:lnTo>
                <a:lnTo>
                  <a:pt x="4725231" y="0"/>
                </a:lnTo>
                <a:lnTo>
                  <a:pt x="4837637" y="0"/>
                </a:lnTo>
                <a:lnTo>
                  <a:pt x="5738563" y="0"/>
                </a:lnTo>
                <a:lnTo>
                  <a:pt x="5738563" y="4661"/>
                </a:lnTo>
                <a:cubicBezTo>
                  <a:pt x="5780513" y="0"/>
                  <a:pt x="5822468" y="0"/>
                  <a:pt x="5864419" y="0"/>
                </a:cubicBezTo>
                <a:cubicBezTo>
                  <a:pt x="7099666" y="0"/>
                  <a:pt x="8097183" y="997748"/>
                  <a:pt x="8097183" y="2233280"/>
                </a:cubicBezTo>
                <a:cubicBezTo>
                  <a:pt x="8097183" y="3468811"/>
                  <a:pt x="7095002" y="4466563"/>
                  <a:pt x="5864418" y="4466563"/>
                </a:cubicBezTo>
                <a:cubicBezTo>
                  <a:pt x="5822468" y="4466563"/>
                  <a:pt x="5775853" y="4466563"/>
                  <a:pt x="5738563" y="4461902"/>
                </a:cubicBezTo>
                <a:lnTo>
                  <a:pt x="5738563" y="4466563"/>
                </a:lnTo>
                <a:lnTo>
                  <a:pt x="4837637" y="4466563"/>
                </a:lnTo>
                <a:lnTo>
                  <a:pt x="4725231" y="4466563"/>
                </a:lnTo>
                <a:lnTo>
                  <a:pt x="4198201" y="4466563"/>
                </a:lnTo>
                <a:lnTo>
                  <a:pt x="4072346" y="4466563"/>
                </a:lnTo>
                <a:lnTo>
                  <a:pt x="3171419" y="4466563"/>
                </a:lnTo>
                <a:lnTo>
                  <a:pt x="3059014" y="4466563"/>
                </a:lnTo>
                <a:lnTo>
                  <a:pt x="2313485" y="4466563"/>
                </a:lnTo>
                <a:lnTo>
                  <a:pt x="1666217" y="4466563"/>
                </a:lnTo>
                <a:lnTo>
                  <a:pt x="647268" y="4466563"/>
                </a:lnTo>
                <a:lnTo>
                  <a:pt x="0" y="4466563"/>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Tree>
    <p:extLst>
      <p:ext uri="{BB962C8B-B14F-4D97-AF65-F5344CB8AC3E}">
        <p14:creationId xmlns:p14="http://schemas.microsoft.com/office/powerpoint/2010/main" val="10104879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 Device 0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DC221F-8346-2EF7-5657-B06D86059A19}"/>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7701727">
            <a:off x="8378696" y="-8979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1" y="2045704"/>
            <a:ext cx="4615448"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2" y="761603"/>
            <a:ext cx="4615448"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5" name="Picture 4">
            <a:extLst>
              <a:ext uri="{FF2B5EF4-FFF2-40B4-BE49-F238E27FC236}">
                <a16:creationId xmlns:a16="http://schemas.microsoft.com/office/drawing/2014/main" id="{C535F255-6A56-2A77-E9C6-5B560E90E3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144693" y="1421160"/>
            <a:ext cx="6629107" cy="4819843"/>
          </a:xfrm>
          <a:prstGeom prst="rect">
            <a:avLst/>
          </a:prstGeom>
          <a:noFill/>
        </p:spPr>
      </p:pic>
      <p:sp>
        <p:nvSpPr>
          <p:cNvPr id="6" name="Picture Placeholder 9">
            <a:extLst>
              <a:ext uri="{FF2B5EF4-FFF2-40B4-BE49-F238E27FC236}">
                <a16:creationId xmlns:a16="http://schemas.microsoft.com/office/drawing/2014/main" id="{1486B446-7EE2-A521-0043-FE2D14242AAD}"/>
              </a:ext>
            </a:extLst>
          </p:cNvPr>
          <p:cNvSpPr>
            <a:spLocks noGrp="1"/>
          </p:cNvSpPr>
          <p:nvPr>
            <p:ph type="pic" sz="quarter" idx="13"/>
          </p:nvPr>
        </p:nvSpPr>
        <p:spPr>
          <a:xfrm>
            <a:off x="6096000" y="1917699"/>
            <a:ext cx="4726114" cy="3022601"/>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575318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 Device 0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AAE22F-38B6-8AF9-3EDE-BABDE3BC5702}"/>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081996">
            <a:off x="8614224" y="-773240"/>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8" name="Picture 7">
            <a:extLst>
              <a:ext uri="{FF2B5EF4-FFF2-40B4-BE49-F238E27FC236}">
                <a16:creationId xmlns:a16="http://schemas.microsoft.com/office/drawing/2014/main" id="{1DD8D624-C2EB-D1C7-4B03-7BAC84FBB9AD}"/>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a:xfrm>
            <a:off x="6474192" y="1328699"/>
            <a:ext cx="4881979" cy="5529299"/>
          </a:xfrm>
          <a:custGeom>
            <a:avLst/>
            <a:gdLst>
              <a:gd name="connsiteX0" fmla="*/ 0 w 4991918"/>
              <a:gd name="connsiteY0" fmla="*/ 0 h 5653816"/>
              <a:gd name="connsiteX1" fmla="*/ 4991918 w 4991918"/>
              <a:gd name="connsiteY1" fmla="*/ 0 h 5653816"/>
              <a:gd name="connsiteX2" fmla="*/ 4991918 w 4991918"/>
              <a:gd name="connsiteY2" fmla="*/ 5653816 h 5653816"/>
              <a:gd name="connsiteX3" fmla="*/ 0 w 4991918"/>
              <a:gd name="connsiteY3" fmla="*/ 5653816 h 5653816"/>
            </a:gdLst>
            <a:ahLst/>
            <a:cxnLst>
              <a:cxn ang="0">
                <a:pos x="connsiteX0" y="connsiteY0"/>
              </a:cxn>
              <a:cxn ang="0">
                <a:pos x="connsiteX1" y="connsiteY1"/>
              </a:cxn>
              <a:cxn ang="0">
                <a:pos x="connsiteX2" y="connsiteY2"/>
              </a:cxn>
              <a:cxn ang="0">
                <a:pos x="connsiteX3" y="connsiteY3"/>
              </a:cxn>
            </a:cxnLst>
            <a:rect l="l" t="t" r="r" b="b"/>
            <a:pathLst>
              <a:path w="4991918" h="5653816">
                <a:moveTo>
                  <a:pt x="0" y="0"/>
                </a:moveTo>
                <a:lnTo>
                  <a:pt x="4991918" y="0"/>
                </a:lnTo>
                <a:lnTo>
                  <a:pt x="4991918" y="5653816"/>
                </a:lnTo>
                <a:lnTo>
                  <a:pt x="0" y="5653816"/>
                </a:lnTo>
                <a:close/>
              </a:path>
            </a:pathLst>
          </a:custGeom>
        </p:spPr>
      </p:pic>
      <p:sp>
        <p:nvSpPr>
          <p:cNvPr id="9" name="Picture Placeholder 9">
            <a:extLst>
              <a:ext uri="{FF2B5EF4-FFF2-40B4-BE49-F238E27FC236}">
                <a16:creationId xmlns:a16="http://schemas.microsoft.com/office/drawing/2014/main" id="{6EB8F01E-06BF-8F01-5A40-30285A91F4ED}"/>
              </a:ext>
            </a:extLst>
          </p:cNvPr>
          <p:cNvSpPr>
            <a:spLocks noGrp="1"/>
          </p:cNvSpPr>
          <p:nvPr>
            <p:ph type="pic" sz="quarter" idx="13"/>
          </p:nvPr>
        </p:nvSpPr>
        <p:spPr>
          <a:xfrm>
            <a:off x="6966760" y="2884487"/>
            <a:ext cx="3896842" cy="3973513"/>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2866515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 Device 0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0C3C2A-8171-398A-CEBD-FFB29BAB5F41}"/>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5400000">
            <a:off x="8434115" y="-7455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11" name="Picture 10">
            <a:extLst>
              <a:ext uri="{FF2B5EF4-FFF2-40B4-BE49-F238E27FC236}">
                <a16:creationId xmlns:a16="http://schemas.microsoft.com/office/drawing/2014/main" id="{15B1AF3C-4A0E-1C81-74A3-55E033E3DF81}"/>
              </a:ext>
            </a:extLst>
          </p:cNvPr>
          <p:cNvPicPr>
            <a:picLocks noChangeAspect="1"/>
          </p:cNvPicPr>
          <p:nvPr userDrawn="1"/>
        </p:nvPicPr>
        <p:blipFill>
          <a:blip r:embed="rId3" cstate="print">
            <a:extLst>
              <a:ext uri="{28A0092B-C50C-407E-A947-70E740481C1C}">
                <a14:useLocalDpi xmlns:a14="http://schemas.microsoft.com/office/drawing/2010/main"/>
              </a:ext>
            </a:extLst>
          </a:blip>
          <a:srcRect b="8549"/>
          <a:stretch>
            <a:fillRect/>
          </a:stretch>
        </p:blipFill>
        <p:spPr>
          <a:xfrm>
            <a:off x="6712427" y="1152263"/>
            <a:ext cx="4681192" cy="5705737"/>
          </a:xfrm>
          <a:custGeom>
            <a:avLst/>
            <a:gdLst>
              <a:gd name="connsiteX0" fmla="*/ 0 w 3809685"/>
              <a:gd name="connsiteY0" fmla="*/ 0 h 4643489"/>
              <a:gd name="connsiteX1" fmla="*/ 3809685 w 3809685"/>
              <a:gd name="connsiteY1" fmla="*/ 0 h 4643489"/>
              <a:gd name="connsiteX2" fmla="*/ 3809685 w 3809685"/>
              <a:gd name="connsiteY2" fmla="*/ 4643489 h 4643489"/>
              <a:gd name="connsiteX3" fmla="*/ 0 w 3809685"/>
              <a:gd name="connsiteY3" fmla="*/ 4643489 h 4643489"/>
            </a:gdLst>
            <a:ahLst/>
            <a:cxnLst>
              <a:cxn ang="0">
                <a:pos x="connsiteX0" y="connsiteY0"/>
              </a:cxn>
              <a:cxn ang="0">
                <a:pos x="connsiteX1" y="connsiteY1"/>
              </a:cxn>
              <a:cxn ang="0">
                <a:pos x="connsiteX2" y="connsiteY2"/>
              </a:cxn>
              <a:cxn ang="0">
                <a:pos x="connsiteX3" y="connsiteY3"/>
              </a:cxn>
            </a:cxnLst>
            <a:rect l="l" t="t" r="r" b="b"/>
            <a:pathLst>
              <a:path w="3809685" h="4643489">
                <a:moveTo>
                  <a:pt x="0" y="0"/>
                </a:moveTo>
                <a:lnTo>
                  <a:pt x="3809685" y="0"/>
                </a:lnTo>
                <a:lnTo>
                  <a:pt x="3809685" y="4643489"/>
                </a:lnTo>
                <a:lnTo>
                  <a:pt x="0" y="4643489"/>
                </a:lnTo>
                <a:close/>
              </a:path>
            </a:pathLst>
          </a:custGeom>
        </p:spPr>
      </p:pic>
      <p:sp>
        <p:nvSpPr>
          <p:cNvPr id="12" name="Picture Placeholder 14">
            <a:extLst>
              <a:ext uri="{FF2B5EF4-FFF2-40B4-BE49-F238E27FC236}">
                <a16:creationId xmlns:a16="http://schemas.microsoft.com/office/drawing/2014/main" id="{51C44BA5-BF7A-7ADD-01ED-C8DFB7937810}"/>
              </a:ext>
            </a:extLst>
          </p:cNvPr>
          <p:cNvSpPr>
            <a:spLocks noGrp="1"/>
          </p:cNvSpPr>
          <p:nvPr>
            <p:ph type="pic" sz="quarter" idx="12"/>
          </p:nvPr>
        </p:nvSpPr>
        <p:spPr>
          <a:xfrm>
            <a:off x="7014500" y="1628440"/>
            <a:ext cx="4037037" cy="5208132"/>
          </a:xfrm>
          <a:custGeom>
            <a:avLst/>
            <a:gdLst>
              <a:gd name="connsiteX0" fmla="*/ 910260 w 4900611"/>
              <a:gd name="connsiteY0" fmla="*/ 4784374 h 6322218"/>
              <a:gd name="connsiteX1" fmla="*/ 910260 w 4900611"/>
              <a:gd name="connsiteY1" fmla="*/ 5430211 h 6322218"/>
              <a:gd name="connsiteX2" fmla="*/ 3961468 w 4900611"/>
              <a:gd name="connsiteY2" fmla="*/ 5430211 h 6322218"/>
              <a:gd name="connsiteX3" fmla="*/ 3961468 w 4900611"/>
              <a:gd name="connsiteY3" fmla="*/ 4784374 h 6322218"/>
              <a:gd name="connsiteX4" fmla="*/ 0 w 4900611"/>
              <a:gd name="connsiteY4" fmla="*/ 0 h 6322218"/>
              <a:gd name="connsiteX5" fmla="*/ 4900611 w 4900611"/>
              <a:gd name="connsiteY5" fmla="*/ 0 h 6322218"/>
              <a:gd name="connsiteX6" fmla="*/ 4900611 w 4900611"/>
              <a:gd name="connsiteY6" fmla="*/ 6322218 h 6322218"/>
              <a:gd name="connsiteX7" fmla="*/ 0 w 4900611"/>
              <a:gd name="connsiteY7" fmla="*/ 6322218 h 6322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00611" h="6322218">
                <a:moveTo>
                  <a:pt x="910260" y="4784374"/>
                </a:moveTo>
                <a:lnTo>
                  <a:pt x="910260" y="5430211"/>
                </a:lnTo>
                <a:lnTo>
                  <a:pt x="3961468" y="5430211"/>
                </a:lnTo>
                <a:lnTo>
                  <a:pt x="3961468" y="4784374"/>
                </a:lnTo>
                <a:close/>
                <a:moveTo>
                  <a:pt x="0" y="0"/>
                </a:moveTo>
                <a:lnTo>
                  <a:pt x="4900611" y="0"/>
                </a:lnTo>
                <a:lnTo>
                  <a:pt x="4900611" y="6322218"/>
                </a:lnTo>
                <a:lnTo>
                  <a:pt x="0" y="6322218"/>
                </a:lnTo>
                <a:close/>
              </a:path>
            </a:pathLst>
          </a:custGeom>
          <a:solidFill>
            <a:schemeClr val="bg1">
              <a:lumMod val="95000"/>
            </a:schemeClr>
          </a:solidFill>
        </p:spPr>
        <p:txBody>
          <a:bodyPr wrap="square">
            <a:noAutofit/>
          </a:bodyPr>
          <a:lstStyle>
            <a:lvl1pPr>
              <a:defRPr lang="fr-CA">
                <a:solidFill>
                  <a:schemeClr val="bg1">
                    <a:lumMod val="95000"/>
                  </a:schemeClr>
                </a:solidFill>
              </a:defRPr>
            </a:lvl1pPr>
          </a:lstStyle>
          <a:p>
            <a:endParaRPr lang="fr-CA" dirty="0"/>
          </a:p>
        </p:txBody>
      </p:sp>
      <p:sp>
        <p:nvSpPr>
          <p:cNvPr id="13" name="Rectangle 12">
            <a:extLst>
              <a:ext uri="{FF2B5EF4-FFF2-40B4-BE49-F238E27FC236}">
                <a16:creationId xmlns:a16="http://schemas.microsoft.com/office/drawing/2014/main" id="{E2DB7294-B9CD-879A-B0F9-5677C4FAFA56}"/>
              </a:ext>
            </a:extLst>
          </p:cNvPr>
          <p:cNvSpPr/>
          <p:nvPr userDrawn="1"/>
        </p:nvSpPr>
        <p:spPr bwMode="auto">
          <a:xfrm>
            <a:off x="7776252" y="5580127"/>
            <a:ext cx="2513532" cy="532029"/>
          </a:xfrm>
          <a:prstGeom prst="rect">
            <a:avLst/>
          </a:prstGeom>
          <a:solidFill>
            <a:srgbClr val="5398A2"/>
          </a:solidFill>
          <a:ln w="12700" cap="flat">
            <a:noFill/>
            <a:prstDash val="solid"/>
            <a:miter lim="800000"/>
            <a:headEnd/>
            <a:tailEnd/>
          </a:ln>
        </p:spPr>
        <p:txBody>
          <a:bodyPr vert="horz" wrap="square" lIns="145436" tIns="72717" rIns="145436" bIns="72717" numCol="1" rtlCol="0" anchor="t" anchorCtr="0" compatLnSpc="1">
            <a:prstTxWarp prst="textNoShape">
              <a:avLst/>
            </a:prstTxWarp>
          </a:bodyPr>
          <a:lstStyle/>
          <a:p>
            <a:pPr algn="ctr"/>
            <a:endParaRPr lang="fr-CA" sz="4294" dirty="0"/>
          </a:p>
        </p:txBody>
      </p:sp>
      <p:sp>
        <p:nvSpPr>
          <p:cNvPr id="14" name="Text Placeholder 32">
            <a:extLst>
              <a:ext uri="{FF2B5EF4-FFF2-40B4-BE49-F238E27FC236}">
                <a16:creationId xmlns:a16="http://schemas.microsoft.com/office/drawing/2014/main" id="{6AED7295-C155-5022-FAF2-2B5D7C639585}"/>
              </a:ext>
            </a:extLst>
          </p:cNvPr>
          <p:cNvSpPr>
            <a:spLocks noGrp="1"/>
          </p:cNvSpPr>
          <p:nvPr>
            <p:ph type="body" sz="quarter" idx="19" hasCustomPrompt="1"/>
          </p:nvPr>
        </p:nvSpPr>
        <p:spPr>
          <a:xfrm>
            <a:off x="6578929" y="5627224"/>
            <a:ext cx="4744987" cy="437834"/>
          </a:xfrm>
          <a:prstGeom prst="rect">
            <a:avLst/>
          </a:prstGeom>
        </p:spPr>
        <p:txBody>
          <a:bodyPr anchor="t">
            <a:noAutofit/>
          </a:bodyPr>
          <a:lstStyle>
            <a:lvl1pPr marL="0" indent="0" algn="ctr">
              <a:lnSpc>
                <a:spcPct val="100000"/>
              </a:lnSpc>
              <a:spcBef>
                <a:spcPts val="0"/>
              </a:spcBef>
              <a:buNone/>
              <a:defRPr sz="2000" b="1"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LEARN MORE</a:t>
            </a:r>
            <a:endParaRPr lang="en-US" dirty="0"/>
          </a:p>
        </p:txBody>
      </p:sp>
    </p:spTree>
    <p:extLst>
      <p:ext uri="{BB962C8B-B14F-4D97-AF65-F5344CB8AC3E}">
        <p14:creationId xmlns:p14="http://schemas.microsoft.com/office/powerpoint/2010/main" val="2905739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0E807BD2-97E5-C5B5-B370-F5AF1F8A37FB}"/>
              </a:ext>
            </a:extLst>
          </p:cNvPr>
          <p:cNvSpPr/>
          <p:nvPr userDrawn="1"/>
        </p:nvSpPr>
        <p:spPr>
          <a:xfrm rot="5400000" flipH="1">
            <a:off x="5832064" y="-240813"/>
            <a:ext cx="6115866" cy="6604005"/>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1">
            <a:extLst>
              <a:ext uri="{FF2B5EF4-FFF2-40B4-BE49-F238E27FC236}">
                <a16:creationId xmlns:a16="http://schemas.microsoft.com/office/drawing/2014/main" id="{0532DF0D-D7FD-72B7-24C4-8E8E48CFAFB4}"/>
              </a:ext>
            </a:extLst>
          </p:cNvPr>
          <p:cNvSpPr/>
          <p:nvPr userDrawn="1"/>
        </p:nvSpPr>
        <p:spPr>
          <a:xfrm>
            <a:off x="787883"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32" name="Text Placeholder 23">
            <a:extLst>
              <a:ext uri="{FF2B5EF4-FFF2-40B4-BE49-F238E27FC236}">
                <a16:creationId xmlns:a16="http://schemas.microsoft.com/office/drawing/2014/main" id="{E1B388D9-79A8-4F4E-A699-E4B798FB46A7}"/>
              </a:ext>
            </a:extLst>
          </p:cNvPr>
          <p:cNvSpPr>
            <a:spLocks noGrp="1"/>
          </p:cNvSpPr>
          <p:nvPr>
            <p:ph type="body" sz="quarter" idx="19" hasCustomPrompt="1"/>
          </p:nvPr>
        </p:nvSpPr>
        <p:spPr>
          <a:xfrm>
            <a:off x="8542553" y="2258450"/>
            <a:ext cx="3195486" cy="731140"/>
          </a:xfrm>
          <a:prstGeom prst="rect">
            <a:avLst/>
          </a:prstGeom>
        </p:spPr>
        <p:txBody>
          <a:bodyPr anchor="ctr">
            <a:normAutofit/>
          </a:bodyPr>
          <a:lstStyle>
            <a:lvl1pPr marL="0" indent="0" algn="r">
              <a:buNone/>
              <a:defRPr sz="2800" baseline="0">
                <a:solidFill>
                  <a:schemeClr val="bg1"/>
                </a:solidFill>
                <a:latin typeface="+mn-lt"/>
              </a:defRPr>
            </a:lvl1pPr>
          </a:lstStyle>
          <a:p>
            <a:pPr lvl="0"/>
            <a:r>
              <a:rPr lang="en-US" dirty="0"/>
              <a:t>Any Questions?</a:t>
            </a:r>
          </a:p>
        </p:txBody>
      </p:sp>
      <p:sp>
        <p:nvSpPr>
          <p:cNvPr id="33" name="Text Placeholder 23">
            <a:extLst>
              <a:ext uri="{FF2B5EF4-FFF2-40B4-BE49-F238E27FC236}">
                <a16:creationId xmlns:a16="http://schemas.microsoft.com/office/drawing/2014/main" id="{A262A524-87DB-9447-BD5C-C79347DB3C1A}"/>
              </a:ext>
            </a:extLst>
          </p:cNvPr>
          <p:cNvSpPr>
            <a:spLocks noGrp="1"/>
          </p:cNvSpPr>
          <p:nvPr>
            <p:ph type="body" sz="quarter" idx="20" hasCustomPrompt="1"/>
          </p:nvPr>
        </p:nvSpPr>
        <p:spPr>
          <a:xfrm>
            <a:off x="8542553" y="1448874"/>
            <a:ext cx="3195485" cy="837258"/>
          </a:xfrm>
          <a:prstGeom prst="rect">
            <a:avLst/>
          </a:prstGeom>
        </p:spPr>
        <p:txBody>
          <a:bodyPr anchor="ctr">
            <a:normAutofit/>
          </a:bodyPr>
          <a:lstStyle>
            <a:lvl1pPr marL="0" indent="0" algn="r">
              <a:buNone/>
              <a:defRPr sz="5000" baseline="0">
                <a:solidFill>
                  <a:schemeClr val="bg1"/>
                </a:solidFill>
                <a:latin typeface="+mn-lt"/>
              </a:defRPr>
            </a:lvl1pPr>
          </a:lstStyle>
          <a:p>
            <a:pPr lvl="0"/>
            <a:r>
              <a:rPr lang="en-US" dirty="0"/>
              <a:t>Thank You</a:t>
            </a:r>
          </a:p>
        </p:txBody>
      </p:sp>
      <p:sp>
        <p:nvSpPr>
          <p:cNvPr id="18" name="Freeform 17">
            <a:extLst>
              <a:ext uri="{FF2B5EF4-FFF2-40B4-BE49-F238E27FC236}">
                <a16:creationId xmlns:a16="http://schemas.microsoft.com/office/drawing/2014/main" id="{12FAB2F2-1FC0-5327-17DE-B8FE08A80275}"/>
              </a:ext>
            </a:extLst>
          </p:cNvPr>
          <p:cNvSpPr/>
          <p:nvPr userDrawn="1"/>
        </p:nvSpPr>
        <p:spPr>
          <a:xfrm>
            <a:off x="-36951"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9" name="Text Placeholder 23">
            <a:extLst>
              <a:ext uri="{FF2B5EF4-FFF2-40B4-BE49-F238E27FC236}">
                <a16:creationId xmlns:a16="http://schemas.microsoft.com/office/drawing/2014/main" id="{68D02844-8FD4-0761-81EA-96690D61DEE3}"/>
              </a:ext>
            </a:extLst>
          </p:cNvPr>
          <p:cNvSpPr>
            <a:spLocks noGrp="1"/>
          </p:cNvSpPr>
          <p:nvPr>
            <p:ph type="body" sz="quarter" idx="17" hasCustomPrompt="1"/>
          </p:nvPr>
        </p:nvSpPr>
        <p:spPr>
          <a:xfrm>
            <a:off x="603661" y="4708722"/>
            <a:ext cx="4414577" cy="679345"/>
          </a:xfrm>
          <a:prstGeom prst="rect">
            <a:avLst/>
          </a:prstGeom>
        </p:spPr>
        <p:txBody>
          <a:bodyPr>
            <a:noAutofit/>
          </a:bodyPr>
          <a:lstStyle>
            <a:lvl1pPr marL="0" indent="0" algn="l">
              <a:buNone/>
              <a:defRPr sz="2800" b="0" i="0">
                <a:solidFill>
                  <a:schemeClr val="bg1"/>
                </a:solidFill>
                <a:latin typeface="+mn-lt"/>
              </a:defRPr>
            </a:lvl1pPr>
          </a:lstStyle>
          <a:p>
            <a:pPr lvl="0"/>
            <a:r>
              <a:rPr lang="en-US" dirty="0" err="1"/>
              <a:t>www.website.eu</a:t>
            </a:r>
            <a:endParaRPr lang="en-US" dirty="0"/>
          </a:p>
        </p:txBody>
      </p:sp>
      <p:sp>
        <p:nvSpPr>
          <p:cNvPr id="4" name="TextBox 3">
            <a:extLst>
              <a:ext uri="{FF2B5EF4-FFF2-40B4-BE49-F238E27FC236}">
                <a16:creationId xmlns:a16="http://schemas.microsoft.com/office/drawing/2014/main" id="{25FB937C-2F3B-16A8-226A-EA9B789B6EBF}"/>
              </a:ext>
            </a:extLst>
          </p:cNvPr>
          <p:cNvSpPr txBox="1"/>
          <p:nvPr userDrawn="1"/>
        </p:nvSpPr>
        <p:spPr>
          <a:xfrm>
            <a:off x="2571917" y="5999367"/>
            <a:ext cx="4399921" cy="553998"/>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75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750" i="0" dirty="0">
              <a:solidFill>
                <a:srgbClr val="40404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1A16752-D3FF-6866-AB52-CD5E21A9CD51}"/>
              </a:ext>
            </a:extLst>
          </p:cNvPr>
          <p:cNvPicPr>
            <a:picLocks noChangeAspect="1"/>
          </p:cNvPicPr>
          <p:nvPr userDrawn="1"/>
        </p:nvPicPr>
        <p:blipFill>
          <a:blip r:embed="rId2"/>
          <a:stretch>
            <a:fillRect/>
          </a:stretch>
        </p:blipFill>
        <p:spPr>
          <a:xfrm>
            <a:off x="595916" y="5973915"/>
            <a:ext cx="1989660" cy="443041"/>
          </a:xfrm>
          <a:prstGeom prst="rect">
            <a:avLst/>
          </a:prstGeom>
        </p:spPr>
      </p:pic>
      <p:pic>
        <p:nvPicPr>
          <p:cNvPr id="16" name="Picture 15">
            <a:extLst>
              <a:ext uri="{FF2B5EF4-FFF2-40B4-BE49-F238E27FC236}">
                <a16:creationId xmlns:a16="http://schemas.microsoft.com/office/drawing/2014/main" id="{0786199D-2882-02E5-01F8-C0992EF4701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6899" y="696090"/>
            <a:ext cx="2957461" cy="2173556"/>
          </a:xfrm>
          <a:prstGeom prst="rect">
            <a:avLst/>
          </a:prstGeom>
        </p:spPr>
      </p:pic>
    </p:spTree>
    <p:extLst>
      <p:ext uri="{BB962C8B-B14F-4D97-AF65-F5344CB8AC3E}">
        <p14:creationId xmlns:p14="http://schemas.microsoft.com/office/powerpoint/2010/main" val="309706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216ABBD-EE0D-F76D-7AA4-AC96C297C838}"/>
              </a:ext>
            </a:extLst>
          </p:cNvPr>
          <p:cNvCxnSpPr>
            <a:cxnSpLocks/>
          </p:cNvCxnSpPr>
          <p:nvPr userDrawn="1"/>
        </p:nvCxnSpPr>
        <p:spPr>
          <a:xfrm>
            <a:off x="11768660" y="6652968"/>
            <a:ext cx="423340" cy="0"/>
          </a:xfrm>
          <a:prstGeom prst="line">
            <a:avLst/>
          </a:prstGeom>
          <a:ln w="12700">
            <a:solidFill>
              <a:srgbClr val="5398A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14703B9D-CF86-F983-AA3B-BBE6BB186C75}"/>
              </a:ext>
            </a:extLst>
          </p:cNvPr>
          <p:cNvPicPr>
            <a:picLocks noChangeAspect="1"/>
          </p:cNvPicPr>
          <p:nvPr userDrawn="1"/>
        </p:nvPicPr>
        <p:blipFill rotWithShape="1">
          <a:blip r:embed="rId21">
            <a:extLst>
              <a:ext uri="{28A0092B-C50C-407E-A947-70E740481C1C}">
                <a14:useLocalDpi xmlns:a14="http://schemas.microsoft.com/office/drawing/2010/main" val="0"/>
              </a:ext>
            </a:extLst>
          </a:blip>
          <a:srcRect l="5658" t="83100" r="4952" b="3474"/>
          <a:stretch/>
        </p:blipFill>
        <p:spPr>
          <a:xfrm rot="16200000">
            <a:off x="11194976" y="5679270"/>
            <a:ext cx="1512233" cy="166935"/>
          </a:xfrm>
          <a:prstGeom prst="rect">
            <a:avLst/>
          </a:prstGeom>
        </p:spPr>
      </p:pic>
    </p:spTree>
    <p:extLst>
      <p:ext uri="{BB962C8B-B14F-4D97-AF65-F5344CB8AC3E}">
        <p14:creationId xmlns:p14="http://schemas.microsoft.com/office/powerpoint/2010/main" val="580465908"/>
      </p:ext>
    </p:extLst>
  </p:cSld>
  <p:clrMap bg1="lt1" tx1="dk1" bg2="lt2" tx2="dk2" accent1="accent1" accent2="accent2" accent3="accent3" accent4="accent4" accent5="accent5" accent6="accent6" hlink="hlink" folHlink="folHlink"/>
  <p:sldLayoutIdLst>
    <p:sldLayoutId id="2147483829" r:id="rId1"/>
    <p:sldLayoutId id="2147483881" r:id="rId2"/>
    <p:sldLayoutId id="2147483888" r:id="rId3"/>
    <p:sldLayoutId id="2147483842" r:id="rId4"/>
    <p:sldLayoutId id="2147483840" r:id="rId5"/>
    <p:sldLayoutId id="2147483880" r:id="rId6"/>
    <p:sldLayoutId id="2147483889" r:id="rId7"/>
    <p:sldLayoutId id="2147483861" r:id="rId8"/>
    <p:sldLayoutId id="2147483897" r:id="rId9"/>
    <p:sldLayoutId id="2147483884" r:id="rId10"/>
    <p:sldLayoutId id="2147483841" r:id="rId11"/>
    <p:sldLayoutId id="2147483898" r:id="rId12"/>
    <p:sldLayoutId id="2147483879" r:id="rId13"/>
    <p:sldLayoutId id="2147483878" r:id="rId14"/>
    <p:sldLayoutId id="2147483891" r:id="rId15"/>
    <p:sldLayoutId id="2147483894" r:id="rId16"/>
    <p:sldLayoutId id="2147483893" r:id="rId17"/>
    <p:sldLayoutId id="2147483895" r:id="rId18"/>
    <p:sldLayoutId id="2147483853" r:id="rId19"/>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3.xml"/><Relationship Id="rId5" Type="http://schemas.openxmlformats.org/officeDocument/2006/relationships/image" Target="../media/image15.jpg"/><Relationship Id="rId4" Type="http://schemas.openxmlformats.org/officeDocument/2006/relationships/image" Target="../media/image14.jpg"/></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hyperlink" Target="https://www.unicef.org/parenting/mental-health/climate-anxiety" TargetMode="External"/><Relationship Id="rId1" Type="http://schemas.openxmlformats.org/officeDocument/2006/relationships/slideLayout" Target="../slideLayouts/slideLayout1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hyperlink" Target="https://www.weforum.org/stories/2024/05/climate-anxiety-is-on-the-rise-heres-what-we-do-about-it/" TargetMode="External"/><Relationship Id="rId1" Type="http://schemas.openxmlformats.org/officeDocument/2006/relationships/slideLayout" Target="../slideLayouts/slideLayout17.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hyperlink" Target="https://www.ons.gov.uk/peoplepopulationandcommunity/wellbeing/articles/threequartersofadultsingreatbritainworryaboutclimatechange/2021-11-05" TargetMode="Externa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hyperlink" Target="https://mentalhealth-uk.org/blog/what-is-climate-anxiety-and-what-can-we-do-about-it/" TargetMode="External"/><Relationship Id="rId1" Type="http://schemas.openxmlformats.org/officeDocument/2006/relationships/slideLayout" Target="../slideLayouts/slideLayout17.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hyperlink" Target="https://www.conservation.org/stories/climate-change-facts" TargetMode="External"/><Relationship Id="rId1" Type="http://schemas.openxmlformats.org/officeDocument/2006/relationships/slideLayout" Target="../slideLayouts/slideLayout17.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hyperlink" Target="https://earth.org/data_visualization/11-interesting-facts-about-climate-change/" TargetMode="External"/><Relationship Id="rId1" Type="http://schemas.openxmlformats.org/officeDocument/2006/relationships/slideLayout" Target="../slideLayouts/slideLayout17.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781E6D-235E-D571-700B-0B94076F40EB}"/>
              </a:ext>
            </a:extLst>
          </p:cNvPr>
          <p:cNvSpPr/>
          <p:nvPr/>
        </p:nvSpPr>
        <p:spPr>
          <a:xfrm>
            <a:off x="401451" y="4056389"/>
            <a:ext cx="4844918" cy="1111514"/>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pc="324" dirty="0">
                <a:solidFill>
                  <a:schemeClr val="bg1"/>
                </a:solidFill>
                <a:latin typeface="Calibri" panose="020F0502020204030204" pitchFamily="34" charset="0"/>
                <a:cs typeface="Calibri" panose="020F0502020204030204" pitchFamily="34" charset="0"/>
              </a:rPr>
              <a:t>Visualizing the Facts About Climate Anxiety</a:t>
            </a:r>
          </a:p>
        </p:txBody>
      </p:sp>
      <p:sp>
        <p:nvSpPr>
          <p:cNvPr id="3" name="Text Placeholder 2">
            <a:extLst>
              <a:ext uri="{FF2B5EF4-FFF2-40B4-BE49-F238E27FC236}">
                <a16:creationId xmlns:a16="http://schemas.microsoft.com/office/drawing/2014/main" id="{EFCB9B2A-CF41-A6DB-7204-A51510D2D895}"/>
              </a:ext>
            </a:extLst>
          </p:cNvPr>
          <p:cNvSpPr>
            <a:spLocks noGrp="1"/>
          </p:cNvSpPr>
          <p:nvPr>
            <p:ph type="body" sz="quarter" idx="4294967295"/>
          </p:nvPr>
        </p:nvSpPr>
        <p:spPr>
          <a:xfrm>
            <a:off x="6932640" y="5408899"/>
            <a:ext cx="4862945" cy="679345"/>
          </a:xfrm>
          <a:prstGeom prst="rect">
            <a:avLst/>
          </a:prstGeom>
        </p:spPr>
        <p:txBody>
          <a:bodyPr/>
          <a:lstStyle/>
          <a:p>
            <a:pPr marL="0" indent="0" algn="r">
              <a:buNone/>
            </a:pP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3D5FF687-F8E4-68BB-6B59-512672391B7F}"/>
              </a:ext>
            </a:extLst>
          </p:cNvPr>
          <p:cNvSpPr/>
          <p:nvPr/>
        </p:nvSpPr>
        <p:spPr>
          <a:xfrm>
            <a:off x="8728364" y="1224940"/>
            <a:ext cx="3463636" cy="3730070"/>
          </a:xfrm>
          <a:prstGeom prst="rect">
            <a:avLst/>
          </a:prstGeom>
          <a:blipFill>
            <a:blip r:embed="rId2">
              <a:alphaModFix amt="73000"/>
            </a:blip>
            <a:srcRect/>
            <a:stretch>
              <a:fillRect l="15691" t="30672" r="-23223" b="-3067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6D543B-908E-6CBC-E635-5AAF93F49CCA}"/>
              </a:ext>
            </a:extLst>
          </p:cNvPr>
          <p:cNvSpPr/>
          <p:nvPr/>
        </p:nvSpPr>
        <p:spPr>
          <a:xfrm>
            <a:off x="401452" y="2728966"/>
            <a:ext cx="4844918" cy="1111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pc="324" dirty="0">
                <a:solidFill>
                  <a:srgbClr val="5398A2"/>
                </a:solidFill>
                <a:latin typeface="Calibri" panose="020F0502020204030204" pitchFamily="34" charset="0"/>
                <a:cs typeface="Calibri" panose="020F0502020204030204" pitchFamily="34" charset="0"/>
              </a:rPr>
              <a:t>Digital Literacy:</a:t>
            </a:r>
          </a:p>
        </p:txBody>
      </p:sp>
      <p:pic>
        <p:nvPicPr>
          <p:cNvPr id="8" name="Picture Placeholder 7">
            <a:extLst>
              <a:ext uri="{FF2B5EF4-FFF2-40B4-BE49-F238E27FC236}">
                <a16:creationId xmlns:a16="http://schemas.microsoft.com/office/drawing/2014/main" id="{98948923-5E7D-0250-FBFB-CEF1DDBE521B}"/>
              </a:ext>
            </a:extLst>
          </p:cNvPr>
          <p:cNvPicPr>
            <a:picLocks noGrp="1" noChangeAspect="1"/>
          </p:cNvPicPr>
          <p:nvPr>
            <p:ph type="pic" sz="quarter" idx="19"/>
          </p:nvPr>
        </p:nvPicPr>
        <p:blipFill>
          <a:blip r:embed="rId3"/>
          <a:srcRect l="9503" r="9503"/>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Tree>
    <p:extLst>
      <p:ext uri="{BB962C8B-B14F-4D97-AF65-F5344CB8AC3E}">
        <p14:creationId xmlns:p14="http://schemas.microsoft.com/office/powerpoint/2010/main" val="2254164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70B3AA66-31D2-15C0-0E51-C1E922916221}"/>
              </a:ext>
            </a:extLst>
          </p:cNvPr>
          <p:cNvSpPr>
            <a:spLocks noGrp="1"/>
          </p:cNvSpPr>
          <p:nvPr>
            <p:ph type="body" sz="quarter" idx="42"/>
          </p:nvPr>
        </p:nvSpPr>
        <p:spPr/>
        <p:txBody>
          <a:bodyPr/>
          <a:lstStyle/>
          <a:p>
            <a:r>
              <a:rPr lang="en-US" dirty="0"/>
              <a:t>CONTENTS</a:t>
            </a:r>
          </a:p>
        </p:txBody>
      </p:sp>
      <p:sp>
        <p:nvSpPr>
          <p:cNvPr id="10" name="Text Placeholder 9">
            <a:extLst>
              <a:ext uri="{FF2B5EF4-FFF2-40B4-BE49-F238E27FC236}">
                <a16:creationId xmlns:a16="http://schemas.microsoft.com/office/drawing/2014/main" id="{163783B1-DFC0-4053-4BCA-33C03CC7ED81}"/>
              </a:ext>
            </a:extLst>
          </p:cNvPr>
          <p:cNvSpPr>
            <a:spLocks noGrp="1"/>
          </p:cNvSpPr>
          <p:nvPr>
            <p:ph type="body" sz="quarter" idx="18"/>
          </p:nvPr>
        </p:nvSpPr>
        <p:spPr/>
        <p:txBody>
          <a:bodyPr/>
          <a:lstStyle/>
          <a:p>
            <a:r>
              <a:rPr lang="en-US" dirty="0"/>
              <a:t>Introduction</a:t>
            </a:r>
          </a:p>
        </p:txBody>
      </p:sp>
      <p:sp>
        <p:nvSpPr>
          <p:cNvPr id="11" name="Text Placeholder 10">
            <a:extLst>
              <a:ext uri="{FF2B5EF4-FFF2-40B4-BE49-F238E27FC236}">
                <a16:creationId xmlns:a16="http://schemas.microsoft.com/office/drawing/2014/main" id="{42968184-7B94-9D8B-33FF-9C38278D2F62}"/>
              </a:ext>
            </a:extLst>
          </p:cNvPr>
          <p:cNvSpPr>
            <a:spLocks noGrp="1"/>
          </p:cNvSpPr>
          <p:nvPr>
            <p:ph type="body" sz="quarter" idx="19"/>
          </p:nvPr>
        </p:nvSpPr>
        <p:spPr/>
        <p:txBody>
          <a:bodyPr/>
          <a:lstStyle/>
          <a:p>
            <a:r>
              <a:rPr lang="en-US" dirty="0"/>
              <a:t>00</a:t>
            </a:r>
          </a:p>
        </p:txBody>
      </p:sp>
      <p:sp>
        <p:nvSpPr>
          <p:cNvPr id="14" name="Text Placeholder 13">
            <a:extLst>
              <a:ext uri="{FF2B5EF4-FFF2-40B4-BE49-F238E27FC236}">
                <a16:creationId xmlns:a16="http://schemas.microsoft.com/office/drawing/2014/main" id="{B474679A-1DBB-68EC-2816-46658686C85E}"/>
              </a:ext>
            </a:extLst>
          </p:cNvPr>
          <p:cNvSpPr>
            <a:spLocks noGrp="1"/>
          </p:cNvSpPr>
          <p:nvPr>
            <p:ph type="body" sz="quarter" idx="43"/>
          </p:nvPr>
        </p:nvSpPr>
        <p:spPr/>
        <p:txBody>
          <a:bodyPr/>
          <a:lstStyle/>
          <a:p>
            <a:r>
              <a:rPr lang="en-US" dirty="0"/>
              <a:t>Step 1: Explore the Topic and Select Facts</a:t>
            </a:r>
          </a:p>
        </p:txBody>
      </p:sp>
      <p:sp>
        <p:nvSpPr>
          <p:cNvPr id="15" name="Text Placeholder 14">
            <a:extLst>
              <a:ext uri="{FF2B5EF4-FFF2-40B4-BE49-F238E27FC236}">
                <a16:creationId xmlns:a16="http://schemas.microsoft.com/office/drawing/2014/main" id="{7B8F4EB6-AD67-1BB4-5CDA-1043AC4AAA04}"/>
              </a:ext>
            </a:extLst>
          </p:cNvPr>
          <p:cNvSpPr>
            <a:spLocks noGrp="1"/>
          </p:cNvSpPr>
          <p:nvPr>
            <p:ph type="body" sz="quarter" idx="44"/>
          </p:nvPr>
        </p:nvSpPr>
        <p:spPr/>
        <p:txBody>
          <a:bodyPr/>
          <a:lstStyle/>
          <a:p>
            <a:r>
              <a:rPr lang="en-US" dirty="0"/>
              <a:t>01</a:t>
            </a:r>
          </a:p>
        </p:txBody>
      </p:sp>
      <p:sp>
        <p:nvSpPr>
          <p:cNvPr id="17" name="Text Placeholder 16">
            <a:extLst>
              <a:ext uri="{FF2B5EF4-FFF2-40B4-BE49-F238E27FC236}">
                <a16:creationId xmlns:a16="http://schemas.microsoft.com/office/drawing/2014/main" id="{7D2B8D38-6BCA-EA9B-81BB-3128C83B2BF7}"/>
              </a:ext>
            </a:extLst>
          </p:cNvPr>
          <p:cNvSpPr>
            <a:spLocks noGrp="1"/>
          </p:cNvSpPr>
          <p:nvPr>
            <p:ph type="body" sz="quarter" idx="46"/>
          </p:nvPr>
        </p:nvSpPr>
        <p:spPr/>
        <p:txBody>
          <a:bodyPr/>
          <a:lstStyle/>
          <a:p>
            <a:r>
              <a:rPr lang="en-US" dirty="0"/>
              <a:t>Step 2: Choose a Free Design Tool</a:t>
            </a:r>
            <a:endParaRPr lang="en-IN" dirty="0"/>
          </a:p>
        </p:txBody>
      </p:sp>
      <p:sp>
        <p:nvSpPr>
          <p:cNvPr id="18" name="Text Placeholder 17">
            <a:extLst>
              <a:ext uri="{FF2B5EF4-FFF2-40B4-BE49-F238E27FC236}">
                <a16:creationId xmlns:a16="http://schemas.microsoft.com/office/drawing/2014/main" id="{71041340-DB9F-1FE4-1E1F-0CFDC896C31F}"/>
              </a:ext>
            </a:extLst>
          </p:cNvPr>
          <p:cNvSpPr>
            <a:spLocks noGrp="1"/>
          </p:cNvSpPr>
          <p:nvPr>
            <p:ph type="body" sz="quarter" idx="47"/>
          </p:nvPr>
        </p:nvSpPr>
        <p:spPr/>
        <p:txBody>
          <a:bodyPr/>
          <a:lstStyle/>
          <a:p>
            <a:r>
              <a:rPr lang="en-US" dirty="0"/>
              <a:t>02</a:t>
            </a:r>
          </a:p>
        </p:txBody>
      </p:sp>
      <p:sp>
        <p:nvSpPr>
          <p:cNvPr id="20" name="Text Placeholder 19">
            <a:extLst>
              <a:ext uri="{FF2B5EF4-FFF2-40B4-BE49-F238E27FC236}">
                <a16:creationId xmlns:a16="http://schemas.microsoft.com/office/drawing/2014/main" id="{299025FD-5C54-8FC6-AB79-5F0342F1C700}"/>
              </a:ext>
            </a:extLst>
          </p:cNvPr>
          <p:cNvSpPr>
            <a:spLocks noGrp="1"/>
          </p:cNvSpPr>
          <p:nvPr>
            <p:ph type="body" sz="quarter" idx="49"/>
          </p:nvPr>
        </p:nvSpPr>
        <p:spPr/>
        <p:txBody>
          <a:bodyPr/>
          <a:lstStyle/>
          <a:p>
            <a:r>
              <a:rPr lang="en-US" dirty="0"/>
              <a:t>Step 3: Design Your Infographic</a:t>
            </a:r>
          </a:p>
        </p:txBody>
      </p:sp>
      <p:sp>
        <p:nvSpPr>
          <p:cNvPr id="21" name="Text Placeholder 20">
            <a:extLst>
              <a:ext uri="{FF2B5EF4-FFF2-40B4-BE49-F238E27FC236}">
                <a16:creationId xmlns:a16="http://schemas.microsoft.com/office/drawing/2014/main" id="{2D92ADCA-D5C5-A7EE-91E8-B4AA88993D0A}"/>
              </a:ext>
            </a:extLst>
          </p:cNvPr>
          <p:cNvSpPr>
            <a:spLocks noGrp="1"/>
          </p:cNvSpPr>
          <p:nvPr>
            <p:ph type="body" sz="quarter" idx="50"/>
          </p:nvPr>
        </p:nvSpPr>
        <p:spPr/>
        <p:txBody>
          <a:bodyPr/>
          <a:lstStyle/>
          <a:p>
            <a:r>
              <a:rPr lang="en-US" dirty="0"/>
              <a:t>03</a:t>
            </a:r>
          </a:p>
        </p:txBody>
      </p:sp>
      <p:pic>
        <p:nvPicPr>
          <p:cNvPr id="12" name="Picture Placeholder 11">
            <a:extLst>
              <a:ext uri="{FF2B5EF4-FFF2-40B4-BE49-F238E27FC236}">
                <a16:creationId xmlns:a16="http://schemas.microsoft.com/office/drawing/2014/main" id="{F8346A3B-8384-1759-E489-D8E762BA7CEA}"/>
              </a:ext>
            </a:extLst>
          </p:cNvPr>
          <p:cNvPicPr>
            <a:picLocks noGrp="1" noChangeAspect="1"/>
          </p:cNvPicPr>
          <p:nvPr>
            <p:ph type="pic" sz="quarter" idx="12"/>
          </p:nvPr>
        </p:nvPicPr>
        <p:blipFill>
          <a:blip r:embed="rId2"/>
          <a:srcRect l="33390" r="33390"/>
          <a:stretch>
            <a:fillRect/>
          </a:stretch>
        </p:blipFill>
        <p:spPr>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FFFFFF">
              <a:lumMod val="95000"/>
            </a:srgbClr>
          </a:solidFill>
        </p:spPr>
      </p:pic>
      <p:pic>
        <p:nvPicPr>
          <p:cNvPr id="6" name="Picture Placeholder 5">
            <a:extLst>
              <a:ext uri="{FF2B5EF4-FFF2-40B4-BE49-F238E27FC236}">
                <a16:creationId xmlns:a16="http://schemas.microsoft.com/office/drawing/2014/main" id="{E449FDDC-EC7A-033A-3767-1B76EAD8DC4F}"/>
              </a:ext>
            </a:extLst>
          </p:cNvPr>
          <p:cNvPicPr>
            <a:picLocks noGrp="1" noChangeAspect="1"/>
          </p:cNvPicPr>
          <p:nvPr>
            <p:ph type="pic" sz="quarter" idx="10"/>
          </p:nvPr>
        </p:nvPicPr>
        <p:blipFill>
          <a:blip r:embed="rId3"/>
          <a:srcRect l="33945" r="33945"/>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19" name="Picture Placeholder 18">
            <a:extLst>
              <a:ext uri="{FF2B5EF4-FFF2-40B4-BE49-F238E27FC236}">
                <a16:creationId xmlns:a16="http://schemas.microsoft.com/office/drawing/2014/main" id="{12D1C16E-7EC3-3D14-4B72-8B59FE182FA7}"/>
              </a:ext>
            </a:extLst>
          </p:cNvPr>
          <p:cNvPicPr>
            <a:picLocks noGrp="1" noChangeAspect="1"/>
          </p:cNvPicPr>
          <p:nvPr>
            <p:ph type="pic" sz="quarter" idx="11"/>
          </p:nvPr>
        </p:nvPicPr>
        <p:blipFill>
          <a:blip r:embed="rId4"/>
          <a:srcRect l="30170" r="30170"/>
          <a:stretch>
            <a:fillRect/>
          </a:stretch>
        </p:blipFill>
        <p:spPr>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rgbClr val="FFFFFF">
              <a:lumMod val="95000"/>
            </a:srgbClr>
          </a:solidFill>
        </p:spPr>
      </p:pic>
      <p:pic>
        <p:nvPicPr>
          <p:cNvPr id="26" name="Picture Placeholder 25">
            <a:extLst>
              <a:ext uri="{FF2B5EF4-FFF2-40B4-BE49-F238E27FC236}">
                <a16:creationId xmlns:a16="http://schemas.microsoft.com/office/drawing/2014/main" id="{DA91B45A-5999-E420-DB69-BF08DE822985}"/>
              </a:ext>
            </a:extLst>
          </p:cNvPr>
          <p:cNvPicPr>
            <a:picLocks noGrp="1" noChangeAspect="1"/>
          </p:cNvPicPr>
          <p:nvPr>
            <p:ph type="pic" sz="quarter" idx="13"/>
          </p:nvPr>
        </p:nvPicPr>
        <p:blipFill>
          <a:blip r:embed="rId5"/>
          <a:srcRect l="30607" r="30607"/>
          <a:stretch>
            <a:fillRect/>
          </a:stretch>
        </p:blipFill>
        <p:spPr>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rgbClr val="FFFFFF">
              <a:lumMod val="95000"/>
            </a:srgbClr>
          </a:solidFill>
        </p:spPr>
      </p:pic>
    </p:spTree>
    <p:extLst>
      <p:ext uri="{BB962C8B-B14F-4D97-AF65-F5344CB8AC3E}">
        <p14:creationId xmlns:p14="http://schemas.microsoft.com/office/powerpoint/2010/main" val="173721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CF2D0709-E7F3-1896-AEB2-7A70E9FAEBB7}"/>
              </a:ext>
            </a:extLst>
          </p:cNvPr>
          <p:cNvSpPr>
            <a:spLocks noGrp="1"/>
          </p:cNvSpPr>
          <p:nvPr>
            <p:ph type="body" sz="quarter" idx="42"/>
          </p:nvPr>
        </p:nvSpPr>
        <p:spPr/>
        <p:txBody>
          <a:bodyPr/>
          <a:lstStyle/>
          <a:p>
            <a:r>
              <a:rPr lang="en-US" dirty="0"/>
              <a:t>CONTENTS</a:t>
            </a:r>
          </a:p>
          <a:p>
            <a:endParaRPr lang="en-US" dirty="0"/>
          </a:p>
        </p:txBody>
      </p:sp>
      <p:sp>
        <p:nvSpPr>
          <p:cNvPr id="8" name="Text Placeholder 7">
            <a:extLst>
              <a:ext uri="{FF2B5EF4-FFF2-40B4-BE49-F238E27FC236}">
                <a16:creationId xmlns:a16="http://schemas.microsoft.com/office/drawing/2014/main" id="{E4660C4B-65DD-F432-26F1-FEF2DC46FDD2}"/>
              </a:ext>
            </a:extLst>
          </p:cNvPr>
          <p:cNvSpPr>
            <a:spLocks noGrp="1"/>
          </p:cNvSpPr>
          <p:nvPr>
            <p:ph type="body" sz="quarter" idx="18"/>
          </p:nvPr>
        </p:nvSpPr>
        <p:spPr/>
        <p:txBody>
          <a:bodyPr/>
          <a:lstStyle/>
          <a:p>
            <a:r>
              <a:rPr lang="en-US" dirty="0"/>
              <a:t>Step 4: Share and Reflect</a:t>
            </a:r>
            <a:endParaRPr lang="en-IN" dirty="0"/>
          </a:p>
        </p:txBody>
      </p:sp>
      <p:sp>
        <p:nvSpPr>
          <p:cNvPr id="9" name="Text Placeholder 8">
            <a:extLst>
              <a:ext uri="{FF2B5EF4-FFF2-40B4-BE49-F238E27FC236}">
                <a16:creationId xmlns:a16="http://schemas.microsoft.com/office/drawing/2014/main" id="{39F1B639-4712-A922-710F-1A10D67D56E3}"/>
              </a:ext>
            </a:extLst>
          </p:cNvPr>
          <p:cNvSpPr>
            <a:spLocks noGrp="1"/>
          </p:cNvSpPr>
          <p:nvPr>
            <p:ph type="body" sz="quarter" idx="19"/>
          </p:nvPr>
        </p:nvSpPr>
        <p:spPr/>
        <p:txBody>
          <a:bodyPr/>
          <a:lstStyle/>
          <a:p>
            <a:r>
              <a:rPr lang="en-US" dirty="0"/>
              <a:t>04</a:t>
            </a:r>
          </a:p>
        </p:txBody>
      </p:sp>
      <p:sp>
        <p:nvSpPr>
          <p:cNvPr id="12" name="Text Placeholder 11">
            <a:extLst>
              <a:ext uri="{FF2B5EF4-FFF2-40B4-BE49-F238E27FC236}">
                <a16:creationId xmlns:a16="http://schemas.microsoft.com/office/drawing/2014/main" id="{BF5C3B50-1620-AFF1-7592-031C77F8A105}"/>
              </a:ext>
            </a:extLst>
          </p:cNvPr>
          <p:cNvSpPr>
            <a:spLocks noGrp="1"/>
          </p:cNvSpPr>
          <p:nvPr>
            <p:ph type="body" sz="quarter" idx="43"/>
          </p:nvPr>
        </p:nvSpPr>
        <p:spPr/>
        <p:txBody>
          <a:bodyPr/>
          <a:lstStyle/>
          <a:p>
            <a:r>
              <a:rPr lang="en-US" dirty="0"/>
              <a:t>Facts/Definitions/Stats</a:t>
            </a:r>
            <a:endParaRPr lang="en-IN" dirty="0"/>
          </a:p>
        </p:txBody>
      </p:sp>
      <p:sp>
        <p:nvSpPr>
          <p:cNvPr id="13" name="Text Placeholder 12">
            <a:extLst>
              <a:ext uri="{FF2B5EF4-FFF2-40B4-BE49-F238E27FC236}">
                <a16:creationId xmlns:a16="http://schemas.microsoft.com/office/drawing/2014/main" id="{AB7D0D24-1CD1-85FE-762C-A212A28ADFC5}"/>
              </a:ext>
            </a:extLst>
          </p:cNvPr>
          <p:cNvSpPr>
            <a:spLocks noGrp="1"/>
          </p:cNvSpPr>
          <p:nvPr>
            <p:ph type="body" sz="quarter" idx="44"/>
          </p:nvPr>
        </p:nvSpPr>
        <p:spPr/>
        <p:txBody>
          <a:bodyPr/>
          <a:lstStyle/>
          <a:p>
            <a:r>
              <a:rPr lang="en-US" dirty="0"/>
              <a:t>05</a:t>
            </a:r>
          </a:p>
        </p:txBody>
      </p:sp>
      <p:sp>
        <p:nvSpPr>
          <p:cNvPr id="15" name="Text Placeholder 14">
            <a:extLst>
              <a:ext uri="{FF2B5EF4-FFF2-40B4-BE49-F238E27FC236}">
                <a16:creationId xmlns:a16="http://schemas.microsoft.com/office/drawing/2014/main" id="{3E41FAFC-D288-DD09-3150-49A88ED76E7F}"/>
              </a:ext>
            </a:extLst>
          </p:cNvPr>
          <p:cNvSpPr>
            <a:spLocks noGrp="1"/>
          </p:cNvSpPr>
          <p:nvPr>
            <p:ph type="body" sz="quarter" idx="46"/>
          </p:nvPr>
        </p:nvSpPr>
        <p:spPr/>
        <p:txBody>
          <a:bodyPr/>
          <a:lstStyle/>
          <a:p>
            <a:r>
              <a:rPr lang="en-US" dirty="0"/>
              <a:t>Part 6: Key Takeaways</a:t>
            </a:r>
          </a:p>
        </p:txBody>
      </p:sp>
      <p:sp>
        <p:nvSpPr>
          <p:cNvPr id="16" name="Text Placeholder 15">
            <a:extLst>
              <a:ext uri="{FF2B5EF4-FFF2-40B4-BE49-F238E27FC236}">
                <a16:creationId xmlns:a16="http://schemas.microsoft.com/office/drawing/2014/main" id="{7D0F2C9D-C00D-3B4A-3DAB-468076DEEF66}"/>
              </a:ext>
            </a:extLst>
          </p:cNvPr>
          <p:cNvSpPr>
            <a:spLocks noGrp="1"/>
          </p:cNvSpPr>
          <p:nvPr>
            <p:ph type="body" sz="quarter" idx="47"/>
          </p:nvPr>
        </p:nvSpPr>
        <p:spPr/>
        <p:txBody>
          <a:bodyPr/>
          <a:lstStyle/>
          <a:p>
            <a:r>
              <a:rPr lang="en-US" dirty="0"/>
              <a:t>06</a:t>
            </a:r>
          </a:p>
        </p:txBody>
      </p:sp>
      <p:sp>
        <p:nvSpPr>
          <p:cNvPr id="18" name="Text Placeholder 17">
            <a:extLst>
              <a:ext uri="{FF2B5EF4-FFF2-40B4-BE49-F238E27FC236}">
                <a16:creationId xmlns:a16="http://schemas.microsoft.com/office/drawing/2014/main" id="{CB2159E3-655E-B78D-8199-83C5D6E32DDC}"/>
              </a:ext>
            </a:extLst>
          </p:cNvPr>
          <p:cNvSpPr>
            <a:spLocks noGrp="1"/>
          </p:cNvSpPr>
          <p:nvPr>
            <p:ph type="body" sz="quarter" idx="49"/>
          </p:nvPr>
        </p:nvSpPr>
        <p:spPr/>
        <p:txBody>
          <a:bodyPr/>
          <a:lstStyle/>
          <a:p>
            <a:r>
              <a:rPr lang="en-US" dirty="0"/>
              <a:t>Thanks</a:t>
            </a:r>
          </a:p>
        </p:txBody>
      </p:sp>
      <p:sp>
        <p:nvSpPr>
          <p:cNvPr id="19" name="Text Placeholder 18">
            <a:extLst>
              <a:ext uri="{FF2B5EF4-FFF2-40B4-BE49-F238E27FC236}">
                <a16:creationId xmlns:a16="http://schemas.microsoft.com/office/drawing/2014/main" id="{E799F6A4-09C0-367E-0C2F-17AA56887798}"/>
              </a:ext>
            </a:extLst>
          </p:cNvPr>
          <p:cNvSpPr>
            <a:spLocks noGrp="1"/>
          </p:cNvSpPr>
          <p:nvPr>
            <p:ph type="body" sz="quarter" idx="50"/>
          </p:nvPr>
        </p:nvSpPr>
        <p:spPr/>
        <p:txBody>
          <a:bodyPr/>
          <a:lstStyle/>
          <a:p>
            <a:r>
              <a:rPr lang="en-US" dirty="0"/>
              <a:t>07</a:t>
            </a:r>
          </a:p>
        </p:txBody>
      </p:sp>
      <p:pic>
        <p:nvPicPr>
          <p:cNvPr id="28" name="Picture Placeholder 27">
            <a:extLst>
              <a:ext uri="{FF2B5EF4-FFF2-40B4-BE49-F238E27FC236}">
                <a16:creationId xmlns:a16="http://schemas.microsoft.com/office/drawing/2014/main" id="{D1D3539F-A769-79FF-0F1B-F1FCE5E81F9F}"/>
              </a:ext>
            </a:extLst>
          </p:cNvPr>
          <p:cNvPicPr>
            <a:picLocks noGrp="1" noChangeAspect="1"/>
          </p:cNvPicPr>
          <p:nvPr>
            <p:ph type="pic" sz="quarter" idx="53"/>
          </p:nvPr>
        </p:nvPicPr>
        <p:blipFill>
          <a:blip r:embed="rId2"/>
          <a:srcRect l="46642" r="14544"/>
          <a:stretch>
            <a:fillRect/>
          </a:stretch>
        </p:blipFill>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rgbClr val="FFFFFF">
              <a:lumMod val="95000"/>
            </a:srgbClr>
          </a:solidFill>
        </p:spPr>
      </p:pic>
      <p:pic>
        <p:nvPicPr>
          <p:cNvPr id="5" name="Picture Placeholder 4">
            <a:extLst>
              <a:ext uri="{FF2B5EF4-FFF2-40B4-BE49-F238E27FC236}">
                <a16:creationId xmlns:a16="http://schemas.microsoft.com/office/drawing/2014/main" id="{0D8DBADE-0823-9882-EE7B-8E807DFFA1C9}"/>
              </a:ext>
            </a:extLst>
          </p:cNvPr>
          <p:cNvPicPr>
            <a:picLocks noGrp="1" noChangeAspect="1"/>
          </p:cNvPicPr>
          <p:nvPr>
            <p:ph type="pic" sz="quarter" idx="52"/>
          </p:nvPr>
        </p:nvPicPr>
        <p:blipFill>
          <a:blip r:embed="rId3"/>
          <a:srcRect l="30184" r="30184"/>
          <a:stretch>
            <a:fillRect/>
          </a:stretch>
        </p:blipFill>
        <p:spPr>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rgbClr val="FFFFFF">
              <a:lumMod val="95000"/>
            </a:srgbClr>
          </a:solidFill>
        </p:spPr>
      </p:pic>
      <p:pic>
        <p:nvPicPr>
          <p:cNvPr id="20" name="Picture Placeholder 19">
            <a:extLst>
              <a:ext uri="{FF2B5EF4-FFF2-40B4-BE49-F238E27FC236}">
                <a16:creationId xmlns:a16="http://schemas.microsoft.com/office/drawing/2014/main" id="{120BE582-981D-21F0-C48E-6C0C684AB240}"/>
              </a:ext>
            </a:extLst>
          </p:cNvPr>
          <p:cNvPicPr>
            <a:picLocks noGrp="1" noChangeAspect="1"/>
          </p:cNvPicPr>
          <p:nvPr>
            <p:ph type="pic" sz="quarter" idx="10"/>
          </p:nvPr>
        </p:nvPicPr>
        <p:blipFill>
          <a:blip r:embed="rId4"/>
          <a:srcRect l="33952" r="33952"/>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25" name="Picture Placeholder 24">
            <a:extLst>
              <a:ext uri="{FF2B5EF4-FFF2-40B4-BE49-F238E27FC236}">
                <a16:creationId xmlns:a16="http://schemas.microsoft.com/office/drawing/2014/main" id="{C3600A5D-2F39-F102-A6EE-623F42E7CB1E}"/>
              </a:ext>
            </a:extLst>
          </p:cNvPr>
          <p:cNvPicPr>
            <a:picLocks noGrp="1" noChangeAspect="1"/>
          </p:cNvPicPr>
          <p:nvPr>
            <p:ph type="pic" sz="quarter" idx="12"/>
          </p:nvPr>
        </p:nvPicPr>
        <p:blipFill>
          <a:blip r:embed="rId5"/>
          <a:srcRect l="33395" r="33395"/>
          <a:stretch>
            <a:fillRect/>
          </a:stretch>
        </p:blipFill>
        <p:spPr>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FFFFFF">
              <a:lumMod val="95000"/>
            </a:srgbClr>
          </a:solidFill>
        </p:spPr>
      </p:pic>
    </p:spTree>
    <p:extLst>
      <p:ext uri="{BB962C8B-B14F-4D97-AF65-F5344CB8AC3E}">
        <p14:creationId xmlns:p14="http://schemas.microsoft.com/office/powerpoint/2010/main" val="3386573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864984E0-560B-2D8A-8C6C-20191EA54F76}"/>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2" name="Text Placeholder 1">
            <a:extLst>
              <a:ext uri="{FF2B5EF4-FFF2-40B4-BE49-F238E27FC236}">
                <a16:creationId xmlns:a16="http://schemas.microsoft.com/office/drawing/2014/main" id="{608056FF-5A3F-6E21-B9D0-7756A5526FFC}"/>
              </a:ext>
            </a:extLst>
          </p:cNvPr>
          <p:cNvSpPr>
            <a:spLocks noGrp="1"/>
          </p:cNvSpPr>
          <p:nvPr>
            <p:ph type="body" sz="quarter" idx="17"/>
          </p:nvPr>
        </p:nvSpPr>
        <p:spPr/>
        <p:txBody>
          <a:bodyPr/>
          <a:lstStyle/>
          <a:p>
            <a:r>
              <a:rPr lang="en-IN" dirty="0"/>
              <a:t>00</a:t>
            </a:r>
          </a:p>
        </p:txBody>
      </p:sp>
      <p:sp>
        <p:nvSpPr>
          <p:cNvPr id="7" name="Rectangle 6">
            <a:extLst>
              <a:ext uri="{FF2B5EF4-FFF2-40B4-BE49-F238E27FC236}">
                <a16:creationId xmlns:a16="http://schemas.microsoft.com/office/drawing/2014/main" id="{F26DC60D-A1BE-9920-1DDB-F84CFFF34E21}"/>
              </a:ext>
            </a:extLst>
          </p:cNvPr>
          <p:cNvSpPr/>
          <p:nvPr/>
        </p:nvSpPr>
        <p:spPr>
          <a:xfrm>
            <a:off x="2483239" y="2558689"/>
            <a:ext cx="4935200" cy="877685"/>
          </a:xfrm>
          <a:prstGeom prst="rect">
            <a:avLst/>
          </a:prstGeom>
          <a:solidFill>
            <a:schemeClr val="bg1"/>
          </a:solidFill>
          <a:ln>
            <a:solidFill>
              <a:srgbClr val="5398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8" name="TextBox 7">
            <a:extLst>
              <a:ext uri="{FF2B5EF4-FFF2-40B4-BE49-F238E27FC236}">
                <a16:creationId xmlns:a16="http://schemas.microsoft.com/office/drawing/2014/main" id="{D623154C-3F4E-938A-054D-ADEC5D991627}"/>
              </a:ext>
            </a:extLst>
          </p:cNvPr>
          <p:cNvSpPr txBox="1"/>
          <p:nvPr/>
        </p:nvSpPr>
        <p:spPr>
          <a:xfrm>
            <a:off x="2645579" y="2581549"/>
            <a:ext cx="4723024"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INTRODUCTION</a:t>
            </a:r>
          </a:p>
        </p:txBody>
      </p:sp>
    </p:spTree>
    <p:extLst>
      <p:ext uri="{BB962C8B-B14F-4D97-AF65-F5344CB8AC3E}">
        <p14:creationId xmlns:p14="http://schemas.microsoft.com/office/powerpoint/2010/main" val="3313893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7315709-1CCF-D712-44F9-618AC973FECE}"/>
              </a:ext>
            </a:extLst>
          </p:cNvPr>
          <p:cNvSpPr>
            <a:spLocks noGrp="1"/>
          </p:cNvSpPr>
          <p:nvPr>
            <p:ph type="body" sz="quarter" idx="18"/>
          </p:nvPr>
        </p:nvSpPr>
        <p:spPr>
          <a:xfrm>
            <a:off x="8652510" y="1857124"/>
            <a:ext cx="2891103" cy="1049221"/>
          </a:xfrm>
        </p:spPr>
        <p:txBody>
          <a:bodyPr/>
          <a:lstStyle/>
          <a:p>
            <a:r>
              <a:rPr lang="en-US" dirty="0"/>
              <a:t>INTRODUCTION</a:t>
            </a:r>
          </a:p>
          <a:p>
            <a:endParaRPr lang="en-US" dirty="0"/>
          </a:p>
        </p:txBody>
      </p:sp>
      <p:sp>
        <p:nvSpPr>
          <p:cNvPr id="5" name="Text Placeholder 4">
            <a:extLst>
              <a:ext uri="{FF2B5EF4-FFF2-40B4-BE49-F238E27FC236}">
                <a16:creationId xmlns:a16="http://schemas.microsoft.com/office/drawing/2014/main" id="{B7540682-E3A7-41C7-9DDC-37F458577DE4}"/>
              </a:ext>
            </a:extLst>
          </p:cNvPr>
          <p:cNvSpPr>
            <a:spLocks noGrp="1"/>
          </p:cNvSpPr>
          <p:nvPr>
            <p:ph type="body" sz="quarter" idx="19"/>
          </p:nvPr>
        </p:nvSpPr>
        <p:spPr/>
        <p:txBody>
          <a:bodyPr/>
          <a:lstStyle/>
          <a:p>
            <a:r>
              <a:rPr lang="en-US" dirty="0"/>
              <a:t>00</a:t>
            </a:r>
          </a:p>
        </p:txBody>
      </p:sp>
      <p:sp>
        <p:nvSpPr>
          <p:cNvPr id="7" name="Text Placeholder 6">
            <a:extLst>
              <a:ext uri="{FF2B5EF4-FFF2-40B4-BE49-F238E27FC236}">
                <a16:creationId xmlns:a16="http://schemas.microsoft.com/office/drawing/2014/main" id="{3FD5808F-8355-0701-CAA8-F0F534E3808D}"/>
              </a:ext>
            </a:extLst>
          </p:cNvPr>
          <p:cNvSpPr>
            <a:spLocks noGrp="1"/>
          </p:cNvSpPr>
          <p:nvPr>
            <p:ph type="body" sz="quarter" idx="21"/>
          </p:nvPr>
        </p:nvSpPr>
        <p:spPr>
          <a:xfrm>
            <a:off x="160020" y="3756621"/>
            <a:ext cx="11898630" cy="2792769"/>
          </a:xfrm>
        </p:spPr>
        <p:txBody>
          <a:bodyPr/>
          <a:lstStyle/>
          <a:p>
            <a:pPr marL="0" indent="0"/>
            <a:r>
              <a:rPr lang="en-US" sz="2200" dirty="0"/>
              <a:t>In this project, you will build your </a:t>
            </a:r>
            <a:r>
              <a:rPr lang="en-US" sz="2200" b="1" dirty="0"/>
              <a:t>digital literacy skills</a:t>
            </a:r>
            <a:r>
              <a:rPr lang="en-US" sz="2200" dirty="0"/>
              <a:t> by creating an infographic that presents key facts and statistics about climate change and climate anxiety. Using the modules, as well as a provided fact sheet and digital design tools, you will </a:t>
            </a:r>
            <a:r>
              <a:rPr lang="en-US" sz="2200" dirty="0" err="1"/>
              <a:t>organise</a:t>
            </a:r>
            <a:r>
              <a:rPr lang="en-US" sz="2200" dirty="0"/>
              <a:t> and interpret information, apply principles of visual communication, and create clear, engaging graphics. This task supports critical thinking, creativity, and a deeper understanding of the climate crisis and its emotional impact. The goal is to help you communicate your ideas clearly through visuals, facts, and compelling messages that raise awareness and inspire action on climate change and climate anxiety.</a:t>
            </a:r>
          </a:p>
          <a:p>
            <a:pPr marL="0" indent="0"/>
            <a:r>
              <a:rPr lang="en-US" sz="2200" b="1" dirty="0">
                <a:solidFill>
                  <a:srgbClr val="1F8E47"/>
                </a:solidFill>
              </a:rPr>
              <a:t>Exercise: Follow the steps below to design your infographic and build your digital literacy skills.</a:t>
            </a:r>
          </a:p>
        </p:txBody>
      </p:sp>
      <p:pic>
        <p:nvPicPr>
          <p:cNvPr id="14" name="Picture 13">
            <a:extLst>
              <a:ext uri="{FF2B5EF4-FFF2-40B4-BE49-F238E27FC236}">
                <a16:creationId xmlns:a16="http://schemas.microsoft.com/office/drawing/2014/main" id="{72BFF173-3F26-7AF2-CED4-9E59D1FABA54}"/>
              </a:ext>
            </a:extLst>
          </p:cNvPr>
          <p:cNvPicPr>
            <a:picLocks noChangeAspect="1"/>
          </p:cNvPicPr>
          <p:nvPr/>
        </p:nvPicPr>
        <p:blipFill>
          <a:blip r:embed="rId2"/>
          <a:srcRect t="16713" b="16713"/>
          <a:stretch/>
        </p:blipFill>
        <p:spPr>
          <a:xfrm>
            <a:off x="0" y="491490"/>
            <a:ext cx="8149590" cy="3051810"/>
          </a:xfrm>
          <a:custGeom>
            <a:avLst/>
            <a:gdLst>
              <a:gd name="csX0" fmla="*/ 0 w 8149590"/>
              <a:gd name="csY0" fmla="*/ 0 h 3051810"/>
              <a:gd name="csX1" fmla="*/ 6623685 w 8149590"/>
              <a:gd name="csY1" fmla="*/ 0 h 3051810"/>
              <a:gd name="csX2" fmla="*/ 8149590 w 8149590"/>
              <a:gd name="csY2" fmla="*/ 1525905 h 3051810"/>
              <a:gd name="csX3" fmla="*/ 6623685 w 8149590"/>
              <a:gd name="csY3" fmla="*/ 3051810 h 3051810"/>
              <a:gd name="csX4" fmla="*/ 0 w 8149590"/>
              <a:gd name="csY4" fmla="*/ 3051810 h 3051810"/>
            </a:gdLst>
            <a:ahLst/>
            <a:cxnLst>
              <a:cxn ang="0">
                <a:pos x="csX0" y="csY0"/>
              </a:cxn>
              <a:cxn ang="0">
                <a:pos x="csX1" y="csY1"/>
              </a:cxn>
              <a:cxn ang="0">
                <a:pos x="csX2" y="csY2"/>
              </a:cxn>
              <a:cxn ang="0">
                <a:pos x="csX3" y="csY3"/>
              </a:cxn>
              <a:cxn ang="0">
                <a:pos x="csX4" y="csY4"/>
              </a:cxn>
            </a:cxnLst>
            <a:rect l="l" t="t" r="r" b="b"/>
            <a:pathLst>
              <a:path w="8149590" h="3051810">
                <a:moveTo>
                  <a:pt x="0" y="0"/>
                </a:moveTo>
                <a:lnTo>
                  <a:pt x="6623685" y="0"/>
                </a:lnTo>
                <a:cubicBezTo>
                  <a:pt x="7466419" y="0"/>
                  <a:pt x="8149590" y="683171"/>
                  <a:pt x="8149590" y="1525905"/>
                </a:cubicBezTo>
                <a:cubicBezTo>
                  <a:pt x="8149590" y="2368639"/>
                  <a:pt x="7466419" y="3051810"/>
                  <a:pt x="6623685" y="3051810"/>
                </a:cubicBezTo>
                <a:lnTo>
                  <a:pt x="0" y="3051810"/>
                </a:lnTo>
                <a:close/>
              </a:path>
            </a:pathLst>
          </a:custGeom>
          <a:ln>
            <a:solidFill>
              <a:schemeClr val="bg1">
                <a:lumMod val="85000"/>
              </a:schemeClr>
            </a:solidFill>
          </a:ln>
        </p:spPr>
      </p:pic>
    </p:spTree>
    <p:extLst>
      <p:ext uri="{BB962C8B-B14F-4D97-AF65-F5344CB8AC3E}">
        <p14:creationId xmlns:p14="http://schemas.microsoft.com/office/powerpoint/2010/main" val="43327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DAB69-EF05-ED48-15CF-288C7291B5E0}"/>
            </a:ext>
          </a:extLst>
        </p:cNvPr>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C6FF2865-64DC-BE58-1058-73D4898EAB5B}"/>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6B16D891-388F-6B91-7A53-97757BF35110}"/>
              </a:ext>
            </a:extLst>
          </p:cNvPr>
          <p:cNvSpPr>
            <a:spLocks noGrp="1"/>
          </p:cNvSpPr>
          <p:nvPr>
            <p:ph type="body" sz="quarter" idx="17"/>
          </p:nvPr>
        </p:nvSpPr>
        <p:spPr/>
        <p:txBody>
          <a:bodyPr/>
          <a:lstStyle/>
          <a:p>
            <a:r>
              <a:rPr lang="en-US" dirty="0"/>
              <a:t>01</a:t>
            </a:r>
          </a:p>
        </p:txBody>
      </p:sp>
      <p:pic>
        <p:nvPicPr>
          <p:cNvPr id="9" name="Picture 8">
            <a:extLst>
              <a:ext uri="{FF2B5EF4-FFF2-40B4-BE49-F238E27FC236}">
                <a16:creationId xmlns:a16="http://schemas.microsoft.com/office/drawing/2014/main" id="{7DB0BA14-EF87-55E7-242B-902858E7EB23}"/>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969A56AF-7983-6E72-2583-FDA7175276BA}"/>
              </a:ext>
            </a:extLst>
          </p:cNvPr>
          <p:cNvSpPr/>
          <p:nvPr/>
        </p:nvSpPr>
        <p:spPr>
          <a:xfrm>
            <a:off x="2128909" y="2319239"/>
            <a:ext cx="8329541" cy="85385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99977186-9611-0F91-F5A8-E5E388FEA97B}"/>
              </a:ext>
            </a:extLst>
          </p:cNvPr>
          <p:cNvSpPr txBox="1"/>
          <p:nvPr/>
        </p:nvSpPr>
        <p:spPr>
          <a:xfrm>
            <a:off x="1927860" y="2393855"/>
            <a:ext cx="8667750" cy="707886"/>
          </a:xfrm>
          <a:prstGeom prst="rect">
            <a:avLst/>
          </a:prstGeom>
          <a:noFill/>
        </p:spPr>
        <p:txBody>
          <a:bodyPr wrap="square" rtlCol="0">
            <a:spAutoFit/>
          </a:bodyPr>
          <a:lstStyle/>
          <a:p>
            <a:pPr algn="ctr"/>
            <a:r>
              <a:rPr lang="en-US" sz="4000" b="1" spc="324" dirty="0">
                <a:solidFill>
                  <a:srgbClr val="1F8E47"/>
                </a:solidFill>
                <a:latin typeface="Calibri" panose="020F0502020204030204" pitchFamily="34" charset="0"/>
                <a:cs typeface="Calibri" panose="020F0502020204030204" pitchFamily="34" charset="0"/>
              </a:rPr>
              <a:t>Explore the Topic &amp; Select Facts</a:t>
            </a:r>
          </a:p>
        </p:txBody>
      </p:sp>
    </p:spTree>
    <p:extLst>
      <p:ext uri="{BB962C8B-B14F-4D97-AF65-F5344CB8AC3E}">
        <p14:creationId xmlns:p14="http://schemas.microsoft.com/office/powerpoint/2010/main" val="1595960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7CCA0-4502-DDEC-90CE-CA906440B8E2}"/>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8E586BD-9607-DC01-E267-3FCD5D48B2AF}"/>
              </a:ext>
            </a:extLst>
          </p:cNvPr>
          <p:cNvSpPr/>
          <p:nvPr/>
        </p:nvSpPr>
        <p:spPr>
          <a:xfrm>
            <a:off x="4434827" y="4160520"/>
            <a:ext cx="7365574" cy="2107495"/>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Text Placeholder 1">
            <a:extLst>
              <a:ext uri="{FF2B5EF4-FFF2-40B4-BE49-F238E27FC236}">
                <a16:creationId xmlns:a16="http://schemas.microsoft.com/office/drawing/2014/main" id="{D25C0D14-5C8C-9B3C-A45E-729C263D67F1}"/>
              </a:ext>
            </a:extLst>
          </p:cNvPr>
          <p:cNvSpPr>
            <a:spLocks noGrp="1"/>
          </p:cNvSpPr>
          <p:nvPr>
            <p:ph type="body" sz="quarter" idx="18"/>
          </p:nvPr>
        </p:nvSpPr>
        <p:spPr>
          <a:xfrm>
            <a:off x="675020" y="3392026"/>
            <a:ext cx="3051160" cy="1049221"/>
          </a:xfrm>
        </p:spPr>
        <p:txBody>
          <a:bodyPr/>
          <a:lstStyle/>
          <a:p>
            <a:r>
              <a:rPr lang="en-US" spc="324" dirty="0"/>
              <a:t>Step 1: Explore the Topic and Select Facts</a:t>
            </a:r>
          </a:p>
        </p:txBody>
      </p:sp>
      <p:sp>
        <p:nvSpPr>
          <p:cNvPr id="3" name="Text Placeholder 2">
            <a:extLst>
              <a:ext uri="{FF2B5EF4-FFF2-40B4-BE49-F238E27FC236}">
                <a16:creationId xmlns:a16="http://schemas.microsoft.com/office/drawing/2014/main" id="{5EC49528-2FC8-9380-14F6-921CF082DBF5}"/>
              </a:ext>
            </a:extLst>
          </p:cNvPr>
          <p:cNvSpPr>
            <a:spLocks noGrp="1"/>
          </p:cNvSpPr>
          <p:nvPr>
            <p:ph type="body" sz="quarter" idx="19"/>
          </p:nvPr>
        </p:nvSpPr>
        <p:spPr/>
        <p:txBody>
          <a:bodyPr/>
          <a:lstStyle/>
          <a:p>
            <a:r>
              <a:rPr lang="en-IN" dirty="0"/>
              <a:t>01</a:t>
            </a:r>
          </a:p>
        </p:txBody>
      </p:sp>
      <p:sp>
        <p:nvSpPr>
          <p:cNvPr id="6" name="Text Placeholder 5">
            <a:extLst>
              <a:ext uri="{FF2B5EF4-FFF2-40B4-BE49-F238E27FC236}">
                <a16:creationId xmlns:a16="http://schemas.microsoft.com/office/drawing/2014/main" id="{64F2823E-2CEB-FCFE-67FF-77AACD5785D6}"/>
              </a:ext>
            </a:extLst>
          </p:cNvPr>
          <p:cNvSpPr>
            <a:spLocks noGrp="1"/>
          </p:cNvSpPr>
          <p:nvPr>
            <p:ph type="body" sz="quarter" idx="16"/>
          </p:nvPr>
        </p:nvSpPr>
        <p:spPr>
          <a:xfrm>
            <a:off x="4434828" y="761603"/>
            <a:ext cx="7612392" cy="803654"/>
          </a:xfrm>
        </p:spPr>
        <p:txBody>
          <a:bodyPr/>
          <a:lstStyle/>
          <a:p>
            <a:r>
              <a:rPr lang="en-US" dirty="0">
                <a:solidFill>
                  <a:srgbClr val="1F8E47"/>
                </a:solidFill>
              </a:rPr>
              <a:t>Step 1: Explore the Topic and Select Facts</a:t>
            </a:r>
          </a:p>
        </p:txBody>
      </p:sp>
      <p:sp>
        <p:nvSpPr>
          <p:cNvPr id="9" name="Text Placeholder 4">
            <a:extLst>
              <a:ext uri="{FF2B5EF4-FFF2-40B4-BE49-F238E27FC236}">
                <a16:creationId xmlns:a16="http://schemas.microsoft.com/office/drawing/2014/main" id="{DC8FEA9B-4D25-FFB3-1156-19A3947601D0}"/>
              </a:ext>
            </a:extLst>
          </p:cNvPr>
          <p:cNvSpPr txBox="1">
            <a:spLocks/>
          </p:cNvSpPr>
          <p:nvPr/>
        </p:nvSpPr>
        <p:spPr>
          <a:xfrm>
            <a:off x="4434827" y="1991677"/>
            <a:ext cx="7365574" cy="4104720"/>
          </a:xfrm>
          <a:prstGeom prst="rect">
            <a:avLst/>
          </a:prstGeom>
        </p:spPr>
        <p:txBody>
          <a:bodyPr anchor="t">
            <a:noAutofit/>
          </a:bodyPr>
          <a:lstStyle>
            <a:lvl1pPr marL="0" indent="0" algn="l" defTabSz="914400" rtl="0" eaLnBrk="1" latinLnBrk="0" hangingPunct="1">
              <a:lnSpc>
                <a:spcPts val="2520"/>
              </a:lnSpc>
              <a:spcBef>
                <a:spcPts val="0"/>
              </a:spcBef>
              <a:buFont typeface="Arial" panose="020B0604020202020204" pitchFamily="34" charset="0"/>
              <a:buNone/>
              <a:defRPr sz="2800" b="0" i="0" kern="120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2pPr>
            <a:lvl3pPr marL="755934"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3pPr>
            <a:lvl4pPr marL="1133901"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4pPr>
            <a:lvl5pPr marL="1511869"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b="1" dirty="0">
                <a:solidFill>
                  <a:srgbClr val="404040"/>
                </a:solidFill>
              </a:rPr>
              <a:t>Prompt:</a:t>
            </a:r>
          </a:p>
          <a:p>
            <a:pPr>
              <a:lnSpc>
                <a:spcPct val="100000"/>
              </a:lnSpc>
            </a:pPr>
            <a:r>
              <a:rPr lang="en-US" sz="2400" dirty="0">
                <a:solidFill>
                  <a:srgbClr val="404040"/>
                </a:solidFill>
              </a:rPr>
              <a:t>Carefully read the provided fact sheet containing key facts and definitions about climate change and climate anxiety. As you review, think about which facts stand out most to you.</a:t>
            </a:r>
          </a:p>
          <a:p>
            <a:pPr>
              <a:lnSpc>
                <a:spcPct val="100000"/>
              </a:lnSpc>
            </a:pPr>
            <a:endParaRPr lang="en-US" sz="2400" dirty="0">
              <a:solidFill>
                <a:srgbClr val="404040"/>
              </a:solidFill>
            </a:endParaRPr>
          </a:p>
          <a:p>
            <a:pPr>
              <a:lnSpc>
                <a:spcPct val="100000"/>
              </a:lnSpc>
            </a:pPr>
            <a:r>
              <a:rPr lang="en-US" sz="2400" b="1" dirty="0">
                <a:solidFill>
                  <a:srgbClr val="404040"/>
                </a:solidFill>
              </a:rPr>
              <a:t>Task:</a:t>
            </a:r>
          </a:p>
          <a:p>
            <a:pPr>
              <a:lnSpc>
                <a:spcPct val="100000"/>
              </a:lnSpc>
            </a:pPr>
            <a:r>
              <a:rPr lang="en-US" sz="2400" dirty="0">
                <a:solidFill>
                  <a:srgbClr val="404040"/>
                </a:solidFill>
              </a:rPr>
              <a:t>Choose the four most impactful facts or statistics that you want to include in your infographic. Consider how each fact helps tell the story about climate anxiety and its effects.</a:t>
            </a:r>
          </a:p>
          <a:p>
            <a:pPr>
              <a:lnSpc>
                <a:spcPct val="100000"/>
              </a:lnSpc>
            </a:pPr>
            <a:r>
              <a:rPr lang="en-US" sz="2400" dirty="0">
                <a:solidFill>
                  <a:srgbClr val="404040"/>
                </a:solidFill>
              </a:rPr>
              <a:t> </a:t>
            </a:r>
          </a:p>
        </p:txBody>
      </p:sp>
      <p:pic>
        <p:nvPicPr>
          <p:cNvPr id="10" name="Picture Placeholder 9">
            <a:extLst>
              <a:ext uri="{FF2B5EF4-FFF2-40B4-BE49-F238E27FC236}">
                <a16:creationId xmlns:a16="http://schemas.microsoft.com/office/drawing/2014/main" id="{5F652512-A323-124E-C594-795957809C7E}"/>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191416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3F401-F27C-01BB-A61C-D49AABD96A2B}"/>
            </a:ext>
          </a:extLst>
        </p:cNvPr>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8B7DB14A-1D78-4213-29E7-2724350638AE}"/>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53CD98AA-D92E-71ED-086E-DD84C4D20D7B}"/>
              </a:ext>
            </a:extLst>
          </p:cNvPr>
          <p:cNvSpPr>
            <a:spLocks noGrp="1"/>
          </p:cNvSpPr>
          <p:nvPr>
            <p:ph type="body" sz="quarter" idx="17"/>
          </p:nvPr>
        </p:nvSpPr>
        <p:spPr/>
        <p:txBody>
          <a:bodyPr/>
          <a:lstStyle/>
          <a:p>
            <a:r>
              <a:rPr lang="en-US" dirty="0"/>
              <a:t>02</a:t>
            </a:r>
          </a:p>
        </p:txBody>
      </p:sp>
      <p:pic>
        <p:nvPicPr>
          <p:cNvPr id="9" name="Picture 8">
            <a:extLst>
              <a:ext uri="{FF2B5EF4-FFF2-40B4-BE49-F238E27FC236}">
                <a16:creationId xmlns:a16="http://schemas.microsoft.com/office/drawing/2014/main" id="{6B9AC995-6CFC-D4F2-B2C9-D3BB0651B94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6" name="Rectangle 15">
            <a:extLst>
              <a:ext uri="{FF2B5EF4-FFF2-40B4-BE49-F238E27FC236}">
                <a16:creationId xmlns:a16="http://schemas.microsoft.com/office/drawing/2014/main" id="{CF65D07D-066C-D36A-228B-446F40629D90}"/>
              </a:ext>
            </a:extLst>
          </p:cNvPr>
          <p:cNvSpPr/>
          <p:nvPr/>
        </p:nvSpPr>
        <p:spPr>
          <a:xfrm>
            <a:off x="2354580" y="2101489"/>
            <a:ext cx="7383780" cy="892599"/>
          </a:xfrm>
          <a:prstGeom prst="rect">
            <a:avLst/>
          </a:prstGeom>
          <a:solidFill>
            <a:schemeClr val="bg1"/>
          </a:solidFill>
          <a:ln>
            <a:solidFill>
              <a:srgbClr val="5398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7" name="TextBox 16">
            <a:extLst>
              <a:ext uri="{FF2B5EF4-FFF2-40B4-BE49-F238E27FC236}">
                <a16:creationId xmlns:a16="http://schemas.microsoft.com/office/drawing/2014/main" id="{054E89E2-7359-0650-B80B-95109DD006D5}"/>
              </a:ext>
            </a:extLst>
          </p:cNvPr>
          <p:cNvSpPr txBox="1"/>
          <p:nvPr/>
        </p:nvSpPr>
        <p:spPr>
          <a:xfrm>
            <a:off x="2549118" y="2132289"/>
            <a:ext cx="7063512" cy="830997"/>
          </a:xfrm>
          <a:prstGeom prst="rect">
            <a:avLst/>
          </a:prstGeom>
          <a:noFill/>
        </p:spPr>
        <p:txBody>
          <a:bodyPr wrap="square" rtlCol="0">
            <a:spAutoFit/>
          </a:bodyPr>
          <a:lstStyle/>
          <a:p>
            <a:pPr algn="ctr"/>
            <a:r>
              <a:rPr lang="en-US" sz="4800" b="1" dirty="0">
                <a:solidFill>
                  <a:srgbClr val="5398A2"/>
                </a:solidFill>
              </a:rPr>
              <a:t>Choose a Free Design Tool</a:t>
            </a:r>
            <a:endParaRPr lang="en-US" sz="4800" b="1" spc="324" dirty="0">
              <a:solidFill>
                <a:srgbClr val="5398A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2207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EBAD5FA-2186-2A66-787B-0D36D167C9C8}"/>
              </a:ext>
            </a:extLst>
          </p:cNvPr>
          <p:cNvSpPr>
            <a:spLocks noGrp="1"/>
          </p:cNvSpPr>
          <p:nvPr>
            <p:ph type="body" sz="quarter" idx="18"/>
          </p:nvPr>
        </p:nvSpPr>
        <p:spPr>
          <a:xfrm>
            <a:off x="675020" y="3392026"/>
            <a:ext cx="3005439" cy="1049221"/>
          </a:xfrm>
        </p:spPr>
        <p:txBody>
          <a:bodyPr/>
          <a:lstStyle/>
          <a:p>
            <a:r>
              <a:rPr lang="en-US" spc="324" dirty="0"/>
              <a:t>Step 2: Choose a Free Design Tool</a:t>
            </a:r>
          </a:p>
        </p:txBody>
      </p:sp>
      <p:sp>
        <p:nvSpPr>
          <p:cNvPr id="7" name="Text Placeholder 6">
            <a:extLst>
              <a:ext uri="{FF2B5EF4-FFF2-40B4-BE49-F238E27FC236}">
                <a16:creationId xmlns:a16="http://schemas.microsoft.com/office/drawing/2014/main" id="{FD62D7F5-B563-323D-9160-1C92C81550BA}"/>
              </a:ext>
            </a:extLst>
          </p:cNvPr>
          <p:cNvSpPr>
            <a:spLocks noGrp="1"/>
          </p:cNvSpPr>
          <p:nvPr>
            <p:ph type="body" sz="quarter" idx="19"/>
          </p:nvPr>
        </p:nvSpPr>
        <p:spPr/>
        <p:txBody>
          <a:bodyPr/>
          <a:lstStyle/>
          <a:p>
            <a:r>
              <a:rPr lang="en-US" dirty="0"/>
              <a:t>02</a:t>
            </a:r>
          </a:p>
        </p:txBody>
      </p:sp>
      <p:sp>
        <p:nvSpPr>
          <p:cNvPr id="9" name="Text Placeholder 8">
            <a:extLst>
              <a:ext uri="{FF2B5EF4-FFF2-40B4-BE49-F238E27FC236}">
                <a16:creationId xmlns:a16="http://schemas.microsoft.com/office/drawing/2014/main" id="{4A8006D4-A211-B392-791D-70255A6F4293}"/>
              </a:ext>
            </a:extLst>
          </p:cNvPr>
          <p:cNvSpPr>
            <a:spLocks noGrp="1"/>
          </p:cNvSpPr>
          <p:nvPr>
            <p:ph type="body" sz="quarter" idx="16"/>
          </p:nvPr>
        </p:nvSpPr>
        <p:spPr/>
        <p:txBody>
          <a:bodyPr/>
          <a:lstStyle/>
          <a:p>
            <a:r>
              <a:rPr lang="en-US" dirty="0">
                <a:solidFill>
                  <a:srgbClr val="5398A2"/>
                </a:solidFill>
              </a:rPr>
              <a:t>Step 2: Choose a Free Design Tool</a:t>
            </a:r>
          </a:p>
        </p:txBody>
      </p:sp>
      <p:sp>
        <p:nvSpPr>
          <p:cNvPr id="12" name="Text Placeholder 11">
            <a:extLst>
              <a:ext uri="{FF2B5EF4-FFF2-40B4-BE49-F238E27FC236}">
                <a16:creationId xmlns:a16="http://schemas.microsoft.com/office/drawing/2014/main" id="{72BACF8F-AB5A-03A5-1255-A44BCE5F9A42}"/>
              </a:ext>
            </a:extLst>
          </p:cNvPr>
          <p:cNvSpPr>
            <a:spLocks noGrp="1"/>
          </p:cNvSpPr>
          <p:nvPr>
            <p:ph type="body" sz="quarter" idx="20"/>
          </p:nvPr>
        </p:nvSpPr>
        <p:spPr>
          <a:xfrm>
            <a:off x="4594469" y="1420076"/>
            <a:ext cx="6961476" cy="4477804"/>
          </a:xfrm>
        </p:spPr>
        <p:txBody>
          <a:bodyPr/>
          <a:lstStyle/>
          <a:p>
            <a:pPr marL="0" indent="0"/>
            <a:r>
              <a:rPr lang="en-US" b="1" dirty="0"/>
              <a:t>Prompt:</a:t>
            </a:r>
          </a:p>
          <a:p>
            <a:pPr marL="0" indent="0"/>
            <a:r>
              <a:rPr lang="en-US" dirty="0"/>
              <a:t>Explore the digital tools available and create a free account to create your infographic. Think about which platform will help you best communicate your chosen facts visually.</a:t>
            </a:r>
          </a:p>
          <a:p>
            <a:pPr marL="0" indent="0"/>
            <a:endParaRPr lang="en-US" dirty="0"/>
          </a:p>
          <a:p>
            <a:pPr marL="0" indent="0"/>
            <a:r>
              <a:rPr lang="en-US" b="1" dirty="0"/>
              <a:t>Tools:</a:t>
            </a:r>
          </a:p>
          <a:p>
            <a:pPr marL="0" indent="0"/>
            <a:r>
              <a:rPr lang="en-US" b="1" dirty="0">
                <a:solidFill>
                  <a:srgbClr val="82C248"/>
                </a:solidFill>
              </a:rPr>
              <a:t>Canva – </a:t>
            </a:r>
            <a:r>
              <a:rPr lang="en-US" dirty="0"/>
              <a:t>offers ready-made templates for infographics and visuals.</a:t>
            </a:r>
          </a:p>
          <a:p>
            <a:pPr marL="0" indent="0"/>
            <a:r>
              <a:rPr lang="en-US" b="1" dirty="0">
                <a:solidFill>
                  <a:srgbClr val="82C248"/>
                </a:solidFill>
              </a:rPr>
              <a:t>Adobe Express – </a:t>
            </a:r>
            <a:r>
              <a:rPr lang="en-US" dirty="0"/>
              <a:t>an easy-to-use platform for designing engaging learning visuals</a:t>
            </a:r>
            <a:endParaRPr lang="en-IN" dirty="0"/>
          </a:p>
        </p:txBody>
      </p:sp>
      <p:pic>
        <p:nvPicPr>
          <p:cNvPr id="5" name="Picture Placeholder 4">
            <a:extLst>
              <a:ext uri="{FF2B5EF4-FFF2-40B4-BE49-F238E27FC236}">
                <a16:creationId xmlns:a16="http://schemas.microsoft.com/office/drawing/2014/main" id="{D96C19EA-C41F-E739-863A-DF8B9ADC08FB}"/>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8" name="Picture 7">
            <a:extLst>
              <a:ext uri="{FF2B5EF4-FFF2-40B4-BE49-F238E27FC236}">
                <a16:creationId xmlns:a16="http://schemas.microsoft.com/office/drawing/2014/main" id="{41F1F81E-CA0D-8B55-EF02-9B2DCDE3F5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9051" y="5145722"/>
            <a:ext cx="1384301" cy="752158"/>
          </a:xfrm>
          <a:prstGeom prst="rect">
            <a:avLst/>
          </a:prstGeom>
        </p:spPr>
      </p:pic>
      <p:pic>
        <p:nvPicPr>
          <p:cNvPr id="10" name="Picture 9">
            <a:extLst>
              <a:ext uri="{FF2B5EF4-FFF2-40B4-BE49-F238E27FC236}">
                <a16:creationId xmlns:a16="http://schemas.microsoft.com/office/drawing/2014/main" id="{A2926D78-0E44-1E85-D56A-3255078352D2}"/>
              </a:ext>
            </a:extLst>
          </p:cNvPr>
          <p:cNvPicPr>
            <a:picLocks noChangeAspect="1"/>
          </p:cNvPicPr>
          <p:nvPr/>
        </p:nvPicPr>
        <p:blipFill rotWithShape="1">
          <a:blip r:embed="rId4">
            <a:extLst>
              <a:ext uri="{28A0092B-C50C-407E-A947-70E740481C1C}">
                <a14:useLocalDpi xmlns:a14="http://schemas.microsoft.com/office/drawing/2010/main" val="0"/>
              </a:ext>
            </a:extLst>
          </a:blip>
          <a:srcRect t="14493" r="39967" b="16908"/>
          <a:stretch>
            <a:fillRect/>
          </a:stretch>
        </p:blipFill>
        <p:spPr bwMode="auto">
          <a:xfrm>
            <a:off x="1359051" y="4472580"/>
            <a:ext cx="1384301" cy="58864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9799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336DF-B9D6-F0A8-CD54-D333F349E4B6}"/>
            </a:ext>
          </a:extLst>
        </p:cNvPr>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99A8209D-E13C-721B-A601-4DD8B2592E2C}"/>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88348178-9C8F-CFFA-9C67-715EDE079D7A}"/>
              </a:ext>
            </a:extLst>
          </p:cNvPr>
          <p:cNvSpPr>
            <a:spLocks noGrp="1"/>
          </p:cNvSpPr>
          <p:nvPr>
            <p:ph type="body" sz="quarter" idx="17"/>
          </p:nvPr>
        </p:nvSpPr>
        <p:spPr/>
        <p:txBody>
          <a:bodyPr/>
          <a:lstStyle/>
          <a:p>
            <a:r>
              <a:rPr lang="en-US" dirty="0"/>
              <a:t>03</a:t>
            </a:r>
          </a:p>
        </p:txBody>
      </p:sp>
      <p:pic>
        <p:nvPicPr>
          <p:cNvPr id="9" name="Picture 8">
            <a:extLst>
              <a:ext uri="{FF2B5EF4-FFF2-40B4-BE49-F238E27FC236}">
                <a16:creationId xmlns:a16="http://schemas.microsoft.com/office/drawing/2014/main" id="{FEC61E8B-008D-8706-3DA8-31706E842B3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4A91F23F-491F-98A8-0878-1F33009A3408}"/>
              </a:ext>
            </a:extLst>
          </p:cNvPr>
          <p:cNvSpPr/>
          <p:nvPr/>
        </p:nvSpPr>
        <p:spPr>
          <a:xfrm>
            <a:off x="2483238" y="2432959"/>
            <a:ext cx="7620882"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1A2B24CA-D841-9F3C-42FE-A107AF4D9261}"/>
              </a:ext>
            </a:extLst>
          </p:cNvPr>
          <p:cNvSpPr txBox="1"/>
          <p:nvPr/>
        </p:nvSpPr>
        <p:spPr>
          <a:xfrm>
            <a:off x="2691299" y="2443877"/>
            <a:ext cx="7164012"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Design Your Infographic</a:t>
            </a:r>
            <a:endParaRPr lang="en-US" sz="2800" b="1" spc="324" dirty="0">
              <a:solidFill>
                <a:srgbClr val="1F8E47"/>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56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42EC090-DF94-3C94-A866-ED84DE4CF6E2}"/>
              </a:ext>
            </a:extLst>
          </p:cNvPr>
          <p:cNvSpPr>
            <a:spLocks noGrp="1"/>
          </p:cNvSpPr>
          <p:nvPr>
            <p:ph type="body" sz="quarter" idx="18"/>
          </p:nvPr>
        </p:nvSpPr>
        <p:spPr>
          <a:xfrm>
            <a:off x="675020" y="3392026"/>
            <a:ext cx="2936859" cy="1049221"/>
          </a:xfrm>
        </p:spPr>
        <p:txBody>
          <a:bodyPr/>
          <a:lstStyle/>
          <a:p>
            <a:r>
              <a:rPr lang="en-US" dirty="0"/>
              <a:t>Step 3: Design Your Infographic</a:t>
            </a:r>
          </a:p>
        </p:txBody>
      </p:sp>
      <p:sp>
        <p:nvSpPr>
          <p:cNvPr id="3" name="Text Placeholder 2">
            <a:extLst>
              <a:ext uri="{FF2B5EF4-FFF2-40B4-BE49-F238E27FC236}">
                <a16:creationId xmlns:a16="http://schemas.microsoft.com/office/drawing/2014/main" id="{73A04135-B416-9899-912F-E58531A8491C}"/>
              </a:ext>
            </a:extLst>
          </p:cNvPr>
          <p:cNvSpPr>
            <a:spLocks noGrp="1"/>
          </p:cNvSpPr>
          <p:nvPr>
            <p:ph type="body" sz="quarter" idx="19"/>
          </p:nvPr>
        </p:nvSpPr>
        <p:spPr/>
        <p:txBody>
          <a:bodyPr/>
          <a:lstStyle/>
          <a:p>
            <a:r>
              <a:rPr lang="en-IN" dirty="0"/>
              <a:t>03</a:t>
            </a:r>
          </a:p>
        </p:txBody>
      </p:sp>
      <p:pic>
        <p:nvPicPr>
          <p:cNvPr id="8" name="Picture Placeholder 7">
            <a:extLst>
              <a:ext uri="{FF2B5EF4-FFF2-40B4-BE49-F238E27FC236}">
                <a16:creationId xmlns:a16="http://schemas.microsoft.com/office/drawing/2014/main" id="{E4263ABD-16E5-5107-6843-05388E4EC3A2}"/>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5" name="Text Placeholder 4">
            <a:extLst>
              <a:ext uri="{FF2B5EF4-FFF2-40B4-BE49-F238E27FC236}">
                <a16:creationId xmlns:a16="http://schemas.microsoft.com/office/drawing/2014/main" id="{FD3BBE8E-C986-4C57-19C1-1F296CBBF522}"/>
              </a:ext>
            </a:extLst>
          </p:cNvPr>
          <p:cNvSpPr>
            <a:spLocks noGrp="1"/>
          </p:cNvSpPr>
          <p:nvPr>
            <p:ph type="body" sz="quarter" idx="20"/>
          </p:nvPr>
        </p:nvSpPr>
        <p:spPr>
          <a:xfrm>
            <a:off x="4594468" y="1610711"/>
            <a:ext cx="7261696" cy="5166626"/>
          </a:xfrm>
        </p:spPr>
        <p:txBody>
          <a:bodyPr/>
          <a:lstStyle/>
          <a:p>
            <a:pPr marL="0" indent="0">
              <a:lnSpc>
                <a:spcPct val="100000"/>
              </a:lnSpc>
            </a:pPr>
            <a:r>
              <a:rPr lang="en-US" b="1" dirty="0"/>
              <a:t>Prompt:</a:t>
            </a:r>
          </a:p>
          <a:p>
            <a:pPr marL="0" indent="0">
              <a:lnSpc>
                <a:spcPct val="100000"/>
              </a:lnSpc>
            </a:pPr>
            <a:r>
              <a:rPr lang="en-US" dirty="0"/>
              <a:t>Using the facts you’ve selected, begin arranging your information visually. Focus on making your infographic clear, engaging, and easy to understand.</a:t>
            </a:r>
          </a:p>
          <a:p>
            <a:pPr marL="0" indent="0">
              <a:lnSpc>
                <a:spcPct val="100000"/>
              </a:lnSpc>
            </a:pPr>
            <a:r>
              <a:rPr lang="en-US" b="1" dirty="0"/>
              <a:t>Tips:</a:t>
            </a:r>
          </a:p>
          <a:p>
            <a:pPr marL="342900" indent="-342900">
              <a:lnSpc>
                <a:spcPct val="100000"/>
              </a:lnSpc>
              <a:buFont typeface="Arial" panose="020B0604020202020204" pitchFamily="34" charset="0"/>
              <a:buChar char="•"/>
            </a:pPr>
            <a:r>
              <a:rPr lang="en-US" dirty="0"/>
              <a:t>Organize your content with headings or sections.</a:t>
            </a:r>
          </a:p>
          <a:p>
            <a:pPr marL="342900" indent="-342900">
              <a:lnSpc>
                <a:spcPct val="100000"/>
              </a:lnSpc>
              <a:buFont typeface="Arial" panose="020B0604020202020204" pitchFamily="34" charset="0"/>
              <a:buChar char="•"/>
            </a:pPr>
            <a:r>
              <a:rPr lang="en-US" dirty="0"/>
              <a:t>Use 2–3 </a:t>
            </a:r>
            <a:r>
              <a:rPr lang="en-US" dirty="0" err="1"/>
              <a:t>colours</a:t>
            </a:r>
            <a:r>
              <a:rPr lang="en-US" dirty="0"/>
              <a:t> to keep the design consistent.</a:t>
            </a:r>
          </a:p>
          <a:p>
            <a:pPr marL="342900" indent="-342900">
              <a:lnSpc>
                <a:spcPct val="100000"/>
              </a:lnSpc>
              <a:buFont typeface="Arial" panose="020B0604020202020204" pitchFamily="34" charset="0"/>
              <a:buChar char="•"/>
            </a:pPr>
            <a:r>
              <a:rPr lang="en-US" dirty="0"/>
              <a:t>Choose readable fonts and limit font styles.</a:t>
            </a:r>
          </a:p>
          <a:p>
            <a:pPr marL="342900" indent="-342900">
              <a:lnSpc>
                <a:spcPct val="100000"/>
              </a:lnSpc>
              <a:buFont typeface="Arial" panose="020B0604020202020204" pitchFamily="34" charset="0"/>
              <a:buChar char="•"/>
            </a:pPr>
            <a:r>
              <a:rPr lang="en-US" dirty="0"/>
              <a:t>Add icons, images, or charts to illustrate key points.</a:t>
            </a:r>
          </a:p>
          <a:p>
            <a:pPr marL="342900" indent="-342900">
              <a:lnSpc>
                <a:spcPct val="100000"/>
              </a:lnSpc>
              <a:buFont typeface="Arial" panose="020B0604020202020204" pitchFamily="34" charset="0"/>
              <a:buChar char="•"/>
            </a:pPr>
            <a:r>
              <a:rPr lang="en-US" dirty="0"/>
              <a:t>Keep text concise and focused on the most important facts.</a:t>
            </a:r>
          </a:p>
        </p:txBody>
      </p:sp>
      <p:sp>
        <p:nvSpPr>
          <p:cNvPr id="6" name="Text Placeholder 5">
            <a:extLst>
              <a:ext uri="{FF2B5EF4-FFF2-40B4-BE49-F238E27FC236}">
                <a16:creationId xmlns:a16="http://schemas.microsoft.com/office/drawing/2014/main" id="{B28723BE-DCBB-2505-7BD3-9DB63A7A0B6D}"/>
              </a:ext>
            </a:extLst>
          </p:cNvPr>
          <p:cNvSpPr>
            <a:spLocks noGrp="1"/>
          </p:cNvSpPr>
          <p:nvPr>
            <p:ph type="body" sz="quarter" idx="16"/>
          </p:nvPr>
        </p:nvSpPr>
        <p:spPr>
          <a:xfrm>
            <a:off x="4594468" y="761603"/>
            <a:ext cx="7452751" cy="803654"/>
          </a:xfrm>
        </p:spPr>
        <p:txBody>
          <a:bodyPr/>
          <a:lstStyle/>
          <a:p>
            <a:r>
              <a:rPr lang="en-US" dirty="0">
                <a:solidFill>
                  <a:srgbClr val="1F8E47"/>
                </a:solidFill>
              </a:rPr>
              <a:t>Step 3: Design Your Infographic</a:t>
            </a:r>
            <a:endParaRPr lang="en-IN" dirty="0">
              <a:solidFill>
                <a:srgbClr val="1F8E47"/>
              </a:solidFill>
            </a:endParaRPr>
          </a:p>
        </p:txBody>
      </p:sp>
    </p:spTree>
    <p:extLst>
      <p:ext uri="{BB962C8B-B14F-4D97-AF65-F5344CB8AC3E}">
        <p14:creationId xmlns:p14="http://schemas.microsoft.com/office/powerpoint/2010/main" val="3557182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14DDA-E640-459B-CEB5-418A52DBCCDF}"/>
            </a:ext>
          </a:extLst>
        </p:cNvPr>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5B5529AE-8AFA-F4BA-43B6-C454C076227A}"/>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C6F612AD-BB25-234F-2957-0A4E69455F60}"/>
              </a:ext>
            </a:extLst>
          </p:cNvPr>
          <p:cNvSpPr>
            <a:spLocks noGrp="1"/>
          </p:cNvSpPr>
          <p:nvPr>
            <p:ph type="body" sz="quarter" idx="17"/>
          </p:nvPr>
        </p:nvSpPr>
        <p:spPr/>
        <p:txBody>
          <a:bodyPr/>
          <a:lstStyle/>
          <a:p>
            <a:r>
              <a:rPr lang="en-US" dirty="0"/>
              <a:t>04</a:t>
            </a:r>
          </a:p>
        </p:txBody>
      </p:sp>
      <p:pic>
        <p:nvPicPr>
          <p:cNvPr id="9" name="Picture 8">
            <a:extLst>
              <a:ext uri="{FF2B5EF4-FFF2-40B4-BE49-F238E27FC236}">
                <a16:creationId xmlns:a16="http://schemas.microsoft.com/office/drawing/2014/main" id="{E931CFE6-5354-2DF0-E789-0641B8EB0740}"/>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2" name="Rectangle 1">
            <a:extLst>
              <a:ext uri="{FF2B5EF4-FFF2-40B4-BE49-F238E27FC236}">
                <a16:creationId xmlns:a16="http://schemas.microsoft.com/office/drawing/2014/main" id="{AA9BD2FD-A20F-9B05-41E1-8E40D161CA15}"/>
              </a:ext>
            </a:extLst>
          </p:cNvPr>
          <p:cNvSpPr/>
          <p:nvPr/>
        </p:nvSpPr>
        <p:spPr>
          <a:xfrm>
            <a:off x="2483239" y="2433852"/>
            <a:ext cx="5729884"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5398A2"/>
              </a:solidFill>
              <a:latin typeface="Montserrat" panose="00000500000000000000" pitchFamily="50" charset="0"/>
            </a:endParaRPr>
          </a:p>
        </p:txBody>
      </p:sp>
      <p:sp>
        <p:nvSpPr>
          <p:cNvPr id="3" name="TextBox 2">
            <a:extLst>
              <a:ext uri="{FF2B5EF4-FFF2-40B4-BE49-F238E27FC236}">
                <a16:creationId xmlns:a16="http://schemas.microsoft.com/office/drawing/2014/main" id="{F7670E17-ECEB-2C1B-10C8-85D0218684EA}"/>
              </a:ext>
            </a:extLst>
          </p:cNvPr>
          <p:cNvSpPr txBox="1"/>
          <p:nvPr/>
        </p:nvSpPr>
        <p:spPr>
          <a:xfrm>
            <a:off x="2650229" y="2433852"/>
            <a:ext cx="5352556"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Share and Reflect</a:t>
            </a:r>
          </a:p>
        </p:txBody>
      </p:sp>
    </p:spTree>
    <p:extLst>
      <p:ext uri="{BB962C8B-B14F-4D97-AF65-F5344CB8AC3E}">
        <p14:creationId xmlns:p14="http://schemas.microsoft.com/office/powerpoint/2010/main" val="3766705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2F342-876A-3FCF-C86E-78A1ECB88873}"/>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B8E837E0-447A-DF34-6BFC-14ED60563E40}"/>
              </a:ext>
            </a:extLst>
          </p:cNvPr>
          <p:cNvSpPr>
            <a:spLocks noGrp="1"/>
          </p:cNvSpPr>
          <p:nvPr>
            <p:ph type="body" sz="quarter" idx="18"/>
          </p:nvPr>
        </p:nvSpPr>
        <p:spPr>
          <a:xfrm>
            <a:off x="675020" y="3392026"/>
            <a:ext cx="3005439" cy="1049221"/>
          </a:xfrm>
        </p:spPr>
        <p:txBody>
          <a:bodyPr/>
          <a:lstStyle/>
          <a:p>
            <a:r>
              <a:rPr lang="en-US" spc="324" dirty="0"/>
              <a:t>Step 4: Share and Reflect</a:t>
            </a:r>
          </a:p>
        </p:txBody>
      </p:sp>
      <p:sp>
        <p:nvSpPr>
          <p:cNvPr id="7" name="Text Placeholder 6">
            <a:extLst>
              <a:ext uri="{FF2B5EF4-FFF2-40B4-BE49-F238E27FC236}">
                <a16:creationId xmlns:a16="http://schemas.microsoft.com/office/drawing/2014/main" id="{DBA3B638-DE2D-A36F-2AE4-8A337EC8304C}"/>
              </a:ext>
            </a:extLst>
          </p:cNvPr>
          <p:cNvSpPr>
            <a:spLocks noGrp="1"/>
          </p:cNvSpPr>
          <p:nvPr>
            <p:ph type="body" sz="quarter" idx="19"/>
          </p:nvPr>
        </p:nvSpPr>
        <p:spPr/>
        <p:txBody>
          <a:bodyPr/>
          <a:lstStyle/>
          <a:p>
            <a:r>
              <a:rPr lang="en-US" dirty="0"/>
              <a:t>04</a:t>
            </a:r>
          </a:p>
        </p:txBody>
      </p:sp>
      <p:sp>
        <p:nvSpPr>
          <p:cNvPr id="8" name="Text Placeholder 7">
            <a:extLst>
              <a:ext uri="{FF2B5EF4-FFF2-40B4-BE49-F238E27FC236}">
                <a16:creationId xmlns:a16="http://schemas.microsoft.com/office/drawing/2014/main" id="{1F33016E-B4C1-9217-E020-2F380EB64200}"/>
              </a:ext>
            </a:extLst>
          </p:cNvPr>
          <p:cNvSpPr>
            <a:spLocks noGrp="1"/>
          </p:cNvSpPr>
          <p:nvPr>
            <p:ph type="body" sz="quarter" idx="20"/>
          </p:nvPr>
        </p:nvSpPr>
        <p:spPr>
          <a:xfrm>
            <a:off x="4555502" y="1782006"/>
            <a:ext cx="7445997" cy="4678402"/>
          </a:xfrm>
        </p:spPr>
        <p:txBody>
          <a:bodyPr/>
          <a:lstStyle/>
          <a:p>
            <a:pPr marL="0" indent="0">
              <a:lnSpc>
                <a:spcPct val="100000"/>
              </a:lnSpc>
            </a:pPr>
            <a:r>
              <a:rPr lang="en-US" sz="2300" b="1" dirty="0"/>
              <a:t>Prompt:</a:t>
            </a:r>
          </a:p>
          <a:p>
            <a:pPr marL="0" indent="0">
              <a:lnSpc>
                <a:spcPct val="100000"/>
              </a:lnSpc>
            </a:pPr>
            <a:r>
              <a:rPr lang="en-US" sz="2300" dirty="0"/>
              <a:t>Submit your completed infographic and be prepared to explain your design choices and the key facts you included. Reflect on how this project has helped you improve your digital literacy skills (such as researching, evaluating information, and using design tools) and deepen your understanding of climate change and climate anxiety.</a:t>
            </a:r>
          </a:p>
          <a:p>
            <a:pPr marL="0" indent="0">
              <a:lnSpc>
                <a:spcPct val="100000"/>
              </a:lnSpc>
            </a:pPr>
            <a:r>
              <a:rPr lang="en-US" sz="2300" b="1" dirty="0"/>
              <a:t>Task:</a:t>
            </a:r>
          </a:p>
          <a:p>
            <a:pPr marL="0" indent="0">
              <a:lnSpc>
                <a:spcPct val="100000"/>
              </a:lnSpc>
            </a:pPr>
            <a:r>
              <a:rPr lang="en-US" sz="2300" dirty="0"/>
              <a:t>Discuss how your infographic communicates the topic and how your digital skills have grown through this project. Sharing your work helps raise awareness and inspire others to take action.</a:t>
            </a:r>
          </a:p>
        </p:txBody>
      </p:sp>
      <p:sp>
        <p:nvSpPr>
          <p:cNvPr id="5" name="Text Placeholder 4">
            <a:extLst>
              <a:ext uri="{FF2B5EF4-FFF2-40B4-BE49-F238E27FC236}">
                <a16:creationId xmlns:a16="http://schemas.microsoft.com/office/drawing/2014/main" id="{8D44D2DA-A20B-E268-D39A-89792F4C293B}"/>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Step 4: Share and Reflect</a:t>
            </a:r>
          </a:p>
        </p:txBody>
      </p:sp>
      <p:pic>
        <p:nvPicPr>
          <p:cNvPr id="9" name="Picture Placeholder 8">
            <a:extLst>
              <a:ext uri="{FF2B5EF4-FFF2-40B4-BE49-F238E27FC236}">
                <a16:creationId xmlns:a16="http://schemas.microsoft.com/office/drawing/2014/main" id="{58DAB0B0-D02A-1B0E-EC44-18BCC8557C0B}"/>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931310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E5F3D-23BE-F9EE-33B3-41F819F73EEF}"/>
            </a:ext>
          </a:extLst>
        </p:cNvPr>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0B5D83B7-385B-56B0-4A3E-10F88FFBBAA5}"/>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E0C83CD7-B3D0-AD8E-A362-AAE732B2166D}"/>
              </a:ext>
            </a:extLst>
          </p:cNvPr>
          <p:cNvSpPr>
            <a:spLocks noGrp="1"/>
          </p:cNvSpPr>
          <p:nvPr>
            <p:ph type="body" sz="quarter" idx="17"/>
          </p:nvPr>
        </p:nvSpPr>
        <p:spPr/>
        <p:txBody>
          <a:bodyPr/>
          <a:lstStyle/>
          <a:p>
            <a:r>
              <a:rPr lang="en-US" dirty="0"/>
              <a:t>05</a:t>
            </a:r>
          </a:p>
        </p:txBody>
      </p:sp>
      <p:pic>
        <p:nvPicPr>
          <p:cNvPr id="9" name="Picture 8">
            <a:extLst>
              <a:ext uri="{FF2B5EF4-FFF2-40B4-BE49-F238E27FC236}">
                <a16:creationId xmlns:a16="http://schemas.microsoft.com/office/drawing/2014/main" id="{25070F42-401C-2588-B523-266708CA3A0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CAE934DC-F07B-CB55-3A63-C5DC362588FE}"/>
              </a:ext>
            </a:extLst>
          </p:cNvPr>
          <p:cNvSpPr/>
          <p:nvPr/>
        </p:nvSpPr>
        <p:spPr>
          <a:xfrm>
            <a:off x="2483239" y="2287453"/>
            <a:ext cx="7174085"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A97B12FC-41F5-C8C8-6488-F084C7B4635A}"/>
              </a:ext>
            </a:extLst>
          </p:cNvPr>
          <p:cNvSpPr txBox="1"/>
          <p:nvPr/>
        </p:nvSpPr>
        <p:spPr>
          <a:xfrm>
            <a:off x="2534676" y="2310313"/>
            <a:ext cx="7001468"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Facts/Definitions/Stats</a:t>
            </a:r>
          </a:p>
        </p:txBody>
      </p:sp>
    </p:spTree>
    <p:extLst>
      <p:ext uri="{BB962C8B-B14F-4D97-AF65-F5344CB8AC3E}">
        <p14:creationId xmlns:p14="http://schemas.microsoft.com/office/powerpoint/2010/main" val="1132033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0" y="2045704"/>
            <a:ext cx="5762440" cy="3973512"/>
          </a:xfrm>
        </p:spPr>
        <p:txBody>
          <a:bodyPr/>
          <a:lstStyle/>
          <a:p>
            <a:pPr marL="0" indent="0"/>
            <a:r>
              <a:rPr lang="en-US" b="1" dirty="0">
                <a:solidFill>
                  <a:srgbClr val="5398A2"/>
                </a:solidFill>
              </a:rPr>
              <a:t>Definition of Climate Anxiety </a:t>
            </a:r>
          </a:p>
          <a:p>
            <a:pPr marL="0" indent="0"/>
            <a:r>
              <a:rPr lang="en-US" dirty="0"/>
              <a:t>Climate anxiety (also known as eco-anxiety) is the distress or worry people feel about climate change and its impact on the planet, people, and the future. It’s especially common among young people.</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Climate anxiety | UNICEF Parenting</a:t>
            </a:r>
            <a:endParaRPr lang="en-US" dirty="0">
              <a:solidFill>
                <a:srgbClr val="5398A2"/>
              </a:solidFill>
            </a:endParaRPr>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p:txBody>
          <a:bodyPr/>
          <a:lstStyle/>
          <a:p>
            <a:r>
              <a:rPr lang="en-US" dirty="0">
                <a:solidFill>
                  <a:srgbClr val="1F8E47"/>
                </a:solidFill>
              </a:rPr>
              <a:t>Facts/Definitions/Stats</a:t>
            </a:r>
          </a:p>
        </p:txBody>
      </p:sp>
      <p:pic>
        <p:nvPicPr>
          <p:cNvPr id="10" name="Graphic 9" descr="Internet with solid fill">
            <a:extLst>
              <a:ext uri="{FF2B5EF4-FFF2-40B4-BE49-F238E27FC236}">
                <a16:creationId xmlns:a16="http://schemas.microsoft.com/office/drawing/2014/main" id="{353227A7-334D-4EDD-3C1C-34C7C289C26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6785" y="4206240"/>
            <a:ext cx="571500" cy="571500"/>
          </a:xfrm>
          <a:prstGeom prst="rect">
            <a:avLst/>
          </a:prstGeom>
        </p:spPr>
      </p:pic>
      <p:sp>
        <p:nvSpPr>
          <p:cNvPr id="11" name="TextBox 10">
            <a:extLst>
              <a:ext uri="{FF2B5EF4-FFF2-40B4-BE49-F238E27FC236}">
                <a16:creationId xmlns:a16="http://schemas.microsoft.com/office/drawing/2014/main" id="{C10413F9-D059-B8CE-D336-37AFC906F430}"/>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05</a:t>
            </a:r>
          </a:p>
        </p:txBody>
      </p:sp>
      <p:pic>
        <p:nvPicPr>
          <p:cNvPr id="8" name="Picture Placeholder 7">
            <a:extLst>
              <a:ext uri="{FF2B5EF4-FFF2-40B4-BE49-F238E27FC236}">
                <a16:creationId xmlns:a16="http://schemas.microsoft.com/office/drawing/2014/main" id="{F72326AA-A16C-BF63-7D62-9D5597C4122F}"/>
              </a:ext>
            </a:extLst>
          </p:cNvPr>
          <p:cNvPicPr>
            <a:picLocks noGrp="1" noChangeAspect="1"/>
          </p:cNvPicPr>
          <p:nvPr>
            <p:ph type="pic" sz="quarter" idx="13"/>
          </p:nvPr>
        </p:nvPicPr>
        <p:blipFill>
          <a:blip r:embed="rId4"/>
          <a:srcRect r="19668"/>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3311571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8EBC0-06E4-68D1-5DBD-6A370B39B3C0}"/>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DD3FF3FB-FF6E-AA74-F519-6074285EF5F8}"/>
              </a:ext>
            </a:extLst>
          </p:cNvPr>
          <p:cNvSpPr>
            <a:spLocks noGrp="1"/>
          </p:cNvSpPr>
          <p:nvPr>
            <p:ph type="body" sz="quarter" idx="18"/>
          </p:nvPr>
        </p:nvSpPr>
        <p:spPr>
          <a:xfrm>
            <a:off x="798380" y="2045704"/>
            <a:ext cx="5762440" cy="3973512"/>
          </a:xfrm>
        </p:spPr>
        <p:txBody>
          <a:bodyPr/>
          <a:lstStyle/>
          <a:p>
            <a:pPr marL="0" indent="0"/>
            <a:r>
              <a:rPr lang="en-US" b="1" dirty="0">
                <a:solidFill>
                  <a:srgbClr val="5398A2"/>
                </a:solidFill>
              </a:rPr>
              <a:t>Climate Anxiety Facts/Stats </a:t>
            </a:r>
          </a:p>
          <a:p>
            <a:pPr marL="0" indent="0"/>
            <a:r>
              <a:rPr lang="en-US" dirty="0"/>
              <a:t>Climate anxiety affects over half of young people: A global survey published in 2024 found that 59% of youth aged 16–25 say climate change makes them “extremely worried”.</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Climate anxiety is on the rise — here's what we do about it | World Economic Forum</a:t>
            </a:r>
            <a:endParaRPr lang="en-US" dirty="0">
              <a:solidFill>
                <a:srgbClr val="5398A2"/>
              </a:solidFill>
            </a:endParaRPr>
          </a:p>
        </p:txBody>
      </p:sp>
      <p:sp>
        <p:nvSpPr>
          <p:cNvPr id="4" name="Text Placeholder 3">
            <a:extLst>
              <a:ext uri="{FF2B5EF4-FFF2-40B4-BE49-F238E27FC236}">
                <a16:creationId xmlns:a16="http://schemas.microsoft.com/office/drawing/2014/main" id="{A62CE5A8-1E4A-D000-0EFE-96FBDA0CC404}"/>
              </a:ext>
            </a:extLst>
          </p:cNvPr>
          <p:cNvSpPr>
            <a:spLocks noGrp="1"/>
          </p:cNvSpPr>
          <p:nvPr>
            <p:ph type="body" sz="quarter" idx="16"/>
          </p:nvPr>
        </p:nvSpPr>
        <p:spPr/>
        <p:txBody>
          <a:bodyPr/>
          <a:lstStyle/>
          <a:p>
            <a:r>
              <a:rPr lang="en-US" dirty="0">
                <a:solidFill>
                  <a:srgbClr val="1F8E47"/>
                </a:solidFill>
              </a:rPr>
              <a:t>Facts/Definitions/Stats</a:t>
            </a:r>
          </a:p>
        </p:txBody>
      </p:sp>
      <p:pic>
        <p:nvPicPr>
          <p:cNvPr id="10" name="Graphic 9" descr="Internet with solid fill">
            <a:extLst>
              <a:ext uri="{FF2B5EF4-FFF2-40B4-BE49-F238E27FC236}">
                <a16:creationId xmlns:a16="http://schemas.microsoft.com/office/drawing/2014/main" id="{D7AF3042-5D2A-BA8C-9DEE-EDE627EE3BA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6785" y="4299743"/>
            <a:ext cx="571500" cy="571500"/>
          </a:xfrm>
          <a:prstGeom prst="rect">
            <a:avLst/>
          </a:prstGeom>
        </p:spPr>
      </p:pic>
      <p:sp>
        <p:nvSpPr>
          <p:cNvPr id="11" name="TextBox 10">
            <a:extLst>
              <a:ext uri="{FF2B5EF4-FFF2-40B4-BE49-F238E27FC236}">
                <a16:creationId xmlns:a16="http://schemas.microsoft.com/office/drawing/2014/main" id="{01D24AD7-EC33-CF48-2E1F-58168BC91FC5}"/>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05</a:t>
            </a:r>
          </a:p>
        </p:txBody>
      </p:sp>
      <p:pic>
        <p:nvPicPr>
          <p:cNvPr id="3" name="Picture Placeholder 2">
            <a:extLst>
              <a:ext uri="{FF2B5EF4-FFF2-40B4-BE49-F238E27FC236}">
                <a16:creationId xmlns:a16="http://schemas.microsoft.com/office/drawing/2014/main" id="{EE1235A1-675D-4E48-B365-F2D522D9CF61}"/>
              </a:ext>
            </a:extLst>
          </p:cNvPr>
          <p:cNvPicPr>
            <a:picLocks noGrp="1" noChangeAspect="1"/>
          </p:cNvPicPr>
          <p:nvPr>
            <p:ph type="pic" sz="quarter" idx="13"/>
          </p:nvPr>
        </p:nvPicPr>
        <p:blipFill>
          <a:blip r:embed="rId4"/>
          <a:srcRect l="9270" r="9270"/>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4270939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ABC46-B443-0870-52A5-401A44E03EDE}"/>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49325F2C-D93B-5C3E-4FF2-3561E6E66B56}"/>
              </a:ext>
            </a:extLst>
          </p:cNvPr>
          <p:cNvSpPr>
            <a:spLocks noGrp="1"/>
          </p:cNvSpPr>
          <p:nvPr>
            <p:ph type="body" sz="quarter" idx="18"/>
          </p:nvPr>
        </p:nvSpPr>
        <p:spPr>
          <a:xfrm>
            <a:off x="798380" y="2045704"/>
            <a:ext cx="5762440" cy="3973512"/>
          </a:xfrm>
        </p:spPr>
        <p:txBody>
          <a:bodyPr/>
          <a:lstStyle/>
          <a:p>
            <a:pPr marL="0" indent="0"/>
            <a:r>
              <a:rPr lang="en-US" dirty="0"/>
              <a:t>In October 2021, three-quarters (75%) of adults in Great Britain said they were either very or somewhat worried about the impact of climate change</a:t>
            </a:r>
          </a:p>
          <a:p>
            <a:pPr marL="0" indent="0"/>
            <a:r>
              <a:rPr lang="en-US" dirty="0"/>
              <a:t>Around 8 in 10 women (79%) reported being either very or somewhat worried. This was statistically significantly higher than the proportion of men reporting this (72%).</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Three-quarters of adults in Great Britain worry about climate change - Office for National Statistics</a:t>
            </a:r>
            <a:endParaRPr lang="en-US" dirty="0">
              <a:solidFill>
                <a:srgbClr val="5398A2"/>
              </a:solidFill>
            </a:endParaRPr>
          </a:p>
          <a:p>
            <a:pPr marL="0" indent="0"/>
            <a:endParaRPr lang="en-US" dirty="0"/>
          </a:p>
        </p:txBody>
      </p:sp>
      <p:sp>
        <p:nvSpPr>
          <p:cNvPr id="4" name="Text Placeholder 3">
            <a:extLst>
              <a:ext uri="{FF2B5EF4-FFF2-40B4-BE49-F238E27FC236}">
                <a16:creationId xmlns:a16="http://schemas.microsoft.com/office/drawing/2014/main" id="{C9A8BF29-AA64-4FE3-2F8A-D24482EDC16C}"/>
              </a:ext>
            </a:extLst>
          </p:cNvPr>
          <p:cNvSpPr>
            <a:spLocks noGrp="1"/>
          </p:cNvSpPr>
          <p:nvPr>
            <p:ph type="body" sz="quarter" idx="16"/>
          </p:nvPr>
        </p:nvSpPr>
        <p:spPr/>
        <p:txBody>
          <a:bodyPr/>
          <a:lstStyle/>
          <a:p>
            <a:r>
              <a:rPr lang="en-US" dirty="0">
                <a:solidFill>
                  <a:srgbClr val="1F8E47"/>
                </a:solidFill>
              </a:rPr>
              <a:t>Facts/Definitions/Stats</a:t>
            </a:r>
          </a:p>
        </p:txBody>
      </p:sp>
      <p:pic>
        <p:nvPicPr>
          <p:cNvPr id="10" name="Graphic 9" descr="Internet with solid fill">
            <a:extLst>
              <a:ext uri="{FF2B5EF4-FFF2-40B4-BE49-F238E27FC236}">
                <a16:creationId xmlns:a16="http://schemas.microsoft.com/office/drawing/2014/main" id="{8F111E3E-E9EC-BAE5-AB8B-391BC6B156E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90" y="5040630"/>
            <a:ext cx="571500" cy="571500"/>
          </a:xfrm>
          <a:prstGeom prst="rect">
            <a:avLst/>
          </a:prstGeom>
        </p:spPr>
      </p:pic>
      <p:sp>
        <p:nvSpPr>
          <p:cNvPr id="11" name="TextBox 10">
            <a:extLst>
              <a:ext uri="{FF2B5EF4-FFF2-40B4-BE49-F238E27FC236}">
                <a16:creationId xmlns:a16="http://schemas.microsoft.com/office/drawing/2014/main" id="{B21607C2-AFAF-4A36-5966-7F133CED70A4}"/>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05</a:t>
            </a:r>
          </a:p>
        </p:txBody>
      </p:sp>
      <p:pic>
        <p:nvPicPr>
          <p:cNvPr id="3" name="Picture Placeholder 2">
            <a:extLst>
              <a:ext uri="{FF2B5EF4-FFF2-40B4-BE49-F238E27FC236}">
                <a16:creationId xmlns:a16="http://schemas.microsoft.com/office/drawing/2014/main" id="{4F48DF97-DC9C-5998-5B16-CDACDEB7B85E}"/>
              </a:ext>
            </a:extLst>
          </p:cNvPr>
          <p:cNvPicPr>
            <a:picLocks noGrp="1" noChangeAspect="1"/>
          </p:cNvPicPr>
          <p:nvPr>
            <p:ph type="pic" sz="quarter" idx="13"/>
          </p:nvPr>
        </p:nvPicPr>
        <p:blipFill>
          <a:blip r:embed="rId4"/>
          <a:srcRect r="17309"/>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3906677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C4ED4-4D91-8EDB-AE3B-3B6B2FD6DD7E}"/>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ECB107B9-6DCB-6967-7F84-042A281DE765}"/>
              </a:ext>
            </a:extLst>
          </p:cNvPr>
          <p:cNvSpPr>
            <a:spLocks noGrp="1"/>
          </p:cNvSpPr>
          <p:nvPr>
            <p:ph type="body" sz="quarter" idx="18"/>
          </p:nvPr>
        </p:nvSpPr>
        <p:spPr>
          <a:xfrm>
            <a:off x="798382" y="1661212"/>
            <a:ext cx="5762440" cy="4987338"/>
          </a:xfrm>
        </p:spPr>
        <p:txBody>
          <a:bodyPr/>
          <a:lstStyle/>
          <a:p>
            <a:pPr marL="0" indent="0"/>
            <a:r>
              <a:rPr lang="en-US" sz="2000" dirty="0"/>
              <a:t>Surveying 10,000 young people aged 16-25 years in 10 countries across the world, the Lancet found that 59% were very or extremely worried about climate change, with 84% at least moderately worried. Over 50% mentioned feeling anxious, powerless, helpless, and sad, while 45% said their feelings about climate change “negatively affected their daily life and functioning.” </a:t>
            </a:r>
          </a:p>
          <a:p>
            <a:pPr marL="0" indent="0"/>
            <a:r>
              <a:rPr lang="en-US" sz="2000" dirty="0"/>
              <a:t>A 2022 survey from the Office of National Statistics found that 62% of UK people over the age of 16 are worried that rising temperatures will directly affect them by 2030. Of these, we can break them down by age: 70% of 16 to 29-year-olds. 59% of 50 to 69-year-olds.  57% of those aged 70 or older. </a:t>
            </a:r>
          </a:p>
          <a:p>
            <a:pPr marL="0" indent="0"/>
            <a:r>
              <a:rPr lang="en-US" sz="2000" dirty="0">
                <a:solidFill>
                  <a:srgbClr val="5398A2"/>
                </a:solidFill>
                <a:hlinkClick r:id="rId2">
                  <a:extLst>
                    <a:ext uri="{A12FA001-AC4F-418D-AE19-62706E023703}">
                      <ahyp:hlinkClr xmlns:ahyp="http://schemas.microsoft.com/office/drawing/2018/hyperlinkcolor" val="tx"/>
                    </a:ext>
                  </a:extLst>
                </a:hlinkClick>
              </a:rPr>
              <a:t>What is climate anxiety and what can we do about it? - Mental Health UK</a:t>
            </a:r>
            <a:endParaRPr lang="en-US" sz="2000" dirty="0">
              <a:solidFill>
                <a:srgbClr val="5398A2"/>
              </a:solidFill>
            </a:endParaRPr>
          </a:p>
        </p:txBody>
      </p:sp>
      <p:sp>
        <p:nvSpPr>
          <p:cNvPr id="4" name="Text Placeholder 3">
            <a:extLst>
              <a:ext uri="{FF2B5EF4-FFF2-40B4-BE49-F238E27FC236}">
                <a16:creationId xmlns:a16="http://schemas.microsoft.com/office/drawing/2014/main" id="{AB993EE0-1AAB-000C-D9AD-2BE51ACBB901}"/>
              </a:ext>
            </a:extLst>
          </p:cNvPr>
          <p:cNvSpPr>
            <a:spLocks noGrp="1"/>
          </p:cNvSpPr>
          <p:nvPr>
            <p:ph type="body" sz="quarter" idx="16"/>
          </p:nvPr>
        </p:nvSpPr>
        <p:spPr/>
        <p:txBody>
          <a:bodyPr/>
          <a:lstStyle/>
          <a:p>
            <a:r>
              <a:rPr lang="en-US" dirty="0">
                <a:solidFill>
                  <a:srgbClr val="1F8E47"/>
                </a:solidFill>
              </a:rPr>
              <a:t>Facts/Definitions/Stats</a:t>
            </a:r>
          </a:p>
        </p:txBody>
      </p:sp>
      <p:pic>
        <p:nvPicPr>
          <p:cNvPr id="10" name="Graphic 9" descr="Internet with solid fill">
            <a:extLst>
              <a:ext uri="{FF2B5EF4-FFF2-40B4-BE49-F238E27FC236}">
                <a16:creationId xmlns:a16="http://schemas.microsoft.com/office/drawing/2014/main" id="{929E7B55-60EA-935C-4BA5-5A4A82B8A2A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90" y="5737860"/>
            <a:ext cx="571500" cy="571500"/>
          </a:xfrm>
          <a:prstGeom prst="rect">
            <a:avLst/>
          </a:prstGeom>
        </p:spPr>
      </p:pic>
      <p:sp>
        <p:nvSpPr>
          <p:cNvPr id="11" name="TextBox 10">
            <a:extLst>
              <a:ext uri="{FF2B5EF4-FFF2-40B4-BE49-F238E27FC236}">
                <a16:creationId xmlns:a16="http://schemas.microsoft.com/office/drawing/2014/main" id="{8C656368-E128-C57C-F4ED-2D7EEBED9ECE}"/>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05</a:t>
            </a:r>
          </a:p>
        </p:txBody>
      </p:sp>
      <p:pic>
        <p:nvPicPr>
          <p:cNvPr id="3" name="Picture Placeholder 2">
            <a:extLst>
              <a:ext uri="{FF2B5EF4-FFF2-40B4-BE49-F238E27FC236}">
                <a16:creationId xmlns:a16="http://schemas.microsoft.com/office/drawing/2014/main" id="{3EC22EF1-1441-DF94-2C48-DBCED0B13840}"/>
              </a:ext>
            </a:extLst>
          </p:cNvPr>
          <p:cNvPicPr>
            <a:picLocks noGrp="1" noChangeAspect="1"/>
          </p:cNvPicPr>
          <p:nvPr>
            <p:ph type="pic" sz="quarter" idx="13"/>
          </p:nvPr>
        </p:nvPicPr>
        <p:blipFill>
          <a:blip r:embed="rId4"/>
          <a:srcRect l="14823" r="14823"/>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655920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2E948-3447-A3D8-B4F1-E307AE660E72}"/>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C013EE73-35CE-9FD1-1730-C9A866FD3443}"/>
              </a:ext>
            </a:extLst>
          </p:cNvPr>
          <p:cNvSpPr>
            <a:spLocks noGrp="1"/>
          </p:cNvSpPr>
          <p:nvPr>
            <p:ph type="body" sz="quarter" idx="18"/>
          </p:nvPr>
        </p:nvSpPr>
        <p:spPr>
          <a:xfrm>
            <a:off x="798380" y="2045704"/>
            <a:ext cx="5762440" cy="3973512"/>
          </a:xfrm>
        </p:spPr>
        <p:txBody>
          <a:bodyPr/>
          <a:lstStyle/>
          <a:p>
            <a:pPr marL="0" indent="0"/>
            <a:r>
              <a:rPr lang="en-US" dirty="0"/>
              <a:t>In 2024, the average concentration of carbon dioxide (CO2) in our atmosphere was 421.73 ppm— the highest in human history and more than 50% higher than pre-industrial levels of CO2.</a:t>
            </a:r>
          </a:p>
          <a:p>
            <a:pPr marL="0" indent="0"/>
            <a:r>
              <a:rPr lang="en-US" dirty="0"/>
              <a:t>As much as 20 percent of all global greenhouse gas emissions caused by humans are due to deforestation— exceeding the emissions from all of the passenger vehicles on the planet</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Climate Change - 10 Facts You Need To Know</a:t>
            </a:r>
            <a:endParaRPr lang="en-US" dirty="0">
              <a:solidFill>
                <a:srgbClr val="5398A2"/>
              </a:solidFill>
            </a:endParaRPr>
          </a:p>
        </p:txBody>
      </p:sp>
      <p:sp>
        <p:nvSpPr>
          <p:cNvPr id="4" name="Text Placeholder 3">
            <a:extLst>
              <a:ext uri="{FF2B5EF4-FFF2-40B4-BE49-F238E27FC236}">
                <a16:creationId xmlns:a16="http://schemas.microsoft.com/office/drawing/2014/main" id="{15B6E47B-CC2C-46A1-AFBD-AC7CD9EF97BA}"/>
              </a:ext>
            </a:extLst>
          </p:cNvPr>
          <p:cNvSpPr>
            <a:spLocks noGrp="1"/>
          </p:cNvSpPr>
          <p:nvPr>
            <p:ph type="body" sz="quarter" idx="16"/>
          </p:nvPr>
        </p:nvSpPr>
        <p:spPr/>
        <p:txBody>
          <a:bodyPr/>
          <a:lstStyle/>
          <a:p>
            <a:r>
              <a:rPr lang="en-US" dirty="0">
                <a:solidFill>
                  <a:srgbClr val="1F8E47"/>
                </a:solidFill>
              </a:rPr>
              <a:t>Facts/Definitions/Stats</a:t>
            </a:r>
          </a:p>
        </p:txBody>
      </p:sp>
      <p:pic>
        <p:nvPicPr>
          <p:cNvPr id="10" name="Graphic 9" descr="Internet with solid fill">
            <a:extLst>
              <a:ext uri="{FF2B5EF4-FFF2-40B4-BE49-F238E27FC236}">
                <a16:creationId xmlns:a16="http://schemas.microsoft.com/office/drawing/2014/main" id="{0E64505A-8987-15A7-40D2-2AAABD0DDB6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90" y="5447716"/>
            <a:ext cx="571500" cy="571500"/>
          </a:xfrm>
          <a:prstGeom prst="rect">
            <a:avLst/>
          </a:prstGeom>
        </p:spPr>
      </p:pic>
      <p:sp>
        <p:nvSpPr>
          <p:cNvPr id="11" name="TextBox 10">
            <a:extLst>
              <a:ext uri="{FF2B5EF4-FFF2-40B4-BE49-F238E27FC236}">
                <a16:creationId xmlns:a16="http://schemas.microsoft.com/office/drawing/2014/main" id="{01A2D6F0-2E3F-E327-3F38-4C8CD45A019F}"/>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05</a:t>
            </a:r>
          </a:p>
        </p:txBody>
      </p:sp>
      <p:pic>
        <p:nvPicPr>
          <p:cNvPr id="3" name="Picture Placeholder 2">
            <a:extLst>
              <a:ext uri="{FF2B5EF4-FFF2-40B4-BE49-F238E27FC236}">
                <a16:creationId xmlns:a16="http://schemas.microsoft.com/office/drawing/2014/main" id="{50EE9B6E-3B30-DDA0-B030-3FB7767DB1C1}"/>
              </a:ext>
            </a:extLst>
          </p:cNvPr>
          <p:cNvPicPr>
            <a:picLocks noGrp="1" noChangeAspect="1"/>
          </p:cNvPicPr>
          <p:nvPr>
            <p:ph type="pic" sz="quarter" idx="13"/>
          </p:nvPr>
        </p:nvPicPr>
        <p:blipFill>
          <a:blip r:embed="rId4"/>
          <a:srcRect l="24196" r="24196"/>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74586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D48AE-2B27-CFE6-123C-A4023BCD875B}"/>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C2DE7B34-156B-0D50-C608-8D9ED154A477}"/>
              </a:ext>
            </a:extLst>
          </p:cNvPr>
          <p:cNvSpPr>
            <a:spLocks noGrp="1"/>
          </p:cNvSpPr>
          <p:nvPr>
            <p:ph type="body" sz="quarter" idx="18"/>
          </p:nvPr>
        </p:nvSpPr>
        <p:spPr>
          <a:xfrm>
            <a:off x="798380" y="2045704"/>
            <a:ext cx="5762440" cy="3973512"/>
          </a:xfrm>
        </p:spPr>
        <p:txBody>
          <a:bodyPr/>
          <a:lstStyle/>
          <a:p>
            <a:pPr marL="0" indent="0"/>
            <a:r>
              <a:rPr lang="en-US" dirty="0"/>
              <a:t>Since the mid-1990s, we’ve lost around 28 trillion tons of ice, with today’s melt rate standing at 1.2 trillion tons a year.</a:t>
            </a:r>
          </a:p>
          <a:p>
            <a:pPr marL="0" indent="0"/>
            <a:r>
              <a:rPr lang="en-US" dirty="0"/>
              <a:t>It was recently found that air pollution kills more than 9 million people per year.</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11 Interesting Climate Change Facts | </a:t>
            </a:r>
            <a:r>
              <a:rPr lang="en-US" dirty="0" err="1">
                <a:solidFill>
                  <a:srgbClr val="5398A2"/>
                </a:solidFill>
                <a:hlinkClick r:id="rId2">
                  <a:extLst>
                    <a:ext uri="{A12FA001-AC4F-418D-AE19-62706E023703}">
                      <ahyp:hlinkClr xmlns:ahyp="http://schemas.microsoft.com/office/drawing/2018/hyperlinkcolor" val="tx"/>
                    </a:ext>
                  </a:extLst>
                </a:hlinkClick>
              </a:rPr>
              <a:t>Earth.Org</a:t>
            </a:r>
            <a:endParaRPr lang="en-US" dirty="0">
              <a:solidFill>
                <a:srgbClr val="5398A2"/>
              </a:solidFill>
            </a:endParaRPr>
          </a:p>
        </p:txBody>
      </p:sp>
      <p:sp>
        <p:nvSpPr>
          <p:cNvPr id="4" name="Text Placeholder 3">
            <a:extLst>
              <a:ext uri="{FF2B5EF4-FFF2-40B4-BE49-F238E27FC236}">
                <a16:creationId xmlns:a16="http://schemas.microsoft.com/office/drawing/2014/main" id="{678F7597-9F73-3688-FEB4-6E693FCBA653}"/>
              </a:ext>
            </a:extLst>
          </p:cNvPr>
          <p:cNvSpPr>
            <a:spLocks noGrp="1"/>
          </p:cNvSpPr>
          <p:nvPr>
            <p:ph type="body" sz="quarter" idx="16"/>
          </p:nvPr>
        </p:nvSpPr>
        <p:spPr/>
        <p:txBody>
          <a:bodyPr/>
          <a:lstStyle/>
          <a:p>
            <a:r>
              <a:rPr lang="en-US" dirty="0">
                <a:solidFill>
                  <a:srgbClr val="1F8E47"/>
                </a:solidFill>
              </a:rPr>
              <a:t>Facts/Definitions/Stats</a:t>
            </a:r>
          </a:p>
        </p:txBody>
      </p:sp>
      <p:pic>
        <p:nvPicPr>
          <p:cNvPr id="10" name="Graphic 9" descr="Internet with solid fill">
            <a:extLst>
              <a:ext uri="{FF2B5EF4-FFF2-40B4-BE49-F238E27FC236}">
                <a16:creationId xmlns:a16="http://schemas.microsoft.com/office/drawing/2014/main" id="{AC620DFD-B2C1-79C5-1F38-28D12630B7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90" y="3950386"/>
            <a:ext cx="571500" cy="571500"/>
          </a:xfrm>
          <a:prstGeom prst="rect">
            <a:avLst/>
          </a:prstGeom>
        </p:spPr>
      </p:pic>
      <p:sp>
        <p:nvSpPr>
          <p:cNvPr id="11" name="TextBox 10">
            <a:extLst>
              <a:ext uri="{FF2B5EF4-FFF2-40B4-BE49-F238E27FC236}">
                <a16:creationId xmlns:a16="http://schemas.microsoft.com/office/drawing/2014/main" id="{11AAC78F-DF59-0594-BC16-68DCA6672496}"/>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05</a:t>
            </a:r>
          </a:p>
        </p:txBody>
      </p:sp>
      <p:pic>
        <p:nvPicPr>
          <p:cNvPr id="3" name="Picture Placeholder 2">
            <a:extLst>
              <a:ext uri="{FF2B5EF4-FFF2-40B4-BE49-F238E27FC236}">
                <a16:creationId xmlns:a16="http://schemas.microsoft.com/office/drawing/2014/main" id="{74DAB446-4BA7-17D9-777E-0A02B4BD4261}"/>
              </a:ext>
            </a:extLst>
          </p:cNvPr>
          <p:cNvPicPr>
            <a:picLocks noGrp="1" noChangeAspect="1"/>
          </p:cNvPicPr>
          <p:nvPr>
            <p:ph type="pic" sz="quarter" idx="13"/>
          </p:nvPr>
        </p:nvPicPr>
        <p:blipFill>
          <a:blip r:embed="rId4"/>
          <a:srcRect l="10774" r="10774"/>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2379430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D1EC22-3EBA-A268-8176-427833BC52CC}"/>
              </a:ext>
            </a:extLst>
          </p:cNvPr>
          <p:cNvPicPr>
            <a:picLocks noChangeAspect="1"/>
          </p:cNvPicPr>
          <p:nvPr/>
        </p:nvPicPr>
        <p:blipFill>
          <a:blip r:embed="rId2">
            <a:alphaModFix amt="63000"/>
            <a:extLst>
              <a:ext uri="{28A0092B-C50C-407E-A947-70E740481C1C}">
                <a14:useLocalDpi xmlns:a14="http://schemas.microsoft.com/office/drawing/2010/main" val="0"/>
              </a:ext>
            </a:extLst>
          </a:blip>
          <a:stretch>
            <a:fillRect/>
          </a:stretch>
        </p:blipFill>
        <p:spPr>
          <a:xfrm rot="1081996">
            <a:off x="8046185" y="3549378"/>
            <a:ext cx="4628596" cy="4628596"/>
          </a:xfrm>
          <a:prstGeom prst="rect">
            <a:avLst/>
          </a:prstGeom>
        </p:spPr>
      </p:pic>
      <p:sp>
        <p:nvSpPr>
          <p:cNvPr id="4" name="Text Placeholder 3">
            <a:extLst>
              <a:ext uri="{FF2B5EF4-FFF2-40B4-BE49-F238E27FC236}">
                <a16:creationId xmlns:a16="http://schemas.microsoft.com/office/drawing/2014/main" id="{72E32BD9-E6FB-ACD0-68F0-84C4B07DE332}"/>
              </a:ext>
            </a:extLst>
          </p:cNvPr>
          <p:cNvSpPr>
            <a:spLocks noGrp="1"/>
          </p:cNvSpPr>
          <p:nvPr>
            <p:ph type="body" sz="quarter" idx="17"/>
          </p:nvPr>
        </p:nvSpPr>
        <p:spPr>
          <a:xfrm>
            <a:off x="603661" y="4708722"/>
            <a:ext cx="4952012" cy="679345"/>
          </a:xfrm>
        </p:spPr>
        <p:txBody>
          <a:bodyPr/>
          <a:lstStyle/>
          <a:p>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32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41" name="Group 40">
            <a:extLst>
              <a:ext uri="{FF2B5EF4-FFF2-40B4-BE49-F238E27FC236}">
                <a16:creationId xmlns:a16="http://schemas.microsoft.com/office/drawing/2014/main" id="{08E70028-2DEC-7AAE-0EE7-0F62324D787D}"/>
              </a:ext>
            </a:extLst>
          </p:cNvPr>
          <p:cNvGrpSpPr/>
          <p:nvPr/>
        </p:nvGrpSpPr>
        <p:grpSpPr>
          <a:xfrm>
            <a:off x="8770875" y="4675497"/>
            <a:ext cx="2817464" cy="475324"/>
            <a:chOff x="9893620" y="5409126"/>
            <a:chExt cx="1664680" cy="280842"/>
          </a:xfrm>
        </p:grpSpPr>
        <p:grpSp>
          <p:nvGrpSpPr>
            <p:cNvPr id="42" name="Graphic 3">
              <a:extLst>
                <a:ext uri="{FF2B5EF4-FFF2-40B4-BE49-F238E27FC236}">
                  <a16:creationId xmlns:a16="http://schemas.microsoft.com/office/drawing/2014/main" id="{8E0E4AE3-375B-387C-8EAF-8DCE0517155E}"/>
                </a:ext>
              </a:extLst>
            </p:cNvPr>
            <p:cNvGrpSpPr/>
            <p:nvPr/>
          </p:nvGrpSpPr>
          <p:grpSpPr>
            <a:xfrm>
              <a:off x="10931758" y="5409126"/>
              <a:ext cx="280634" cy="280634"/>
              <a:chOff x="1950027" y="2499889"/>
              <a:chExt cx="850463" cy="850463"/>
            </a:xfrm>
          </p:grpSpPr>
          <p:sp>
            <p:nvSpPr>
              <p:cNvPr id="54" name="Freeform 53">
                <a:extLst>
                  <a:ext uri="{FF2B5EF4-FFF2-40B4-BE49-F238E27FC236}">
                    <a16:creationId xmlns:a16="http://schemas.microsoft.com/office/drawing/2014/main" id="{6402D031-FFB6-8259-0354-679EE64AA2CE}"/>
                  </a:ext>
                </a:extLst>
              </p:cNvPr>
              <p:cNvSpPr/>
              <p:nvPr/>
            </p:nvSpPr>
            <p:spPr>
              <a:xfrm>
                <a:off x="1950027"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55" name="Graphic 3">
                <a:extLst>
                  <a:ext uri="{FF2B5EF4-FFF2-40B4-BE49-F238E27FC236}">
                    <a16:creationId xmlns:a16="http://schemas.microsoft.com/office/drawing/2014/main" id="{DC92A2F0-CE09-DAB9-600E-6992B3303762}"/>
                  </a:ext>
                </a:extLst>
              </p:cNvPr>
              <p:cNvGrpSpPr/>
              <p:nvPr/>
            </p:nvGrpSpPr>
            <p:grpSpPr>
              <a:xfrm>
                <a:off x="2107521" y="2657382"/>
                <a:ext cx="535476" cy="535477"/>
                <a:chOff x="2107521" y="2657382"/>
                <a:chExt cx="535476" cy="535477"/>
              </a:xfrm>
              <a:solidFill>
                <a:srgbClr val="FFFFFF"/>
              </a:solidFill>
            </p:grpSpPr>
            <p:sp>
              <p:nvSpPr>
                <p:cNvPr id="56" name="Freeform 55">
                  <a:extLst>
                    <a:ext uri="{FF2B5EF4-FFF2-40B4-BE49-F238E27FC236}">
                      <a16:creationId xmlns:a16="http://schemas.microsoft.com/office/drawing/2014/main" id="{53EF852F-D3BF-44F7-C78D-6BB73635A6C0}"/>
                    </a:ext>
                  </a:extLst>
                </p:cNvPr>
                <p:cNvSpPr/>
                <p:nvPr/>
              </p:nvSpPr>
              <p:spPr>
                <a:xfrm>
                  <a:off x="2107521" y="2657382"/>
                  <a:ext cx="535476" cy="535477"/>
                </a:xfrm>
                <a:custGeom>
                  <a:avLst/>
                  <a:gdLst>
                    <a:gd name="connsiteX0" fmla="*/ 267739 w 535476"/>
                    <a:gd name="connsiteY0" fmla="*/ 48508 h 535477"/>
                    <a:gd name="connsiteX1" fmla="*/ 376094 w 535476"/>
                    <a:gd name="connsiteY1" fmla="*/ 49768 h 535477"/>
                    <a:gd name="connsiteX2" fmla="*/ 425862 w 535476"/>
                    <a:gd name="connsiteY2" fmla="*/ 59217 h 535477"/>
                    <a:gd name="connsiteX3" fmla="*/ 456730 w 535476"/>
                    <a:gd name="connsiteY3" fmla="*/ 79377 h 535477"/>
                    <a:gd name="connsiteX4" fmla="*/ 476890 w 535476"/>
                    <a:gd name="connsiteY4" fmla="*/ 110245 h 535477"/>
                    <a:gd name="connsiteX5" fmla="*/ 486339 w 535476"/>
                    <a:gd name="connsiteY5" fmla="*/ 160013 h 535477"/>
                    <a:gd name="connsiteX6" fmla="*/ 487599 w 535476"/>
                    <a:gd name="connsiteY6" fmla="*/ 268368 h 535477"/>
                    <a:gd name="connsiteX7" fmla="*/ 486339 w 535476"/>
                    <a:gd name="connsiteY7" fmla="*/ 376724 h 535477"/>
                    <a:gd name="connsiteX8" fmla="*/ 476890 w 535476"/>
                    <a:gd name="connsiteY8" fmla="*/ 426492 h 535477"/>
                    <a:gd name="connsiteX9" fmla="*/ 456730 w 535476"/>
                    <a:gd name="connsiteY9" fmla="*/ 457360 h 535477"/>
                    <a:gd name="connsiteX10" fmla="*/ 425862 w 535476"/>
                    <a:gd name="connsiteY10" fmla="*/ 477519 h 535477"/>
                    <a:gd name="connsiteX11" fmla="*/ 376094 w 535476"/>
                    <a:gd name="connsiteY11" fmla="*/ 486969 h 535477"/>
                    <a:gd name="connsiteX12" fmla="*/ 267739 w 535476"/>
                    <a:gd name="connsiteY12" fmla="*/ 488229 h 535477"/>
                    <a:gd name="connsiteX13" fmla="*/ 159383 w 535476"/>
                    <a:gd name="connsiteY13" fmla="*/ 486969 h 535477"/>
                    <a:gd name="connsiteX14" fmla="*/ 109615 w 535476"/>
                    <a:gd name="connsiteY14" fmla="*/ 477519 h 535477"/>
                    <a:gd name="connsiteX15" fmla="*/ 78747 w 535476"/>
                    <a:gd name="connsiteY15" fmla="*/ 457360 h 535477"/>
                    <a:gd name="connsiteX16" fmla="*/ 58587 w 535476"/>
                    <a:gd name="connsiteY16" fmla="*/ 426492 h 535477"/>
                    <a:gd name="connsiteX17" fmla="*/ 49138 w 535476"/>
                    <a:gd name="connsiteY17" fmla="*/ 376724 h 535477"/>
                    <a:gd name="connsiteX18" fmla="*/ 47878 w 535476"/>
                    <a:gd name="connsiteY18" fmla="*/ 268368 h 535477"/>
                    <a:gd name="connsiteX19" fmla="*/ 49138 w 535476"/>
                    <a:gd name="connsiteY19" fmla="*/ 160013 h 535477"/>
                    <a:gd name="connsiteX20" fmla="*/ 58587 w 535476"/>
                    <a:gd name="connsiteY20" fmla="*/ 110245 h 535477"/>
                    <a:gd name="connsiteX21" fmla="*/ 78747 w 535476"/>
                    <a:gd name="connsiteY21" fmla="*/ 79377 h 535477"/>
                    <a:gd name="connsiteX22" fmla="*/ 109615 w 535476"/>
                    <a:gd name="connsiteY22" fmla="*/ 59217 h 535477"/>
                    <a:gd name="connsiteX23" fmla="*/ 159383 w 535476"/>
                    <a:gd name="connsiteY23" fmla="*/ 49768 h 535477"/>
                    <a:gd name="connsiteX24" fmla="*/ 267739 w 535476"/>
                    <a:gd name="connsiteY24" fmla="*/ 48508 h 535477"/>
                    <a:gd name="connsiteX25" fmla="*/ 267739 w 535476"/>
                    <a:gd name="connsiteY25" fmla="*/ 0 h 535477"/>
                    <a:gd name="connsiteX26" fmla="*/ 157493 w 535476"/>
                    <a:gd name="connsiteY26" fmla="*/ 1890 h 535477"/>
                    <a:gd name="connsiteX27" fmla="*/ 92606 w 535476"/>
                    <a:gd name="connsiteY27" fmla="*/ 14489 h 535477"/>
                    <a:gd name="connsiteX28" fmla="*/ 45358 w 535476"/>
                    <a:gd name="connsiteY28" fmla="*/ 45358 h 535477"/>
                    <a:gd name="connsiteX29" fmla="*/ 14489 w 535476"/>
                    <a:gd name="connsiteY29" fmla="*/ 92606 h 535477"/>
                    <a:gd name="connsiteX30" fmla="*/ 1890 w 535476"/>
                    <a:gd name="connsiteY30" fmla="*/ 157493 h 535477"/>
                    <a:gd name="connsiteX31" fmla="*/ 0 w 535476"/>
                    <a:gd name="connsiteY31" fmla="*/ 267739 h 535477"/>
                    <a:gd name="connsiteX32" fmla="*/ 1890 w 535476"/>
                    <a:gd name="connsiteY32" fmla="*/ 377984 h 535477"/>
                    <a:gd name="connsiteX33" fmla="*/ 14489 w 535476"/>
                    <a:gd name="connsiteY33" fmla="*/ 442871 h 535477"/>
                    <a:gd name="connsiteX34" fmla="*/ 45358 w 535476"/>
                    <a:gd name="connsiteY34" fmla="*/ 490119 h 535477"/>
                    <a:gd name="connsiteX35" fmla="*/ 92606 w 535476"/>
                    <a:gd name="connsiteY35" fmla="*/ 520988 h 535477"/>
                    <a:gd name="connsiteX36" fmla="*/ 157493 w 535476"/>
                    <a:gd name="connsiteY36" fmla="*/ 533587 h 535477"/>
                    <a:gd name="connsiteX37" fmla="*/ 267739 w 535476"/>
                    <a:gd name="connsiteY37" fmla="*/ 535477 h 535477"/>
                    <a:gd name="connsiteX38" fmla="*/ 377984 w 535476"/>
                    <a:gd name="connsiteY38" fmla="*/ 533587 h 535477"/>
                    <a:gd name="connsiteX39" fmla="*/ 442871 w 535476"/>
                    <a:gd name="connsiteY39" fmla="*/ 520988 h 535477"/>
                    <a:gd name="connsiteX40" fmla="*/ 490119 w 535476"/>
                    <a:gd name="connsiteY40" fmla="*/ 490119 h 535477"/>
                    <a:gd name="connsiteX41" fmla="*/ 520988 w 535476"/>
                    <a:gd name="connsiteY41" fmla="*/ 442871 h 535477"/>
                    <a:gd name="connsiteX42" fmla="*/ 533587 w 535476"/>
                    <a:gd name="connsiteY42" fmla="*/ 377984 h 535477"/>
                    <a:gd name="connsiteX43" fmla="*/ 535477 w 535476"/>
                    <a:gd name="connsiteY43" fmla="*/ 267739 h 535477"/>
                    <a:gd name="connsiteX44" fmla="*/ 533587 w 535476"/>
                    <a:gd name="connsiteY44" fmla="*/ 157493 h 535477"/>
                    <a:gd name="connsiteX45" fmla="*/ 520988 w 535476"/>
                    <a:gd name="connsiteY45" fmla="*/ 92606 h 535477"/>
                    <a:gd name="connsiteX46" fmla="*/ 490119 w 535476"/>
                    <a:gd name="connsiteY46" fmla="*/ 45358 h 535477"/>
                    <a:gd name="connsiteX47" fmla="*/ 442871 w 535476"/>
                    <a:gd name="connsiteY47" fmla="*/ 14489 h 535477"/>
                    <a:gd name="connsiteX48" fmla="*/ 377984 w 535476"/>
                    <a:gd name="connsiteY48" fmla="*/ 1890 h 535477"/>
                    <a:gd name="connsiteX49" fmla="*/ 267739 w 535476"/>
                    <a:gd name="connsiteY49" fmla="*/ 0 h 535477"/>
                    <a:gd name="connsiteX50" fmla="*/ 267739 w 535476"/>
                    <a:gd name="connsiteY50" fmla="*/ 0 h 53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35476" h="535477">
                      <a:moveTo>
                        <a:pt x="267739" y="48508"/>
                      </a:moveTo>
                      <a:cubicBezTo>
                        <a:pt x="338925" y="48508"/>
                        <a:pt x="347745" y="48508"/>
                        <a:pt x="376094" y="49768"/>
                      </a:cubicBezTo>
                      <a:cubicBezTo>
                        <a:pt x="401923" y="51028"/>
                        <a:pt x="416412" y="55438"/>
                        <a:pt x="425862" y="59217"/>
                      </a:cubicBezTo>
                      <a:cubicBezTo>
                        <a:pt x="438461" y="64257"/>
                        <a:pt x="447281" y="69927"/>
                        <a:pt x="456730" y="79377"/>
                      </a:cubicBezTo>
                      <a:cubicBezTo>
                        <a:pt x="466180" y="88826"/>
                        <a:pt x="471849" y="97646"/>
                        <a:pt x="476890" y="110245"/>
                      </a:cubicBezTo>
                      <a:cubicBezTo>
                        <a:pt x="480669" y="119695"/>
                        <a:pt x="485079" y="133554"/>
                        <a:pt x="486339" y="160013"/>
                      </a:cubicBezTo>
                      <a:cubicBezTo>
                        <a:pt x="487599" y="188362"/>
                        <a:pt x="487599" y="196552"/>
                        <a:pt x="487599" y="268368"/>
                      </a:cubicBezTo>
                      <a:cubicBezTo>
                        <a:pt x="487599" y="340185"/>
                        <a:pt x="487599" y="348375"/>
                        <a:pt x="486339" y="376724"/>
                      </a:cubicBezTo>
                      <a:cubicBezTo>
                        <a:pt x="485079" y="402553"/>
                        <a:pt x="480669" y="417042"/>
                        <a:pt x="476890" y="426492"/>
                      </a:cubicBezTo>
                      <a:cubicBezTo>
                        <a:pt x="471849" y="439091"/>
                        <a:pt x="466180" y="447911"/>
                        <a:pt x="456730" y="457360"/>
                      </a:cubicBezTo>
                      <a:cubicBezTo>
                        <a:pt x="447281" y="466810"/>
                        <a:pt x="438461" y="472480"/>
                        <a:pt x="425862" y="477519"/>
                      </a:cubicBezTo>
                      <a:cubicBezTo>
                        <a:pt x="416412" y="481299"/>
                        <a:pt x="402552" y="485709"/>
                        <a:pt x="376094" y="486969"/>
                      </a:cubicBezTo>
                      <a:cubicBezTo>
                        <a:pt x="347745" y="488229"/>
                        <a:pt x="339555" y="488229"/>
                        <a:pt x="267739" y="488229"/>
                      </a:cubicBezTo>
                      <a:cubicBezTo>
                        <a:pt x="195921" y="488229"/>
                        <a:pt x="187732" y="488229"/>
                        <a:pt x="159383" y="486969"/>
                      </a:cubicBezTo>
                      <a:cubicBezTo>
                        <a:pt x="133554" y="485709"/>
                        <a:pt x="119065" y="481299"/>
                        <a:pt x="109615" y="477519"/>
                      </a:cubicBezTo>
                      <a:cubicBezTo>
                        <a:pt x="97016" y="472480"/>
                        <a:pt x="88196" y="466810"/>
                        <a:pt x="78747" y="457360"/>
                      </a:cubicBezTo>
                      <a:cubicBezTo>
                        <a:pt x="69297" y="447911"/>
                        <a:pt x="63627" y="439091"/>
                        <a:pt x="58587" y="426492"/>
                      </a:cubicBezTo>
                      <a:cubicBezTo>
                        <a:pt x="54808" y="417042"/>
                        <a:pt x="50398" y="403183"/>
                        <a:pt x="49138" y="376724"/>
                      </a:cubicBezTo>
                      <a:cubicBezTo>
                        <a:pt x="47878" y="348375"/>
                        <a:pt x="47878" y="340185"/>
                        <a:pt x="47878" y="268368"/>
                      </a:cubicBezTo>
                      <a:cubicBezTo>
                        <a:pt x="47878" y="196552"/>
                        <a:pt x="47878" y="188362"/>
                        <a:pt x="49138" y="160013"/>
                      </a:cubicBezTo>
                      <a:cubicBezTo>
                        <a:pt x="50398" y="134184"/>
                        <a:pt x="54808" y="119695"/>
                        <a:pt x="58587" y="110245"/>
                      </a:cubicBezTo>
                      <a:cubicBezTo>
                        <a:pt x="63627" y="97646"/>
                        <a:pt x="69297" y="88826"/>
                        <a:pt x="78747" y="79377"/>
                      </a:cubicBezTo>
                      <a:cubicBezTo>
                        <a:pt x="88196" y="69927"/>
                        <a:pt x="97016" y="64257"/>
                        <a:pt x="109615" y="59217"/>
                      </a:cubicBezTo>
                      <a:cubicBezTo>
                        <a:pt x="119065" y="55438"/>
                        <a:pt x="132924" y="51028"/>
                        <a:pt x="159383" y="49768"/>
                      </a:cubicBezTo>
                      <a:cubicBezTo>
                        <a:pt x="187732" y="48508"/>
                        <a:pt x="195921" y="48508"/>
                        <a:pt x="267739" y="48508"/>
                      </a:cubicBezTo>
                      <a:moveTo>
                        <a:pt x="267739" y="0"/>
                      </a:moveTo>
                      <a:cubicBezTo>
                        <a:pt x="195292" y="0"/>
                        <a:pt x="185842" y="0"/>
                        <a:pt x="157493" y="1890"/>
                      </a:cubicBezTo>
                      <a:cubicBezTo>
                        <a:pt x="129144" y="3150"/>
                        <a:pt x="109615" y="7560"/>
                        <a:pt x="92606" y="14489"/>
                      </a:cubicBezTo>
                      <a:cubicBezTo>
                        <a:pt x="74967" y="21419"/>
                        <a:pt x="59847" y="30239"/>
                        <a:pt x="45358" y="45358"/>
                      </a:cubicBezTo>
                      <a:cubicBezTo>
                        <a:pt x="30239" y="60477"/>
                        <a:pt x="21419" y="74967"/>
                        <a:pt x="14489" y="92606"/>
                      </a:cubicBezTo>
                      <a:cubicBezTo>
                        <a:pt x="7560" y="109615"/>
                        <a:pt x="3150" y="129144"/>
                        <a:pt x="1890" y="157493"/>
                      </a:cubicBezTo>
                      <a:cubicBezTo>
                        <a:pt x="630" y="185842"/>
                        <a:pt x="0" y="195292"/>
                        <a:pt x="0" y="267739"/>
                      </a:cubicBezTo>
                      <a:cubicBezTo>
                        <a:pt x="0" y="340185"/>
                        <a:pt x="0" y="349635"/>
                        <a:pt x="1890" y="377984"/>
                      </a:cubicBezTo>
                      <a:cubicBezTo>
                        <a:pt x="3150" y="406333"/>
                        <a:pt x="7560" y="425862"/>
                        <a:pt x="14489" y="442871"/>
                      </a:cubicBezTo>
                      <a:cubicBezTo>
                        <a:pt x="21419" y="460510"/>
                        <a:pt x="30239" y="475630"/>
                        <a:pt x="45358" y="490119"/>
                      </a:cubicBezTo>
                      <a:cubicBezTo>
                        <a:pt x="60477" y="505238"/>
                        <a:pt x="74967" y="514058"/>
                        <a:pt x="92606" y="520988"/>
                      </a:cubicBezTo>
                      <a:cubicBezTo>
                        <a:pt x="109615" y="527917"/>
                        <a:pt x="129144" y="532327"/>
                        <a:pt x="157493" y="533587"/>
                      </a:cubicBezTo>
                      <a:cubicBezTo>
                        <a:pt x="185842" y="534847"/>
                        <a:pt x="195292" y="535477"/>
                        <a:pt x="267739" y="535477"/>
                      </a:cubicBezTo>
                      <a:cubicBezTo>
                        <a:pt x="340185" y="535477"/>
                        <a:pt x="349635" y="535477"/>
                        <a:pt x="377984" y="533587"/>
                      </a:cubicBezTo>
                      <a:cubicBezTo>
                        <a:pt x="406333" y="532327"/>
                        <a:pt x="425862" y="527917"/>
                        <a:pt x="442871" y="520988"/>
                      </a:cubicBezTo>
                      <a:cubicBezTo>
                        <a:pt x="460510" y="514058"/>
                        <a:pt x="475630" y="505238"/>
                        <a:pt x="490119" y="490119"/>
                      </a:cubicBezTo>
                      <a:cubicBezTo>
                        <a:pt x="505238" y="475000"/>
                        <a:pt x="514058" y="460510"/>
                        <a:pt x="520988" y="442871"/>
                      </a:cubicBezTo>
                      <a:cubicBezTo>
                        <a:pt x="527917" y="425862"/>
                        <a:pt x="532327" y="406333"/>
                        <a:pt x="533587" y="377984"/>
                      </a:cubicBezTo>
                      <a:cubicBezTo>
                        <a:pt x="534847" y="349635"/>
                        <a:pt x="535477" y="340185"/>
                        <a:pt x="535477" y="267739"/>
                      </a:cubicBezTo>
                      <a:cubicBezTo>
                        <a:pt x="535477" y="195292"/>
                        <a:pt x="535477" y="185842"/>
                        <a:pt x="533587" y="157493"/>
                      </a:cubicBezTo>
                      <a:cubicBezTo>
                        <a:pt x="532327" y="129144"/>
                        <a:pt x="527917" y="109615"/>
                        <a:pt x="520988" y="92606"/>
                      </a:cubicBezTo>
                      <a:cubicBezTo>
                        <a:pt x="514058" y="74967"/>
                        <a:pt x="505238" y="59847"/>
                        <a:pt x="490119" y="45358"/>
                      </a:cubicBezTo>
                      <a:cubicBezTo>
                        <a:pt x="474999" y="30239"/>
                        <a:pt x="460510" y="21419"/>
                        <a:pt x="442871" y="14489"/>
                      </a:cubicBezTo>
                      <a:cubicBezTo>
                        <a:pt x="425862" y="7560"/>
                        <a:pt x="406333" y="3150"/>
                        <a:pt x="377984" y="1890"/>
                      </a:cubicBezTo>
                      <a:cubicBezTo>
                        <a:pt x="349635" y="630"/>
                        <a:pt x="340185" y="0"/>
                        <a:pt x="267739" y="0"/>
                      </a:cubicBezTo>
                      <a:lnTo>
                        <a:pt x="267739" y="0"/>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7" name="Freeform 56">
                  <a:extLst>
                    <a:ext uri="{FF2B5EF4-FFF2-40B4-BE49-F238E27FC236}">
                      <a16:creationId xmlns:a16="http://schemas.microsoft.com/office/drawing/2014/main" id="{F7B0FA52-9D6F-EEE6-0545-C31C48C9357F}"/>
                    </a:ext>
                  </a:extLst>
                </p:cNvPr>
                <p:cNvSpPr/>
                <p:nvPr/>
              </p:nvSpPr>
              <p:spPr>
                <a:xfrm>
                  <a:off x="2237925" y="2787786"/>
                  <a:ext cx="274668" cy="274668"/>
                </a:xfrm>
                <a:custGeom>
                  <a:avLst/>
                  <a:gdLst>
                    <a:gd name="connsiteX0" fmla="*/ 137334 w 274668"/>
                    <a:gd name="connsiteY0" fmla="*/ 0 h 274668"/>
                    <a:gd name="connsiteX1" fmla="*/ 0 w 274668"/>
                    <a:gd name="connsiteY1" fmla="*/ 137334 h 274668"/>
                    <a:gd name="connsiteX2" fmla="*/ 137334 w 274668"/>
                    <a:gd name="connsiteY2" fmla="*/ 274668 h 274668"/>
                    <a:gd name="connsiteX3" fmla="*/ 274668 w 274668"/>
                    <a:gd name="connsiteY3" fmla="*/ 137334 h 274668"/>
                    <a:gd name="connsiteX4" fmla="*/ 137334 w 274668"/>
                    <a:gd name="connsiteY4" fmla="*/ 0 h 274668"/>
                    <a:gd name="connsiteX5" fmla="*/ 137334 w 274668"/>
                    <a:gd name="connsiteY5" fmla="*/ 226790 h 274668"/>
                    <a:gd name="connsiteX6" fmla="*/ 47878 w 274668"/>
                    <a:gd name="connsiteY6" fmla="*/ 137334 h 274668"/>
                    <a:gd name="connsiteX7" fmla="*/ 137334 w 274668"/>
                    <a:gd name="connsiteY7" fmla="*/ 47878 h 274668"/>
                    <a:gd name="connsiteX8" fmla="*/ 226790 w 274668"/>
                    <a:gd name="connsiteY8" fmla="*/ 137334 h 274668"/>
                    <a:gd name="connsiteX9" fmla="*/ 137334 w 274668"/>
                    <a:gd name="connsiteY9" fmla="*/ 226790 h 274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4668" h="274668">
                      <a:moveTo>
                        <a:pt x="137334" y="0"/>
                      </a:moveTo>
                      <a:cubicBezTo>
                        <a:pt x="61107" y="0"/>
                        <a:pt x="0" y="61737"/>
                        <a:pt x="0" y="137334"/>
                      </a:cubicBezTo>
                      <a:cubicBezTo>
                        <a:pt x="0" y="212931"/>
                        <a:pt x="61737" y="274668"/>
                        <a:pt x="137334" y="274668"/>
                      </a:cubicBezTo>
                      <a:cubicBezTo>
                        <a:pt x="212931" y="274668"/>
                        <a:pt x="274668" y="212931"/>
                        <a:pt x="274668" y="137334"/>
                      </a:cubicBezTo>
                      <a:cubicBezTo>
                        <a:pt x="274668" y="61737"/>
                        <a:pt x="212931" y="0"/>
                        <a:pt x="137334" y="0"/>
                      </a:cubicBezTo>
                      <a:close/>
                      <a:moveTo>
                        <a:pt x="137334" y="226790"/>
                      </a:moveTo>
                      <a:cubicBezTo>
                        <a:pt x="88196" y="226790"/>
                        <a:pt x="47878" y="187102"/>
                        <a:pt x="47878" y="137334"/>
                      </a:cubicBezTo>
                      <a:cubicBezTo>
                        <a:pt x="47878" y="87566"/>
                        <a:pt x="87566" y="47878"/>
                        <a:pt x="137334" y="47878"/>
                      </a:cubicBezTo>
                      <a:cubicBezTo>
                        <a:pt x="186472" y="47878"/>
                        <a:pt x="226790" y="87566"/>
                        <a:pt x="226790" y="137334"/>
                      </a:cubicBezTo>
                      <a:cubicBezTo>
                        <a:pt x="226790" y="187102"/>
                        <a:pt x="186472" y="226790"/>
                        <a:pt x="137334" y="226790"/>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8" name="Freeform 57">
                  <a:extLst>
                    <a:ext uri="{FF2B5EF4-FFF2-40B4-BE49-F238E27FC236}">
                      <a16:creationId xmlns:a16="http://schemas.microsoft.com/office/drawing/2014/main" id="{DFFF187C-C0ED-470D-C770-ECD76914918C}"/>
                    </a:ext>
                  </a:extLst>
                </p:cNvPr>
                <p:cNvSpPr/>
                <p:nvPr/>
              </p:nvSpPr>
              <p:spPr>
                <a:xfrm>
                  <a:off x="2486134" y="2749988"/>
                  <a:ext cx="64257" cy="64257"/>
                </a:xfrm>
                <a:custGeom>
                  <a:avLst/>
                  <a:gdLst>
                    <a:gd name="connsiteX0" fmla="*/ 64257 w 64257"/>
                    <a:gd name="connsiteY0" fmla="*/ 32129 h 64257"/>
                    <a:gd name="connsiteX1" fmla="*/ 32129 w 64257"/>
                    <a:gd name="connsiteY1" fmla="*/ 64257 h 64257"/>
                    <a:gd name="connsiteX2" fmla="*/ 0 w 64257"/>
                    <a:gd name="connsiteY2" fmla="*/ 32129 h 64257"/>
                    <a:gd name="connsiteX3" fmla="*/ 32129 w 64257"/>
                    <a:gd name="connsiteY3" fmla="*/ 0 h 64257"/>
                    <a:gd name="connsiteX4" fmla="*/ 64257 w 64257"/>
                    <a:gd name="connsiteY4" fmla="*/ 32129 h 64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57" h="64257">
                      <a:moveTo>
                        <a:pt x="64257" y="32129"/>
                      </a:moveTo>
                      <a:cubicBezTo>
                        <a:pt x="64257" y="49873"/>
                        <a:pt x="49873" y="64257"/>
                        <a:pt x="32129" y="64257"/>
                      </a:cubicBezTo>
                      <a:cubicBezTo>
                        <a:pt x="14385" y="64257"/>
                        <a:pt x="0" y="49873"/>
                        <a:pt x="0" y="32129"/>
                      </a:cubicBezTo>
                      <a:cubicBezTo>
                        <a:pt x="0" y="14384"/>
                        <a:pt x="14385" y="0"/>
                        <a:pt x="32129" y="0"/>
                      </a:cubicBezTo>
                      <a:cubicBezTo>
                        <a:pt x="49873" y="0"/>
                        <a:pt x="64257" y="14384"/>
                        <a:pt x="64257" y="32129"/>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grpSp>
          <p:nvGrpSpPr>
            <p:cNvPr id="43" name="Graphic 3">
              <a:extLst>
                <a:ext uri="{FF2B5EF4-FFF2-40B4-BE49-F238E27FC236}">
                  <a16:creationId xmlns:a16="http://schemas.microsoft.com/office/drawing/2014/main" id="{EC70BC23-4FB5-59D3-1F2E-8F6C44B5C816}"/>
                </a:ext>
              </a:extLst>
            </p:cNvPr>
            <p:cNvGrpSpPr/>
            <p:nvPr/>
          </p:nvGrpSpPr>
          <p:grpSpPr>
            <a:xfrm>
              <a:off x="10239527" y="5409126"/>
              <a:ext cx="280634" cy="280634"/>
              <a:chOff x="-147782" y="2499889"/>
              <a:chExt cx="850463" cy="850463"/>
            </a:xfrm>
          </p:grpSpPr>
          <p:sp>
            <p:nvSpPr>
              <p:cNvPr id="52" name="Freeform 51">
                <a:extLst>
                  <a:ext uri="{FF2B5EF4-FFF2-40B4-BE49-F238E27FC236}">
                    <a16:creationId xmlns:a16="http://schemas.microsoft.com/office/drawing/2014/main" id="{7FB44486-728E-7313-B8E5-D528C51952E8}"/>
                  </a:ext>
                </a:extLst>
              </p:cNvPr>
              <p:cNvSpPr/>
              <p:nvPr/>
            </p:nvSpPr>
            <p:spPr>
              <a:xfrm>
                <a:off x="-147782"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3" name="Freeform 52">
                <a:extLst>
                  <a:ext uri="{FF2B5EF4-FFF2-40B4-BE49-F238E27FC236}">
                    <a16:creationId xmlns:a16="http://schemas.microsoft.com/office/drawing/2014/main" id="{78D4C7AA-F878-39B7-E7AE-62449BA94379}"/>
                  </a:ext>
                </a:extLst>
              </p:cNvPr>
              <p:cNvSpPr/>
              <p:nvPr/>
            </p:nvSpPr>
            <p:spPr>
              <a:xfrm>
                <a:off x="18529" y="2722898"/>
                <a:ext cx="549967" cy="447282"/>
              </a:xfrm>
              <a:custGeom>
                <a:avLst/>
                <a:gdLst>
                  <a:gd name="connsiteX0" fmla="*/ 173243 w 549966"/>
                  <a:gd name="connsiteY0" fmla="*/ 447281 h 447280"/>
                  <a:gd name="connsiteX1" fmla="*/ 494529 w 549966"/>
                  <a:gd name="connsiteY1" fmla="*/ 125995 h 447280"/>
                  <a:gd name="connsiteX2" fmla="*/ 493899 w 549966"/>
                  <a:gd name="connsiteY2" fmla="*/ 111505 h 447280"/>
                  <a:gd name="connsiteX3" fmla="*/ 549966 w 549966"/>
                  <a:gd name="connsiteY3" fmla="*/ 52918 h 447280"/>
                  <a:gd name="connsiteX4" fmla="*/ 485079 w 549966"/>
                  <a:gd name="connsiteY4" fmla="*/ 70557 h 447280"/>
                  <a:gd name="connsiteX5" fmla="*/ 534847 w 549966"/>
                  <a:gd name="connsiteY5" fmla="*/ 8190 h 447280"/>
                  <a:gd name="connsiteX6" fmla="*/ 463030 w 549966"/>
                  <a:gd name="connsiteY6" fmla="*/ 35908 h 447280"/>
                  <a:gd name="connsiteX7" fmla="*/ 380504 w 549966"/>
                  <a:gd name="connsiteY7" fmla="*/ 0 h 447280"/>
                  <a:gd name="connsiteX8" fmla="*/ 267739 w 549966"/>
                  <a:gd name="connsiteY8" fmla="*/ 112765 h 447280"/>
                  <a:gd name="connsiteX9" fmla="*/ 270888 w 549966"/>
                  <a:gd name="connsiteY9" fmla="*/ 138594 h 447280"/>
                  <a:gd name="connsiteX10" fmla="*/ 38428 w 549966"/>
                  <a:gd name="connsiteY10" fmla="*/ 20789 h 447280"/>
                  <a:gd name="connsiteX11" fmla="*/ 23309 w 549966"/>
                  <a:gd name="connsiteY11" fmla="*/ 77487 h 447280"/>
                  <a:gd name="connsiteX12" fmla="*/ 73707 w 549966"/>
                  <a:gd name="connsiteY12" fmla="*/ 171353 h 447280"/>
                  <a:gd name="connsiteX13" fmla="*/ 22679 w 549966"/>
                  <a:gd name="connsiteY13" fmla="*/ 157493 h 447280"/>
                  <a:gd name="connsiteX14" fmla="*/ 22679 w 549966"/>
                  <a:gd name="connsiteY14" fmla="*/ 158753 h 447280"/>
                  <a:gd name="connsiteX15" fmla="*/ 113395 w 549966"/>
                  <a:gd name="connsiteY15" fmla="*/ 269628 h 447280"/>
                  <a:gd name="connsiteX16" fmla="*/ 83786 w 549966"/>
                  <a:gd name="connsiteY16" fmla="*/ 273408 h 447280"/>
                  <a:gd name="connsiteX17" fmla="*/ 62367 w 549966"/>
                  <a:gd name="connsiteY17" fmla="*/ 271518 h 447280"/>
                  <a:gd name="connsiteX18" fmla="*/ 167573 w 549966"/>
                  <a:gd name="connsiteY18" fmla="*/ 349635 h 447280"/>
                  <a:gd name="connsiteX19" fmla="*/ 27089 w 549966"/>
                  <a:gd name="connsiteY19" fmla="*/ 398143 h 447280"/>
                  <a:gd name="connsiteX20" fmla="*/ 0 w 549966"/>
                  <a:gd name="connsiteY20" fmla="*/ 396883 h 447280"/>
                  <a:gd name="connsiteX21" fmla="*/ 173243 w 549966"/>
                  <a:gd name="connsiteY21" fmla="*/ 447281 h 44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49966" h="447280">
                    <a:moveTo>
                      <a:pt x="173243" y="447281"/>
                    </a:moveTo>
                    <a:cubicBezTo>
                      <a:pt x="381134" y="447281"/>
                      <a:pt x="494529" y="275298"/>
                      <a:pt x="494529" y="125995"/>
                    </a:cubicBezTo>
                    <a:cubicBezTo>
                      <a:pt x="494529" y="120955"/>
                      <a:pt x="494529" y="116545"/>
                      <a:pt x="493899" y="111505"/>
                    </a:cubicBezTo>
                    <a:cubicBezTo>
                      <a:pt x="515948" y="95756"/>
                      <a:pt x="534847" y="75597"/>
                      <a:pt x="549966" y="52918"/>
                    </a:cubicBezTo>
                    <a:cubicBezTo>
                      <a:pt x="529807" y="61737"/>
                      <a:pt x="507758" y="68037"/>
                      <a:pt x="485079" y="70557"/>
                    </a:cubicBezTo>
                    <a:cubicBezTo>
                      <a:pt x="508388" y="56698"/>
                      <a:pt x="526027" y="34649"/>
                      <a:pt x="534847" y="8190"/>
                    </a:cubicBezTo>
                    <a:cubicBezTo>
                      <a:pt x="512798" y="21419"/>
                      <a:pt x="488859" y="30239"/>
                      <a:pt x="463030" y="35908"/>
                    </a:cubicBezTo>
                    <a:cubicBezTo>
                      <a:pt x="442241" y="13859"/>
                      <a:pt x="413262" y="0"/>
                      <a:pt x="380504" y="0"/>
                    </a:cubicBezTo>
                    <a:cubicBezTo>
                      <a:pt x="318136" y="0"/>
                      <a:pt x="267739" y="50398"/>
                      <a:pt x="267739" y="112765"/>
                    </a:cubicBezTo>
                    <a:cubicBezTo>
                      <a:pt x="267739" y="121585"/>
                      <a:pt x="268998" y="130404"/>
                      <a:pt x="270888" y="138594"/>
                    </a:cubicBezTo>
                    <a:cubicBezTo>
                      <a:pt x="177022" y="134184"/>
                      <a:pt x="93866" y="88826"/>
                      <a:pt x="38428" y="20789"/>
                    </a:cubicBezTo>
                    <a:cubicBezTo>
                      <a:pt x="28979" y="37168"/>
                      <a:pt x="23309" y="56698"/>
                      <a:pt x="23309" y="77487"/>
                    </a:cubicBezTo>
                    <a:cubicBezTo>
                      <a:pt x="23309" y="116545"/>
                      <a:pt x="43468" y="151194"/>
                      <a:pt x="73707" y="171353"/>
                    </a:cubicBezTo>
                    <a:cubicBezTo>
                      <a:pt x="55438" y="170723"/>
                      <a:pt x="37798" y="165683"/>
                      <a:pt x="22679" y="157493"/>
                    </a:cubicBezTo>
                    <a:cubicBezTo>
                      <a:pt x="22679" y="158123"/>
                      <a:pt x="22679" y="158123"/>
                      <a:pt x="22679" y="158753"/>
                    </a:cubicBezTo>
                    <a:cubicBezTo>
                      <a:pt x="22679" y="213561"/>
                      <a:pt x="61737" y="258919"/>
                      <a:pt x="113395" y="269628"/>
                    </a:cubicBezTo>
                    <a:cubicBezTo>
                      <a:pt x="103946" y="272148"/>
                      <a:pt x="93866" y="273408"/>
                      <a:pt x="83786" y="273408"/>
                    </a:cubicBezTo>
                    <a:cubicBezTo>
                      <a:pt x="76227" y="273408"/>
                      <a:pt x="69297" y="272778"/>
                      <a:pt x="62367" y="271518"/>
                    </a:cubicBezTo>
                    <a:cubicBezTo>
                      <a:pt x="76857" y="316246"/>
                      <a:pt x="118435" y="349005"/>
                      <a:pt x="167573" y="349635"/>
                    </a:cubicBezTo>
                    <a:cubicBezTo>
                      <a:pt x="129144" y="379874"/>
                      <a:pt x="80006" y="398143"/>
                      <a:pt x="27089" y="398143"/>
                    </a:cubicBezTo>
                    <a:cubicBezTo>
                      <a:pt x="18269" y="398143"/>
                      <a:pt x="8820" y="397513"/>
                      <a:pt x="0" y="396883"/>
                    </a:cubicBezTo>
                    <a:cubicBezTo>
                      <a:pt x="50398" y="428382"/>
                      <a:pt x="109615" y="447281"/>
                      <a:pt x="173243" y="447281"/>
                    </a:cubicBezTo>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4" name="Graphic 3">
              <a:extLst>
                <a:ext uri="{FF2B5EF4-FFF2-40B4-BE49-F238E27FC236}">
                  <a16:creationId xmlns:a16="http://schemas.microsoft.com/office/drawing/2014/main" id="{03A0627F-1B82-E6FC-5D88-6119729D50AA}"/>
                </a:ext>
              </a:extLst>
            </p:cNvPr>
            <p:cNvGrpSpPr/>
            <p:nvPr/>
          </p:nvGrpSpPr>
          <p:grpSpPr>
            <a:xfrm>
              <a:off x="11277666" y="5409126"/>
              <a:ext cx="280634" cy="280634"/>
              <a:chOff x="2998302" y="2499889"/>
              <a:chExt cx="850463" cy="850463"/>
            </a:xfrm>
          </p:grpSpPr>
          <p:sp>
            <p:nvSpPr>
              <p:cNvPr id="50" name="Freeform 49">
                <a:extLst>
                  <a:ext uri="{FF2B5EF4-FFF2-40B4-BE49-F238E27FC236}">
                    <a16:creationId xmlns:a16="http://schemas.microsoft.com/office/drawing/2014/main" id="{C21D51D7-5781-6350-26E9-32FCEEE1281F}"/>
                  </a:ext>
                </a:extLst>
              </p:cNvPr>
              <p:cNvSpPr/>
              <p:nvPr/>
            </p:nvSpPr>
            <p:spPr>
              <a:xfrm>
                <a:off x="2998302" y="2499889"/>
                <a:ext cx="850463" cy="850463"/>
              </a:xfrm>
              <a:custGeom>
                <a:avLst/>
                <a:gdLst>
                  <a:gd name="connsiteX0" fmla="*/ 850463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3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3" y="425232"/>
                    </a:moveTo>
                    <a:cubicBezTo>
                      <a:pt x="850463" y="660081"/>
                      <a:pt x="660081" y="850464"/>
                      <a:pt x="425232" y="850464"/>
                    </a:cubicBezTo>
                    <a:cubicBezTo>
                      <a:pt x="190382" y="850464"/>
                      <a:pt x="0" y="660081"/>
                      <a:pt x="0" y="425232"/>
                    </a:cubicBezTo>
                    <a:cubicBezTo>
                      <a:pt x="0" y="190383"/>
                      <a:pt x="190382" y="0"/>
                      <a:pt x="425232" y="0"/>
                    </a:cubicBezTo>
                    <a:cubicBezTo>
                      <a:pt x="660081" y="0"/>
                      <a:pt x="850463" y="19038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1" name="Freeform 50">
                <a:extLst>
                  <a:ext uri="{FF2B5EF4-FFF2-40B4-BE49-F238E27FC236}">
                    <a16:creationId xmlns:a16="http://schemas.microsoft.com/office/drawing/2014/main" id="{ACA7E8FC-9176-E93C-41EF-DC3A81B5AA9D}"/>
                  </a:ext>
                </a:extLst>
              </p:cNvPr>
              <p:cNvSpPr/>
              <p:nvPr/>
            </p:nvSpPr>
            <p:spPr>
              <a:xfrm>
                <a:off x="3139416" y="2726679"/>
                <a:ext cx="568235" cy="398142"/>
              </a:xfrm>
              <a:custGeom>
                <a:avLst/>
                <a:gdLst>
                  <a:gd name="connsiteX0" fmla="*/ 556266 w 568235"/>
                  <a:gd name="connsiteY0" fmla="*/ 62367 h 398142"/>
                  <a:gd name="connsiteX1" fmla="*/ 505868 w 568235"/>
                  <a:gd name="connsiteY1" fmla="*/ 11969 h 398142"/>
                  <a:gd name="connsiteX2" fmla="*/ 284118 w 568235"/>
                  <a:gd name="connsiteY2" fmla="*/ 0 h 398142"/>
                  <a:gd name="connsiteX3" fmla="*/ 62367 w 568235"/>
                  <a:gd name="connsiteY3" fmla="*/ 11969 h 398142"/>
                  <a:gd name="connsiteX4" fmla="*/ 11970 w 568235"/>
                  <a:gd name="connsiteY4" fmla="*/ 62367 h 398142"/>
                  <a:gd name="connsiteX5" fmla="*/ 0 w 568235"/>
                  <a:gd name="connsiteY5" fmla="*/ 199071 h 398142"/>
                  <a:gd name="connsiteX6" fmla="*/ 11970 w 568235"/>
                  <a:gd name="connsiteY6" fmla="*/ 335776 h 398142"/>
                  <a:gd name="connsiteX7" fmla="*/ 62367 w 568235"/>
                  <a:gd name="connsiteY7" fmla="*/ 386173 h 398142"/>
                  <a:gd name="connsiteX8" fmla="*/ 284118 w 568235"/>
                  <a:gd name="connsiteY8" fmla="*/ 398143 h 398142"/>
                  <a:gd name="connsiteX9" fmla="*/ 505868 w 568235"/>
                  <a:gd name="connsiteY9" fmla="*/ 386173 h 398142"/>
                  <a:gd name="connsiteX10" fmla="*/ 556266 w 568235"/>
                  <a:gd name="connsiteY10" fmla="*/ 335776 h 398142"/>
                  <a:gd name="connsiteX11" fmla="*/ 568236 w 568235"/>
                  <a:gd name="connsiteY11" fmla="*/ 199071 h 398142"/>
                  <a:gd name="connsiteX12" fmla="*/ 556266 w 568235"/>
                  <a:gd name="connsiteY12" fmla="*/ 62367 h 398142"/>
                  <a:gd name="connsiteX13" fmla="*/ 227420 w 568235"/>
                  <a:gd name="connsiteY13" fmla="*/ 283488 h 398142"/>
                  <a:gd name="connsiteX14" fmla="*/ 227420 w 568235"/>
                  <a:gd name="connsiteY14" fmla="*/ 113395 h 398142"/>
                  <a:gd name="connsiteX15" fmla="*/ 374834 w 568235"/>
                  <a:gd name="connsiteY15" fmla="*/ 198441 h 398142"/>
                  <a:gd name="connsiteX16" fmla="*/ 227420 w 568235"/>
                  <a:gd name="connsiteY16" fmla="*/ 283488 h 398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8235" h="398142">
                    <a:moveTo>
                      <a:pt x="556266" y="62367"/>
                    </a:moveTo>
                    <a:cubicBezTo>
                      <a:pt x="549966" y="37798"/>
                      <a:pt x="530437" y="18899"/>
                      <a:pt x="505868" y="11969"/>
                    </a:cubicBezTo>
                    <a:cubicBezTo>
                      <a:pt x="461770" y="0"/>
                      <a:pt x="284118" y="0"/>
                      <a:pt x="284118" y="0"/>
                    </a:cubicBezTo>
                    <a:cubicBezTo>
                      <a:pt x="284118" y="0"/>
                      <a:pt x="107095" y="0"/>
                      <a:pt x="62367" y="11969"/>
                    </a:cubicBezTo>
                    <a:cubicBezTo>
                      <a:pt x="37798" y="18269"/>
                      <a:pt x="18899" y="37798"/>
                      <a:pt x="11970" y="62367"/>
                    </a:cubicBezTo>
                    <a:cubicBezTo>
                      <a:pt x="0" y="106465"/>
                      <a:pt x="0" y="199071"/>
                      <a:pt x="0" y="199071"/>
                    </a:cubicBezTo>
                    <a:cubicBezTo>
                      <a:pt x="0" y="199071"/>
                      <a:pt x="0" y="291048"/>
                      <a:pt x="11970" y="335776"/>
                    </a:cubicBezTo>
                    <a:cubicBezTo>
                      <a:pt x="18269" y="360345"/>
                      <a:pt x="37798" y="379244"/>
                      <a:pt x="62367" y="386173"/>
                    </a:cubicBezTo>
                    <a:cubicBezTo>
                      <a:pt x="106466" y="398143"/>
                      <a:pt x="284118" y="398143"/>
                      <a:pt x="284118" y="398143"/>
                    </a:cubicBezTo>
                    <a:cubicBezTo>
                      <a:pt x="284118" y="398143"/>
                      <a:pt x="461140" y="398143"/>
                      <a:pt x="505868" y="386173"/>
                    </a:cubicBezTo>
                    <a:cubicBezTo>
                      <a:pt x="530437" y="379874"/>
                      <a:pt x="549336" y="360345"/>
                      <a:pt x="556266" y="335776"/>
                    </a:cubicBezTo>
                    <a:cubicBezTo>
                      <a:pt x="568236" y="291677"/>
                      <a:pt x="568236" y="199071"/>
                      <a:pt x="568236" y="199071"/>
                    </a:cubicBezTo>
                    <a:cubicBezTo>
                      <a:pt x="568236" y="199071"/>
                      <a:pt x="567605" y="106465"/>
                      <a:pt x="556266" y="62367"/>
                    </a:cubicBezTo>
                    <a:close/>
                    <a:moveTo>
                      <a:pt x="227420" y="283488"/>
                    </a:moveTo>
                    <a:lnTo>
                      <a:pt x="227420" y="113395"/>
                    </a:lnTo>
                    <a:lnTo>
                      <a:pt x="374834" y="198441"/>
                    </a:lnTo>
                    <a:lnTo>
                      <a:pt x="227420" y="283488"/>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5" name="Graphic 3">
              <a:extLst>
                <a:ext uri="{FF2B5EF4-FFF2-40B4-BE49-F238E27FC236}">
                  <a16:creationId xmlns:a16="http://schemas.microsoft.com/office/drawing/2014/main" id="{4D3CB470-84E4-5E54-0102-3DFBF9EE22A2}"/>
                </a:ext>
              </a:extLst>
            </p:cNvPr>
            <p:cNvGrpSpPr/>
            <p:nvPr/>
          </p:nvGrpSpPr>
          <p:grpSpPr>
            <a:xfrm>
              <a:off x="9893620" y="5409126"/>
              <a:ext cx="280634" cy="280842"/>
              <a:chOff x="-1196056" y="2499889"/>
              <a:chExt cx="850463" cy="851093"/>
            </a:xfrm>
          </p:grpSpPr>
          <p:sp>
            <p:nvSpPr>
              <p:cNvPr id="48" name="Freeform 47">
                <a:extLst>
                  <a:ext uri="{FF2B5EF4-FFF2-40B4-BE49-F238E27FC236}">
                    <a16:creationId xmlns:a16="http://schemas.microsoft.com/office/drawing/2014/main" id="{79E5293D-38DC-118E-76B2-F20C4700178F}"/>
                  </a:ext>
                </a:extLst>
              </p:cNvPr>
              <p:cNvSpPr/>
              <p:nvPr/>
            </p:nvSpPr>
            <p:spPr>
              <a:xfrm>
                <a:off x="-1196056" y="2499889"/>
                <a:ext cx="850463" cy="845423"/>
              </a:xfrm>
              <a:custGeom>
                <a:avLst/>
                <a:gdLst>
                  <a:gd name="connsiteX0" fmla="*/ 850463 w 850463"/>
                  <a:gd name="connsiteY0" fmla="*/ 425232 h 845423"/>
                  <a:gd name="connsiteX1" fmla="*/ 425232 w 850463"/>
                  <a:gd name="connsiteY1" fmla="*/ 0 h 845423"/>
                  <a:gd name="connsiteX2" fmla="*/ 0 w 850463"/>
                  <a:gd name="connsiteY2" fmla="*/ 425232 h 845423"/>
                  <a:gd name="connsiteX3" fmla="*/ 359085 w 850463"/>
                  <a:gd name="connsiteY3" fmla="*/ 845424 h 845423"/>
                  <a:gd name="connsiteX4" fmla="*/ 359085 w 850463"/>
                  <a:gd name="connsiteY4" fmla="*/ 548076 h 845423"/>
                  <a:gd name="connsiteX5" fmla="*/ 251359 w 850463"/>
                  <a:gd name="connsiteY5" fmla="*/ 548076 h 845423"/>
                  <a:gd name="connsiteX6" fmla="*/ 251359 w 850463"/>
                  <a:gd name="connsiteY6" fmla="*/ 425232 h 845423"/>
                  <a:gd name="connsiteX7" fmla="*/ 359085 w 850463"/>
                  <a:gd name="connsiteY7" fmla="*/ 425232 h 845423"/>
                  <a:gd name="connsiteX8" fmla="*/ 359085 w 850463"/>
                  <a:gd name="connsiteY8" fmla="*/ 331996 h 845423"/>
                  <a:gd name="connsiteX9" fmla="*/ 519728 w 850463"/>
                  <a:gd name="connsiteY9" fmla="*/ 166313 h 845423"/>
                  <a:gd name="connsiteX10" fmla="*/ 614854 w 850463"/>
                  <a:gd name="connsiteY10" fmla="*/ 174503 h 845423"/>
                  <a:gd name="connsiteX11" fmla="*/ 614854 w 850463"/>
                  <a:gd name="connsiteY11" fmla="*/ 279078 h 845423"/>
                  <a:gd name="connsiteX12" fmla="*/ 561306 w 850463"/>
                  <a:gd name="connsiteY12" fmla="*/ 279078 h 845423"/>
                  <a:gd name="connsiteX13" fmla="*/ 492009 w 850463"/>
                  <a:gd name="connsiteY13" fmla="*/ 345225 h 845423"/>
                  <a:gd name="connsiteX14" fmla="*/ 492009 w 850463"/>
                  <a:gd name="connsiteY14" fmla="*/ 425232 h 845423"/>
                  <a:gd name="connsiteX15" fmla="*/ 609184 w 850463"/>
                  <a:gd name="connsiteY15" fmla="*/ 425232 h 845423"/>
                  <a:gd name="connsiteX16" fmla="*/ 590285 w 850463"/>
                  <a:gd name="connsiteY16" fmla="*/ 548076 h 845423"/>
                  <a:gd name="connsiteX17" fmla="*/ 491379 w 850463"/>
                  <a:gd name="connsiteY17" fmla="*/ 548076 h 845423"/>
                  <a:gd name="connsiteX18" fmla="*/ 491379 w 850463"/>
                  <a:gd name="connsiteY18" fmla="*/ 845424 h 845423"/>
                  <a:gd name="connsiteX19" fmla="*/ 850463 w 850463"/>
                  <a:gd name="connsiteY19" fmla="*/ 425232 h 845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0463" h="845423">
                    <a:moveTo>
                      <a:pt x="850463" y="425232"/>
                    </a:moveTo>
                    <a:cubicBezTo>
                      <a:pt x="850463" y="190252"/>
                      <a:pt x="660212" y="0"/>
                      <a:pt x="425232" y="0"/>
                    </a:cubicBezTo>
                    <a:cubicBezTo>
                      <a:pt x="190252" y="0"/>
                      <a:pt x="0" y="190252"/>
                      <a:pt x="0" y="425232"/>
                    </a:cubicBezTo>
                    <a:cubicBezTo>
                      <a:pt x="0" y="637533"/>
                      <a:pt x="155603" y="813295"/>
                      <a:pt x="359085" y="845424"/>
                    </a:cubicBezTo>
                    <a:lnTo>
                      <a:pt x="359085" y="548076"/>
                    </a:lnTo>
                    <a:lnTo>
                      <a:pt x="251359" y="548076"/>
                    </a:lnTo>
                    <a:lnTo>
                      <a:pt x="251359" y="425232"/>
                    </a:lnTo>
                    <a:lnTo>
                      <a:pt x="359085" y="425232"/>
                    </a:lnTo>
                    <a:lnTo>
                      <a:pt x="359085" y="331996"/>
                    </a:lnTo>
                    <a:cubicBezTo>
                      <a:pt x="359085" y="225530"/>
                      <a:pt x="422712" y="166313"/>
                      <a:pt x="519728" y="166313"/>
                    </a:cubicBezTo>
                    <a:cubicBezTo>
                      <a:pt x="566346" y="166313"/>
                      <a:pt x="614854" y="174503"/>
                      <a:pt x="614854" y="174503"/>
                    </a:cubicBezTo>
                    <a:lnTo>
                      <a:pt x="614854" y="279078"/>
                    </a:lnTo>
                    <a:lnTo>
                      <a:pt x="561306" y="279078"/>
                    </a:lnTo>
                    <a:cubicBezTo>
                      <a:pt x="508388" y="279078"/>
                      <a:pt x="492009" y="311837"/>
                      <a:pt x="492009" y="345225"/>
                    </a:cubicBezTo>
                    <a:lnTo>
                      <a:pt x="492009" y="425232"/>
                    </a:lnTo>
                    <a:lnTo>
                      <a:pt x="609184" y="425232"/>
                    </a:lnTo>
                    <a:lnTo>
                      <a:pt x="590285" y="548076"/>
                    </a:lnTo>
                    <a:lnTo>
                      <a:pt x="491379" y="548076"/>
                    </a:lnTo>
                    <a:lnTo>
                      <a:pt x="491379" y="845424"/>
                    </a:lnTo>
                    <a:cubicBezTo>
                      <a:pt x="694860" y="813925"/>
                      <a:pt x="850463" y="63753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9" name="Freeform 48">
                <a:extLst>
                  <a:ext uri="{FF2B5EF4-FFF2-40B4-BE49-F238E27FC236}">
                    <a16:creationId xmlns:a16="http://schemas.microsoft.com/office/drawing/2014/main" id="{BA77D9DB-7F2F-F39D-8199-E26A44E77B6E}"/>
                  </a:ext>
                </a:extLst>
              </p:cNvPr>
              <p:cNvSpPr/>
              <p:nvPr/>
            </p:nvSpPr>
            <p:spPr>
              <a:xfrm>
                <a:off x="-945327" y="2666201"/>
                <a:ext cx="363494" cy="684780"/>
              </a:xfrm>
              <a:custGeom>
                <a:avLst/>
                <a:gdLst>
                  <a:gd name="connsiteX0" fmla="*/ 339555 w 363494"/>
                  <a:gd name="connsiteY0" fmla="*/ 381764 h 684780"/>
                  <a:gd name="connsiteX1" fmla="*/ 358455 w 363494"/>
                  <a:gd name="connsiteY1" fmla="*/ 258919 h 684780"/>
                  <a:gd name="connsiteX2" fmla="*/ 240650 w 363494"/>
                  <a:gd name="connsiteY2" fmla="*/ 258919 h 684780"/>
                  <a:gd name="connsiteX3" fmla="*/ 240650 w 363494"/>
                  <a:gd name="connsiteY3" fmla="*/ 179542 h 684780"/>
                  <a:gd name="connsiteX4" fmla="*/ 309947 w 363494"/>
                  <a:gd name="connsiteY4" fmla="*/ 113395 h 684780"/>
                  <a:gd name="connsiteX5" fmla="*/ 363494 w 363494"/>
                  <a:gd name="connsiteY5" fmla="*/ 113395 h 684780"/>
                  <a:gd name="connsiteX6" fmla="*/ 363494 w 363494"/>
                  <a:gd name="connsiteY6" fmla="*/ 8190 h 684780"/>
                  <a:gd name="connsiteX7" fmla="*/ 268368 w 363494"/>
                  <a:gd name="connsiteY7" fmla="*/ 0 h 684780"/>
                  <a:gd name="connsiteX8" fmla="*/ 107725 w 363494"/>
                  <a:gd name="connsiteY8" fmla="*/ 165683 h 684780"/>
                  <a:gd name="connsiteX9" fmla="*/ 107725 w 363494"/>
                  <a:gd name="connsiteY9" fmla="*/ 259549 h 684780"/>
                  <a:gd name="connsiteX10" fmla="*/ 0 w 363494"/>
                  <a:gd name="connsiteY10" fmla="*/ 259549 h 684780"/>
                  <a:gd name="connsiteX11" fmla="*/ 0 w 363494"/>
                  <a:gd name="connsiteY11" fmla="*/ 382394 h 684780"/>
                  <a:gd name="connsiteX12" fmla="*/ 107725 w 363494"/>
                  <a:gd name="connsiteY12" fmla="*/ 382394 h 684780"/>
                  <a:gd name="connsiteX13" fmla="*/ 107725 w 363494"/>
                  <a:gd name="connsiteY13" fmla="*/ 679741 h 684780"/>
                  <a:gd name="connsiteX14" fmla="*/ 173873 w 363494"/>
                  <a:gd name="connsiteY14" fmla="*/ 684781 h 684780"/>
                  <a:gd name="connsiteX15" fmla="*/ 240020 w 363494"/>
                  <a:gd name="connsiteY15" fmla="*/ 679741 h 684780"/>
                  <a:gd name="connsiteX16" fmla="*/ 240020 w 363494"/>
                  <a:gd name="connsiteY16" fmla="*/ 382394 h 684780"/>
                  <a:gd name="connsiteX17" fmla="*/ 339555 w 363494"/>
                  <a:gd name="connsiteY17" fmla="*/ 382394 h 68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3494" h="684780">
                    <a:moveTo>
                      <a:pt x="339555" y="381764"/>
                    </a:moveTo>
                    <a:lnTo>
                      <a:pt x="358455" y="258919"/>
                    </a:lnTo>
                    <a:lnTo>
                      <a:pt x="240650" y="258919"/>
                    </a:lnTo>
                    <a:lnTo>
                      <a:pt x="240650" y="179542"/>
                    </a:lnTo>
                    <a:cubicBezTo>
                      <a:pt x="240650" y="146154"/>
                      <a:pt x="257029" y="113395"/>
                      <a:pt x="309947" y="113395"/>
                    </a:cubicBezTo>
                    <a:lnTo>
                      <a:pt x="363494" y="113395"/>
                    </a:lnTo>
                    <a:lnTo>
                      <a:pt x="363494" y="8190"/>
                    </a:lnTo>
                    <a:cubicBezTo>
                      <a:pt x="363494" y="8190"/>
                      <a:pt x="314987" y="0"/>
                      <a:pt x="268368" y="0"/>
                    </a:cubicBezTo>
                    <a:cubicBezTo>
                      <a:pt x="171353" y="0"/>
                      <a:pt x="107725" y="58588"/>
                      <a:pt x="107725" y="165683"/>
                    </a:cubicBezTo>
                    <a:lnTo>
                      <a:pt x="107725" y="259549"/>
                    </a:lnTo>
                    <a:lnTo>
                      <a:pt x="0" y="259549"/>
                    </a:lnTo>
                    <a:lnTo>
                      <a:pt x="0" y="382394"/>
                    </a:lnTo>
                    <a:lnTo>
                      <a:pt x="107725" y="382394"/>
                    </a:lnTo>
                    <a:lnTo>
                      <a:pt x="107725" y="679741"/>
                    </a:lnTo>
                    <a:cubicBezTo>
                      <a:pt x="129144" y="682891"/>
                      <a:pt x="151823" y="684781"/>
                      <a:pt x="173873" y="684781"/>
                    </a:cubicBezTo>
                    <a:cubicBezTo>
                      <a:pt x="195922" y="684781"/>
                      <a:pt x="218601" y="682891"/>
                      <a:pt x="240020" y="679741"/>
                    </a:cubicBezTo>
                    <a:lnTo>
                      <a:pt x="240020" y="382394"/>
                    </a:lnTo>
                    <a:lnTo>
                      <a:pt x="339555" y="382394"/>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sp>
          <p:nvSpPr>
            <p:cNvPr id="46" name="Freeform 45">
              <a:extLst>
                <a:ext uri="{FF2B5EF4-FFF2-40B4-BE49-F238E27FC236}">
                  <a16:creationId xmlns:a16="http://schemas.microsoft.com/office/drawing/2014/main" id="{C611E2DB-CE1E-5CDC-1CBC-185B398A0361}"/>
                </a:ext>
              </a:extLst>
            </p:cNvPr>
            <p:cNvSpPr/>
            <p:nvPr/>
          </p:nvSpPr>
          <p:spPr>
            <a:xfrm>
              <a:off x="10585643" y="5409126"/>
              <a:ext cx="280634" cy="280634"/>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pic>
          <p:nvPicPr>
            <p:cNvPr id="47" name="Graphic 46" descr="World with solid fill">
              <a:extLst>
                <a:ext uri="{FF2B5EF4-FFF2-40B4-BE49-F238E27FC236}">
                  <a16:creationId xmlns:a16="http://schemas.microsoft.com/office/drawing/2014/main" id="{EB38B327-8B40-12BA-BAD1-A94B71D56603}"/>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600539" y="5425572"/>
              <a:ext cx="246077" cy="246077"/>
            </a:xfrm>
            <a:prstGeom prst="rect">
              <a:avLst/>
            </a:prstGeom>
          </p:spPr>
        </p:pic>
      </p:grpSp>
      <p:sp>
        <p:nvSpPr>
          <p:cNvPr id="11" name="TextBox 10">
            <a:extLst>
              <a:ext uri="{FF2B5EF4-FFF2-40B4-BE49-F238E27FC236}">
                <a16:creationId xmlns:a16="http://schemas.microsoft.com/office/drawing/2014/main" id="{84AD59F9-8D19-1FC1-1CD2-1948C4BFC945}"/>
              </a:ext>
            </a:extLst>
          </p:cNvPr>
          <p:cNvSpPr txBox="1"/>
          <p:nvPr/>
        </p:nvSpPr>
        <p:spPr>
          <a:xfrm>
            <a:off x="5915170" y="1997439"/>
            <a:ext cx="6661354" cy="923330"/>
          </a:xfrm>
          <a:prstGeom prst="rect">
            <a:avLst/>
          </a:prstGeom>
          <a:noFill/>
        </p:spPr>
        <p:txBody>
          <a:bodyPr wrap="square">
            <a:spAutoFit/>
          </a:bodyPr>
          <a:lstStyle/>
          <a:p>
            <a:r>
              <a:rPr lang="en-US" b="1">
                <a:solidFill>
                  <a:schemeClr val="bg1"/>
                </a:solidFill>
              </a:rPr>
              <a:t>Reflect and act</a:t>
            </a:r>
            <a:br>
              <a:rPr lang="en-US">
                <a:solidFill>
                  <a:schemeClr val="bg1"/>
                </a:solidFill>
              </a:rPr>
            </a:br>
            <a:r>
              <a:rPr lang="en-US">
                <a:solidFill>
                  <a:schemeClr val="bg1"/>
                </a:solidFill>
              </a:rPr>
              <a:t>Next time you see a climate claim online, which check from this resource will you use before deciding whether to share it?</a:t>
            </a:r>
          </a:p>
        </p:txBody>
      </p:sp>
    </p:spTree>
    <p:extLst>
      <p:ext uri="{BB962C8B-B14F-4D97-AF65-F5344CB8AC3E}">
        <p14:creationId xmlns:p14="http://schemas.microsoft.com/office/powerpoint/2010/main" val="43347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Bia Innovation Campus - Colours">
      <a:dk1>
        <a:srgbClr val="086D6E"/>
      </a:dk1>
      <a:lt1>
        <a:srgbClr val="FFFFFF"/>
      </a:lt1>
      <a:dk2>
        <a:srgbClr val="FFFFFF"/>
      </a:dk2>
      <a:lt2>
        <a:srgbClr val="FFFFFF"/>
      </a:lt2>
      <a:accent1>
        <a:srgbClr val="086D6E"/>
      </a:accent1>
      <a:accent2>
        <a:srgbClr val="0D9390"/>
      </a:accent2>
      <a:accent3>
        <a:srgbClr val="87A66E"/>
      </a:accent3>
      <a:accent4>
        <a:srgbClr val="ACC199"/>
      </a:accent4>
      <a:accent5>
        <a:srgbClr val="F0C049"/>
      </a:accent5>
      <a:accent6>
        <a:srgbClr val="EEE387"/>
      </a:accent6>
      <a:hlink>
        <a:srgbClr val="87A66E"/>
      </a:hlink>
      <a:folHlink>
        <a:srgbClr val="87A66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4722</TotalTime>
  <Words>1104</Words>
  <Application>Microsoft Office PowerPoint</Application>
  <PresentationFormat>Widescreen</PresentationFormat>
  <Paragraphs>105</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Montserrat</vt:lpstr>
      <vt:lpstr>Montserrat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Keane</dc:creator>
  <cp:lastModifiedBy>Con</cp:lastModifiedBy>
  <cp:revision>217</cp:revision>
  <dcterms:created xsi:type="dcterms:W3CDTF">2020-10-14T13:32:04Z</dcterms:created>
  <dcterms:modified xsi:type="dcterms:W3CDTF">2026-06-25T07:40:59Z</dcterms:modified>
</cp:coreProperties>
</file>