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828" r:id="rId1"/>
  </p:sldMasterIdLst>
  <p:notesMasterIdLst>
    <p:notesMasterId r:id="rId32"/>
  </p:notesMasterIdLst>
  <p:sldIdLst>
    <p:sldId id="4299" r:id="rId2"/>
    <p:sldId id="4301" r:id="rId3"/>
    <p:sldId id="4302" r:id="rId4"/>
    <p:sldId id="4363" r:id="rId5"/>
    <p:sldId id="4313" r:id="rId6"/>
    <p:sldId id="4317" r:id="rId7"/>
    <p:sldId id="4364" r:id="rId8"/>
    <p:sldId id="4354" r:id="rId9"/>
    <p:sldId id="4357" r:id="rId10"/>
    <p:sldId id="4365" r:id="rId11"/>
    <p:sldId id="4366" r:id="rId12"/>
    <p:sldId id="4324" r:id="rId13"/>
    <p:sldId id="4310" r:id="rId14"/>
    <p:sldId id="4326" r:id="rId15"/>
    <p:sldId id="4328" r:id="rId16"/>
    <p:sldId id="4367" r:id="rId17"/>
    <p:sldId id="4368" r:id="rId18"/>
    <p:sldId id="4332" r:id="rId19"/>
    <p:sldId id="4333" r:id="rId20"/>
    <p:sldId id="4361" r:id="rId21"/>
    <p:sldId id="4335" r:id="rId22"/>
    <p:sldId id="4336" r:id="rId23"/>
    <p:sldId id="4337" r:id="rId24"/>
    <p:sldId id="4338" r:id="rId25"/>
    <p:sldId id="4339" r:id="rId26"/>
    <p:sldId id="4318" r:id="rId27"/>
    <p:sldId id="4369" r:id="rId28"/>
    <p:sldId id="4370" r:id="rId29"/>
    <p:sldId id="4305" r:id="rId30"/>
    <p:sldId id="4314"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2C248"/>
    <a:srgbClr val="5398A2"/>
    <a:srgbClr val="1F8E47"/>
    <a:srgbClr val="404040"/>
    <a:srgbClr val="84C245"/>
    <a:srgbClr val="0C4659"/>
    <a:srgbClr val="4174BA"/>
    <a:srgbClr val="A555A1"/>
    <a:srgbClr val="3FB5A1"/>
    <a:srgbClr val="EE4F2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25402D7-A0AD-410F-A5CE-B92E45B19219}" v="93" dt="2026-03-26T09:20:09.173"/>
    <p1510:client id="{9A70CB32-6ED1-4B4C-B976-C6B7ABF27221}" v="80" dt="2026-03-27T07:25:14.29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778" autoAdjust="0"/>
    <p:restoredTop sz="95082"/>
  </p:normalViewPr>
  <p:slideViewPr>
    <p:cSldViewPr snapToGrid="0" snapToObjects="1">
      <p:cViewPr varScale="1">
        <p:scale>
          <a:sx n="78" d="100"/>
          <a:sy n="78" d="100"/>
        </p:scale>
        <p:origin x="845" y="43"/>
      </p:cViewPr>
      <p:guideLst/>
    </p:cSldViewPr>
  </p:slideViewPr>
  <p:outlineViewPr>
    <p:cViewPr>
      <p:scale>
        <a:sx n="33" d="100"/>
        <a:sy n="33" d="100"/>
      </p:scale>
      <p:origin x="0" y="0"/>
    </p:cViewPr>
  </p:outlineViewPr>
  <p:notesTextViewPr>
    <p:cViewPr>
      <p:scale>
        <a:sx n="1" d="1"/>
        <a:sy n="1" d="1"/>
      </p:scale>
      <p:origin x="0" y="0"/>
    </p:cViewPr>
  </p:notesTextViewPr>
  <p:sorterViewPr>
    <p:cViewPr varScale="1">
      <p:scale>
        <a:sx n="1" d="1"/>
        <a:sy n="1" d="1"/>
      </p:scale>
      <p:origin x="0" y="-343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E6B282E-B117-B940-84DA-9267D4C22CBD}" type="datetimeFigureOut">
              <a:rPr lang="en-US" smtClean="0"/>
              <a:t>6/25/2026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BE5DE82-CF29-044D-9158-06A811149881}" type="slidenum">
              <a:rPr lang="en-US" smtClean="0"/>
              <a:t>‹#›</a:t>
            </a:fld>
            <a:endParaRPr lang="en-US"/>
          </a:p>
        </p:txBody>
      </p:sp>
    </p:spTree>
    <p:extLst>
      <p:ext uri="{BB962C8B-B14F-4D97-AF65-F5344CB8AC3E}">
        <p14:creationId xmlns:p14="http://schemas.microsoft.com/office/powerpoint/2010/main" val="17619873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Cover Slide ">
    <p:spTree>
      <p:nvGrpSpPr>
        <p:cNvPr id="1" name=""/>
        <p:cNvGrpSpPr/>
        <p:nvPr/>
      </p:nvGrpSpPr>
      <p:grpSpPr>
        <a:xfrm>
          <a:off x="0" y="0"/>
          <a:ext cx="0" cy="0"/>
          <a:chOff x="0" y="0"/>
          <a:chExt cx="0" cy="0"/>
        </a:xfrm>
      </p:grpSpPr>
      <p:sp>
        <p:nvSpPr>
          <p:cNvPr id="13" name="Freeform 12">
            <a:extLst>
              <a:ext uri="{FF2B5EF4-FFF2-40B4-BE49-F238E27FC236}">
                <a16:creationId xmlns:a16="http://schemas.microsoft.com/office/drawing/2014/main" id="{2D904015-C106-045F-C10F-F9452F1E3511}"/>
              </a:ext>
            </a:extLst>
          </p:cNvPr>
          <p:cNvSpPr/>
          <p:nvPr userDrawn="1"/>
        </p:nvSpPr>
        <p:spPr>
          <a:xfrm rot="16200000">
            <a:off x="2905575" y="2272105"/>
            <a:ext cx="3336183" cy="3602461"/>
          </a:xfrm>
          <a:custGeom>
            <a:avLst/>
            <a:gdLst>
              <a:gd name="connsiteX0" fmla="*/ 0 w 4487360"/>
              <a:gd name="connsiteY0" fmla="*/ 0 h 4844259"/>
              <a:gd name="connsiteX1" fmla="*/ 4487360 w 4487360"/>
              <a:gd name="connsiteY1" fmla="*/ 0 h 4844259"/>
              <a:gd name="connsiteX2" fmla="*/ 4487360 w 4487360"/>
              <a:gd name="connsiteY2" fmla="*/ 2474657 h 4844259"/>
              <a:gd name="connsiteX3" fmla="*/ 4482678 w 4487360"/>
              <a:gd name="connsiteY3" fmla="*/ 2474657 h 4844259"/>
              <a:gd name="connsiteX4" fmla="*/ 4487360 w 4487360"/>
              <a:gd name="connsiteY4" fmla="*/ 2601099 h 4844259"/>
              <a:gd name="connsiteX5" fmla="*/ 2243680 w 4487360"/>
              <a:gd name="connsiteY5" fmla="*/ 4844259 h 4844259"/>
              <a:gd name="connsiteX6" fmla="*/ 0 w 4487360"/>
              <a:gd name="connsiteY6" fmla="*/ 2601099 h 4844259"/>
              <a:gd name="connsiteX7" fmla="*/ 4683 w 4487360"/>
              <a:gd name="connsiteY7" fmla="*/ 2474657 h 4844259"/>
              <a:gd name="connsiteX8" fmla="*/ 0 w 4487360"/>
              <a:gd name="connsiteY8" fmla="*/ 2474657 h 4844259"/>
              <a:gd name="connsiteX9" fmla="*/ 0 w 4487360"/>
              <a:gd name="connsiteY9" fmla="*/ 0 h 4844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87360" h="4844259">
                <a:moveTo>
                  <a:pt x="0" y="0"/>
                </a:moveTo>
                <a:lnTo>
                  <a:pt x="4487360" y="0"/>
                </a:lnTo>
                <a:lnTo>
                  <a:pt x="4487360" y="2474657"/>
                </a:lnTo>
                <a:lnTo>
                  <a:pt x="4482678" y="2474657"/>
                </a:lnTo>
                <a:cubicBezTo>
                  <a:pt x="4487360" y="2516804"/>
                  <a:pt x="4487360" y="2558953"/>
                  <a:pt x="4487360" y="2601099"/>
                </a:cubicBezTo>
                <a:cubicBezTo>
                  <a:pt x="4487360" y="3842097"/>
                  <a:pt x="3484966" y="4844259"/>
                  <a:pt x="2243680" y="4844259"/>
                </a:cubicBezTo>
                <a:cubicBezTo>
                  <a:pt x="1002397" y="4844259"/>
                  <a:pt x="0" y="3837411"/>
                  <a:pt x="0" y="2601099"/>
                </a:cubicBezTo>
                <a:cubicBezTo>
                  <a:pt x="0" y="2558953"/>
                  <a:pt x="0" y="2512121"/>
                  <a:pt x="4683" y="2474657"/>
                </a:cubicBezTo>
                <a:lnTo>
                  <a:pt x="0" y="2474657"/>
                </a:lnTo>
                <a:lnTo>
                  <a:pt x="0" y="0"/>
                </a:lnTo>
                <a:close/>
              </a:path>
            </a:pathLst>
          </a:custGeom>
          <a:solidFill>
            <a:srgbClr val="1F8E4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2" name="Rectangle 21">
            <a:extLst>
              <a:ext uri="{FF2B5EF4-FFF2-40B4-BE49-F238E27FC236}">
                <a16:creationId xmlns:a16="http://schemas.microsoft.com/office/drawing/2014/main" id="{A242E2CF-E84C-8E81-C8EA-4D5CC70E5736}"/>
              </a:ext>
            </a:extLst>
          </p:cNvPr>
          <p:cNvSpPr/>
          <p:nvPr userDrawn="1"/>
        </p:nvSpPr>
        <p:spPr>
          <a:xfrm>
            <a:off x="-39761" y="2405243"/>
            <a:ext cx="4748066" cy="3336181"/>
          </a:xfrm>
          <a:prstGeom prst="rect">
            <a:avLst/>
          </a:prstGeom>
          <a:solidFill>
            <a:srgbClr val="1F8E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Picture Placeholder 23">
            <a:extLst>
              <a:ext uri="{FF2B5EF4-FFF2-40B4-BE49-F238E27FC236}">
                <a16:creationId xmlns:a16="http://schemas.microsoft.com/office/drawing/2014/main" id="{D6A4EAA4-8455-6BCC-2CF4-864D4D63E800}"/>
              </a:ext>
            </a:extLst>
          </p:cNvPr>
          <p:cNvSpPr>
            <a:spLocks noGrp="1"/>
          </p:cNvSpPr>
          <p:nvPr>
            <p:ph type="pic" sz="quarter" idx="19"/>
          </p:nvPr>
        </p:nvSpPr>
        <p:spPr>
          <a:xfrm>
            <a:off x="5555673" y="337875"/>
            <a:ext cx="6636327" cy="4609194"/>
          </a:xfrm>
          <a:custGeom>
            <a:avLst/>
            <a:gdLst>
              <a:gd name="connsiteX0" fmla="*/ 2307577 w 6646445"/>
              <a:gd name="connsiteY0" fmla="*/ 0 h 4616222"/>
              <a:gd name="connsiteX1" fmla="*/ 2437649 w 6646445"/>
              <a:gd name="connsiteY1" fmla="*/ 4817 h 4616222"/>
              <a:gd name="connsiteX2" fmla="*/ 2437649 w 6646445"/>
              <a:gd name="connsiteY2" fmla="*/ 0 h 4616222"/>
              <a:gd name="connsiteX3" fmla="*/ 3368763 w 6646445"/>
              <a:gd name="connsiteY3" fmla="*/ 0 h 4616222"/>
              <a:gd name="connsiteX4" fmla="*/ 3484934 w 6646445"/>
              <a:gd name="connsiteY4" fmla="*/ 0 h 4616222"/>
              <a:gd name="connsiteX5" fmla="*/ 5977490 w 6646445"/>
              <a:gd name="connsiteY5" fmla="*/ 0 h 4616222"/>
              <a:gd name="connsiteX6" fmla="*/ 6646445 w 6646445"/>
              <a:gd name="connsiteY6" fmla="*/ 0 h 4616222"/>
              <a:gd name="connsiteX7" fmla="*/ 6646445 w 6646445"/>
              <a:gd name="connsiteY7" fmla="*/ 4616222 h 4616222"/>
              <a:gd name="connsiteX8" fmla="*/ 5977490 w 6646445"/>
              <a:gd name="connsiteY8" fmla="*/ 4616222 h 4616222"/>
              <a:gd name="connsiteX9" fmla="*/ 3484934 w 6646445"/>
              <a:gd name="connsiteY9" fmla="*/ 4616222 h 4616222"/>
              <a:gd name="connsiteX10" fmla="*/ 3368763 w 6646445"/>
              <a:gd name="connsiteY10" fmla="*/ 4616222 h 4616222"/>
              <a:gd name="connsiteX11" fmla="*/ 2437649 w 6646445"/>
              <a:gd name="connsiteY11" fmla="*/ 4616222 h 4616222"/>
              <a:gd name="connsiteX12" fmla="*/ 2437649 w 6646445"/>
              <a:gd name="connsiteY12" fmla="*/ 4611405 h 4616222"/>
              <a:gd name="connsiteX13" fmla="*/ 2307577 w 6646445"/>
              <a:gd name="connsiteY13" fmla="*/ 4616222 h 4616222"/>
              <a:gd name="connsiteX14" fmla="*/ 0 w 6646445"/>
              <a:gd name="connsiteY14" fmla="*/ 2308112 h 4616222"/>
              <a:gd name="connsiteX15" fmla="*/ 2307577 w 6646445"/>
              <a:gd name="connsiteY15" fmla="*/ 0 h 46162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646445" h="4616222">
                <a:moveTo>
                  <a:pt x="2307577" y="0"/>
                </a:moveTo>
                <a:cubicBezTo>
                  <a:pt x="2350933" y="0"/>
                  <a:pt x="2399110" y="0"/>
                  <a:pt x="2437649" y="4817"/>
                </a:cubicBezTo>
                <a:lnTo>
                  <a:pt x="2437649" y="0"/>
                </a:lnTo>
                <a:lnTo>
                  <a:pt x="3368763" y="0"/>
                </a:lnTo>
                <a:lnTo>
                  <a:pt x="3484934" y="0"/>
                </a:lnTo>
                <a:lnTo>
                  <a:pt x="5977490" y="0"/>
                </a:lnTo>
                <a:lnTo>
                  <a:pt x="6646445" y="0"/>
                </a:lnTo>
                <a:lnTo>
                  <a:pt x="6646445" y="4616222"/>
                </a:lnTo>
                <a:lnTo>
                  <a:pt x="5977490" y="4616222"/>
                </a:lnTo>
                <a:lnTo>
                  <a:pt x="3484934" y="4616222"/>
                </a:lnTo>
                <a:lnTo>
                  <a:pt x="3368763" y="4616222"/>
                </a:lnTo>
                <a:lnTo>
                  <a:pt x="2437649" y="4616222"/>
                </a:lnTo>
                <a:lnTo>
                  <a:pt x="2437649" y="4611405"/>
                </a:lnTo>
                <a:cubicBezTo>
                  <a:pt x="2394293" y="4616222"/>
                  <a:pt x="2350933" y="4616222"/>
                  <a:pt x="2307577" y="4616222"/>
                </a:cubicBezTo>
                <a:cubicBezTo>
                  <a:pt x="1030940" y="4616222"/>
                  <a:pt x="0" y="3585043"/>
                  <a:pt x="0" y="2308112"/>
                </a:cubicBezTo>
                <a:cubicBezTo>
                  <a:pt x="0" y="1031183"/>
                  <a:pt x="1035760" y="0"/>
                  <a:pt x="2307577" y="0"/>
                </a:cubicBezTo>
                <a:close/>
              </a:path>
            </a:pathLst>
          </a:custGeom>
          <a:solidFill>
            <a:schemeClr val="bg1">
              <a:lumMod val="95000"/>
            </a:schemeClr>
          </a:solidFill>
        </p:spPr>
        <p:txBody>
          <a:bodyPr wrap="square">
            <a:noAutofit/>
          </a:bodyPr>
          <a:lstStyle>
            <a:lvl1pPr algn="ctr">
              <a:defRPr>
                <a:solidFill>
                  <a:schemeClr val="bg1">
                    <a:lumMod val="95000"/>
                  </a:schemeClr>
                </a:solidFill>
              </a:defRPr>
            </a:lvl1pPr>
          </a:lstStyle>
          <a:p>
            <a:endParaRPr lang="en-US" dirty="0"/>
          </a:p>
        </p:txBody>
      </p:sp>
      <p:sp>
        <p:nvSpPr>
          <p:cNvPr id="19" name="Freeform 18">
            <a:extLst>
              <a:ext uri="{FF2B5EF4-FFF2-40B4-BE49-F238E27FC236}">
                <a16:creationId xmlns:a16="http://schemas.microsoft.com/office/drawing/2014/main" id="{E067325B-0DCC-9F1B-E930-4CB147278451}"/>
              </a:ext>
            </a:extLst>
          </p:cNvPr>
          <p:cNvSpPr/>
          <p:nvPr userDrawn="1"/>
        </p:nvSpPr>
        <p:spPr>
          <a:xfrm flipH="1">
            <a:off x="6474524" y="5337397"/>
            <a:ext cx="5717476" cy="778675"/>
          </a:xfrm>
          <a:custGeom>
            <a:avLst/>
            <a:gdLst>
              <a:gd name="connsiteX0" fmla="*/ 5235369 w 5717476"/>
              <a:gd name="connsiteY0" fmla="*/ 0 h 778675"/>
              <a:gd name="connsiteX1" fmla="*/ 4526120 w 5717476"/>
              <a:gd name="connsiteY1" fmla="*/ 0 h 778675"/>
              <a:gd name="connsiteX2" fmla="*/ 665005 w 5717476"/>
              <a:gd name="connsiteY2" fmla="*/ 0 h 778675"/>
              <a:gd name="connsiteX3" fmla="*/ 0 w 5717476"/>
              <a:gd name="connsiteY3" fmla="*/ 0 h 778675"/>
              <a:gd name="connsiteX4" fmla="*/ 0 w 5717476"/>
              <a:gd name="connsiteY4" fmla="*/ 778675 h 778675"/>
              <a:gd name="connsiteX5" fmla="*/ 680798 w 5717476"/>
              <a:gd name="connsiteY5" fmla="*/ 778675 h 778675"/>
              <a:gd name="connsiteX6" fmla="*/ 5008228 w 5717476"/>
              <a:gd name="connsiteY6" fmla="*/ 778675 h 778675"/>
              <a:gd name="connsiteX7" fmla="*/ 5717476 w 5717476"/>
              <a:gd name="connsiteY7" fmla="*/ 778675 h 778675"/>
              <a:gd name="connsiteX8" fmla="*/ 5717476 w 5717476"/>
              <a:gd name="connsiteY8" fmla="*/ 421337 h 778675"/>
              <a:gd name="connsiteX9" fmla="*/ 5235369 w 5717476"/>
              <a:gd name="connsiteY9" fmla="*/ 0 h 778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717476" h="778675">
                <a:moveTo>
                  <a:pt x="5235369" y="0"/>
                </a:moveTo>
                <a:lnTo>
                  <a:pt x="4526120" y="0"/>
                </a:lnTo>
                <a:lnTo>
                  <a:pt x="665005" y="0"/>
                </a:lnTo>
                <a:lnTo>
                  <a:pt x="0" y="0"/>
                </a:lnTo>
                <a:lnTo>
                  <a:pt x="0" y="778675"/>
                </a:lnTo>
                <a:lnTo>
                  <a:pt x="680798" y="778675"/>
                </a:lnTo>
                <a:lnTo>
                  <a:pt x="5008228" y="778675"/>
                </a:lnTo>
                <a:lnTo>
                  <a:pt x="5717476" y="778675"/>
                </a:lnTo>
                <a:lnTo>
                  <a:pt x="5717476" y="421337"/>
                </a:lnTo>
                <a:cubicBezTo>
                  <a:pt x="5717476" y="189335"/>
                  <a:pt x="5500834" y="0"/>
                  <a:pt x="5235369" y="0"/>
                </a:cubicBezTo>
                <a:close/>
              </a:path>
            </a:pathLst>
          </a:custGeom>
          <a:solidFill>
            <a:srgbClr val="5398A2"/>
          </a:solidFill>
          <a:ln w="3598" cap="flat">
            <a:noFill/>
            <a:prstDash val="solid"/>
            <a:miter/>
          </a:ln>
        </p:spPr>
        <p:txBody>
          <a:bodyPr wrap="square" rtlCol="0" anchor="ctr">
            <a:noAutofit/>
          </a:bodyPr>
          <a:lstStyle/>
          <a:p>
            <a:endParaRPr lang="en-US" b="0" i="0" dirty="0">
              <a:latin typeface="Calibri" panose="020F0502020204030204" pitchFamily="34" charset="0"/>
            </a:endParaRPr>
          </a:p>
        </p:txBody>
      </p:sp>
      <p:sp>
        <p:nvSpPr>
          <p:cNvPr id="10" name="Text Placeholder 23">
            <a:extLst>
              <a:ext uri="{FF2B5EF4-FFF2-40B4-BE49-F238E27FC236}">
                <a16:creationId xmlns:a16="http://schemas.microsoft.com/office/drawing/2014/main" id="{C18B7723-77FE-5BC3-BCDF-3133F9EBDD75}"/>
              </a:ext>
            </a:extLst>
          </p:cNvPr>
          <p:cNvSpPr>
            <a:spLocks noGrp="1"/>
          </p:cNvSpPr>
          <p:nvPr>
            <p:ph type="body" sz="quarter" idx="17" hasCustomPrompt="1"/>
          </p:nvPr>
        </p:nvSpPr>
        <p:spPr>
          <a:xfrm>
            <a:off x="7210213" y="5430882"/>
            <a:ext cx="4414577" cy="679345"/>
          </a:xfrm>
          <a:prstGeom prst="rect">
            <a:avLst/>
          </a:prstGeom>
        </p:spPr>
        <p:txBody>
          <a:bodyPr>
            <a:noAutofit/>
          </a:bodyPr>
          <a:lstStyle>
            <a:lvl1pPr marL="0" indent="0" algn="r">
              <a:buNone/>
              <a:defRPr sz="2800" b="0" i="0">
                <a:solidFill>
                  <a:schemeClr val="bg1"/>
                </a:solidFill>
                <a:latin typeface="+mn-lt"/>
              </a:defRPr>
            </a:lvl1pPr>
          </a:lstStyle>
          <a:p>
            <a:pPr lvl="0"/>
            <a:r>
              <a:rPr lang="en-US" dirty="0" err="1"/>
              <a:t>www.website.eu</a:t>
            </a:r>
            <a:endParaRPr lang="en-US" dirty="0"/>
          </a:p>
        </p:txBody>
      </p:sp>
      <p:sp>
        <p:nvSpPr>
          <p:cNvPr id="2" name="Freeform 1">
            <a:extLst>
              <a:ext uri="{FF2B5EF4-FFF2-40B4-BE49-F238E27FC236}">
                <a16:creationId xmlns:a16="http://schemas.microsoft.com/office/drawing/2014/main" id="{B35F9359-F872-09C6-1985-6971F387D1F3}"/>
              </a:ext>
            </a:extLst>
          </p:cNvPr>
          <p:cNvSpPr/>
          <p:nvPr userDrawn="1"/>
        </p:nvSpPr>
        <p:spPr>
          <a:xfrm rot="16200000">
            <a:off x="1479788" y="8325974"/>
            <a:ext cx="665954" cy="3705933"/>
          </a:xfrm>
          <a:custGeom>
            <a:avLst/>
            <a:gdLst>
              <a:gd name="connsiteX0" fmla="*/ 715523 w 715523"/>
              <a:gd name="connsiteY0" fmla="*/ 0 h 3981779"/>
              <a:gd name="connsiteX1" fmla="*/ 715523 w 715523"/>
              <a:gd name="connsiteY1" fmla="*/ 3591287 h 3981779"/>
              <a:gd name="connsiteX2" fmla="*/ 328357 w 715523"/>
              <a:gd name="connsiteY2" fmla="*/ 3981779 h 3981779"/>
              <a:gd name="connsiteX3" fmla="*/ 0 w 715523"/>
              <a:gd name="connsiteY3" fmla="*/ 3981779 h 3981779"/>
              <a:gd name="connsiteX4" fmla="*/ 0 w 715523"/>
              <a:gd name="connsiteY4" fmla="*/ 0 h 3981779"/>
              <a:gd name="connsiteX5" fmla="*/ 715523 w 715523"/>
              <a:gd name="connsiteY5" fmla="*/ 0 h 3981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5523" h="3981779">
                <a:moveTo>
                  <a:pt x="715523" y="0"/>
                </a:moveTo>
                <a:lnTo>
                  <a:pt x="715523" y="3591287"/>
                </a:lnTo>
                <a:cubicBezTo>
                  <a:pt x="715523" y="3806305"/>
                  <a:pt x="541543" y="3981779"/>
                  <a:pt x="328357" y="3981779"/>
                </a:cubicBezTo>
                <a:lnTo>
                  <a:pt x="0" y="3981779"/>
                </a:lnTo>
                <a:lnTo>
                  <a:pt x="0" y="0"/>
                </a:lnTo>
                <a:lnTo>
                  <a:pt x="715523" y="0"/>
                </a:lnTo>
                <a:close/>
              </a:path>
            </a:pathLst>
          </a:custGeom>
          <a:solidFill>
            <a:srgbClr val="5398A2"/>
          </a:solidFill>
          <a:ln w="24491" cap="flat">
            <a:noFill/>
            <a:prstDash val="solid"/>
            <a:miter/>
          </a:ln>
        </p:spPr>
        <p:txBody>
          <a:bodyPr wrap="square" rtlCol="0" anchor="ctr">
            <a:noAutofit/>
          </a:bodyPr>
          <a:lstStyle/>
          <a:p>
            <a:endParaRPr lang="en-US" b="0" i="0" dirty="0">
              <a:latin typeface="Calibri" panose="020F0502020204030204" pitchFamily="34" charset="0"/>
            </a:endParaRPr>
          </a:p>
        </p:txBody>
      </p:sp>
      <p:pic>
        <p:nvPicPr>
          <p:cNvPr id="9" name="Picture 8">
            <a:extLst>
              <a:ext uri="{FF2B5EF4-FFF2-40B4-BE49-F238E27FC236}">
                <a16:creationId xmlns:a16="http://schemas.microsoft.com/office/drawing/2014/main" id="{81267D49-CF81-1CAB-9378-84795E28C76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67403" y="312631"/>
            <a:ext cx="2646852" cy="1945277"/>
          </a:xfrm>
          <a:prstGeom prst="rect">
            <a:avLst/>
          </a:prstGeom>
        </p:spPr>
      </p:pic>
      <p:pic>
        <p:nvPicPr>
          <p:cNvPr id="16" name="Picture 15">
            <a:extLst>
              <a:ext uri="{FF2B5EF4-FFF2-40B4-BE49-F238E27FC236}">
                <a16:creationId xmlns:a16="http://schemas.microsoft.com/office/drawing/2014/main" id="{89E01AF0-BA0C-23F8-EC40-4B4CFC6ABA22}"/>
              </a:ext>
            </a:extLst>
          </p:cNvPr>
          <p:cNvPicPr>
            <a:picLocks noChangeAspect="1"/>
          </p:cNvPicPr>
          <p:nvPr userDrawn="1"/>
        </p:nvPicPr>
        <p:blipFill>
          <a:blip r:embed="rId3"/>
          <a:stretch>
            <a:fillRect/>
          </a:stretch>
        </p:blipFill>
        <p:spPr>
          <a:xfrm>
            <a:off x="625412" y="6106651"/>
            <a:ext cx="1989660" cy="443041"/>
          </a:xfrm>
          <a:prstGeom prst="rect">
            <a:avLst/>
          </a:prstGeom>
        </p:spPr>
      </p:pic>
    </p:spTree>
    <p:extLst>
      <p:ext uri="{BB962C8B-B14F-4D97-AF65-F5344CB8AC3E}">
        <p14:creationId xmlns:p14="http://schemas.microsoft.com/office/powerpoint/2010/main" val="42208650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 Slide  Part 1 ">
    <p:spTree>
      <p:nvGrpSpPr>
        <p:cNvPr id="1" name=""/>
        <p:cNvGrpSpPr/>
        <p:nvPr/>
      </p:nvGrpSpPr>
      <p:grpSpPr>
        <a:xfrm>
          <a:off x="0" y="0"/>
          <a:ext cx="0" cy="0"/>
          <a:chOff x="0" y="0"/>
          <a:chExt cx="0" cy="0"/>
        </a:xfrm>
      </p:grpSpPr>
      <p:sp>
        <p:nvSpPr>
          <p:cNvPr id="2" name="Freeform 1">
            <a:extLst>
              <a:ext uri="{FF2B5EF4-FFF2-40B4-BE49-F238E27FC236}">
                <a16:creationId xmlns:a16="http://schemas.microsoft.com/office/drawing/2014/main" id="{3F8F0344-E868-ECCD-307B-8D8A87AD63D5}"/>
              </a:ext>
            </a:extLst>
          </p:cNvPr>
          <p:cNvSpPr/>
          <p:nvPr userDrawn="1"/>
        </p:nvSpPr>
        <p:spPr>
          <a:xfrm>
            <a:off x="2269245" y="2551368"/>
            <a:ext cx="2200054" cy="3855329"/>
          </a:xfrm>
          <a:custGeom>
            <a:avLst/>
            <a:gdLst>
              <a:gd name="connsiteX0" fmla="*/ 0 w 1511252"/>
              <a:gd name="connsiteY0" fmla="*/ 1887839 h 2643289"/>
              <a:gd name="connsiteX1" fmla="*/ 755626 w 1511252"/>
              <a:gd name="connsiteY1" fmla="*/ 2643290 h 2643289"/>
              <a:gd name="connsiteX2" fmla="*/ 1511252 w 1511252"/>
              <a:gd name="connsiteY2" fmla="*/ 1887839 h 2643289"/>
              <a:gd name="connsiteX3" fmla="*/ 1509675 w 1511252"/>
              <a:gd name="connsiteY3" fmla="*/ 1845256 h 2643289"/>
              <a:gd name="connsiteX4" fmla="*/ 1511252 w 1511252"/>
              <a:gd name="connsiteY4" fmla="*/ 1845256 h 2643289"/>
              <a:gd name="connsiteX5" fmla="*/ 1511252 w 1511252"/>
              <a:gd name="connsiteY5" fmla="*/ 0 h 2643289"/>
              <a:gd name="connsiteX6" fmla="*/ 0 w 1511252"/>
              <a:gd name="connsiteY6" fmla="*/ 0 h 2643289"/>
              <a:gd name="connsiteX7" fmla="*/ 0 w 1511252"/>
              <a:gd name="connsiteY7" fmla="*/ 1845256 h 2643289"/>
              <a:gd name="connsiteX8" fmla="*/ 1577 w 1511252"/>
              <a:gd name="connsiteY8" fmla="*/ 1845256 h 2643289"/>
              <a:gd name="connsiteX9" fmla="*/ 0 w 1511252"/>
              <a:gd name="connsiteY9" fmla="*/ 1887839 h 26432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2643289">
                <a:moveTo>
                  <a:pt x="0" y="1887839"/>
                </a:moveTo>
                <a:cubicBezTo>
                  <a:pt x="0" y="2304204"/>
                  <a:pt x="337587" y="2643290"/>
                  <a:pt x="755626" y="2643290"/>
                </a:cubicBezTo>
                <a:cubicBezTo>
                  <a:pt x="1173666" y="2643290"/>
                  <a:pt x="1511252" y="2305782"/>
                  <a:pt x="1511252" y="1887839"/>
                </a:cubicBezTo>
                <a:cubicBezTo>
                  <a:pt x="1511252" y="1873645"/>
                  <a:pt x="1511252" y="1859450"/>
                  <a:pt x="1509675" y="1845256"/>
                </a:cubicBezTo>
                <a:lnTo>
                  <a:pt x="1511252" y="1845256"/>
                </a:lnTo>
                <a:lnTo>
                  <a:pt x="1511252" y="0"/>
                </a:lnTo>
                <a:lnTo>
                  <a:pt x="0" y="0"/>
                </a:lnTo>
                <a:lnTo>
                  <a:pt x="0" y="1845256"/>
                </a:lnTo>
                <a:lnTo>
                  <a:pt x="1577" y="1845256"/>
                </a:lnTo>
                <a:cubicBezTo>
                  <a:pt x="0" y="1857873"/>
                  <a:pt x="0" y="1873645"/>
                  <a:pt x="0" y="1887839"/>
                </a:cubicBezTo>
                <a:close/>
              </a:path>
            </a:pathLst>
          </a:custGeom>
          <a:solidFill>
            <a:srgbClr val="5398A2"/>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11" name="Freeform 10">
            <a:extLst>
              <a:ext uri="{FF2B5EF4-FFF2-40B4-BE49-F238E27FC236}">
                <a16:creationId xmlns:a16="http://schemas.microsoft.com/office/drawing/2014/main" id="{FD8CD7C7-42CA-23DD-4AD9-B064E2FDEDC1}"/>
              </a:ext>
            </a:extLst>
          </p:cNvPr>
          <p:cNvSpPr/>
          <p:nvPr userDrawn="1"/>
        </p:nvSpPr>
        <p:spPr>
          <a:xfrm rot="10800000">
            <a:off x="4732121" y="0"/>
            <a:ext cx="2205305" cy="2819194"/>
          </a:xfrm>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rgbClr val="1F8E47">
              <a:alpha val="84940"/>
            </a:srgbClr>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12" name="Freeform 11">
            <a:extLst>
              <a:ext uri="{FF2B5EF4-FFF2-40B4-BE49-F238E27FC236}">
                <a16:creationId xmlns:a16="http://schemas.microsoft.com/office/drawing/2014/main" id="{258C5E71-1BDE-B873-EA18-076ABA0EC1EA}"/>
              </a:ext>
            </a:extLst>
          </p:cNvPr>
          <p:cNvSpPr/>
          <p:nvPr userDrawn="1"/>
        </p:nvSpPr>
        <p:spPr>
          <a:xfrm>
            <a:off x="7180659" y="2461430"/>
            <a:ext cx="2204214" cy="3855331"/>
          </a:xfrm>
          <a:custGeom>
            <a:avLst/>
            <a:gdLst>
              <a:gd name="connsiteX0" fmla="*/ 0 w 1511252"/>
              <a:gd name="connsiteY0" fmla="*/ 1887839 h 2643290"/>
              <a:gd name="connsiteX1" fmla="*/ 755626 w 1511252"/>
              <a:gd name="connsiteY1" fmla="*/ 2643290 h 2643290"/>
              <a:gd name="connsiteX2" fmla="*/ 1511252 w 1511252"/>
              <a:gd name="connsiteY2" fmla="*/ 1887839 h 2643290"/>
              <a:gd name="connsiteX3" fmla="*/ 1509675 w 1511252"/>
              <a:gd name="connsiteY3" fmla="*/ 1845256 h 2643290"/>
              <a:gd name="connsiteX4" fmla="*/ 1511252 w 1511252"/>
              <a:gd name="connsiteY4" fmla="*/ 1845256 h 2643290"/>
              <a:gd name="connsiteX5" fmla="*/ 1511252 w 1511252"/>
              <a:gd name="connsiteY5" fmla="*/ 0 h 2643290"/>
              <a:gd name="connsiteX6" fmla="*/ 0 w 1511252"/>
              <a:gd name="connsiteY6" fmla="*/ 0 h 2643290"/>
              <a:gd name="connsiteX7" fmla="*/ 0 w 1511252"/>
              <a:gd name="connsiteY7" fmla="*/ 1845256 h 2643290"/>
              <a:gd name="connsiteX8" fmla="*/ 1578 w 1511252"/>
              <a:gd name="connsiteY8" fmla="*/ 1845256 h 2643290"/>
              <a:gd name="connsiteX9" fmla="*/ 0 w 1511252"/>
              <a:gd name="connsiteY9" fmla="*/ 1887839 h 2643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2643290">
                <a:moveTo>
                  <a:pt x="0" y="1887839"/>
                </a:moveTo>
                <a:cubicBezTo>
                  <a:pt x="0" y="2304205"/>
                  <a:pt x="337587" y="2643290"/>
                  <a:pt x="755626" y="2643290"/>
                </a:cubicBezTo>
                <a:cubicBezTo>
                  <a:pt x="1172088" y="2643290"/>
                  <a:pt x="1511252" y="2305782"/>
                  <a:pt x="1511252" y="1887839"/>
                </a:cubicBezTo>
                <a:cubicBezTo>
                  <a:pt x="1511252" y="1873645"/>
                  <a:pt x="1511252" y="1859450"/>
                  <a:pt x="1509675" y="1845256"/>
                </a:cubicBezTo>
                <a:lnTo>
                  <a:pt x="1511252" y="1845256"/>
                </a:lnTo>
                <a:lnTo>
                  <a:pt x="1511252" y="0"/>
                </a:lnTo>
                <a:lnTo>
                  <a:pt x="0" y="0"/>
                </a:lnTo>
                <a:lnTo>
                  <a:pt x="0" y="1845256"/>
                </a:lnTo>
                <a:lnTo>
                  <a:pt x="1578" y="1845256"/>
                </a:lnTo>
                <a:cubicBezTo>
                  <a:pt x="1578" y="1859450"/>
                  <a:pt x="0" y="1873645"/>
                  <a:pt x="0" y="1887839"/>
                </a:cubicBezTo>
                <a:close/>
              </a:path>
            </a:pathLst>
          </a:custGeom>
          <a:solidFill>
            <a:srgbClr val="84C245">
              <a:alpha val="75000"/>
            </a:srgbClr>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13" name="Freeform 12">
            <a:extLst>
              <a:ext uri="{FF2B5EF4-FFF2-40B4-BE49-F238E27FC236}">
                <a16:creationId xmlns:a16="http://schemas.microsoft.com/office/drawing/2014/main" id="{97E11A68-2A9A-9ACF-5266-113E7DD6EB26}"/>
              </a:ext>
            </a:extLst>
          </p:cNvPr>
          <p:cNvSpPr/>
          <p:nvPr userDrawn="1"/>
        </p:nvSpPr>
        <p:spPr>
          <a:xfrm rot="10800000">
            <a:off x="9629195" y="0"/>
            <a:ext cx="2205305" cy="3416770"/>
          </a:xfrm>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rgbClr val="1F8E47"/>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35" name="Picture Placeholder 34">
            <a:extLst>
              <a:ext uri="{FF2B5EF4-FFF2-40B4-BE49-F238E27FC236}">
                <a16:creationId xmlns:a16="http://schemas.microsoft.com/office/drawing/2014/main" id="{210244EC-F349-0D2A-8EC7-942C68084457}"/>
              </a:ext>
            </a:extLst>
          </p:cNvPr>
          <p:cNvSpPr>
            <a:spLocks noGrp="1"/>
          </p:cNvSpPr>
          <p:nvPr>
            <p:ph type="pic" sz="quarter" idx="11"/>
          </p:nvPr>
        </p:nvSpPr>
        <p:spPr>
          <a:xfrm>
            <a:off x="4722871" y="2442768"/>
            <a:ext cx="2204215" cy="3127986"/>
          </a:xfrm>
          <a:custGeom>
            <a:avLst/>
            <a:gdLst>
              <a:gd name="connsiteX0" fmla="*/ 0 w 2204215"/>
              <a:gd name="connsiteY0" fmla="*/ 0 h 3127986"/>
              <a:gd name="connsiteX1" fmla="*/ 2204215 w 2204215"/>
              <a:gd name="connsiteY1" fmla="*/ 0 h 3127986"/>
              <a:gd name="connsiteX2" fmla="*/ 2204215 w 2204215"/>
              <a:gd name="connsiteY2" fmla="*/ 1964026 h 3127986"/>
              <a:gd name="connsiteX3" fmla="*/ 2201914 w 2204215"/>
              <a:gd name="connsiteY3" fmla="*/ 1964026 h 3127986"/>
              <a:gd name="connsiteX4" fmla="*/ 2204215 w 2204215"/>
              <a:gd name="connsiteY4" fmla="*/ 2026136 h 3127986"/>
              <a:gd name="connsiteX5" fmla="*/ 1102108 w 2204215"/>
              <a:gd name="connsiteY5" fmla="*/ 3127986 h 3127986"/>
              <a:gd name="connsiteX6" fmla="*/ 0 w 2204215"/>
              <a:gd name="connsiteY6" fmla="*/ 2026136 h 3127986"/>
              <a:gd name="connsiteX7" fmla="*/ 2302 w 2204215"/>
              <a:gd name="connsiteY7" fmla="*/ 1964026 h 3127986"/>
              <a:gd name="connsiteX8" fmla="*/ 0 w 2204215"/>
              <a:gd name="connsiteY8" fmla="*/ 1964026 h 3127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204215" h="3127986">
                <a:moveTo>
                  <a:pt x="0" y="0"/>
                </a:moveTo>
                <a:lnTo>
                  <a:pt x="2204215" y="0"/>
                </a:lnTo>
                <a:lnTo>
                  <a:pt x="2204215" y="1964026"/>
                </a:lnTo>
                <a:lnTo>
                  <a:pt x="2201914" y="1964026"/>
                </a:lnTo>
                <a:cubicBezTo>
                  <a:pt x="2204215" y="1984730"/>
                  <a:pt x="2204215" y="2005432"/>
                  <a:pt x="2204215" y="2026136"/>
                </a:cubicBezTo>
                <a:cubicBezTo>
                  <a:pt x="2204215" y="2635719"/>
                  <a:pt x="1709533" y="3127986"/>
                  <a:pt x="1102108" y="3127986"/>
                </a:cubicBezTo>
                <a:cubicBezTo>
                  <a:pt x="492383" y="3127986"/>
                  <a:pt x="0" y="2633417"/>
                  <a:pt x="0" y="2026136"/>
                </a:cubicBezTo>
                <a:cubicBezTo>
                  <a:pt x="0" y="2003132"/>
                  <a:pt x="2302" y="1982428"/>
                  <a:pt x="2302" y="1964026"/>
                </a:cubicBezTo>
                <a:lnTo>
                  <a:pt x="0" y="1964026"/>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16" name="Picture Placeholder 86">
            <a:extLst>
              <a:ext uri="{FF2B5EF4-FFF2-40B4-BE49-F238E27FC236}">
                <a16:creationId xmlns:a16="http://schemas.microsoft.com/office/drawing/2014/main" id="{45AACAFC-171C-59E3-4602-1EE41C729BB6}"/>
              </a:ext>
            </a:extLst>
          </p:cNvPr>
          <p:cNvSpPr>
            <a:spLocks noGrp="1"/>
          </p:cNvSpPr>
          <p:nvPr>
            <p:ph type="pic" sz="quarter" idx="12"/>
          </p:nvPr>
        </p:nvSpPr>
        <p:spPr>
          <a:xfrm>
            <a:off x="7180659" y="5430"/>
            <a:ext cx="2204214" cy="3732852"/>
          </a:xfrm>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37" name="Picture Placeholder 36">
            <a:extLst>
              <a:ext uri="{FF2B5EF4-FFF2-40B4-BE49-F238E27FC236}">
                <a16:creationId xmlns:a16="http://schemas.microsoft.com/office/drawing/2014/main" id="{355E5E31-0A04-2AFB-02EB-15C6FAA3DE57}"/>
              </a:ext>
            </a:extLst>
          </p:cNvPr>
          <p:cNvSpPr>
            <a:spLocks noGrp="1"/>
          </p:cNvSpPr>
          <p:nvPr>
            <p:ph type="pic" sz="quarter" idx="13"/>
          </p:nvPr>
        </p:nvSpPr>
        <p:spPr>
          <a:xfrm>
            <a:off x="9629195" y="2746545"/>
            <a:ext cx="2204215" cy="3195585"/>
          </a:xfrm>
          <a:custGeom>
            <a:avLst/>
            <a:gdLst>
              <a:gd name="connsiteX0" fmla="*/ 0 w 2204215"/>
              <a:gd name="connsiteY0" fmla="*/ 0 h 3195585"/>
              <a:gd name="connsiteX1" fmla="*/ 2204215 w 2204215"/>
              <a:gd name="connsiteY1" fmla="*/ 0 h 3195585"/>
              <a:gd name="connsiteX2" fmla="*/ 2204215 w 2204215"/>
              <a:gd name="connsiteY2" fmla="*/ 2031625 h 3195585"/>
              <a:gd name="connsiteX3" fmla="*/ 2201913 w 2204215"/>
              <a:gd name="connsiteY3" fmla="*/ 2031625 h 3195585"/>
              <a:gd name="connsiteX4" fmla="*/ 2204215 w 2204215"/>
              <a:gd name="connsiteY4" fmla="*/ 2093735 h 3195585"/>
              <a:gd name="connsiteX5" fmla="*/ 1102108 w 2204215"/>
              <a:gd name="connsiteY5" fmla="*/ 3195585 h 3195585"/>
              <a:gd name="connsiteX6" fmla="*/ 0 w 2204215"/>
              <a:gd name="connsiteY6" fmla="*/ 2093735 h 3195585"/>
              <a:gd name="connsiteX7" fmla="*/ 2302 w 2204215"/>
              <a:gd name="connsiteY7" fmla="*/ 2031625 h 3195585"/>
              <a:gd name="connsiteX8" fmla="*/ 0 w 2204215"/>
              <a:gd name="connsiteY8" fmla="*/ 2031625 h 3195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204215" h="3195585">
                <a:moveTo>
                  <a:pt x="0" y="0"/>
                </a:moveTo>
                <a:lnTo>
                  <a:pt x="2204215" y="0"/>
                </a:lnTo>
                <a:lnTo>
                  <a:pt x="2204215" y="2031625"/>
                </a:lnTo>
                <a:lnTo>
                  <a:pt x="2201913" y="2031625"/>
                </a:lnTo>
                <a:cubicBezTo>
                  <a:pt x="2204215" y="2052329"/>
                  <a:pt x="2204215" y="2073031"/>
                  <a:pt x="2204215" y="2093735"/>
                </a:cubicBezTo>
                <a:cubicBezTo>
                  <a:pt x="2204215" y="2703318"/>
                  <a:pt x="1709533" y="3195585"/>
                  <a:pt x="1102108" y="3195585"/>
                </a:cubicBezTo>
                <a:cubicBezTo>
                  <a:pt x="492383" y="3195585"/>
                  <a:pt x="0" y="2701016"/>
                  <a:pt x="0" y="2093735"/>
                </a:cubicBezTo>
                <a:cubicBezTo>
                  <a:pt x="0" y="2070731"/>
                  <a:pt x="2302" y="2050027"/>
                  <a:pt x="2302" y="2031625"/>
                </a:cubicBezTo>
                <a:lnTo>
                  <a:pt x="0" y="2031625"/>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18" name="Picture Placeholder 100">
            <a:extLst>
              <a:ext uri="{FF2B5EF4-FFF2-40B4-BE49-F238E27FC236}">
                <a16:creationId xmlns:a16="http://schemas.microsoft.com/office/drawing/2014/main" id="{EB2873D7-F640-6209-9830-FEDEBD79D522}"/>
              </a:ext>
            </a:extLst>
          </p:cNvPr>
          <p:cNvSpPr>
            <a:spLocks noGrp="1"/>
          </p:cNvSpPr>
          <p:nvPr>
            <p:ph type="pic" sz="quarter" idx="10"/>
          </p:nvPr>
        </p:nvSpPr>
        <p:spPr>
          <a:xfrm>
            <a:off x="2269245" y="16945"/>
            <a:ext cx="2200054" cy="3855329"/>
          </a:xfrm>
          <a:custGeom>
            <a:avLst/>
            <a:gdLst>
              <a:gd name="connsiteX0" fmla="*/ 0 w 1511252"/>
              <a:gd name="connsiteY0" fmla="*/ 0 h 3351974"/>
              <a:gd name="connsiteX1" fmla="*/ 1511252 w 1511252"/>
              <a:gd name="connsiteY1" fmla="*/ 0 h 3351974"/>
              <a:gd name="connsiteX2" fmla="*/ 1511252 w 1511252"/>
              <a:gd name="connsiteY2" fmla="*/ 3351974 h 3351974"/>
              <a:gd name="connsiteX3" fmla="*/ 0 w 1511252"/>
              <a:gd name="connsiteY3" fmla="*/ 3351974 h 3351974"/>
            </a:gdLst>
            <a:ahLst/>
            <a:cxnLst>
              <a:cxn ang="0">
                <a:pos x="connsiteX0" y="connsiteY0"/>
              </a:cxn>
              <a:cxn ang="0">
                <a:pos x="connsiteX1" y="connsiteY1"/>
              </a:cxn>
              <a:cxn ang="0">
                <a:pos x="connsiteX2" y="connsiteY2"/>
              </a:cxn>
              <a:cxn ang="0">
                <a:pos x="connsiteX3" y="connsiteY3"/>
              </a:cxn>
            </a:cxnLst>
            <a:rect l="l" t="t" r="r" b="b"/>
            <a:pathLst>
              <a:path w="1511252" h="3351974">
                <a:moveTo>
                  <a:pt x="0" y="0"/>
                </a:moveTo>
                <a:lnTo>
                  <a:pt x="1511252" y="0"/>
                </a:lnTo>
                <a:lnTo>
                  <a:pt x="1511252" y="3351974"/>
                </a:lnTo>
                <a:lnTo>
                  <a:pt x="0" y="3351974"/>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38" name="Text Placeholder 32">
            <a:extLst>
              <a:ext uri="{FF2B5EF4-FFF2-40B4-BE49-F238E27FC236}">
                <a16:creationId xmlns:a16="http://schemas.microsoft.com/office/drawing/2014/main" id="{6389C801-2A80-182C-E589-CC07BDBC1FB0}"/>
              </a:ext>
            </a:extLst>
          </p:cNvPr>
          <p:cNvSpPr>
            <a:spLocks noGrp="1"/>
          </p:cNvSpPr>
          <p:nvPr>
            <p:ph type="body" sz="quarter" idx="42" hasCustomPrompt="1"/>
          </p:nvPr>
        </p:nvSpPr>
        <p:spPr>
          <a:xfrm rot="16200000">
            <a:off x="-2087668" y="2729342"/>
            <a:ext cx="6351996" cy="822843"/>
          </a:xfrm>
          <a:prstGeom prst="rect">
            <a:avLst/>
          </a:prstGeom>
        </p:spPr>
        <p:txBody>
          <a:bodyPr anchor="t">
            <a:noAutofit/>
          </a:bodyPr>
          <a:lstStyle>
            <a:lvl1pPr marL="0" indent="0" algn="r">
              <a:lnSpc>
                <a:spcPct val="100000"/>
              </a:lnSpc>
              <a:spcBef>
                <a:spcPts val="0"/>
              </a:spcBef>
              <a:buNone/>
              <a:defRPr sz="2600" b="1" i="0" kern="1700" spc="4000" baseline="0">
                <a:solidFill>
                  <a:srgbClr val="404040"/>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CONTENTS</a:t>
            </a:r>
            <a:endParaRPr lang="en-US" dirty="0"/>
          </a:p>
        </p:txBody>
      </p:sp>
      <p:cxnSp>
        <p:nvCxnSpPr>
          <p:cNvPr id="39" name="Straight Connector 38">
            <a:extLst>
              <a:ext uri="{FF2B5EF4-FFF2-40B4-BE49-F238E27FC236}">
                <a16:creationId xmlns:a16="http://schemas.microsoft.com/office/drawing/2014/main" id="{FAF53D26-4788-05E3-771F-7286AB1A66F6}"/>
              </a:ext>
            </a:extLst>
          </p:cNvPr>
          <p:cNvCxnSpPr>
            <a:cxnSpLocks/>
          </p:cNvCxnSpPr>
          <p:nvPr userDrawn="1"/>
        </p:nvCxnSpPr>
        <p:spPr>
          <a:xfrm>
            <a:off x="2331308" y="4454009"/>
            <a:ext cx="205122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7" name="Text Placeholder 32">
            <a:extLst>
              <a:ext uri="{FF2B5EF4-FFF2-40B4-BE49-F238E27FC236}">
                <a16:creationId xmlns:a16="http://schemas.microsoft.com/office/drawing/2014/main" id="{051AB610-0058-822C-BD59-9D2627BE2026}"/>
              </a:ext>
            </a:extLst>
          </p:cNvPr>
          <p:cNvSpPr>
            <a:spLocks noGrp="1"/>
          </p:cNvSpPr>
          <p:nvPr>
            <p:ph type="body" sz="quarter" idx="18" hasCustomPrompt="1"/>
          </p:nvPr>
        </p:nvSpPr>
        <p:spPr>
          <a:xfrm>
            <a:off x="2344748" y="4505224"/>
            <a:ext cx="1996592" cy="1346275"/>
          </a:xfrm>
          <a:prstGeom prst="rect">
            <a:avLst/>
          </a:prstGeom>
        </p:spPr>
        <p:txBody>
          <a:bodyPr anchor="t">
            <a:noAutofit/>
          </a:bodyPr>
          <a:lstStyle>
            <a:lvl1pPr marL="0" indent="0" algn="l">
              <a:lnSpc>
                <a:spcPts val="1920"/>
              </a:lnSpc>
              <a:spcBef>
                <a:spcPts val="0"/>
              </a:spcBef>
              <a:buNone/>
              <a:defRPr sz="2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48" name="Text Placeholder 32">
            <a:extLst>
              <a:ext uri="{FF2B5EF4-FFF2-40B4-BE49-F238E27FC236}">
                <a16:creationId xmlns:a16="http://schemas.microsoft.com/office/drawing/2014/main" id="{5C736B8B-53E4-66F7-1990-53422BBEADD9}"/>
              </a:ext>
            </a:extLst>
          </p:cNvPr>
          <p:cNvSpPr>
            <a:spLocks noGrp="1"/>
          </p:cNvSpPr>
          <p:nvPr>
            <p:ph type="body" sz="quarter" idx="19" hasCustomPrompt="1"/>
          </p:nvPr>
        </p:nvSpPr>
        <p:spPr>
          <a:xfrm>
            <a:off x="2351099" y="3981097"/>
            <a:ext cx="647999" cy="385564"/>
          </a:xfrm>
          <a:prstGeom prst="rect">
            <a:avLst/>
          </a:prstGeom>
        </p:spPr>
        <p:txBody>
          <a:bodyPr anchor="t">
            <a:noAutofit/>
          </a:bodyPr>
          <a:lstStyle>
            <a:lvl1pPr marL="0" indent="0" algn="l">
              <a:lnSpc>
                <a:spcPct val="100000"/>
              </a:lnSpc>
              <a:spcBef>
                <a:spcPts val="0"/>
              </a:spcBef>
              <a:buNone/>
              <a:defRPr sz="30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01</a:t>
            </a:r>
            <a:endParaRPr lang="en-US" dirty="0"/>
          </a:p>
        </p:txBody>
      </p:sp>
      <p:sp>
        <p:nvSpPr>
          <p:cNvPr id="49" name="Text Placeholder 32">
            <a:extLst>
              <a:ext uri="{FF2B5EF4-FFF2-40B4-BE49-F238E27FC236}">
                <a16:creationId xmlns:a16="http://schemas.microsoft.com/office/drawing/2014/main" id="{4655396E-9FDD-AAC5-1A44-FCFBD08C7CD7}"/>
              </a:ext>
            </a:extLst>
          </p:cNvPr>
          <p:cNvSpPr>
            <a:spLocks noGrp="1"/>
          </p:cNvSpPr>
          <p:nvPr>
            <p:ph type="body" sz="quarter" idx="20" hasCustomPrompt="1"/>
          </p:nvPr>
        </p:nvSpPr>
        <p:spPr>
          <a:xfrm>
            <a:off x="3227039" y="4190312"/>
            <a:ext cx="1106063" cy="243728"/>
          </a:xfrm>
          <a:prstGeom prst="rect">
            <a:avLst/>
          </a:prstGeom>
        </p:spPr>
        <p:txBody>
          <a:bodyPr anchor="t">
            <a:noAutofit/>
          </a:bodyPr>
          <a:lstStyle>
            <a:lvl1pPr marL="0" indent="0" algn="r">
              <a:lnSpc>
                <a:spcPts val="1220"/>
              </a:lnSpc>
              <a:spcBef>
                <a:spcPts val="0"/>
              </a:spcBef>
              <a:buNone/>
              <a:defRPr sz="18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50" name="Straight Connector 49">
            <a:extLst>
              <a:ext uri="{FF2B5EF4-FFF2-40B4-BE49-F238E27FC236}">
                <a16:creationId xmlns:a16="http://schemas.microsoft.com/office/drawing/2014/main" id="{6595F542-8BE0-4F9C-9FF3-07CCA82EBC15}"/>
              </a:ext>
            </a:extLst>
          </p:cNvPr>
          <p:cNvCxnSpPr>
            <a:cxnSpLocks/>
          </p:cNvCxnSpPr>
          <p:nvPr userDrawn="1"/>
        </p:nvCxnSpPr>
        <p:spPr>
          <a:xfrm>
            <a:off x="4823039" y="878237"/>
            <a:ext cx="205122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51" name="Text Placeholder 32">
            <a:extLst>
              <a:ext uri="{FF2B5EF4-FFF2-40B4-BE49-F238E27FC236}">
                <a16:creationId xmlns:a16="http://schemas.microsoft.com/office/drawing/2014/main" id="{1BDC03DB-7332-E6FA-B8BB-277188C462EC}"/>
              </a:ext>
            </a:extLst>
          </p:cNvPr>
          <p:cNvSpPr>
            <a:spLocks noGrp="1"/>
          </p:cNvSpPr>
          <p:nvPr>
            <p:ph type="body" sz="quarter" idx="43" hasCustomPrompt="1"/>
          </p:nvPr>
        </p:nvSpPr>
        <p:spPr>
          <a:xfrm>
            <a:off x="4836479" y="929452"/>
            <a:ext cx="1996592" cy="1346275"/>
          </a:xfrm>
          <a:prstGeom prst="rect">
            <a:avLst/>
          </a:prstGeom>
        </p:spPr>
        <p:txBody>
          <a:bodyPr anchor="t">
            <a:noAutofit/>
          </a:bodyPr>
          <a:lstStyle>
            <a:lvl1pPr marL="0" indent="0" algn="l">
              <a:lnSpc>
                <a:spcPts val="1920"/>
              </a:lnSpc>
              <a:spcBef>
                <a:spcPts val="0"/>
              </a:spcBef>
              <a:buNone/>
              <a:defRPr sz="2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52" name="Text Placeholder 32">
            <a:extLst>
              <a:ext uri="{FF2B5EF4-FFF2-40B4-BE49-F238E27FC236}">
                <a16:creationId xmlns:a16="http://schemas.microsoft.com/office/drawing/2014/main" id="{D1E9F0E9-3E45-67C8-9859-8E853F3C82F2}"/>
              </a:ext>
            </a:extLst>
          </p:cNvPr>
          <p:cNvSpPr>
            <a:spLocks noGrp="1"/>
          </p:cNvSpPr>
          <p:nvPr>
            <p:ph type="body" sz="quarter" idx="44" hasCustomPrompt="1"/>
          </p:nvPr>
        </p:nvSpPr>
        <p:spPr>
          <a:xfrm>
            <a:off x="4842830" y="405325"/>
            <a:ext cx="647999" cy="385564"/>
          </a:xfrm>
          <a:prstGeom prst="rect">
            <a:avLst/>
          </a:prstGeom>
        </p:spPr>
        <p:txBody>
          <a:bodyPr anchor="t">
            <a:noAutofit/>
          </a:bodyPr>
          <a:lstStyle>
            <a:lvl1pPr marL="0" indent="0" algn="l">
              <a:lnSpc>
                <a:spcPct val="100000"/>
              </a:lnSpc>
              <a:spcBef>
                <a:spcPts val="0"/>
              </a:spcBef>
              <a:buNone/>
              <a:defRPr sz="30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02</a:t>
            </a:r>
            <a:endParaRPr lang="en-US" dirty="0"/>
          </a:p>
        </p:txBody>
      </p:sp>
      <p:sp>
        <p:nvSpPr>
          <p:cNvPr id="53" name="Text Placeholder 32">
            <a:extLst>
              <a:ext uri="{FF2B5EF4-FFF2-40B4-BE49-F238E27FC236}">
                <a16:creationId xmlns:a16="http://schemas.microsoft.com/office/drawing/2014/main" id="{9EAE5637-9288-E47B-5F86-63ADA117F661}"/>
              </a:ext>
            </a:extLst>
          </p:cNvPr>
          <p:cNvSpPr>
            <a:spLocks noGrp="1"/>
          </p:cNvSpPr>
          <p:nvPr>
            <p:ph type="body" sz="quarter" idx="45" hasCustomPrompt="1"/>
          </p:nvPr>
        </p:nvSpPr>
        <p:spPr>
          <a:xfrm>
            <a:off x="5718770" y="614540"/>
            <a:ext cx="1106063" cy="243728"/>
          </a:xfrm>
          <a:prstGeom prst="rect">
            <a:avLst/>
          </a:prstGeom>
        </p:spPr>
        <p:txBody>
          <a:bodyPr anchor="t">
            <a:noAutofit/>
          </a:bodyPr>
          <a:lstStyle>
            <a:lvl1pPr marL="0" indent="0" algn="r">
              <a:lnSpc>
                <a:spcPts val="1220"/>
              </a:lnSpc>
              <a:spcBef>
                <a:spcPts val="0"/>
              </a:spcBef>
              <a:buNone/>
              <a:defRPr sz="18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58" name="Straight Connector 57">
            <a:extLst>
              <a:ext uri="{FF2B5EF4-FFF2-40B4-BE49-F238E27FC236}">
                <a16:creationId xmlns:a16="http://schemas.microsoft.com/office/drawing/2014/main" id="{91163A42-ECA4-0258-F06A-D6E0A1432389}"/>
              </a:ext>
            </a:extLst>
          </p:cNvPr>
          <p:cNvCxnSpPr>
            <a:cxnSpLocks/>
          </p:cNvCxnSpPr>
          <p:nvPr userDrawn="1"/>
        </p:nvCxnSpPr>
        <p:spPr>
          <a:xfrm>
            <a:off x="7271140" y="4402794"/>
            <a:ext cx="205122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59" name="Text Placeholder 32">
            <a:extLst>
              <a:ext uri="{FF2B5EF4-FFF2-40B4-BE49-F238E27FC236}">
                <a16:creationId xmlns:a16="http://schemas.microsoft.com/office/drawing/2014/main" id="{F39F4436-B7B3-3BDC-157E-483222EFFF94}"/>
              </a:ext>
            </a:extLst>
          </p:cNvPr>
          <p:cNvSpPr>
            <a:spLocks noGrp="1"/>
          </p:cNvSpPr>
          <p:nvPr>
            <p:ph type="body" sz="quarter" idx="46" hasCustomPrompt="1"/>
          </p:nvPr>
        </p:nvSpPr>
        <p:spPr>
          <a:xfrm>
            <a:off x="7284580" y="4454009"/>
            <a:ext cx="1996592" cy="1346275"/>
          </a:xfrm>
          <a:prstGeom prst="rect">
            <a:avLst/>
          </a:prstGeom>
        </p:spPr>
        <p:txBody>
          <a:bodyPr anchor="t">
            <a:noAutofit/>
          </a:bodyPr>
          <a:lstStyle>
            <a:lvl1pPr marL="0" indent="0" algn="l">
              <a:lnSpc>
                <a:spcPts val="1920"/>
              </a:lnSpc>
              <a:spcBef>
                <a:spcPts val="0"/>
              </a:spcBef>
              <a:buNone/>
              <a:defRPr sz="2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60" name="Text Placeholder 32">
            <a:extLst>
              <a:ext uri="{FF2B5EF4-FFF2-40B4-BE49-F238E27FC236}">
                <a16:creationId xmlns:a16="http://schemas.microsoft.com/office/drawing/2014/main" id="{188B88B0-45BA-789C-D55C-92226513FAFF}"/>
              </a:ext>
            </a:extLst>
          </p:cNvPr>
          <p:cNvSpPr>
            <a:spLocks noGrp="1"/>
          </p:cNvSpPr>
          <p:nvPr>
            <p:ph type="body" sz="quarter" idx="47" hasCustomPrompt="1"/>
          </p:nvPr>
        </p:nvSpPr>
        <p:spPr>
          <a:xfrm>
            <a:off x="7290931" y="3929882"/>
            <a:ext cx="647999" cy="385564"/>
          </a:xfrm>
          <a:prstGeom prst="rect">
            <a:avLst/>
          </a:prstGeom>
        </p:spPr>
        <p:txBody>
          <a:bodyPr anchor="t">
            <a:noAutofit/>
          </a:bodyPr>
          <a:lstStyle>
            <a:lvl1pPr marL="0" indent="0" algn="l">
              <a:lnSpc>
                <a:spcPct val="100000"/>
              </a:lnSpc>
              <a:spcBef>
                <a:spcPts val="0"/>
              </a:spcBef>
              <a:buNone/>
              <a:defRPr sz="30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03</a:t>
            </a:r>
            <a:endParaRPr lang="en-US" dirty="0"/>
          </a:p>
        </p:txBody>
      </p:sp>
      <p:sp>
        <p:nvSpPr>
          <p:cNvPr id="61" name="Text Placeholder 32">
            <a:extLst>
              <a:ext uri="{FF2B5EF4-FFF2-40B4-BE49-F238E27FC236}">
                <a16:creationId xmlns:a16="http://schemas.microsoft.com/office/drawing/2014/main" id="{1EA52453-8796-7114-4C6E-00011B681CDA}"/>
              </a:ext>
            </a:extLst>
          </p:cNvPr>
          <p:cNvSpPr>
            <a:spLocks noGrp="1"/>
          </p:cNvSpPr>
          <p:nvPr>
            <p:ph type="body" sz="quarter" idx="48" hasCustomPrompt="1"/>
          </p:nvPr>
        </p:nvSpPr>
        <p:spPr>
          <a:xfrm>
            <a:off x="8166871" y="4139097"/>
            <a:ext cx="1106063" cy="243728"/>
          </a:xfrm>
          <a:prstGeom prst="rect">
            <a:avLst/>
          </a:prstGeom>
        </p:spPr>
        <p:txBody>
          <a:bodyPr anchor="t">
            <a:noAutofit/>
          </a:bodyPr>
          <a:lstStyle>
            <a:lvl1pPr marL="0" indent="0" algn="r">
              <a:lnSpc>
                <a:spcPts val="1220"/>
              </a:lnSpc>
              <a:spcBef>
                <a:spcPts val="0"/>
              </a:spcBef>
              <a:buNone/>
              <a:defRPr sz="18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67" name="Straight Connector 66">
            <a:extLst>
              <a:ext uri="{FF2B5EF4-FFF2-40B4-BE49-F238E27FC236}">
                <a16:creationId xmlns:a16="http://schemas.microsoft.com/office/drawing/2014/main" id="{0BD88B23-4623-D1A4-5EFF-6897E0CFC091}"/>
              </a:ext>
            </a:extLst>
          </p:cNvPr>
          <p:cNvCxnSpPr>
            <a:cxnSpLocks/>
          </p:cNvCxnSpPr>
          <p:nvPr userDrawn="1"/>
        </p:nvCxnSpPr>
        <p:spPr>
          <a:xfrm>
            <a:off x="9711285" y="841310"/>
            <a:ext cx="205122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68" name="Text Placeholder 32">
            <a:extLst>
              <a:ext uri="{FF2B5EF4-FFF2-40B4-BE49-F238E27FC236}">
                <a16:creationId xmlns:a16="http://schemas.microsoft.com/office/drawing/2014/main" id="{75C0BE62-FB8F-7A8A-366C-EE5956EE4A69}"/>
              </a:ext>
            </a:extLst>
          </p:cNvPr>
          <p:cNvSpPr>
            <a:spLocks noGrp="1"/>
          </p:cNvSpPr>
          <p:nvPr>
            <p:ph type="body" sz="quarter" idx="49" hasCustomPrompt="1"/>
          </p:nvPr>
        </p:nvSpPr>
        <p:spPr>
          <a:xfrm>
            <a:off x="9724725" y="892525"/>
            <a:ext cx="1996592" cy="1346275"/>
          </a:xfrm>
          <a:prstGeom prst="rect">
            <a:avLst/>
          </a:prstGeom>
        </p:spPr>
        <p:txBody>
          <a:bodyPr anchor="t">
            <a:noAutofit/>
          </a:bodyPr>
          <a:lstStyle>
            <a:lvl1pPr marL="0" indent="0" algn="l">
              <a:lnSpc>
                <a:spcPts val="1920"/>
              </a:lnSpc>
              <a:spcBef>
                <a:spcPts val="0"/>
              </a:spcBef>
              <a:buNone/>
              <a:defRPr sz="2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69" name="Text Placeholder 32">
            <a:extLst>
              <a:ext uri="{FF2B5EF4-FFF2-40B4-BE49-F238E27FC236}">
                <a16:creationId xmlns:a16="http://schemas.microsoft.com/office/drawing/2014/main" id="{D76E6F3B-CA82-1375-6750-0A09826D1960}"/>
              </a:ext>
            </a:extLst>
          </p:cNvPr>
          <p:cNvSpPr>
            <a:spLocks noGrp="1"/>
          </p:cNvSpPr>
          <p:nvPr>
            <p:ph type="body" sz="quarter" idx="50" hasCustomPrompt="1"/>
          </p:nvPr>
        </p:nvSpPr>
        <p:spPr>
          <a:xfrm>
            <a:off x="9731076" y="368398"/>
            <a:ext cx="647999" cy="385564"/>
          </a:xfrm>
          <a:prstGeom prst="rect">
            <a:avLst/>
          </a:prstGeom>
        </p:spPr>
        <p:txBody>
          <a:bodyPr anchor="t">
            <a:noAutofit/>
          </a:bodyPr>
          <a:lstStyle>
            <a:lvl1pPr marL="0" indent="0" algn="l">
              <a:lnSpc>
                <a:spcPct val="100000"/>
              </a:lnSpc>
              <a:spcBef>
                <a:spcPts val="0"/>
              </a:spcBef>
              <a:buNone/>
              <a:defRPr sz="30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04</a:t>
            </a:r>
            <a:endParaRPr lang="en-US" dirty="0"/>
          </a:p>
        </p:txBody>
      </p:sp>
      <p:sp>
        <p:nvSpPr>
          <p:cNvPr id="70" name="Text Placeholder 32">
            <a:extLst>
              <a:ext uri="{FF2B5EF4-FFF2-40B4-BE49-F238E27FC236}">
                <a16:creationId xmlns:a16="http://schemas.microsoft.com/office/drawing/2014/main" id="{B61D2373-9C10-541E-BDA3-403107CF2315}"/>
              </a:ext>
            </a:extLst>
          </p:cNvPr>
          <p:cNvSpPr>
            <a:spLocks noGrp="1"/>
          </p:cNvSpPr>
          <p:nvPr>
            <p:ph type="body" sz="quarter" idx="51" hasCustomPrompt="1"/>
          </p:nvPr>
        </p:nvSpPr>
        <p:spPr>
          <a:xfrm>
            <a:off x="10607016" y="577613"/>
            <a:ext cx="1106063" cy="243728"/>
          </a:xfrm>
          <a:prstGeom prst="rect">
            <a:avLst/>
          </a:prstGeom>
        </p:spPr>
        <p:txBody>
          <a:bodyPr anchor="t">
            <a:noAutofit/>
          </a:bodyPr>
          <a:lstStyle>
            <a:lvl1pPr marL="0" indent="0" algn="r">
              <a:lnSpc>
                <a:spcPts val="1220"/>
              </a:lnSpc>
              <a:spcBef>
                <a:spcPts val="0"/>
              </a:spcBef>
              <a:buNone/>
              <a:defRPr sz="18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spTree>
    <p:extLst>
      <p:ext uri="{BB962C8B-B14F-4D97-AF65-F5344CB8AC3E}">
        <p14:creationId xmlns:p14="http://schemas.microsoft.com/office/powerpoint/2010/main" val="19308138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Cover Slide  Part 2">
    <p:spTree>
      <p:nvGrpSpPr>
        <p:cNvPr id="1" name=""/>
        <p:cNvGrpSpPr/>
        <p:nvPr/>
      </p:nvGrpSpPr>
      <p:grpSpPr>
        <a:xfrm>
          <a:off x="0" y="0"/>
          <a:ext cx="0" cy="0"/>
          <a:chOff x="0" y="0"/>
          <a:chExt cx="0" cy="0"/>
        </a:xfrm>
      </p:grpSpPr>
      <p:sp>
        <p:nvSpPr>
          <p:cNvPr id="3" name="Freeform 2">
            <a:extLst>
              <a:ext uri="{FF2B5EF4-FFF2-40B4-BE49-F238E27FC236}">
                <a16:creationId xmlns:a16="http://schemas.microsoft.com/office/drawing/2014/main" id="{6798DF14-8798-4EAD-82C9-65D466F7926D}"/>
              </a:ext>
            </a:extLst>
          </p:cNvPr>
          <p:cNvSpPr/>
          <p:nvPr userDrawn="1"/>
        </p:nvSpPr>
        <p:spPr>
          <a:xfrm rot="10800000">
            <a:off x="676909" y="405325"/>
            <a:ext cx="2200054" cy="3855329"/>
          </a:xfrm>
          <a:custGeom>
            <a:avLst/>
            <a:gdLst>
              <a:gd name="connsiteX0" fmla="*/ 0 w 1511252"/>
              <a:gd name="connsiteY0" fmla="*/ 1887839 h 2643289"/>
              <a:gd name="connsiteX1" fmla="*/ 755626 w 1511252"/>
              <a:gd name="connsiteY1" fmla="*/ 2643290 h 2643289"/>
              <a:gd name="connsiteX2" fmla="*/ 1511252 w 1511252"/>
              <a:gd name="connsiteY2" fmla="*/ 1887839 h 2643289"/>
              <a:gd name="connsiteX3" fmla="*/ 1509675 w 1511252"/>
              <a:gd name="connsiteY3" fmla="*/ 1845256 h 2643289"/>
              <a:gd name="connsiteX4" fmla="*/ 1511252 w 1511252"/>
              <a:gd name="connsiteY4" fmla="*/ 1845256 h 2643289"/>
              <a:gd name="connsiteX5" fmla="*/ 1511252 w 1511252"/>
              <a:gd name="connsiteY5" fmla="*/ 0 h 2643289"/>
              <a:gd name="connsiteX6" fmla="*/ 0 w 1511252"/>
              <a:gd name="connsiteY6" fmla="*/ 0 h 2643289"/>
              <a:gd name="connsiteX7" fmla="*/ 0 w 1511252"/>
              <a:gd name="connsiteY7" fmla="*/ 1845256 h 2643289"/>
              <a:gd name="connsiteX8" fmla="*/ 1577 w 1511252"/>
              <a:gd name="connsiteY8" fmla="*/ 1845256 h 2643289"/>
              <a:gd name="connsiteX9" fmla="*/ 0 w 1511252"/>
              <a:gd name="connsiteY9" fmla="*/ 1887839 h 26432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2643289">
                <a:moveTo>
                  <a:pt x="0" y="1887839"/>
                </a:moveTo>
                <a:cubicBezTo>
                  <a:pt x="0" y="2304204"/>
                  <a:pt x="337587" y="2643290"/>
                  <a:pt x="755626" y="2643290"/>
                </a:cubicBezTo>
                <a:cubicBezTo>
                  <a:pt x="1173666" y="2643290"/>
                  <a:pt x="1511252" y="2305782"/>
                  <a:pt x="1511252" y="1887839"/>
                </a:cubicBezTo>
                <a:cubicBezTo>
                  <a:pt x="1511252" y="1873645"/>
                  <a:pt x="1511252" y="1859450"/>
                  <a:pt x="1509675" y="1845256"/>
                </a:cubicBezTo>
                <a:lnTo>
                  <a:pt x="1511252" y="1845256"/>
                </a:lnTo>
                <a:lnTo>
                  <a:pt x="1511252" y="0"/>
                </a:lnTo>
                <a:lnTo>
                  <a:pt x="0" y="0"/>
                </a:lnTo>
                <a:lnTo>
                  <a:pt x="0" y="1845256"/>
                </a:lnTo>
                <a:lnTo>
                  <a:pt x="1577" y="1845256"/>
                </a:lnTo>
                <a:cubicBezTo>
                  <a:pt x="0" y="1857873"/>
                  <a:pt x="0" y="1873645"/>
                  <a:pt x="0" y="1887839"/>
                </a:cubicBezTo>
                <a:close/>
              </a:path>
            </a:pathLst>
          </a:custGeom>
          <a:solidFill>
            <a:srgbClr val="84C245"/>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4" name="Freeform 3">
            <a:extLst>
              <a:ext uri="{FF2B5EF4-FFF2-40B4-BE49-F238E27FC236}">
                <a16:creationId xmlns:a16="http://schemas.microsoft.com/office/drawing/2014/main" id="{B4AB1622-319C-636B-4A3C-2877C5B6EDA4}"/>
              </a:ext>
            </a:extLst>
          </p:cNvPr>
          <p:cNvSpPr/>
          <p:nvPr userDrawn="1"/>
        </p:nvSpPr>
        <p:spPr>
          <a:xfrm rot="10800000">
            <a:off x="3130534" y="4038806"/>
            <a:ext cx="2205305" cy="2819194"/>
          </a:xfrm>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rgbClr val="5398A2"/>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5" name="Freeform 4">
            <a:extLst>
              <a:ext uri="{FF2B5EF4-FFF2-40B4-BE49-F238E27FC236}">
                <a16:creationId xmlns:a16="http://schemas.microsoft.com/office/drawing/2014/main" id="{2B83611F-8510-786D-DD6F-770FA0EE6972}"/>
              </a:ext>
            </a:extLst>
          </p:cNvPr>
          <p:cNvSpPr/>
          <p:nvPr userDrawn="1"/>
        </p:nvSpPr>
        <p:spPr>
          <a:xfrm rot="10800000">
            <a:off x="5562616" y="183475"/>
            <a:ext cx="2204214" cy="3855331"/>
          </a:xfrm>
          <a:custGeom>
            <a:avLst/>
            <a:gdLst>
              <a:gd name="connsiteX0" fmla="*/ 0 w 1511252"/>
              <a:gd name="connsiteY0" fmla="*/ 1887839 h 2643290"/>
              <a:gd name="connsiteX1" fmla="*/ 755626 w 1511252"/>
              <a:gd name="connsiteY1" fmla="*/ 2643290 h 2643290"/>
              <a:gd name="connsiteX2" fmla="*/ 1511252 w 1511252"/>
              <a:gd name="connsiteY2" fmla="*/ 1887839 h 2643290"/>
              <a:gd name="connsiteX3" fmla="*/ 1509675 w 1511252"/>
              <a:gd name="connsiteY3" fmla="*/ 1845256 h 2643290"/>
              <a:gd name="connsiteX4" fmla="*/ 1511252 w 1511252"/>
              <a:gd name="connsiteY4" fmla="*/ 1845256 h 2643290"/>
              <a:gd name="connsiteX5" fmla="*/ 1511252 w 1511252"/>
              <a:gd name="connsiteY5" fmla="*/ 0 h 2643290"/>
              <a:gd name="connsiteX6" fmla="*/ 0 w 1511252"/>
              <a:gd name="connsiteY6" fmla="*/ 0 h 2643290"/>
              <a:gd name="connsiteX7" fmla="*/ 0 w 1511252"/>
              <a:gd name="connsiteY7" fmla="*/ 1845256 h 2643290"/>
              <a:gd name="connsiteX8" fmla="*/ 1578 w 1511252"/>
              <a:gd name="connsiteY8" fmla="*/ 1845256 h 2643290"/>
              <a:gd name="connsiteX9" fmla="*/ 0 w 1511252"/>
              <a:gd name="connsiteY9" fmla="*/ 1887839 h 2643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2643290">
                <a:moveTo>
                  <a:pt x="0" y="1887839"/>
                </a:moveTo>
                <a:cubicBezTo>
                  <a:pt x="0" y="2304205"/>
                  <a:pt x="337587" y="2643290"/>
                  <a:pt x="755626" y="2643290"/>
                </a:cubicBezTo>
                <a:cubicBezTo>
                  <a:pt x="1172088" y="2643290"/>
                  <a:pt x="1511252" y="2305782"/>
                  <a:pt x="1511252" y="1887839"/>
                </a:cubicBezTo>
                <a:cubicBezTo>
                  <a:pt x="1511252" y="1873645"/>
                  <a:pt x="1511252" y="1859450"/>
                  <a:pt x="1509675" y="1845256"/>
                </a:cubicBezTo>
                <a:lnTo>
                  <a:pt x="1511252" y="1845256"/>
                </a:lnTo>
                <a:lnTo>
                  <a:pt x="1511252" y="0"/>
                </a:lnTo>
                <a:lnTo>
                  <a:pt x="0" y="0"/>
                </a:lnTo>
                <a:lnTo>
                  <a:pt x="0" y="1845256"/>
                </a:lnTo>
                <a:lnTo>
                  <a:pt x="1578" y="1845256"/>
                </a:lnTo>
                <a:cubicBezTo>
                  <a:pt x="1578" y="1859450"/>
                  <a:pt x="0" y="1873645"/>
                  <a:pt x="0" y="1887839"/>
                </a:cubicBezTo>
                <a:close/>
              </a:path>
            </a:pathLst>
          </a:custGeom>
          <a:solidFill>
            <a:srgbClr val="1F8E47"/>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6" name="Freeform 5">
            <a:extLst>
              <a:ext uri="{FF2B5EF4-FFF2-40B4-BE49-F238E27FC236}">
                <a16:creationId xmlns:a16="http://schemas.microsoft.com/office/drawing/2014/main" id="{30DF1229-7E9D-6790-1163-5674CDF7B429}"/>
              </a:ext>
            </a:extLst>
          </p:cNvPr>
          <p:cNvSpPr/>
          <p:nvPr userDrawn="1"/>
        </p:nvSpPr>
        <p:spPr>
          <a:xfrm rot="10800000">
            <a:off x="8034688" y="3952509"/>
            <a:ext cx="2205305" cy="2882175"/>
          </a:xfrm>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rgbClr val="84C245">
              <a:alpha val="79000"/>
            </a:srgbClr>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8" name="Picture Placeholder 86">
            <a:extLst>
              <a:ext uri="{FF2B5EF4-FFF2-40B4-BE49-F238E27FC236}">
                <a16:creationId xmlns:a16="http://schemas.microsoft.com/office/drawing/2014/main" id="{81B4FA46-87A2-4A7E-132F-2EFD083DF54B}"/>
              </a:ext>
            </a:extLst>
          </p:cNvPr>
          <p:cNvSpPr>
            <a:spLocks noGrp="1"/>
          </p:cNvSpPr>
          <p:nvPr>
            <p:ph type="pic" sz="quarter" idx="12"/>
          </p:nvPr>
        </p:nvSpPr>
        <p:spPr>
          <a:xfrm>
            <a:off x="5562616" y="3101832"/>
            <a:ext cx="2204214" cy="3732852"/>
          </a:xfrm>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10" name="Picture Placeholder 100">
            <a:extLst>
              <a:ext uri="{FF2B5EF4-FFF2-40B4-BE49-F238E27FC236}">
                <a16:creationId xmlns:a16="http://schemas.microsoft.com/office/drawing/2014/main" id="{BA580DA0-5B9F-7F19-03CF-FD408A6C58DE}"/>
              </a:ext>
            </a:extLst>
          </p:cNvPr>
          <p:cNvSpPr>
            <a:spLocks noGrp="1"/>
          </p:cNvSpPr>
          <p:nvPr>
            <p:ph type="pic" sz="quarter" idx="10"/>
          </p:nvPr>
        </p:nvSpPr>
        <p:spPr>
          <a:xfrm>
            <a:off x="676908" y="3002671"/>
            <a:ext cx="2200054" cy="3855329"/>
          </a:xfrm>
          <a:custGeom>
            <a:avLst/>
            <a:gdLst>
              <a:gd name="connsiteX0" fmla="*/ 0 w 1511252"/>
              <a:gd name="connsiteY0" fmla="*/ 0 h 3351974"/>
              <a:gd name="connsiteX1" fmla="*/ 1511252 w 1511252"/>
              <a:gd name="connsiteY1" fmla="*/ 0 h 3351974"/>
              <a:gd name="connsiteX2" fmla="*/ 1511252 w 1511252"/>
              <a:gd name="connsiteY2" fmla="*/ 3351974 h 3351974"/>
              <a:gd name="connsiteX3" fmla="*/ 0 w 1511252"/>
              <a:gd name="connsiteY3" fmla="*/ 3351974 h 3351974"/>
            </a:gdLst>
            <a:ahLst/>
            <a:cxnLst>
              <a:cxn ang="0">
                <a:pos x="connsiteX0" y="connsiteY0"/>
              </a:cxn>
              <a:cxn ang="0">
                <a:pos x="connsiteX1" y="connsiteY1"/>
              </a:cxn>
              <a:cxn ang="0">
                <a:pos x="connsiteX2" y="connsiteY2"/>
              </a:cxn>
              <a:cxn ang="0">
                <a:pos x="connsiteX3" y="connsiteY3"/>
              </a:cxn>
            </a:cxnLst>
            <a:rect l="l" t="t" r="r" b="b"/>
            <a:pathLst>
              <a:path w="1511252" h="3351974">
                <a:moveTo>
                  <a:pt x="0" y="0"/>
                </a:moveTo>
                <a:lnTo>
                  <a:pt x="1511252" y="0"/>
                </a:lnTo>
                <a:lnTo>
                  <a:pt x="1511252" y="3351974"/>
                </a:lnTo>
                <a:lnTo>
                  <a:pt x="0" y="3351974"/>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34" name="Text Placeholder 32">
            <a:extLst>
              <a:ext uri="{FF2B5EF4-FFF2-40B4-BE49-F238E27FC236}">
                <a16:creationId xmlns:a16="http://schemas.microsoft.com/office/drawing/2014/main" id="{9057F582-2414-A5E9-7FEC-91D48D0B999C}"/>
              </a:ext>
            </a:extLst>
          </p:cNvPr>
          <p:cNvSpPr>
            <a:spLocks noGrp="1"/>
          </p:cNvSpPr>
          <p:nvPr>
            <p:ph type="body" sz="quarter" idx="42" hasCustomPrompt="1"/>
          </p:nvPr>
        </p:nvSpPr>
        <p:spPr>
          <a:xfrm rot="16200000">
            <a:off x="8040727" y="2764577"/>
            <a:ext cx="6351996" cy="822843"/>
          </a:xfrm>
          <a:prstGeom prst="rect">
            <a:avLst/>
          </a:prstGeom>
        </p:spPr>
        <p:txBody>
          <a:bodyPr anchor="t">
            <a:noAutofit/>
          </a:bodyPr>
          <a:lstStyle>
            <a:lvl1pPr marL="0" indent="0" algn="r">
              <a:lnSpc>
                <a:spcPct val="100000"/>
              </a:lnSpc>
              <a:spcBef>
                <a:spcPts val="0"/>
              </a:spcBef>
              <a:buNone/>
              <a:defRPr sz="2600" b="1" i="0" kern="1700" spc="4000" baseline="0">
                <a:solidFill>
                  <a:srgbClr val="404040"/>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CONTENTS</a:t>
            </a:r>
            <a:endParaRPr lang="en-US" dirty="0"/>
          </a:p>
        </p:txBody>
      </p:sp>
      <p:cxnSp>
        <p:nvCxnSpPr>
          <p:cNvPr id="35" name="Straight Connector 34">
            <a:extLst>
              <a:ext uri="{FF2B5EF4-FFF2-40B4-BE49-F238E27FC236}">
                <a16:creationId xmlns:a16="http://schemas.microsoft.com/office/drawing/2014/main" id="{8CAF1654-D560-5382-7FBA-534F4502B1C1}"/>
              </a:ext>
            </a:extLst>
          </p:cNvPr>
          <p:cNvCxnSpPr>
            <a:cxnSpLocks/>
          </p:cNvCxnSpPr>
          <p:nvPr userDrawn="1"/>
        </p:nvCxnSpPr>
        <p:spPr>
          <a:xfrm>
            <a:off x="744820" y="1704342"/>
            <a:ext cx="205122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36" name="Text Placeholder 32">
            <a:extLst>
              <a:ext uri="{FF2B5EF4-FFF2-40B4-BE49-F238E27FC236}">
                <a16:creationId xmlns:a16="http://schemas.microsoft.com/office/drawing/2014/main" id="{58E48B56-3E92-D518-4049-7617E255E319}"/>
              </a:ext>
            </a:extLst>
          </p:cNvPr>
          <p:cNvSpPr>
            <a:spLocks noGrp="1"/>
          </p:cNvSpPr>
          <p:nvPr>
            <p:ph type="body" sz="quarter" idx="18" hasCustomPrompt="1"/>
          </p:nvPr>
        </p:nvSpPr>
        <p:spPr>
          <a:xfrm>
            <a:off x="758260" y="1755557"/>
            <a:ext cx="1996592" cy="1346275"/>
          </a:xfrm>
          <a:prstGeom prst="rect">
            <a:avLst/>
          </a:prstGeom>
        </p:spPr>
        <p:txBody>
          <a:bodyPr anchor="t">
            <a:noAutofit/>
          </a:bodyPr>
          <a:lstStyle>
            <a:lvl1pPr marL="0" indent="0" algn="l">
              <a:lnSpc>
                <a:spcPts val="1920"/>
              </a:lnSpc>
              <a:spcBef>
                <a:spcPts val="0"/>
              </a:spcBef>
              <a:buNone/>
              <a:defRPr sz="2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37" name="Text Placeholder 32">
            <a:extLst>
              <a:ext uri="{FF2B5EF4-FFF2-40B4-BE49-F238E27FC236}">
                <a16:creationId xmlns:a16="http://schemas.microsoft.com/office/drawing/2014/main" id="{753D3C8F-3CFC-FEE7-2E96-E00936182225}"/>
              </a:ext>
            </a:extLst>
          </p:cNvPr>
          <p:cNvSpPr>
            <a:spLocks noGrp="1"/>
          </p:cNvSpPr>
          <p:nvPr>
            <p:ph type="body" sz="quarter" idx="19" hasCustomPrompt="1"/>
          </p:nvPr>
        </p:nvSpPr>
        <p:spPr>
          <a:xfrm>
            <a:off x="764611" y="1231430"/>
            <a:ext cx="647999" cy="385564"/>
          </a:xfrm>
          <a:prstGeom prst="rect">
            <a:avLst/>
          </a:prstGeom>
        </p:spPr>
        <p:txBody>
          <a:bodyPr anchor="t">
            <a:noAutofit/>
          </a:bodyPr>
          <a:lstStyle>
            <a:lvl1pPr marL="0" indent="0" algn="l">
              <a:lnSpc>
                <a:spcPct val="100000"/>
              </a:lnSpc>
              <a:spcBef>
                <a:spcPts val="0"/>
              </a:spcBef>
              <a:buNone/>
              <a:defRPr sz="30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05</a:t>
            </a:r>
            <a:endParaRPr lang="en-US" dirty="0"/>
          </a:p>
        </p:txBody>
      </p:sp>
      <p:sp>
        <p:nvSpPr>
          <p:cNvPr id="38" name="Text Placeholder 32">
            <a:extLst>
              <a:ext uri="{FF2B5EF4-FFF2-40B4-BE49-F238E27FC236}">
                <a16:creationId xmlns:a16="http://schemas.microsoft.com/office/drawing/2014/main" id="{2E07AE96-A12E-B6B6-F460-3F6E6D8F9813}"/>
              </a:ext>
            </a:extLst>
          </p:cNvPr>
          <p:cNvSpPr>
            <a:spLocks noGrp="1"/>
          </p:cNvSpPr>
          <p:nvPr>
            <p:ph type="body" sz="quarter" idx="20" hasCustomPrompt="1"/>
          </p:nvPr>
        </p:nvSpPr>
        <p:spPr>
          <a:xfrm>
            <a:off x="1640551" y="1440645"/>
            <a:ext cx="1106063" cy="243728"/>
          </a:xfrm>
          <a:prstGeom prst="rect">
            <a:avLst/>
          </a:prstGeom>
        </p:spPr>
        <p:txBody>
          <a:bodyPr anchor="t">
            <a:noAutofit/>
          </a:bodyPr>
          <a:lstStyle>
            <a:lvl1pPr marL="0" indent="0" algn="r">
              <a:lnSpc>
                <a:spcPts val="1220"/>
              </a:lnSpc>
              <a:spcBef>
                <a:spcPts val="0"/>
              </a:spcBef>
              <a:buNone/>
              <a:defRPr sz="18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39" name="Straight Connector 38">
            <a:extLst>
              <a:ext uri="{FF2B5EF4-FFF2-40B4-BE49-F238E27FC236}">
                <a16:creationId xmlns:a16="http://schemas.microsoft.com/office/drawing/2014/main" id="{A770E3D6-B028-A856-6CD1-164FBF8A2DAC}"/>
              </a:ext>
            </a:extLst>
          </p:cNvPr>
          <p:cNvCxnSpPr>
            <a:cxnSpLocks/>
          </p:cNvCxnSpPr>
          <p:nvPr userDrawn="1"/>
        </p:nvCxnSpPr>
        <p:spPr>
          <a:xfrm>
            <a:off x="3221452" y="4917043"/>
            <a:ext cx="205122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0" name="Text Placeholder 32">
            <a:extLst>
              <a:ext uri="{FF2B5EF4-FFF2-40B4-BE49-F238E27FC236}">
                <a16:creationId xmlns:a16="http://schemas.microsoft.com/office/drawing/2014/main" id="{98999F88-E386-1D8A-C195-AF0FE5A3E97D}"/>
              </a:ext>
            </a:extLst>
          </p:cNvPr>
          <p:cNvSpPr>
            <a:spLocks noGrp="1"/>
          </p:cNvSpPr>
          <p:nvPr>
            <p:ph type="body" sz="quarter" idx="43" hasCustomPrompt="1"/>
          </p:nvPr>
        </p:nvSpPr>
        <p:spPr>
          <a:xfrm>
            <a:off x="3234892" y="4968258"/>
            <a:ext cx="1996592" cy="1346275"/>
          </a:xfrm>
          <a:prstGeom prst="rect">
            <a:avLst/>
          </a:prstGeom>
        </p:spPr>
        <p:txBody>
          <a:bodyPr anchor="t">
            <a:noAutofit/>
          </a:bodyPr>
          <a:lstStyle>
            <a:lvl1pPr marL="0" indent="0" algn="l">
              <a:lnSpc>
                <a:spcPts val="1920"/>
              </a:lnSpc>
              <a:spcBef>
                <a:spcPts val="0"/>
              </a:spcBef>
              <a:buNone/>
              <a:defRPr sz="2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41" name="Text Placeholder 32">
            <a:extLst>
              <a:ext uri="{FF2B5EF4-FFF2-40B4-BE49-F238E27FC236}">
                <a16:creationId xmlns:a16="http://schemas.microsoft.com/office/drawing/2014/main" id="{DF320F54-E019-D197-E66D-6D936EB2F81F}"/>
              </a:ext>
            </a:extLst>
          </p:cNvPr>
          <p:cNvSpPr>
            <a:spLocks noGrp="1"/>
          </p:cNvSpPr>
          <p:nvPr>
            <p:ph type="body" sz="quarter" idx="44" hasCustomPrompt="1"/>
          </p:nvPr>
        </p:nvSpPr>
        <p:spPr>
          <a:xfrm>
            <a:off x="3241243" y="4444131"/>
            <a:ext cx="647999" cy="385564"/>
          </a:xfrm>
          <a:prstGeom prst="rect">
            <a:avLst/>
          </a:prstGeom>
        </p:spPr>
        <p:txBody>
          <a:bodyPr anchor="t">
            <a:noAutofit/>
          </a:bodyPr>
          <a:lstStyle>
            <a:lvl1pPr marL="0" indent="0" algn="l">
              <a:lnSpc>
                <a:spcPct val="100000"/>
              </a:lnSpc>
              <a:spcBef>
                <a:spcPts val="0"/>
              </a:spcBef>
              <a:buNone/>
              <a:defRPr sz="30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06</a:t>
            </a:r>
            <a:endParaRPr lang="en-US" dirty="0"/>
          </a:p>
        </p:txBody>
      </p:sp>
      <p:sp>
        <p:nvSpPr>
          <p:cNvPr id="42" name="Text Placeholder 32">
            <a:extLst>
              <a:ext uri="{FF2B5EF4-FFF2-40B4-BE49-F238E27FC236}">
                <a16:creationId xmlns:a16="http://schemas.microsoft.com/office/drawing/2014/main" id="{5C243B4D-E4D3-B144-C49D-328ECC14A8BE}"/>
              </a:ext>
            </a:extLst>
          </p:cNvPr>
          <p:cNvSpPr>
            <a:spLocks noGrp="1"/>
          </p:cNvSpPr>
          <p:nvPr>
            <p:ph type="body" sz="quarter" idx="45" hasCustomPrompt="1"/>
          </p:nvPr>
        </p:nvSpPr>
        <p:spPr>
          <a:xfrm>
            <a:off x="4117183" y="4653346"/>
            <a:ext cx="1106063" cy="243728"/>
          </a:xfrm>
          <a:prstGeom prst="rect">
            <a:avLst/>
          </a:prstGeom>
        </p:spPr>
        <p:txBody>
          <a:bodyPr anchor="t">
            <a:noAutofit/>
          </a:bodyPr>
          <a:lstStyle>
            <a:lvl1pPr marL="0" indent="0" algn="r">
              <a:lnSpc>
                <a:spcPts val="1220"/>
              </a:lnSpc>
              <a:spcBef>
                <a:spcPts val="0"/>
              </a:spcBef>
              <a:buNone/>
              <a:defRPr sz="18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43" name="Straight Connector 42">
            <a:extLst>
              <a:ext uri="{FF2B5EF4-FFF2-40B4-BE49-F238E27FC236}">
                <a16:creationId xmlns:a16="http://schemas.microsoft.com/office/drawing/2014/main" id="{9489381F-FC11-3911-049D-FBD5DC2721B9}"/>
              </a:ext>
            </a:extLst>
          </p:cNvPr>
          <p:cNvCxnSpPr>
            <a:cxnSpLocks/>
          </p:cNvCxnSpPr>
          <p:nvPr userDrawn="1"/>
        </p:nvCxnSpPr>
        <p:spPr>
          <a:xfrm>
            <a:off x="5617957" y="1724311"/>
            <a:ext cx="205122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4" name="Text Placeholder 32">
            <a:extLst>
              <a:ext uri="{FF2B5EF4-FFF2-40B4-BE49-F238E27FC236}">
                <a16:creationId xmlns:a16="http://schemas.microsoft.com/office/drawing/2014/main" id="{28C53705-5CC7-6310-483E-731F5E577075}"/>
              </a:ext>
            </a:extLst>
          </p:cNvPr>
          <p:cNvSpPr>
            <a:spLocks noGrp="1"/>
          </p:cNvSpPr>
          <p:nvPr>
            <p:ph type="body" sz="quarter" idx="46" hasCustomPrompt="1"/>
          </p:nvPr>
        </p:nvSpPr>
        <p:spPr>
          <a:xfrm>
            <a:off x="5631397" y="1775526"/>
            <a:ext cx="1996592" cy="1346275"/>
          </a:xfrm>
          <a:prstGeom prst="rect">
            <a:avLst/>
          </a:prstGeom>
        </p:spPr>
        <p:txBody>
          <a:bodyPr anchor="t">
            <a:noAutofit/>
          </a:bodyPr>
          <a:lstStyle>
            <a:lvl1pPr marL="0" indent="0" algn="l">
              <a:lnSpc>
                <a:spcPts val="1920"/>
              </a:lnSpc>
              <a:spcBef>
                <a:spcPts val="0"/>
              </a:spcBef>
              <a:buNone/>
              <a:defRPr sz="2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45" name="Text Placeholder 32">
            <a:extLst>
              <a:ext uri="{FF2B5EF4-FFF2-40B4-BE49-F238E27FC236}">
                <a16:creationId xmlns:a16="http://schemas.microsoft.com/office/drawing/2014/main" id="{198C973D-3F91-37C7-264C-BDA10294B538}"/>
              </a:ext>
            </a:extLst>
          </p:cNvPr>
          <p:cNvSpPr>
            <a:spLocks noGrp="1"/>
          </p:cNvSpPr>
          <p:nvPr>
            <p:ph type="body" sz="quarter" idx="47" hasCustomPrompt="1"/>
          </p:nvPr>
        </p:nvSpPr>
        <p:spPr>
          <a:xfrm>
            <a:off x="5637748" y="1251399"/>
            <a:ext cx="647999" cy="385564"/>
          </a:xfrm>
          <a:prstGeom prst="rect">
            <a:avLst/>
          </a:prstGeom>
        </p:spPr>
        <p:txBody>
          <a:bodyPr anchor="t">
            <a:noAutofit/>
          </a:bodyPr>
          <a:lstStyle>
            <a:lvl1pPr marL="0" indent="0" algn="l">
              <a:lnSpc>
                <a:spcPct val="100000"/>
              </a:lnSpc>
              <a:spcBef>
                <a:spcPts val="0"/>
              </a:spcBef>
              <a:buNone/>
              <a:defRPr sz="30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07</a:t>
            </a:r>
            <a:endParaRPr lang="en-US" dirty="0"/>
          </a:p>
        </p:txBody>
      </p:sp>
      <p:sp>
        <p:nvSpPr>
          <p:cNvPr id="46" name="Text Placeholder 32">
            <a:extLst>
              <a:ext uri="{FF2B5EF4-FFF2-40B4-BE49-F238E27FC236}">
                <a16:creationId xmlns:a16="http://schemas.microsoft.com/office/drawing/2014/main" id="{9E5CA4D0-8BAF-7D02-E283-F8461C533ADB}"/>
              </a:ext>
            </a:extLst>
          </p:cNvPr>
          <p:cNvSpPr>
            <a:spLocks noGrp="1"/>
          </p:cNvSpPr>
          <p:nvPr>
            <p:ph type="body" sz="quarter" idx="48" hasCustomPrompt="1"/>
          </p:nvPr>
        </p:nvSpPr>
        <p:spPr>
          <a:xfrm>
            <a:off x="6513688" y="1460614"/>
            <a:ext cx="1106063" cy="243728"/>
          </a:xfrm>
          <a:prstGeom prst="rect">
            <a:avLst/>
          </a:prstGeom>
        </p:spPr>
        <p:txBody>
          <a:bodyPr anchor="t">
            <a:noAutofit/>
          </a:bodyPr>
          <a:lstStyle>
            <a:lvl1pPr marL="0" indent="0" algn="r">
              <a:lnSpc>
                <a:spcPts val="1220"/>
              </a:lnSpc>
              <a:spcBef>
                <a:spcPts val="0"/>
              </a:spcBef>
              <a:buNone/>
              <a:defRPr sz="18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47" name="Straight Connector 46">
            <a:extLst>
              <a:ext uri="{FF2B5EF4-FFF2-40B4-BE49-F238E27FC236}">
                <a16:creationId xmlns:a16="http://schemas.microsoft.com/office/drawing/2014/main" id="{A70D8766-71C9-014B-7C80-5E8E8502DF41}"/>
              </a:ext>
            </a:extLst>
          </p:cNvPr>
          <p:cNvCxnSpPr>
            <a:cxnSpLocks/>
          </p:cNvCxnSpPr>
          <p:nvPr userDrawn="1"/>
        </p:nvCxnSpPr>
        <p:spPr>
          <a:xfrm>
            <a:off x="8116779" y="4793819"/>
            <a:ext cx="205122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8" name="Text Placeholder 32">
            <a:extLst>
              <a:ext uri="{FF2B5EF4-FFF2-40B4-BE49-F238E27FC236}">
                <a16:creationId xmlns:a16="http://schemas.microsoft.com/office/drawing/2014/main" id="{0A9AF39E-0B25-826F-5AB1-F25C9A3C3952}"/>
              </a:ext>
            </a:extLst>
          </p:cNvPr>
          <p:cNvSpPr>
            <a:spLocks noGrp="1"/>
          </p:cNvSpPr>
          <p:nvPr>
            <p:ph type="body" sz="quarter" idx="49" hasCustomPrompt="1"/>
          </p:nvPr>
        </p:nvSpPr>
        <p:spPr>
          <a:xfrm>
            <a:off x="8130219" y="4845034"/>
            <a:ext cx="1996592" cy="1346275"/>
          </a:xfrm>
          <a:prstGeom prst="rect">
            <a:avLst/>
          </a:prstGeom>
        </p:spPr>
        <p:txBody>
          <a:bodyPr anchor="t">
            <a:noAutofit/>
          </a:bodyPr>
          <a:lstStyle>
            <a:lvl1pPr marL="0" indent="0" algn="l">
              <a:lnSpc>
                <a:spcPts val="1920"/>
              </a:lnSpc>
              <a:spcBef>
                <a:spcPts val="0"/>
              </a:spcBef>
              <a:buNone/>
              <a:defRPr sz="2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49" name="Text Placeholder 32">
            <a:extLst>
              <a:ext uri="{FF2B5EF4-FFF2-40B4-BE49-F238E27FC236}">
                <a16:creationId xmlns:a16="http://schemas.microsoft.com/office/drawing/2014/main" id="{4E3C2B43-C743-99AA-A20D-FC79E6DF5C99}"/>
              </a:ext>
            </a:extLst>
          </p:cNvPr>
          <p:cNvSpPr>
            <a:spLocks noGrp="1"/>
          </p:cNvSpPr>
          <p:nvPr>
            <p:ph type="body" sz="quarter" idx="50" hasCustomPrompt="1"/>
          </p:nvPr>
        </p:nvSpPr>
        <p:spPr>
          <a:xfrm>
            <a:off x="8136570" y="4320907"/>
            <a:ext cx="647999" cy="385564"/>
          </a:xfrm>
          <a:prstGeom prst="rect">
            <a:avLst/>
          </a:prstGeom>
        </p:spPr>
        <p:txBody>
          <a:bodyPr anchor="t">
            <a:noAutofit/>
          </a:bodyPr>
          <a:lstStyle>
            <a:lvl1pPr marL="0" indent="0" algn="l">
              <a:lnSpc>
                <a:spcPct val="100000"/>
              </a:lnSpc>
              <a:spcBef>
                <a:spcPts val="0"/>
              </a:spcBef>
              <a:buNone/>
              <a:defRPr sz="30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08</a:t>
            </a:r>
            <a:endParaRPr lang="en-US" dirty="0"/>
          </a:p>
        </p:txBody>
      </p:sp>
      <p:sp>
        <p:nvSpPr>
          <p:cNvPr id="50" name="Text Placeholder 32">
            <a:extLst>
              <a:ext uri="{FF2B5EF4-FFF2-40B4-BE49-F238E27FC236}">
                <a16:creationId xmlns:a16="http://schemas.microsoft.com/office/drawing/2014/main" id="{5F8EDE65-8233-63E4-06CE-416D853C8A42}"/>
              </a:ext>
            </a:extLst>
          </p:cNvPr>
          <p:cNvSpPr>
            <a:spLocks noGrp="1"/>
          </p:cNvSpPr>
          <p:nvPr>
            <p:ph type="body" sz="quarter" idx="51" hasCustomPrompt="1"/>
          </p:nvPr>
        </p:nvSpPr>
        <p:spPr>
          <a:xfrm>
            <a:off x="9012510" y="4530122"/>
            <a:ext cx="1106063" cy="243728"/>
          </a:xfrm>
          <a:prstGeom prst="rect">
            <a:avLst/>
          </a:prstGeom>
        </p:spPr>
        <p:txBody>
          <a:bodyPr anchor="t">
            <a:noAutofit/>
          </a:bodyPr>
          <a:lstStyle>
            <a:lvl1pPr marL="0" indent="0" algn="r">
              <a:lnSpc>
                <a:spcPts val="1220"/>
              </a:lnSpc>
              <a:spcBef>
                <a:spcPts val="0"/>
              </a:spcBef>
              <a:buNone/>
              <a:defRPr sz="18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sp>
        <p:nvSpPr>
          <p:cNvPr id="52" name="Picture Placeholder 51">
            <a:extLst>
              <a:ext uri="{FF2B5EF4-FFF2-40B4-BE49-F238E27FC236}">
                <a16:creationId xmlns:a16="http://schemas.microsoft.com/office/drawing/2014/main" id="{10FA84DF-166C-0D0F-8576-C0CCFE83B26F}"/>
              </a:ext>
            </a:extLst>
          </p:cNvPr>
          <p:cNvSpPr>
            <a:spLocks noGrp="1"/>
          </p:cNvSpPr>
          <p:nvPr>
            <p:ph type="pic" sz="quarter" idx="52"/>
          </p:nvPr>
        </p:nvSpPr>
        <p:spPr>
          <a:xfrm>
            <a:off x="3130533" y="939180"/>
            <a:ext cx="2204215" cy="3127986"/>
          </a:xfrm>
          <a:custGeom>
            <a:avLst/>
            <a:gdLst>
              <a:gd name="connsiteX0" fmla="*/ 1102107 w 2204215"/>
              <a:gd name="connsiteY0" fmla="*/ 0 h 3127986"/>
              <a:gd name="connsiteX1" fmla="*/ 2204215 w 2204215"/>
              <a:gd name="connsiteY1" fmla="*/ 1101850 h 3127986"/>
              <a:gd name="connsiteX2" fmla="*/ 2201913 w 2204215"/>
              <a:gd name="connsiteY2" fmla="*/ 1163960 h 3127986"/>
              <a:gd name="connsiteX3" fmla="*/ 2204215 w 2204215"/>
              <a:gd name="connsiteY3" fmla="*/ 1163960 h 3127986"/>
              <a:gd name="connsiteX4" fmla="*/ 2204215 w 2204215"/>
              <a:gd name="connsiteY4" fmla="*/ 3127986 h 3127986"/>
              <a:gd name="connsiteX5" fmla="*/ 0 w 2204215"/>
              <a:gd name="connsiteY5" fmla="*/ 3127986 h 3127986"/>
              <a:gd name="connsiteX6" fmla="*/ 0 w 2204215"/>
              <a:gd name="connsiteY6" fmla="*/ 1163960 h 3127986"/>
              <a:gd name="connsiteX7" fmla="*/ 2301 w 2204215"/>
              <a:gd name="connsiteY7" fmla="*/ 1163960 h 3127986"/>
              <a:gd name="connsiteX8" fmla="*/ 0 w 2204215"/>
              <a:gd name="connsiteY8" fmla="*/ 1101850 h 3127986"/>
              <a:gd name="connsiteX9" fmla="*/ 1102107 w 2204215"/>
              <a:gd name="connsiteY9" fmla="*/ 0 h 3127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04215" h="3127986">
                <a:moveTo>
                  <a:pt x="1102107" y="0"/>
                </a:moveTo>
                <a:cubicBezTo>
                  <a:pt x="1711832" y="0"/>
                  <a:pt x="2204215" y="494569"/>
                  <a:pt x="2204215" y="1101850"/>
                </a:cubicBezTo>
                <a:cubicBezTo>
                  <a:pt x="2204215" y="1124854"/>
                  <a:pt x="2201913" y="1145558"/>
                  <a:pt x="2201913" y="1163960"/>
                </a:cubicBezTo>
                <a:lnTo>
                  <a:pt x="2204215" y="1163960"/>
                </a:lnTo>
                <a:lnTo>
                  <a:pt x="2204215" y="3127986"/>
                </a:lnTo>
                <a:lnTo>
                  <a:pt x="0" y="3127986"/>
                </a:lnTo>
                <a:lnTo>
                  <a:pt x="0" y="1163960"/>
                </a:lnTo>
                <a:lnTo>
                  <a:pt x="2301" y="1163960"/>
                </a:lnTo>
                <a:cubicBezTo>
                  <a:pt x="0" y="1143256"/>
                  <a:pt x="0" y="1122554"/>
                  <a:pt x="0" y="1101850"/>
                </a:cubicBezTo>
                <a:cubicBezTo>
                  <a:pt x="0" y="492267"/>
                  <a:pt x="494682" y="0"/>
                  <a:pt x="1102107" y="0"/>
                </a:cubicBez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54" name="Picture Placeholder 53">
            <a:extLst>
              <a:ext uri="{FF2B5EF4-FFF2-40B4-BE49-F238E27FC236}">
                <a16:creationId xmlns:a16="http://schemas.microsoft.com/office/drawing/2014/main" id="{09CBF7E8-CB9F-C860-BCA2-B257F00261CE}"/>
              </a:ext>
            </a:extLst>
          </p:cNvPr>
          <p:cNvSpPr>
            <a:spLocks noGrp="1"/>
          </p:cNvSpPr>
          <p:nvPr>
            <p:ph type="pic" sz="quarter" idx="53"/>
          </p:nvPr>
        </p:nvSpPr>
        <p:spPr>
          <a:xfrm>
            <a:off x="8034688" y="756924"/>
            <a:ext cx="2204215" cy="3195585"/>
          </a:xfrm>
          <a:custGeom>
            <a:avLst/>
            <a:gdLst>
              <a:gd name="connsiteX0" fmla="*/ 1102107 w 2204215"/>
              <a:gd name="connsiteY0" fmla="*/ 0 h 3195585"/>
              <a:gd name="connsiteX1" fmla="*/ 2204215 w 2204215"/>
              <a:gd name="connsiteY1" fmla="*/ 1101850 h 3195585"/>
              <a:gd name="connsiteX2" fmla="*/ 2201913 w 2204215"/>
              <a:gd name="connsiteY2" fmla="*/ 1163960 h 3195585"/>
              <a:gd name="connsiteX3" fmla="*/ 2204215 w 2204215"/>
              <a:gd name="connsiteY3" fmla="*/ 1163960 h 3195585"/>
              <a:gd name="connsiteX4" fmla="*/ 2204215 w 2204215"/>
              <a:gd name="connsiteY4" fmla="*/ 3195585 h 3195585"/>
              <a:gd name="connsiteX5" fmla="*/ 0 w 2204215"/>
              <a:gd name="connsiteY5" fmla="*/ 3195585 h 3195585"/>
              <a:gd name="connsiteX6" fmla="*/ 0 w 2204215"/>
              <a:gd name="connsiteY6" fmla="*/ 1163960 h 3195585"/>
              <a:gd name="connsiteX7" fmla="*/ 2302 w 2204215"/>
              <a:gd name="connsiteY7" fmla="*/ 1163960 h 3195585"/>
              <a:gd name="connsiteX8" fmla="*/ 0 w 2204215"/>
              <a:gd name="connsiteY8" fmla="*/ 1101850 h 3195585"/>
              <a:gd name="connsiteX9" fmla="*/ 1102107 w 2204215"/>
              <a:gd name="connsiteY9" fmla="*/ 0 h 3195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04215" h="3195585">
                <a:moveTo>
                  <a:pt x="1102107" y="0"/>
                </a:moveTo>
                <a:cubicBezTo>
                  <a:pt x="1711832" y="0"/>
                  <a:pt x="2204215" y="494569"/>
                  <a:pt x="2204215" y="1101850"/>
                </a:cubicBezTo>
                <a:cubicBezTo>
                  <a:pt x="2204215" y="1124854"/>
                  <a:pt x="2201913" y="1145558"/>
                  <a:pt x="2201913" y="1163960"/>
                </a:cubicBezTo>
                <a:lnTo>
                  <a:pt x="2204215" y="1163960"/>
                </a:lnTo>
                <a:lnTo>
                  <a:pt x="2204215" y="3195585"/>
                </a:lnTo>
                <a:lnTo>
                  <a:pt x="0" y="3195585"/>
                </a:lnTo>
                <a:lnTo>
                  <a:pt x="0" y="1163960"/>
                </a:lnTo>
                <a:lnTo>
                  <a:pt x="2302" y="1163960"/>
                </a:lnTo>
                <a:cubicBezTo>
                  <a:pt x="0" y="1143256"/>
                  <a:pt x="0" y="1122554"/>
                  <a:pt x="0" y="1101850"/>
                </a:cubicBezTo>
                <a:cubicBezTo>
                  <a:pt x="0" y="492267"/>
                  <a:pt x="494682" y="0"/>
                  <a:pt x="1102107" y="0"/>
                </a:cubicBez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Tree>
    <p:extLst>
      <p:ext uri="{BB962C8B-B14F-4D97-AF65-F5344CB8AC3E}">
        <p14:creationId xmlns:p14="http://schemas.microsoft.com/office/powerpoint/2010/main" val="24095207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Overview/Content Slide">
    <p:spTree>
      <p:nvGrpSpPr>
        <p:cNvPr id="1" name=""/>
        <p:cNvGrpSpPr/>
        <p:nvPr/>
      </p:nvGrpSpPr>
      <p:grpSpPr>
        <a:xfrm>
          <a:off x="0" y="0"/>
          <a:ext cx="0" cy="0"/>
          <a:chOff x="0" y="0"/>
          <a:chExt cx="0" cy="0"/>
        </a:xfrm>
      </p:grpSpPr>
      <p:sp>
        <p:nvSpPr>
          <p:cNvPr id="2" name="Freeform 1">
            <a:extLst>
              <a:ext uri="{FF2B5EF4-FFF2-40B4-BE49-F238E27FC236}">
                <a16:creationId xmlns:a16="http://schemas.microsoft.com/office/drawing/2014/main" id="{7DF925AD-D6B9-A58B-BF15-C80C0C859215}"/>
              </a:ext>
            </a:extLst>
          </p:cNvPr>
          <p:cNvSpPr/>
          <p:nvPr userDrawn="1"/>
        </p:nvSpPr>
        <p:spPr>
          <a:xfrm>
            <a:off x="-14824" y="0"/>
            <a:ext cx="4660566" cy="6858000"/>
          </a:xfrm>
          <a:custGeom>
            <a:avLst/>
            <a:gdLst>
              <a:gd name="connsiteX0" fmla="*/ 3998034 w 3998034"/>
              <a:gd name="connsiteY0" fmla="*/ 0 h 4950763"/>
              <a:gd name="connsiteX1" fmla="*/ 3998034 w 3998034"/>
              <a:gd name="connsiteY1" fmla="*/ 634748 h 4950763"/>
              <a:gd name="connsiteX2" fmla="*/ 3998034 w 3998034"/>
              <a:gd name="connsiteY2" fmla="*/ 2204807 h 4950763"/>
              <a:gd name="connsiteX3" fmla="*/ 3998034 w 3998034"/>
              <a:gd name="connsiteY3" fmla="*/ 2317461 h 4950763"/>
              <a:gd name="connsiteX4" fmla="*/ 3998034 w 3998034"/>
              <a:gd name="connsiteY4" fmla="*/ 2839555 h 4950763"/>
              <a:gd name="connsiteX5" fmla="*/ 3993862 w 3998034"/>
              <a:gd name="connsiteY5" fmla="*/ 2839555 h 4950763"/>
              <a:gd name="connsiteX6" fmla="*/ 3998034 w 3998034"/>
              <a:gd name="connsiteY6" fmla="*/ 2952209 h 4950763"/>
              <a:gd name="connsiteX7" fmla="*/ 1999017 w 3998034"/>
              <a:gd name="connsiteY7" fmla="*/ 4950763 h 4950763"/>
              <a:gd name="connsiteX8" fmla="*/ 0 w 3998034"/>
              <a:gd name="connsiteY8" fmla="*/ 2952209 h 4950763"/>
              <a:gd name="connsiteX9" fmla="*/ 4172 w 3998034"/>
              <a:gd name="connsiteY9" fmla="*/ 2839555 h 4950763"/>
              <a:gd name="connsiteX10" fmla="*/ 0 w 3998034"/>
              <a:gd name="connsiteY10" fmla="*/ 2839555 h 4950763"/>
              <a:gd name="connsiteX11" fmla="*/ 0 w 3998034"/>
              <a:gd name="connsiteY11" fmla="*/ 2317461 h 4950763"/>
              <a:gd name="connsiteX12" fmla="*/ 0 w 3998034"/>
              <a:gd name="connsiteY12" fmla="*/ 2204807 h 4950763"/>
              <a:gd name="connsiteX13" fmla="*/ 0 w 3998034"/>
              <a:gd name="connsiteY13" fmla="*/ 634748 h 4950763"/>
              <a:gd name="connsiteX14" fmla="*/ 0 w 3998034"/>
              <a:gd name="connsiteY14" fmla="*/ 0 h 495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998034" h="4950763">
                <a:moveTo>
                  <a:pt x="3998034" y="0"/>
                </a:moveTo>
                <a:lnTo>
                  <a:pt x="3998034" y="634748"/>
                </a:lnTo>
                <a:lnTo>
                  <a:pt x="3998034" y="2204807"/>
                </a:lnTo>
                <a:lnTo>
                  <a:pt x="3998034" y="2317461"/>
                </a:lnTo>
                <a:lnTo>
                  <a:pt x="3998034" y="2839555"/>
                </a:lnTo>
                <a:lnTo>
                  <a:pt x="3993862" y="2839555"/>
                </a:lnTo>
                <a:cubicBezTo>
                  <a:pt x="3998034" y="2877106"/>
                  <a:pt x="3998034" y="2914659"/>
                  <a:pt x="3998034" y="2952209"/>
                </a:cubicBezTo>
                <a:cubicBezTo>
                  <a:pt x="3998034" y="4057882"/>
                  <a:pt x="3104946" y="4950763"/>
                  <a:pt x="1999017" y="4950763"/>
                </a:cubicBezTo>
                <a:cubicBezTo>
                  <a:pt x="893090" y="4950763"/>
                  <a:pt x="0" y="4053707"/>
                  <a:pt x="0" y="2952209"/>
                </a:cubicBezTo>
                <a:cubicBezTo>
                  <a:pt x="0" y="2914659"/>
                  <a:pt x="0" y="2872934"/>
                  <a:pt x="4172" y="2839555"/>
                </a:cubicBezTo>
                <a:lnTo>
                  <a:pt x="0" y="2839555"/>
                </a:lnTo>
                <a:lnTo>
                  <a:pt x="0" y="2317461"/>
                </a:lnTo>
                <a:lnTo>
                  <a:pt x="0" y="2204807"/>
                </a:lnTo>
                <a:lnTo>
                  <a:pt x="0" y="634748"/>
                </a:lnTo>
                <a:lnTo>
                  <a:pt x="0" y="0"/>
                </a:lnTo>
                <a:close/>
              </a:path>
            </a:pathLst>
          </a:custGeom>
          <a:solidFill>
            <a:srgbClr val="1F8E4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r"/>
            <a:endParaRPr lang="en-US" dirty="0"/>
          </a:p>
        </p:txBody>
      </p:sp>
      <p:sp>
        <p:nvSpPr>
          <p:cNvPr id="3" name="Rectangle 2">
            <a:extLst>
              <a:ext uri="{FF2B5EF4-FFF2-40B4-BE49-F238E27FC236}">
                <a16:creationId xmlns:a16="http://schemas.microsoft.com/office/drawing/2014/main" id="{834ED957-32AA-E29B-F929-8BF81065BCD3}"/>
              </a:ext>
            </a:extLst>
          </p:cNvPr>
          <p:cNvSpPr/>
          <p:nvPr userDrawn="1"/>
        </p:nvSpPr>
        <p:spPr>
          <a:xfrm>
            <a:off x="0" y="2772697"/>
            <a:ext cx="2330245" cy="4085303"/>
          </a:xfrm>
          <a:prstGeom prst="rect">
            <a:avLst/>
          </a:prstGeom>
          <a:solidFill>
            <a:srgbClr val="1F8E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Freeform 28">
            <a:extLst>
              <a:ext uri="{FF2B5EF4-FFF2-40B4-BE49-F238E27FC236}">
                <a16:creationId xmlns:a16="http://schemas.microsoft.com/office/drawing/2014/main" id="{7FF3A346-0A8B-C042-A53A-1E67C60EDC20}"/>
              </a:ext>
            </a:extLst>
          </p:cNvPr>
          <p:cNvSpPr/>
          <p:nvPr userDrawn="1"/>
        </p:nvSpPr>
        <p:spPr>
          <a:xfrm>
            <a:off x="-15514" y="268990"/>
            <a:ext cx="4963395" cy="875479"/>
          </a:xfrm>
          <a:custGeom>
            <a:avLst/>
            <a:gdLst>
              <a:gd name="connsiteX0" fmla="*/ 0 w 4963395"/>
              <a:gd name="connsiteY0" fmla="*/ 0 h 875479"/>
              <a:gd name="connsiteX1" fmla="*/ 4489787 w 4963395"/>
              <a:gd name="connsiteY1" fmla="*/ 0 h 875479"/>
              <a:gd name="connsiteX2" fmla="*/ 4963395 w 4963395"/>
              <a:gd name="connsiteY2" fmla="*/ 473717 h 875479"/>
              <a:gd name="connsiteX3" fmla="*/ 4963395 w 4963395"/>
              <a:gd name="connsiteY3" fmla="*/ 875479 h 875479"/>
              <a:gd name="connsiteX4" fmla="*/ 15515 w 4963395"/>
              <a:gd name="connsiteY4" fmla="*/ 875479 h 875479"/>
              <a:gd name="connsiteX5" fmla="*/ 15515 w 4963395"/>
              <a:gd name="connsiteY5" fmla="*/ 174171 h 875479"/>
              <a:gd name="connsiteX6" fmla="*/ 10055 w 4963395"/>
              <a:gd name="connsiteY6" fmla="*/ 65941 h 875479"/>
              <a:gd name="connsiteX7" fmla="*/ 0 w 4963395"/>
              <a:gd name="connsiteY7" fmla="*/ 0 h 875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63395" h="875479">
                <a:moveTo>
                  <a:pt x="0" y="0"/>
                </a:moveTo>
                <a:lnTo>
                  <a:pt x="4489787" y="0"/>
                </a:lnTo>
                <a:cubicBezTo>
                  <a:pt x="4750572" y="0"/>
                  <a:pt x="4963395" y="212873"/>
                  <a:pt x="4963395" y="473717"/>
                </a:cubicBezTo>
                <a:lnTo>
                  <a:pt x="4963395" y="875479"/>
                </a:lnTo>
                <a:lnTo>
                  <a:pt x="15515" y="875479"/>
                </a:lnTo>
                <a:lnTo>
                  <a:pt x="15515" y="174171"/>
                </a:lnTo>
                <a:cubicBezTo>
                  <a:pt x="15515" y="137630"/>
                  <a:pt x="13666" y="101524"/>
                  <a:pt x="10055" y="65941"/>
                </a:cubicBezTo>
                <a:lnTo>
                  <a:pt x="0" y="0"/>
                </a:lnTo>
                <a:close/>
              </a:path>
            </a:pathLst>
          </a:custGeom>
          <a:solidFill>
            <a:srgbClr val="5398A2"/>
          </a:solidFill>
          <a:ln w="3598" cap="flat">
            <a:noFill/>
            <a:prstDash val="solid"/>
            <a:miter/>
          </a:ln>
        </p:spPr>
        <p:txBody>
          <a:bodyPr wrap="square" rtlCol="0" anchor="ctr">
            <a:noAutofit/>
          </a:bodyPr>
          <a:lstStyle/>
          <a:p>
            <a:endParaRPr lang="en-US" b="0" i="0" dirty="0">
              <a:latin typeface="Calibri" panose="020F0502020204030204" pitchFamily="34" charset="0"/>
            </a:endParaRPr>
          </a:p>
        </p:txBody>
      </p:sp>
      <p:sp>
        <p:nvSpPr>
          <p:cNvPr id="27" name="Text Placeholder 25">
            <a:extLst>
              <a:ext uri="{FF2B5EF4-FFF2-40B4-BE49-F238E27FC236}">
                <a16:creationId xmlns:a16="http://schemas.microsoft.com/office/drawing/2014/main" id="{B6FBFE60-B12C-7249-80E7-36657FB982C5}"/>
              </a:ext>
            </a:extLst>
          </p:cNvPr>
          <p:cNvSpPr>
            <a:spLocks noGrp="1"/>
          </p:cNvSpPr>
          <p:nvPr>
            <p:ph type="body" sz="quarter" idx="15" hasCustomPrompt="1"/>
          </p:nvPr>
        </p:nvSpPr>
        <p:spPr>
          <a:xfrm>
            <a:off x="5862882" y="1337990"/>
            <a:ext cx="700387" cy="689518"/>
          </a:xfrm>
          <a:prstGeom prst="rect">
            <a:avLst/>
          </a:prstGeom>
          <a:noFill/>
        </p:spPr>
        <p:txBody>
          <a:bodyPr anchor="ctr">
            <a:noAutofit/>
          </a:bodyPr>
          <a:lstStyle>
            <a:lvl1pPr marL="0" indent="0" algn="ctr">
              <a:buNone/>
              <a:defRPr sz="3200" b="0" baseline="0">
                <a:solidFill>
                  <a:srgbClr val="5398A2"/>
                </a:solidFill>
              </a:defRPr>
            </a:lvl1pPr>
            <a:lvl2pPr marL="457200" indent="0" algn="ctr">
              <a:buNone/>
              <a:defRPr sz="2400">
                <a:solidFill>
                  <a:srgbClr val="4D4D4C"/>
                </a:solidFill>
              </a:defRPr>
            </a:lvl2pPr>
            <a:lvl3pPr marL="914400" indent="0" algn="ctr">
              <a:buNone/>
              <a:defRPr sz="2400">
                <a:solidFill>
                  <a:srgbClr val="4D4D4C"/>
                </a:solidFill>
              </a:defRPr>
            </a:lvl3pPr>
            <a:lvl4pPr marL="1371600" indent="0" algn="ctr">
              <a:buNone/>
              <a:defRPr sz="2400">
                <a:solidFill>
                  <a:srgbClr val="4D4D4C"/>
                </a:solidFill>
              </a:defRPr>
            </a:lvl4pPr>
            <a:lvl5pPr marL="1828800" indent="0" algn="ctr">
              <a:buNone/>
              <a:defRPr sz="2400">
                <a:solidFill>
                  <a:srgbClr val="4D4D4C"/>
                </a:solidFill>
              </a:defRPr>
            </a:lvl5pPr>
          </a:lstStyle>
          <a:p>
            <a:pPr lvl="0"/>
            <a:r>
              <a:rPr lang="en-US" dirty="0"/>
              <a:t>01</a:t>
            </a:r>
          </a:p>
        </p:txBody>
      </p:sp>
      <p:sp>
        <p:nvSpPr>
          <p:cNvPr id="28" name="Text Placeholder 25">
            <a:extLst>
              <a:ext uri="{FF2B5EF4-FFF2-40B4-BE49-F238E27FC236}">
                <a16:creationId xmlns:a16="http://schemas.microsoft.com/office/drawing/2014/main" id="{AD37810F-17D1-864F-A250-E42663BBD06E}"/>
              </a:ext>
            </a:extLst>
          </p:cNvPr>
          <p:cNvSpPr>
            <a:spLocks noGrp="1"/>
          </p:cNvSpPr>
          <p:nvPr>
            <p:ph type="body" sz="quarter" idx="14" hasCustomPrompt="1"/>
          </p:nvPr>
        </p:nvSpPr>
        <p:spPr>
          <a:xfrm>
            <a:off x="6698178" y="1337990"/>
            <a:ext cx="4608000" cy="689519"/>
          </a:xfrm>
          <a:prstGeom prst="rect">
            <a:avLst/>
          </a:prstGeom>
        </p:spPr>
        <p:txBody>
          <a:bodyPr anchor="ctr">
            <a:noAutofit/>
          </a:bodyPr>
          <a:lstStyle>
            <a:lvl1pPr marL="0" indent="0" algn="l">
              <a:buNone/>
              <a:defRPr sz="2200" baseline="0">
                <a:solidFill>
                  <a:srgbClr val="404040"/>
                </a:solidFill>
              </a:defRPr>
            </a:lvl1pPr>
            <a:lvl2pPr marL="457200" indent="0" algn="ctr">
              <a:buNone/>
              <a:defRPr sz="2400">
                <a:solidFill>
                  <a:srgbClr val="4D4D4C"/>
                </a:solidFill>
              </a:defRPr>
            </a:lvl2pPr>
            <a:lvl3pPr marL="914400" indent="0" algn="ctr">
              <a:buNone/>
              <a:defRPr sz="2400">
                <a:solidFill>
                  <a:srgbClr val="4D4D4C"/>
                </a:solidFill>
              </a:defRPr>
            </a:lvl3pPr>
            <a:lvl4pPr marL="1371600" indent="0" algn="ctr">
              <a:buNone/>
              <a:defRPr sz="2400">
                <a:solidFill>
                  <a:srgbClr val="4D4D4C"/>
                </a:solidFill>
              </a:defRPr>
            </a:lvl4pPr>
            <a:lvl5pPr marL="1828800" indent="0" algn="ctr">
              <a:buNone/>
              <a:defRPr sz="2400">
                <a:solidFill>
                  <a:srgbClr val="4D4D4C"/>
                </a:solidFill>
              </a:defRPr>
            </a:lvl5pPr>
          </a:lstStyle>
          <a:p>
            <a:pPr lvl="0"/>
            <a:r>
              <a:rPr lang="en-US" dirty="0"/>
              <a:t>Main Body Text</a:t>
            </a:r>
          </a:p>
        </p:txBody>
      </p:sp>
      <p:sp>
        <p:nvSpPr>
          <p:cNvPr id="57" name="Text Placeholder 17">
            <a:extLst>
              <a:ext uri="{FF2B5EF4-FFF2-40B4-BE49-F238E27FC236}">
                <a16:creationId xmlns:a16="http://schemas.microsoft.com/office/drawing/2014/main" id="{5B8B8C6B-787B-1A48-8968-72E4EBFEE15C}"/>
              </a:ext>
            </a:extLst>
          </p:cNvPr>
          <p:cNvSpPr>
            <a:spLocks noGrp="1"/>
          </p:cNvSpPr>
          <p:nvPr>
            <p:ph type="body" sz="quarter" idx="28" hasCustomPrompt="1"/>
          </p:nvPr>
        </p:nvSpPr>
        <p:spPr>
          <a:xfrm>
            <a:off x="979124" y="1519186"/>
            <a:ext cx="3504386" cy="4671588"/>
          </a:xfrm>
          <a:prstGeom prst="rect">
            <a:avLst/>
          </a:prstGeom>
          <a:noFill/>
        </p:spPr>
        <p:txBody>
          <a:bodyPr/>
          <a:lstStyle>
            <a:lvl1pPr>
              <a:buNone/>
              <a:defRPr sz="2400" b="0" i="0" spc="0">
                <a:solidFill>
                  <a:schemeClr val="bg1"/>
                </a:solidFill>
                <a:latin typeface="+mn-lt"/>
              </a:defRPr>
            </a:lvl1pPr>
            <a:lvl2pPr>
              <a:buNone/>
              <a:defRPr sz="2000" b="0" i="0" spc="300">
                <a:solidFill>
                  <a:schemeClr val="bg1"/>
                </a:solidFill>
                <a:latin typeface="Montserrat Light" pitchFamily="2" charset="77"/>
              </a:defRPr>
            </a:lvl2pPr>
            <a:lvl3pPr>
              <a:buNone/>
              <a:defRPr sz="2000" b="0" i="0" spc="300">
                <a:solidFill>
                  <a:schemeClr val="bg1"/>
                </a:solidFill>
                <a:latin typeface="Montserrat Light" pitchFamily="2" charset="77"/>
              </a:defRPr>
            </a:lvl3pPr>
            <a:lvl4pPr>
              <a:buNone/>
              <a:defRPr sz="2000" b="0" i="0" spc="300">
                <a:solidFill>
                  <a:schemeClr val="bg1"/>
                </a:solidFill>
                <a:latin typeface="Montserrat Light" pitchFamily="2" charset="77"/>
              </a:defRPr>
            </a:lvl4pPr>
            <a:lvl5pPr>
              <a:buNone/>
              <a:defRPr sz="2000" b="0" i="0" spc="300">
                <a:solidFill>
                  <a:schemeClr val="bg1"/>
                </a:solidFill>
                <a:latin typeface="Montserrat Light" pitchFamily="2" charset="77"/>
              </a:defRPr>
            </a:lvl5pPr>
          </a:lstStyle>
          <a:p>
            <a:pPr lvl="0"/>
            <a:r>
              <a:rPr lang="en-GB" dirty="0"/>
              <a:t>Sub-heading</a:t>
            </a:r>
            <a:endParaRPr lang="en-US" dirty="0"/>
          </a:p>
        </p:txBody>
      </p:sp>
      <p:sp>
        <p:nvSpPr>
          <p:cNvPr id="61" name="Text Placeholder 25">
            <a:extLst>
              <a:ext uri="{FF2B5EF4-FFF2-40B4-BE49-F238E27FC236}">
                <a16:creationId xmlns:a16="http://schemas.microsoft.com/office/drawing/2014/main" id="{F594FF25-E151-F942-926C-A77F810C7632}"/>
              </a:ext>
            </a:extLst>
          </p:cNvPr>
          <p:cNvSpPr>
            <a:spLocks noGrp="1"/>
          </p:cNvSpPr>
          <p:nvPr>
            <p:ph type="body" sz="quarter" idx="29" hasCustomPrompt="1"/>
          </p:nvPr>
        </p:nvSpPr>
        <p:spPr>
          <a:xfrm>
            <a:off x="5884585" y="2252978"/>
            <a:ext cx="700387" cy="689518"/>
          </a:xfrm>
          <a:prstGeom prst="rect">
            <a:avLst/>
          </a:prstGeom>
          <a:noFill/>
        </p:spPr>
        <p:txBody>
          <a:bodyPr anchor="ctr">
            <a:noAutofit/>
          </a:bodyPr>
          <a:lstStyle>
            <a:lvl1pPr marL="0" indent="0" algn="ctr">
              <a:buNone/>
              <a:defRPr sz="3200" b="0" baseline="0">
                <a:solidFill>
                  <a:srgbClr val="5398A2"/>
                </a:solidFill>
              </a:defRPr>
            </a:lvl1pPr>
            <a:lvl2pPr marL="457200" indent="0" algn="ctr">
              <a:buNone/>
              <a:defRPr sz="2400">
                <a:solidFill>
                  <a:srgbClr val="4D4D4C"/>
                </a:solidFill>
              </a:defRPr>
            </a:lvl2pPr>
            <a:lvl3pPr marL="914400" indent="0" algn="ctr">
              <a:buNone/>
              <a:defRPr sz="2400">
                <a:solidFill>
                  <a:srgbClr val="4D4D4C"/>
                </a:solidFill>
              </a:defRPr>
            </a:lvl3pPr>
            <a:lvl4pPr marL="1371600" indent="0" algn="ctr">
              <a:buNone/>
              <a:defRPr sz="2400">
                <a:solidFill>
                  <a:srgbClr val="4D4D4C"/>
                </a:solidFill>
              </a:defRPr>
            </a:lvl4pPr>
            <a:lvl5pPr marL="1828800" indent="0" algn="ctr">
              <a:buNone/>
              <a:defRPr sz="2400">
                <a:solidFill>
                  <a:srgbClr val="4D4D4C"/>
                </a:solidFill>
              </a:defRPr>
            </a:lvl5pPr>
          </a:lstStyle>
          <a:p>
            <a:pPr lvl="0"/>
            <a:r>
              <a:rPr lang="en-US" dirty="0"/>
              <a:t>02</a:t>
            </a:r>
          </a:p>
        </p:txBody>
      </p:sp>
      <p:sp>
        <p:nvSpPr>
          <p:cNvPr id="62" name="Text Placeholder 25">
            <a:extLst>
              <a:ext uri="{FF2B5EF4-FFF2-40B4-BE49-F238E27FC236}">
                <a16:creationId xmlns:a16="http://schemas.microsoft.com/office/drawing/2014/main" id="{B0153595-7226-A74D-958B-B36C1D689ACA}"/>
              </a:ext>
            </a:extLst>
          </p:cNvPr>
          <p:cNvSpPr>
            <a:spLocks noGrp="1"/>
          </p:cNvSpPr>
          <p:nvPr>
            <p:ph type="body" sz="quarter" idx="30" hasCustomPrompt="1"/>
          </p:nvPr>
        </p:nvSpPr>
        <p:spPr>
          <a:xfrm>
            <a:off x="6719881" y="2252978"/>
            <a:ext cx="4608000" cy="689519"/>
          </a:xfrm>
          <a:prstGeom prst="rect">
            <a:avLst/>
          </a:prstGeom>
        </p:spPr>
        <p:txBody>
          <a:bodyPr anchor="ctr">
            <a:noAutofit/>
          </a:bodyPr>
          <a:lstStyle>
            <a:lvl1pPr marL="0" indent="0" algn="l">
              <a:buNone/>
              <a:defRPr sz="2200" baseline="0">
                <a:solidFill>
                  <a:srgbClr val="404040"/>
                </a:solidFill>
              </a:defRPr>
            </a:lvl1pPr>
            <a:lvl2pPr marL="457200" indent="0" algn="ctr">
              <a:buNone/>
              <a:defRPr sz="2400">
                <a:solidFill>
                  <a:srgbClr val="4D4D4C"/>
                </a:solidFill>
              </a:defRPr>
            </a:lvl2pPr>
            <a:lvl3pPr marL="914400" indent="0" algn="ctr">
              <a:buNone/>
              <a:defRPr sz="2400">
                <a:solidFill>
                  <a:srgbClr val="4D4D4C"/>
                </a:solidFill>
              </a:defRPr>
            </a:lvl3pPr>
            <a:lvl4pPr marL="1371600" indent="0" algn="ctr">
              <a:buNone/>
              <a:defRPr sz="2400">
                <a:solidFill>
                  <a:srgbClr val="4D4D4C"/>
                </a:solidFill>
              </a:defRPr>
            </a:lvl4pPr>
            <a:lvl5pPr marL="1828800" indent="0" algn="ctr">
              <a:buNone/>
              <a:defRPr sz="2400">
                <a:solidFill>
                  <a:srgbClr val="4D4D4C"/>
                </a:solidFill>
              </a:defRPr>
            </a:lvl5pPr>
          </a:lstStyle>
          <a:p>
            <a:pPr lvl="0"/>
            <a:r>
              <a:rPr lang="en-US" dirty="0"/>
              <a:t>Main Body Text</a:t>
            </a:r>
          </a:p>
        </p:txBody>
      </p:sp>
      <p:sp>
        <p:nvSpPr>
          <p:cNvPr id="67" name="Text Placeholder 25">
            <a:extLst>
              <a:ext uri="{FF2B5EF4-FFF2-40B4-BE49-F238E27FC236}">
                <a16:creationId xmlns:a16="http://schemas.microsoft.com/office/drawing/2014/main" id="{65F53387-D10B-9540-985B-6B9A7DBDFE3E}"/>
              </a:ext>
            </a:extLst>
          </p:cNvPr>
          <p:cNvSpPr>
            <a:spLocks noGrp="1"/>
          </p:cNvSpPr>
          <p:nvPr>
            <p:ph type="body" sz="quarter" idx="31" hasCustomPrompt="1"/>
          </p:nvPr>
        </p:nvSpPr>
        <p:spPr>
          <a:xfrm>
            <a:off x="5891164" y="3167965"/>
            <a:ext cx="700387" cy="689518"/>
          </a:xfrm>
          <a:prstGeom prst="rect">
            <a:avLst/>
          </a:prstGeom>
          <a:noFill/>
        </p:spPr>
        <p:txBody>
          <a:bodyPr anchor="ctr">
            <a:noAutofit/>
          </a:bodyPr>
          <a:lstStyle>
            <a:lvl1pPr marL="0" indent="0" algn="ctr">
              <a:buNone/>
              <a:defRPr sz="3200" b="0" baseline="0">
                <a:solidFill>
                  <a:srgbClr val="5398A2"/>
                </a:solidFill>
              </a:defRPr>
            </a:lvl1pPr>
            <a:lvl2pPr marL="457200" indent="0" algn="ctr">
              <a:buNone/>
              <a:defRPr sz="2400">
                <a:solidFill>
                  <a:srgbClr val="4D4D4C"/>
                </a:solidFill>
              </a:defRPr>
            </a:lvl2pPr>
            <a:lvl3pPr marL="914400" indent="0" algn="ctr">
              <a:buNone/>
              <a:defRPr sz="2400">
                <a:solidFill>
                  <a:srgbClr val="4D4D4C"/>
                </a:solidFill>
              </a:defRPr>
            </a:lvl3pPr>
            <a:lvl4pPr marL="1371600" indent="0" algn="ctr">
              <a:buNone/>
              <a:defRPr sz="2400">
                <a:solidFill>
                  <a:srgbClr val="4D4D4C"/>
                </a:solidFill>
              </a:defRPr>
            </a:lvl4pPr>
            <a:lvl5pPr marL="1828800" indent="0" algn="ctr">
              <a:buNone/>
              <a:defRPr sz="2400">
                <a:solidFill>
                  <a:srgbClr val="4D4D4C"/>
                </a:solidFill>
              </a:defRPr>
            </a:lvl5pPr>
          </a:lstStyle>
          <a:p>
            <a:pPr lvl="0"/>
            <a:r>
              <a:rPr lang="en-US" dirty="0"/>
              <a:t>03</a:t>
            </a:r>
          </a:p>
        </p:txBody>
      </p:sp>
      <p:sp>
        <p:nvSpPr>
          <p:cNvPr id="68" name="Text Placeholder 25">
            <a:extLst>
              <a:ext uri="{FF2B5EF4-FFF2-40B4-BE49-F238E27FC236}">
                <a16:creationId xmlns:a16="http://schemas.microsoft.com/office/drawing/2014/main" id="{3AA738E2-5054-304B-9BFA-90BDCB3A9A28}"/>
              </a:ext>
            </a:extLst>
          </p:cNvPr>
          <p:cNvSpPr>
            <a:spLocks noGrp="1"/>
          </p:cNvSpPr>
          <p:nvPr>
            <p:ph type="body" sz="quarter" idx="32" hasCustomPrompt="1"/>
          </p:nvPr>
        </p:nvSpPr>
        <p:spPr>
          <a:xfrm>
            <a:off x="6726460" y="3167965"/>
            <a:ext cx="4608000" cy="689519"/>
          </a:xfrm>
          <a:prstGeom prst="rect">
            <a:avLst/>
          </a:prstGeom>
        </p:spPr>
        <p:txBody>
          <a:bodyPr anchor="ctr">
            <a:noAutofit/>
          </a:bodyPr>
          <a:lstStyle>
            <a:lvl1pPr marL="0" indent="0" algn="l">
              <a:buNone/>
              <a:defRPr sz="2200" baseline="0">
                <a:solidFill>
                  <a:srgbClr val="404040"/>
                </a:solidFill>
              </a:defRPr>
            </a:lvl1pPr>
            <a:lvl2pPr marL="457200" indent="0" algn="ctr">
              <a:buNone/>
              <a:defRPr sz="2400">
                <a:solidFill>
                  <a:srgbClr val="4D4D4C"/>
                </a:solidFill>
              </a:defRPr>
            </a:lvl2pPr>
            <a:lvl3pPr marL="914400" indent="0" algn="ctr">
              <a:buNone/>
              <a:defRPr sz="2400">
                <a:solidFill>
                  <a:srgbClr val="4D4D4C"/>
                </a:solidFill>
              </a:defRPr>
            </a:lvl3pPr>
            <a:lvl4pPr marL="1371600" indent="0" algn="ctr">
              <a:buNone/>
              <a:defRPr sz="2400">
                <a:solidFill>
                  <a:srgbClr val="4D4D4C"/>
                </a:solidFill>
              </a:defRPr>
            </a:lvl4pPr>
            <a:lvl5pPr marL="1828800" indent="0" algn="ctr">
              <a:buNone/>
              <a:defRPr sz="2400">
                <a:solidFill>
                  <a:srgbClr val="4D4D4C"/>
                </a:solidFill>
              </a:defRPr>
            </a:lvl5pPr>
          </a:lstStyle>
          <a:p>
            <a:pPr lvl="0"/>
            <a:r>
              <a:rPr lang="en-US" dirty="0"/>
              <a:t>Main Body Text</a:t>
            </a:r>
          </a:p>
        </p:txBody>
      </p:sp>
      <p:sp>
        <p:nvSpPr>
          <p:cNvPr id="69" name="Text Placeholder 25">
            <a:extLst>
              <a:ext uri="{FF2B5EF4-FFF2-40B4-BE49-F238E27FC236}">
                <a16:creationId xmlns:a16="http://schemas.microsoft.com/office/drawing/2014/main" id="{B58710FA-1994-8F4D-A2ED-3865386E0444}"/>
              </a:ext>
            </a:extLst>
          </p:cNvPr>
          <p:cNvSpPr>
            <a:spLocks noGrp="1"/>
          </p:cNvSpPr>
          <p:nvPr>
            <p:ph type="body" sz="quarter" idx="33" hasCustomPrompt="1"/>
          </p:nvPr>
        </p:nvSpPr>
        <p:spPr>
          <a:xfrm>
            <a:off x="5912867" y="4082953"/>
            <a:ext cx="700387" cy="689518"/>
          </a:xfrm>
          <a:prstGeom prst="rect">
            <a:avLst/>
          </a:prstGeom>
          <a:noFill/>
        </p:spPr>
        <p:txBody>
          <a:bodyPr anchor="ctr">
            <a:noAutofit/>
          </a:bodyPr>
          <a:lstStyle>
            <a:lvl1pPr marL="0" indent="0" algn="ctr">
              <a:buNone/>
              <a:defRPr sz="3200" b="0" baseline="0">
                <a:solidFill>
                  <a:srgbClr val="5398A2"/>
                </a:solidFill>
              </a:defRPr>
            </a:lvl1pPr>
            <a:lvl2pPr marL="457200" indent="0" algn="ctr">
              <a:buNone/>
              <a:defRPr sz="2400">
                <a:solidFill>
                  <a:srgbClr val="4D4D4C"/>
                </a:solidFill>
              </a:defRPr>
            </a:lvl2pPr>
            <a:lvl3pPr marL="914400" indent="0" algn="ctr">
              <a:buNone/>
              <a:defRPr sz="2400">
                <a:solidFill>
                  <a:srgbClr val="4D4D4C"/>
                </a:solidFill>
              </a:defRPr>
            </a:lvl3pPr>
            <a:lvl4pPr marL="1371600" indent="0" algn="ctr">
              <a:buNone/>
              <a:defRPr sz="2400">
                <a:solidFill>
                  <a:srgbClr val="4D4D4C"/>
                </a:solidFill>
              </a:defRPr>
            </a:lvl4pPr>
            <a:lvl5pPr marL="1828800" indent="0" algn="ctr">
              <a:buNone/>
              <a:defRPr sz="2400">
                <a:solidFill>
                  <a:srgbClr val="4D4D4C"/>
                </a:solidFill>
              </a:defRPr>
            </a:lvl5pPr>
          </a:lstStyle>
          <a:p>
            <a:pPr lvl="0"/>
            <a:r>
              <a:rPr lang="en-US" dirty="0"/>
              <a:t>04</a:t>
            </a:r>
          </a:p>
        </p:txBody>
      </p:sp>
      <p:sp>
        <p:nvSpPr>
          <p:cNvPr id="70" name="Text Placeholder 25">
            <a:extLst>
              <a:ext uri="{FF2B5EF4-FFF2-40B4-BE49-F238E27FC236}">
                <a16:creationId xmlns:a16="http://schemas.microsoft.com/office/drawing/2014/main" id="{E7C9F3DF-F2E3-5B4B-A293-519EBD892B38}"/>
              </a:ext>
            </a:extLst>
          </p:cNvPr>
          <p:cNvSpPr>
            <a:spLocks noGrp="1"/>
          </p:cNvSpPr>
          <p:nvPr>
            <p:ph type="body" sz="quarter" idx="34" hasCustomPrompt="1"/>
          </p:nvPr>
        </p:nvSpPr>
        <p:spPr>
          <a:xfrm>
            <a:off x="6748163" y="4082953"/>
            <a:ext cx="4608000" cy="689519"/>
          </a:xfrm>
          <a:prstGeom prst="rect">
            <a:avLst/>
          </a:prstGeom>
        </p:spPr>
        <p:txBody>
          <a:bodyPr anchor="ctr">
            <a:noAutofit/>
          </a:bodyPr>
          <a:lstStyle>
            <a:lvl1pPr marL="0" indent="0" algn="l">
              <a:buNone/>
              <a:defRPr sz="2200" baseline="0">
                <a:solidFill>
                  <a:srgbClr val="404040"/>
                </a:solidFill>
              </a:defRPr>
            </a:lvl1pPr>
            <a:lvl2pPr marL="457200" indent="0" algn="ctr">
              <a:buNone/>
              <a:defRPr sz="2400">
                <a:solidFill>
                  <a:srgbClr val="4D4D4C"/>
                </a:solidFill>
              </a:defRPr>
            </a:lvl2pPr>
            <a:lvl3pPr marL="914400" indent="0" algn="ctr">
              <a:buNone/>
              <a:defRPr sz="2400">
                <a:solidFill>
                  <a:srgbClr val="4D4D4C"/>
                </a:solidFill>
              </a:defRPr>
            </a:lvl3pPr>
            <a:lvl4pPr marL="1371600" indent="0" algn="ctr">
              <a:buNone/>
              <a:defRPr sz="2400">
                <a:solidFill>
                  <a:srgbClr val="4D4D4C"/>
                </a:solidFill>
              </a:defRPr>
            </a:lvl4pPr>
            <a:lvl5pPr marL="1828800" indent="0" algn="ctr">
              <a:buNone/>
              <a:defRPr sz="2400">
                <a:solidFill>
                  <a:srgbClr val="4D4D4C"/>
                </a:solidFill>
              </a:defRPr>
            </a:lvl5pPr>
          </a:lstStyle>
          <a:p>
            <a:pPr lvl="0"/>
            <a:r>
              <a:rPr lang="en-US" dirty="0"/>
              <a:t>Main Body Text</a:t>
            </a:r>
          </a:p>
        </p:txBody>
      </p:sp>
      <p:sp>
        <p:nvSpPr>
          <p:cNvPr id="71" name="Text Placeholder 25">
            <a:extLst>
              <a:ext uri="{FF2B5EF4-FFF2-40B4-BE49-F238E27FC236}">
                <a16:creationId xmlns:a16="http://schemas.microsoft.com/office/drawing/2014/main" id="{5FEF9E0F-CCB4-9D40-9083-F85963D2966A}"/>
              </a:ext>
            </a:extLst>
          </p:cNvPr>
          <p:cNvSpPr>
            <a:spLocks noGrp="1"/>
          </p:cNvSpPr>
          <p:nvPr>
            <p:ph type="body" sz="quarter" idx="35" hasCustomPrompt="1"/>
          </p:nvPr>
        </p:nvSpPr>
        <p:spPr>
          <a:xfrm>
            <a:off x="5891164" y="4997940"/>
            <a:ext cx="700387" cy="689518"/>
          </a:xfrm>
          <a:prstGeom prst="rect">
            <a:avLst/>
          </a:prstGeom>
          <a:noFill/>
        </p:spPr>
        <p:txBody>
          <a:bodyPr anchor="ctr">
            <a:noAutofit/>
          </a:bodyPr>
          <a:lstStyle>
            <a:lvl1pPr marL="0" indent="0" algn="ctr">
              <a:buNone/>
              <a:defRPr sz="3200" b="0" baseline="0">
                <a:solidFill>
                  <a:srgbClr val="5398A2"/>
                </a:solidFill>
              </a:defRPr>
            </a:lvl1pPr>
            <a:lvl2pPr marL="457200" indent="0" algn="ctr">
              <a:buNone/>
              <a:defRPr sz="2400">
                <a:solidFill>
                  <a:srgbClr val="4D4D4C"/>
                </a:solidFill>
              </a:defRPr>
            </a:lvl2pPr>
            <a:lvl3pPr marL="914400" indent="0" algn="ctr">
              <a:buNone/>
              <a:defRPr sz="2400">
                <a:solidFill>
                  <a:srgbClr val="4D4D4C"/>
                </a:solidFill>
              </a:defRPr>
            </a:lvl3pPr>
            <a:lvl4pPr marL="1371600" indent="0" algn="ctr">
              <a:buNone/>
              <a:defRPr sz="2400">
                <a:solidFill>
                  <a:srgbClr val="4D4D4C"/>
                </a:solidFill>
              </a:defRPr>
            </a:lvl4pPr>
            <a:lvl5pPr marL="1828800" indent="0" algn="ctr">
              <a:buNone/>
              <a:defRPr sz="2400">
                <a:solidFill>
                  <a:srgbClr val="4D4D4C"/>
                </a:solidFill>
              </a:defRPr>
            </a:lvl5pPr>
          </a:lstStyle>
          <a:p>
            <a:pPr lvl="0"/>
            <a:r>
              <a:rPr lang="en-US" dirty="0"/>
              <a:t>05</a:t>
            </a:r>
          </a:p>
        </p:txBody>
      </p:sp>
      <p:sp>
        <p:nvSpPr>
          <p:cNvPr id="72" name="Text Placeholder 25">
            <a:extLst>
              <a:ext uri="{FF2B5EF4-FFF2-40B4-BE49-F238E27FC236}">
                <a16:creationId xmlns:a16="http://schemas.microsoft.com/office/drawing/2014/main" id="{1972AA1F-15FA-A945-A4A7-7FF4400BA6A5}"/>
              </a:ext>
            </a:extLst>
          </p:cNvPr>
          <p:cNvSpPr>
            <a:spLocks noGrp="1"/>
          </p:cNvSpPr>
          <p:nvPr>
            <p:ph type="body" sz="quarter" idx="36" hasCustomPrompt="1"/>
          </p:nvPr>
        </p:nvSpPr>
        <p:spPr>
          <a:xfrm>
            <a:off x="6726460" y="4997940"/>
            <a:ext cx="4608000" cy="689519"/>
          </a:xfrm>
          <a:prstGeom prst="rect">
            <a:avLst/>
          </a:prstGeom>
        </p:spPr>
        <p:txBody>
          <a:bodyPr anchor="ctr">
            <a:noAutofit/>
          </a:bodyPr>
          <a:lstStyle>
            <a:lvl1pPr marL="0" indent="0" algn="l">
              <a:buNone/>
              <a:defRPr sz="2200" baseline="0">
                <a:solidFill>
                  <a:srgbClr val="404040"/>
                </a:solidFill>
              </a:defRPr>
            </a:lvl1pPr>
            <a:lvl2pPr marL="457200" indent="0" algn="ctr">
              <a:buNone/>
              <a:defRPr sz="2400">
                <a:solidFill>
                  <a:srgbClr val="4D4D4C"/>
                </a:solidFill>
              </a:defRPr>
            </a:lvl2pPr>
            <a:lvl3pPr marL="914400" indent="0" algn="ctr">
              <a:buNone/>
              <a:defRPr sz="2400">
                <a:solidFill>
                  <a:srgbClr val="4D4D4C"/>
                </a:solidFill>
              </a:defRPr>
            </a:lvl3pPr>
            <a:lvl4pPr marL="1371600" indent="0" algn="ctr">
              <a:buNone/>
              <a:defRPr sz="2400">
                <a:solidFill>
                  <a:srgbClr val="4D4D4C"/>
                </a:solidFill>
              </a:defRPr>
            </a:lvl4pPr>
            <a:lvl5pPr marL="1828800" indent="0" algn="ctr">
              <a:buNone/>
              <a:defRPr sz="2400">
                <a:solidFill>
                  <a:srgbClr val="4D4D4C"/>
                </a:solidFill>
              </a:defRPr>
            </a:lvl5pPr>
          </a:lstStyle>
          <a:p>
            <a:pPr lvl="0"/>
            <a:r>
              <a:rPr lang="en-US" dirty="0"/>
              <a:t>Main Body Text</a:t>
            </a:r>
          </a:p>
        </p:txBody>
      </p:sp>
      <p:sp>
        <p:nvSpPr>
          <p:cNvPr id="21" name="Text Placeholder 23">
            <a:extLst>
              <a:ext uri="{FF2B5EF4-FFF2-40B4-BE49-F238E27FC236}">
                <a16:creationId xmlns:a16="http://schemas.microsoft.com/office/drawing/2014/main" id="{AB58C52D-FBF3-E14A-9BE0-2639D73A3859}"/>
              </a:ext>
            </a:extLst>
          </p:cNvPr>
          <p:cNvSpPr>
            <a:spLocks noGrp="1"/>
          </p:cNvSpPr>
          <p:nvPr>
            <p:ph type="body" sz="quarter" idx="27" hasCustomPrompt="1"/>
          </p:nvPr>
        </p:nvSpPr>
        <p:spPr>
          <a:xfrm>
            <a:off x="849241" y="383586"/>
            <a:ext cx="5041923" cy="720752"/>
          </a:xfrm>
          <a:prstGeom prst="rect">
            <a:avLst/>
          </a:prstGeom>
          <a:noFill/>
        </p:spPr>
        <p:txBody>
          <a:bodyPr anchor="ctr">
            <a:noAutofit/>
          </a:bodyPr>
          <a:lstStyle>
            <a:lvl1pPr marL="0" indent="0" algn="l">
              <a:buNone/>
              <a:defRPr sz="3600" b="0" i="0">
                <a:solidFill>
                  <a:schemeClr val="bg1"/>
                </a:solidFill>
                <a:latin typeface="+mn-lt"/>
              </a:defRPr>
            </a:lvl1pPr>
          </a:lstStyle>
          <a:p>
            <a:pPr lvl="0"/>
            <a:r>
              <a:rPr lang="en-US" dirty="0"/>
              <a:t>Project Overview</a:t>
            </a:r>
          </a:p>
        </p:txBody>
      </p:sp>
      <p:cxnSp>
        <p:nvCxnSpPr>
          <p:cNvPr id="22" name="Straight Connector 21">
            <a:extLst>
              <a:ext uri="{FF2B5EF4-FFF2-40B4-BE49-F238E27FC236}">
                <a16:creationId xmlns:a16="http://schemas.microsoft.com/office/drawing/2014/main" id="{9DF01F14-643E-584E-8815-2D66531C2F34}"/>
              </a:ext>
            </a:extLst>
          </p:cNvPr>
          <p:cNvCxnSpPr>
            <a:cxnSpLocks/>
          </p:cNvCxnSpPr>
          <p:nvPr userDrawn="1"/>
        </p:nvCxnSpPr>
        <p:spPr>
          <a:xfrm flipH="1">
            <a:off x="5658046" y="4851970"/>
            <a:ext cx="5904000" cy="0"/>
          </a:xfrm>
          <a:prstGeom prst="line">
            <a:avLst/>
          </a:prstGeom>
          <a:ln w="19050">
            <a:solidFill>
              <a:srgbClr val="1F8E47"/>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EE19368A-FBF5-B546-8EFA-9C513A76B4D0}"/>
              </a:ext>
            </a:extLst>
          </p:cNvPr>
          <p:cNvCxnSpPr>
            <a:cxnSpLocks/>
          </p:cNvCxnSpPr>
          <p:nvPr userDrawn="1"/>
        </p:nvCxnSpPr>
        <p:spPr>
          <a:xfrm flipH="1">
            <a:off x="5658046" y="3962672"/>
            <a:ext cx="5904000" cy="0"/>
          </a:xfrm>
          <a:prstGeom prst="line">
            <a:avLst/>
          </a:prstGeom>
          <a:ln w="19050">
            <a:solidFill>
              <a:srgbClr val="1F8E47"/>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EED4C171-C3A2-E24D-913F-69190F67BB96}"/>
              </a:ext>
            </a:extLst>
          </p:cNvPr>
          <p:cNvCxnSpPr>
            <a:cxnSpLocks/>
          </p:cNvCxnSpPr>
          <p:nvPr userDrawn="1"/>
        </p:nvCxnSpPr>
        <p:spPr>
          <a:xfrm flipH="1">
            <a:off x="5658046" y="3081881"/>
            <a:ext cx="5904000" cy="0"/>
          </a:xfrm>
          <a:prstGeom prst="line">
            <a:avLst/>
          </a:prstGeom>
          <a:ln w="19050">
            <a:solidFill>
              <a:srgbClr val="1F8E47"/>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AE91B2BC-7D76-4B4D-B897-64B7D14505D7}"/>
              </a:ext>
            </a:extLst>
          </p:cNvPr>
          <p:cNvCxnSpPr>
            <a:cxnSpLocks/>
          </p:cNvCxnSpPr>
          <p:nvPr userDrawn="1"/>
        </p:nvCxnSpPr>
        <p:spPr>
          <a:xfrm flipH="1">
            <a:off x="5658046" y="2103078"/>
            <a:ext cx="5904000" cy="0"/>
          </a:xfrm>
          <a:prstGeom prst="line">
            <a:avLst/>
          </a:prstGeom>
          <a:ln w="19050">
            <a:solidFill>
              <a:srgbClr val="1F8E47"/>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765027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Quote Slide 01">
    <p:spTree>
      <p:nvGrpSpPr>
        <p:cNvPr id="1" name=""/>
        <p:cNvGrpSpPr/>
        <p:nvPr/>
      </p:nvGrpSpPr>
      <p:grpSpPr>
        <a:xfrm>
          <a:off x="0" y="0"/>
          <a:ext cx="0" cy="0"/>
          <a:chOff x="0" y="0"/>
          <a:chExt cx="0" cy="0"/>
        </a:xfrm>
      </p:grpSpPr>
      <p:sp>
        <p:nvSpPr>
          <p:cNvPr id="2" name="Freeform 1">
            <a:extLst>
              <a:ext uri="{FF2B5EF4-FFF2-40B4-BE49-F238E27FC236}">
                <a16:creationId xmlns:a16="http://schemas.microsoft.com/office/drawing/2014/main" id="{3D984B40-C966-3344-5C21-5B1E55326303}"/>
              </a:ext>
            </a:extLst>
          </p:cNvPr>
          <p:cNvSpPr/>
          <p:nvPr userDrawn="1"/>
        </p:nvSpPr>
        <p:spPr>
          <a:xfrm>
            <a:off x="441705" y="0"/>
            <a:ext cx="5254245" cy="5672138"/>
          </a:xfrm>
          <a:custGeom>
            <a:avLst/>
            <a:gdLst>
              <a:gd name="connsiteX0" fmla="*/ 0 w 4487360"/>
              <a:gd name="connsiteY0" fmla="*/ 0 h 4844259"/>
              <a:gd name="connsiteX1" fmla="*/ 4487360 w 4487360"/>
              <a:gd name="connsiteY1" fmla="*/ 0 h 4844259"/>
              <a:gd name="connsiteX2" fmla="*/ 4487360 w 4487360"/>
              <a:gd name="connsiteY2" fmla="*/ 2474657 h 4844259"/>
              <a:gd name="connsiteX3" fmla="*/ 4482678 w 4487360"/>
              <a:gd name="connsiteY3" fmla="*/ 2474657 h 4844259"/>
              <a:gd name="connsiteX4" fmla="*/ 4487360 w 4487360"/>
              <a:gd name="connsiteY4" fmla="*/ 2601099 h 4844259"/>
              <a:gd name="connsiteX5" fmla="*/ 2243680 w 4487360"/>
              <a:gd name="connsiteY5" fmla="*/ 4844259 h 4844259"/>
              <a:gd name="connsiteX6" fmla="*/ 0 w 4487360"/>
              <a:gd name="connsiteY6" fmla="*/ 2601099 h 4844259"/>
              <a:gd name="connsiteX7" fmla="*/ 4683 w 4487360"/>
              <a:gd name="connsiteY7" fmla="*/ 2474657 h 4844259"/>
              <a:gd name="connsiteX8" fmla="*/ 0 w 4487360"/>
              <a:gd name="connsiteY8" fmla="*/ 2474657 h 4844259"/>
              <a:gd name="connsiteX9" fmla="*/ 0 w 4487360"/>
              <a:gd name="connsiteY9" fmla="*/ 0 h 4844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87360" h="4844259">
                <a:moveTo>
                  <a:pt x="0" y="0"/>
                </a:moveTo>
                <a:lnTo>
                  <a:pt x="4487360" y="0"/>
                </a:lnTo>
                <a:lnTo>
                  <a:pt x="4487360" y="2474657"/>
                </a:lnTo>
                <a:lnTo>
                  <a:pt x="4482678" y="2474657"/>
                </a:lnTo>
                <a:cubicBezTo>
                  <a:pt x="4487360" y="2516804"/>
                  <a:pt x="4487360" y="2558953"/>
                  <a:pt x="4487360" y="2601099"/>
                </a:cubicBezTo>
                <a:cubicBezTo>
                  <a:pt x="4487360" y="3842097"/>
                  <a:pt x="3484966" y="4844259"/>
                  <a:pt x="2243680" y="4844259"/>
                </a:cubicBezTo>
                <a:cubicBezTo>
                  <a:pt x="1002397" y="4844259"/>
                  <a:pt x="0" y="3837411"/>
                  <a:pt x="0" y="2601099"/>
                </a:cubicBezTo>
                <a:cubicBezTo>
                  <a:pt x="0" y="2558953"/>
                  <a:pt x="0" y="2512121"/>
                  <a:pt x="4683" y="2474657"/>
                </a:cubicBezTo>
                <a:lnTo>
                  <a:pt x="0" y="2474657"/>
                </a:lnTo>
                <a:lnTo>
                  <a:pt x="0" y="0"/>
                </a:lnTo>
                <a:close/>
              </a:path>
            </a:pathLst>
          </a:custGeom>
          <a:solidFill>
            <a:srgbClr val="1F8E4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Text Placeholder 23">
            <a:extLst>
              <a:ext uri="{FF2B5EF4-FFF2-40B4-BE49-F238E27FC236}">
                <a16:creationId xmlns:a16="http://schemas.microsoft.com/office/drawing/2014/main" id="{E3606AA7-F9CD-6342-8AC5-0178F2535BD1}"/>
              </a:ext>
            </a:extLst>
          </p:cNvPr>
          <p:cNvSpPr>
            <a:spLocks noGrp="1"/>
          </p:cNvSpPr>
          <p:nvPr>
            <p:ph type="body" sz="quarter" idx="13" hasCustomPrompt="1"/>
          </p:nvPr>
        </p:nvSpPr>
        <p:spPr>
          <a:xfrm>
            <a:off x="541241" y="792400"/>
            <a:ext cx="5055171" cy="3808175"/>
          </a:xfrm>
          <a:prstGeom prst="rect">
            <a:avLst/>
          </a:prstGeom>
        </p:spPr>
        <p:txBody>
          <a:bodyPr anchor="ctr">
            <a:normAutofit/>
          </a:bodyPr>
          <a:lstStyle>
            <a:lvl1pPr marL="0" indent="0" algn="ctr">
              <a:buNone/>
              <a:defRPr sz="3000" i="1" baseline="0">
                <a:solidFill>
                  <a:schemeClr val="bg1"/>
                </a:solidFill>
                <a:latin typeface="+mn-lt"/>
              </a:defRPr>
            </a:lvl1pPr>
          </a:lstStyle>
          <a:p>
            <a:pPr lvl="0"/>
            <a:r>
              <a:rPr lang="en-US" dirty="0"/>
              <a:t>Quote Slide</a:t>
            </a:r>
          </a:p>
        </p:txBody>
      </p:sp>
      <p:sp>
        <p:nvSpPr>
          <p:cNvPr id="10" name="Picture Placeholder 9">
            <a:extLst>
              <a:ext uri="{FF2B5EF4-FFF2-40B4-BE49-F238E27FC236}">
                <a16:creationId xmlns:a16="http://schemas.microsoft.com/office/drawing/2014/main" id="{6EF0EA75-2206-84F7-638F-91950F510E57}"/>
              </a:ext>
            </a:extLst>
          </p:cNvPr>
          <p:cNvSpPr>
            <a:spLocks noGrp="1"/>
          </p:cNvSpPr>
          <p:nvPr>
            <p:ph type="pic" sz="quarter" idx="41"/>
          </p:nvPr>
        </p:nvSpPr>
        <p:spPr>
          <a:xfrm>
            <a:off x="4229099" y="1658170"/>
            <a:ext cx="7122409" cy="5199830"/>
          </a:xfrm>
          <a:custGeom>
            <a:avLst/>
            <a:gdLst>
              <a:gd name="connsiteX0" fmla="*/ 3561205 w 7122409"/>
              <a:gd name="connsiteY0" fmla="*/ 0 h 5199830"/>
              <a:gd name="connsiteX1" fmla="*/ 7122409 w 7122409"/>
              <a:gd name="connsiteY1" fmla="*/ 3560379 h 5199830"/>
              <a:gd name="connsiteX2" fmla="*/ 7114976 w 7122409"/>
              <a:gd name="connsiteY2" fmla="*/ 3761070 h 5199830"/>
              <a:gd name="connsiteX3" fmla="*/ 7122409 w 7122409"/>
              <a:gd name="connsiteY3" fmla="*/ 3761070 h 5199830"/>
              <a:gd name="connsiteX4" fmla="*/ 7122409 w 7122409"/>
              <a:gd name="connsiteY4" fmla="*/ 5199830 h 5199830"/>
              <a:gd name="connsiteX5" fmla="*/ 0 w 7122409"/>
              <a:gd name="connsiteY5" fmla="*/ 5199830 h 5199830"/>
              <a:gd name="connsiteX6" fmla="*/ 0 w 7122409"/>
              <a:gd name="connsiteY6" fmla="*/ 3761070 h 5199830"/>
              <a:gd name="connsiteX7" fmla="*/ 7431 w 7122409"/>
              <a:gd name="connsiteY7" fmla="*/ 3761070 h 5199830"/>
              <a:gd name="connsiteX8" fmla="*/ 0 w 7122409"/>
              <a:gd name="connsiteY8" fmla="*/ 3560380 h 5199830"/>
              <a:gd name="connsiteX9" fmla="*/ 3561205 w 7122409"/>
              <a:gd name="connsiteY9" fmla="*/ 0 h 51998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122409" h="5199830">
                <a:moveTo>
                  <a:pt x="3561205" y="0"/>
                </a:moveTo>
                <a:cubicBezTo>
                  <a:pt x="5531389" y="0"/>
                  <a:pt x="7122409" y="1598085"/>
                  <a:pt x="7122409" y="3560379"/>
                </a:cubicBezTo>
                <a:cubicBezTo>
                  <a:pt x="7122409" y="3627274"/>
                  <a:pt x="7122409" y="3701607"/>
                  <a:pt x="7114976" y="3761070"/>
                </a:cubicBezTo>
                <a:lnTo>
                  <a:pt x="7122409" y="3761070"/>
                </a:lnTo>
                <a:lnTo>
                  <a:pt x="7122409" y="5199830"/>
                </a:lnTo>
                <a:lnTo>
                  <a:pt x="0" y="5199830"/>
                </a:lnTo>
                <a:lnTo>
                  <a:pt x="0" y="3761070"/>
                </a:lnTo>
                <a:lnTo>
                  <a:pt x="7431" y="3761070"/>
                </a:lnTo>
                <a:cubicBezTo>
                  <a:pt x="0" y="3694174"/>
                  <a:pt x="0" y="3627274"/>
                  <a:pt x="0" y="3560380"/>
                </a:cubicBezTo>
                <a:cubicBezTo>
                  <a:pt x="0" y="1590648"/>
                  <a:pt x="1591015" y="0"/>
                  <a:pt x="3561205" y="0"/>
                </a:cubicBezTo>
                <a:close/>
              </a:path>
            </a:pathLst>
          </a:custGeom>
          <a:solidFill>
            <a:schemeClr val="bg1">
              <a:lumMod val="95000"/>
            </a:schemeClr>
          </a:solidFill>
          <a:ln>
            <a:noFill/>
          </a:ln>
        </p:spPr>
        <p:txBody>
          <a:bodyPr wrap="square" anchor="ctr">
            <a:noAutofit/>
          </a:bodyPr>
          <a:lstStyle>
            <a:lvl1pPr marL="0" indent="0" algn="ctr">
              <a:buNone/>
              <a:defRPr sz="800">
                <a:solidFill>
                  <a:schemeClr val="bg1">
                    <a:lumMod val="95000"/>
                  </a:schemeClr>
                </a:solidFill>
                <a:latin typeface="Calibri" panose="020F0502020204030204" pitchFamily="34" charset="0"/>
                <a:cs typeface="Calibri" panose="020F0502020204030204" pitchFamily="34" charset="0"/>
              </a:defRPr>
            </a:lvl1pPr>
          </a:lstStyle>
          <a:p>
            <a:endParaRPr lang="en-US" dirty="0"/>
          </a:p>
        </p:txBody>
      </p:sp>
    </p:spTree>
    <p:extLst>
      <p:ext uri="{BB962C8B-B14F-4D97-AF65-F5344CB8AC3E}">
        <p14:creationId xmlns:p14="http://schemas.microsoft.com/office/powerpoint/2010/main" val="6493237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Quote Slide 03">
    <p:spTree>
      <p:nvGrpSpPr>
        <p:cNvPr id="1" name=""/>
        <p:cNvGrpSpPr/>
        <p:nvPr/>
      </p:nvGrpSpPr>
      <p:grpSpPr>
        <a:xfrm>
          <a:off x="0" y="0"/>
          <a:ext cx="0" cy="0"/>
          <a:chOff x="0" y="0"/>
          <a:chExt cx="0" cy="0"/>
        </a:xfrm>
      </p:grpSpPr>
      <p:sp>
        <p:nvSpPr>
          <p:cNvPr id="2" name="Freeform 1">
            <a:extLst>
              <a:ext uri="{FF2B5EF4-FFF2-40B4-BE49-F238E27FC236}">
                <a16:creationId xmlns:a16="http://schemas.microsoft.com/office/drawing/2014/main" id="{F7DE7EAA-8DB6-B5CB-0E18-853598172730}"/>
              </a:ext>
            </a:extLst>
          </p:cNvPr>
          <p:cNvSpPr/>
          <p:nvPr userDrawn="1"/>
        </p:nvSpPr>
        <p:spPr>
          <a:xfrm rot="16200000">
            <a:off x="1737711" y="242887"/>
            <a:ext cx="5254245" cy="5672138"/>
          </a:xfrm>
          <a:custGeom>
            <a:avLst/>
            <a:gdLst>
              <a:gd name="connsiteX0" fmla="*/ 0 w 4487360"/>
              <a:gd name="connsiteY0" fmla="*/ 0 h 4844259"/>
              <a:gd name="connsiteX1" fmla="*/ 4487360 w 4487360"/>
              <a:gd name="connsiteY1" fmla="*/ 0 h 4844259"/>
              <a:gd name="connsiteX2" fmla="*/ 4487360 w 4487360"/>
              <a:gd name="connsiteY2" fmla="*/ 2474657 h 4844259"/>
              <a:gd name="connsiteX3" fmla="*/ 4482678 w 4487360"/>
              <a:gd name="connsiteY3" fmla="*/ 2474657 h 4844259"/>
              <a:gd name="connsiteX4" fmla="*/ 4487360 w 4487360"/>
              <a:gd name="connsiteY4" fmla="*/ 2601099 h 4844259"/>
              <a:gd name="connsiteX5" fmla="*/ 2243680 w 4487360"/>
              <a:gd name="connsiteY5" fmla="*/ 4844259 h 4844259"/>
              <a:gd name="connsiteX6" fmla="*/ 0 w 4487360"/>
              <a:gd name="connsiteY6" fmla="*/ 2601099 h 4844259"/>
              <a:gd name="connsiteX7" fmla="*/ 4683 w 4487360"/>
              <a:gd name="connsiteY7" fmla="*/ 2474657 h 4844259"/>
              <a:gd name="connsiteX8" fmla="*/ 0 w 4487360"/>
              <a:gd name="connsiteY8" fmla="*/ 2474657 h 4844259"/>
              <a:gd name="connsiteX9" fmla="*/ 0 w 4487360"/>
              <a:gd name="connsiteY9" fmla="*/ 0 h 4844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87360" h="4844259">
                <a:moveTo>
                  <a:pt x="0" y="0"/>
                </a:moveTo>
                <a:lnTo>
                  <a:pt x="4487360" y="0"/>
                </a:lnTo>
                <a:lnTo>
                  <a:pt x="4487360" y="2474657"/>
                </a:lnTo>
                <a:lnTo>
                  <a:pt x="4482678" y="2474657"/>
                </a:lnTo>
                <a:cubicBezTo>
                  <a:pt x="4487360" y="2516804"/>
                  <a:pt x="4487360" y="2558953"/>
                  <a:pt x="4487360" y="2601099"/>
                </a:cubicBezTo>
                <a:cubicBezTo>
                  <a:pt x="4487360" y="3842097"/>
                  <a:pt x="3484966" y="4844259"/>
                  <a:pt x="2243680" y="4844259"/>
                </a:cubicBezTo>
                <a:cubicBezTo>
                  <a:pt x="1002397" y="4844259"/>
                  <a:pt x="0" y="3837411"/>
                  <a:pt x="0" y="2601099"/>
                </a:cubicBezTo>
                <a:cubicBezTo>
                  <a:pt x="0" y="2558953"/>
                  <a:pt x="0" y="2512121"/>
                  <a:pt x="4683" y="2474657"/>
                </a:cubicBezTo>
                <a:lnTo>
                  <a:pt x="0" y="2474657"/>
                </a:lnTo>
                <a:lnTo>
                  <a:pt x="0" y="0"/>
                </a:lnTo>
                <a:close/>
              </a:path>
            </a:pathLst>
          </a:custGeom>
          <a:solidFill>
            <a:srgbClr val="5398A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Freeform 4">
            <a:extLst>
              <a:ext uri="{FF2B5EF4-FFF2-40B4-BE49-F238E27FC236}">
                <a16:creationId xmlns:a16="http://schemas.microsoft.com/office/drawing/2014/main" id="{A4E3ED91-9FEB-03B8-FC7A-646ED60767A5}"/>
              </a:ext>
            </a:extLst>
          </p:cNvPr>
          <p:cNvSpPr/>
          <p:nvPr userDrawn="1"/>
        </p:nvSpPr>
        <p:spPr>
          <a:xfrm rot="16200000">
            <a:off x="208947" y="242886"/>
            <a:ext cx="5254245" cy="5672138"/>
          </a:xfrm>
          <a:custGeom>
            <a:avLst/>
            <a:gdLst>
              <a:gd name="connsiteX0" fmla="*/ 0 w 4487360"/>
              <a:gd name="connsiteY0" fmla="*/ 0 h 4844259"/>
              <a:gd name="connsiteX1" fmla="*/ 4487360 w 4487360"/>
              <a:gd name="connsiteY1" fmla="*/ 0 h 4844259"/>
              <a:gd name="connsiteX2" fmla="*/ 4487360 w 4487360"/>
              <a:gd name="connsiteY2" fmla="*/ 2474657 h 4844259"/>
              <a:gd name="connsiteX3" fmla="*/ 4482678 w 4487360"/>
              <a:gd name="connsiteY3" fmla="*/ 2474657 h 4844259"/>
              <a:gd name="connsiteX4" fmla="*/ 4487360 w 4487360"/>
              <a:gd name="connsiteY4" fmla="*/ 2601099 h 4844259"/>
              <a:gd name="connsiteX5" fmla="*/ 2243680 w 4487360"/>
              <a:gd name="connsiteY5" fmla="*/ 4844259 h 4844259"/>
              <a:gd name="connsiteX6" fmla="*/ 0 w 4487360"/>
              <a:gd name="connsiteY6" fmla="*/ 2601099 h 4844259"/>
              <a:gd name="connsiteX7" fmla="*/ 4683 w 4487360"/>
              <a:gd name="connsiteY7" fmla="*/ 2474657 h 4844259"/>
              <a:gd name="connsiteX8" fmla="*/ 0 w 4487360"/>
              <a:gd name="connsiteY8" fmla="*/ 2474657 h 4844259"/>
              <a:gd name="connsiteX9" fmla="*/ 0 w 4487360"/>
              <a:gd name="connsiteY9" fmla="*/ 0 h 4844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87360" h="4844259">
                <a:moveTo>
                  <a:pt x="0" y="0"/>
                </a:moveTo>
                <a:lnTo>
                  <a:pt x="4487360" y="0"/>
                </a:lnTo>
                <a:lnTo>
                  <a:pt x="4487360" y="2474657"/>
                </a:lnTo>
                <a:lnTo>
                  <a:pt x="4482678" y="2474657"/>
                </a:lnTo>
                <a:cubicBezTo>
                  <a:pt x="4487360" y="2516804"/>
                  <a:pt x="4487360" y="2558953"/>
                  <a:pt x="4487360" y="2601099"/>
                </a:cubicBezTo>
                <a:cubicBezTo>
                  <a:pt x="4487360" y="3842097"/>
                  <a:pt x="3484966" y="4844259"/>
                  <a:pt x="2243680" y="4844259"/>
                </a:cubicBezTo>
                <a:cubicBezTo>
                  <a:pt x="1002397" y="4844259"/>
                  <a:pt x="0" y="3837411"/>
                  <a:pt x="0" y="2601099"/>
                </a:cubicBezTo>
                <a:cubicBezTo>
                  <a:pt x="0" y="2558953"/>
                  <a:pt x="0" y="2512121"/>
                  <a:pt x="4683" y="2474657"/>
                </a:cubicBezTo>
                <a:lnTo>
                  <a:pt x="0" y="2474657"/>
                </a:lnTo>
                <a:lnTo>
                  <a:pt x="0" y="0"/>
                </a:lnTo>
                <a:close/>
              </a:path>
            </a:pathLst>
          </a:custGeom>
          <a:solidFill>
            <a:srgbClr val="5398A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 name="Text Placeholder 23">
            <a:extLst>
              <a:ext uri="{FF2B5EF4-FFF2-40B4-BE49-F238E27FC236}">
                <a16:creationId xmlns:a16="http://schemas.microsoft.com/office/drawing/2014/main" id="{CEEA58C9-11E4-74DF-FA2A-21DB2EC78C60}"/>
              </a:ext>
            </a:extLst>
          </p:cNvPr>
          <p:cNvSpPr>
            <a:spLocks noGrp="1"/>
          </p:cNvSpPr>
          <p:nvPr>
            <p:ph type="body" sz="quarter" idx="13" hasCustomPrompt="1"/>
          </p:nvPr>
        </p:nvSpPr>
        <p:spPr>
          <a:xfrm>
            <a:off x="640591" y="981987"/>
            <a:ext cx="4802284" cy="4193938"/>
          </a:xfrm>
          <a:prstGeom prst="rect">
            <a:avLst/>
          </a:prstGeom>
        </p:spPr>
        <p:txBody>
          <a:bodyPr anchor="ctr">
            <a:normAutofit/>
          </a:bodyPr>
          <a:lstStyle>
            <a:lvl1pPr marL="0" indent="0" algn="ctr">
              <a:buNone/>
              <a:defRPr sz="3000" i="1" baseline="0">
                <a:solidFill>
                  <a:schemeClr val="bg1"/>
                </a:solidFill>
                <a:latin typeface="+mn-lt"/>
              </a:defRPr>
            </a:lvl1pPr>
          </a:lstStyle>
          <a:p>
            <a:pPr lvl="0"/>
            <a:r>
              <a:rPr lang="en-US" dirty="0"/>
              <a:t>Quote Slide</a:t>
            </a:r>
          </a:p>
        </p:txBody>
      </p:sp>
      <p:sp>
        <p:nvSpPr>
          <p:cNvPr id="6" name="Picture Placeholder 5">
            <a:extLst>
              <a:ext uri="{FF2B5EF4-FFF2-40B4-BE49-F238E27FC236}">
                <a16:creationId xmlns:a16="http://schemas.microsoft.com/office/drawing/2014/main" id="{9D35BDCA-D5C6-E851-BFB4-95034ADE6344}"/>
              </a:ext>
            </a:extLst>
          </p:cNvPr>
          <p:cNvSpPr>
            <a:spLocks noGrp="1"/>
          </p:cNvSpPr>
          <p:nvPr>
            <p:ph type="pic" sz="quarter" idx="19"/>
          </p:nvPr>
        </p:nvSpPr>
        <p:spPr>
          <a:xfrm>
            <a:off x="5631688" y="1678929"/>
            <a:ext cx="6560312" cy="4556399"/>
          </a:xfrm>
          <a:custGeom>
            <a:avLst/>
            <a:gdLst>
              <a:gd name="connsiteX0" fmla="*/ 2307577 w 6646445"/>
              <a:gd name="connsiteY0" fmla="*/ 0 h 4616222"/>
              <a:gd name="connsiteX1" fmla="*/ 2437649 w 6646445"/>
              <a:gd name="connsiteY1" fmla="*/ 4817 h 4616222"/>
              <a:gd name="connsiteX2" fmla="*/ 2437649 w 6646445"/>
              <a:gd name="connsiteY2" fmla="*/ 0 h 4616222"/>
              <a:gd name="connsiteX3" fmla="*/ 3368763 w 6646445"/>
              <a:gd name="connsiteY3" fmla="*/ 0 h 4616222"/>
              <a:gd name="connsiteX4" fmla="*/ 3484934 w 6646445"/>
              <a:gd name="connsiteY4" fmla="*/ 0 h 4616222"/>
              <a:gd name="connsiteX5" fmla="*/ 5977490 w 6646445"/>
              <a:gd name="connsiteY5" fmla="*/ 0 h 4616222"/>
              <a:gd name="connsiteX6" fmla="*/ 6646445 w 6646445"/>
              <a:gd name="connsiteY6" fmla="*/ 0 h 4616222"/>
              <a:gd name="connsiteX7" fmla="*/ 6646445 w 6646445"/>
              <a:gd name="connsiteY7" fmla="*/ 4616222 h 4616222"/>
              <a:gd name="connsiteX8" fmla="*/ 5977490 w 6646445"/>
              <a:gd name="connsiteY8" fmla="*/ 4616222 h 4616222"/>
              <a:gd name="connsiteX9" fmla="*/ 3484934 w 6646445"/>
              <a:gd name="connsiteY9" fmla="*/ 4616222 h 4616222"/>
              <a:gd name="connsiteX10" fmla="*/ 3368763 w 6646445"/>
              <a:gd name="connsiteY10" fmla="*/ 4616222 h 4616222"/>
              <a:gd name="connsiteX11" fmla="*/ 2437649 w 6646445"/>
              <a:gd name="connsiteY11" fmla="*/ 4616222 h 4616222"/>
              <a:gd name="connsiteX12" fmla="*/ 2437649 w 6646445"/>
              <a:gd name="connsiteY12" fmla="*/ 4611405 h 4616222"/>
              <a:gd name="connsiteX13" fmla="*/ 2307577 w 6646445"/>
              <a:gd name="connsiteY13" fmla="*/ 4616222 h 4616222"/>
              <a:gd name="connsiteX14" fmla="*/ 0 w 6646445"/>
              <a:gd name="connsiteY14" fmla="*/ 2308112 h 4616222"/>
              <a:gd name="connsiteX15" fmla="*/ 2307577 w 6646445"/>
              <a:gd name="connsiteY15" fmla="*/ 0 h 46162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646445" h="4616222">
                <a:moveTo>
                  <a:pt x="2307577" y="0"/>
                </a:moveTo>
                <a:cubicBezTo>
                  <a:pt x="2350933" y="0"/>
                  <a:pt x="2399110" y="0"/>
                  <a:pt x="2437649" y="4817"/>
                </a:cubicBezTo>
                <a:lnTo>
                  <a:pt x="2437649" y="0"/>
                </a:lnTo>
                <a:lnTo>
                  <a:pt x="3368763" y="0"/>
                </a:lnTo>
                <a:lnTo>
                  <a:pt x="3484934" y="0"/>
                </a:lnTo>
                <a:lnTo>
                  <a:pt x="5977490" y="0"/>
                </a:lnTo>
                <a:lnTo>
                  <a:pt x="6646445" y="0"/>
                </a:lnTo>
                <a:lnTo>
                  <a:pt x="6646445" y="4616222"/>
                </a:lnTo>
                <a:lnTo>
                  <a:pt x="5977490" y="4616222"/>
                </a:lnTo>
                <a:lnTo>
                  <a:pt x="3484934" y="4616222"/>
                </a:lnTo>
                <a:lnTo>
                  <a:pt x="3368763" y="4616222"/>
                </a:lnTo>
                <a:lnTo>
                  <a:pt x="2437649" y="4616222"/>
                </a:lnTo>
                <a:lnTo>
                  <a:pt x="2437649" y="4611405"/>
                </a:lnTo>
                <a:cubicBezTo>
                  <a:pt x="2394293" y="4616222"/>
                  <a:pt x="2350933" y="4616222"/>
                  <a:pt x="2307577" y="4616222"/>
                </a:cubicBezTo>
                <a:cubicBezTo>
                  <a:pt x="1030940" y="4616222"/>
                  <a:pt x="0" y="3585043"/>
                  <a:pt x="0" y="2308112"/>
                </a:cubicBezTo>
                <a:cubicBezTo>
                  <a:pt x="0" y="1031183"/>
                  <a:pt x="1035760" y="0"/>
                  <a:pt x="2307577" y="0"/>
                </a:cubicBezTo>
                <a:close/>
              </a:path>
            </a:pathLst>
          </a:custGeom>
          <a:solidFill>
            <a:schemeClr val="bg1">
              <a:lumMod val="95000"/>
            </a:schemeClr>
          </a:solidFill>
        </p:spPr>
        <p:txBody>
          <a:bodyPr wrap="square">
            <a:noAutofit/>
          </a:bodyPr>
          <a:lstStyle>
            <a:lvl1pPr algn="ctr">
              <a:defRPr>
                <a:solidFill>
                  <a:schemeClr val="bg1">
                    <a:lumMod val="95000"/>
                  </a:schemeClr>
                </a:solidFill>
              </a:defRPr>
            </a:lvl1pPr>
          </a:lstStyle>
          <a:p>
            <a:endParaRPr lang="en-US" dirty="0"/>
          </a:p>
        </p:txBody>
      </p:sp>
    </p:spTree>
    <p:extLst>
      <p:ext uri="{BB962C8B-B14F-4D97-AF65-F5344CB8AC3E}">
        <p14:creationId xmlns:p14="http://schemas.microsoft.com/office/powerpoint/2010/main" val="8269491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Quote Slide">
    <p:spTree>
      <p:nvGrpSpPr>
        <p:cNvPr id="1" name=""/>
        <p:cNvGrpSpPr/>
        <p:nvPr/>
      </p:nvGrpSpPr>
      <p:grpSpPr>
        <a:xfrm>
          <a:off x="0" y="0"/>
          <a:ext cx="0" cy="0"/>
          <a:chOff x="0" y="0"/>
          <a:chExt cx="0" cy="0"/>
        </a:xfrm>
      </p:grpSpPr>
      <p:sp>
        <p:nvSpPr>
          <p:cNvPr id="3" name="Freeform 2">
            <a:extLst>
              <a:ext uri="{FF2B5EF4-FFF2-40B4-BE49-F238E27FC236}">
                <a16:creationId xmlns:a16="http://schemas.microsoft.com/office/drawing/2014/main" id="{5ABBE625-B4FC-E0F5-9631-227F03A092F2}"/>
              </a:ext>
            </a:extLst>
          </p:cNvPr>
          <p:cNvSpPr/>
          <p:nvPr userDrawn="1"/>
        </p:nvSpPr>
        <p:spPr>
          <a:xfrm rot="16200000">
            <a:off x="8060683" y="-383746"/>
            <a:ext cx="3301014" cy="4961622"/>
          </a:xfrm>
          <a:custGeom>
            <a:avLst/>
            <a:gdLst>
              <a:gd name="connsiteX0" fmla="*/ 1447195 w 2894389"/>
              <a:gd name="connsiteY0" fmla="*/ 0 h 4350442"/>
              <a:gd name="connsiteX1" fmla="*/ 2894389 w 2894389"/>
              <a:gd name="connsiteY1" fmla="*/ 1446859 h 4350442"/>
              <a:gd name="connsiteX2" fmla="*/ 2891369 w 2894389"/>
              <a:gd name="connsiteY2" fmla="*/ 1528415 h 4350442"/>
              <a:gd name="connsiteX3" fmla="*/ 2894389 w 2894389"/>
              <a:gd name="connsiteY3" fmla="*/ 1528415 h 4350442"/>
              <a:gd name="connsiteX4" fmla="*/ 2894389 w 2894389"/>
              <a:gd name="connsiteY4" fmla="*/ 4350442 h 4350442"/>
              <a:gd name="connsiteX5" fmla="*/ 0 w 2894389"/>
              <a:gd name="connsiteY5" fmla="*/ 4350442 h 4350442"/>
              <a:gd name="connsiteX6" fmla="*/ 0 w 2894389"/>
              <a:gd name="connsiteY6" fmla="*/ 1528415 h 4350442"/>
              <a:gd name="connsiteX7" fmla="*/ 3020 w 2894389"/>
              <a:gd name="connsiteY7" fmla="*/ 1528415 h 4350442"/>
              <a:gd name="connsiteX8" fmla="*/ 0 w 2894389"/>
              <a:gd name="connsiteY8" fmla="*/ 1446859 h 4350442"/>
              <a:gd name="connsiteX9" fmla="*/ 1447195 w 2894389"/>
              <a:gd name="connsiteY9" fmla="*/ 0 h 4350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894389" h="4350442">
                <a:moveTo>
                  <a:pt x="1447195" y="0"/>
                </a:moveTo>
                <a:cubicBezTo>
                  <a:pt x="2247834" y="0"/>
                  <a:pt x="2894389" y="649427"/>
                  <a:pt x="2894389" y="1446859"/>
                </a:cubicBezTo>
                <a:cubicBezTo>
                  <a:pt x="2894389" y="1474044"/>
                  <a:pt x="2894389" y="1504251"/>
                  <a:pt x="2891369" y="1528415"/>
                </a:cubicBezTo>
                <a:lnTo>
                  <a:pt x="2894389" y="1528415"/>
                </a:lnTo>
                <a:lnTo>
                  <a:pt x="2894389" y="4350442"/>
                </a:lnTo>
                <a:lnTo>
                  <a:pt x="0" y="4350442"/>
                </a:lnTo>
                <a:lnTo>
                  <a:pt x="0" y="1528415"/>
                </a:lnTo>
                <a:lnTo>
                  <a:pt x="3020" y="1528415"/>
                </a:lnTo>
                <a:cubicBezTo>
                  <a:pt x="0" y="1501231"/>
                  <a:pt x="0" y="1474044"/>
                  <a:pt x="0" y="1446859"/>
                </a:cubicBezTo>
                <a:cubicBezTo>
                  <a:pt x="0" y="646404"/>
                  <a:pt x="646554" y="0"/>
                  <a:pt x="1447195" y="0"/>
                </a:cubicBezTo>
                <a:close/>
              </a:path>
            </a:pathLst>
          </a:custGeom>
          <a:solidFill>
            <a:srgbClr val="84C245"/>
          </a:solidFill>
          <a:ln w="15768" cap="flat">
            <a:noFill/>
            <a:prstDash val="solid"/>
            <a:miter/>
          </a:ln>
        </p:spPr>
        <p:txBody>
          <a:bodyPr wrap="square" rtlCol="0" anchor="ctr">
            <a:noAutofit/>
          </a:bodyPr>
          <a:lstStyle/>
          <a:p>
            <a:endParaRPr lang="en-US" dirty="0"/>
          </a:p>
        </p:txBody>
      </p:sp>
      <p:sp>
        <p:nvSpPr>
          <p:cNvPr id="6" name="Picture Placeholder 5">
            <a:extLst>
              <a:ext uri="{FF2B5EF4-FFF2-40B4-BE49-F238E27FC236}">
                <a16:creationId xmlns:a16="http://schemas.microsoft.com/office/drawing/2014/main" id="{2310DE4B-D4E0-C370-67F7-A5A9B82090D4}"/>
              </a:ext>
            </a:extLst>
          </p:cNvPr>
          <p:cNvSpPr>
            <a:spLocks noGrp="1"/>
          </p:cNvSpPr>
          <p:nvPr>
            <p:ph type="pic" sz="quarter" idx="40"/>
          </p:nvPr>
        </p:nvSpPr>
        <p:spPr>
          <a:xfrm>
            <a:off x="-1" y="655053"/>
            <a:ext cx="8902586" cy="5921497"/>
          </a:xfrm>
          <a:custGeom>
            <a:avLst/>
            <a:gdLst>
              <a:gd name="connsiteX0" fmla="*/ 0 w 8902586"/>
              <a:gd name="connsiteY0" fmla="*/ 0 h 5921497"/>
              <a:gd name="connsiteX1" fmla="*/ 3108311 w 8902586"/>
              <a:gd name="connsiteY1" fmla="*/ 0 h 5921497"/>
              <a:gd name="connsiteX2" fmla="*/ 3108311 w 8902586"/>
              <a:gd name="connsiteY2" fmla="*/ 6178 h 5921497"/>
              <a:gd name="connsiteX3" fmla="*/ 3212361 w 8902586"/>
              <a:gd name="connsiteY3" fmla="*/ 772 h 5921497"/>
              <a:gd name="connsiteX4" fmla="*/ 3289432 w 8902586"/>
              <a:gd name="connsiteY4" fmla="*/ 200 h 5921497"/>
              <a:gd name="connsiteX5" fmla="*/ 3289413 w 8902586"/>
              <a:gd name="connsiteY5" fmla="*/ 0 h 5921497"/>
              <a:gd name="connsiteX6" fmla="*/ 3316413 w 8902586"/>
              <a:gd name="connsiteY6" fmla="*/ 0 h 5921497"/>
              <a:gd name="connsiteX7" fmla="*/ 5781600 w 8902586"/>
              <a:gd name="connsiteY7" fmla="*/ 0 h 5921497"/>
              <a:gd name="connsiteX8" fmla="*/ 5781600 w 8902586"/>
              <a:gd name="connsiteY8" fmla="*/ 6178 h 5921497"/>
              <a:gd name="connsiteX9" fmla="*/ 5948452 w 8902586"/>
              <a:gd name="connsiteY9" fmla="*/ 0 h 5921497"/>
              <a:gd name="connsiteX10" fmla="*/ 7360641 w 8902586"/>
              <a:gd name="connsiteY10" fmla="*/ 356780 h 5921497"/>
              <a:gd name="connsiteX11" fmla="*/ 7560038 w 8902586"/>
              <a:gd name="connsiteY11" fmla="*/ 477806 h 5921497"/>
              <a:gd name="connsiteX12" fmla="*/ 7540194 w 8902586"/>
              <a:gd name="connsiteY12" fmla="*/ 504311 h 5921497"/>
              <a:gd name="connsiteX13" fmla="*/ 7257883 w 8902586"/>
              <a:gd name="connsiteY13" fmla="*/ 1427814 h 5921497"/>
              <a:gd name="connsiteX14" fmla="*/ 8739033 w 8902586"/>
              <a:gd name="connsiteY14" fmla="*/ 3069818 h 5921497"/>
              <a:gd name="connsiteX15" fmla="*/ 8902586 w 8902586"/>
              <a:gd name="connsiteY15" fmla="*/ 3078048 h 5921497"/>
              <a:gd name="connsiteX16" fmla="*/ 8893194 w 8902586"/>
              <a:gd name="connsiteY16" fmla="*/ 3263933 h 5921497"/>
              <a:gd name="connsiteX17" fmla="*/ 5948452 w 8902586"/>
              <a:gd name="connsiteY17" fmla="*/ 5921497 h 5921497"/>
              <a:gd name="connsiteX18" fmla="*/ 5781600 w 8902586"/>
              <a:gd name="connsiteY18" fmla="*/ 5915319 h 5921497"/>
              <a:gd name="connsiteX19" fmla="*/ 5781600 w 8902586"/>
              <a:gd name="connsiteY19" fmla="*/ 5921497 h 5921497"/>
              <a:gd name="connsiteX20" fmla="*/ 3316413 w 8902586"/>
              <a:gd name="connsiteY20" fmla="*/ 5921497 h 5921497"/>
              <a:gd name="connsiteX21" fmla="*/ 3303481 w 8902586"/>
              <a:gd name="connsiteY21" fmla="*/ 5921497 h 5921497"/>
              <a:gd name="connsiteX22" fmla="*/ 3303481 w 8902586"/>
              <a:gd name="connsiteY22" fmla="*/ 5921404 h 5921497"/>
              <a:gd name="connsiteX23" fmla="*/ 3209471 w 8902586"/>
              <a:gd name="connsiteY23" fmla="*/ 5920725 h 5921497"/>
              <a:gd name="connsiteX24" fmla="*/ 3108311 w 8902586"/>
              <a:gd name="connsiteY24" fmla="*/ 5915319 h 5921497"/>
              <a:gd name="connsiteX25" fmla="*/ 3108311 w 8902586"/>
              <a:gd name="connsiteY25" fmla="*/ 5921497 h 5921497"/>
              <a:gd name="connsiteX26" fmla="*/ 17545 w 8902586"/>
              <a:gd name="connsiteY26" fmla="*/ 5921497 h 5921497"/>
              <a:gd name="connsiteX27" fmla="*/ 17545 w 8902586"/>
              <a:gd name="connsiteY27" fmla="*/ 541546 h 5921497"/>
              <a:gd name="connsiteX28" fmla="*/ 12540 w 8902586"/>
              <a:gd name="connsiteY28" fmla="*/ 541546 h 5921497"/>
              <a:gd name="connsiteX29" fmla="*/ 17545 w 8902586"/>
              <a:gd name="connsiteY29" fmla="*/ 364695 h 5921497"/>
              <a:gd name="connsiteX30" fmla="*/ 5189 w 8902586"/>
              <a:gd name="connsiteY30" fmla="*/ 44496 h 59214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902586" h="5921497">
                <a:moveTo>
                  <a:pt x="0" y="0"/>
                </a:moveTo>
                <a:lnTo>
                  <a:pt x="3108311" y="0"/>
                </a:lnTo>
                <a:lnTo>
                  <a:pt x="3108311" y="6178"/>
                </a:lnTo>
                <a:cubicBezTo>
                  <a:pt x="3142993" y="3089"/>
                  <a:pt x="3177677" y="1545"/>
                  <a:pt x="3212361" y="772"/>
                </a:cubicBezTo>
                <a:lnTo>
                  <a:pt x="3289432" y="200"/>
                </a:lnTo>
                <a:lnTo>
                  <a:pt x="3289413" y="0"/>
                </a:lnTo>
                <a:lnTo>
                  <a:pt x="3316413" y="0"/>
                </a:lnTo>
                <a:lnTo>
                  <a:pt x="5781600" y="0"/>
                </a:lnTo>
                <a:lnTo>
                  <a:pt x="5781600" y="6178"/>
                </a:lnTo>
                <a:cubicBezTo>
                  <a:pt x="5837214" y="0"/>
                  <a:pt x="5892835" y="0"/>
                  <a:pt x="5948452" y="0"/>
                </a:cubicBezTo>
                <a:cubicBezTo>
                  <a:pt x="6460206" y="0"/>
                  <a:pt x="6941182" y="129176"/>
                  <a:pt x="7360641" y="356780"/>
                </a:cubicBezTo>
                <a:lnTo>
                  <a:pt x="7560038" y="477806"/>
                </a:lnTo>
                <a:lnTo>
                  <a:pt x="7540194" y="504311"/>
                </a:lnTo>
                <a:cubicBezTo>
                  <a:pt x="7362039" y="767687"/>
                  <a:pt x="7257883" y="1085395"/>
                  <a:pt x="7257883" y="1427814"/>
                </a:cubicBezTo>
                <a:cubicBezTo>
                  <a:pt x="7257883" y="2283865"/>
                  <a:pt x="7905827" y="2985462"/>
                  <a:pt x="8739033" y="3069818"/>
                </a:cubicBezTo>
                <a:lnTo>
                  <a:pt x="8902586" y="3078048"/>
                </a:lnTo>
                <a:lnTo>
                  <a:pt x="8893194" y="3263933"/>
                </a:lnTo>
                <a:cubicBezTo>
                  <a:pt x="8741252" y="4758918"/>
                  <a:pt x="7477917" y="5921497"/>
                  <a:pt x="5948452" y="5921497"/>
                </a:cubicBezTo>
                <a:cubicBezTo>
                  <a:pt x="5892835" y="5921497"/>
                  <a:pt x="5831036" y="5921497"/>
                  <a:pt x="5781600" y="5915319"/>
                </a:cubicBezTo>
                <a:lnTo>
                  <a:pt x="5781600" y="5921497"/>
                </a:lnTo>
                <a:lnTo>
                  <a:pt x="3316413" y="5921497"/>
                </a:lnTo>
                <a:lnTo>
                  <a:pt x="3303481" y="5921497"/>
                </a:lnTo>
                <a:lnTo>
                  <a:pt x="3303481" y="5921404"/>
                </a:lnTo>
                <a:lnTo>
                  <a:pt x="3209471" y="5920725"/>
                </a:lnTo>
                <a:cubicBezTo>
                  <a:pt x="3173824" y="5919953"/>
                  <a:pt x="3139140" y="5918408"/>
                  <a:pt x="3108311" y="5915319"/>
                </a:cubicBezTo>
                <a:lnTo>
                  <a:pt x="3108311" y="5921497"/>
                </a:lnTo>
                <a:lnTo>
                  <a:pt x="17545" y="5921497"/>
                </a:lnTo>
                <a:lnTo>
                  <a:pt x="17545" y="541546"/>
                </a:lnTo>
                <a:lnTo>
                  <a:pt x="12540" y="541546"/>
                </a:lnTo>
                <a:cubicBezTo>
                  <a:pt x="17545" y="489148"/>
                  <a:pt x="17545" y="423644"/>
                  <a:pt x="17545" y="364695"/>
                </a:cubicBezTo>
                <a:cubicBezTo>
                  <a:pt x="17545" y="256620"/>
                  <a:pt x="13359" y="149798"/>
                  <a:pt x="5189" y="44496"/>
                </a:cubicBez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a:p>
        </p:txBody>
      </p:sp>
      <p:sp>
        <p:nvSpPr>
          <p:cNvPr id="7" name="Text Placeholder 23">
            <a:extLst>
              <a:ext uri="{FF2B5EF4-FFF2-40B4-BE49-F238E27FC236}">
                <a16:creationId xmlns:a16="http://schemas.microsoft.com/office/drawing/2014/main" id="{2A926F5D-FEF2-8016-4BC8-BE9E9A8F08BE}"/>
              </a:ext>
            </a:extLst>
          </p:cNvPr>
          <p:cNvSpPr>
            <a:spLocks noGrp="1"/>
          </p:cNvSpPr>
          <p:nvPr>
            <p:ph type="body" sz="quarter" idx="13" hasCustomPrompt="1"/>
          </p:nvPr>
        </p:nvSpPr>
        <p:spPr>
          <a:xfrm>
            <a:off x="7389716" y="767675"/>
            <a:ext cx="4802284" cy="2547025"/>
          </a:xfrm>
          <a:prstGeom prst="rect">
            <a:avLst/>
          </a:prstGeom>
        </p:spPr>
        <p:txBody>
          <a:bodyPr anchor="ctr">
            <a:normAutofit/>
          </a:bodyPr>
          <a:lstStyle>
            <a:lvl1pPr marL="0" indent="0" algn="ctr">
              <a:buNone/>
              <a:defRPr sz="3000" i="1" baseline="0">
                <a:solidFill>
                  <a:schemeClr val="bg1"/>
                </a:solidFill>
                <a:latin typeface="+mn-lt"/>
              </a:defRPr>
            </a:lvl1pPr>
          </a:lstStyle>
          <a:p>
            <a:pPr lvl="0"/>
            <a:r>
              <a:rPr lang="en-US" dirty="0"/>
              <a:t>Quote Slide</a:t>
            </a:r>
          </a:p>
        </p:txBody>
      </p:sp>
    </p:spTree>
    <p:extLst>
      <p:ext uri="{BB962C8B-B14F-4D97-AF65-F5344CB8AC3E}">
        <p14:creationId xmlns:p14="http://schemas.microsoft.com/office/powerpoint/2010/main" val="9821007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01">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ECF63C5A-2AC5-CC84-1DE7-21A54C292442}"/>
              </a:ext>
            </a:extLst>
          </p:cNvPr>
          <p:cNvGrpSpPr/>
          <p:nvPr userDrawn="1"/>
        </p:nvGrpSpPr>
        <p:grpSpPr>
          <a:xfrm>
            <a:off x="0" y="586049"/>
            <a:ext cx="4886325" cy="3436886"/>
            <a:chOff x="0" y="571761"/>
            <a:chExt cx="7188900" cy="5056445"/>
          </a:xfrm>
          <a:solidFill>
            <a:srgbClr val="1F8E47"/>
          </a:solidFill>
        </p:grpSpPr>
        <p:sp>
          <p:nvSpPr>
            <p:cNvPr id="3" name="Freeform 2">
              <a:extLst>
                <a:ext uri="{FF2B5EF4-FFF2-40B4-BE49-F238E27FC236}">
                  <a16:creationId xmlns:a16="http://schemas.microsoft.com/office/drawing/2014/main" id="{D46FEE13-4DB5-7D09-7B0E-A418489DE3C3}"/>
                </a:ext>
              </a:extLst>
            </p:cNvPr>
            <p:cNvSpPr/>
            <p:nvPr userDrawn="1"/>
          </p:nvSpPr>
          <p:spPr>
            <a:xfrm rot="16200000">
              <a:off x="1930078" y="369383"/>
              <a:ext cx="5056444" cy="5461200"/>
            </a:xfrm>
            <a:custGeom>
              <a:avLst/>
              <a:gdLst>
                <a:gd name="connsiteX0" fmla="*/ 0 w 4487360"/>
                <a:gd name="connsiteY0" fmla="*/ 0 h 4844259"/>
                <a:gd name="connsiteX1" fmla="*/ 4487360 w 4487360"/>
                <a:gd name="connsiteY1" fmla="*/ 0 h 4844259"/>
                <a:gd name="connsiteX2" fmla="*/ 4487360 w 4487360"/>
                <a:gd name="connsiteY2" fmla="*/ 2474657 h 4844259"/>
                <a:gd name="connsiteX3" fmla="*/ 4482678 w 4487360"/>
                <a:gd name="connsiteY3" fmla="*/ 2474657 h 4844259"/>
                <a:gd name="connsiteX4" fmla="*/ 4487360 w 4487360"/>
                <a:gd name="connsiteY4" fmla="*/ 2601099 h 4844259"/>
                <a:gd name="connsiteX5" fmla="*/ 2243680 w 4487360"/>
                <a:gd name="connsiteY5" fmla="*/ 4844259 h 4844259"/>
                <a:gd name="connsiteX6" fmla="*/ 0 w 4487360"/>
                <a:gd name="connsiteY6" fmla="*/ 2601099 h 4844259"/>
                <a:gd name="connsiteX7" fmla="*/ 4683 w 4487360"/>
                <a:gd name="connsiteY7" fmla="*/ 2474657 h 4844259"/>
                <a:gd name="connsiteX8" fmla="*/ 0 w 4487360"/>
                <a:gd name="connsiteY8" fmla="*/ 2474657 h 4844259"/>
                <a:gd name="connsiteX9" fmla="*/ 0 w 4487360"/>
                <a:gd name="connsiteY9" fmla="*/ 0 h 4844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87360" h="4844259">
                  <a:moveTo>
                    <a:pt x="0" y="0"/>
                  </a:moveTo>
                  <a:lnTo>
                    <a:pt x="4487360" y="0"/>
                  </a:lnTo>
                  <a:lnTo>
                    <a:pt x="4487360" y="2474657"/>
                  </a:lnTo>
                  <a:lnTo>
                    <a:pt x="4482678" y="2474657"/>
                  </a:lnTo>
                  <a:cubicBezTo>
                    <a:pt x="4487360" y="2516804"/>
                    <a:pt x="4487360" y="2558953"/>
                    <a:pt x="4487360" y="2601099"/>
                  </a:cubicBezTo>
                  <a:cubicBezTo>
                    <a:pt x="4487360" y="3842097"/>
                    <a:pt x="3484966" y="4844259"/>
                    <a:pt x="2243680" y="4844259"/>
                  </a:cubicBezTo>
                  <a:cubicBezTo>
                    <a:pt x="1002397" y="4844259"/>
                    <a:pt x="0" y="3837411"/>
                    <a:pt x="0" y="2601099"/>
                  </a:cubicBezTo>
                  <a:cubicBezTo>
                    <a:pt x="0" y="2558953"/>
                    <a:pt x="0" y="2512121"/>
                    <a:pt x="4683" y="2474657"/>
                  </a:cubicBezTo>
                  <a:lnTo>
                    <a:pt x="0" y="2474657"/>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Freeform 1">
              <a:extLst>
                <a:ext uri="{FF2B5EF4-FFF2-40B4-BE49-F238E27FC236}">
                  <a16:creationId xmlns:a16="http://schemas.microsoft.com/office/drawing/2014/main" id="{B098FC1D-EFC8-8836-CAE0-0C12FA0CC4BF}"/>
                </a:ext>
              </a:extLst>
            </p:cNvPr>
            <p:cNvSpPr/>
            <p:nvPr userDrawn="1"/>
          </p:nvSpPr>
          <p:spPr>
            <a:xfrm rot="16200000">
              <a:off x="202378" y="369384"/>
              <a:ext cx="5056444" cy="5461200"/>
            </a:xfrm>
            <a:custGeom>
              <a:avLst/>
              <a:gdLst>
                <a:gd name="connsiteX0" fmla="*/ 0 w 4487360"/>
                <a:gd name="connsiteY0" fmla="*/ 0 h 4844259"/>
                <a:gd name="connsiteX1" fmla="*/ 4487360 w 4487360"/>
                <a:gd name="connsiteY1" fmla="*/ 0 h 4844259"/>
                <a:gd name="connsiteX2" fmla="*/ 4487360 w 4487360"/>
                <a:gd name="connsiteY2" fmla="*/ 2474657 h 4844259"/>
                <a:gd name="connsiteX3" fmla="*/ 4482678 w 4487360"/>
                <a:gd name="connsiteY3" fmla="*/ 2474657 h 4844259"/>
                <a:gd name="connsiteX4" fmla="*/ 4487360 w 4487360"/>
                <a:gd name="connsiteY4" fmla="*/ 2601099 h 4844259"/>
                <a:gd name="connsiteX5" fmla="*/ 2243680 w 4487360"/>
                <a:gd name="connsiteY5" fmla="*/ 4844259 h 4844259"/>
                <a:gd name="connsiteX6" fmla="*/ 0 w 4487360"/>
                <a:gd name="connsiteY6" fmla="*/ 2601099 h 4844259"/>
                <a:gd name="connsiteX7" fmla="*/ 4683 w 4487360"/>
                <a:gd name="connsiteY7" fmla="*/ 2474657 h 4844259"/>
                <a:gd name="connsiteX8" fmla="*/ 0 w 4487360"/>
                <a:gd name="connsiteY8" fmla="*/ 2474657 h 4844259"/>
                <a:gd name="connsiteX9" fmla="*/ 0 w 4487360"/>
                <a:gd name="connsiteY9" fmla="*/ 0 h 4844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87360" h="4844259">
                  <a:moveTo>
                    <a:pt x="0" y="0"/>
                  </a:moveTo>
                  <a:lnTo>
                    <a:pt x="4487360" y="0"/>
                  </a:lnTo>
                  <a:lnTo>
                    <a:pt x="4487360" y="2474657"/>
                  </a:lnTo>
                  <a:lnTo>
                    <a:pt x="4482678" y="2474657"/>
                  </a:lnTo>
                  <a:cubicBezTo>
                    <a:pt x="4487360" y="2516804"/>
                    <a:pt x="4487360" y="2558953"/>
                    <a:pt x="4487360" y="2601099"/>
                  </a:cubicBezTo>
                  <a:cubicBezTo>
                    <a:pt x="4487360" y="3842097"/>
                    <a:pt x="3484966" y="4844259"/>
                    <a:pt x="2243680" y="4844259"/>
                  </a:cubicBezTo>
                  <a:cubicBezTo>
                    <a:pt x="1002397" y="4844259"/>
                    <a:pt x="0" y="3837411"/>
                    <a:pt x="0" y="2601099"/>
                  </a:cubicBezTo>
                  <a:cubicBezTo>
                    <a:pt x="0" y="2558953"/>
                    <a:pt x="0" y="2512121"/>
                    <a:pt x="4683" y="2474657"/>
                  </a:cubicBezTo>
                  <a:lnTo>
                    <a:pt x="0" y="2474657"/>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8" name="Freeform 7">
            <a:extLst>
              <a:ext uri="{FF2B5EF4-FFF2-40B4-BE49-F238E27FC236}">
                <a16:creationId xmlns:a16="http://schemas.microsoft.com/office/drawing/2014/main" id="{C9191872-FD39-9640-9FBD-E895199BE50F}"/>
              </a:ext>
            </a:extLst>
          </p:cNvPr>
          <p:cNvSpPr/>
          <p:nvPr userDrawn="1"/>
        </p:nvSpPr>
        <p:spPr>
          <a:xfrm>
            <a:off x="0" y="2225346"/>
            <a:ext cx="1800000" cy="36000"/>
          </a:xfrm>
          <a:custGeom>
            <a:avLst/>
            <a:gdLst>
              <a:gd name="connsiteX0" fmla="*/ 1 w 4076555"/>
              <a:gd name="connsiteY0" fmla="*/ 0 h 51458"/>
              <a:gd name="connsiteX1" fmla="*/ 4076556 w 4076555"/>
              <a:gd name="connsiteY1" fmla="*/ 0 h 51458"/>
              <a:gd name="connsiteX2" fmla="*/ 4076556 w 4076555"/>
              <a:gd name="connsiteY2" fmla="*/ 51459 h 51458"/>
              <a:gd name="connsiteX3" fmla="*/ 1 w 4076555"/>
              <a:gd name="connsiteY3" fmla="*/ 51459 h 51458"/>
            </a:gdLst>
            <a:ahLst/>
            <a:cxnLst>
              <a:cxn ang="0">
                <a:pos x="connsiteX0" y="connsiteY0"/>
              </a:cxn>
              <a:cxn ang="0">
                <a:pos x="connsiteX1" y="connsiteY1"/>
              </a:cxn>
              <a:cxn ang="0">
                <a:pos x="connsiteX2" y="connsiteY2"/>
              </a:cxn>
              <a:cxn ang="0">
                <a:pos x="connsiteX3" y="connsiteY3"/>
              </a:cxn>
            </a:cxnLst>
            <a:rect l="l" t="t" r="r" b="b"/>
            <a:pathLst>
              <a:path w="4076555" h="51458">
                <a:moveTo>
                  <a:pt x="1" y="0"/>
                </a:moveTo>
                <a:lnTo>
                  <a:pt x="4076556" y="0"/>
                </a:lnTo>
                <a:lnTo>
                  <a:pt x="4076556" y="51459"/>
                </a:lnTo>
                <a:lnTo>
                  <a:pt x="1" y="51459"/>
                </a:lnTo>
                <a:close/>
              </a:path>
            </a:pathLst>
          </a:custGeom>
          <a:solidFill>
            <a:schemeClr val="bg1"/>
          </a:solidFill>
          <a:ln w="24491" cap="flat">
            <a:solidFill>
              <a:schemeClr val="bg1"/>
            </a:solidFill>
            <a:prstDash val="solid"/>
            <a:miter/>
          </a:ln>
        </p:spPr>
        <p:txBody>
          <a:bodyPr rtlCol="0" anchor="ctr"/>
          <a:lstStyle/>
          <a:p>
            <a:endParaRPr lang="en-US"/>
          </a:p>
        </p:txBody>
      </p:sp>
      <p:sp>
        <p:nvSpPr>
          <p:cNvPr id="47" name="Text Placeholder 23">
            <a:extLst>
              <a:ext uri="{FF2B5EF4-FFF2-40B4-BE49-F238E27FC236}">
                <a16:creationId xmlns:a16="http://schemas.microsoft.com/office/drawing/2014/main" id="{AE77B303-149B-3242-B9F9-CA4AA9DCA5E4}"/>
              </a:ext>
            </a:extLst>
          </p:cNvPr>
          <p:cNvSpPr>
            <a:spLocks noGrp="1"/>
          </p:cNvSpPr>
          <p:nvPr>
            <p:ph type="body" sz="quarter" idx="17" hasCustomPrompt="1"/>
          </p:nvPr>
        </p:nvSpPr>
        <p:spPr>
          <a:xfrm>
            <a:off x="624393" y="1284446"/>
            <a:ext cx="2066906" cy="582221"/>
          </a:xfrm>
          <a:prstGeom prst="rect">
            <a:avLst/>
          </a:prstGeom>
        </p:spPr>
        <p:txBody>
          <a:bodyPr>
            <a:noAutofit/>
          </a:bodyPr>
          <a:lstStyle>
            <a:lvl1pPr marL="0" indent="0" algn="l">
              <a:buNone/>
              <a:defRPr sz="9000" b="0" i="0">
                <a:solidFill>
                  <a:schemeClr val="bg1"/>
                </a:solidFill>
                <a:latin typeface="+mn-lt"/>
              </a:defRPr>
            </a:lvl1pPr>
          </a:lstStyle>
          <a:p>
            <a:pPr lvl="0"/>
            <a:r>
              <a:rPr lang="en-US" dirty="0"/>
              <a:t>01</a:t>
            </a:r>
          </a:p>
        </p:txBody>
      </p:sp>
      <p:sp>
        <p:nvSpPr>
          <p:cNvPr id="6" name="Picture Placeholder 5">
            <a:extLst>
              <a:ext uri="{FF2B5EF4-FFF2-40B4-BE49-F238E27FC236}">
                <a16:creationId xmlns:a16="http://schemas.microsoft.com/office/drawing/2014/main" id="{C7080B12-7505-4464-AC27-EA78F1E34FD8}"/>
              </a:ext>
            </a:extLst>
          </p:cNvPr>
          <p:cNvSpPr>
            <a:spLocks noGrp="1"/>
          </p:cNvSpPr>
          <p:nvPr>
            <p:ph type="pic" sz="quarter" idx="19"/>
          </p:nvPr>
        </p:nvSpPr>
        <p:spPr>
          <a:xfrm>
            <a:off x="4396968" y="800841"/>
            <a:ext cx="7795032" cy="5413961"/>
          </a:xfrm>
          <a:custGeom>
            <a:avLst/>
            <a:gdLst>
              <a:gd name="connsiteX0" fmla="*/ 2307577 w 6646445"/>
              <a:gd name="connsiteY0" fmla="*/ 0 h 4616222"/>
              <a:gd name="connsiteX1" fmla="*/ 2437649 w 6646445"/>
              <a:gd name="connsiteY1" fmla="*/ 4817 h 4616222"/>
              <a:gd name="connsiteX2" fmla="*/ 2437649 w 6646445"/>
              <a:gd name="connsiteY2" fmla="*/ 0 h 4616222"/>
              <a:gd name="connsiteX3" fmla="*/ 3368763 w 6646445"/>
              <a:gd name="connsiteY3" fmla="*/ 0 h 4616222"/>
              <a:gd name="connsiteX4" fmla="*/ 3484934 w 6646445"/>
              <a:gd name="connsiteY4" fmla="*/ 0 h 4616222"/>
              <a:gd name="connsiteX5" fmla="*/ 5977490 w 6646445"/>
              <a:gd name="connsiteY5" fmla="*/ 0 h 4616222"/>
              <a:gd name="connsiteX6" fmla="*/ 6646445 w 6646445"/>
              <a:gd name="connsiteY6" fmla="*/ 0 h 4616222"/>
              <a:gd name="connsiteX7" fmla="*/ 6646445 w 6646445"/>
              <a:gd name="connsiteY7" fmla="*/ 4616222 h 4616222"/>
              <a:gd name="connsiteX8" fmla="*/ 5977490 w 6646445"/>
              <a:gd name="connsiteY8" fmla="*/ 4616222 h 4616222"/>
              <a:gd name="connsiteX9" fmla="*/ 3484934 w 6646445"/>
              <a:gd name="connsiteY9" fmla="*/ 4616222 h 4616222"/>
              <a:gd name="connsiteX10" fmla="*/ 3368763 w 6646445"/>
              <a:gd name="connsiteY10" fmla="*/ 4616222 h 4616222"/>
              <a:gd name="connsiteX11" fmla="*/ 2437649 w 6646445"/>
              <a:gd name="connsiteY11" fmla="*/ 4616222 h 4616222"/>
              <a:gd name="connsiteX12" fmla="*/ 2437649 w 6646445"/>
              <a:gd name="connsiteY12" fmla="*/ 4611405 h 4616222"/>
              <a:gd name="connsiteX13" fmla="*/ 2307577 w 6646445"/>
              <a:gd name="connsiteY13" fmla="*/ 4616222 h 4616222"/>
              <a:gd name="connsiteX14" fmla="*/ 0 w 6646445"/>
              <a:gd name="connsiteY14" fmla="*/ 2308112 h 4616222"/>
              <a:gd name="connsiteX15" fmla="*/ 2307577 w 6646445"/>
              <a:gd name="connsiteY15" fmla="*/ 0 h 46162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646445" h="4616222">
                <a:moveTo>
                  <a:pt x="2307577" y="0"/>
                </a:moveTo>
                <a:cubicBezTo>
                  <a:pt x="2350933" y="0"/>
                  <a:pt x="2399110" y="0"/>
                  <a:pt x="2437649" y="4817"/>
                </a:cubicBezTo>
                <a:lnTo>
                  <a:pt x="2437649" y="0"/>
                </a:lnTo>
                <a:lnTo>
                  <a:pt x="3368763" y="0"/>
                </a:lnTo>
                <a:lnTo>
                  <a:pt x="3484934" y="0"/>
                </a:lnTo>
                <a:lnTo>
                  <a:pt x="5977490" y="0"/>
                </a:lnTo>
                <a:lnTo>
                  <a:pt x="6646445" y="0"/>
                </a:lnTo>
                <a:lnTo>
                  <a:pt x="6646445" y="4616222"/>
                </a:lnTo>
                <a:lnTo>
                  <a:pt x="5977490" y="4616222"/>
                </a:lnTo>
                <a:lnTo>
                  <a:pt x="3484934" y="4616222"/>
                </a:lnTo>
                <a:lnTo>
                  <a:pt x="3368763" y="4616222"/>
                </a:lnTo>
                <a:lnTo>
                  <a:pt x="2437649" y="4616222"/>
                </a:lnTo>
                <a:lnTo>
                  <a:pt x="2437649" y="4611405"/>
                </a:lnTo>
                <a:cubicBezTo>
                  <a:pt x="2394293" y="4616222"/>
                  <a:pt x="2350933" y="4616222"/>
                  <a:pt x="2307577" y="4616222"/>
                </a:cubicBezTo>
                <a:cubicBezTo>
                  <a:pt x="1030940" y="4616222"/>
                  <a:pt x="0" y="3585043"/>
                  <a:pt x="0" y="2308112"/>
                </a:cubicBezTo>
                <a:cubicBezTo>
                  <a:pt x="0" y="1031183"/>
                  <a:pt x="1035760" y="0"/>
                  <a:pt x="2307577" y="0"/>
                </a:cubicBezTo>
                <a:close/>
              </a:path>
            </a:pathLst>
          </a:custGeom>
          <a:solidFill>
            <a:schemeClr val="bg1">
              <a:lumMod val="95000"/>
            </a:schemeClr>
          </a:solidFill>
        </p:spPr>
        <p:txBody>
          <a:bodyPr wrap="square">
            <a:noAutofit/>
          </a:bodyPr>
          <a:lstStyle>
            <a:lvl1pPr algn="ctr">
              <a:defRPr>
                <a:solidFill>
                  <a:schemeClr val="bg1">
                    <a:lumMod val="95000"/>
                  </a:schemeClr>
                </a:solidFill>
              </a:defRPr>
            </a:lvl1pPr>
          </a:lstStyle>
          <a:p>
            <a:endParaRPr lang="en-US" dirty="0"/>
          </a:p>
        </p:txBody>
      </p:sp>
    </p:spTree>
    <p:extLst>
      <p:ext uri="{BB962C8B-B14F-4D97-AF65-F5344CB8AC3E}">
        <p14:creationId xmlns:p14="http://schemas.microsoft.com/office/powerpoint/2010/main" val="2204121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Divider 02">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ECF63C5A-2AC5-CC84-1DE7-21A54C292442}"/>
              </a:ext>
            </a:extLst>
          </p:cNvPr>
          <p:cNvGrpSpPr/>
          <p:nvPr userDrawn="1"/>
        </p:nvGrpSpPr>
        <p:grpSpPr>
          <a:xfrm>
            <a:off x="0" y="586049"/>
            <a:ext cx="4886325" cy="3436886"/>
            <a:chOff x="0" y="571761"/>
            <a:chExt cx="7188900" cy="5056445"/>
          </a:xfrm>
          <a:solidFill>
            <a:srgbClr val="5398A2"/>
          </a:solidFill>
        </p:grpSpPr>
        <p:sp>
          <p:nvSpPr>
            <p:cNvPr id="3" name="Freeform 2">
              <a:extLst>
                <a:ext uri="{FF2B5EF4-FFF2-40B4-BE49-F238E27FC236}">
                  <a16:creationId xmlns:a16="http://schemas.microsoft.com/office/drawing/2014/main" id="{D46FEE13-4DB5-7D09-7B0E-A418489DE3C3}"/>
                </a:ext>
              </a:extLst>
            </p:cNvPr>
            <p:cNvSpPr/>
            <p:nvPr userDrawn="1"/>
          </p:nvSpPr>
          <p:spPr>
            <a:xfrm rot="16200000">
              <a:off x="1930078" y="369383"/>
              <a:ext cx="5056444" cy="5461200"/>
            </a:xfrm>
            <a:custGeom>
              <a:avLst/>
              <a:gdLst>
                <a:gd name="connsiteX0" fmla="*/ 0 w 4487360"/>
                <a:gd name="connsiteY0" fmla="*/ 0 h 4844259"/>
                <a:gd name="connsiteX1" fmla="*/ 4487360 w 4487360"/>
                <a:gd name="connsiteY1" fmla="*/ 0 h 4844259"/>
                <a:gd name="connsiteX2" fmla="*/ 4487360 w 4487360"/>
                <a:gd name="connsiteY2" fmla="*/ 2474657 h 4844259"/>
                <a:gd name="connsiteX3" fmla="*/ 4482678 w 4487360"/>
                <a:gd name="connsiteY3" fmla="*/ 2474657 h 4844259"/>
                <a:gd name="connsiteX4" fmla="*/ 4487360 w 4487360"/>
                <a:gd name="connsiteY4" fmla="*/ 2601099 h 4844259"/>
                <a:gd name="connsiteX5" fmla="*/ 2243680 w 4487360"/>
                <a:gd name="connsiteY5" fmla="*/ 4844259 h 4844259"/>
                <a:gd name="connsiteX6" fmla="*/ 0 w 4487360"/>
                <a:gd name="connsiteY6" fmla="*/ 2601099 h 4844259"/>
                <a:gd name="connsiteX7" fmla="*/ 4683 w 4487360"/>
                <a:gd name="connsiteY7" fmla="*/ 2474657 h 4844259"/>
                <a:gd name="connsiteX8" fmla="*/ 0 w 4487360"/>
                <a:gd name="connsiteY8" fmla="*/ 2474657 h 4844259"/>
                <a:gd name="connsiteX9" fmla="*/ 0 w 4487360"/>
                <a:gd name="connsiteY9" fmla="*/ 0 h 4844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87360" h="4844259">
                  <a:moveTo>
                    <a:pt x="0" y="0"/>
                  </a:moveTo>
                  <a:lnTo>
                    <a:pt x="4487360" y="0"/>
                  </a:lnTo>
                  <a:lnTo>
                    <a:pt x="4487360" y="2474657"/>
                  </a:lnTo>
                  <a:lnTo>
                    <a:pt x="4482678" y="2474657"/>
                  </a:lnTo>
                  <a:cubicBezTo>
                    <a:pt x="4487360" y="2516804"/>
                    <a:pt x="4487360" y="2558953"/>
                    <a:pt x="4487360" y="2601099"/>
                  </a:cubicBezTo>
                  <a:cubicBezTo>
                    <a:pt x="4487360" y="3842097"/>
                    <a:pt x="3484966" y="4844259"/>
                    <a:pt x="2243680" y="4844259"/>
                  </a:cubicBezTo>
                  <a:cubicBezTo>
                    <a:pt x="1002397" y="4844259"/>
                    <a:pt x="0" y="3837411"/>
                    <a:pt x="0" y="2601099"/>
                  </a:cubicBezTo>
                  <a:cubicBezTo>
                    <a:pt x="0" y="2558953"/>
                    <a:pt x="0" y="2512121"/>
                    <a:pt x="4683" y="2474657"/>
                  </a:cubicBezTo>
                  <a:lnTo>
                    <a:pt x="0" y="2474657"/>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Freeform 1">
              <a:extLst>
                <a:ext uri="{FF2B5EF4-FFF2-40B4-BE49-F238E27FC236}">
                  <a16:creationId xmlns:a16="http://schemas.microsoft.com/office/drawing/2014/main" id="{B098FC1D-EFC8-8836-CAE0-0C12FA0CC4BF}"/>
                </a:ext>
              </a:extLst>
            </p:cNvPr>
            <p:cNvSpPr/>
            <p:nvPr userDrawn="1"/>
          </p:nvSpPr>
          <p:spPr>
            <a:xfrm rot="16200000">
              <a:off x="202378" y="369384"/>
              <a:ext cx="5056444" cy="5461200"/>
            </a:xfrm>
            <a:custGeom>
              <a:avLst/>
              <a:gdLst>
                <a:gd name="connsiteX0" fmla="*/ 0 w 4487360"/>
                <a:gd name="connsiteY0" fmla="*/ 0 h 4844259"/>
                <a:gd name="connsiteX1" fmla="*/ 4487360 w 4487360"/>
                <a:gd name="connsiteY1" fmla="*/ 0 h 4844259"/>
                <a:gd name="connsiteX2" fmla="*/ 4487360 w 4487360"/>
                <a:gd name="connsiteY2" fmla="*/ 2474657 h 4844259"/>
                <a:gd name="connsiteX3" fmla="*/ 4482678 w 4487360"/>
                <a:gd name="connsiteY3" fmla="*/ 2474657 h 4844259"/>
                <a:gd name="connsiteX4" fmla="*/ 4487360 w 4487360"/>
                <a:gd name="connsiteY4" fmla="*/ 2601099 h 4844259"/>
                <a:gd name="connsiteX5" fmla="*/ 2243680 w 4487360"/>
                <a:gd name="connsiteY5" fmla="*/ 4844259 h 4844259"/>
                <a:gd name="connsiteX6" fmla="*/ 0 w 4487360"/>
                <a:gd name="connsiteY6" fmla="*/ 2601099 h 4844259"/>
                <a:gd name="connsiteX7" fmla="*/ 4683 w 4487360"/>
                <a:gd name="connsiteY7" fmla="*/ 2474657 h 4844259"/>
                <a:gd name="connsiteX8" fmla="*/ 0 w 4487360"/>
                <a:gd name="connsiteY8" fmla="*/ 2474657 h 4844259"/>
                <a:gd name="connsiteX9" fmla="*/ 0 w 4487360"/>
                <a:gd name="connsiteY9" fmla="*/ 0 h 4844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87360" h="4844259">
                  <a:moveTo>
                    <a:pt x="0" y="0"/>
                  </a:moveTo>
                  <a:lnTo>
                    <a:pt x="4487360" y="0"/>
                  </a:lnTo>
                  <a:lnTo>
                    <a:pt x="4487360" y="2474657"/>
                  </a:lnTo>
                  <a:lnTo>
                    <a:pt x="4482678" y="2474657"/>
                  </a:lnTo>
                  <a:cubicBezTo>
                    <a:pt x="4487360" y="2516804"/>
                    <a:pt x="4487360" y="2558953"/>
                    <a:pt x="4487360" y="2601099"/>
                  </a:cubicBezTo>
                  <a:cubicBezTo>
                    <a:pt x="4487360" y="3842097"/>
                    <a:pt x="3484966" y="4844259"/>
                    <a:pt x="2243680" y="4844259"/>
                  </a:cubicBezTo>
                  <a:cubicBezTo>
                    <a:pt x="1002397" y="4844259"/>
                    <a:pt x="0" y="3837411"/>
                    <a:pt x="0" y="2601099"/>
                  </a:cubicBezTo>
                  <a:cubicBezTo>
                    <a:pt x="0" y="2558953"/>
                    <a:pt x="0" y="2512121"/>
                    <a:pt x="4683" y="2474657"/>
                  </a:cubicBezTo>
                  <a:lnTo>
                    <a:pt x="0" y="2474657"/>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8" name="Freeform 7">
            <a:extLst>
              <a:ext uri="{FF2B5EF4-FFF2-40B4-BE49-F238E27FC236}">
                <a16:creationId xmlns:a16="http://schemas.microsoft.com/office/drawing/2014/main" id="{C9191872-FD39-9640-9FBD-E895199BE50F}"/>
              </a:ext>
            </a:extLst>
          </p:cNvPr>
          <p:cNvSpPr/>
          <p:nvPr userDrawn="1"/>
        </p:nvSpPr>
        <p:spPr>
          <a:xfrm>
            <a:off x="0" y="2225346"/>
            <a:ext cx="1800000" cy="36000"/>
          </a:xfrm>
          <a:custGeom>
            <a:avLst/>
            <a:gdLst>
              <a:gd name="connsiteX0" fmla="*/ 1 w 4076555"/>
              <a:gd name="connsiteY0" fmla="*/ 0 h 51458"/>
              <a:gd name="connsiteX1" fmla="*/ 4076556 w 4076555"/>
              <a:gd name="connsiteY1" fmla="*/ 0 h 51458"/>
              <a:gd name="connsiteX2" fmla="*/ 4076556 w 4076555"/>
              <a:gd name="connsiteY2" fmla="*/ 51459 h 51458"/>
              <a:gd name="connsiteX3" fmla="*/ 1 w 4076555"/>
              <a:gd name="connsiteY3" fmla="*/ 51459 h 51458"/>
            </a:gdLst>
            <a:ahLst/>
            <a:cxnLst>
              <a:cxn ang="0">
                <a:pos x="connsiteX0" y="connsiteY0"/>
              </a:cxn>
              <a:cxn ang="0">
                <a:pos x="connsiteX1" y="connsiteY1"/>
              </a:cxn>
              <a:cxn ang="0">
                <a:pos x="connsiteX2" y="connsiteY2"/>
              </a:cxn>
              <a:cxn ang="0">
                <a:pos x="connsiteX3" y="connsiteY3"/>
              </a:cxn>
            </a:cxnLst>
            <a:rect l="l" t="t" r="r" b="b"/>
            <a:pathLst>
              <a:path w="4076555" h="51458">
                <a:moveTo>
                  <a:pt x="1" y="0"/>
                </a:moveTo>
                <a:lnTo>
                  <a:pt x="4076556" y="0"/>
                </a:lnTo>
                <a:lnTo>
                  <a:pt x="4076556" y="51459"/>
                </a:lnTo>
                <a:lnTo>
                  <a:pt x="1" y="51459"/>
                </a:lnTo>
                <a:close/>
              </a:path>
            </a:pathLst>
          </a:custGeom>
          <a:solidFill>
            <a:schemeClr val="bg1"/>
          </a:solidFill>
          <a:ln w="24491" cap="flat">
            <a:solidFill>
              <a:schemeClr val="bg1"/>
            </a:solidFill>
            <a:prstDash val="solid"/>
            <a:miter/>
          </a:ln>
        </p:spPr>
        <p:txBody>
          <a:bodyPr rtlCol="0" anchor="ctr"/>
          <a:lstStyle/>
          <a:p>
            <a:endParaRPr lang="en-US"/>
          </a:p>
        </p:txBody>
      </p:sp>
      <p:sp>
        <p:nvSpPr>
          <p:cNvPr id="47" name="Text Placeholder 23">
            <a:extLst>
              <a:ext uri="{FF2B5EF4-FFF2-40B4-BE49-F238E27FC236}">
                <a16:creationId xmlns:a16="http://schemas.microsoft.com/office/drawing/2014/main" id="{AE77B303-149B-3242-B9F9-CA4AA9DCA5E4}"/>
              </a:ext>
            </a:extLst>
          </p:cNvPr>
          <p:cNvSpPr>
            <a:spLocks noGrp="1"/>
          </p:cNvSpPr>
          <p:nvPr>
            <p:ph type="body" sz="quarter" idx="17" hasCustomPrompt="1"/>
          </p:nvPr>
        </p:nvSpPr>
        <p:spPr>
          <a:xfrm>
            <a:off x="624393" y="1284446"/>
            <a:ext cx="2066906" cy="582221"/>
          </a:xfrm>
          <a:prstGeom prst="rect">
            <a:avLst/>
          </a:prstGeom>
        </p:spPr>
        <p:txBody>
          <a:bodyPr>
            <a:noAutofit/>
          </a:bodyPr>
          <a:lstStyle>
            <a:lvl1pPr marL="0" indent="0" algn="l">
              <a:buNone/>
              <a:defRPr sz="9000" b="0" i="0">
                <a:solidFill>
                  <a:schemeClr val="bg1"/>
                </a:solidFill>
                <a:latin typeface="+mn-lt"/>
              </a:defRPr>
            </a:lvl1pPr>
          </a:lstStyle>
          <a:p>
            <a:pPr lvl="0"/>
            <a:r>
              <a:rPr lang="en-US" dirty="0"/>
              <a:t>01</a:t>
            </a:r>
          </a:p>
        </p:txBody>
      </p:sp>
      <p:sp>
        <p:nvSpPr>
          <p:cNvPr id="6" name="Picture Placeholder 5">
            <a:extLst>
              <a:ext uri="{FF2B5EF4-FFF2-40B4-BE49-F238E27FC236}">
                <a16:creationId xmlns:a16="http://schemas.microsoft.com/office/drawing/2014/main" id="{C7080B12-7505-4464-AC27-EA78F1E34FD8}"/>
              </a:ext>
            </a:extLst>
          </p:cNvPr>
          <p:cNvSpPr>
            <a:spLocks noGrp="1"/>
          </p:cNvSpPr>
          <p:nvPr>
            <p:ph type="pic" sz="quarter" idx="19"/>
          </p:nvPr>
        </p:nvSpPr>
        <p:spPr>
          <a:xfrm>
            <a:off x="4396968" y="800841"/>
            <a:ext cx="7795032" cy="5413961"/>
          </a:xfrm>
          <a:custGeom>
            <a:avLst/>
            <a:gdLst>
              <a:gd name="connsiteX0" fmla="*/ 2307577 w 6646445"/>
              <a:gd name="connsiteY0" fmla="*/ 0 h 4616222"/>
              <a:gd name="connsiteX1" fmla="*/ 2437649 w 6646445"/>
              <a:gd name="connsiteY1" fmla="*/ 4817 h 4616222"/>
              <a:gd name="connsiteX2" fmla="*/ 2437649 w 6646445"/>
              <a:gd name="connsiteY2" fmla="*/ 0 h 4616222"/>
              <a:gd name="connsiteX3" fmla="*/ 3368763 w 6646445"/>
              <a:gd name="connsiteY3" fmla="*/ 0 h 4616222"/>
              <a:gd name="connsiteX4" fmla="*/ 3484934 w 6646445"/>
              <a:gd name="connsiteY4" fmla="*/ 0 h 4616222"/>
              <a:gd name="connsiteX5" fmla="*/ 5977490 w 6646445"/>
              <a:gd name="connsiteY5" fmla="*/ 0 h 4616222"/>
              <a:gd name="connsiteX6" fmla="*/ 6646445 w 6646445"/>
              <a:gd name="connsiteY6" fmla="*/ 0 h 4616222"/>
              <a:gd name="connsiteX7" fmla="*/ 6646445 w 6646445"/>
              <a:gd name="connsiteY7" fmla="*/ 4616222 h 4616222"/>
              <a:gd name="connsiteX8" fmla="*/ 5977490 w 6646445"/>
              <a:gd name="connsiteY8" fmla="*/ 4616222 h 4616222"/>
              <a:gd name="connsiteX9" fmla="*/ 3484934 w 6646445"/>
              <a:gd name="connsiteY9" fmla="*/ 4616222 h 4616222"/>
              <a:gd name="connsiteX10" fmla="*/ 3368763 w 6646445"/>
              <a:gd name="connsiteY10" fmla="*/ 4616222 h 4616222"/>
              <a:gd name="connsiteX11" fmla="*/ 2437649 w 6646445"/>
              <a:gd name="connsiteY11" fmla="*/ 4616222 h 4616222"/>
              <a:gd name="connsiteX12" fmla="*/ 2437649 w 6646445"/>
              <a:gd name="connsiteY12" fmla="*/ 4611405 h 4616222"/>
              <a:gd name="connsiteX13" fmla="*/ 2307577 w 6646445"/>
              <a:gd name="connsiteY13" fmla="*/ 4616222 h 4616222"/>
              <a:gd name="connsiteX14" fmla="*/ 0 w 6646445"/>
              <a:gd name="connsiteY14" fmla="*/ 2308112 h 4616222"/>
              <a:gd name="connsiteX15" fmla="*/ 2307577 w 6646445"/>
              <a:gd name="connsiteY15" fmla="*/ 0 h 46162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646445" h="4616222">
                <a:moveTo>
                  <a:pt x="2307577" y="0"/>
                </a:moveTo>
                <a:cubicBezTo>
                  <a:pt x="2350933" y="0"/>
                  <a:pt x="2399110" y="0"/>
                  <a:pt x="2437649" y="4817"/>
                </a:cubicBezTo>
                <a:lnTo>
                  <a:pt x="2437649" y="0"/>
                </a:lnTo>
                <a:lnTo>
                  <a:pt x="3368763" y="0"/>
                </a:lnTo>
                <a:lnTo>
                  <a:pt x="3484934" y="0"/>
                </a:lnTo>
                <a:lnTo>
                  <a:pt x="5977490" y="0"/>
                </a:lnTo>
                <a:lnTo>
                  <a:pt x="6646445" y="0"/>
                </a:lnTo>
                <a:lnTo>
                  <a:pt x="6646445" y="4616222"/>
                </a:lnTo>
                <a:lnTo>
                  <a:pt x="5977490" y="4616222"/>
                </a:lnTo>
                <a:lnTo>
                  <a:pt x="3484934" y="4616222"/>
                </a:lnTo>
                <a:lnTo>
                  <a:pt x="3368763" y="4616222"/>
                </a:lnTo>
                <a:lnTo>
                  <a:pt x="2437649" y="4616222"/>
                </a:lnTo>
                <a:lnTo>
                  <a:pt x="2437649" y="4611405"/>
                </a:lnTo>
                <a:cubicBezTo>
                  <a:pt x="2394293" y="4616222"/>
                  <a:pt x="2350933" y="4616222"/>
                  <a:pt x="2307577" y="4616222"/>
                </a:cubicBezTo>
                <a:cubicBezTo>
                  <a:pt x="1030940" y="4616222"/>
                  <a:pt x="0" y="3585043"/>
                  <a:pt x="0" y="2308112"/>
                </a:cubicBezTo>
                <a:cubicBezTo>
                  <a:pt x="0" y="1031183"/>
                  <a:pt x="1035760" y="0"/>
                  <a:pt x="2307577" y="0"/>
                </a:cubicBezTo>
                <a:close/>
              </a:path>
            </a:pathLst>
          </a:custGeom>
          <a:solidFill>
            <a:schemeClr val="bg1">
              <a:lumMod val="95000"/>
            </a:schemeClr>
          </a:solidFill>
        </p:spPr>
        <p:txBody>
          <a:bodyPr wrap="square">
            <a:noAutofit/>
          </a:bodyPr>
          <a:lstStyle>
            <a:lvl1pPr algn="ctr">
              <a:defRPr>
                <a:solidFill>
                  <a:schemeClr val="bg1">
                    <a:lumMod val="95000"/>
                  </a:schemeClr>
                </a:solidFill>
              </a:defRPr>
            </a:lvl1pPr>
          </a:lstStyle>
          <a:p>
            <a:endParaRPr lang="en-US" dirty="0"/>
          </a:p>
        </p:txBody>
      </p:sp>
    </p:spTree>
    <p:extLst>
      <p:ext uri="{BB962C8B-B14F-4D97-AF65-F5344CB8AC3E}">
        <p14:creationId xmlns:p14="http://schemas.microsoft.com/office/powerpoint/2010/main" val="9510553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ext Only Slide">
    <p:spTree>
      <p:nvGrpSpPr>
        <p:cNvPr id="1" name=""/>
        <p:cNvGrpSpPr/>
        <p:nvPr/>
      </p:nvGrpSpPr>
      <p:grpSpPr>
        <a:xfrm>
          <a:off x="0" y="0"/>
          <a:ext cx="0" cy="0"/>
          <a:chOff x="0" y="0"/>
          <a:chExt cx="0" cy="0"/>
        </a:xfrm>
      </p:grpSpPr>
      <p:sp>
        <p:nvSpPr>
          <p:cNvPr id="2" name="Text Placeholder 17">
            <a:extLst>
              <a:ext uri="{FF2B5EF4-FFF2-40B4-BE49-F238E27FC236}">
                <a16:creationId xmlns:a16="http://schemas.microsoft.com/office/drawing/2014/main" id="{F491658C-0475-E62C-8D89-FEF9C4B3B1CF}"/>
              </a:ext>
            </a:extLst>
          </p:cNvPr>
          <p:cNvSpPr>
            <a:spLocks noGrp="1"/>
          </p:cNvSpPr>
          <p:nvPr>
            <p:ph type="body" sz="quarter" idx="18" hasCustomPrompt="1"/>
          </p:nvPr>
        </p:nvSpPr>
        <p:spPr>
          <a:xfrm>
            <a:off x="798380" y="2045704"/>
            <a:ext cx="10614687" cy="3849918"/>
          </a:xfrm>
          <a:prstGeom prst="rect">
            <a:avLst/>
          </a:prstGeom>
        </p:spPr>
        <p:txBody>
          <a:bodyPr/>
          <a:lstStyle>
            <a:lvl1pPr algn="l">
              <a:buNone/>
              <a:defRPr sz="2400" b="0" i="0" spc="0">
                <a:solidFill>
                  <a:srgbClr val="404040"/>
                </a:solidFill>
                <a:latin typeface="+mn-lt"/>
              </a:defRPr>
            </a:lvl1pPr>
            <a:lvl2pPr>
              <a:buNone/>
              <a:defRPr sz="2000" b="0" i="0" spc="300">
                <a:solidFill>
                  <a:schemeClr val="bg1"/>
                </a:solidFill>
                <a:latin typeface="Montserrat Light" pitchFamily="2" charset="77"/>
              </a:defRPr>
            </a:lvl2pPr>
            <a:lvl3pPr>
              <a:buNone/>
              <a:defRPr sz="2000" b="0" i="0" spc="300">
                <a:solidFill>
                  <a:schemeClr val="bg1"/>
                </a:solidFill>
                <a:latin typeface="Montserrat Light" pitchFamily="2" charset="77"/>
              </a:defRPr>
            </a:lvl3pPr>
            <a:lvl4pPr>
              <a:buNone/>
              <a:defRPr sz="2000" b="0" i="0" spc="300">
                <a:solidFill>
                  <a:schemeClr val="bg1"/>
                </a:solidFill>
                <a:latin typeface="Montserrat Light" pitchFamily="2" charset="77"/>
              </a:defRPr>
            </a:lvl4pPr>
            <a:lvl5pPr>
              <a:buNone/>
              <a:defRPr sz="2000" b="0" i="0" spc="300">
                <a:solidFill>
                  <a:schemeClr val="bg1"/>
                </a:solidFill>
                <a:latin typeface="Montserrat Light" pitchFamily="2" charset="77"/>
              </a:defRPr>
            </a:lvl5pPr>
          </a:lstStyle>
          <a:p>
            <a:pPr lvl="0"/>
            <a:r>
              <a:rPr lang="en-GB" dirty="0"/>
              <a:t>Click to type…</a:t>
            </a:r>
            <a:endParaRPr lang="en-US" dirty="0"/>
          </a:p>
        </p:txBody>
      </p:sp>
      <p:sp>
        <p:nvSpPr>
          <p:cNvPr id="3" name="Text Placeholder 23">
            <a:extLst>
              <a:ext uri="{FF2B5EF4-FFF2-40B4-BE49-F238E27FC236}">
                <a16:creationId xmlns:a16="http://schemas.microsoft.com/office/drawing/2014/main" id="{42FA9414-C07A-E4F5-AB85-1650A2A6BDD3}"/>
              </a:ext>
            </a:extLst>
          </p:cNvPr>
          <p:cNvSpPr>
            <a:spLocks noGrp="1"/>
          </p:cNvSpPr>
          <p:nvPr>
            <p:ph type="body" sz="quarter" idx="16" hasCustomPrompt="1"/>
          </p:nvPr>
        </p:nvSpPr>
        <p:spPr>
          <a:xfrm>
            <a:off x="798381" y="761603"/>
            <a:ext cx="10614687" cy="803654"/>
          </a:xfrm>
          <a:prstGeom prst="rect">
            <a:avLst/>
          </a:prstGeom>
        </p:spPr>
        <p:txBody>
          <a:bodyPr>
            <a:noAutofit/>
          </a:bodyPr>
          <a:lstStyle>
            <a:lvl1pPr marL="0" indent="0" algn="l">
              <a:buNone/>
              <a:defRPr sz="3600" b="1" i="0">
                <a:solidFill>
                  <a:srgbClr val="404040"/>
                </a:solidFill>
                <a:latin typeface="+mn-lt"/>
              </a:defRPr>
            </a:lvl1pPr>
          </a:lstStyle>
          <a:p>
            <a:pPr lvl="0"/>
            <a:r>
              <a:rPr lang="en-US" dirty="0"/>
              <a:t>Heading</a:t>
            </a:r>
          </a:p>
        </p:txBody>
      </p:sp>
    </p:spTree>
    <p:extLst>
      <p:ext uri="{BB962C8B-B14F-4D97-AF65-F5344CB8AC3E}">
        <p14:creationId xmlns:p14="http://schemas.microsoft.com/office/powerpoint/2010/main" val="25466941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Photo/Text Slide 01">
    <p:spTree>
      <p:nvGrpSpPr>
        <p:cNvPr id="1" name=""/>
        <p:cNvGrpSpPr/>
        <p:nvPr/>
      </p:nvGrpSpPr>
      <p:grpSpPr>
        <a:xfrm>
          <a:off x="0" y="0"/>
          <a:ext cx="0" cy="0"/>
          <a:chOff x="0" y="0"/>
          <a:chExt cx="0" cy="0"/>
        </a:xfrm>
      </p:grpSpPr>
      <p:sp>
        <p:nvSpPr>
          <p:cNvPr id="2" name="Freeform 1">
            <a:extLst>
              <a:ext uri="{FF2B5EF4-FFF2-40B4-BE49-F238E27FC236}">
                <a16:creationId xmlns:a16="http://schemas.microsoft.com/office/drawing/2014/main" id="{9B064538-E1B5-B6C1-C4B2-0671259EDDB6}"/>
              </a:ext>
            </a:extLst>
          </p:cNvPr>
          <p:cNvSpPr/>
          <p:nvPr userDrawn="1"/>
        </p:nvSpPr>
        <p:spPr>
          <a:xfrm>
            <a:off x="391600" y="1650205"/>
            <a:ext cx="3423163" cy="4573986"/>
          </a:xfrm>
          <a:custGeom>
            <a:avLst/>
            <a:gdLst>
              <a:gd name="connsiteX0" fmla="*/ 3998034 w 3998034"/>
              <a:gd name="connsiteY0" fmla="*/ 0 h 4950763"/>
              <a:gd name="connsiteX1" fmla="*/ 3998034 w 3998034"/>
              <a:gd name="connsiteY1" fmla="*/ 634748 h 4950763"/>
              <a:gd name="connsiteX2" fmla="*/ 3998034 w 3998034"/>
              <a:gd name="connsiteY2" fmla="*/ 2204807 h 4950763"/>
              <a:gd name="connsiteX3" fmla="*/ 3998034 w 3998034"/>
              <a:gd name="connsiteY3" fmla="*/ 2317461 h 4950763"/>
              <a:gd name="connsiteX4" fmla="*/ 3998034 w 3998034"/>
              <a:gd name="connsiteY4" fmla="*/ 2839555 h 4950763"/>
              <a:gd name="connsiteX5" fmla="*/ 3993862 w 3998034"/>
              <a:gd name="connsiteY5" fmla="*/ 2839555 h 4950763"/>
              <a:gd name="connsiteX6" fmla="*/ 3998034 w 3998034"/>
              <a:gd name="connsiteY6" fmla="*/ 2952209 h 4950763"/>
              <a:gd name="connsiteX7" fmla="*/ 1999017 w 3998034"/>
              <a:gd name="connsiteY7" fmla="*/ 4950763 h 4950763"/>
              <a:gd name="connsiteX8" fmla="*/ 0 w 3998034"/>
              <a:gd name="connsiteY8" fmla="*/ 2952209 h 4950763"/>
              <a:gd name="connsiteX9" fmla="*/ 4172 w 3998034"/>
              <a:gd name="connsiteY9" fmla="*/ 2839555 h 4950763"/>
              <a:gd name="connsiteX10" fmla="*/ 0 w 3998034"/>
              <a:gd name="connsiteY10" fmla="*/ 2839555 h 4950763"/>
              <a:gd name="connsiteX11" fmla="*/ 0 w 3998034"/>
              <a:gd name="connsiteY11" fmla="*/ 2317461 h 4950763"/>
              <a:gd name="connsiteX12" fmla="*/ 0 w 3998034"/>
              <a:gd name="connsiteY12" fmla="*/ 2204807 h 4950763"/>
              <a:gd name="connsiteX13" fmla="*/ 0 w 3998034"/>
              <a:gd name="connsiteY13" fmla="*/ 634748 h 4950763"/>
              <a:gd name="connsiteX14" fmla="*/ 0 w 3998034"/>
              <a:gd name="connsiteY14" fmla="*/ 0 h 495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998034" h="4950763">
                <a:moveTo>
                  <a:pt x="3998034" y="0"/>
                </a:moveTo>
                <a:lnTo>
                  <a:pt x="3998034" y="634748"/>
                </a:lnTo>
                <a:lnTo>
                  <a:pt x="3998034" y="2204807"/>
                </a:lnTo>
                <a:lnTo>
                  <a:pt x="3998034" y="2317461"/>
                </a:lnTo>
                <a:lnTo>
                  <a:pt x="3998034" y="2839555"/>
                </a:lnTo>
                <a:lnTo>
                  <a:pt x="3993862" y="2839555"/>
                </a:lnTo>
                <a:cubicBezTo>
                  <a:pt x="3998034" y="2877106"/>
                  <a:pt x="3998034" y="2914659"/>
                  <a:pt x="3998034" y="2952209"/>
                </a:cubicBezTo>
                <a:cubicBezTo>
                  <a:pt x="3998034" y="4057882"/>
                  <a:pt x="3104946" y="4950763"/>
                  <a:pt x="1999017" y="4950763"/>
                </a:cubicBezTo>
                <a:cubicBezTo>
                  <a:pt x="893090" y="4950763"/>
                  <a:pt x="0" y="4053707"/>
                  <a:pt x="0" y="2952209"/>
                </a:cubicBezTo>
                <a:cubicBezTo>
                  <a:pt x="0" y="2914659"/>
                  <a:pt x="0" y="2872934"/>
                  <a:pt x="4172" y="2839555"/>
                </a:cubicBezTo>
                <a:lnTo>
                  <a:pt x="0" y="2839555"/>
                </a:lnTo>
                <a:lnTo>
                  <a:pt x="0" y="2317461"/>
                </a:lnTo>
                <a:lnTo>
                  <a:pt x="0" y="2204807"/>
                </a:lnTo>
                <a:lnTo>
                  <a:pt x="0" y="634748"/>
                </a:lnTo>
                <a:lnTo>
                  <a:pt x="0" y="0"/>
                </a:lnTo>
                <a:close/>
              </a:path>
            </a:pathLst>
          </a:custGeom>
          <a:solidFill>
            <a:srgbClr val="5398A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r"/>
            <a:endParaRPr lang="en-US" dirty="0"/>
          </a:p>
        </p:txBody>
      </p:sp>
      <p:cxnSp>
        <p:nvCxnSpPr>
          <p:cNvPr id="6" name="Straight Connector 5">
            <a:extLst>
              <a:ext uri="{FF2B5EF4-FFF2-40B4-BE49-F238E27FC236}">
                <a16:creationId xmlns:a16="http://schemas.microsoft.com/office/drawing/2014/main" id="{CDF15AA0-BAB5-D100-8C2E-7AFCA8758823}"/>
              </a:ext>
            </a:extLst>
          </p:cNvPr>
          <p:cNvCxnSpPr>
            <a:cxnSpLocks/>
          </p:cNvCxnSpPr>
          <p:nvPr userDrawn="1"/>
        </p:nvCxnSpPr>
        <p:spPr>
          <a:xfrm>
            <a:off x="555777" y="3230134"/>
            <a:ext cx="3094808"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7" name="Text Placeholder 32">
            <a:extLst>
              <a:ext uri="{FF2B5EF4-FFF2-40B4-BE49-F238E27FC236}">
                <a16:creationId xmlns:a16="http://schemas.microsoft.com/office/drawing/2014/main" id="{1C0A8D23-C9F8-5837-E534-6D23D7BC3CAB}"/>
              </a:ext>
            </a:extLst>
          </p:cNvPr>
          <p:cNvSpPr>
            <a:spLocks noGrp="1"/>
          </p:cNvSpPr>
          <p:nvPr>
            <p:ph type="body" sz="quarter" idx="18" hasCustomPrompt="1"/>
          </p:nvPr>
        </p:nvSpPr>
        <p:spPr>
          <a:xfrm>
            <a:off x="675021" y="3392026"/>
            <a:ext cx="1532272" cy="1049221"/>
          </a:xfrm>
          <a:prstGeom prst="rect">
            <a:avLst/>
          </a:prstGeom>
        </p:spPr>
        <p:txBody>
          <a:bodyPr anchor="t">
            <a:noAutofit/>
          </a:bodyPr>
          <a:lstStyle>
            <a:lvl1pPr marL="0" indent="0" algn="l">
              <a:lnSpc>
                <a:spcPts val="2520"/>
              </a:lnSpc>
              <a:spcBef>
                <a:spcPts val="0"/>
              </a:spcBef>
              <a:buNone/>
              <a:defRPr sz="28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8" name="Text Placeholder 32">
            <a:extLst>
              <a:ext uri="{FF2B5EF4-FFF2-40B4-BE49-F238E27FC236}">
                <a16:creationId xmlns:a16="http://schemas.microsoft.com/office/drawing/2014/main" id="{0688FA21-E612-22B2-749C-37E325FCAF97}"/>
              </a:ext>
            </a:extLst>
          </p:cNvPr>
          <p:cNvSpPr>
            <a:spLocks noGrp="1"/>
          </p:cNvSpPr>
          <p:nvPr>
            <p:ph type="body" sz="quarter" idx="19" hasCustomPrompt="1"/>
          </p:nvPr>
        </p:nvSpPr>
        <p:spPr>
          <a:xfrm>
            <a:off x="691820" y="2457107"/>
            <a:ext cx="1197303" cy="385564"/>
          </a:xfrm>
          <a:prstGeom prst="rect">
            <a:avLst/>
          </a:prstGeom>
        </p:spPr>
        <p:txBody>
          <a:bodyPr anchor="t">
            <a:noAutofit/>
          </a:bodyPr>
          <a:lstStyle>
            <a:lvl1pPr marL="0" indent="0" algn="l">
              <a:lnSpc>
                <a:spcPct val="100000"/>
              </a:lnSpc>
              <a:spcBef>
                <a:spcPts val="0"/>
              </a:spcBef>
              <a:buNone/>
              <a:defRPr sz="4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01</a:t>
            </a:r>
            <a:endParaRPr lang="en-US" dirty="0"/>
          </a:p>
        </p:txBody>
      </p:sp>
      <p:sp>
        <p:nvSpPr>
          <p:cNvPr id="9" name="Picture Placeholder 100">
            <a:extLst>
              <a:ext uri="{FF2B5EF4-FFF2-40B4-BE49-F238E27FC236}">
                <a16:creationId xmlns:a16="http://schemas.microsoft.com/office/drawing/2014/main" id="{BD22B5C7-C6F0-5F54-FD85-23FAA23A6BFF}"/>
              </a:ext>
            </a:extLst>
          </p:cNvPr>
          <p:cNvSpPr>
            <a:spLocks noGrp="1"/>
          </p:cNvSpPr>
          <p:nvPr>
            <p:ph type="pic" sz="quarter" idx="10"/>
          </p:nvPr>
        </p:nvSpPr>
        <p:spPr>
          <a:xfrm>
            <a:off x="391600" y="0"/>
            <a:ext cx="3423163" cy="1945748"/>
          </a:xfrm>
          <a:custGeom>
            <a:avLst/>
            <a:gdLst>
              <a:gd name="connsiteX0" fmla="*/ 0 w 1511252"/>
              <a:gd name="connsiteY0" fmla="*/ 0 h 3351974"/>
              <a:gd name="connsiteX1" fmla="*/ 1511252 w 1511252"/>
              <a:gd name="connsiteY1" fmla="*/ 0 h 3351974"/>
              <a:gd name="connsiteX2" fmla="*/ 1511252 w 1511252"/>
              <a:gd name="connsiteY2" fmla="*/ 3351974 h 3351974"/>
              <a:gd name="connsiteX3" fmla="*/ 0 w 1511252"/>
              <a:gd name="connsiteY3" fmla="*/ 3351974 h 3351974"/>
            </a:gdLst>
            <a:ahLst/>
            <a:cxnLst>
              <a:cxn ang="0">
                <a:pos x="connsiteX0" y="connsiteY0"/>
              </a:cxn>
              <a:cxn ang="0">
                <a:pos x="connsiteX1" y="connsiteY1"/>
              </a:cxn>
              <a:cxn ang="0">
                <a:pos x="connsiteX2" y="connsiteY2"/>
              </a:cxn>
              <a:cxn ang="0">
                <a:pos x="connsiteX3" y="connsiteY3"/>
              </a:cxn>
            </a:cxnLst>
            <a:rect l="l" t="t" r="r" b="b"/>
            <a:pathLst>
              <a:path w="1511252" h="3351974">
                <a:moveTo>
                  <a:pt x="0" y="0"/>
                </a:moveTo>
                <a:lnTo>
                  <a:pt x="1511252" y="0"/>
                </a:lnTo>
                <a:lnTo>
                  <a:pt x="1511252" y="3351974"/>
                </a:lnTo>
                <a:lnTo>
                  <a:pt x="0" y="3351974"/>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10" name="Text Placeholder 17">
            <a:extLst>
              <a:ext uri="{FF2B5EF4-FFF2-40B4-BE49-F238E27FC236}">
                <a16:creationId xmlns:a16="http://schemas.microsoft.com/office/drawing/2014/main" id="{040AD1CE-E860-5218-B80A-B69AF77B55A1}"/>
              </a:ext>
            </a:extLst>
          </p:cNvPr>
          <p:cNvSpPr>
            <a:spLocks noGrp="1"/>
          </p:cNvSpPr>
          <p:nvPr>
            <p:ph type="body" sz="quarter" idx="20" hasCustomPrompt="1"/>
          </p:nvPr>
        </p:nvSpPr>
        <p:spPr>
          <a:xfrm>
            <a:off x="4594468" y="2045704"/>
            <a:ext cx="6961476" cy="3849918"/>
          </a:xfrm>
          <a:prstGeom prst="rect">
            <a:avLst/>
          </a:prstGeom>
        </p:spPr>
        <p:txBody>
          <a:bodyPr/>
          <a:lstStyle>
            <a:lvl1pPr algn="l">
              <a:buNone/>
              <a:defRPr sz="2400" b="0" i="0" spc="0">
                <a:solidFill>
                  <a:srgbClr val="404040"/>
                </a:solidFill>
                <a:latin typeface="+mn-lt"/>
              </a:defRPr>
            </a:lvl1pPr>
            <a:lvl2pPr>
              <a:buNone/>
              <a:defRPr sz="2000" b="0" i="0" spc="300">
                <a:solidFill>
                  <a:schemeClr val="bg1"/>
                </a:solidFill>
                <a:latin typeface="Montserrat Light" pitchFamily="2" charset="77"/>
              </a:defRPr>
            </a:lvl2pPr>
            <a:lvl3pPr>
              <a:buNone/>
              <a:defRPr sz="2000" b="0" i="0" spc="300">
                <a:solidFill>
                  <a:schemeClr val="bg1"/>
                </a:solidFill>
                <a:latin typeface="Montserrat Light" pitchFamily="2" charset="77"/>
              </a:defRPr>
            </a:lvl3pPr>
            <a:lvl4pPr>
              <a:buNone/>
              <a:defRPr sz="2000" b="0" i="0" spc="300">
                <a:solidFill>
                  <a:schemeClr val="bg1"/>
                </a:solidFill>
                <a:latin typeface="Montserrat Light" pitchFamily="2" charset="77"/>
              </a:defRPr>
            </a:lvl4pPr>
            <a:lvl5pPr>
              <a:buNone/>
              <a:defRPr sz="2000" b="0" i="0" spc="300">
                <a:solidFill>
                  <a:schemeClr val="bg1"/>
                </a:solidFill>
                <a:latin typeface="Montserrat Light" pitchFamily="2" charset="77"/>
              </a:defRPr>
            </a:lvl5pPr>
          </a:lstStyle>
          <a:p>
            <a:pPr lvl="0"/>
            <a:r>
              <a:rPr lang="en-GB" dirty="0"/>
              <a:t>Click to type…</a:t>
            </a:r>
            <a:endParaRPr lang="en-US" dirty="0"/>
          </a:p>
        </p:txBody>
      </p:sp>
      <p:sp>
        <p:nvSpPr>
          <p:cNvPr id="11" name="Text Placeholder 23">
            <a:extLst>
              <a:ext uri="{FF2B5EF4-FFF2-40B4-BE49-F238E27FC236}">
                <a16:creationId xmlns:a16="http://schemas.microsoft.com/office/drawing/2014/main" id="{E77A2991-6E04-5086-DE80-DB9682314BAF}"/>
              </a:ext>
            </a:extLst>
          </p:cNvPr>
          <p:cNvSpPr>
            <a:spLocks noGrp="1"/>
          </p:cNvSpPr>
          <p:nvPr>
            <p:ph type="body" sz="quarter" idx="16" hasCustomPrompt="1"/>
          </p:nvPr>
        </p:nvSpPr>
        <p:spPr>
          <a:xfrm>
            <a:off x="4594469" y="761603"/>
            <a:ext cx="6961476" cy="803654"/>
          </a:xfrm>
          <a:prstGeom prst="rect">
            <a:avLst/>
          </a:prstGeom>
        </p:spPr>
        <p:txBody>
          <a:bodyPr>
            <a:noAutofit/>
          </a:bodyPr>
          <a:lstStyle>
            <a:lvl1pPr marL="0" indent="0" algn="l">
              <a:buNone/>
              <a:defRPr sz="3600" b="1" i="0">
                <a:solidFill>
                  <a:srgbClr val="404040"/>
                </a:solidFill>
                <a:latin typeface="+mn-lt"/>
              </a:defRPr>
            </a:lvl1pPr>
          </a:lstStyle>
          <a:p>
            <a:pPr lvl="0"/>
            <a:r>
              <a:rPr lang="en-US" dirty="0"/>
              <a:t>Heading</a:t>
            </a:r>
          </a:p>
        </p:txBody>
      </p:sp>
    </p:spTree>
    <p:extLst>
      <p:ext uri="{BB962C8B-B14F-4D97-AF65-F5344CB8AC3E}">
        <p14:creationId xmlns:p14="http://schemas.microsoft.com/office/powerpoint/2010/main" val="492094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Photo/Text Slide 01">
    <p:spTree>
      <p:nvGrpSpPr>
        <p:cNvPr id="1" name=""/>
        <p:cNvGrpSpPr/>
        <p:nvPr/>
      </p:nvGrpSpPr>
      <p:grpSpPr>
        <a:xfrm>
          <a:off x="0" y="0"/>
          <a:ext cx="0" cy="0"/>
          <a:chOff x="0" y="0"/>
          <a:chExt cx="0" cy="0"/>
        </a:xfrm>
      </p:grpSpPr>
      <p:sp>
        <p:nvSpPr>
          <p:cNvPr id="2" name="Freeform 1">
            <a:extLst>
              <a:ext uri="{FF2B5EF4-FFF2-40B4-BE49-F238E27FC236}">
                <a16:creationId xmlns:a16="http://schemas.microsoft.com/office/drawing/2014/main" id="{9B064538-E1B5-B6C1-C4B2-0671259EDDB6}"/>
              </a:ext>
            </a:extLst>
          </p:cNvPr>
          <p:cNvSpPr/>
          <p:nvPr userDrawn="1"/>
        </p:nvSpPr>
        <p:spPr>
          <a:xfrm>
            <a:off x="391600" y="1650205"/>
            <a:ext cx="3423163" cy="4573986"/>
          </a:xfrm>
          <a:custGeom>
            <a:avLst/>
            <a:gdLst>
              <a:gd name="connsiteX0" fmla="*/ 3998034 w 3998034"/>
              <a:gd name="connsiteY0" fmla="*/ 0 h 4950763"/>
              <a:gd name="connsiteX1" fmla="*/ 3998034 w 3998034"/>
              <a:gd name="connsiteY1" fmla="*/ 634748 h 4950763"/>
              <a:gd name="connsiteX2" fmla="*/ 3998034 w 3998034"/>
              <a:gd name="connsiteY2" fmla="*/ 2204807 h 4950763"/>
              <a:gd name="connsiteX3" fmla="*/ 3998034 w 3998034"/>
              <a:gd name="connsiteY3" fmla="*/ 2317461 h 4950763"/>
              <a:gd name="connsiteX4" fmla="*/ 3998034 w 3998034"/>
              <a:gd name="connsiteY4" fmla="*/ 2839555 h 4950763"/>
              <a:gd name="connsiteX5" fmla="*/ 3993862 w 3998034"/>
              <a:gd name="connsiteY5" fmla="*/ 2839555 h 4950763"/>
              <a:gd name="connsiteX6" fmla="*/ 3998034 w 3998034"/>
              <a:gd name="connsiteY6" fmla="*/ 2952209 h 4950763"/>
              <a:gd name="connsiteX7" fmla="*/ 1999017 w 3998034"/>
              <a:gd name="connsiteY7" fmla="*/ 4950763 h 4950763"/>
              <a:gd name="connsiteX8" fmla="*/ 0 w 3998034"/>
              <a:gd name="connsiteY8" fmla="*/ 2952209 h 4950763"/>
              <a:gd name="connsiteX9" fmla="*/ 4172 w 3998034"/>
              <a:gd name="connsiteY9" fmla="*/ 2839555 h 4950763"/>
              <a:gd name="connsiteX10" fmla="*/ 0 w 3998034"/>
              <a:gd name="connsiteY10" fmla="*/ 2839555 h 4950763"/>
              <a:gd name="connsiteX11" fmla="*/ 0 w 3998034"/>
              <a:gd name="connsiteY11" fmla="*/ 2317461 h 4950763"/>
              <a:gd name="connsiteX12" fmla="*/ 0 w 3998034"/>
              <a:gd name="connsiteY12" fmla="*/ 2204807 h 4950763"/>
              <a:gd name="connsiteX13" fmla="*/ 0 w 3998034"/>
              <a:gd name="connsiteY13" fmla="*/ 634748 h 4950763"/>
              <a:gd name="connsiteX14" fmla="*/ 0 w 3998034"/>
              <a:gd name="connsiteY14" fmla="*/ 0 h 495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998034" h="4950763">
                <a:moveTo>
                  <a:pt x="3998034" y="0"/>
                </a:moveTo>
                <a:lnTo>
                  <a:pt x="3998034" y="634748"/>
                </a:lnTo>
                <a:lnTo>
                  <a:pt x="3998034" y="2204807"/>
                </a:lnTo>
                <a:lnTo>
                  <a:pt x="3998034" y="2317461"/>
                </a:lnTo>
                <a:lnTo>
                  <a:pt x="3998034" y="2839555"/>
                </a:lnTo>
                <a:lnTo>
                  <a:pt x="3993862" y="2839555"/>
                </a:lnTo>
                <a:cubicBezTo>
                  <a:pt x="3998034" y="2877106"/>
                  <a:pt x="3998034" y="2914659"/>
                  <a:pt x="3998034" y="2952209"/>
                </a:cubicBezTo>
                <a:cubicBezTo>
                  <a:pt x="3998034" y="4057882"/>
                  <a:pt x="3104946" y="4950763"/>
                  <a:pt x="1999017" y="4950763"/>
                </a:cubicBezTo>
                <a:cubicBezTo>
                  <a:pt x="893090" y="4950763"/>
                  <a:pt x="0" y="4053707"/>
                  <a:pt x="0" y="2952209"/>
                </a:cubicBezTo>
                <a:cubicBezTo>
                  <a:pt x="0" y="2914659"/>
                  <a:pt x="0" y="2872934"/>
                  <a:pt x="4172" y="2839555"/>
                </a:cubicBezTo>
                <a:lnTo>
                  <a:pt x="0" y="2839555"/>
                </a:lnTo>
                <a:lnTo>
                  <a:pt x="0" y="2317461"/>
                </a:lnTo>
                <a:lnTo>
                  <a:pt x="0" y="2204807"/>
                </a:lnTo>
                <a:lnTo>
                  <a:pt x="0" y="634748"/>
                </a:lnTo>
                <a:lnTo>
                  <a:pt x="0" y="0"/>
                </a:lnTo>
                <a:close/>
              </a:path>
            </a:pathLst>
          </a:custGeom>
          <a:solidFill>
            <a:srgbClr val="1F8E4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r"/>
            <a:endParaRPr lang="en-US" dirty="0"/>
          </a:p>
        </p:txBody>
      </p:sp>
      <p:cxnSp>
        <p:nvCxnSpPr>
          <p:cNvPr id="6" name="Straight Connector 5">
            <a:extLst>
              <a:ext uri="{FF2B5EF4-FFF2-40B4-BE49-F238E27FC236}">
                <a16:creationId xmlns:a16="http://schemas.microsoft.com/office/drawing/2014/main" id="{CDF15AA0-BAB5-D100-8C2E-7AFCA8758823}"/>
              </a:ext>
            </a:extLst>
          </p:cNvPr>
          <p:cNvCxnSpPr>
            <a:cxnSpLocks/>
          </p:cNvCxnSpPr>
          <p:nvPr userDrawn="1"/>
        </p:nvCxnSpPr>
        <p:spPr>
          <a:xfrm>
            <a:off x="555777" y="3230134"/>
            <a:ext cx="3094808"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7" name="Text Placeholder 32">
            <a:extLst>
              <a:ext uri="{FF2B5EF4-FFF2-40B4-BE49-F238E27FC236}">
                <a16:creationId xmlns:a16="http://schemas.microsoft.com/office/drawing/2014/main" id="{1C0A8D23-C9F8-5837-E534-6D23D7BC3CAB}"/>
              </a:ext>
            </a:extLst>
          </p:cNvPr>
          <p:cNvSpPr>
            <a:spLocks noGrp="1"/>
          </p:cNvSpPr>
          <p:nvPr>
            <p:ph type="body" sz="quarter" idx="18" hasCustomPrompt="1"/>
          </p:nvPr>
        </p:nvSpPr>
        <p:spPr>
          <a:xfrm>
            <a:off x="675021" y="3392026"/>
            <a:ext cx="1532272" cy="1049221"/>
          </a:xfrm>
          <a:prstGeom prst="rect">
            <a:avLst/>
          </a:prstGeom>
        </p:spPr>
        <p:txBody>
          <a:bodyPr anchor="t">
            <a:noAutofit/>
          </a:bodyPr>
          <a:lstStyle>
            <a:lvl1pPr marL="0" indent="0" algn="l">
              <a:lnSpc>
                <a:spcPts val="2520"/>
              </a:lnSpc>
              <a:spcBef>
                <a:spcPts val="0"/>
              </a:spcBef>
              <a:buNone/>
              <a:defRPr sz="28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8" name="Text Placeholder 32">
            <a:extLst>
              <a:ext uri="{FF2B5EF4-FFF2-40B4-BE49-F238E27FC236}">
                <a16:creationId xmlns:a16="http://schemas.microsoft.com/office/drawing/2014/main" id="{0688FA21-E612-22B2-749C-37E325FCAF97}"/>
              </a:ext>
            </a:extLst>
          </p:cNvPr>
          <p:cNvSpPr>
            <a:spLocks noGrp="1"/>
          </p:cNvSpPr>
          <p:nvPr>
            <p:ph type="body" sz="quarter" idx="19" hasCustomPrompt="1"/>
          </p:nvPr>
        </p:nvSpPr>
        <p:spPr>
          <a:xfrm>
            <a:off x="691820" y="2457107"/>
            <a:ext cx="1197303" cy="385564"/>
          </a:xfrm>
          <a:prstGeom prst="rect">
            <a:avLst/>
          </a:prstGeom>
        </p:spPr>
        <p:txBody>
          <a:bodyPr anchor="t">
            <a:noAutofit/>
          </a:bodyPr>
          <a:lstStyle>
            <a:lvl1pPr marL="0" indent="0" algn="l">
              <a:lnSpc>
                <a:spcPct val="100000"/>
              </a:lnSpc>
              <a:spcBef>
                <a:spcPts val="0"/>
              </a:spcBef>
              <a:buNone/>
              <a:defRPr sz="4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01</a:t>
            </a:r>
            <a:endParaRPr lang="en-US" dirty="0"/>
          </a:p>
        </p:txBody>
      </p:sp>
      <p:sp>
        <p:nvSpPr>
          <p:cNvPr id="9" name="Picture Placeholder 100">
            <a:extLst>
              <a:ext uri="{FF2B5EF4-FFF2-40B4-BE49-F238E27FC236}">
                <a16:creationId xmlns:a16="http://schemas.microsoft.com/office/drawing/2014/main" id="{BD22B5C7-C6F0-5F54-FD85-23FAA23A6BFF}"/>
              </a:ext>
            </a:extLst>
          </p:cNvPr>
          <p:cNvSpPr>
            <a:spLocks noGrp="1"/>
          </p:cNvSpPr>
          <p:nvPr>
            <p:ph type="pic" sz="quarter" idx="10"/>
          </p:nvPr>
        </p:nvSpPr>
        <p:spPr>
          <a:xfrm>
            <a:off x="391600" y="0"/>
            <a:ext cx="3423163" cy="1945748"/>
          </a:xfrm>
          <a:custGeom>
            <a:avLst/>
            <a:gdLst>
              <a:gd name="connsiteX0" fmla="*/ 0 w 1511252"/>
              <a:gd name="connsiteY0" fmla="*/ 0 h 3351974"/>
              <a:gd name="connsiteX1" fmla="*/ 1511252 w 1511252"/>
              <a:gd name="connsiteY1" fmla="*/ 0 h 3351974"/>
              <a:gd name="connsiteX2" fmla="*/ 1511252 w 1511252"/>
              <a:gd name="connsiteY2" fmla="*/ 3351974 h 3351974"/>
              <a:gd name="connsiteX3" fmla="*/ 0 w 1511252"/>
              <a:gd name="connsiteY3" fmla="*/ 3351974 h 3351974"/>
            </a:gdLst>
            <a:ahLst/>
            <a:cxnLst>
              <a:cxn ang="0">
                <a:pos x="connsiteX0" y="connsiteY0"/>
              </a:cxn>
              <a:cxn ang="0">
                <a:pos x="connsiteX1" y="connsiteY1"/>
              </a:cxn>
              <a:cxn ang="0">
                <a:pos x="connsiteX2" y="connsiteY2"/>
              </a:cxn>
              <a:cxn ang="0">
                <a:pos x="connsiteX3" y="connsiteY3"/>
              </a:cxn>
            </a:cxnLst>
            <a:rect l="l" t="t" r="r" b="b"/>
            <a:pathLst>
              <a:path w="1511252" h="3351974">
                <a:moveTo>
                  <a:pt x="0" y="0"/>
                </a:moveTo>
                <a:lnTo>
                  <a:pt x="1511252" y="0"/>
                </a:lnTo>
                <a:lnTo>
                  <a:pt x="1511252" y="3351974"/>
                </a:lnTo>
                <a:lnTo>
                  <a:pt x="0" y="3351974"/>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10" name="Text Placeholder 17">
            <a:extLst>
              <a:ext uri="{FF2B5EF4-FFF2-40B4-BE49-F238E27FC236}">
                <a16:creationId xmlns:a16="http://schemas.microsoft.com/office/drawing/2014/main" id="{040AD1CE-E860-5218-B80A-B69AF77B55A1}"/>
              </a:ext>
            </a:extLst>
          </p:cNvPr>
          <p:cNvSpPr>
            <a:spLocks noGrp="1"/>
          </p:cNvSpPr>
          <p:nvPr>
            <p:ph type="body" sz="quarter" idx="20" hasCustomPrompt="1"/>
          </p:nvPr>
        </p:nvSpPr>
        <p:spPr>
          <a:xfrm>
            <a:off x="4594468" y="2045704"/>
            <a:ext cx="6961476" cy="3849918"/>
          </a:xfrm>
          <a:prstGeom prst="rect">
            <a:avLst/>
          </a:prstGeom>
        </p:spPr>
        <p:txBody>
          <a:bodyPr/>
          <a:lstStyle>
            <a:lvl1pPr algn="l">
              <a:buNone/>
              <a:defRPr sz="2400" b="0" i="0" spc="0">
                <a:solidFill>
                  <a:srgbClr val="404040"/>
                </a:solidFill>
                <a:latin typeface="+mn-lt"/>
              </a:defRPr>
            </a:lvl1pPr>
            <a:lvl2pPr>
              <a:buNone/>
              <a:defRPr sz="2000" b="0" i="0" spc="300">
                <a:solidFill>
                  <a:schemeClr val="bg1"/>
                </a:solidFill>
                <a:latin typeface="Montserrat Light" pitchFamily="2" charset="77"/>
              </a:defRPr>
            </a:lvl2pPr>
            <a:lvl3pPr>
              <a:buNone/>
              <a:defRPr sz="2000" b="0" i="0" spc="300">
                <a:solidFill>
                  <a:schemeClr val="bg1"/>
                </a:solidFill>
                <a:latin typeface="Montserrat Light" pitchFamily="2" charset="77"/>
              </a:defRPr>
            </a:lvl3pPr>
            <a:lvl4pPr>
              <a:buNone/>
              <a:defRPr sz="2000" b="0" i="0" spc="300">
                <a:solidFill>
                  <a:schemeClr val="bg1"/>
                </a:solidFill>
                <a:latin typeface="Montserrat Light" pitchFamily="2" charset="77"/>
              </a:defRPr>
            </a:lvl4pPr>
            <a:lvl5pPr>
              <a:buNone/>
              <a:defRPr sz="2000" b="0" i="0" spc="300">
                <a:solidFill>
                  <a:schemeClr val="bg1"/>
                </a:solidFill>
                <a:latin typeface="Montserrat Light" pitchFamily="2" charset="77"/>
              </a:defRPr>
            </a:lvl5pPr>
          </a:lstStyle>
          <a:p>
            <a:pPr lvl="0"/>
            <a:r>
              <a:rPr lang="en-GB" dirty="0"/>
              <a:t>Click to type…</a:t>
            </a:r>
            <a:endParaRPr lang="en-US" dirty="0"/>
          </a:p>
        </p:txBody>
      </p:sp>
      <p:sp>
        <p:nvSpPr>
          <p:cNvPr id="11" name="Text Placeholder 23">
            <a:extLst>
              <a:ext uri="{FF2B5EF4-FFF2-40B4-BE49-F238E27FC236}">
                <a16:creationId xmlns:a16="http://schemas.microsoft.com/office/drawing/2014/main" id="{E77A2991-6E04-5086-DE80-DB9682314BAF}"/>
              </a:ext>
            </a:extLst>
          </p:cNvPr>
          <p:cNvSpPr>
            <a:spLocks noGrp="1"/>
          </p:cNvSpPr>
          <p:nvPr>
            <p:ph type="body" sz="quarter" idx="16" hasCustomPrompt="1"/>
          </p:nvPr>
        </p:nvSpPr>
        <p:spPr>
          <a:xfrm>
            <a:off x="4594469" y="761603"/>
            <a:ext cx="6961476" cy="803654"/>
          </a:xfrm>
          <a:prstGeom prst="rect">
            <a:avLst/>
          </a:prstGeom>
        </p:spPr>
        <p:txBody>
          <a:bodyPr>
            <a:noAutofit/>
          </a:bodyPr>
          <a:lstStyle>
            <a:lvl1pPr marL="0" indent="0" algn="l">
              <a:buNone/>
              <a:defRPr sz="3600" b="1" i="0">
                <a:solidFill>
                  <a:srgbClr val="404040"/>
                </a:solidFill>
                <a:latin typeface="+mn-lt"/>
              </a:defRPr>
            </a:lvl1pPr>
          </a:lstStyle>
          <a:p>
            <a:pPr lvl="0"/>
            <a:r>
              <a:rPr lang="en-US" dirty="0"/>
              <a:t>Heading</a:t>
            </a:r>
          </a:p>
        </p:txBody>
      </p:sp>
    </p:spTree>
    <p:extLst>
      <p:ext uri="{BB962C8B-B14F-4D97-AF65-F5344CB8AC3E}">
        <p14:creationId xmlns:p14="http://schemas.microsoft.com/office/powerpoint/2010/main" val="84611599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hoto/Text Slide 02">
    <p:spTree>
      <p:nvGrpSpPr>
        <p:cNvPr id="1" name=""/>
        <p:cNvGrpSpPr/>
        <p:nvPr/>
      </p:nvGrpSpPr>
      <p:grpSpPr>
        <a:xfrm>
          <a:off x="0" y="0"/>
          <a:ext cx="0" cy="0"/>
          <a:chOff x="0" y="0"/>
          <a:chExt cx="0" cy="0"/>
        </a:xfrm>
      </p:grpSpPr>
      <p:sp>
        <p:nvSpPr>
          <p:cNvPr id="19" name="Freeform 18">
            <a:extLst>
              <a:ext uri="{FF2B5EF4-FFF2-40B4-BE49-F238E27FC236}">
                <a16:creationId xmlns:a16="http://schemas.microsoft.com/office/drawing/2014/main" id="{22FF2704-C378-5558-979D-1005C48FBF15}"/>
              </a:ext>
            </a:extLst>
          </p:cNvPr>
          <p:cNvSpPr/>
          <p:nvPr userDrawn="1"/>
        </p:nvSpPr>
        <p:spPr>
          <a:xfrm>
            <a:off x="0" y="532521"/>
            <a:ext cx="4276589" cy="3026366"/>
          </a:xfrm>
          <a:custGeom>
            <a:avLst/>
            <a:gdLst>
              <a:gd name="connsiteX0" fmla="*/ 0 w 4276589"/>
              <a:gd name="connsiteY0" fmla="*/ 0 h 3026366"/>
              <a:gd name="connsiteX1" fmla="*/ 2678481 w 4276589"/>
              <a:gd name="connsiteY1" fmla="*/ 0 h 3026366"/>
              <a:gd name="connsiteX2" fmla="*/ 2678481 w 4276589"/>
              <a:gd name="connsiteY2" fmla="*/ 3158 h 3026366"/>
              <a:gd name="connsiteX3" fmla="*/ 2763756 w 4276589"/>
              <a:gd name="connsiteY3" fmla="*/ 0 h 3026366"/>
              <a:gd name="connsiteX4" fmla="*/ 4276589 w 4276589"/>
              <a:gd name="connsiteY4" fmla="*/ 1513183 h 3026366"/>
              <a:gd name="connsiteX5" fmla="*/ 2763756 w 4276589"/>
              <a:gd name="connsiteY5" fmla="*/ 3026366 h 3026366"/>
              <a:gd name="connsiteX6" fmla="*/ 2678480 w 4276589"/>
              <a:gd name="connsiteY6" fmla="*/ 3023207 h 3026366"/>
              <a:gd name="connsiteX7" fmla="*/ 2678480 w 4276589"/>
              <a:gd name="connsiteY7" fmla="*/ 3026366 h 3026366"/>
              <a:gd name="connsiteX8" fmla="*/ 0 w 4276589"/>
              <a:gd name="connsiteY8" fmla="*/ 3026366 h 3026366"/>
              <a:gd name="connsiteX9" fmla="*/ 0 w 4276589"/>
              <a:gd name="connsiteY9" fmla="*/ 0 h 3026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76589" h="3026366">
                <a:moveTo>
                  <a:pt x="0" y="0"/>
                </a:moveTo>
                <a:lnTo>
                  <a:pt x="2678481" y="0"/>
                </a:lnTo>
                <a:lnTo>
                  <a:pt x="2678481" y="3158"/>
                </a:lnTo>
                <a:cubicBezTo>
                  <a:pt x="2706906" y="0"/>
                  <a:pt x="2735331" y="0"/>
                  <a:pt x="2763756" y="0"/>
                </a:cubicBezTo>
                <a:cubicBezTo>
                  <a:pt x="3600710" y="0"/>
                  <a:pt x="4276589" y="676035"/>
                  <a:pt x="4276589" y="1513183"/>
                </a:cubicBezTo>
                <a:cubicBezTo>
                  <a:pt x="4276589" y="2350329"/>
                  <a:pt x="3597550" y="3026366"/>
                  <a:pt x="2763756" y="3026366"/>
                </a:cubicBezTo>
                <a:cubicBezTo>
                  <a:pt x="2735331" y="3026366"/>
                  <a:pt x="2703746" y="3026366"/>
                  <a:pt x="2678480" y="3023207"/>
                </a:cubicBezTo>
                <a:lnTo>
                  <a:pt x="2678480" y="3026366"/>
                </a:lnTo>
                <a:lnTo>
                  <a:pt x="0" y="3026366"/>
                </a:lnTo>
                <a:lnTo>
                  <a:pt x="0" y="0"/>
                </a:lnTo>
                <a:close/>
              </a:path>
            </a:pathLst>
          </a:custGeom>
          <a:solidFill>
            <a:srgbClr val="84C245"/>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cxnSp>
        <p:nvCxnSpPr>
          <p:cNvPr id="4" name="Straight Connector 3">
            <a:extLst>
              <a:ext uri="{FF2B5EF4-FFF2-40B4-BE49-F238E27FC236}">
                <a16:creationId xmlns:a16="http://schemas.microsoft.com/office/drawing/2014/main" id="{8682A768-596E-926A-09FA-062AB27CC961}"/>
              </a:ext>
            </a:extLst>
          </p:cNvPr>
          <p:cNvCxnSpPr>
            <a:cxnSpLocks/>
          </p:cNvCxnSpPr>
          <p:nvPr userDrawn="1"/>
        </p:nvCxnSpPr>
        <p:spPr>
          <a:xfrm>
            <a:off x="408890" y="1714806"/>
            <a:ext cx="3094808"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 Placeholder 32">
            <a:extLst>
              <a:ext uri="{FF2B5EF4-FFF2-40B4-BE49-F238E27FC236}">
                <a16:creationId xmlns:a16="http://schemas.microsoft.com/office/drawing/2014/main" id="{E06DCB65-F86B-8EF8-CB2F-74148F949118}"/>
              </a:ext>
            </a:extLst>
          </p:cNvPr>
          <p:cNvSpPr>
            <a:spLocks noGrp="1"/>
          </p:cNvSpPr>
          <p:nvPr>
            <p:ph type="body" sz="quarter" idx="18" hasCustomPrompt="1"/>
          </p:nvPr>
        </p:nvSpPr>
        <p:spPr>
          <a:xfrm>
            <a:off x="528134" y="1876698"/>
            <a:ext cx="1532272" cy="1049221"/>
          </a:xfrm>
          <a:prstGeom prst="rect">
            <a:avLst/>
          </a:prstGeom>
        </p:spPr>
        <p:txBody>
          <a:bodyPr anchor="t">
            <a:noAutofit/>
          </a:bodyPr>
          <a:lstStyle>
            <a:lvl1pPr marL="0" indent="0" algn="l">
              <a:lnSpc>
                <a:spcPts val="2520"/>
              </a:lnSpc>
              <a:spcBef>
                <a:spcPts val="0"/>
              </a:spcBef>
              <a:buNone/>
              <a:defRPr sz="28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6" name="Text Placeholder 32">
            <a:extLst>
              <a:ext uri="{FF2B5EF4-FFF2-40B4-BE49-F238E27FC236}">
                <a16:creationId xmlns:a16="http://schemas.microsoft.com/office/drawing/2014/main" id="{95C6EC98-A69C-9FBE-FA7B-5905557F792C}"/>
              </a:ext>
            </a:extLst>
          </p:cNvPr>
          <p:cNvSpPr>
            <a:spLocks noGrp="1"/>
          </p:cNvSpPr>
          <p:nvPr>
            <p:ph type="body" sz="quarter" idx="19" hasCustomPrompt="1"/>
          </p:nvPr>
        </p:nvSpPr>
        <p:spPr>
          <a:xfrm>
            <a:off x="544933" y="941779"/>
            <a:ext cx="1197303" cy="385564"/>
          </a:xfrm>
          <a:prstGeom prst="rect">
            <a:avLst/>
          </a:prstGeom>
        </p:spPr>
        <p:txBody>
          <a:bodyPr anchor="t">
            <a:noAutofit/>
          </a:bodyPr>
          <a:lstStyle>
            <a:lvl1pPr marL="0" indent="0" algn="l">
              <a:lnSpc>
                <a:spcPct val="100000"/>
              </a:lnSpc>
              <a:spcBef>
                <a:spcPts val="0"/>
              </a:spcBef>
              <a:buNone/>
              <a:defRPr sz="4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01</a:t>
            </a:r>
            <a:endParaRPr lang="en-US" dirty="0"/>
          </a:p>
        </p:txBody>
      </p:sp>
      <p:sp>
        <p:nvSpPr>
          <p:cNvPr id="13" name="Text Placeholder 17">
            <a:extLst>
              <a:ext uri="{FF2B5EF4-FFF2-40B4-BE49-F238E27FC236}">
                <a16:creationId xmlns:a16="http://schemas.microsoft.com/office/drawing/2014/main" id="{1A631662-8519-989C-B3B4-0791084D2B49}"/>
              </a:ext>
            </a:extLst>
          </p:cNvPr>
          <p:cNvSpPr>
            <a:spLocks noGrp="1"/>
          </p:cNvSpPr>
          <p:nvPr>
            <p:ph type="body" sz="quarter" idx="20" hasCustomPrompt="1"/>
          </p:nvPr>
        </p:nvSpPr>
        <p:spPr>
          <a:xfrm>
            <a:off x="4594468" y="2045704"/>
            <a:ext cx="6961476" cy="3849918"/>
          </a:xfrm>
          <a:prstGeom prst="rect">
            <a:avLst/>
          </a:prstGeom>
        </p:spPr>
        <p:txBody>
          <a:bodyPr/>
          <a:lstStyle>
            <a:lvl1pPr algn="l">
              <a:buNone/>
              <a:defRPr sz="2400" b="0" i="0" spc="0">
                <a:solidFill>
                  <a:srgbClr val="404040"/>
                </a:solidFill>
                <a:latin typeface="+mn-lt"/>
              </a:defRPr>
            </a:lvl1pPr>
            <a:lvl2pPr>
              <a:buNone/>
              <a:defRPr sz="2000" b="0" i="0" spc="300">
                <a:solidFill>
                  <a:schemeClr val="bg1"/>
                </a:solidFill>
                <a:latin typeface="Montserrat Light" pitchFamily="2" charset="77"/>
              </a:defRPr>
            </a:lvl2pPr>
            <a:lvl3pPr>
              <a:buNone/>
              <a:defRPr sz="2000" b="0" i="0" spc="300">
                <a:solidFill>
                  <a:schemeClr val="bg1"/>
                </a:solidFill>
                <a:latin typeface="Montserrat Light" pitchFamily="2" charset="77"/>
              </a:defRPr>
            </a:lvl3pPr>
            <a:lvl4pPr>
              <a:buNone/>
              <a:defRPr sz="2000" b="0" i="0" spc="300">
                <a:solidFill>
                  <a:schemeClr val="bg1"/>
                </a:solidFill>
                <a:latin typeface="Montserrat Light" pitchFamily="2" charset="77"/>
              </a:defRPr>
            </a:lvl4pPr>
            <a:lvl5pPr>
              <a:buNone/>
              <a:defRPr sz="2000" b="0" i="0" spc="300">
                <a:solidFill>
                  <a:schemeClr val="bg1"/>
                </a:solidFill>
                <a:latin typeface="Montserrat Light" pitchFamily="2" charset="77"/>
              </a:defRPr>
            </a:lvl5pPr>
          </a:lstStyle>
          <a:p>
            <a:pPr lvl="0"/>
            <a:r>
              <a:rPr lang="en-GB" dirty="0"/>
              <a:t>Click to type…</a:t>
            </a:r>
            <a:endParaRPr lang="en-US" dirty="0"/>
          </a:p>
        </p:txBody>
      </p:sp>
      <p:sp>
        <p:nvSpPr>
          <p:cNvPr id="16" name="Text Placeholder 23">
            <a:extLst>
              <a:ext uri="{FF2B5EF4-FFF2-40B4-BE49-F238E27FC236}">
                <a16:creationId xmlns:a16="http://schemas.microsoft.com/office/drawing/2014/main" id="{3ABD5442-0672-6B8D-6135-3A7BAA41A486}"/>
              </a:ext>
            </a:extLst>
          </p:cNvPr>
          <p:cNvSpPr>
            <a:spLocks noGrp="1"/>
          </p:cNvSpPr>
          <p:nvPr>
            <p:ph type="body" sz="quarter" idx="16" hasCustomPrompt="1"/>
          </p:nvPr>
        </p:nvSpPr>
        <p:spPr>
          <a:xfrm>
            <a:off x="4594469" y="761603"/>
            <a:ext cx="6961476" cy="803654"/>
          </a:xfrm>
          <a:prstGeom prst="rect">
            <a:avLst/>
          </a:prstGeom>
        </p:spPr>
        <p:txBody>
          <a:bodyPr>
            <a:noAutofit/>
          </a:bodyPr>
          <a:lstStyle>
            <a:lvl1pPr marL="0" indent="0" algn="l">
              <a:buNone/>
              <a:defRPr sz="3600" b="1" i="0">
                <a:solidFill>
                  <a:srgbClr val="404040"/>
                </a:solidFill>
                <a:latin typeface="+mn-lt"/>
              </a:defRPr>
            </a:lvl1pPr>
          </a:lstStyle>
          <a:p>
            <a:pPr lvl="0"/>
            <a:r>
              <a:rPr lang="en-US" dirty="0"/>
              <a:t>Heading</a:t>
            </a:r>
          </a:p>
        </p:txBody>
      </p:sp>
    </p:spTree>
    <p:extLst>
      <p:ext uri="{BB962C8B-B14F-4D97-AF65-F5344CB8AC3E}">
        <p14:creationId xmlns:p14="http://schemas.microsoft.com/office/powerpoint/2010/main" val="4191051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Photo/Text Slide 03">
    <p:spTree>
      <p:nvGrpSpPr>
        <p:cNvPr id="1" name=""/>
        <p:cNvGrpSpPr/>
        <p:nvPr/>
      </p:nvGrpSpPr>
      <p:grpSpPr>
        <a:xfrm>
          <a:off x="0" y="0"/>
          <a:ext cx="0" cy="0"/>
          <a:chOff x="0" y="0"/>
          <a:chExt cx="0" cy="0"/>
        </a:xfrm>
      </p:grpSpPr>
      <p:sp>
        <p:nvSpPr>
          <p:cNvPr id="2" name="Freeform 1">
            <a:extLst>
              <a:ext uri="{FF2B5EF4-FFF2-40B4-BE49-F238E27FC236}">
                <a16:creationId xmlns:a16="http://schemas.microsoft.com/office/drawing/2014/main" id="{90A762DC-C1C5-4617-87D3-4AC57CCD90EA}"/>
              </a:ext>
            </a:extLst>
          </p:cNvPr>
          <p:cNvSpPr/>
          <p:nvPr userDrawn="1"/>
        </p:nvSpPr>
        <p:spPr>
          <a:xfrm rot="16200000">
            <a:off x="726440" y="2939340"/>
            <a:ext cx="2792171" cy="4245051"/>
          </a:xfrm>
          <a:custGeom>
            <a:avLst/>
            <a:gdLst>
              <a:gd name="connsiteX0" fmla="*/ 2580643 w 2580643"/>
              <a:gd name="connsiteY0" fmla="*/ 0 h 3923456"/>
              <a:gd name="connsiteX1" fmla="*/ 2580643 w 2580643"/>
              <a:gd name="connsiteY1" fmla="*/ 2560718 h 3923456"/>
              <a:gd name="connsiteX2" fmla="*/ 2577950 w 2580643"/>
              <a:gd name="connsiteY2" fmla="*/ 2560718 h 3923456"/>
              <a:gd name="connsiteX3" fmla="*/ 2580643 w 2580643"/>
              <a:gd name="connsiteY3" fmla="*/ 2633433 h 3923456"/>
              <a:gd name="connsiteX4" fmla="*/ 1290321 w 2580643"/>
              <a:gd name="connsiteY4" fmla="*/ 3923456 h 3923456"/>
              <a:gd name="connsiteX5" fmla="*/ 0 w 2580643"/>
              <a:gd name="connsiteY5" fmla="*/ 2633433 h 3923456"/>
              <a:gd name="connsiteX6" fmla="*/ 2693 w 2580643"/>
              <a:gd name="connsiteY6" fmla="*/ 2560717 h 3923456"/>
              <a:gd name="connsiteX7" fmla="*/ 0 w 2580643"/>
              <a:gd name="connsiteY7" fmla="*/ 2560717 h 3923456"/>
              <a:gd name="connsiteX8" fmla="*/ 0 w 2580643"/>
              <a:gd name="connsiteY8" fmla="*/ 0 h 3923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80643" h="3923456">
                <a:moveTo>
                  <a:pt x="2580643" y="0"/>
                </a:moveTo>
                <a:lnTo>
                  <a:pt x="2580643" y="2560718"/>
                </a:lnTo>
                <a:lnTo>
                  <a:pt x="2577950" y="2560718"/>
                </a:lnTo>
                <a:cubicBezTo>
                  <a:pt x="2580643" y="2584956"/>
                  <a:pt x="2580643" y="2609195"/>
                  <a:pt x="2580643" y="2633433"/>
                </a:cubicBezTo>
                <a:cubicBezTo>
                  <a:pt x="2580643" y="3347121"/>
                  <a:pt x="2004174" y="3923456"/>
                  <a:pt x="1290321" y="3923456"/>
                </a:cubicBezTo>
                <a:cubicBezTo>
                  <a:pt x="576470" y="3923456"/>
                  <a:pt x="0" y="3344426"/>
                  <a:pt x="0" y="2633433"/>
                </a:cubicBezTo>
                <a:cubicBezTo>
                  <a:pt x="0" y="2609195"/>
                  <a:pt x="0" y="2582262"/>
                  <a:pt x="2693" y="2560717"/>
                </a:cubicBezTo>
                <a:lnTo>
                  <a:pt x="0" y="2560717"/>
                </a:lnTo>
                <a:lnTo>
                  <a:pt x="0" y="0"/>
                </a:lnTo>
                <a:close/>
              </a:path>
            </a:pathLst>
          </a:custGeom>
          <a:solidFill>
            <a:srgbClr val="1F8E47"/>
          </a:solidFill>
          <a:ln w="15768" cap="flat">
            <a:noFill/>
            <a:prstDash val="solid"/>
            <a:miter/>
          </a:ln>
        </p:spPr>
        <p:txBody>
          <a:bodyPr wrap="square" rtlCol="0" anchor="ctr">
            <a:noAutofit/>
          </a:bodyPr>
          <a:lstStyle/>
          <a:p>
            <a:endParaRPr lang="en-US" dirty="0">
              <a:latin typeface="Calibri" panose="020F0502020204030204" pitchFamily="34" charset="0"/>
              <a:cs typeface="Calibri" panose="020F0502020204030204" pitchFamily="34" charset="0"/>
            </a:endParaRPr>
          </a:p>
        </p:txBody>
      </p:sp>
      <p:sp>
        <p:nvSpPr>
          <p:cNvPr id="3" name="Picture Placeholder 18">
            <a:extLst>
              <a:ext uri="{FF2B5EF4-FFF2-40B4-BE49-F238E27FC236}">
                <a16:creationId xmlns:a16="http://schemas.microsoft.com/office/drawing/2014/main" id="{DD08D66B-0AD5-663D-D808-6F1607225658}"/>
              </a:ext>
            </a:extLst>
          </p:cNvPr>
          <p:cNvSpPr>
            <a:spLocks noGrp="1"/>
          </p:cNvSpPr>
          <p:nvPr>
            <p:ph type="pic" sz="quarter" idx="34"/>
          </p:nvPr>
        </p:nvSpPr>
        <p:spPr>
          <a:xfrm>
            <a:off x="35665" y="242889"/>
            <a:ext cx="7575621" cy="4331221"/>
          </a:xfrm>
          <a:custGeom>
            <a:avLst/>
            <a:gdLst>
              <a:gd name="connsiteX0" fmla="*/ 0 w 7001712"/>
              <a:gd name="connsiteY0" fmla="*/ 0 h 4003099"/>
              <a:gd name="connsiteX1" fmla="*/ 4887830 w 7001712"/>
              <a:gd name="connsiteY1" fmla="*/ 0 h 4003099"/>
              <a:gd name="connsiteX2" fmla="*/ 4887830 w 7001712"/>
              <a:gd name="connsiteY2" fmla="*/ 4177 h 4003099"/>
              <a:gd name="connsiteX3" fmla="*/ 5000626 w 7001712"/>
              <a:gd name="connsiteY3" fmla="*/ 0 h 4003099"/>
              <a:gd name="connsiteX4" fmla="*/ 7001712 w 7001712"/>
              <a:gd name="connsiteY4" fmla="*/ 2001549 h 4003099"/>
              <a:gd name="connsiteX5" fmla="*/ 5000626 w 7001712"/>
              <a:gd name="connsiteY5" fmla="*/ 4003099 h 4003099"/>
              <a:gd name="connsiteX6" fmla="*/ 4887830 w 7001712"/>
              <a:gd name="connsiteY6" fmla="*/ 3998921 h 4003099"/>
              <a:gd name="connsiteX7" fmla="*/ 4887830 w 7001712"/>
              <a:gd name="connsiteY7" fmla="*/ 4003099 h 4003099"/>
              <a:gd name="connsiteX8" fmla="*/ 3812422 w 7001712"/>
              <a:gd name="connsiteY8" fmla="*/ 4003099 h 4003099"/>
              <a:gd name="connsiteX9" fmla="*/ 3786583 w 7001712"/>
              <a:gd name="connsiteY9" fmla="*/ 3932337 h 4003099"/>
              <a:gd name="connsiteX10" fmla="*/ 2597764 w 7001712"/>
              <a:gd name="connsiteY10" fmla="*/ 3144785 h 4003099"/>
              <a:gd name="connsiteX11" fmla="*/ 2525049 w 7001712"/>
              <a:gd name="connsiteY11" fmla="*/ 3147478 h 4003099"/>
              <a:gd name="connsiteX12" fmla="*/ 2525049 w 7001712"/>
              <a:gd name="connsiteY12" fmla="*/ 3144785 h 4003099"/>
              <a:gd name="connsiteX13" fmla="*/ 0 w 7001712"/>
              <a:gd name="connsiteY13" fmla="*/ 3144785 h 40030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001712" h="4003099">
                <a:moveTo>
                  <a:pt x="0" y="0"/>
                </a:moveTo>
                <a:lnTo>
                  <a:pt x="4887830" y="0"/>
                </a:lnTo>
                <a:lnTo>
                  <a:pt x="4887830" y="4177"/>
                </a:lnTo>
                <a:cubicBezTo>
                  <a:pt x="4925428" y="0"/>
                  <a:pt x="4963028" y="0"/>
                  <a:pt x="5000626" y="0"/>
                </a:cubicBezTo>
                <a:cubicBezTo>
                  <a:pt x="6107700" y="0"/>
                  <a:pt x="7001712" y="894219"/>
                  <a:pt x="7001712" y="2001549"/>
                </a:cubicBezTo>
                <a:cubicBezTo>
                  <a:pt x="7001712" y="3108877"/>
                  <a:pt x="6103520" y="4003099"/>
                  <a:pt x="5000626" y="4003099"/>
                </a:cubicBezTo>
                <a:cubicBezTo>
                  <a:pt x="4963028" y="4003099"/>
                  <a:pt x="4921250" y="4003099"/>
                  <a:pt x="4887830" y="3998921"/>
                </a:cubicBezTo>
                <a:lnTo>
                  <a:pt x="4887830" y="4003099"/>
                </a:lnTo>
                <a:lnTo>
                  <a:pt x="3812422" y="4003099"/>
                </a:lnTo>
                <a:lnTo>
                  <a:pt x="3786583" y="3932337"/>
                </a:lnTo>
                <a:cubicBezTo>
                  <a:pt x="3591035" y="3469048"/>
                  <a:pt x="3133030" y="3144785"/>
                  <a:pt x="2597764" y="3144785"/>
                </a:cubicBezTo>
                <a:cubicBezTo>
                  <a:pt x="2573526" y="3144785"/>
                  <a:pt x="2549287" y="3144785"/>
                  <a:pt x="2525049" y="3147478"/>
                </a:cubicBezTo>
                <a:lnTo>
                  <a:pt x="2525049" y="3144785"/>
                </a:lnTo>
                <a:lnTo>
                  <a:pt x="0" y="3144785"/>
                </a:lnTo>
                <a:close/>
              </a:path>
            </a:pathLst>
          </a:custGeom>
          <a:solidFill>
            <a:schemeClr val="bg1">
              <a:lumMod val="95000"/>
            </a:schemeClr>
          </a:solidFill>
        </p:spPr>
        <p:txBody>
          <a:bodyPr wrap="square" anchor="ctr">
            <a:noAutofit/>
          </a:bodyPr>
          <a:lstStyle>
            <a:lvl1pPr algn="ctr">
              <a:defRPr>
                <a:solidFill>
                  <a:schemeClr val="bg1">
                    <a:lumMod val="95000"/>
                  </a:schemeClr>
                </a:solidFill>
              </a:defRPr>
            </a:lvl1pPr>
          </a:lstStyle>
          <a:p>
            <a:endParaRPr lang="en-US"/>
          </a:p>
        </p:txBody>
      </p:sp>
      <p:cxnSp>
        <p:nvCxnSpPr>
          <p:cNvPr id="4" name="Straight Connector 3">
            <a:extLst>
              <a:ext uri="{FF2B5EF4-FFF2-40B4-BE49-F238E27FC236}">
                <a16:creationId xmlns:a16="http://schemas.microsoft.com/office/drawing/2014/main" id="{E787CB57-5C99-222D-D409-94817E1736D1}"/>
              </a:ext>
            </a:extLst>
          </p:cNvPr>
          <p:cNvCxnSpPr>
            <a:cxnSpLocks/>
          </p:cNvCxnSpPr>
          <p:nvPr userDrawn="1"/>
        </p:nvCxnSpPr>
        <p:spPr>
          <a:xfrm>
            <a:off x="480327" y="4758044"/>
            <a:ext cx="3094808"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 Placeholder 32">
            <a:extLst>
              <a:ext uri="{FF2B5EF4-FFF2-40B4-BE49-F238E27FC236}">
                <a16:creationId xmlns:a16="http://schemas.microsoft.com/office/drawing/2014/main" id="{A87FE47C-12D9-1039-A0FD-603B1E773FD2}"/>
              </a:ext>
            </a:extLst>
          </p:cNvPr>
          <p:cNvSpPr>
            <a:spLocks noGrp="1"/>
          </p:cNvSpPr>
          <p:nvPr>
            <p:ph type="body" sz="quarter" idx="18" hasCustomPrompt="1"/>
          </p:nvPr>
        </p:nvSpPr>
        <p:spPr>
          <a:xfrm>
            <a:off x="599571" y="4919936"/>
            <a:ext cx="1532272" cy="1049221"/>
          </a:xfrm>
          <a:prstGeom prst="rect">
            <a:avLst/>
          </a:prstGeom>
        </p:spPr>
        <p:txBody>
          <a:bodyPr anchor="t">
            <a:noAutofit/>
          </a:bodyPr>
          <a:lstStyle>
            <a:lvl1pPr marL="0" indent="0" algn="l">
              <a:lnSpc>
                <a:spcPts val="2520"/>
              </a:lnSpc>
              <a:spcBef>
                <a:spcPts val="0"/>
              </a:spcBef>
              <a:buNone/>
              <a:defRPr sz="28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6" name="Text Placeholder 32">
            <a:extLst>
              <a:ext uri="{FF2B5EF4-FFF2-40B4-BE49-F238E27FC236}">
                <a16:creationId xmlns:a16="http://schemas.microsoft.com/office/drawing/2014/main" id="{BF79257D-7DC8-49E5-8ACE-00A39FD8C2B0}"/>
              </a:ext>
            </a:extLst>
          </p:cNvPr>
          <p:cNvSpPr>
            <a:spLocks noGrp="1"/>
          </p:cNvSpPr>
          <p:nvPr>
            <p:ph type="body" sz="quarter" idx="19" hasCustomPrompt="1"/>
          </p:nvPr>
        </p:nvSpPr>
        <p:spPr>
          <a:xfrm>
            <a:off x="616370" y="3985017"/>
            <a:ext cx="1197303" cy="385564"/>
          </a:xfrm>
          <a:prstGeom prst="rect">
            <a:avLst/>
          </a:prstGeom>
        </p:spPr>
        <p:txBody>
          <a:bodyPr anchor="t">
            <a:noAutofit/>
          </a:bodyPr>
          <a:lstStyle>
            <a:lvl1pPr marL="0" indent="0" algn="l">
              <a:lnSpc>
                <a:spcPct val="100000"/>
              </a:lnSpc>
              <a:spcBef>
                <a:spcPts val="0"/>
              </a:spcBef>
              <a:buNone/>
              <a:defRPr sz="4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01</a:t>
            </a:r>
            <a:endParaRPr lang="en-US" dirty="0"/>
          </a:p>
        </p:txBody>
      </p:sp>
      <p:sp>
        <p:nvSpPr>
          <p:cNvPr id="7" name="Text Placeholder 17">
            <a:extLst>
              <a:ext uri="{FF2B5EF4-FFF2-40B4-BE49-F238E27FC236}">
                <a16:creationId xmlns:a16="http://schemas.microsoft.com/office/drawing/2014/main" id="{AB8172D5-0BBA-D0E6-8E31-AF267F209A50}"/>
              </a:ext>
            </a:extLst>
          </p:cNvPr>
          <p:cNvSpPr>
            <a:spLocks noGrp="1"/>
          </p:cNvSpPr>
          <p:nvPr>
            <p:ph type="body" sz="quarter" idx="20" hasCustomPrompt="1"/>
          </p:nvPr>
        </p:nvSpPr>
        <p:spPr>
          <a:xfrm>
            <a:off x="7946950" y="642939"/>
            <a:ext cx="3608993" cy="5453458"/>
          </a:xfrm>
          <a:prstGeom prst="rect">
            <a:avLst/>
          </a:prstGeom>
        </p:spPr>
        <p:txBody>
          <a:bodyPr/>
          <a:lstStyle>
            <a:lvl1pPr algn="l">
              <a:buNone/>
              <a:defRPr sz="2400" b="0" i="0" spc="0">
                <a:solidFill>
                  <a:srgbClr val="404040"/>
                </a:solidFill>
                <a:latin typeface="+mn-lt"/>
              </a:defRPr>
            </a:lvl1pPr>
            <a:lvl2pPr>
              <a:buNone/>
              <a:defRPr sz="2000" b="0" i="0" spc="300">
                <a:solidFill>
                  <a:schemeClr val="bg1"/>
                </a:solidFill>
                <a:latin typeface="Montserrat Light" pitchFamily="2" charset="77"/>
              </a:defRPr>
            </a:lvl2pPr>
            <a:lvl3pPr>
              <a:buNone/>
              <a:defRPr sz="2000" b="0" i="0" spc="300">
                <a:solidFill>
                  <a:schemeClr val="bg1"/>
                </a:solidFill>
                <a:latin typeface="Montserrat Light" pitchFamily="2" charset="77"/>
              </a:defRPr>
            </a:lvl3pPr>
            <a:lvl4pPr>
              <a:buNone/>
              <a:defRPr sz="2000" b="0" i="0" spc="300">
                <a:solidFill>
                  <a:schemeClr val="bg1"/>
                </a:solidFill>
                <a:latin typeface="Montserrat Light" pitchFamily="2" charset="77"/>
              </a:defRPr>
            </a:lvl4pPr>
            <a:lvl5pPr>
              <a:buNone/>
              <a:defRPr sz="2000" b="0" i="0" spc="300">
                <a:solidFill>
                  <a:schemeClr val="bg1"/>
                </a:solidFill>
                <a:latin typeface="Montserrat Light" pitchFamily="2" charset="77"/>
              </a:defRPr>
            </a:lvl5pPr>
          </a:lstStyle>
          <a:p>
            <a:pPr lvl="0"/>
            <a:r>
              <a:rPr lang="en-GB" dirty="0"/>
              <a:t>Click to type…</a:t>
            </a:r>
            <a:endParaRPr lang="en-US" dirty="0"/>
          </a:p>
        </p:txBody>
      </p:sp>
    </p:spTree>
    <p:extLst>
      <p:ext uri="{BB962C8B-B14F-4D97-AF65-F5344CB8AC3E}">
        <p14:creationId xmlns:p14="http://schemas.microsoft.com/office/powerpoint/2010/main" val="48060243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Photo/Text Slide 04">
    <p:spTree>
      <p:nvGrpSpPr>
        <p:cNvPr id="1" name=""/>
        <p:cNvGrpSpPr/>
        <p:nvPr/>
      </p:nvGrpSpPr>
      <p:grpSpPr>
        <a:xfrm>
          <a:off x="0" y="0"/>
          <a:ext cx="0" cy="0"/>
          <a:chOff x="0" y="0"/>
          <a:chExt cx="0" cy="0"/>
        </a:xfrm>
      </p:grpSpPr>
      <p:sp>
        <p:nvSpPr>
          <p:cNvPr id="2" name="Freeform 1">
            <a:extLst>
              <a:ext uri="{FF2B5EF4-FFF2-40B4-BE49-F238E27FC236}">
                <a16:creationId xmlns:a16="http://schemas.microsoft.com/office/drawing/2014/main" id="{90A762DC-C1C5-4617-87D3-4AC57CCD90EA}"/>
              </a:ext>
            </a:extLst>
          </p:cNvPr>
          <p:cNvSpPr/>
          <p:nvPr userDrawn="1"/>
        </p:nvSpPr>
        <p:spPr>
          <a:xfrm rot="5400000">
            <a:off x="8185276" y="-436800"/>
            <a:ext cx="3179510" cy="4833938"/>
          </a:xfrm>
          <a:custGeom>
            <a:avLst/>
            <a:gdLst>
              <a:gd name="connsiteX0" fmla="*/ 2580643 w 2580643"/>
              <a:gd name="connsiteY0" fmla="*/ 0 h 3923456"/>
              <a:gd name="connsiteX1" fmla="*/ 2580643 w 2580643"/>
              <a:gd name="connsiteY1" fmla="*/ 2560718 h 3923456"/>
              <a:gd name="connsiteX2" fmla="*/ 2577950 w 2580643"/>
              <a:gd name="connsiteY2" fmla="*/ 2560718 h 3923456"/>
              <a:gd name="connsiteX3" fmla="*/ 2580643 w 2580643"/>
              <a:gd name="connsiteY3" fmla="*/ 2633433 h 3923456"/>
              <a:gd name="connsiteX4" fmla="*/ 1290321 w 2580643"/>
              <a:gd name="connsiteY4" fmla="*/ 3923456 h 3923456"/>
              <a:gd name="connsiteX5" fmla="*/ 0 w 2580643"/>
              <a:gd name="connsiteY5" fmla="*/ 2633433 h 3923456"/>
              <a:gd name="connsiteX6" fmla="*/ 2693 w 2580643"/>
              <a:gd name="connsiteY6" fmla="*/ 2560717 h 3923456"/>
              <a:gd name="connsiteX7" fmla="*/ 0 w 2580643"/>
              <a:gd name="connsiteY7" fmla="*/ 2560717 h 3923456"/>
              <a:gd name="connsiteX8" fmla="*/ 0 w 2580643"/>
              <a:gd name="connsiteY8" fmla="*/ 0 h 3923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80643" h="3923456">
                <a:moveTo>
                  <a:pt x="2580643" y="0"/>
                </a:moveTo>
                <a:lnTo>
                  <a:pt x="2580643" y="2560718"/>
                </a:lnTo>
                <a:lnTo>
                  <a:pt x="2577950" y="2560718"/>
                </a:lnTo>
                <a:cubicBezTo>
                  <a:pt x="2580643" y="2584956"/>
                  <a:pt x="2580643" y="2609195"/>
                  <a:pt x="2580643" y="2633433"/>
                </a:cubicBezTo>
                <a:cubicBezTo>
                  <a:pt x="2580643" y="3347121"/>
                  <a:pt x="2004174" y="3923456"/>
                  <a:pt x="1290321" y="3923456"/>
                </a:cubicBezTo>
                <a:cubicBezTo>
                  <a:pt x="576470" y="3923456"/>
                  <a:pt x="0" y="3344426"/>
                  <a:pt x="0" y="2633433"/>
                </a:cubicBezTo>
                <a:cubicBezTo>
                  <a:pt x="0" y="2609195"/>
                  <a:pt x="0" y="2582262"/>
                  <a:pt x="2693" y="2560717"/>
                </a:cubicBezTo>
                <a:lnTo>
                  <a:pt x="0" y="2560717"/>
                </a:lnTo>
                <a:lnTo>
                  <a:pt x="0" y="0"/>
                </a:lnTo>
                <a:close/>
              </a:path>
            </a:pathLst>
          </a:custGeom>
          <a:solidFill>
            <a:srgbClr val="5398A2"/>
          </a:solidFill>
          <a:ln w="15768" cap="flat">
            <a:noFill/>
            <a:prstDash val="solid"/>
            <a:miter/>
          </a:ln>
        </p:spPr>
        <p:txBody>
          <a:bodyPr wrap="square" rtlCol="0" anchor="ctr">
            <a:noAutofit/>
          </a:bodyPr>
          <a:lstStyle/>
          <a:p>
            <a:endParaRPr lang="en-US" dirty="0">
              <a:latin typeface="Calibri" panose="020F0502020204030204" pitchFamily="34" charset="0"/>
              <a:cs typeface="Calibri" panose="020F0502020204030204" pitchFamily="34" charset="0"/>
            </a:endParaRPr>
          </a:p>
        </p:txBody>
      </p:sp>
      <p:cxnSp>
        <p:nvCxnSpPr>
          <p:cNvPr id="4" name="Straight Connector 3">
            <a:extLst>
              <a:ext uri="{FF2B5EF4-FFF2-40B4-BE49-F238E27FC236}">
                <a16:creationId xmlns:a16="http://schemas.microsoft.com/office/drawing/2014/main" id="{E787CB57-5C99-222D-D409-94817E1736D1}"/>
              </a:ext>
            </a:extLst>
          </p:cNvPr>
          <p:cNvCxnSpPr>
            <a:cxnSpLocks/>
          </p:cNvCxnSpPr>
          <p:nvPr userDrawn="1"/>
        </p:nvCxnSpPr>
        <p:spPr>
          <a:xfrm>
            <a:off x="7946949" y="1680945"/>
            <a:ext cx="3796944"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 Placeholder 32">
            <a:extLst>
              <a:ext uri="{FF2B5EF4-FFF2-40B4-BE49-F238E27FC236}">
                <a16:creationId xmlns:a16="http://schemas.microsoft.com/office/drawing/2014/main" id="{A87FE47C-12D9-1039-A0FD-603B1E773FD2}"/>
              </a:ext>
            </a:extLst>
          </p:cNvPr>
          <p:cNvSpPr>
            <a:spLocks noGrp="1"/>
          </p:cNvSpPr>
          <p:nvPr>
            <p:ph type="body" sz="quarter" idx="18" hasCustomPrompt="1"/>
          </p:nvPr>
        </p:nvSpPr>
        <p:spPr>
          <a:xfrm>
            <a:off x="10011341" y="1857124"/>
            <a:ext cx="1532272" cy="1049221"/>
          </a:xfrm>
          <a:prstGeom prst="rect">
            <a:avLst/>
          </a:prstGeom>
        </p:spPr>
        <p:txBody>
          <a:bodyPr anchor="t">
            <a:noAutofit/>
          </a:bodyPr>
          <a:lstStyle>
            <a:lvl1pPr marL="0" indent="0" algn="r">
              <a:lnSpc>
                <a:spcPts val="2520"/>
              </a:lnSpc>
              <a:spcBef>
                <a:spcPts val="0"/>
              </a:spcBef>
              <a:buNone/>
              <a:defRPr sz="28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6" name="Text Placeholder 32">
            <a:extLst>
              <a:ext uri="{FF2B5EF4-FFF2-40B4-BE49-F238E27FC236}">
                <a16:creationId xmlns:a16="http://schemas.microsoft.com/office/drawing/2014/main" id="{BF79257D-7DC8-49E5-8ACE-00A39FD8C2B0}"/>
              </a:ext>
            </a:extLst>
          </p:cNvPr>
          <p:cNvSpPr>
            <a:spLocks noGrp="1"/>
          </p:cNvSpPr>
          <p:nvPr>
            <p:ph type="body" sz="quarter" idx="19" hasCustomPrompt="1"/>
          </p:nvPr>
        </p:nvSpPr>
        <p:spPr>
          <a:xfrm>
            <a:off x="10346310" y="922205"/>
            <a:ext cx="1197303" cy="385564"/>
          </a:xfrm>
          <a:prstGeom prst="rect">
            <a:avLst/>
          </a:prstGeom>
        </p:spPr>
        <p:txBody>
          <a:bodyPr anchor="t">
            <a:noAutofit/>
          </a:bodyPr>
          <a:lstStyle>
            <a:lvl1pPr marL="0" indent="0" algn="r">
              <a:lnSpc>
                <a:spcPct val="100000"/>
              </a:lnSpc>
              <a:spcBef>
                <a:spcPts val="0"/>
              </a:spcBef>
              <a:buNone/>
              <a:defRPr sz="4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01</a:t>
            </a:r>
            <a:endParaRPr lang="en-US" dirty="0"/>
          </a:p>
        </p:txBody>
      </p:sp>
      <p:sp>
        <p:nvSpPr>
          <p:cNvPr id="14" name="Text Placeholder 17">
            <a:extLst>
              <a:ext uri="{FF2B5EF4-FFF2-40B4-BE49-F238E27FC236}">
                <a16:creationId xmlns:a16="http://schemas.microsoft.com/office/drawing/2014/main" id="{74EA9D64-55B8-3855-6053-7B79677C5E2E}"/>
              </a:ext>
            </a:extLst>
          </p:cNvPr>
          <p:cNvSpPr>
            <a:spLocks noGrp="1"/>
          </p:cNvSpPr>
          <p:nvPr>
            <p:ph type="body" sz="quarter" idx="21" hasCustomPrompt="1"/>
          </p:nvPr>
        </p:nvSpPr>
        <p:spPr>
          <a:xfrm>
            <a:off x="787770" y="5062321"/>
            <a:ext cx="10755843" cy="1235941"/>
          </a:xfrm>
          <a:prstGeom prst="rect">
            <a:avLst/>
          </a:prstGeom>
        </p:spPr>
        <p:txBody>
          <a:bodyPr/>
          <a:lstStyle>
            <a:lvl1pPr algn="l">
              <a:buNone/>
              <a:defRPr sz="2400" b="0" i="0" spc="0">
                <a:solidFill>
                  <a:srgbClr val="404040"/>
                </a:solidFill>
                <a:latin typeface="+mn-lt"/>
              </a:defRPr>
            </a:lvl1pPr>
            <a:lvl2pPr>
              <a:buNone/>
              <a:defRPr sz="2000" b="0" i="0" spc="300">
                <a:solidFill>
                  <a:schemeClr val="bg1"/>
                </a:solidFill>
                <a:latin typeface="Montserrat Light" pitchFamily="2" charset="77"/>
              </a:defRPr>
            </a:lvl2pPr>
            <a:lvl3pPr>
              <a:buNone/>
              <a:defRPr sz="2000" b="0" i="0" spc="300">
                <a:solidFill>
                  <a:schemeClr val="bg1"/>
                </a:solidFill>
                <a:latin typeface="Montserrat Light" pitchFamily="2" charset="77"/>
              </a:defRPr>
            </a:lvl3pPr>
            <a:lvl4pPr>
              <a:buNone/>
              <a:defRPr sz="2000" b="0" i="0" spc="300">
                <a:solidFill>
                  <a:schemeClr val="bg1"/>
                </a:solidFill>
                <a:latin typeface="Montserrat Light" pitchFamily="2" charset="77"/>
              </a:defRPr>
            </a:lvl4pPr>
            <a:lvl5pPr>
              <a:buNone/>
              <a:defRPr sz="2000" b="0" i="0" spc="300">
                <a:solidFill>
                  <a:schemeClr val="bg1"/>
                </a:solidFill>
                <a:latin typeface="Montserrat Light" pitchFamily="2" charset="77"/>
              </a:defRPr>
            </a:lvl5pPr>
          </a:lstStyle>
          <a:p>
            <a:pPr lvl="0"/>
            <a:r>
              <a:rPr lang="en-GB" dirty="0"/>
              <a:t>Click to type…</a:t>
            </a:r>
            <a:endParaRPr lang="en-US" dirty="0"/>
          </a:p>
        </p:txBody>
      </p:sp>
      <p:sp>
        <p:nvSpPr>
          <p:cNvPr id="17" name="Picture Placeholder 16">
            <a:extLst>
              <a:ext uri="{FF2B5EF4-FFF2-40B4-BE49-F238E27FC236}">
                <a16:creationId xmlns:a16="http://schemas.microsoft.com/office/drawing/2014/main" id="{A5A95592-5CA0-8FDF-0E49-2AD638F90ECC}"/>
              </a:ext>
            </a:extLst>
          </p:cNvPr>
          <p:cNvSpPr>
            <a:spLocks noGrp="1"/>
          </p:cNvSpPr>
          <p:nvPr>
            <p:ph type="pic" sz="quarter" idx="22"/>
          </p:nvPr>
        </p:nvSpPr>
        <p:spPr>
          <a:xfrm>
            <a:off x="0" y="148452"/>
            <a:ext cx="8097183" cy="4466563"/>
          </a:xfrm>
          <a:custGeom>
            <a:avLst/>
            <a:gdLst>
              <a:gd name="connsiteX0" fmla="*/ 0 w 8097183"/>
              <a:gd name="connsiteY0" fmla="*/ 0 h 4466563"/>
              <a:gd name="connsiteX1" fmla="*/ 647268 w 8097183"/>
              <a:gd name="connsiteY1" fmla="*/ 0 h 4466563"/>
              <a:gd name="connsiteX2" fmla="*/ 1666217 w 8097183"/>
              <a:gd name="connsiteY2" fmla="*/ 0 h 4466563"/>
              <a:gd name="connsiteX3" fmla="*/ 2313486 w 8097183"/>
              <a:gd name="connsiteY3" fmla="*/ 0 h 4466563"/>
              <a:gd name="connsiteX4" fmla="*/ 3059015 w 8097183"/>
              <a:gd name="connsiteY4" fmla="*/ 0 h 4466563"/>
              <a:gd name="connsiteX5" fmla="*/ 3171419 w 8097183"/>
              <a:gd name="connsiteY5" fmla="*/ 0 h 4466563"/>
              <a:gd name="connsiteX6" fmla="*/ 4072346 w 8097183"/>
              <a:gd name="connsiteY6" fmla="*/ 0 h 4466563"/>
              <a:gd name="connsiteX7" fmla="*/ 4198202 w 8097183"/>
              <a:gd name="connsiteY7" fmla="*/ 0 h 4466563"/>
              <a:gd name="connsiteX8" fmla="*/ 4725231 w 8097183"/>
              <a:gd name="connsiteY8" fmla="*/ 0 h 4466563"/>
              <a:gd name="connsiteX9" fmla="*/ 4837637 w 8097183"/>
              <a:gd name="connsiteY9" fmla="*/ 0 h 4466563"/>
              <a:gd name="connsiteX10" fmla="*/ 5738563 w 8097183"/>
              <a:gd name="connsiteY10" fmla="*/ 0 h 4466563"/>
              <a:gd name="connsiteX11" fmla="*/ 5738563 w 8097183"/>
              <a:gd name="connsiteY11" fmla="*/ 4661 h 4466563"/>
              <a:gd name="connsiteX12" fmla="*/ 5864419 w 8097183"/>
              <a:gd name="connsiteY12" fmla="*/ 0 h 4466563"/>
              <a:gd name="connsiteX13" fmla="*/ 8097183 w 8097183"/>
              <a:gd name="connsiteY13" fmla="*/ 2233280 h 4466563"/>
              <a:gd name="connsiteX14" fmla="*/ 5864418 w 8097183"/>
              <a:gd name="connsiteY14" fmla="*/ 4466563 h 4466563"/>
              <a:gd name="connsiteX15" fmla="*/ 5738563 w 8097183"/>
              <a:gd name="connsiteY15" fmla="*/ 4461902 h 4466563"/>
              <a:gd name="connsiteX16" fmla="*/ 5738563 w 8097183"/>
              <a:gd name="connsiteY16" fmla="*/ 4466563 h 4466563"/>
              <a:gd name="connsiteX17" fmla="*/ 4837637 w 8097183"/>
              <a:gd name="connsiteY17" fmla="*/ 4466563 h 4466563"/>
              <a:gd name="connsiteX18" fmla="*/ 4725231 w 8097183"/>
              <a:gd name="connsiteY18" fmla="*/ 4466563 h 4466563"/>
              <a:gd name="connsiteX19" fmla="*/ 4198201 w 8097183"/>
              <a:gd name="connsiteY19" fmla="*/ 4466563 h 4466563"/>
              <a:gd name="connsiteX20" fmla="*/ 4072346 w 8097183"/>
              <a:gd name="connsiteY20" fmla="*/ 4466563 h 4466563"/>
              <a:gd name="connsiteX21" fmla="*/ 3171419 w 8097183"/>
              <a:gd name="connsiteY21" fmla="*/ 4466563 h 4466563"/>
              <a:gd name="connsiteX22" fmla="*/ 3059014 w 8097183"/>
              <a:gd name="connsiteY22" fmla="*/ 4466563 h 4466563"/>
              <a:gd name="connsiteX23" fmla="*/ 2313485 w 8097183"/>
              <a:gd name="connsiteY23" fmla="*/ 4466563 h 4466563"/>
              <a:gd name="connsiteX24" fmla="*/ 1666217 w 8097183"/>
              <a:gd name="connsiteY24" fmla="*/ 4466563 h 4466563"/>
              <a:gd name="connsiteX25" fmla="*/ 647268 w 8097183"/>
              <a:gd name="connsiteY25" fmla="*/ 4466563 h 4466563"/>
              <a:gd name="connsiteX26" fmla="*/ 0 w 8097183"/>
              <a:gd name="connsiteY26" fmla="*/ 4466563 h 4466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8097183" h="4466563">
                <a:moveTo>
                  <a:pt x="0" y="0"/>
                </a:moveTo>
                <a:lnTo>
                  <a:pt x="647268" y="0"/>
                </a:lnTo>
                <a:lnTo>
                  <a:pt x="1666217" y="0"/>
                </a:lnTo>
                <a:lnTo>
                  <a:pt x="2313486" y="0"/>
                </a:lnTo>
                <a:lnTo>
                  <a:pt x="3059015" y="0"/>
                </a:lnTo>
                <a:lnTo>
                  <a:pt x="3171419" y="0"/>
                </a:lnTo>
                <a:lnTo>
                  <a:pt x="4072346" y="0"/>
                </a:lnTo>
                <a:lnTo>
                  <a:pt x="4198202" y="0"/>
                </a:lnTo>
                <a:lnTo>
                  <a:pt x="4725231" y="0"/>
                </a:lnTo>
                <a:lnTo>
                  <a:pt x="4837637" y="0"/>
                </a:lnTo>
                <a:lnTo>
                  <a:pt x="5738563" y="0"/>
                </a:lnTo>
                <a:lnTo>
                  <a:pt x="5738563" y="4661"/>
                </a:lnTo>
                <a:cubicBezTo>
                  <a:pt x="5780513" y="0"/>
                  <a:pt x="5822468" y="0"/>
                  <a:pt x="5864419" y="0"/>
                </a:cubicBezTo>
                <a:cubicBezTo>
                  <a:pt x="7099666" y="0"/>
                  <a:pt x="8097183" y="997748"/>
                  <a:pt x="8097183" y="2233280"/>
                </a:cubicBezTo>
                <a:cubicBezTo>
                  <a:pt x="8097183" y="3468811"/>
                  <a:pt x="7095002" y="4466563"/>
                  <a:pt x="5864418" y="4466563"/>
                </a:cubicBezTo>
                <a:cubicBezTo>
                  <a:pt x="5822468" y="4466563"/>
                  <a:pt x="5775853" y="4466563"/>
                  <a:pt x="5738563" y="4461902"/>
                </a:cubicBezTo>
                <a:lnTo>
                  <a:pt x="5738563" y="4466563"/>
                </a:lnTo>
                <a:lnTo>
                  <a:pt x="4837637" y="4466563"/>
                </a:lnTo>
                <a:lnTo>
                  <a:pt x="4725231" y="4466563"/>
                </a:lnTo>
                <a:lnTo>
                  <a:pt x="4198201" y="4466563"/>
                </a:lnTo>
                <a:lnTo>
                  <a:pt x="4072346" y="4466563"/>
                </a:lnTo>
                <a:lnTo>
                  <a:pt x="3171419" y="4466563"/>
                </a:lnTo>
                <a:lnTo>
                  <a:pt x="3059014" y="4466563"/>
                </a:lnTo>
                <a:lnTo>
                  <a:pt x="2313485" y="4466563"/>
                </a:lnTo>
                <a:lnTo>
                  <a:pt x="1666217" y="4466563"/>
                </a:lnTo>
                <a:lnTo>
                  <a:pt x="647268" y="4466563"/>
                </a:lnTo>
                <a:lnTo>
                  <a:pt x="0" y="4466563"/>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a:p>
        </p:txBody>
      </p:sp>
    </p:spTree>
    <p:extLst>
      <p:ext uri="{BB962C8B-B14F-4D97-AF65-F5344CB8AC3E}">
        <p14:creationId xmlns:p14="http://schemas.microsoft.com/office/powerpoint/2010/main" val="10104879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ext + Device 01">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89DC221F-8346-2EF7-5657-B06D86059A19}"/>
              </a:ext>
            </a:extLst>
          </p:cNvPr>
          <p:cNvPicPr>
            <a:picLocks noChangeAspect="1"/>
          </p:cNvPicPr>
          <p:nvPr userDrawn="1"/>
        </p:nvPicPr>
        <p:blipFill>
          <a:blip r:embed="rId2">
            <a:alphaModFix amt="63000"/>
            <a:extLst>
              <a:ext uri="{28A0092B-C50C-407E-A947-70E740481C1C}">
                <a14:useLocalDpi xmlns:a14="http://schemas.microsoft.com/office/drawing/2010/main" val="0"/>
              </a:ext>
            </a:extLst>
          </a:blip>
          <a:stretch>
            <a:fillRect/>
          </a:stretch>
        </p:blipFill>
        <p:spPr>
          <a:xfrm rot="17701727">
            <a:off x="8378696" y="-897931"/>
            <a:ext cx="4628596" cy="4628596"/>
          </a:xfrm>
          <a:prstGeom prst="rect">
            <a:avLst/>
          </a:prstGeom>
        </p:spPr>
      </p:pic>
      <p:sp>
        <p:nvSpPr>
          <p:cNvPr id="2" name="Text Placeholder 17">
            <a:extLst>
              <a:ext uri="{FF2B5EF4-FFF2-40B4-BE49-F238E27FC236}">
                <a16:creationId xmlns:a16="http://schemas.microsoft.com/office/drawing/2014/main" id="{F491658C-0475-E62C-8D89-FEF9C4B3B1CF}"/>
              </a:ext>
            </a:extLst>
          </p:cNvPr>
          <p:cNvSpPr>
            <a:spLocks noGrp="1"/>
          </p:cNvSpPr>
          <p:nvPr>
            <p:ph type="body" sz="quarter" idx="18" hasCustomPrompt="1"/>
          </p:nvPr>
        </p:nvSpPr>
        <p:spPr>
          <a:xfrm>
            <a:off x="798381" y="2045704"/>
            <a:ext cx="4615448" cy="3849918"/>
          </a:xfrm>
          <a:prstGeom prst="rect">
            <a:avLst/>
          </a:prstGeom>
        </p:spPr>
        <p:txBody>
          <a:bodyPr/>
          <a:lstStyle>
            <a:lvl1pPr algn="l">
              <a:buNone/>
              <a:defRPr sz="2400" b="0" i="0" spc="0">
                <a:solidFill>
                  <a:srgbClr val="404040"/>
                </a:solidFill>
                <a:latin typeface="+mn-lt"/>
              </a:defRPr>
            </a:lvl1pPr>
            <a:lvl2pPr>
              <a:buNone/>
              <a:defRPr sz="2000" b="0" i="0" spc="300">
                <a:solidFill>
                  <a:schemeClr val="bg1"/>
                </a:solidFill>
                <a:latin typeface="Montserrat Light" pitchFamily="2" charset="77"/>
              </a:defRPr>
            </a:lvl2pPr>
            <a:lvl3pPr>
              <a:buNone/>
              <a:defRPr sz="2000" b="0" i="0" spc="300">
                <a:solidFill>
                  <a:schemeClr val="bg1"/>
                </a:solidFill>
                <a:latin typeface="Montserrat Light" pitchFamily="2" charset="77"/>
              </a:defRPr>
            </a:lvl3pPr>
            <a:lvl4pPr>
              <a:buNone/>
              <a:defRPr sz="2000" b="0" i="0" spc="300">
                <a:solidFill>
                  <a:schemeClr val="bg1"/>
                </a:solidFill>
                <a:latin typeface="Montserrat Light" pitchFamily="2" charset="77"/>
              </a:defRPr>
            </a:lvl4pPr>
            <a:lvl5pPr>
              <a:buNone/>
              <a:defRPr sz="2000" b="0" i="0" spc="300">
                <a:solidFill>
                  <a:schemeClr val="bg1"/>
                </a:solidFill>
                <a:latin typeface="Montserrat Light" pitchFamily="2" charset="77"/>
              </a:defRPr>
            </a:lvl5pPr>
          </a:lstStyle>
          <a:p>
            <a:pPr lvl="0"/>
            <a:r>
              <a:rPr lang="en-GB" dirty="0"/>
              <a:t>Click to type…</a:t>
            </a:r>
            <a:endParaRPr lang="en-US" dirty="0"/>
          </a:p>
        </p:txBody>
      </p:sp>
      <p:sp>
        <p:nvSpPr>
          <p:cNvPr id="3" name="Text Placeholder 23">
            <a:extLst>
              <a:ext uri="{FF2B5EF4-FFF2-40B4-BE49-F238E27FC236}">
                <a16:creationId xmlns:a16="http://schemas.microsoft.com/office/drawing/2014/main" id="{42FA9414-C07A-E4F5-AB85-1650A2A6BDD3}"/>
              </a:ext>
            </a:extLst>
          </p:cNvPr>
          <p:cNvSpPr>
            <a:spLocks noGrp="1"/>
          </p:cNvSpPr>
          <p:nvPr>
            <p:ph type="body" sz="quarter" idx="16" hasCustomPrompt="1"/>
          </p:nvPr>
        </p:nvSpPr>
        <p:spPr>
          <a:xfrm>
            <a:off x="798382" y="761603"/>
            <a:ext cx="4615448" cy="803654"/>
          </a:xfrm>
          <a:prstGeom prst="rect">
            <a:avLst/>
          </a:prstGeom>
        </p:spPr>
        <p:txBody>
          <a:bodyPr>
            <a:noAutofit/>
          </a:bodyPr>
          <a:lstStyle>
            <a:lvl1pPr marL="0" indent="0" algn="l">
              <a:buNone/>
              <a:defRPr sz="3600" b="1" i="0">
                <a:solidFill>
                  <a:srgbClr val="404040"/>
                </a:solidFill>
                <a:latin typeface="+mn-lt"/>
              </a:defRPr>
            </a:lvl1pPr>
          </a:lstStyle>
          <a:p>
            <a:pPr lvl="0"/>
            <a:r>
              <a:rPr lang="en-US" dirty="0"/>
              <a:t>Heading</a:t>
            </a:r>
          </a:p>
        </p:txBody>
      </p:sp>
      <p:pic>
        <p:nvPicPr>
          <p:cNvPr id="5" name="Picture 4">
            <a:extLst>
              <a:ext uri="{FF2B5EF4-FFF2-40B4-BE49-F238E27FC236}">
                <a16:creationId xmlns:a16="http://schemas.microsoft.com/office/drawing/2014/main" id="{C535F255-6A56-2A77-E9C6-5B560E90E3B6}"/>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5144693" y="1421160"/>
            <a:ext cx="6629107" cy="4819843"/>
          </a:xfrm>
          <a:prstGeom prst="rect">
            <a:avLst/>
          </a:prstGeom>
          <a:noFill/>
        </p:spPr>
      </p:pic>
      <p:sp>
        <p:nvSpPr>
          <p:cNvPr id="6" name="Picture Placeholder 9">
            <a:extLst>
              <a:ext uri="{FF2B5EF4-FFF2-40B4-BE49-F238E27FC236}">
                <a16:creationId xmlns:a16="http://schemas.microsoft.com/office/drawing/2014/main" id="{1486B446-7EE2-A521-0043-FE2D14242AAD}"/>
              </a:ext>
            </a:extLst>
          </p:cNvPr>
          <p:cNvSpPr>
            <a:spLocks noGrp="1"/>
          </p:cNvSpPr>
          <p:nvPr>
            <p:ph type="pic" sz="quarter" idx="13"/>
          </p:nvPr>
        </p:nvSpPr>
        <p:spPr>
          <a:xfrm>
            <a:off x="6096000" y="1917699"/>
            <a:ext cx="4726114" cy="3022601"/>
          </a:xfrm>
          <a:prstGeom prst="rect">
            <a:avLst/>
          </a:prstGeom>
          <a:solidFill>
            <a:schemeClr val="bg1">
              <a:lumMod val="95000"/>
            </a:schemeClr>
          </a:solidFill>
        </p:spPr>
        <p:txBody>
          <a:bodyPr/>
          <a:lstStyle>
            <a:lvl1pPr>
              <a:defRPr>
                <a:solidFill>
                  <a:schemeClr val="bg1">
                    <a:lumMod val="95000"/>
                  </a:schemeClr>
                </a:solidFill>
              </a:defRPr>
            </a:lvl1pPr>
          </a:lstStyle>
          <a:p>
            <a:endParaRPr lang="fr-CA" dirty="0"/>
          </a:p>
        </p:txBody>
      </p:sp>
    </p:spTree>
    <p:extLst>
      <p:ext uri="{BB962C8B-B14F-4D97-AF65-F5344CB8AC3E}">
        <p14:creationId xmlns:p14="http://schemas.microsoft.com/office/powerpoint/2010/main" val="57531829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ext + Device 02">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6AAE22F-38B6-8AF9-3EDE-BABDE3BC5702}"/>
              </a:ext>
            </a:extLst>
          </p:cNvPr>
          <p:cNvPicPr>
            <a:picLocks noChangeAspect="1"/>
          </p:cNvPicPr>
          <p:nvPr userDrawn="1"/>
        </p:nvPicPr>
        <p:blipFill>
          <a:blip r:embed="rId2">
            <a:alphaModFix amt="63000"/>
            <a:extLst>
              <a:ext uri="{28A0092B-C50C-407E-A947-70E740481C1C}">
                <a14:useLocalDpi xmlns:a14="http://schemas.microsoft.com/office/drawing/2010/main" val="0"/>
              </a:ext>
            </a:extLst>
          </a:blip>
          <a:stretch>
            <a:fillRect/>
          </a:stretch>
        </p:blipFill>
        <p:spPr>
          <a:xfrm rot="1081996">
            <a:off x="8614224" y="-773240"/>
            <a:ext cx="4628596" cy="4628596"/>
          </a:xfrm>
          <a:prstGeom prst="rect">
            <a:avLst/>
          </a:prstGeom>
        </p:spPr>
      </p:pic>
      <p:sp>
        <p:nvSpPr>
          <p:cNvPr id="2" name="Text Placeholder 17">
            <a:extLst>
              <a:ext uri="{FF2B5EF4-FFF2-40B4-BE49-F238E27FC236}">
                <a16:creationId xmlns:a16="http://schemas.microsoft.com/office/drawing/2014/main" id="{F491658C-0475-E62C-8D89-FEF9C4B3B1CF}"/>
              </a:ext>
            </a:extLst>
          </p:cNvPr>
          <p:cNvSpPr>
            <a:spLocks noGrp="1"/>
          </p:cNvSpPr>
          <p:nvPr>
            <p:ph type="body" sz="quarter" idx="18" hasCustomPrompt="1"/>
          </p:nvPr>
        </p:nvSpPr>
        <p:spPr>
          <a:xfrm>
            <a:off x="798380" y="2045704"/>
            <a:ext cx="5428247" cy="3849918"/>
          </a:xfrm>
          <a:prstGeom prst="rect">
            <a:avLst/>
          </a:prstGeom>
        </p:spPr>
        <p:txBody>
          <a:bodyPr/>
          <a:lstStyle>
            <a:lvl1pPr algn="l">
              <a:buNone/>
              <a:defRPr sz="2400" b="0" i="0" spc="0">
                <a:solidFill>
                  <a:srgbClr val="404040"/>
                </a:solidFill>
                <a:latin typeface="+mn-lt"/>
              </a:defRPr>
            </a:lvl1pPr>
            <a:lvl2pPr>
              <a:buNone/>
              <a:defRPr sz="2000" b="0" i="0" spc="300">
                <a:solidFill>
                  <a:schemeClr val="bg1"/>
                </a:solidFill>
                <a:latin typeface="Montserrat Light" pitchFamily="2" charset="77"/>
              </a:defRPr>
            </a:lvl2pPr>
            <a:lvl3pPr>
              <a:buNone/>
              <a:defRPr sz="2000" b="0" i="0" spc="300">
                <a:solidFill>
                  <a:schemeClr val="bg1"/>
                </a:solidFill>
                <a:latin typeface="Montserrat Light" pitchFamily="2" charset="77"/>
              </a:defRPr>
            </a:lvl3pPr>
            <a:lvl4pPr>
              <a:buNone/>
              <a:defRPr sz="2000" b="0" i="0" spc="300">
                <a:solidFill>
                  <a:schemeClr val="bg1"/>
                </a:solidFill>
                <a:latin typeface="Montserrat Light" pitchFamily="2" charset="77"/>
              </a:defRPr>
            </a:lvl4pPr>
            <a:lvl5pPr>
              <a:buNone/>
              <a:defRPr sz="2000" b="0" i="0" spc="300">
                <a:solidFill>
                  <a:schemeClr val="bg1"/>
                </a:solidFill>
                <a:latin typeface="Montserrat Light" pitchFamily="2" charset="77"/>
              </a:defRPr>
            </a:lvl5pPr>
          </a:lstStyle>
          <a:p>
            <a:pPr lvl="0"/>
            <a:r>
              <a:rPr lang="en-GB" dirty="0"/>
              <a:t>Click to type…</a:t>
            </a:r>
            <a:endParaRPr lang="en-US" dirty="0"/>
          </a:p>
        </p:txBody>
      </p:sp>
      <p:sp>
        <p:nvSpPr>
          <p:cNvPr id="3" name="Text Placeholder 23">
            <a:extLst>
              <a:ext uri="{FF2B5EF4-FFF2-40B4-BE49-F238E27FC236}">
                <a16:creationId xmlns:a16="http://schemas.microsoft.com/office/drawing/2014/main" id="{42FA9414-C07A-E4F5-AB85-1650A2A6BDD3}"/>
              </a:ext>
            </a:extLst>
          </p:cNvPr>
          <p:cNvSpPr>
            <a:spLocks noGrp="1"/>
          </p:cNvSpPr>
          <p:nvPr>
            <p:ph type="body" sz="quarter" idx="16" hasCustomPrompt="1"/>
          </p:nvPr>
        </p:nvSpPr>
        <p:spPr>
          <a:xfrm>
            <a:off x="798381" y="761603"/>
            <a:ext cx="5428247" cy="803654"/>
          </a:xfrm>
          <a:prstGeom prst="rect">
            <a:avLst/>
          </a:prstGeom>
        </p:spPr>
        <p:txBody>
          <a:bodyPr>
            <a:noAutofit/>
          </a:bodyPr>
          <a:lstStyle>
            <a:lvl1pPr marL="0" indent="0" algn="l">
              <a:buNone/>
              <a:defRPr sz="3600" b="1" i="0">
                <a:solidFill>
                  <a:srgbClr val="404040"/>
                </a:solidFill>
                <a:latin typeface="+mn-lt"/>
              </a:defRPr>
            </a:lvl1pPr>
          </a:lstStyle>
          <a:p>
            <a:pPr lvl="0"/>
            <a:r>
              <a:rPr lang="en-US" dirty="0"/>
              <a:t>Heading</a:t>
            </a:r>
          </a:p>
        </p:txBody>
      </p:sp>
      <p:pic>
        <p:nvPicPr>
          <p:cNvPr id="8" name="Picture 7">
            <a:extLst>
              <a:ext uri="{FF2B5EF4-FFF2-40B4-BE49-F238E27FC236}">
                <a16:creationId xmlns:a16="http://schemas.microsoft.com/office/drawing/2014/main" id="{1DD8D624-C2EB-D1C7-4B03-7BAC84FBB9AD}"/>
              </a:ext>
            </a:extLst>
          </p:cNvPr>
          <p:cNvPicPr>
            <a:picLocks noChangeAspect="1"/>
          </p:cNvPicPr>
          <p:nvPr userDrawn="1"/>
        </p:nvPicPr>
        <p:blipFill>
          <a:blip r:embed="rId3" cstate="print">
            <a:extLst>
              <a:ext uri="{28A0092B-C50C-407E-A947-70E740481C1C}">
                <a14:useLocalDpi xmlns:a14="http://schemas.microsoft.com/office/drawing/2010/main"/>
              </a:ext>
            </a:extLst>
          </a:blip>
          <a:srcRect/>
          <a:stretch>
            <a:fillRect/>
          </a:stretch>
        </p:blipFill>
        <p:spPr>
          <a:xfrm>
            <a:off x="6474192" y="1328699"/>
            <a:ext cx="4881979" cy="5529299"/>
          </a:xfrm>
          <a:custGeom>
            <a:avLst/>
            <a:gdLst>
              <a:gd name="connsiteX0" fmla="*/ 0 w 4991918"/>
              <a:gd name="connsiteY0" fmla="*/ 0 h 5653816"/>
              <a:gd name="connsiteX1" fmla="*/ 4991918 w 4991918"/>
              <a:gd name="connsiteY1" fmla="*/ 0 h 5653816"/>
              <a:gd name="connsiteX2" fmla="*/ 4991918 w 4991918"/>
              <a:gd name="connsiteY2" fmla="*/ 5653816 h 5653816"/>
              <a:gd name="connsiteX3" fmla="*/ 0 w 4991918"/>
              <a:gd name="connsiteY3" fmla="*/ 5653816 h 5653816"/>
            </a:gdLst>
            <a:ahLst/>
            <a:cxnLst>
              <a:cxn ang="0">
                <a:pos x="connsiteX0" y="connsiteY0"/>
              </a:cxn>
              <a:cxn ang="0">
                <a:pos x="connsiteX1" y="connsiteY1"/>
              </a:cxn>
              <a:cxn ang="0">
                <a:pos x="connsiteX2" y="connsiteY2"/>
              </a:cxn>
              <a:cxn ang="0">
                <a:pos x="connsiteX3" y="connsiteY3"/>
              </a:cxn>
            </a:cxnLst>
            <a:rect l="l" t="t" r="r" b="b"/>
            <a:pathLst>
              <a:path w="4991918" h="5653816">
                <a:moveTo>
                  <a:pt x="0" y="0"/>
                </a:moveTo>
                <a:lnTo>
                  <a:pt x="4991918" y="0"/>
                </a:lnTo>
                <a:lnTo>
                  <a:pt x="4991918" y="5653816"/>
                </a:lnTo>
                <a:lnTo>
                  <a:pt x="0" y="5653816"/>
                </a:lnTo>
                <a:close/>
              </a:path>
            </a:pathLst>
          </a:custGeom>
        </p:spPr>
      </p:pic>
      <p:sp>
        <p:nvSpPr>
          <p:cNvPr id="9" name="Picture Placeholder 9">
            <a:extLst>
              <a:ext uri="{FF2B5EF4-FFF2-40B4-BE49-F238E27FC236}">
                <a16:creationId xmlns:a16="http://schemas.microsoft.com/office/drawing/2014/main" id="{6EB8F01E-06BF-8F01-5A40-30285A91F4ED}"/>
              </a:ext>
            </a:extLst>
          </p:cNvPr>
          <p:cNvSpPr>
            <a:spLocks noGrp="1"/>
          </p:cNvSpPr>
          <p:nvPr>
            <p:ph type="pic" sz="quarter" idx="13"/>
          </p:nvPr>
        </p:nvSpPr>
        <p:spPr>
          <a:xfrm>
            <a:off x="6966760" y="2884487"/>
            <a:ext cx="3896842" cy="3973513"/>
          </a:xfrm>
          <a:prstGeom prst="rect">
            <a:avLst/>
          </a:prstGeom>
          <a:solidFill>
            <a:schemeClr val="bg1">
              <a:lumMod val="95000"/>
            </a:schemeClr>
          </a:solidFill>
        </p:spPr>
        <p:txBody>
          <a:bodyPr/>
          <a:lstStyle>
            <a:lvl1pPr>
              <a:defRPr>
                <a:solidFill>
                  <a:schemeClr val="bg1">
                    <a:lumMod val="95000"/>
                  </a:schemeClr>
                </a:solidFill>
              </a:defRPr>
            </a:lvl1pPr>
          </a:lstStyle>
          <a:p>
            <a:endParaRPr lang="fr-CA" dirty="0"/>
          </a:p>
        </p:txBody>
      </p:sp>
    </p:spTree>
    <p:extLst>
      <p:ext uri="{BB962C8B-B14F-4D97-AF65-F5344CB8AC3E}">
        <p14:creationId xmlns:p14="http://schemas.microsoft.com/office/powerpoint/2010/main" val="286651514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ext + Device 03">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E0C3C2A-8171-398A-CEBD-FFB29BAB5F41}"/>
              </a:ext>
            </a:extLst>
          </p:cNvPr>
          <p:cNvPicPr>
            <a:picLocks noChangeAspect="1"/>
          </p:cNvPicPr>
          <p:nvPr userDrawn="1"/>
        </p:nvPicPr>
        <p:blipFill>
          <a:blip r:embed="rId2">
            <a:alphaModFix amt="63000"/>
            <a:extLst>
              <a:ext uri="{28A0092B-C50C-407E-A947-70E740481C1C}">
                <a14:useLocalDpi xmlns:a14="http://schemas.microsoft.com/office/drawing/2010/main" val="0"/>
              </a:ext>
            </a:extLst>
          </a:blip>
          <a:stretch>
            <a:fillRect/>
          </a:stretch>
        </p:blipFill>
        <p:spPr>
          <a:xfrm rot="5400000">
            <a:off x="8434115" y="-745531"/>
            <a:ext cx="4628596" cy="4628596"/>
          </a:xfrm>
          <a:prstGeom prst="rect">
            <a:avLst/>
          </a:prstGeom>
        </p:spPr>
      </p:pic>
      <p:sp>
        <p:nvSpPr>
          <p:cNvPr id="2" name="Text Placeholder 17">
            <a:extLst>
              <a:ext uri="{FF2B5EF4-FFF2-40B4-BE49-F238E27FC236}">
                <a16:creationId xmlns:a16="http://schemas.microsoft.com/office/drawing/2014/main" id="{F491658C-0475-E62C-8D89-FEF9C4B3B1CF}"/>
              </a:ext>
            </a:extLst>
          </p:cNvPr>
          <p:cNvSpPr>
            <a:spLocks noGrp="1"/>
          </p:cNvSpPr>
          <p:nvPr>
            <p:ph type="body" sz="quarter" idx="18" hasCustomPrompt="1"/>
          </p:nvPr>
        </p:nvSpPr>
        <p:spPr>
          <a:xfrm>
            <a:off x="798380" y="2045704"/>
            <a:ext cx="5428247" cy="3849918"/>
          </a:xfrm>
          <a:prstGeom prst="rect">
            <a:avLst/>
          </a:prstGeom>
        </p:spPr>
        <p:txBody>
          <a:bodyPr/>
          <a:lstStyle>
            <a:lvl1pPr algn="l">
              <a:buNone/>
              <a:defRPr sz="2400" b="0" i="0" spc="0">
                <a:solidFill>
                  <a:srgbClr val="404040"/>
                </a:solidFill>
                <a:latin typeface="+mn-lt"/>
              </a:defRPr>
            </a:lvl1pPr>
            <a:lvl2pPr>
              <a:buNone/>
              <a:defRPr sz="2000" b="0" i="0" spc="300">
                <a:solidFill>
                  <a:schemeClr val="bg1"/>
                </a:solidFill>
                <a:latin typeface="Montserrat Light" pitchFamily="2" charset="77"/>
              </a:defRPr>
            </a:lvl2pPr>
            <a:lvl3pPr>
              <a:buNone/>
              <a:defRPr sz="2000" b="0" i="0" spc="300">
                <a:solidFill>
                  <a:schemeClr val="bg1"/>
                </a:solidFill>
                <a:latin typeface="Montserrat Light" pitchFamily="2" charset="77"/>
              </a:defRPr>
            </a:lvl3pPr>
            <a:lvl4pPr>
              <a:buNone/>
              <a:defRPr sz="2000" b="0" i="0" spc="300">
                <a:solidFill>
                  <a:schemeClr val="bg1"/>
                </a:solidFill>
                <a:latin typeface="Montserrat Light" pitchFamily="2" charset="77"/>
              </a:defRPr>
            </a:lvl4pPr>
            <a:lvl5pPr>
              <a:buNone/>
              <a:defRPr sz="2000" b="0" i="0" spc="300">
                <a:solidFill>
                  <a:schemeClr val="bg1"/>
                </a:solidFill>
                <a:latin typeface="Montserrat Light" pitchFamily="2" charset="77"/>
              </a:defRPr>
            </a:lvl5pPr>
          </a:lstStyle>
          <a:p>
            <a:pPr lvl="0"/>
            <a:r>
              <a:rPr lang="en-GB" dirty="0"/>
              <a:t>Click to type…</a:t>
            </a:r>
            <a:endParaRPr lang="en-US" dirty="0"/>
          </a:p>
        </p:txBody>
      </p:sp>
      <p:sp>
        <p:nvSpPr>
          <p:cNvPr id="3" name="Text Placeholder 23">
            <a:extLst>
              <a:ext uri="{FF2B5EF4-FFF2-40B4-BE49-F238E27FC236}">
                <a16:creationId xmlns:a16="http://schemas.microsoft.com/office/drawing/2014/main" id="{42FA9414-C07A-E4F5-AB85-1650A2A6BDD3}"/>
              </a:ext>
            </a:extLst>
          </p:cNvPr>
          <p:cNvSpPr>
            <a:spLocks noGrp="1"/>
          </p:cNvSpPr>
          <p:nvPr>
            <p:ph type="body" sz="quarter" idx="16" hasCustomPrompt="1"/>
          </p:nvPr>
        </p:nvSpPr>
        <p:spPr>
          <a:xfrm>
            <a:off x="798381" y="761603"/>
            <a:ext cx="5428247" cy="803654"/>
          </a:xfrm>
          <a:prstGeom prst="rect">
            <a:avLst/>
          </a:prstGeom>
        </p:spPr>
        <p:txBody>
          <a:bodyPr>
            <a:noAutofit/>
          </a:bodyPr>
          <a:lstStyle>
            <a:lvl1pPr marL="0" indent="0" algn="l">
              <a:buNone/>
              <a:defRPr sz="3600" b="1" i="0">
                <a:solidFill>
                  <a:srgbClr val="404040"/>
                </a:solidFill>
                <a:latin typeface="+mn-lt"/>
              </a:defRPr>
            </a:lvl1pPr>
          </a:lstStyle>
          <a:p>
            <a:pPr lvl="0"/>
            <a:r>
              <a:rPr lang="en-US" dirty="0"/>
              <a:t>Heading</a:t>
            </a:r>
          </a:p>
        </p:txBody>
      </p:sp>
      <p:pic>
        <p:nvPicPr>
          <p:cNvPr id="11" name="Picture 10">
            <a:extLst>
              <a:ext uri="{FF2B5EF4-FFF2-40B4-BE49-F238E27FC236}">
                <a16:creationId xmlns:a16="http://schemas.microsoft.com/office/drawing/2014/main" id="{15B1AF3C-4A0E-1C81-74A3-55E033E3DF81}"/>
              </a:ext>
            </a:extLst>
          </p:cNvPr>
          <p:cNvPicPr>
            <a:picLocks noChangeAspect="1"/>
          </p:cNvPicPr>
          <p:nvPr userDrawn="1"/>
        </p:nvPicPr>
        <p:blipFill>
          <a:blip r:embed="rId3" cstate="print">
            <a:extLst>
              <a:ext uri="{28A0092B-C50C-407E-A947-70E740481C1C}">
                <a14:useLocalDpi xmlns:a14="http://schemas.microsoft.com/office/drawing/2010/main"/>
              </a:ext>
            </a:extLst>
          </a:blip>
          <a:srcRect b="8549"/>
          <a:stretch>
            <a:fillRect/>
          </a:stretch>
        </p:blipFill>
        <p:spPr>
          <a:xfrm>
            <a:off x="6712427" y="1152263"/>
            <a:ext cx="4681192" cy="5705737"/>
          </a:xfrm>
          <a:custGeom>
            <a:avLst/>
            <a:gdLst>
              <a:gd name="connsiteX0" fmla="*/ 0 w 3809685"/>
              <a:gd name="connsiteY0" fmla="*/ 0 h 4643489"/>
              <a:gd name="connsiteX1" fmla="*/ 3809685 w 3809685"/>
              <a:gd name="connsiteY1" fmla="*/ 0 h 4643489"/>
              <a:gd name="connsiteX2" fmla="*/ 3809685 w 3809685"/>
              <a:gd name="connsiteY2" fmla="*/ 4643489 h 4643489"/>
              <a:gd name="connsiteX3" fmla="*/ 0 w 3809685"/>
              <a:gd name="connsiteY3" fmla="*/ 4643489 h 4643489"/>
            </a:gdLst>
            <a:ahLst/>
            <a:cxnLst>
              <a:cxn ang="0">
                <a:pos x="connsiteX0" y="connsiteY0"/>
              </a:cxn>
              <a:cxn ang="0">
                <a:pos x="connsiteX1" y="connsiteY1"/>
              </a:cxn>
              <a:cxn ang="0">
                <a:pos x="connsiteX2" y="connsiteY2"/>
              </a:cxn>
              <a:cxn ang="0">
                <a:pos x="connsiteX3" y="connsiteY3"/>
              </a:cxn>
            </a:cxnLst>
            <a:rect l="l" t="t" r="r" b="b"/>
            <a:pathLst>
              <a:path w="3809685" h="4643489">
                <a:moveTo>
                  <a:pt x="0" y="0"/>
                </a:moveTo>
                <a:lnTo>
                  <a:pt x="3809685" y="0"/>
                </a:lnTo>
                <a:lnTo>
                  <a:pt x="3809685" y="4643489"/>
                </a:lnTo>
                <a:lnTo>
                  <a:pt x="0" y="4643489"/>
                </a:lnTo>
                <a:close/>
              </a:path>
            </a:pathLst>
          </a:custGeom>
        </p:spPr>
      </p:pic>
      <p:sp>
        <p:nvSpPr>
          <p:cNvPr id="12" name="Picture Placeholder 14">
            <a:extLst>
              <a:ext uri="{FF2B5EF4-FFF2-40B4-BE49-F238E27FC236}">
                <a16:creationId xmlns:a16="http://schemas.microsoft.com/office/drawing/2014/main" id="{51C44BA5-BF7A-7ADD-01ED-C8DFB7937810}"/>
              </a:ext>
            </a:extLst>
          </p:cNvPr>
          <p:cNvSpPr>
            <a:spLocks noGrp="1"/>
          </p:cNvSpPr>
          <p:nvPr>
            <p:ph type="pic" sz="quarter" idx="12"/>
          </p:nvPr>
        </p:nvSpPr>
        <p:spPr>
          <a:xfrm>
            <a:off x="7014500" y="1628440"/>
            <a:ext cx="4037037" cy="5208132"/>
          </a:xfrm>
          <a:custGeom>
            <a:avLst/>
            <a:gdLst>
              <a:gd name="connsiteX0" fmla="*/ 910260 w 4900611"/>
              <a:gd name="connsiteY0" fmla="*/ 4784374 h 6322218"/>
              <a:gd name="connsiteX1" fmla="*/ 910260 w 4900611"/>
              <a:gd name="connsiteY1" fmla="*/ 5430211 h 6322218"/>
              <a:gd name="connsiteX2" fmla="*/ 3961468 w 4900611"/>
              <a:gd name="connsiteY2" fmla="*/ 5430211 h 6322218"/>
              <a:gd name="connsiteX3" fmla="*/ 3961468 w 4900611"/>
              <a:gd name="connsiteY3" fmla="*/ 4784374 h 6322218"/>
              <a:gd name="connsiteX4" fmla="*/ 0 w 4900611"/>
              <a:gd name="connsiteY4" fmla="*/ 0 h 6322218"/>
              <a:gd name="connsiteX5" fmla="*/ 4900611 w 4900611"/>
              <a:gd name="connsiteY5" fmla="*/ 0 h 6322218"/>
              <a:gd name="connsiteX6" fmla="*/ 4900611 w 4900611"/>
              <a:gd name="connsiteY6" fmla="*/ 6322218 h 6322218"/>
              <a:gd name="connsiteX7" fmla="*/ 0 w 4900611"/>
              <a:gd name="connsiteY7" fmla="*/ 6322218 h 63222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00611" h="6322218">
                <a:moveTo>
                  <a:pt x="910260" y="4784374"/>
                </a:moveTo>
                <a:lnTo>
                  <a:pt x="910260" y="5430211"/>
                </a:lnTo>
                <a:lnTo>
                  <a:pt x="3961468" y="5430211"/>
                </a:lnTo>
                <a:lnTo>
                  <a:pt x="3961468" y="4784374"/>
                </a:lnTo>
                <a:close/>
                <a:moveTo>
                  <a:pt x="0" y="0"/>
                </a:moveTo>
                <a:lnTo>
                  <a:pt x="4900611" y="0"/>
                </a:lnTo>
                <a:lnTo>
                  <a:pt x="4900611" y="6322218"/>
                </a:lnTo>
                <a:lnTo>
                  <a:pt x="0" y="6322218"/>
                </a:lnTo>
                <a:close/>
              </a:path>
            </a:pathLst>
          </a:custGeom>
          <a:solidFill>
            <a:schemeClr val="bg1">
              <a:lumMod val="95000"/>
            </a:schemeClr>
          </a:solidFill>
        </p:spPr>
        <p:txBody>
          <a:bodyPr wrap="square">
            <a:noAutofit/>
          </a:bodyPr>
          <a:lstStyle>
            <a:lvl1pPr>
              <a:defRPr lang="fr-CA">
                <a:solidFill>
                  <a:schemeClr val="bg1">
                    <a:lumMod val="95000"/>
                  </a:schemeClr>
                </a:solidFill>
              </a:defRPr>
            </a:lvl1pPr>
          </a:lstStyle>
          <a:p>
            <a:endParaRPr lang="fr-CA" dirty="0"/>
          </a:p>
        </p:txBody>
      </p:sp>
      <p:sp>
        <p:nvSpPr>
          <p:cNvPr id="13" name="Rectangle 12">
            <a:extLst>
              <a:ext uri="{FF2B5EF4-FFF2-40B4-BE49-F238E27FC236}">
                <a16:creationId xmlns:a16="http://schemas.microsoft.com/office/drawing/2014/main" id="{E2DB7294-B9CD-879A-B0F9-5677C4FAFA56}"/>
              </a:ext>
            </a:extLst>
          </p:cNvPr>
          <p:cNvSpPr/>
          <p:nvPr userDrawn="1"/>
        </p:nvSpPr>
        <p:spPr bwMode="auto">
          <a:xfrm>
            <a:off x="7776252" y="5580127"/>
            <a:ext cx="2513532" cy="532029"/>
          </a:xfrm>
          <a:prstGeom prst="rect">
            <a:avLst/>
          </a:prstGeom>
          <a:solidFill>
            <a:srgbClr val="5398A2"/>
          </a:solidFill>
          <a:ln w="12700" cap="flat">
            <a:noFill/>
            <a:prstDash val="solid"/>
            <a:miter lim="800000"/>
            <a:headEnd/>
            <a:tailEnd/>
          </a:ln>
        </p:spPr>
        <p:txBody>
          <a:bodyPr vert="horz" wrap="square" lIns="145436" tIns="72717" rIns="145436" bIns="72717" numCol="1" rtlCol="0" anchor="t" anchorCtr="0" compatLnSpc="1">
            <a:prstTxWarp prst="textNoShape">
              <a:avLst/>
            </a:prstTxWarp>
          </a:bodyPr>
          <a:lstStyle/>
          <a:p>
            <a:pPr algn="ctr"/>
            <a:endParaRPr lang="fr-CA" sz="4294" dirty="0"/>
          </a:p>
        </p:txBody>
      </p:sp>
      <p:sp>
        <p:nvSpPr>
          <p:cNvPr id="14" name="Text Placeholder 32">
            <a:extLst>
              <a:ext uri="{FF2B5EF4-FFF2-40B4-BE49-F238E27FC236}">
                <a16:creationId xmlns:a16="http://schemas.microsoft.com/office/drawing/2014/main" id="{6AED7295-C155-5022-FAF2-2B5D7C639585}"/>
              </a:ext>
            </a:extLst>
          </p:cNvPr>
          <p:cNvSpPr>
            <a:spLocks noGrp="1"/>
          </p:cNvSpPr>
          <p:nvPr>
            <p:ph type="body" sz="quarter" idx="19" hasCustomPrompt="1"/>
          </p:nvPr>
        </p:nvSpPr>
        <p:spPr>
          <a:xfrm>
            <a:off x="6578929" y="5627224"/>
            <a:ext cx="4744987" cy="437834"/>
          </a:xfrm>
          <a:prstGeom prst="rect">
            <a:avLst/>
          </a:prstGeom>
        </p:spPr>
        <p:txBody>
          <a:bodyPr anchor="t">
            <a:noAutofit/>
          </a:bodyPr>
          <a:lstStyle>
            <a:lvl1pPr marL="0" indent="0" algn="ctr">
              <a:lnSpc>
                <a:spcPct val="100000"/>
              </a:lnSpc>
              <a:spcBef>
                <a:spcPts val="0"/>
              </a:spcBef>
              <a:buNone/>
              <a:defRPr sz="2000" b="1" i="0">
                <a:solidFill>
                  <a:schemeClr val="bg1"/>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LEARN MORE</a:t>
            </a:r>
            <a:endParaRPr lang="en-US" dirty="0"/>
          </a:p>
        </p:txBody>
      </p:sp>
    </p:spTree>
    <p:extLst>
      <p:ext uri="{BB962C8B-B14F-4D97-AF65-F5344CB8AC3E}">
        <p14:creationId xmlns:p14="http://schemas.microsoft.com/office/powerpoint/2010/main" val="290573905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userDrawn="1">
  <p:cSld name="Final Slide">
    <p:spTree>
      <p:nvGrpSpPr>
        <p:cNvPr id="1" name=""/>
        <p:cNvGrpSpPr/>
        <p:nvPr/>
      </p:nvGrpSpPr>
      <p:grpSpPr>
        <a:xfrm>
          <a:off x="0" y="0"/>
          <a:ext cx="0" cy="0"/>
          <a:chOff x="0" y="0"/>
          <a:chExt cx="0" cy="0"/>
        </a:xfrm>
      </p:grpSpPr>
      <p:sp>
        <p:nvSpPr>
          <p:cNvPr id="8" name="Freeform 7">
            <a:extLst>
              <a:ext uri="{FF2B5EF4-FFF2-40B4-BE49-F238E27FC236}">
                <a16:creationId xmlns:a16="http://schemas.microsoft.com/office/drawing/2014/main" id="{0E807BD2-97E5-C5B5-B370-F5AF1F8A37FB}"/>
              </a:ext>
            </a:extLst>
          </p:cNvPr>
          <p:cNvSpPr/>
          <p:nvPr userDrawn="1"/>
        </p:nvSpPr>
        <p:spPr>
          <a:xfrm rot="5400000" flipH="1">
            <a:off x="5832064" y="-240813"/>
            <a:ext cx="6115866" cy="6604005"/>
          </a:xfrm>
          <a:custGeom>
            <a:avLst/>
            <a:gdLst>
              <a:gd name="connsiteX0" fmla="*/ 0 w 4487360"/>
              <a:gd name="connsiteY0" fmla="*/ 0 h 4844259"/>
              <a:gd name="connsiteX1" fmla="*/ 4487360 w 4487360"/>
              <a:gd name="connsiteY1" fmla="*/ 0 h 4844259"/>
              <a:gd name="connsiteX2" fmla="*/ 4487360 w 4487360"/>
              <a:gd name="connsiteY2" fmla="*/ 2474657 h 4844259"/>
              <a:gd name="connsiteX3" fmla="*/ 4482678 w 4487360"/>
              <a:gd name="connsiteY3" fmla="*/ 2474657 h 4844259"/>
              <a:gd name="connsiteX4" fmla="*/ 4487360 w 4487360"/>
              <a:gd name="connsiteY4" fmla="*/ 2601099 h 4844259"/>
              <a:gd name="connsiteX5" fmla="*/ 2243680 w 4487360"/>
              <a:gd name="connsiteY5" fmla="*/ 4844259 h 4844259"/>
              <a:gd name="connsiteX6" fmla="*/ 0 w 4487360"/>
              <a:gd name="connsiteY6" fmla="*/ 2601099 h 4844259"/>
              <a:gd name="connsiteX7" fmla="*/ 4683 w 4487360"/>
              <a:gd name="connsiteY7" fmla="*/ 2474657 h 4844259"/>
              <a:gd name="connsiteX8" fmla="*/ 0 w 4487360"/>
              <a:gd name="connsiteY8" fmla="*/ 2474657 h 4844259"/>
              <a:gd name="connsiteX9" fmla="*/ 0 w 4487360"/>
              <a:gd name="connsiteY9" fmla="*/ 0 h 4844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87360" h="4844259">
                <a:moveTo>
                  <a:pt x="0" y="0"/>
                </a:moveTo>
                <a:lnTo>
                  <a:pt x="4487360" y="0"/>
                </a:lnTo>
                <a:lnTo>
                  <a:pt x="4487360" y="2474657"/>
                </a:lnTo>
                <a:lnTo>
                  <a:pt x="4482678" y="2474657"/>
                </a:lnTo>
                <a:cubicBezTo>
                  <a:pt x="4487360" y="2516804"/>
                  <a:pt x="4487360" y="2558953"/>
                  <a:pt x="4487360" y="2601099"/>
                </a:cubicBezTo>
                <a:cubicBezTo>
                  <a:pt x="4487360" y="3842097"/>
                  <a:pt x="3484966" y="4844259"/>
                  <a:pt x="2243680" y="4844259"/>
                </a:cubicBezTo>
                <a:cubicBezTo>
                  <a:pt x="1002397" y="4844259"/>
                  <a:pt x="0" y="3837411"/>
                  <a:pt x="0" y="2601099"/>
                </a:cubicBezTo>
                <a:cubicBezTo>
                  <a:pt x="0" y="2558953"/>
                  <a:pt x="0" y="2512121"/>
                  <a:pt x="4683" y="2474657"/>
                </a:cubicBezTo>
                <a:lnTo>
                  <a:pt x="0" y="2474657"/>
                </a:lnTo>
                <a:lnTo>
                  <a:pt x="0" y="0"/>
                </a:lnTo>
                <a:close/>
              </a:path>
            </a:pathLst>
          </a:custGeom>
          <a:solidFill>
            <a:srgbClr val="1F8E4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2" name="Freeform 11">
            <a:extLst>
              <a:ext uri="{FF2B5EF4-FFF2-40B4-BE49-F238E27FC236}">
                <a16:creationId xmlns:a16="http://schemas.microsoft.com/office/drawing/2014/main" id="{0532DF0D-D7FD-72B7-24C4-8E8E48CFAFB4}"/>
              </a:ext>
            </a:extLst>
          </p:cNvPr>
          <p:cNvSpPr/>
          <p:nvPr userDrawn="1"/>
        </p:nvSpPr>
        <p:spPr>
          <a:xfrm>
            <a:off x="787883" y="4542735"/>
            <a:ext cx="5875867" cy="778675"/>
          </a:xfrm>
          <a:custGeom>
            <a:avLst/>
            <a:gdLst>
              <a:gd name="connsiteX0" fmla="*/ 0 w 4963395"/>
              <a:gd name="connsiteY0" fmla="*/ 0 h 875479"/>
              <a:gd name="connsiteX1" fmla="*/ 4489787 w 4963395"/>
              <a:gd name="connsiteY1" fmla="*/ 0 h 875479"/>
              <a:gd name="connsiteX2" fmla="*/ 4963395 w 4963395"/>
              <a:gd name="connsiteY2" fmla="*/ 473717 h 875479"/>
              <a:gd name="connsiteX3" fmla="*/ 4963395 w 4963395"/>
              <a:gd name="connsiteY3" fmla="*/ 875479 h 875479"/>
              <a:gd name="connsiteX4" fmla="*/ 15515 w 4963395"/>
              <a:gd name="connsiteY4" fmla="*/ 875479 h 875479"/>
              <a:gd name="connsiteX5" fmla="*/ 15515 w 4963395"/>
              <a:gd name="connsiteY5" fmla="*/ 174171 h 875479"/>
              <a:gd name="connsiteX6" fmla="*/ 10055 w 4963395"/>
              <a:gd name="connsiteY6" fmla="*/ 65941 h 875479"/>
              <a:gd name="connsiteX7" fmla="*/ 0 w 4963395"/>
              <a:gd name="connsiteY7" fmla="*/ 0 h 875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63395" h="875479">
                <a:moveTo>
                  <a:pt x="0" y="0"/>
                </a:moveTo>
                <a:lnTo>
                  <a:pt x="4489787" y="0"/>
                </a:lnTo>
                <a:cubicBezTo>
                  <a:pt x="4750572" y="0"/>
                  <a:pt x="4963395" y="212873"/>
                  <a:pt x="4963395" y="473717"/>
                </a:cubicBezTo>
                <a:lnTo>
                  <a:pt x="4963395" y="875479"/>
                </a:lnTo>
                <a:lnTo>
                  <a:pt x="15515" y="875479"/>
                </a:lnTo>
                <a:lnTo>
                  <a:pt x="15515" y="174171"/>
                </a:lnTo>
                <a:cubicBezTo>
                  <a:pt x="15515" y="137630"/>
                  <a:pt x="13666" y="101524"/>
                  <a:pt x="10055" y="65941"/>
                </a:cubicBezTo>
                <a:lnTo>
                  <a:pt x="0" y="0"/>
                </a:lnTo>
                <a:close/>
              </a:path>
            </a:pathLst>
          </a:custGeom>
          <a:solidFill>
            <a:srgbClr val="5398A2"/>
          </a:solidFill>
          <a:ln w="3598" cap="flat">
            <a:noFill/>
            <a:prstDash val="solid"/>
            <a:miter/>
          </a:ln>
        </p:spPr>
        <p:txBody>
          <a:bodyPr wrap="square" rtlCol="0" anchor="ctr">
            <a:noAutofit/>
          </a:bodyPr>
          <a:lstStyle/>
          <a:p>
            <a:endParaRPr lang="en-US" b="0" i="0" dirty="0">
              <a:latin typeface="Calibri" panose="020F0502020204030204" pitchFamily="34" charset="0"/>
            </a:endParaRPr>
          </a:p>
        </p:txBody>
      </p:sp>
      <p:sp>
        <p:nvSpPr>
          <p:cNvPr id="32" name="Text Placeholder 23">
            <a:extLst>
              <a:ext uri="{FF2B5EF4-FFF2-40B4-BE49-F238E27FC236}">
                <a16:creationId xmlns:a16="http://schemas.microsoft.com/office/drawing/2014/main" id="{E1B388D9-79A8-4F4E-A699-E4B798FB46A7}"/>
              </a:ext>
            </a:extLst>
          </p:cNvPr>
          <p:cNvSpPr>
            <a:spLocks noGrp="1"/>
          </p:cNvSpPr>
          <p:nvPr>
            <p:ph type="body" sz="quarter" idx="19" hasCustomPrompt="1"/>
          </p:nvPr>
        </p:nvSpPr>
        <p:spPr>
          <a:xfrm>
            <a:off x="8542553" y="2258450"/>
            <a:ext cx="3195486" cy="731140"/>
          </a:xfrm>
          <a:prstGeom prst="rect">
            <a:avLst/>
          </a:prstGeom>
        </p:spPr>
        <p:txBody>
          <a:bodyPr anchor="ctr">
            <a:normAutofit/>
          </a:bodyPr>
          <a:lstStyle>
            <a:lvl1pPr marL="0" indent="0" algn="r">
              <a:buNone/>
              <a:defRPr sz="2800" baseline="0">
                <a:solidFill>
                  <a:schemeClr val="bg1"/>
                </a:solidFill>
                <a:latin typeface="+mn-lt"/>
              </a:defRPr>
            </a:lvl1pPr>
          </a:lstStyle>
          <a:p>
            <a:pPr lvl="0"/>
            <a:r>
              <a:rPr lang="en-US" dirty="0"/>
              <a:t>Any Questions?</a:t>
            </a:r>
          </a:p>
        </p:txBody>
      </p:sp>
      <p:sp>
        <p:nvSpPr>
          <p:cNvPr id="33" name="Text Placeholder 23">
            <a:extLst>
              <a:ext uri="{FF2B5EF4-FFF2-40B4-BE49-F238E27FC236}">
                <a16:creationId xmlns:a16="http://schemas.microsoft.com/office/drawing/2014/main" id="{A262A524-87DB-9447-BD5C-C79347DB3C1A}"/>
              </a:ext>
            </a:extLst>
          </p:cNvPr>
          <p:cNvSpPr>
            <a:spLocks noGrp="1"/>
          </p:cNvSpPr>
          <p:nvPr>
            <p:ph type="body" sz="quarter" idx="20" hasCustomPrompt="1"/>
          </p:nvPr>
        </p:nvSpPr>
        <p:spPr>
          <a:xfrm>
            <a:off x="8542553" y="1448874"/>
            <a:ext cx="3195485" cy="837258"/>
          </a:xfrm>
          <a:prstGeom prst="rect">
            <a:avLst/>
          </a:prstGeom>
        </p:spPr>
        <p:txBody>
          <a:bodyPr anchor="ctr">
            <a:normAutofit/>
          </a:bodyPr>
          <a:lstStyle>
            <a:lvl1pPr marL="0" indent="0" algn="r">
              <a:buNone/>
              <a:defRPr sz="5000" baseline="0">
                <a:solidFill>
                  <a:schemeClr val="bg1"/>
                </a:solidFill>
                <a:latin typeface="+mn-lt"/>
              </a:defRPr>
            </a:lvl1pPr>
          </a:lstStyle>
          <a:p>
            <a:pPr lvl="0"/>
            <a:r>
              <a:rPr lang="en-US" dirty="0"/>
              <a:t>Thank You</a:t>
            </a:r>
          </a:p>
        </p:txBody>
      </p:sp>
      <p:sp>
        <p:nvSpPr>
          <p:cNvPr id="18" name="Freeform 17">
            <a:extLst>
              <a:ext uri="{FF2B5EF4-FFF2-40B4-BE49-F238E27FC236}">
                <a16:creationId xmlns:a16="http://schemas.microsoft.com/office/drawing/2014/main" id="{12FAB2F2-1FC0-5327-17DE-B8FE08A80275}"/>
              </a:ext>
            </a:extLst>
          </p:cNvPr>
          <p:cNvSpPr/>
          <p:nvPr userDrawn="1"/>
        </p:nvSpPr>
        <p:spPr>
          <a:xfrm>
            <a:off x="-36951" y="4542735"/>
            <a:ext cx="5875867" cy="778675"/>
          </a:xfrm>
          <a:custGeom>
            <a:avLst/>
            <a:gdLst>
              <a:gd name="connsiteX0" fmla="*/ 0 w 4963395"/>
              <a:gd name="connsiteY0" fmla="*/ 0 h 875479"/>
              <a:gd name="connsiteX1" fmla="*/ 4489787 w 4963395"/>
              <a:gd name="connsiteY1" fmla="*/ 0 h 875479"/>
              <a:gd name="connsiteX2" fmla="*/ 4963395 w 4963395"/>
              <a:gd name="connsiteY2" fmla="*/ 473717 h 875479"/>
              <a:gd name="connsiteX3" fmla="*/ 4963395 w 4963395"/>
              <a:gd name="connsiteY3" fmla="*/ 875479 h 875479"/>
              <a:gd name="connsiteX4" fmla="*/ 15515 w 4963395"/>
              <a:gd name="connsiteY4" fmla="*/ 875479 h 875479"/>
              <a:gd name="connsiteX5" fmla="*/ 15515 w 4963395"/>
              <a:gd name="connsiteY5" fmla="*/ 174171 h 875479"/>
              <a:gd name="connsiteX6" fmla="*/ 10055 w 4963395"/>
              <a:gd name="connsiteY6" fmla="*/ 65941 h 875479"/>
              <a:gd name="connsiteX7" fmla="*/ 0 w 4963395"/>
              <a:gd name="connsiteY7" fmla="*/ 0 h 875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63395" h="875479">
                <a:moveTo>
                  <a:pt x="0" y="0"/>
                </a:moveTo>
                <a:lnTo>
                  <a:pt x="4489787" y="0"/>
                </a:lnTo>
                <a:cubicBezTo>
                  <a:pt x="4750572" y="0"/>
                  <a:pt x="4963395" y="212873"/>
                  <a:pt x="4963395" y="473717"/>
                </a:cubicBezTo>
                <a:lnTo>
                  <a:pt x="4963395" y="875479"/>
                </a:lnTo>
                <a:lnTo>
                  <a:pt x="15515" y="875479"/>
                </a:lnTo>
                <a:lnTo>
                  <a:pt x="15515" y="174171"/>
                </a:lnTo>
                <a:cubicBezTo>
                  <a:pt x="15515" y="137630"/>
                  <a:pt x="13666" y="101524"/>
                  <a:pt x="10055" y="65941"/>
                </a:cubicBezTo>
                <a:lnTo>
                  <a:pt x="0" y="0"/>
                </a:lnTo>
                <a:close/>
              </a:path>
            </a:pathLst>
          </a:custGeom>
          <a:solidFill>
            <a:srgbClr val="5398A2"/>
          </a:solidFill>
          <a:ln w="3598" cap="flat">
            <a:noFill/>
            <a:prstDash val="solid"/>
            <a:miter/>
          </a:ln>
        </p:spPr>
        <p:txBody>
          <a:bodyPr wrap="square" rtlCol="0" anchor="ctr">
            <a:noAutofit/>
          </a:bodyPr>
          <a:lstStyle/>
          <a:p>
            <a:endParaRPr lang="en-US" b="0" i="0" dirty="0">
              <a:latin typeface="Calibri" panose="020F0502020204030204" pitchFamily="34" charset="0"/>
            </a:endParaRPr>
          </a:p>
        </p:txBody>
      </p:sp>
      <p:sp>
        <p:nvSpPr>
          <p:cNvPr id="19" name="Text Placeholder 23">
            <a:extLst>
              <a:ext uri="{FF2B5EF4-FFF2-40B4-BE49-F238E27FC236}">
                <a16:creationId xmlns:a16="http://schemas.microsoft.com/office/drawing/2014/main" id="{68D02844-8FD4-0761-81EA-96690D61DEE3}"/>
              </a:ext>
            </a:extLst>
          </p:cNvPr>
          <p:cNvSpPr>
            <a:spLocks noGrp="1"/>
          </p:cNvSpPr>
          <p:nvPr>
            <p:ph type="body" sz="quarter" idx="17" hasCustomPrompt="1"/>
          </p:nvPr>
        </p:nvSpPr>
        <p:spPr>
          <a:xfrm>
            <a:off x="603661" y="4708722"/>
            <a:ext cx="4414577" cy="679345"/>
          </a:xfrm>
          <a:prstGeom prst="rect">
            <a:avLst/>
          </a:prstGeom>
        </p:spPr>
        <p:txBody>
          <a:bodyPr>
            <a:noAutofit/>
          </a:bodyPr>
          <a:lstStyle>
            <a:lvl1pPr marL="0" indent="0" algn="l">
              <a:buNone/>
              <a:defRPr sz="2800" b="0" i="0">
                <a:solidFill>
                  <a:schemeClr val="bg1"/>
                </a:solidFill>
                <a:latin typeface="+mn-lt"/>
              </a:defRPr>
            </a:lvl1pPr>
          </a:lstStyle>
          <a:p>
            <a:pPr lvl="0"/>
            <a:r>
              <a:rPr lang="en-US" dirty="0" err="1"/>
              <a:t>www.website.eu</a:t>
            </a:r>
            <a:endParaRPr lang="en-US" dirty="0"/>
          </a:p>
        </p:txBody>
      </p:sp>
      <p:sp>
        <p:nvSpPr>
          <p:cNvPr id="4" name="TextBox 3">
            <a:extLst>
              <a:ext uri="{FF2B5EF4-FFF2-40B4-BE49-F238E27FC236}">
                <a16:creationId xmlns:a16="http://schemas.microsoft.com/office/drawing/2014/main" id="{25FB937C-2F3B-16A8-226A-EA9B789B6EBF}"/>
              </a:ext>
            </a:extLst>
          </p:cNvPr>
          <p:cNvSpPr txBox="1"/>
          <p:nvPr userDrawn="1"/>
        </p:nvSpPr>
        <p:spPr>
          <a:xfrm>
            <a:off x="2571917" y="5999367"/>
            <a:ext cx="4399921" cy="553998"/>
          </a:xfrm>
          <a:prstGeom prst="rect">
            <a:avLst/>
          </a:prstGeom>
          <a:noFill/>
        </p:spPr>
        <p:txBody>
          <a:bodyPr wrap="square">
            <a:spAutoFit/>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lang="en-IE" sz="750" b="0" i="0" u="none" strike="noStrike" dirty="0">
                <a:solidFill>
                  <a:srgbClr val="404040"/>
                </a:solidFill>
                <a:effectLst/>
                <a:latin typeface="Calibri" panose="020F0502020204030204" pitchFamily="34" charset="0"/>
                <a:cs typeface="Calibri" panose="020F0502020204030204" pitchFamily="34" charset="0"/>
              </a:rPr>
              <a:t>Funded by the European Union. Views and opinions expressed are however those of the author(s) only and do not necessarily reflect those of the European Union or the European Education and Culture Executive Agency (EACEA). Neither the European Union nor EACEA can be held responsible for them.'</a:t>
            </a:r>
          </a:p>
          <a:p>
            <a:pPr marL="0" marR="0" lvl="0" indent="0" algn="just" defTabSz="457200" rtl="0" eaLnBrk="1" fontAlgn="auto" latinLnBrk="0" hangingPunct="1">
              <a:lnSpc>
                <a:spcPct val="100000"/>
              </a:lnSpc>
              <a:spcBef>
                <a:spcPts val="0"/>
              </a:spcBef>
              <a:spcAft>
                <a:spcPts val="0"/>
              </a:spcAft>
              <a:buClrTx/>
              <a:buSzTx/>
              <a:buFontTx/>
              <a:buNone/>
              <a:tabLst/>
              <a:defRPr/>
            </a:pPr>
            <a:endParaRPr lang="en-US" sz="750" i="0" dirty="0">
              <a:solidFill>
                <a:srgbClr val="404040"/>
              </a:solidFill>
              <a:latin typeface="Calibri" panose="020F0502020204030204" pitchFamily="34" charset="0"/>
              <a:cs typeface="Calibri" panose="020F0502020204030204" pitchFamily="34" charset="0"/>
            </a:endParaRPr>
          </a:p>
        </p:txBody>
      </p:sp>
      <p:pic>
        <p:nvPicPr>
          <p:cNvPr id="6" name="Picture 5">
            <a:extLst>
              <a:ext uri="{FF2B5EF4-FFF2-40B4-BE49-F238E27FC236}">
                <a16:creationId xmlns:a16="http://schemas.microsoft.com/office/drawing/2014/main" id="{B1A16752-D3FF-6866-AB52-CD5E21A9CD51}"/>
              </a:ext>
            </a:extLst>
          </p:cNvPr>
          <p:cNvPicPr>
            <a:picLocks noChangeAspect="1"/>
          </p:cNvPicPr>
          <p:nvPr userDrawn="1"/>
        </p:nvPicPr>
        <p:blipFill>
          <a:blip r:embed="rId2"/>
          <a:stretch>
            <a:fillRect/>
          </a:stretch>
        </p:blipFill>
        <p:spPr>
          <a:xfrm>
            <a:off x="595916" y="5973915"/>
            <a:ext cx="1989660" cy="443041"/>
          </a:xfrm>
          <a:prstGeom prst="rect">
            <a:avLst/>
          </a:prstGeom>
        </p:spPr>
      </p:pic>
      <p:pic>
        <p:nvPicPr>
          <p:cNvPr id="16" name="Picture 15">
            <a:extLst>
              <a:ext uri="{FF2B5EF4-FFF2-40B4-BE49-F238E27FC236}">
                <a16:creationId xmlns:a16="http://schemas.microsoft.com/office/drawing/2014/main" id="{0786199D-2882-02E5-01F8-C0992EF4701D}"/>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96899" y="696090"/>
            <a:ext cx="2957461" cy="2173556"/>
          </a:xfrm>
          <a:prstGeom prst="rect">
            <a:avLst/>
          </a:prstGeom>
        </p:spPr>
      </p:pic>
    </p:spTree>
    <p:extLst>
      <p:ext uri="{BB962C8B-B14F-4D97-AF65-F5344CB8AC3E}">
        <p14:creationId xmlns:p14="http://schemas.microsoft.com/office/powerpoint/2010/main" val="30970682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3216ABBD-EE0D-F76D-7AA4-AC96C297C838}"/>
              </a:ext>
            </a:extLst>
          </p:cNvPr>
          <p:cNvCxnSpPr>
            <a:cxnSpLocks/>
          </p:cNvCxnSpPr>
          <p:nvPr userDrawn="1"/>
        </p:nvCxnSpPr>
        <p:spPr>
          <a:xfrm>
            <a:off x="11768660" y="6652968"/>
            <a:ext cx="423340" cy="0"/>
          </a:xfrm>
          <a:prstGeom prst="line">
            <a:avLst/>
          </a:prstGeom>
          <a:ln w="12700">
            <a:solidFill>
              <a:srgbClr val="5398A2"/>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14703B9D-CF86-F983-AA3B-BBE6BB186C75}"/>
              </a:ext>
            </a:extLst>
          </p:cNvPr>
          <p:cNvPicPr>
            <a:picLocks noChangeAspect="1"/>
          </p:cNvPicPr>
          <p:nvPr userDrawn="1"/>
        </p:nvPicPr>
        <p:blipFill rotWithShape="1">
          <a:blip r:embed="rId21">
            <a:extLst>
              <a:ext uri="{28A0092B-C50C-407E-A947-70E740481C1C}">
                <a14:useLocalDpi xmlns:a14="http://schemas.microsoft.com/office/drawing/2010/main" val="0"/>
              </a:ext>
            </a:extLst>
          </a:blip>
          <a:srcRect l="5658" t="83100" r="4952" b="3474"/>
          <a:stretch/>
        </p:blipFill>
        <p:spPr>
          <a:xfrm rot="16200000">
            <a:off x="11194976" y="5679270"/>
            <a:ext cx="1512233" cy="166935"/>
          </a:xfrm>
          <a:prstGeom prst="rect">
            <a:avLst/>
          </a:prstGeom>
        </p:spPr>
      </p:pic>
    </p:spTree>
    <p:extLst>
      <p:ext uri="{BB962C8B-B14F-4D97-AF65-F5344CB8AC3E}">
        <p14:creationId xmlns:p14="http://schemas.microsoft.com/office/powerpoint/2010/main" val="580465908"/>
      </p:ext>
    </p:extLst>
  </p:cSld>
  <p:clrMap bg1="lt1" tx1="dk1" bg2="lt2" tx2="dk2" accent1="accent1" accent2="accent2" accent3="accent3" accent4="accent4" accent5="accent5" accent6="accent6" hlink="hlink" folHlink="folHlink"/>
  <p:sldLayoutIdLst>
    <p:sldLayoutId id="2147483829" r:id="rId1"/>
    <p:sldLayoutId id="2147483881" r:id="rId2"/>
    <p:sldLayoutId id="2147483888" r:id="rId3"/>
    <p:sldLayoutId id="2147483842" r:id="rId4"/>
    <p:sldLayoutId id="2147483840" r:id="rId5"/>
    <p:sldLayoutId id="2147483880" r:id="rId6"/>
    <p:sldLayoutId id="2147483889" r:id="rId7"/>
    <p:sldLayoutId id="2147483861" r:id="rId8"/>
    <p:sldLayoutId id="2147483897" r:id="rId9"/>
    <p:sldLayoutId id="2147483884" r:id="rId10"/>
    <p:sldLayoutId id="2147483841" r:id="rId11"/>
    <p:sldLayoutId id="2147483898" r:id="rId12"/>
    <p:sldLayoutId id="2147483879" r:id="rId13"/>
    <p:sldLayoutId id="2147483878" r:id="rId14"/>
    <p:sldLayoutId id="2147483891" r:id="rId15"/>
    <p:sldLayoutId id="2147483894" r:id="rId16"/>
    <p:sldLayoutId id="2147483893" r:id="rId17"/>
    <p:sldLayoutId id="2147483895" r:id="rId18"/>
    <p:sldLayoutId id="2147483853" r:id="rId19"/>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slideLayout" Target="../slideLayouts/slideLayout2.xml"/><Relationship Id="rId5" Type="http://schemas.openxmlformats.org/officeDocument/2006/relationships/image" Target="../media/image11.jpg"/><Relationship Id="rId4" Type="http://schemas.openxmlformats.org/officeDocument/2006/relationships/image" Target="../media/image10.jpg"/></Relationships>
</file>

<file path=ppt/slides/_rels/slide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3.xml"/><Relationship Id="rId5" Type="http://schemas.openxmlformats.org/officeDocument/2006/relationships/image" Target="../media/image15.jpg"/><Relationship Id="rId4" Type="http://schemas.openxmlformats.org/officeDocument/2006/relationships/image" Target="../media/image14.jpg"/></Relationships>
</file>

<file path=ppt/slides/_rels/slide4.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jp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1.jp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4.png"/><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6.jpg"/><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1.xml"/></Relationships>
</file>

<file path=ppt/slides/_rels/slide20.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6.jpg"/><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0.jpg"/><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1.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6.jpg"/><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3" Type="http://schemas.openxmlformats.org/officeDocument/2006/relationships/hyperlink" Target="https://climate.nasa.gov/evidence/" TargetMode="External"/><Relationship Id="rId2" Type="http://schemas.openxmlformats.org/officeDocument/2006/relationships/hyperlink" Target="https://www.carbonbrief.org/" TargetMode="External"/><Relationship Id="rId1" Type="http://schemas.openxmlformats.org/officeDocument/2006/relationships/slideLayout" Target="../slideLayouts/slideLayout17.xml"/><Relationship Id="rId5" Type="http://schemas.openxmlformats.org/officeDocument/2006/relationships/image" Target="../media/image32.png"/><Relationship Id="rId4" Type="http://schemas.openxmlformats.org/officeDocument/2006/relationships/image" Target="../media/image31.svg"/></Relationships>
</file>

<file path=ppt/slides/_rels/slide27.xml.rels><?xml version="1.0" encoding="UTF-8" standalone="yes"?>
<Relationships xmlns="http://schemas.openxmlformats.org/package/2006/relationships"><Relationship Id="rId3" Type="http://schemas.openxmlformats.org/officeDocument/2006/relationships/hyperlink" Target="https://www.youtube.com/playlist?list=PLJ8cMiYb3G5eNh88rkSNQonaKMKjT-P6h" TargetMode="External"/><Relationship Id="rId2" Type="http://schemas.openxmlformats.org/officeDocument/2006/relationships/hyperlink" Target="https://www.youtube.com/@DWPlanetA/" TargetMode="External"/><Relationship Id="rId1" Type="http://schemas.openxmlformats.org/officeDocument/2006/relationships/slideLayout" Target="../slideLayouts/slideLayout17.xml"/><Relationship Id="rId5" Type="http://schemas.openxmlformats.org/officeDocument/2006/relationships/image" Target="../media/image34.png"/><Relationship Id="rId4" Type="http://schemas.openxmlformats.org/officeDocument/2006/relationships/image" Target="../media/image33.png"/></Relationships>
</file>

<file path=ppt/slides/_rels/slide28.xml.rels><?xml version="1.0" encoding="UTF-8" standalone="yes"?>
<Relationships xmlns="http://schemas.openxmlformats.org/package/2006/relationships"><Relationship Id="rId3" Type="http://schemas.openxmlformats.org/officeDocument/2006/relationships/hyperlink" Target="https://www.bbc.com/audio/brand/w13xtvb6" TargetMode="External"/><Relationship Id="rId2" Type="http://schemas.openxmlformats.org/officeDocument/2006/relationships/hyperlink" Target="https://open.spotify.com/show/3n9rdUxp4307MuFJJIP8eE" TargetMode="External"/><Relationship Id="rId1" Type="http://schemas.openxmlformats.org/officeDocument/2006/relationships/slideLayout" Target="../slideLayouts/slideLayout17.xml"/><Relationship Id="rId4" Type="http://schemas.openxmlformats.org/officeDocument/2006/relationships/image" Target="../media/image35.png"/></Relationships>
</file>

<file path=ppt/slides/_rels/slide29.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image" Target="../media/image37.svg"/><Relationship Id="rId2" Type="http://schemas.openxmlformats.org/officeDocument/2006/relationships/image" Target="../media/image3.png"/><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D781E6D-235E-D571-700B-0B94076F40EB}"/>
              </a:ext>
            </a:extLst>
          </p:cNvPr>
          <p:cNvSpPr/>
          <p:nvPr/>
        </p:nvSpPr>
        <p:spPr>
          <a:xfrm>
            <a:off x="401451" y="4056389"/>
            <a:ext cx="4593458" cy="1111514"/>
          </a:xfrm>
          <a:prstGeom prst="rect">
            <a:avLst/>
          </a:prstGeom>
          <a:solidFill>
            <a:srgbClr val="82C2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pc="324" dirty="0">
                <a:solidFill>
                  <a:schemeClr val="bg1"/>
                </a:solidFill>
                <a:latin typeface="Calibri" panose="020F0502020204030204" pitchFamily="34" charset="0"/>
                <a:cs typeface="Calibri" panose="020F0502020204030204" pitchFamily="34" charset="0"/>
              </a:rPr>
              <a:t>Making Sense of a Changing Planet </a:t>
            </a:r>
          </a:p>
        </p:txBody>
      </p:sp>
      <p:sp>
        <p:nvSpPr>
          <p:cNvPr id="3" name="Text Placeholder 2">
            <a:extLst>
              <a:ext uri="{FF2B5EF4-FFF2-40B4-BE49-F238E27FC236}">
                <a16:creationId xmlns:a16="http://schemas.microsoft.com/office/drawing/2014/main" id="{EFCB9B2A-CF41-A6DB-7204-A51510D2D895}"/>
              </a:ext>
            </a:extLst>
          </p:cNvPr>
          <p:cNvSpPr>
            <a:spLocks noGrp="1"/>
          </p:cNvSpPr>
          <p:nvPr>
            <p:ph type="body" sz="quarter" idx="4294967295"/>
          </p:nvPr>
        </p:nvSpPr>
        <p:spPr>
          <a:xfrm>
            <a:off x="6932640" y="5408899"/>
            <a:ext cx="4862945" cy="679345"/>
          </a:xfrm>
          <a:prstGeom prst="rect">
            <a:avLst/>
          </a:prstGeom>
        </p:spPr>
        <p:txBody>
          <a:bodyPr/>
          <a:lstStyle/>
          <a:p>
            <a:pPr marL="0" indent="0" algn="r">
              <a:buNone/>
            </a:pPr>
            <a:r>
              <a:rPr lang="en-US" sz="3200" kern="12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www.</a:t>
            </a:r>
            <a:r>
              <a:rPr lang="en-US" sz="3200" b="1" kern="12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planet-pulse</a:t>
            </a:r>
            <a:r>
              <a:rPr lang="en-US" sz="3200" kern="12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.eu</a:t>
            </a:r>
            <a:endParaRPr lang="en-IE" sz="1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Rectangle 8">
            <a:extLst>
              <a:ext uri="{FF2B5EF4-FFF2-40B4-BE49-F238E27FC236}">
                <a16:creationId xmlns:a16="http://schemas.microsoft.com/office/drawing/2014/main" id="{3D5FF687-F8E4-68BB-6B59-512672391B7F}"/>
              </a:ext>
            </a:extLst>
          </p:cNvPr>
          <p:cNvSpPr/>
          <p:nvPr/>
        </p:nvSpPr>
        <p:spPr>
          <a:xfrm>
            <a:off x="8728364" y="1224940"/>
            <a:ext cx="3463636" cy="3730070"/>
          </a:xfrm>
          <a:prstGeom prst="rect">
            <a:avLst/>
          </a:prstGeom>
          <a:blipFill>
            <a:blip r:embed="rId2">
              <a:alphaModFix amt="73000"/>
            </a:blip>
            <a:srcRect/>
            <a:stretch>
              <a:fillRect l="15691" t="30672" r="-23223" b="-30672"/>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006D543B-908E-6CBC-E635-5AAF93F49CCA}"/>
              </a:ext>
            </a:extLst>
          </p:cNvPr>
          <p:cNvSpPr/>
          <p:nvPr/>
        </p:nvSpPr>
        <p:spPr>
          <a:xfrm>
            <a:off x="401452" y="2728966"/>
            <a:ext cx="4593458" cy="11115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pc="324" dirty="0">
                <a:solidFill>
                  <a:srgbClr val="5398A2"/>
                </a:solidFill>
                <a:latin typeface="Calibri" panose="020F0502020204030204" pitchFamily="34" charset="0"/>
                <a:cs typeface="Calibri" panose="020F0502020204030204" pitchFamily="34" charset="0"/>
              </a:rPr>
              <a:t>Climate Science:</a:t>
            </a:r>
          </a:p>
        </p:txBody>
      </p:sp>
      <p:pic>
        <p:nvPicPr>
          <p:cNvPr id="7" name="Picture Placeholder 6">
            <a:extLst>
              <a:ext uri="{FF2B5EF4-FFF2-40B4-BE49-F238E27FC236}">
                <a16:creationId xmlns:a16="http://schemas.microsoft.com/office/drawing/2014/main" id="{FD8ECC29-F730-C162-8CEB-ACA009265494}"/>
              </a:ext>
            </a:extLst>
          </p:cNvPr>
          <p:cNvPicPr>
            <a:picLocks noGrp="1" noChangeAspect="1"/>
          </p:cNvPicPr>
          <p:nvPr>
            <p:ph type="pic" sz="quarter" idx="19"/>
          </p:nvPr>
        </p:nvPicPr>
        <p:blipFill>
          <a:blip r:embed="rId3"/>
          <a:srcRect l="5457" r="13549"/>
          <a:stretch>
            <a:fillRect/>
          </a:stretch>
        </p:blipFill>
        <p:spPr>
          <a:xfrm>
            <a:off x="5555673" y="337875"/>
            <a:ext cx="6636327" cy="4609194"/>
          </a:xfrm>
          <a:custGeom>
            <a:avLst/>
            <a:gdLst>
              <a:gd name="connsiteX0" fmla="*/ 2307577 w 6646445"/>
              <a:gd name="connsiteY0" fmla="*/ 0 h 4616222"/>
              <a:gd name="connsiteX1" fmla="*/ 2437649 w 6646445"/>
              <a:gd name="connsiteY1" fmla="*/ 4817 h 4616222"/>
              <a:gd name="connsiteX2" fmla="*/ 2437649 w 6646445"/>
              <a:gd name="connsiteY2" fmla="*/ 0 h 4616222"/>
              <a:gd name="connsiteX3" fmla="*/ 3368763 w 6646445"/>
              <a:gd name="connsiteY3" fmla="*/ 0 h 4616222"/>
              <a:gd name="connsiteX4" fmla="*/ 3484934 w 6646445"/>
              <a:gd name="connsiteY4" fmla="*/ 0 h 4616222"/>
              <a:gd name="connsiteX5" fmla="*/ 5977490 w 6646445"/>
              <a:gd name="connsiteY5" fmla="*/ 0 h 4616222"/>
              <a:gd name="connsiteX6" fmla="*/ 6646445 w 6646445"/>
              <a:gd name="connsiteY6" fmla="*/ 0 h 4616222"/>
              <a:gd name="connsiteX7" fmla="*/ 6646445 w 6646445"/>
              <a:gd name="connsiteY7" fmla="*/ 4616222 h 4616222"/>
              <a:gd name="connsiteX8" fmla="*/ 5977490 w 6646445"/>
              <a:gd name="connsiteY8" fmla="*/ 4616222 h 4616222"/>
              <a:gd name="connsiteX9" fmla="*/ 3484934 w 6646445"/>
              <a:gd name="connsiteY9" fmla="*/ 4616222 h 4616222"/>
              <a:gd name="connsiteX10" fmla="*/ 3368763 w 6646445"/>
              <a:gd name="connsiteY10" fmla="*/ 4616222 h 4616222"/>
              <a:gd name="connsiteX11" fmla="*/ 2437649 w 6646445"/>
              <a:gd name="connsiteY11" fmla="*/ 4616222 h 4616222"/>
              <a:gd name="connsiteX12" fmla="*/ 2437649 w 6646445"/>
              <a:gd name="connsiteY12" fmla="*/ 4611405 h 4616222"/>
              <a:gd name="connsiteX13" fmla="*/ 2307577 w 6646445"/>
              <a:gd name="connsiteY13" fmla="*/ 4616222 h 4616222"/>
              <a:gd name="connsiteX14" fmla="*/ 0 w 6646445"/>
              <a:gd name="connsiteY14" fmla="*/ 2308112 h 4616222"/>
              <a:gd name="connsiteX15" fmla="*/ 2307577 w 6646445"/>
              <a:gd name="connsiteY15" fmla="*/ 0 h 46162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646445" h="4616222">
                <a:moveTo>
                  <a:pt x="2307577" y="0"/>
                </a:moveTo>
                <a:cubicBezTo>
                  <a:pt x="2350933" y="0"/>
                  <a:pt x="2399110" y="0"/>
                  <a:pt x="2437649" y="4817"/>
                </a:cubicBezTo>
                <a:lnTo>
                  <a:pt x="2437649" y="0"/>
                </a:lnTo>
                <a:lnTo>
                  <a:pt x="3368763" y="0"/>
                </a:lnTo>
                <a:lnTo>
                  <a:pt x="3484934" y="0"/>
                </a:lnTo>
                <a:lnTo>
                  <a:pt x="5977490" y="0"/>
                </a:lnTo>
                <a:lnTo>
                  <a:pt x="6646445" y="0"/>
                </a:lnTo>
                <a:lnTo>
                  <a:pt x="6646445" y="4616222"/>
                </a:lnTo>
                <a:lnTo>
                  <a:pt x="5977490" y="4616222"/>
                </a:lnTo>
                <a:lnTo>
                  <a:pt x="3484934" y="4616222"/>
                </a:lnTo>
                <a:lnTo>
                  <a:pt x="3368763" y="4616222"/>
                </a:lnTo>
                <a:lnTo>
                  <a:pt x="2437649" y="4616222"/>
                </a:lnTo>
                <a:lnTo>
                  <a:pt x="2437649" y="4611405"/>
                </a:lnTo>
                <a:cubicBezTo>
                  <a:pt x="2394293" y="4616222"/>
                  <a:pt x="2350933" y="4616222"/>
                  <a:pt x="2307577" y="4616222"/>
                </a:cubicBezTo>
                <a:cubicBezTo>
                  <a:pt x="1030940" y="4616222"/>
                  <a:pt x="0" y="3585043"/>
                  <a:pt x="0" y="2308112"/>
                </a:cubicBezTo>
                <a:cubicBezTo>
                  <a:pt x="0" y="1031183"/>
                  <a:pt x="1035760" y="0"/>
                  <a:pt x="2307577" y="0"/>
                </a:cubicBezTo>
                <a:close/>
              </a:path>
            </a:pathLst>
          </a:custGeom>
          <a:solidFill>
            <a:srgbClr val="FFFFFF">
              <a:lumMod val="95000"/>
            </a:srgbClr>
          </a:solidFill>
        </p:spPr>
      </p:pic>
    </p:spTree>
    <p:extLst>
      <p:ext uri="{BB962C8B-B14F-4D97-AF65-F5344CB8AC3E}">
        <p14:creationId xmlns:p14="http://schemas.microsoft.com/office/powerpoint/2010/main" val="22541643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 Placeholder 12">
            <a:extLst>
              <a:ext uri="{FF2B5EF4-FFF2-40B4-BE49-F238E27FC236}">
                <a16:creationId xmlns:a16="http://schemas.microsoft.com/office/drawing/2014/main" id="{70B3AA66-31D2-15C0-0E51-C1E922916221}"/>
              </a:ext>
            </a:extLst>
          </p:cNvPr>
          <p:cNvSpPr>
            <a:spLocks noGrp="1"/>
          </p:cNvSpPr>
          <p:nvPr>
            <p:ph type="body" sz="quarter" idx="42"/>
          </p:nvPr>
        </p:nvSpPr>
        <p:spPr/>
        <p:txBody>
          <a:bodyPr/>
          <a:lstStyle/>
          <a:p>
            <a:r>
              <a:rPr lang="en-US" dirty="0"/>
              <a:t>CONTENTS</a:t>
            </a:r>
          </a:p>
        </p:txBody>
      </p:sp>
      <p:sp>
        <p:nvSpPr>
          <p:cNvPr id="10" name="Text Placeholder 9">
            <a:extLst>
              <a:ext uri="{FF2B5EF4-FFF2-40B4-BE49-F238E27FC236}">
                <a16:creationId xmlns:a16="http://schemas.microsoft.com/office/drawing/2014/main" id="{163783B1-DFC0-4053-4BCA-33C03CC7ED81}"/>
              </a:ext>
            </a:extLst>
          </p:cNvPr>
          <p:cNvSpPr>
            <a:spLocks noGrp="1"/>
          </p:cNvSpPr>
          <p:nvPr>
            <p:ph type="body" sz="quarter" idx="18"/>
          </p:nvPr>
        </p:nvSpPr>
        <p:spPr/>
        <p:txBody>
          <a:bodyPr/>
          <a:lstStyle/>
          <a:p>
            <a:r>
              <a:rPr lang="en-GB" dirty="0"/>
              <a:t>Introduction &amp; Learning Objectives</a:t>
            </a:r>
            <a:endParaRPr lang="en-US" dirty="0"/>
          </a:p>
        </p:txBody>
      </p:sp>
      <p:sp>
        <p:nvSpPr>
          <p:cNvPr id="11" name="Text Placeholder 10">
            <a:extLst>
              <a:ext uri="{FF2B5EF4-FFF2-40B4-BE49-F238E27FC236}">
                <a16:creationId xmlns:a16="http://schemas.microsoft.com/office/drawing/2014/main" id="{42968184-7B94-9D8B-33FF-9C38278D2F62}"/>
              </a:ext>
            </a:extLst>
          </p:cNvPr>
          <p:cNvSpPr>
            <a:spLocks noGrp="1"/>
          </p:cNvSpPr>
          <p:nvPr>
            <p:ph type="body" sz="quarter" idx="19"/>
          </p:nvPr>
        </p:nvSpPr>
        <p:spPr/>
        <p:txBody>
          <a:bodyPr/>
          <a:lstStyle/>
          <a:p>
            <a:r>
              <a:rPr lang="en-US" dirty="0"/>
              <a:t>00</a:t>
            </a:r>
          </a:p>
        </p:txBody>
      </p:sp>
      <p:sp>
        <p:nvSpPr>
          <p:cNvPr id="14" name="Text Placeholder 13">
            <a:extLst>
              <a:ext uri="{FF2B5EF4-FFF2-40B4-BE49-F238E27FC236}">
                <a16:creationId xmlns:a16="http://schemas.microsoft.com/office/drawing/2014/main" id="{B474679A-1DBB-68EC-2816-46658686C85E}"/>
              </a:ext>
            </a:extLst>
          </p:cNvPr>
          <p:cNvSpPr>
            <a:spLocks noGrp="1"/>
          </p:cNvSpPr>
          <p:nvPr>
            <p:ph type="body" sz="quarter" idx="43"/>
          </p:nvPr>
        </p:nvSpPr>
        <p:spPr/>
        <p:txBody>
          <a:bodyPr/>
          <a:lstStyle/>
          <a:p>
            <a:r>
              <a:rPr lang="en-US" dirty="0"/>
              <a:t>Part 1: Climate Science Essentials (Factsheet)</a:t>
            </a:r>
          </a:p>
        </p:txBody>
      </p:sp>
      <p:sp>
        <p:nvSpPr>
          <p:cNvPr id="15" name="Text Placeholder 14">
            <a:extLst>
              <a:ext uri="{FF2B5EF4-FFF2-40B4-BE49-F238E27FC236}">
                <a16:creationId xmlns:a16="http://schemas.microsoft.com/office/drawing/2014/main" id="{7B8F4EB6-AD67-1BB4-5CDA-1043AC4AAA04}"/>
              </a:ext>
            </a:extLst>
          </p:cNvPr>
          <p:cNvSpPr>
            <a:spLocks noGrp="1"/>
          </p:cNvSpPr>
          <p:nvPr>
            <p:ph type="body" sz="quarter" idx="44"/>
          </p:nvPr>
        </p:nvSpPr>
        <p:spPr/>
        <p:txBody>
          <a:bodyPr/>
          <a:lstStyle/>
          <a:p>
            <a:r>
              <a:rPr lang="en-US" dirty="0"/>
              <a:t>01</a:t>
            </a:r>
          </a:p>
        </p:txBody>
      </p:sp>
      <p:sp>
        <p:nvSpPr>
          <p:cNvPr id="17" name="Text Placeholder 16">
            <a:extLst>
              <a:ext uri="{FF2B5EF4-FFF2-40B4-BE49-F238E27FC236}">
                <a16:creationId xmlns:a16="http://schemas.microsoft.com/office/drawing/2014/main" id="{7D2B8D38-6BCA-EA9B-81BB-3128C83B2BF7}"/>
              </a:ext>
            </a:extLst>
          </p:cNvPr>
          <p:cNvSpPr>
            <a:spLocks noGrp="1"/>
          </p:cNvSpPr>
          <p:nvPr>
            <p:ph type="body" sz="quarter" idx="46"/>
          </p:nvPr>
        </p:nvSpPr>
        <p:spPr/>
        <p:txBody>
          <a:bodyPr/>
          <a:lstStyle/>
          <a:p>
            <a:r>
              <a:rPr lang="en-US" dirty="0"/>
              <a:t>Part 2: THINK — Discussion Prompts</a:t>
            </a:r>
            <a:endParaRPr lang="en-IN" dirty="0"/>
          </a:p>
        </p:txBody>
      </p:sp>
      <p:sp>
        <p:nvSpPr>
          <p:cNvPr id="18" name="Text Placeholder 17">
            <a:extLst>
              <a:ext uri="{FF2B5EF4-FFF2-40B4-BE49-F238E27FC236}">
                <a16:creationId xmlns:a16="http://schemas.microsoft.com/office/drawing/2014/main" id="{71041340-DB9F-1FE4-1E1F-0CFDC896C31F}"/>
              </a:ext>
            </a:extLst>
          </p:cNvPr>
          <p:cNvSpPr>
            <a:spLocks noGrp="1"/>
          </p:cNvSpPr>
          <p:nvPr>
            <p:ph type="body" sz="quarter" idx="47"/>
          </p:nvPr>
        </p:nvSpPr>
        <p:spPr/>
        <p:txBody>
          <a:bodyPr/>
          <a:lstStyle/>
          <a:p>
            <a:r>
              <a:rPr lang="en-US" dirty="0"/>
              <a:t>02</a:t>
            </a:r>
          </a:p>
        </p:txBody>
      </p:sp>
      <p:sp>
        <p:nvSpPr>
          <p:cNvPr id="20" name="Text Placeholder 19">
            <a:extLst>
              <a:ext uri="{FF2B5EF4-FFF2-40B4-BE49-F238E27FC236}">
                <a16:creationId xmlns:a16="http://schemas.microsoft.com/office/drawing/2014/main" id="{299025FD-5C54-8FC6-AB79-5F0342F1C700}"/>
              </a:ext>
            </a:extLst>
          </p:cNvPr>
          <p:cNvSpPr>
            <a:spLocks noGrp="1"/>
          </p:cNvSpPr>
          <p:nvPr>
            <p:ph type="body" sz="quarter" idx="49"/>
          </p:nvPr>
        </p:nvSpPr>
        <p:spPr/>
        <p:txBody>
          <a:bodyPr/>
          <a:lstStyle/>
          <a:p>
            <a:r>
              <a:rPr lang="en-US" dirty="0"/>
              <a:t>Part 3: TRY — Mini Greenhouse Experiment</a:t>
            </a:r>
          </a:p>
        </p:txBody>
      </p:sp>
      <p:sp>
        <p:nvSpPr>
          <p:cNvPr id="21" name="Text Placeholder 20">
            <a:extLst>
              <a:ext uri="{FF2B5EF4-FFF2-40B4-BE49-F238E27FC236}">
                <a16:creationId xmlns:a16="http://schemas.microsoft.com/office/drawing/2014/main" id="{2D92ADCA-D5C5-A7EE-91E8-B4AA88993D0A}"/>
              </a:ext>
            </a:extLst>
          </p:cNvPr>
          <p:cNvSpPr>
            <a:spLocks noGrp="1"/>
          </p:cNvSpPr>
          <p:nvPr>
            <p:ph type="body" sz="quarter" idx="50"/>
          </p:nvPr>
        </p:nvSpPr>
        <p:spPr/>
        <p:txBody>
          <a:bodyPr/>
          <a:lstStyle/>
          <a:p>
            <a:r>
              <a:rPr lang="en-US" dirty="0"/>
              <a:t>03</a:t>
            </a:r>
          </a:p>
        </p:txBody>
      </p:sp>
      <p:pic>
        <p:nvPicPr>
          <p:cNvPr id="8" name="Picture Placeholder 7">
            <a:extLst>
              <a:ext uri="{FF2B5EF4-FFF2-40B4-BE49-F238E27FC236}">
                <a16:creationId xmlns:a16="http://schemas.microsoft.com/office/drawing/2014/main" id="{2503CCFD-2A5D-E79C-B854-0C2B88CCCA71}"/>
              </a:ext>
            </a:extLst>
          </p:cNvPr>
          <p:cNvPicPr>
            <a:picLocks noGrp="1" noChangeAspect="1"/>
          </p:cNvPicPr>
          <p:nvPr>
            <p:ph type="pic" sz="quarter" idx="11"/>
          </p:nvPr>
        </p:nvPicPr>
        <p:blipFill>
          <a:blip r:embed="rId2"/>
          <a:srcRect l="39244" r="21096"/>
          <a:stretch>
            <a:fillRect/>
          </a:stretch>
        </p:blipFill>
        <p:spPr>
          <a:xfrm>
            <a:off x="4734301" y="2442768"/>
            <a:ext cx="2204215" cy="3127986"/>
          </a:xfrm>
          <a:custGeom>
            <a:avLst/>
            <a:gdLst>
              <a:gd name="connsiteX0" fmla="*/ 0 w 2204215"/>
              <a:gd name="connsiteY0" fmla="*/ 0 h 3127986"/>
              <a:gd name="connsiteX1" fmla="*/ 2204215 w 2204215"/>
              <a:gd name="connsiteY1" fmla="*/ 0 h 3127986"/>
              <a:gd name="connsiteX2" fmla="*/ 2204215 w 2204215"/>
              <a:gd name="connsiteY2" fmla="*/ 1964026 h 3127986"/>
              <a:gd name="connsiteX3" fmla="*/ 2201914 w 2204215"/>
              <a:gd name="connsiteY3" fmla="*/ 1964026 h 3127986"/>
              <a:gd name="connsiteX4" fmla="*/ 2204215 w 2204215"/>
              <a:gd name="connsiteY4" fmla="*/ 2026136 h 3127986"/>
              <a:gd name="connsiteX5" fmla="*/ 1102108 w 2204215"/>
              <a:gd name="connsiteY5" fmla="*/ 3127986 h 3127986"/>
              <a:gd name="connsiteX6" fmla="*/ 0 w 2204215"/>
              <a:gd name="connsiteY6" fmla="*/ 2026136 h 3127986"/>
              <a:gd name="connsiteX7" fmla="*/ 2302 w 2204215"/>
              <a:gd name="connsiteY7" fmla="*/ 1964026 h 3127986"/>
              <a:gd name="connsiteX8" fmla="*/ 0 w 2204215"/>
              <a:gd name="connsiteY8" fmla="*/ 1964026 h 3127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204215" h="3127986">
                <a:moveTo>
                  <a:pt x="0" y="0"/>
                </a:moveTo>
                <a:lnTo>
                  <a:pt x="2204215" y="0"/>
                </a:lnTo>
                <a:lnTo>
                  <a:pt x="2204215" y="1964026"/>
                </a:lnTo>
                <a:lnTo>
                  <a:pt x="2201914" y="1964026"/>
                </a:lnTo>
                <a:cubicBezTo>
                  <a:pt x="2204215" y="1984730"/>
                  <a:pt x="2204215" y="2005432"/>
                  <a:pt x="2204215" y="2026136"/>
                </a:cubicBezTo>
                <a:cubicBezTo>
                  <a:pt x="2204215" y="2635719"/>
                  <a:pt x="1709533" y="3127986"/>
                  <a:pt x="1102108" y="3127986"/>
                </a:cubicBezTo>
                <a:cubicBezTo>
                  <a:pt x="492383" y="3127986"/>
                  <a:pt x="0" y="2633417"/>
                  <a:pt x="0" y="2026136"/>
                </a:cubicBezTo>
                <a:cubicBezTo>
                  <a:pt x="0" y="2003132"/>
                  <a:pt x="2302" y="1982428"/>
                  <a:pt x="2302" y="1964026"/>
                </a:cubicBezTo>
                <a:lnTo>
                  <a:pt x="0" y="1964026"/>
                </a:lnTo>
                <a:close/>
              </a:path>
            </a:pathLst>
          </a:custGeom>
          <a:solidFill>
            <a:srgbClr val="FFFFFF">
              <a:lumMod val="95000"/>
            </a:srgbClr>
          </a:solidFill>
        </p:spPr>
      </p:pic>
      <p:pic>
        <p:nvPicPr>
          <p:cNvPr id="5" name="Picture Placeholder 4">
            <a:extLst>
              <a:ext uri="{FF2B5EF4-FFF2-40B4-BE49-F238E27FC236}">
                <a16:creationId xmlns:a16="http://schemas.microsoft.com/office/drawing/2014/main" id="{F9EC9653-AF92-E235-D579-BE0E035CEB62}"/>
              </a:ext>
            </a:extLst>
          </p:cNvPr>
          <p:cNvPicPr>
            <a:picLocks noGrp="1" noChangeAspect="1"/>
          </p:cNvPicPr>
          <p:nvPr>
            <p:ph type="pic" sz="quarter" idx="10"/>
          </p:nvPr>
        </p:nvPicPr>
        <p:blipFill>
          <a:blip r:embed="rId3"/>
          <a:srcRect l="33945" r="33945"/>
          <a:stretch>
            <a:fillRect/>
          </a:stretch>
        </p:blipFill>
        <p:spPr>
          <a:custGeom>
            <a:avLst/>
            <a:gdLst>
              <a:gd name="connsiteX0" fmla="*/ 0 w 1511252"/>
              <a:gd name="connsiteY0" fmla="*/ 0 h 3351974"/>
              <a:gd name="connsiteX1" fmla="*/ 1511252 w 1511252"/>
              <a:gd name="connsiteY1" fmla="*/ 0 h 3351974"/>
              <a:gd name="connsiteX2" fmla="*/ 1511252 w 1511252"/>
              <a:gd name="connsiteY2" fmla="*/ 3351974 h 3351974"/>
              <a:gd name="connsiteX3" fmla="*/ 0 w 1511252"/>
              <a:gd name="connsiteY3" fmla="*/ 3351974 h 3351974"/>
            </a:gdLst>
            <a:ahLst/>
            <a:cxnLst>
              <a:cxn ang="0">
                <a:pos x="connsiteX0" y="connsiteY0"/>
              </a:cxn>
              <a:cxn ang="0">
                <a:pos x="connsiteX1" y="connsiteY1"/>
              </a:cxn>
              <a:cxn ang="0">
                <a:pos x="connsiteX2" y="connsiteY2"/>
              </a:cxn>
              <a:cxn ang="0">
                <a:pos x="connsiteX3" y="connsiteY3"/>
              </a:cxn>
            </a:cxnLst>
            <a:rect l="l" t="t" r="r" b="b"/>
            <a:pathLst>
              <a:path w="1511252" h="3351974">
                <a:moveTo>
                  <a:pt x="0" y="0"/>
                </a:moveTo>
                <a:lnTo>
                  <a:pt x="1511252" y="0"/>
                </a:lnTo>
                <a:lnTo>
                  <a:pt x="1511252" y="3351974"/>
                </a:lnTo>
                <a:lnTo>
                  <a:pt x="0" y="3351974"/>
                </a:lnTo>
                <a:close/>
              </a:path>
            </a:pathLst>
          </a:custGeom>
          <a:solidFill>
            <a:srgbClr val="FFFFFF">
              <a:lumMod val="95000"/>
            </a:srgbClr>
          </a:solidFill>
        </p:spPr>
      </p:pic>
      <p:pic>
        <p:nvPicPr>
          <p:cNvPr id="12" name="Picture Placeholder 11">
            <a:extLst>
              <a:ext uri="{FF2B5EF4-FFF2-40B4-BE49-F238E27FC236}">
                <a16:creationId xmlns:a16="http://schemas.microsoft.com/office/drawing/2014/main" id="{F8346A3B-8384-1759-E489-D8E762BA7CEA}"/>
              </a:ext>
            </a:extLst>
          </p:cNvPr>
          <p:cNvPicPr>
            <a:picLocks noGrp="1" noChangeAspect="1"/>
          </p:cNvPicPr>
          <p:nvPr>
            <p:ph type="pic" sz="quarter" idx="12"/>
          </p:nvPr>
        </p:nvPicPr>
        <p:blipFill>
          <a:blip r:embed="rId4"/>
          <a:srcRect l="33390" r="33390"/>
          <a:stretch>
            <a:fillRect/>
          </a:stretch>
        </p:blipFill>
        <p:spPr>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rgbClr val="FFFFFF">
              <a:lumMod val="95000"/>
            </a:srgbClr>
          </a:solidFill>
        </p:spPr>
      </p:pic>
      <p:pic>
        <p:nvPicPr>
          <p:cNvPr id="23" name="Picture Placeholder 22">
            <a:extLst>
              <a:ext uri="{FF2B5EF4-FFF2-40B4-BE49-F238E27FC236}">
                <a16:creationId xmlns:a16="http://schemas.microsoft.com/office/drawing/2014/main" id="{3F13B91B-6718-7438-0E60-E0911D9582E0}"/>
              </a:ext>
            </a:extLst>
          </p:cNvPr>
          <p:cNvPicPr>
            <a:picLocks noGrp="1" noChangeAspect="1"/>
          </p:cNvPicPr>
          <p:nvPr>
            <p:ph type="pic" sz="quarter" idx="13"/>
          </p:nvPr>
        </p:nvPicPr>
        <p:blipFill>
          <a:blip r:embed="rId5"/>
          <a:srcRect l="30607" r="30607"/>
          <a:stretch>
            <a:fillRect/>
          </a:stretch>
        </p:blipFill>
        <p:spPr>
          <a:custGeom>
            <a:avLst/>
            <a:gdLst>
              <a:gd name="connsiteX0" fmla="*/ 0 w 2204215"/>
              <a:gd name="connsiteY0" fmla="*/ 0 h 3195585"/>
              <a:gd name="connsiteX1" fmla="*/ 2204215 w 2204215"/>
              <a:gd name="connsiteY1" fmla="*/ 0 h 3195585"/>
              <a:gd name="connsiteX2" fmla="*/ 2204215 w 2204215"/>
              <a:gd name="connsiteY2" fmla="*/ 2031625 h 3195585"/>
              <a:gd name="connsiteX3" fmla="*/ 2201913 w 2204215"/>
              <a:gd name="connsiteY3" fmla="*/ 2031625 h 3195585"/>
              <a:gd name="connsiteX4" fmla="*/ 2204215 w 2204215"/>
              <a:gd name="connsiteY4" fmla="*/ 2093735 h 3195585"/>
              <a:gd name="connsiteX5" fmla="*/ 1102108 w 2204215"/>
              <a:gd name="connsiteY5" fmla="*/ 3195585 h 3195585"/>
              <a:gd name="connsiteX6" fmla="*/ 0 w 2204215"/>
              <a:gd name="connsiteY6" fmla="*/ 2093735 h 3195585"/>
              <a:gd name="connsiteX7" fmla="*/ 2302 w 2204215"/>
              <a:gd name="connsiteY7" fmla="*/ 2031625 h 3195585"/>
              <a:gd name="connsiteX8" fmla="*/ 0 w 2204215"/>
              <a:gd name="connsiteY8" fmla="*/ 2031625 h 3195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204215" h="3195585">
                <a:moveTo>
                  <a:pt x="0" y="0"/>
                </a:moveTo>
                <a:lnTo>
                  <a:pt x="2204215" y="0"/>
                </a:lnTo>
                <a:lnTo>
                  <a:pt x="2204215" y="2031625"/>
                </a:lnTo>
                <a:lnTo>
                  <a:pt x="2201913" y="2031625"/>
                </a:lnTo>
                <a:cubicBezTo>
                  <a:pt x="2204215" y="2052329"/>
                  <a:pt x="2204215" y="2073031"/>
                  <a:pt x="2204215" y="2093735"/>
                </a:cubicBezTo>
                <a:cubicBezTo>
                  <a:pt x="2204215" y="2703318"/>
                  <a:pt x="1709533" y="3195585"/>
                  <a:pt x="1102108" y="3195585"/>
                </a:cubicBezTo>
                <a:cubicBezTo>
                  <a:pt x="492383" y="3195585"/>
                  <a:pt x="0" y="2701016"/>
                  <a:pt x="0" y="2093735"/>
                </a:cubicBezTo>
                <a:cubicBezTo>
                  <a:pt x="0" y="2070731"/>
                  <a:pt x="2302" y="2050027"/>
                  <a:pt x="2302" y="2031625"/>
                </a:cubicBezTo>
                <a:lnTo>
                  <a:pt x="0" y="2031625"/>
                </a:lnTo>
                <a:close/>
              </a:path>
            </a:pathLst>
          </a:custGeom>
          <a:solidFill>
            <a:srgbClr val="FFFFFF">
              <a:lumMod val="95000"/>
            </a:srgbClr>
          </a:solidFill>
        </p:spPr>
      </p:pic>
    </p:spTree>
    <p:extLst>
      <p:ext uri="{BB962C8B-B14F-4D97-AF65-F5344CB8AC3E}">
        <p14:creationId xmlns:p14="http://schemas.microsoft.com/office/powerpoint/2010/main" val="173721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 Placeholder 10">
            <a:extLst>
              <a:ext uri="{FF2B5EF4-FFF2-40B4-BE49-F238E27FC236}">
                <a16:creationId xmlns:a16="http://schemas.microsoft.com/office/drawing/2014/main" id="{CF2D0709-E7F3-1896-AEB2-7A70E9FAEBB7}"/>
              </a:ext>
            </a:extLst>
          </p:cNvPr>
          <p:cNvSpPr>
            <a:spLocks noGrp="1"/>
          </p:cNvSpPr>
          <p:nvPr>
            <p:ph type="body" sz="quarter" idx="42"/>
          </p:nvPr>
        </p:nvSpPr>
        <p:spPr/>
        <p:txBody>
          <a:bodyPr/>
          <a:lstStyle/>
          <a:p>
            <a:r>
              <a:rPr lang="en-US" dirty="0"/>
              <a:t>CONTENTS</a:t>
            </a:r>
          </a:p>
          <a:p>
            <a:endParaRPr lang="en-US" dirty="0"/>
          </a:p>
        </p:txBody>
      </p:sp>
      <p:sp>
        <p:nvSpPr>
          <p:cNvPr id="8" name="Text Placeholder 7">
            <a:extLst>
              <a:ext uri="{FF2B5EF4-FFF2-40B4-BE49-F238E27FC236}">
                <a16:creationId xmlns:a16="http://schemas.microsoft.com/office/drawing/2014/main" id="{E4660C4B-65DD-F432-26F1-FEF2DC46FDD2}"/>
              </a:ext>
            </a:extLst>
          </p:cNvPr>
          <p:cNvSpPr>
            <a:spLocks noGrp="1"/>
          </p:cNvSpPr>
          <p:nvPr>
            <p:ph type="body" sz="quarter" idx="18"/>
          </p:nvPr>
        </p:nvSpPr>
        <p:spPr/>
        <p:txBody>
          <a:bodyPr/>
          <a:lstStyle/>
          <a:p>
            <a:r>
              <a:rPr lang="en-US" dirty="0"/>
              <a:t>Part 4: CONNECT — Real-World Relevance</a:t>
            </a:r>
            <a:endParaRPr lang="en-IN" dirty="0"/>
          </a:p>
        </p:txBody>
      </p:sp>
      <p:sp>
        <p:nvSpPr>
          <p:cNvPr id="9" name="Text Placeholder 8">
            <a:extLst>
              <a:ext uri="{FF2B5EF4-FFF2-40B4-BE49-F238E27FC236}">
                <a16:creationId xmlns:a16="http://schemas.microsoft.com/office/drawing/2014/main" id="{39F1B639-4712-A922-710F-1A10D67D56E3}"/>
              </a:ext>
            </a:extLst>
          </p:cNvPr>
          <p:cNvSpPr>
            <a:spLocks noGrp="1"/>
          </p:cNvSpPr>
          <p:nvPr>
            <p:ph type="body" sz="quarter" idx="19"/>
          </p:nvPr>
        </p:nvSpPr>
        <p:spPr/>
        <p:txBody>
          <a:bodyPr/>
          <a:lstStyle/>
          <a:p>
            <a:r>
              <a:rPr lang="en-US" dirty="0"/>
              <a:t>04</a:t>
            </a:r>
          </a:p>
        </p:txBody>
      </p:sp>
      <p:sp>
        <p:nvSpPr>
          <p:cNvPr id="12" name="Text Placeholder 11">
            <a:extLst>
              <a:ext uri="{FF2B5EF4-FFF2-40B4-BE49-F238E27FC236}">
                <a16:creationId xmlns:a16="http://schemas.microsoft.com/office/drawing/2014/main" id="{BF5C3B50-1620-AFF1-7592-031C77F8A105}"/>
              </a:ext>
            </a:extLst>
          </p:cNvPr>
          <p:cNvSpPr>
            <a:spLocks noGrp="1"/>
          </p:cNvSpPr>
          <p:nvPr>
            <p:ph type="body" sz="quarter" idx="43"/>
          </p:nvPr>
        </p:nvSpPr>
        <p:spPr/>
        <p:txBody>
          <a:bodyPr/>
          <a:lstStyle/>
          <a:p>
            <a:r>
              <a:rPr lang="en-US" dirty="0"/>
              <a:t>Part 5: REFLECT — Deepening Understanding</a:t>
            </a:r>
            <a:endParaRPr lang="en-IN" dirty="0"/>
          </a:p>
        </p:txBody>
      </p:sp>
      <p:sp>
        <p:nvSpPr>
          <p:cNvPr id="13" name="Text Placeholder 12">
            <a:extLst>
              <a:ext uri="{FF2B5EF4-FFF2-40B4-BE49-F238E27FC236}">
                <a16:creationId xmlns:a16="http://schemas.microsoft.com/office/drawing/2014/main" id="{AB7D0D24-1CD1-85FE-762C-A212A28ADFC5}"/>
              </a:ext>
            </a:extLst>
          </p:cNvPr>
          <p:cNvSpPr>
            <a:spLocks noGrp="1"/>
          </p:cNvSpPr>
          <p:nvPr>
            <p:ph type="body" sz="quarter" idx="44"/>
          </p:nvPr>
        </p:nvSpPr>
        <p:spPr/>
        <p:txBody>
          <a:bodyPr/>
          <a:lstStyle/>
          <a:p>
            <a:r>
              <a:rPr lang="en-US" dirty="0"/>
              <a:t>05</a:t>
            </a:r>
          </a:p>
        </p:txBody>
      </p:sp>
      <p:sp>
        <p:nvSpPr>
          <p:cNvPr id="15" name="Text Placeholder 14">
            <a:extLst>
              <a:ext uri="{FF2B5EF4-FFF2-40B4-BE49-F238E27FC236}">
                <a16:creationId xmlns:a16="http://schemas.microsoft.com/office/drawing/2014/main" id="{3E41FAFC-D288-DD09-3150-49A88ED76E7F}"/>
              </a:ext>
            </a:extLst>
          </p:cNvPr>
          <p:cNvSpPr>
            <a:spLocks noGrp="1"/>
          </p:cNvSpPr>
          <p:nvPr>
            <p:ph type="body" sz="quarter" idx="46"/>
          </p:nvPr>
        </p:nvSpPr>
        <p:spPr/>
        <p:txBody>
          <a:bodyPr/>
          <a:lstStyle/>
          <a:p>
            <a:r>
              <a:rPr lang="en-US" dirty="0"/>
              <a:t>Part 6: Key Takeaways</a:t>
            </a:r>
          </a:p>
        </p:txBody>
      </p:sp>
      <p:sp>
        <p:nvSpPr>
          <p:cNvPr id="16" name="Text Placeholder 15">
            <a:extLst>
              <a:ext uri="{FF2B5EF4-FFF2-40B4-BE49-F238E27FC236}">
                <a16:creationId xmlns:a16="http://schemas.microsoft.com/office/drawing/2014/main" id="{7D0F2C9D-C00D-3B4A-3DAB-468076DEEF66}"/>
              </a:ext>
            </a:extLst>
          </p:cNvPr>
          <p:cNvSpPr>
            <a:spLocks noGrp="1"/>
          </p:cNvSpPr>
          <p:nvPr>
            <p:ph type="body" sz="quarter" idx="47"/>
          </p:nvPr>
        </p:nvSpPr>
        <p:spPr/>
        <p:txBody>
          <a:bodyPr/>
          <a:lstStyle/>
          <a:p>
            <a:r>
              <a:rPr lang="en-US" dirty="0"/>
              <a:t>06</a:t>
            </a:r>
          </a:p>
        </p:txBody>
      </p:sp>
      <p:sp>
        <p:nvSpPr>
          <p:cNvPr id="18" name="Text Placeholder 17">
            <a:extLst>
              <a:ext uri="{FF2B5EF4-FFF2-40B4-BE49-F238E27FC236}">
                <a16:creationId xmlns:a16="http://schemas.microsoft.com/office/drawing/2014/main" id="{CB2159E3-655E-B78D-8199-83C5D6E32DDC}"/>
              </a:ext>
            </a:extLst>
          </p:cNvPr>
          <p:cNvSpPr>
            <a:spLocks noGrp="1"/>
          </p:cNvSpPr>
          <p:nvPr>
            <p:ph type="body" sz="quarter" idx="49"/>
          </p:nvPr>
        </p:nvSpPr>
        <p:spPr/>
        <p:txBody>
          <a:bodyPr/>
          <a:lstStyle/>
          <a:p>
            <a:r>
              <a:rPr lang="en-US" dirty="0"/>
              <a:t>Part 7: Explore More — Read, Watch &amp; Listen</a:t>
            </a:r>
          </a:p>
        </p:txBody>
      </p:sp>
      <p:sp>
        <p:nvSpPr>
          <p:cNvPr id="19" name="Text Placeholder 18">
            <a:extLst>
              <a:ext uri="{FF2B5EF4-FFF2-40B4-BE49-F238E27FC236}">
                <a16:creationId xmlns:a16="http://schemas.microsoft.com/office/drawing/2014/main" id="{E799F6A4-09C0-367E-0C2F-17AA56887798}"/>
              </a:ext>
            </a:extLst>
          </p:cNvPr>
          <p:cNvSpPr>
            <a:spLocks noGrp="1"/>
          </p:cNvSpPr>
          <p:nvPr>
            <p:ph type="body" sz="quarter" idx="50"/>
          </p:nvPr>
        </p:nvSpPr>
        <p:spPr/>
        <p:txBody>
          <a:bodyPr/>
          <a:lstStyle/>
          <a:p>
            <a:r>
              <a:rPr lang="en-US" dirty="0"/>
              <a:t>07</a:t>
            </a:r>
          </a:p>
        </p:txBody>
      </p:sp>
      <p:pic>
        <p:nvPicPr>
          <p:cNvPr id="28" name="Picture Placeholder 27">
            <a:extLst>
              <a:ext uri="{FF2B5EF4-FFF2-40B4-BE49-F238E27FC236}">
                <a16:creationId xmlns:a16="http://schemas.microsoft.com/office/drawing/2014/main" id="{D1D3539F-A769-79FF-0F1B-F1FCE5E81F9F}"/>
              </a:ext>
            </a:extLst>
          </p:cNvPr>
          <p:cNvPicPr>
            <a:picLocks noGrp="1" noChangeAspect="1"/>
          </p:cNvPicPr>
          <p:nvPr>
            <p:ph type="pic" sz="quarter" idx="53"/>
          </p:nvPr>
        </p:nvPicPr>
        <p:blipFill>
          <a:blip r:embed="rId2"/>
          <a:srcRect l="46642" r="14544"/>
          <a:stretch>
            <a:fillRect/>
          </a:stretch>
        </p:blipFill>
        <p:spPr>
          <a:xfrm>
            <a:off x="8034688" y="756924"/>
            <a:ext cx="2204215" cy="3195585"/>
          </a:xfrm>
          <a:custGeom>
            <a:avLst/>
            <a:gdLst>
              <a:gd name="connsiteX0" fmla="*/ 1102107 w 2204215"/>
              <a:gd name="connsiteY0" fmla="*/ 0 h 3195585"/>
              <a:gd name="connsiteX1" fmla="*/ 2204215 w 2204215"/>
              <a:gd name="connsiteY1" fmla="*/ 1101850 h 3195585"/>
              <a:gd name="connsiteX2" fmla="*/ 2201913 w 2204215"/>
              <a:gd name="connsiteY2" fmla="*/ 1163960 h 3195585"/>
              <a:gd name="connsiteX3" fmla="*/ 2204215 w 2204215"/>
              <a:gd name="connsiteY3" fmla="*/ 1163960 h 3195585"/>
              <a:gd name="connsiteX4" fmla="*/ 2204215 w 2204215"/>
              <a:gd name="connsiteY4" fmla="*/ 3195585 h 3195585"/>
              <a:gd name="connsiteX5" fmla="*/ 0 w 2204215"/>
              <a:gd name="connsiteY5" fmla="*/ 3195585 h 3195585"/>
              <a:gd name="connsiteX6" fmla="*/ 0 w 2204215"/>
              <a:gd name="connsiteY6" fmla="*/ 1163960 h 3195585"/>
              <a:gd name="connsiteX7" fmla="*/ 2302 w 2204215"/>
              <a:gd name="connsiteY7" fmla="*/ 1163960 h 3195585"/>
              <a:gd name="connsiteX8" fmla="*/ 0 w 2204215"/>
              <a:gd name="connsiteY8" fmla="*/ 1101850 h 3195585"/>
              <a:gd name="connsiteX9" fmla="*/ 1102107 w 2204215"/>
              <a:gd name="connsiteY9" fmla="*/ 0 h 3195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04215" h="3195585">
                <a:moveTo>
                  <a:pt x="1102107" y="0"/>
                </a:moveTo>
                <a:cubicBezTo>
                  <a:pt x="1711832" y="0"/>
                  <a:pt x="2204215" y="494569"/>
                  <a:pt x="2204215" y="1101850"/>
                </a:cubicBezTo>
                <a:cubicBezTo>
                  <a:pt x="2204215" y="1124854"/>
                  <a:pt x="2201913" y="1145558"/>
                  <a:pt x="2201913" y="1163960"/>
                </a:cubicBezTo>
                <a:lnTo>
                  <a:pt x="2204215" y="1163960"/>
                </a:lnTo>
                <a:lnTo>
                  <a:pt x="2204215" y="3195585"/>
                </a:lnTo>
                <a:lnTo>
                  <a:pt x="0" y="3195585"/>
                </a:lnTo>
                <a:lnTo>
                  <a:pt x="0" y="1163960"/>
                </a:lnTo>
                <a:lnTo>
                  <a:pt x="2302" y="1163960"/>
                </a:lnTo>
                <a:cubicBezTo>
                  <a:pt x="0" y="1143256"/>
                  <a:pt x="0" y="1122554"/>
                  <a:pt x="0" y="1101850"/>
                </a:cubicBezTo>
                <a:cubicBezTo>
                  <a:pt x="0" y="492267"/>
                  <a:pt x="494682" y="0"/>
                  <a:pt x="1102107" y="0"/>
                </a:cubicBezTo>
                <a:close/>
              </a:path>
            </a:pathLst>
          </a:custGeom>
          <a:solidFill>
            <a:srgbClr val="FFFFFF">
              <a:lumMod val="95000"/>
            </a:srgbClr>
          </a:solidFill>
        </p:spPr>
      </p:pic>
      <p:pic>
        <p:nvPicPr>
          <p:cNvPr id="6" name="Picture Placeholder 5">
            <a:extLst>
              <a:ext uri="{FF2B5EF4-FFF2-40B4-BE49-F238E27FC236}">
                <a16:creationId xmlns:a16="http://schemas.microsoft.com/office/drawing/2014/main" id="{673BBCA6-22FB-084D-427C-3514592B9F99}"/>
              </a:ext>
            </a:extLst>
          </p:cNvPr>
          <p:cNvPicPr>
            <a:picLocks noGrp="1" noChangeAspect="1"/>
          </p:cNvPicPr>
          <p:nvPr>
            <p:ph type="pic" sz="quarter" idx="10"/>
          </p:nvPr>
        </p:nvPicPr>
        <p:blipFill>
          <a:blip r:embed="rId3"/>
          <a:srcRect l="33952" r="33952"/>
          <a:stretch>
            <a:fillRect/>
          </a:stretch>
        </p:blipFill>
        <p:spPr>
          <a:custGeom>
            <a:avLst/>
            <a:gdLst>
              <a:gd name="connsiteX0" fmla="*/ 0 w 1511252"/>
              <a:gd name="connsiteY0" fmla="*/ 0 h 3351974"/>
              <a:gd name="connsiteX1" fmla="*/ 1511252 w 1511252"/>
              <a:gd name="connsiteY1" fmla="*/ 0 h 3351974"/>
              <a:gd name="connsiteX2" fmla="*/ 1511252 w 1511252"/>
              <a:gd name="connsiteY2" fmla="*/ 3351974 h 3351974"/>
              <a:gd name="connsiteX3" fmla="*/ 0 w 1511252"/>
              <a:gd name="connsiteY3" fmla="*/ 3351974 h 3351974"/>
            </a:gdLst>
            <a:ahLst/>
            <a:cxnLst>
              <a:cxn ang="0">
                <a:pos x="connsiteX0" y="connsiteY0"/>
              </a:cxn>
              <a:cxn ang="0">
                <a:pos x="connsiteX1" y="connsiteY1"/>
              </a:cxn>
              <a:cxn ang="0">
                <a:pos x="connsiteX2" y="connsiteY2"/>
              </a:cxn>
              <a:cxn ang="0">
                <a:pos x="connsiteX3" y="connsiteY3"/>
              </a:cxn>
            </a:cxnLst>
            <a:rect l="l" t="t" r="r" b="b"/>
            <a:pathLst>
              <a:path w="1511252" h="3351974">
                <a:moveTo>
                  <a:pt x="0" y="0"/>
                </a:moveTo>
                <a:lnTo>
                  <a:pt x="1511252" y="0"/>
                </a:lnTo>
                <a:lnTo>
                  <a:pt x="1511252" y="3351974"/>
                </a:lnTo>
                <a:lnTo>
                  <a:pt x="0" y="3351974"/>
                </a:lnTo>
                <a:close/>
              </a:path>
            </a:pathLst>
          </a:custGeom>
          <a:solidFill>
            <a:srgbClr val="FFFFFF">
              <a:lumMod val="95000"/>
            </a:srgbClr>
          </a:solidFill>
        </p:spPr>
      </p:pic>
      <p:pic>
        <p:nvPicPr>
          <p:cNvPr id="17" name="Picture Placeholder 16">
            <a:extLst>
              <a:ext uri="{FF2B5EF4-FFF2-40B4-BE49-F238E27FC236}">
                <a16:creationId xmlns:a16="http://schemas.microsoft.com/office/drawing/2014/main" id="{61BAF492-6895-C286-A554-4E4BD5A14F03}"/>
              </a:ext>
            </a:extLst>
          </p:cNvPr>
          <p:cNvPicPr>
            <a:picLocks noGrp="1" noChangeAspect="1"/>
          </p:cNvPicPr>
          <p:nvPr>
            <p:ph type="pic" sz="quarter" idx="52"/>
          </p:nvPr>
        </p:nvPicPr>
        <p:blipFill>
          <a:blip r:embed="rId4"/>
          <a:srcRect l="30184" r="30184"/>
          <a:stretch>
            <a:fillRect/>
          </a:stretch>
        </p:blipFill>
        <p:spPr>
          <a:custGeom>
            <a:avLst/>
            <a:gdLst>
              <a:gd name="connsiteX0" fmla="*/ 1102107 w 2204215"/>
              <a:gd name="connsiteY0" fmla="*/ 0 h 3127986"/>
              <a:gd name="connsiteX1" fmla="*/ 2204215 w 2204215"/>
              <a:gd name="connsiteY1" fmla="*/ 1101850 h 3127986"/>
              <a:gd name="connsiteX2" fmla="*/ 2201913 w 2204215"/>
              <a:gd name="connsiteY2" fmla="*/ 1163960 h 3127986"/>
              <a:gd name="connsiteX3" fmla="*/ 2204215 w 2204215"/>
              <a:gd name="connsiteY3" fmla="*/ 1163960 h 3127986"/>
              <a:gd name="connsiteX4" fmla="*/ 2204215 w 2204215"/>
              <a:gd name="connsiteY4" fmla="*/ 3127986 h 3127986"/>
              <a:gd name="connsiteX5" fmla="*/ 0 w 2204215"/>
              <a:gd name="connsiteY5" fmla="*/ 3127986 h 3127986"/>
              <a:gd name="connsiteX6" fmla="*/ 0 w 2204215"/>
              <a:gd name="connsiteY6" fmla="*/ 1163960 h 3127986"/>
              <a:gd name="connsiteX7" fmla="*/ 2301 w 2204215"/>
              <a:gd name="connsiteY7" fmla="*/ 1163960 h 3127986"/>
              <a:gd name="connsiteX8" fmla="*/ 0 w 2204215"/>
              <a:gd name="connsiteY8" fmla="*/ 1101850 h 3127986"/>
              <a:gd name="connsiteX9" fmla="*/ 1102107 w 2204215"/>
              <a:gd name="connsiteY9" fmla="*/ 0 h 3127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04215" h="3127986">
                <a:moveTo>
                  <a:pt x="1102107" y="0"/>
                </a:moveTo>
                <a:cubicBezTo>
                  <a:pt x="1711832" y="0"/>
                  <a:pt x="2204215" y="494569"/>
                  <a:pt x="2204215" y="1101850"/>
                </a:cubicBezTo>
                <a:cubicBezTo>
                  <a:pt x="2204215" y="1124854"/>
                  <a:pt x="2201913" y="1145558"/>
                  <a:pt x="2201913" y="1163960"/>
                </a:cubicBezTo>
                <a:lnTo>
                  <a:pt x="2204215" y="1163960"/>
                </a:lnTo>
                <a:lnTo>
                  <a:pt x="2204215" y="3127986"/>
                </a:lnTo>
                <a:lnTo>
                  <a:pt x="0" y="3127986"/>
                </a:lnTo>
                <a:lnTo>
                  <a:pt x="0" y="1163960"/>
                </a:lnTo>
                <a:lnTo>
                  <a:pt x="2301" y="1163960"/>
                </a:lnTo>
                <a:cubicBezTo>
                  <a:pt x="0" y="1143256"/>
                  <a:pt x="0" y="1122554"/>
                  <a:pt x="0" y="1101850"/>
                </a:cubicBezTo>
                <a:cubicBezTo>
                  <a:pt x="0" y="492267"/>
                  <a:pt x="494682" y="0"/>
                  <a:pt x="1102107" y="0"/>
                </a:cubicBezTo>
                <a:close/>
              </a:path>
            </a:pathLst>
          </a:custGeom>
          <a:solidFill>
            <a:srgbClr val="FFFFFF">
              <a:lumMod val="95000"/>
            </a:srgbClr>
          </a:solidFill>
        </p:spPr>
      </p:pic>
      <p:pic>
        <p:nvPicPr>
          <p:cNvPr id="23" name="Picture Placeholder 22">
            <a:extLst>
              <a:ext uri="{FF2B5EF4-FFF2-40B4-BE49-F238E27FC236}">
                <a16:creationId xmlns:a16="http://schemas.microsoft.com/office/drawing/2014/main" id="{73AAE47F-4F2B-D0BE-529E-2E28C3BE9B60}"/>
              </a:ext>
            </a:extLst>
          </p:cNvPr>
          <p:cNvPicPr>
            <a:picLocks noGrp="1" noChangeAspect="1"/>
          </p:cNvPicPr>
          <p:nvPr>
            <p:ph type="pic" sz="quarter" idx="12"/>
          </p:nvPr>
        </p:nvPicPr>
        <p:blipFill>
          <a:blip r:embed="rId5"/>
          <a:srcRect l="33395" r="33395"/>
          <a:stretch>
            <a:fillRect/>
          </a:stretch>
        </p:blipFill>
        <p:spPr>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rgbClr val="FFFFFF">
              <a:lumMod val="95000"/>
            </a:srgbClr>
          </a:solidFill>
        </p:spPr>
      </p:pic>
    </p:spTree>
    <p:extLst>
      <p:ext uri="{BB962C8B-B14F-4D97-AF65-F5344CB8AC3E}">
        <p14:creationId xmlns:p14="http://schemas.microsoft.com/office/powerpoint/2010/main" val="33865738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Placeholder 11">
            <a:extLst>
              <a:ext uri="{FF2B5EF4-FFF2-40B4-BE49-F238E27FC236}">
                <a16:creationId xmlns:a16="http://schemas.microsoft.com/office/drawing/2014/main" id="{864984E0-560B-2D8A-8C6C-20191EA54F76}"/>
              </a:ext>
            </a:extLst>
          </p:cNvPr>
          <p:cNvPicPr>
            <a:picLocks noGrp="1" noChangeAspect="1"/>
          </p:cNvPicPr>
          <p:nvPr>
            <p:ph type="pic" sz="quarter" idx="19"/>
          </p:nvPr>
        </p:nvPicPr>
        <p:blipFill>
          <a:blip r:embed="rId2"/>
          <a:srcRect l="9515" r="9515"/>
          <a:stretch>
            <a:fillRect/>
          </a:stretch>
        </p:blipFill>
        <p:spPr>
          <a:custGeom>
            <a:avLst/>
            <a:gdLst>
              <a:gd name="connsiteX0" fmla="*/ 2307577 w 6646445"/>
              <a:gd name="connsiteY0" fmla="*/ 0 h 4616222"/>
              <a:gd name="connsiteX1" fmla="*/ 2437649 w 6646445"/>
              <a:gd name="connsiteY1" fmla="*/ 4817 h 4616222"/>
              <a:gd name="connsiteX2" fmla="*/ 2437649 w 6646445"/>
              <a:gd name="connsiteY2" fmla="*/ 0 h 4616222"/>
              <a:gd name="connsiteX3" fmla="*/ 3368763 w 6646445"/>
              <a:gd name="connsiteY3" fmla="*/ 0 h 4616222"/>
              <a:gd name="connsiteX4" fmla="*/ 3484934 w 6646445"/>
              <a:gd name="connsiteY4" fmla="*/ 0 h 4616222"/>
              <a:gd name="connsiteX5" fmla="*/ 5977490 w 6646445"/>
              <a:gd name="connsiteY5" fmla="*/ 0 h 4616222"/>
              <a:gd name="connsiteX6" fmla="*/ 6646445 w 6646445"/>
              <a:gd name="connsiteY6" fmla="*/ 0 h 4616222"/>
              <a:gd name="connsiteX7" fmla="*/ 6646445 w 6646445"/>
              <a:gd name="connsiteY7" fmla="*/ 4616222 h 4616222"/>
              <a:gd name="connsiteX8" fmla="*/ 5977490 w 6646445"/>
              <a:gd name="connsiteY8" fmla="*/ 4616222 h 4616222"/>
              <a:gd name="connsiteX9" fmla="*/ 3484934 w 6646445"/>
              <a:gd name="connsiteY9" fmla="*/ 4616222 h 4616222"/>
              <a:gd name="connsiteX10" fmla="*/ 3368763 w 6646445"/>
              <a:gd name="connsiteY10" fmla="*/ 4616222 h 4616222"/>
              <a:gd name="connsiteX11" fmla="*/ 2437649 w 6646445"/>
              <a:gd name="connsiteY11" fmla="*/ 4616222 h 4616222"/>
              <a:gd name="connsiteX12" fmla="*/ 2437649 w 6646445"/>
              <a:gd name="connsiteY12" fmla="*/ 4611405 h 4616222"/>
              <a:gd name="connsiteX13" fmla="*/ 2307577 w 6646445"/>
              <a:gd name="connsiteY13" fmla="*/ 4616222 h 4616222"/>
              <a:gd name="connsiteX14" fmla="*/ 0 w 6646445"/>
              <a:gd name="connsiteY14" fmla="*/ 2308112 h 4616222"/>
              <a:gd name="connsiteX15" fmla="*/ 2307577 w 6646445"/>
              <a:gd name="connsiteY15" fmla="*/ 0 h 46162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646445" h="4616222">
                <a:moveTo>
                  <a:pt x="2307577" y="0"/>
                </a:moveTo>
                <a:cubicBezTo>
                  <a:pt x="2350933" y="0"/>
                  <a:pt x="2399110" y="0"/>
                  <a:pt x="2437649" y="4817"/>
                </a:cubicBezTo>
                <a:lnTo>
                  <a:pt x="2437649" y="0"/>
                </a:lnTo>
                <a:lnTo>
                  <a:pt x="3368763" y="0"/>
                </a:lnTo>
                <a:lnTo>
                  <a:pt x="3484934" y="0"/>
                </a:lnTo>
                <a:lnTo>
                  <a:pt x="5977490" y="0"/>
                </a:lnTo>
                <a:lnTo>
                  <a:pt x="6646445" y="0"/>
                </a:lnTo>
                <a:lnTo>
                  <a:pt x="6646445" y="4616222"/>
                </a:lnTo>
                <a:lnTo>
                  <a:pt x="5977490" y="4616222"/>
                </a:lnTo>
                <a:lnTo>
                  <a:pt x="3484934" y="4616222"/>
                </a:lnTo>
                <a:lnTo>
                  <a:pt x="3368763" y="4616222"/>
                </a:lnTo>
                <a:lnTo>
                  <a:pt x="2437649" y="4616222"/>
                </a:lnTo>
                <a:lnTo>
                  <a:pt x="2437649" y="4611405"/>
                </a:lnTo>
                <a:cubicBezTo>
                  <a:pt x="2394293" y="4616222"/>
                  <a:pt x="2350933" y="4616222"/>
                  <a:pt x="2307577" y="4616222"/>
                </a:cubicBezTo>
                <a:cubicBezTo>
                  <a:pt x="1030940" y="4616222"/>
                  <a:pt x="0" y="3585043"/>
                  <a:pt x="0" y="2308112"/>
                </a:cubicBezTo>
                <a:cubicBezTo>
                  <a:pt x="0" y="1031183"/>
                  <a:pt x="1035760" y="0"/>
                  <a:pt x="2307577" y="0"/>
                </a:cubicBezTo>
                <a:close/>
              </a:path>
            </a:pathLst>
          </a:custGeom>
          <a:solidFill>
            <a:srgbClr val="FFFFFF">
              <a:lumMod val="95000"/>
            </a:srgbClr>
          </a:solidFill>
        </p:spPr>
      </p:pic>
      <p:sp>
        <p:nvSpPr>
          <p:cNvPr id="2" name="Text Placeholder 1">
            <a:extLst>
              <a:ext uri="{FF2B5EF4-FFF2-40B4-BE49-F238E27FC236}">
                <a16:creationId xmlns:a16="http://schemas.microsoft.com/office/drawing/2014/main" id="{608056FF-5A3F-6E21-B9D0-7756A5526FFC}"/>
              </a:ext>
            </a:extLst>
          </p:cNvPr>
          <p:cNvSpPr>
            <a:spLocks noGrp="1"/>
          </p:cNvSpPr>
          <p:nvPr>
            <p:ph type="body" sz="quarter" idx="17"/>
          </p:nvPr>
        </p:nvSpPr>
        <p:spPr/>
        <p:txBody>
          <a:bodyPr/>
          <a:lstStyle/>
          <a:p>
            <a:r>
              <a:rPr lang="en-IN" dirty="0"/>
              <a:t>00</a:t>
            </a:r>
          </a:p>
        </p:txBody>
      </p:sp>
      <p:sp>
        <p:nvSpPr>
          <p:cNvPr id="7" name="Rectangle 6">
            <a:extLst>
              <a:ext uri="{FF2B5EF4-FFF2-40B4-BE49-F238E27FC236}">
                <a16:creationId xmlns:a16="http://schemas.microsoft.com/office/drawing/2014/main" id="{F26DC60D-A1BE-9920-1DDB-F84CFFF34E21}"/>
              </a:ext>
            </a:extLst>
          </p:cNvPr>
          <p:cNvSpPr/>
          <p:nvPr/>
        </p:nvSpPr>
        <p:spPr>
          <a:xfrm>
            <a:off x="2483239" y="2558689"/>
            <a:ext cx="4935200" cy="877685"/>
          </a:xfrm>
          <a:prstGeom prst="rect">
            <a:avLst/>
          </a:prstGeom>
          <a:solidFill>
            <a:schemeClr val="bg1"/>
          </a:solidFill>
          <a:ln>
            <a:solidFill>
              <a:srgbClr val="5398A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29" dirty="0">
              <a:latin typeface="Montserrat" panose="00000500000000000000" pitchFamily="50" charset="0"/>
            </a:endParaRPr>
          </a:p>
        </p:txBody>
      </p:sp>
      <p:sp>
        <p:nvSpPr>
          <p:cNvPr id="8" name="TextBox 7">
            <a:extLst>
              <a:ext uri="{FF2B5EF4-FFF2-40B4-BE49-F238E27FC236}">
                <a16:creationId xmlns:a16="http://schemas.microsoft.com/office/drawing/2014/main" id="{D623154C-3F4E-938A-054D-ADEC5D991627}"/>
              </a:ext>
            </a:extLst>
          </p:cNvPr>
          <p:cNvSpPr txBox="1"/>
          <p:nvPr/>
        </p:nvSpPr>
        <p:spPr>
          <a:xfrm>
            <a:off x="2645579" y="2581549"/>
            <a:ext cx="4723024" cy="830997"/>
          </a:xfrm>
          <a:prstGeom prst="rect">
            <a:avLst/>
          </a:prstGeom>
          <a:noFill/>
        </p:spPr>
        <p:txBody>
          <a:bodyPr wrap="none" rtlCol="0">
            <a:spAutoFit/>
          </a:bodyPr>
          <a:lstStyle/>
          <a:p>
            <a:r>
              <a:rPr lang="en-US" sz="4800" b="1" spc="324" dirty="0">
                <a:solidFill>
                  <a:srgbClr val="5398A2"/>
                </a:solidFill>
                <a:latin typeface="Calibri" panose="020F0502020204030204" pitchFamily="34" charset="0"/>
                <a:cs typeface="Calibri" panose="020F0502020204030204" pitchFamily="34" charset="0"/>
              </a:rPr>
              <a:t>INTRODUCTION</a:t>
            </a:r>
          </a:p>
        </p:txBody>
      </p:sp>
      <p:sp>
        <p:nvSpPr>
          <p:cNvPr id="13" name="Rectangle 12">
            <a:extLst>
              <a:ext uri="{FF2B5EF4-FFF2-40B4-BE49-F238E27FC236}">
                <a16:creationId xmlns:a16="http://schemas.microsoft.com/office/drawing/2014/main" id="{18539505-6856-AEFE-E5AE-F07E1E1F21FE}"/>
              </a:ext>
            </a:extLst>
          </p:cNvPr>
          <p:cNvSpPr/>
          <p:nvPr/>
        </p:nvSpPr>
        <p:spPr>
          <a:xfrm>
            <a:off x="5071337" y="3435406"/>
            <a:ext cx="3924073" cy="640615"/>
          </a:xfrm>
          <a:prstGeom prst="rect">
            <a:avLst/>
          </a:prstGeom>
          <a:solidFill>
            <a:srgbClr val="82C2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29" dirty="0">
              <a:solidFill>
                <a:srgbClr val="82C248"/>
              </a:solidFill>
              <a:latin typeface="Montserrat" panose="00000500000000000000" pitchFamily="50" charset="0"/>
            </a:endParaRPr>
          </a:p>
        </p:txBody>
      </p:sp>
      <p:sp>
        <p:nvSpPr>
          <p:cNvPr id="14" name="TextBox 13">
            <a:extLst>
              <a:ext uri="{FF2B5EF4-FFF2-40B4-BE49-F238E27FC236}">
                <a16:creationId xmlns:a16="http://schemas.microsoft.com/office/drawing/2014/main" id="{A8EB6D52-9226-88EC-5448-E19A2AEB7340}"/>
              </a:ext>
            </a:extLst>
          </p:cNvPr>
          <p:cNvSpPr txBox="1"/>
          <p:nvPr/>
        </p:nvSpPr>
        <p:spPr>
          <a:xfrm>
            <a:off x="5071338" y="3524880"/>
            <a:ext cx="4015512" cy="523220"/>
          </a:xfrm>
          <a:prstGeom prst="rect">
            <a:avLst/>
          </a:prstGeom>
          <a:noFill/>
        </p:spPr>
        <p:txBody>
          <a:bodyPr wrap="square" rtlCol="0">
            <a:spAutoFit/>
          </a:bodyPr>
          <a:lstStyle/>
          <a:p>
            <a:pPr algn="ctr"/>
            <a:r>
              <a:rPr lang="en-IN" sz="2800" dirty="0">
                <a:solidFill>
                  <a:schemeClr val="bg1"/>
                </a:solidFill>
              </a:rPr>
              <a:t>&amp; Learning Objectives</a:t>
            </a:r>
          </a:p>
        </p:txBody>
      </p:sp>
    </p:spTree>
    <p:extLst>
      <p:ext uri="{BB962C8B-B14F-4D97-AF65-F5344CB8AC3E}">
        <p14:creationId xmlns:p14="http://schemas.microsoft.com/office/powerpoint/2010/main" val="33138934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47315709-1CCF-D712-44F9-618AC973FECE}"/>
              </a:ext>
            </a:extLst>
          </p:cNvPr>
          <p:cNvSpPr>
            <a:spLocks noGrp="1"/>
          </p:cNvSpPr>
          <p:nvPr>
            <p:ph type="body" sz="quarter" idx="18"/>
          </p:nvPr>
        </p:nvSpPr>
        <p:spPr>
          <a:xfrm>
            <a:off x="8652510" y="1857124"/>
            <a:ext cx="2891103" cy="1049221"/>
          </a:xfrm>
        </p:spPr>
        <p:txBody>
          <a:bodyPr/>
          <a:lstStyle/>
          <a:p>
            <a:r>
              <a:rPr lang="en-US" dirty="0"/>
              <a:t>INTRODUCTION</a:t>
            </a:r>
          </a:p>
          <a:p>
            <a:endParaRPr lang="en-US" dirty="0"/>
          </a:p>
        </p:txBody>
      </p:sp>
      <p:sp>
        <p:nvSpPr>
          <p:cNvPr id="5" name="Text Placeholder 4">
            <a:extLst>
              <a:ext uri="{FF2B5EF4-FFF2-40B4-BE49-F238E27FC236}">
                <a16:creationId xmlns:a16="http://schemas.microsoft.com/office/drawing/2014/main" id="{B7540682-E3A7-41C7-9DDC-37F458577DE4}"/>
              </a:ext>
            </a:extLst>
          </p:cNvPr>
          <p:cNvSpPr>
            <a:spLocks noGrp="1"/>
          </p:cNvSpPr>
          <p:nvPr>
            <p:ph type="body" sz="quarter" idx="19"/>
          </p:nvPr>
        </p:nvSpPr>
        <p:spPr/>
        <p:txBody>
          <a:bodyPr/>
          <a:lstStyle/>
          <a:p>
            <a:r>
              <a:rPr lang="en-US" dirty="0"/>
              <a:t>00</a:t>
            </a:r>
          </a:p>
        </p:txBody>
      </p:sp>
      <p:sp>
        <p:nvSpPr>
          <p:cNvPr id="7" name="Text Placeholder 6">
            <a:extLst>
              <a:ext uri="{FF2B5EF4-FFF2-40B4-BE49-F238E27FC236}">
                <a16:creationId xmlns:a16="http://schemas.microsoft.com/office/drawing/2014/main" id="{3FD5808F-8355-0701-CAA8-F0F534E3808D}"/>
              </a:ext>
            </a:extLst>
          </p:cNvPr>
          <p:cNvSpPr>
            <a:spLocks noGrp="1"/>
          </p:cNvSpPr>
          <p:nvPr>
            <p:ph type="body" sz="quarter" idx="21"/>
          </p:nvPr>
        </p:nvSpPr>
        <p:spPr>
          <a:xfrm>
            <a:off x="160020" y="3756621"/>
            <a:ext cx="11898630" cy="2792769"/>
          </a:xfrm>
        </p:spPr>
        <p:txBody>
          <a:bodyPr/>
          <a:lstStyle/>
          <a:p>
            <a:pPr marL="0" indent="0"/>
            <a:r>
              <a:rPr lang="en-US" sz="2300" dirty="0"/>
              <a:t>Climate science provides a factual basis for understanding how and why the planet is changing. Many people encounter conflicting information, rapid climate news, or unclear explanations.</a:t>
            </a:r>
          </a:p>
          <a:p>
            <a:pPr marL="0" indent="0"/>
            <a:r>
              <a:rPr lang="en-US" sz="2300" dirty="0"/>
              <a:t>Building a clear scientific foundation helps make sense of these signals, supports informed discussion, and strengthens the ability to evaluate claims encountered in daily life, work, or public debates.</a:t>
            </a:r>
          </a:p>
          <a:p>
            <a:pPr marL="0" indent="0"/>
            <a:r>
              <a:rPr lang="en-US" sz="2300" dirty="0">
                <a:solidFill>
                  <a:srgbClr val="1F8E47"/>
                </a:solidFill>
              </a:rPr>
              <a:t>This </a:t>
            </a:r>
            <a:r>
              <a:rPr lang="en-US" sz="2300" b="1" dirty="0">
                <a:solidFill>
                  <a:srgbClr val="1F8E47"/>
                </a:solidFill>
              </a:rPr>
              <a:t>activity</a:t>
            </a:r>
            <a:r>
              <a:rPr lang="en-US" sz="2300" dirty="0">
                <a:solidFill>
                  <a:srgbClr val="1F8E47"/>
                </a:solidFill>
              </a:rPr>
              <a:t> offers a concise overview of climate science, a hands-on experiment, and applied analysis for real-world contexts.</a:t>
            </a:r>
            <a:endParaRPr lang="en-US" sz="2300" b="1" dirty="0">
              <a:solidFill>
                <a:srgbClr val="1F8E47"/>
              </a:solidFill>
            </a:endParaRPr>
          </a:p>
        </p:txBody>
      </p:sp>
      <p:pic>
        <p:nvPicPr>
          <p:cNvPr id="14" name="Picture 13">
            <a:extLst>
              <a:ext uri="{FF2B5EF4-FFF2-40B4-BE49-F238E27FC236}">
                <a16:creationId xmlns:a16="http://schemas.microsoft.com/office/drawing/2014/main" id="{72BFF173-3F26-7AF2-CED4-9E59D1FABA54}"/>
              </a:ext>
            </a:extLst>
          </p:cNvPr>
          <p:cNvPicPr>
            <a:picLocks noChangeAspect="1"/>
          </p:cNvPicPr>
          <p:nvPr/>
        </p:nvPicPr>
        <p:blipFill>
          <a:blip r:embed="rId2"/>
          <a:srcRect t="16713" b="16713"/>
          <a:stretch/>
        </p:blipFill>
        <p:spPr>
          <a:xfrm>
            <a:off x="0" y="491490"/>
            <a:ext cx="8149590" cy="3051810"/>
          </a:xfrm>
          <a:custGeom>
            <a:avLst/>
            <a:gdLst>
              <a:gd name="csX0" fmla="*/ 0 w 8149590"/>
              <a:gd name="csY0" fmla="*/ 0 h 3051810"/>
              <a:gd name="csX1" fmla="*/ 6623685 w 8149590"/>
              <a:gd name="csY1" fmla="*/ 0 h 3051810"/>
              <a:gd name="csX2" fmla="*/ 8149590 w 8149590"/>
              <a:gd name="csY2" fmla="*/ 1525905 h 3051810"/>
              <a:gd name="csX3" fmla="*/ 6623685 w 8149590"/>
              <a:gd name="csY3" fmla="*/ 3051810 h 3051810"/>
              <a:gd name="csX4" fmla="*/ 0 w 8149590"/>
              <a:gd name="csY4" fmla="*/ 3051810 h 3051810"/>
            </a:gdLst>
            <a:ahLst/>
            <a:cxnLst>
              <a:cxn ang="0">
                <a:pos x="csX0" y="csY0"/>
              </a:cxn>
              <a:cxn ang="0">
                <a:pos x="csX1" y="csY1"/>
              </a:cxn>
              <a:cxn ang="0">
                <a:pos x="csX2" y="csY2"/>
              </a:cxn>
              <a:cxn ang="0">
                <a:pos x="csX3" y="csY3"/>
              </a:cxn>
              <a:cxn ang="0">
                <a:pos x="csX4" y="csY4"/>
              </a:cxn>
            </a:cxnLst>
            <a:rect l="l" t="t" r="r" b="b"/>
            <a:pathLst>
              <a:path w="8149590" h="3051810">
                <a:moveTo>
                  <a:pt x="0" y="0"/>
                </a:moveTo>
                <a:lnTo>
                  <a:pt x="6623685" y="0"/>
                </a:lnTo>
                <a:cubicBezTo>
                  <a:pt x="7466419" y="0"/>
                  <a:pt x="8149590" y="683171"/>
                  <a:pt x="8149590" y="1525905"/>
                </a:cubicBezTo>
                <a:cubicBezTo>
                  <a:pt x="8149590" y="2368639"/>
                  <a:pt x="7466419" y="3051810"/>
                  <a:pt x="6623685" y="3051810"/>
                </a:cubicBezTo>
                <a:lnTo>
                  <a:pt x="0" y="3051810"/>
                </a:lnTo>
                <a:close/>
              </a:path>
            </a:pathLst>
          </a:custGeom>
          <a:ln>
            <a:solidFill>
              <a:schemeClr val="bg1">
                <a:lumMod val="85000"/>
              </a:schemeClr>
            </a:solidFill>
          </a:ln>
        </p:spPr>
      </p:pic>
    </p:spTree>
    <p:extLst>
      <p:ext uri="{BB962C8B-B14F-4D97-AF65-F5344CB8AC3E}">
        <p14:creationId xmlns:p14="http://schemas.microsoft.com/office/powerpoint/2010/main" val="433277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B561B61B-D9E5-B6BB-DD9A-AF83DD63D519}"/>
              </a:ext>
            </a:extLst>
          </p:cNvPr>
          <p:cNvSpPr>
            <a:spLocks noGrp="1"/>
          </p:cNvSpPr>
          <p:nvPr>
            <p:ph type="body" sz="quarter" idx="18"/>
          </p:nvPr>
        </p:nvSpPr>
        <p:spPr>
          <a:xfrm>
            <a:off x="798382" y="1565257"/>
            <a:ext cx="4882328" cy="4743716"/>
          </a:xfrm>
        </p:spPr>
        <p:txBody>
          <a:bodyPr/>
          <a:lstStyle/>
          <a:p>
            <a:pPr marL="342900" indent="-342900">
              <a:buFont typeface="Arial" panose="020B0604020202020204" pitchFamily="34" charset="0"/>
              <a:buChar char="•"/>
            </a:pPr>
            <a:r>
              <a:rPr lang="en-US" dirty="0"/>
              <a:t>After completing this activity, participants will be able to:</a:t>
            </a:r>
          </a:p>
          <a:p>
            <a:pPr marL="342900" indent="-342900">
              <a:buFont typeface="Arial" panose="020B0604020202020204" pitchFamily="34" charset="0"/>
              <a:buChar char="•"/>
            </a:pPr>
            <a:r>
              <a:rPr lang="en-US" dirty="0"/>
              <a:t>Distinguish clearly between weather and climate</a:t>
            </a:r>
          </a:p>
          <a:p>
            <a:pPr marL="342900" indent="-342900">
              <a:buFont typeface="Arial" panose="020B0604020202020204" pitchFamily="34" charset="0"/>
              <a:buChar char="•"/>
            </a:pPr>
            <a:r>
              <a:rPr lang="en-US" dirty="0"/>
              <a:t>Explain the greenhouse effect with scientific accuracy</a:t>
            </a:r>
          </a:p>
          <a:p>
            <a:pPr marL="342900" indent="-342900">
              <a:buFont typeface="Arial" panose="020B0604020202020204" pitchFamily="34" charset="0"/>
              <a:buChar char="•"/>
            </a:pPr>
            <a:r>
              <a:rPr lang="en-US" dirty="0"/>
              <a:t>Identify the main drivers of climate change</a:t>
            </a:r>
          </a:p>
          <a:p>
            <a:pPr marL="342900" indent="-342900">
              <a:buFont typeface="Arial" panose="020B0604020202020204" pitchFamily="34" charset="0"/>
              <a:buChar char="•"/>
            </a:pPr>
            <a:r>
              <a:rPr lang="en-US" dirty="0"/>
              <a:t>Understand how long-term climate data is collected and used</a:t>
            </a:r>
            <a:endParaRPr lang="en-US" dirty="0">
              <a:solidFill>
                <a:srgbClr val="5398A2"/>
              </a:solidFill>
            </a:endParaRPr>
          </a:p>
        </p:txBody>
      </p:sp>
      <p:sp>
        <p:nvSpPr>
          <p:cNvPr id="4" name="Text Placeholder 3">
            <a:extLst>
              <a:ext uri="{FF2B5EF4-FFF2-40B4-BE49-F238E27FC236}">
                <a16:creationId xmlns:a16="http://schemas.microsoft.com/office/drawing/2014/main" id="{20D0AD24-DC14-E8EC-808F-CC7B578D1B46}"/>
              </a:ext>
            </a:extLst>
          </p:cNvPr>
          <p:cNvSpPr>
            <a:spLocks noGrp="1"/>
          </p:cNvSpPr>
          <p:nvPr>
            <p:ph type="body" sz="quarter" idx="16"/>
          </p:nvPr>
        </p:nvSpPr>
        <p:spPr>
          <a:xfrm>
            <a:off x="798382" y="761603"/>
            <a:ext cx="7556948" cy="803654"/>
          </a:xfrm>
        </p:spPr>
        <p:txBody>
          <a:bodyPr/>
          <a:lstStyle/>
          <a:p>
            <a:r>
              <a:rPr lang="en-US" dirty="0">
                <a:solidFill>
                  <a:srgbClr val="5398A2"/>
                </a:solidFill>
              </a:rPr>
              <a:t>Learning Objectives</a:t>
            </a:r>
          </a:p>
        </p:txBody>
      </p:sp>
      <p:pic>
        <p:nvPicPr>
          <p:cNvPr id="7" name="Picture Placeholder 6">
            <a:extLst>
              <a:ext uri="{FF2B5EF4-FFF2-40B4-BE49-F238E27FC236}">
                <a16:creationId xmlns:a16="http://schemas.microsoft.com/office/drawing/2014/main" id="{2495721B-0D4D-5CFC-0D65-81B69FC259D0}"/>
              </a:ext>
            </a:extLst>
          </p:cNvPr>
          <p:cNvPicPr>
            <a:picLocks noGrp="1" noChangeAspect="1"/>
          </p:cNvPicPr>
          <p:nvPr>
            <p:ph type="pic" sz="quarter" idx="13"/>
          </p:nvPr>
        </p:nvPicPr>
        <p:blipFill>
          <a:blip r:embed="rId2"/>
          <a:srcRect l="6025" r="6025"/>
          <a:stretch>
            <a:fillRect/>
          </a:stretch>
        </p:blipFill>
        <p:spPr>
          <a:prstGeom prst="rect">
            <a:avLst/>
          </a:prstGeom>
          <a:solidFill>
            <a:srgbClr val="FFFFFF">
              <a:lumMod val="95000"/>
            </a:srgbClr>
          </a:solidFill>
        </p:spPr>
      </p:pic>
      <p:pic>
        <p:nvPicPr>
          <p:cNvPr id="3" name="Graphic 2" descr="Chevron arrows with solid fill">
            <a:extLst>
              <a:ext uri="{FF2B5EF4-FFF2-40B4-BE49-F238E27FC236}">
                <a16:creationId xmlns:a16="http://schemas.microsoft.com/office/drawing/2014/main" id="{FCB261DF-BAF1-1802-2CE2-9F5E7C858606}"/>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rot="5400000">
            <a:off x="798382" y="5608717"/>
            <a:ext cx="590550" cy="590550"/>
          </a:xfrm>
          <a:prstGeom prst="rect">
            <a:avLst/>
          </a:prstGeom>
        </p:spPr>
      </p:pic>
    </p:spTree>
    <p:extLst>
      <p:ext uri="{BB962C8B-B14F-4D97-AF65-F5344CB8AC3E}">
        <p14:creationId xmlns:p14="http://schemas.microsoft.com/office/powerpoint/2010/main" val="31518525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B0A902-A3E9-5BCE-0008-33F864C06D7C}"/>
            </a:ext>
          </a:extLst>
        </p:cNvPr>
        <p:cNvGrpSpPr/>
        <p:nvPr/>
      </p:nvGrpSpPr>
      <p:grpSpPr>
        <a:xfrm>
          <a:off x="0" y="0"/>
          <a:ext cx="0" cy="0"/>
          <a:chOff x="0" y="0"/>
          <a:chExt cx="0" cy="0"/>
        </a:xfrm>
      </p:grpSpPr>
      <p:sp>
        <p:nvSpPr>
          <p:cNvPr id="5" name="Text Placeholder 4">
            <a:extLst>
              <a:ext uri="{FF2B5EF4-FFF2-40B4-BE49-F238E27FC236}">
                <a16:creationId xmlns:a16="http://schemas.microsoft.com/office/drawing/2014/main" id="{91EEFB3E-0407-3FBB-BD6F-84991B89E43E}"/>
              </a:ext>
            </a:extLst>
          </p:cNvPr>
          <p:cNvSpPr>
            <a:spLocks noGrp="1"/>
          </p:cNvSpPr>
          <p:nvPr>
            <p:ph type="body" sz="quarter" idx="18"/>
          </p:nvPr>
        </p:nvSpPr>
        <p:spPr>
          <a:xfrm>
            <a:off x="798382" y="1565257"/>
            <a:ext cx="4882328" cy="4743716"/>
          </a:xfrm>
        </p:spPr>
        <p:txBody>
          <a:bodyPr/>
          <a:lstStyle/>
          <a:p>
            <a:pPr marL="342900" indent="-342900">
              <a:buFont typeface="Arial" panose="020B0604020202020204" pitchFamily="34" charset="0"/>
              <a:buChar char="•"/>
            </a:pPr>
            <a:r>
              <a:rPr lang="en-US" dirty="0"/>
              <a:t>Build a simple model demonstrating atmospheric heat trapping</a:t>
            </a:r>
          </a:p>
          <a:p>
            <a:pPr marL="342900" indent="-342900">
              <a:buFont typeface="Arial" panose="020B0604020202020204" pitchFamily="34" charset="0"/>
              <a:buChar char="•"/>
            </a:pPr>
            <a:r>
              <a:rPr lang="en-US" dirty="0"/>
              <a:t>Connect climate science concepts to personal, social, and urban environments</a:t>
            </a:r>
          </a:p>
          <a:p>
            <a:pPr marL="342900" indent="-342900">
              <a:buFont typeface="Arial" panose="020B0604020202020204" pitchFamily="34" charset="0"/>
              <a:buChar char="•"/>
            </a:pPr>
            <a:r>
              <a:rPr lang="en-US" dirty="0"/>
              <a:t>Evaluate the reliability of climate information sources</a:t>
            </a:r>
            <a:endParaRPr lang="en-US" dirty="0">
              <a:solidFill>
                <a:srgbClr val="5398A2"/>
              </a:solidFill>
            </a:endParaRPr>
          </a:p>
        </p:txBody>
      </p:sp>
      <p:sp>
        <p:nvSpPr>
          <p:cNvPr id="4" name="Text Placeholder 3">
            <a:extLst>
              <a:ext uri="{FF2B5EF4-FFF2-40B4-BE49-F238E27FC236}">
                <a16:creationId xmlns:a16="http://schemas.microsoft.com/office/drawing/2014/main" id="{C87D383F-9647-876D-87C6-6E18510C030E}"/>
              </a:ext>
            </a:extLst>
          </p:cNvPr>
          <p:cNvSpPr>
            <a:spLocks noGrp="1"/>
          </p:cNvSpPr>
          <p:nvPr>
            <p:ph type="body" sz="quarter" idx="16"/>
          </p:nvPr>
        </p:nvSpPr>
        <p:spPr>
          <a:xfrm>
            <a:off x="798382" y="761603"/>
            <a:ext cx="7556948" cy="803654"/>
          </a:xfrm>
        </p:spPr>
        <p:txBody>
          <a:bodyPr/>
          <a:lstStyle/>
          <a:p>
            <a:r>
              <a:rPr lang="en-US" dirty="0">
                <a:solidFill>
                  <a:srgbClr val="5398A2"/>
                </a:solidFill>
              </a:rPr>
              <a:t>Learning Objectives</a:t>
            </a:r>
          </a:p>
        </p:txBody>
      </p:sp>
      <p:pic>
        <p:nvPicPr>
          <p:cNvPr id="8" name="Picture Placeholder 7">
            <a:extLst>
              <a:ext uri="{FF2B5EF4-FFF2-40B4-BE49-F238E27FC236}">
                <a16:creationId xmlns:a16="http://schemas.microsoft.com/office/drawing/2014/main" id="{B813F687-82F6-21CD-76FB-1957AD119B8C}"/>
              </a:ext>
            </a:extLst>
          </p:cNvPr>
          <p:cNvPicPr>
            <a:picLocks noGrp="1" noChangeAspect="1"/>
          </p:cNvPicPr>
          <p:nvPr>
            <p:ph type="pic" sz="quarter" idx="13"/>
          </p:nvPr>
        </p:nvPicPr>
        <p:blipFill>
          <a:blip r:embed="rId2"/>
          <a:srcRect l="6025" r="6025"/>
          <a:stretch>
            <a:fillRect/>
          </a:stretch>
        </p:blipFill>
        <p:spPr>
          <a:prstGeom prst="rect">
            <a:avLst/>
          </a:prstGeom>
          <a:solidFill>
            <a:srgbClr val="FFFFFF">
              <a:lumMod val="95000"/>
            </a:srgbClr>
          </a:solidFill>
        </p:spPr>
      </p:pic>
    </p:spTree>
    <p:extLst>
      <p:ext uri="{BB962C8B-B14F-4D97-AF65-F5344CB8AC3E}">
        <p14:creationId xmlns:p14="http://schemas.microsoft.com/office/powerpoint/2010/main" val="31352748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9DAB69-EF05-ED48-15CF-288C7291B5E0}"/>
            </a:ext>
          </a:extLst>
        </p:cNvPr>
        <p:cNvGrpSpPr/>
        <p:nvPr/>
      </p:nvGrpSpPr>
      <p:grpSpPr>
        <a:xfrm>
          <a:off x="0" y="0"/>
          <a:ext cx="0" cy="0"/>
          <a:chOff x="0" y="0"/>
          <a:chExt cx="0" cy="0"/>
        </a:xfrm>
      </p:grpSpPr>
      <p:pic>
        <p:nvPicPr>
          <p:cNvPr id="8" name="Picture Placeholder 7">
            <a:extLst>
              <a:ext uri="{FF2B5EF4-FFF2-40B4-BE49-F238E27FC236}">
                <a16:creationId xmlns:a16="http://schemas.microsoft.com/office/drawing/2014/main" id="{C6FF2865-64DC-BE58-1058-73D4898EAB5B}"/>
              </a:ext>
            </a:extLst>
          </p:cNvPr>
          <p:cNvPicPr>
            <a:picLocks noGrp="1" noChangeAspect="1"/>
          </p:cNvPicPr>
          <p:nvPr>
            <p:ph type="pic" sz="quarter" idx="19"/>
          </p:nvPr>
        </p:nvPicPr>
        <p:blipFill>
          <a:blip r:embed="rId2"/>
          <a:srcRect l="9515" r="9515"/>
          <a:stretch>
            <a:fillRect/>
          </a:stretch>
        </p:blipFill>
        <p:spPr>
          <a:custGeom>
            <a:avLst/>
            <a:gdLst>
              <a:gd name="connsiteX0" fmla="*/ 2307577 w 6646445"/>
              <a:gd name="connsiteY0" fmla="*/ 0 h 4616222"/>
              <a:gd name="connsiteX1" fmla="*/ 2437649 w 6646445"/>
              <a:gd name="connsiteY1" fmla="*/ 4817 h 4616222"/>
              <a:gd name="connsiteX2" fmla="*/ 2437649 w 6646445"/>
              <a:gd name="connsiteY2" fmla="*/ 0 h 4616222"/>
              <a:gd name="connsiteX3" fmla="*/ 3368763 w 6646445"/>
              <a:gd name="connsiteY3" fmla="*/ 0 h 4616222"/>
              <a:gd name="connsiteX4" fmla="*/ 3484934 w 6646445"/>
              <a:gd name="connsiteY4" fmla="*/ 0 h 4616222"/>
              <a:gd name="connsiteX5" fmla="*/ 5977490 w 6646445"/>
              <a:gd name="connsiteY5" fmla="*/ 0 h 4616222"/>
              <a:gd name="connsiteX6" fmla="*/ 6646445 w 6646445"/>
              <a:gd name="connsiteY6" fmla="*/ 0 h 4616222"/>
              <a:gd name="connsiteX7" fmla="*/ 6646445 w 6646445"/>
              <a:gd name="connsiteY7" fmla="*/ 4616222 h 4616222"/>
              <a:gd name="connsiteX8" fmla="*/ 5977490 w 6646445"/>
              <a:gd name="connsiteY8" fmla="*/ 4616222 h 4616222"/>
              <a:gd name="connsiteX9" fmla="*/ 3484934 w 6646445"/>
              <a:gd name="connsiteY9" fmla="*/ 4616222 h 4616222"/>
              <a:gd name="connsiteX10" fmla="*/ 3368763 w 6646445"/>
              <a:gd name="connsiteY10" fmla="*/ 4616222 h 4616222"/>
              <a:gd name="connsiteX11" fmla="*/ 2437649 w 6646445"/>
              <a:gd name="connsiteY11" fmla="*/ 4616222 h 4616222"/>
              <a:gd name="connsiteX12" fmla="*/ 2437649 w 6646445"/>
              <a:gd name="connsiteY12" fmla="*/ 4611405 h 4616222"/>
              <a:gd name="connsiteX13" fmla="*/ 2307577 w 6646445"/>
              <a:gd name="connsiteY13" fmla="*/ 4616222 h 4616222"/>
              <a:gd name="connsiteX14" fmla="*/ 0 w 6646445"/>
              <a:gd name="connsiteY14" fmla="*/ 2308112 h 4616222"/>
              <a:gd name="connsiteX15" fmla="*/ 2307577 w 6646445"/>
              <a:gd name="connsiteY15" fmla="*/ 0 h 46162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646445" h="4616222">
                <a:moveTo>
                  <a:pt x="2307577" y="0"/>
                </a:moveTo>
                <a:cubicBezTo>
                  <a:pt x="2350933" y="0"/>
                  <a:pt x="2399110" y="0"/>
                  <a:pt x="2437649" y="4817"/>
                </a:cubicBezTo>
                <a:lnTo>
                  <a:pt x="2437649" y="0"/>
                </a:lnTo>
                <a:lnTo>
                  <a:pt x="3368763" y="0"/>
                </a:lnTo>
                <a:lnTo>
                  <a:pt x="3484934" y="0"/>
                </a:lnTo>
                <a:lnTo>
                  <a:pt x="5977490" y="0"/>
                </a:lnTo>
                <a:lnTo>
                  <a:pt x="6646445" y="0"/>
                </a:lnTo>
                <a:lnTo>
                  <a:pt x="6646445" y="4616222"/>
                </a:lnTo>
                <a:lnTo>
                  <a:pt x="5977490" y="4616222"/>
                </a:lnTo>
                <a:lnTo>
                  <a:pt x="3484934" y="4616222"/>
                </a:lnTo>
                <a:lnTo>
                  <a:pt x="3368763" y="4616222"/>
                </a:lnTo>
                <a:lnTo>
                  <a:pt x="2437649" y="4616222"/>
                </a:lnTo>
                <a:lnTo>
                  <a:pt x="2437649" y="4611405"/>
                </a:lnTo>
                <a:cubicBezTo>
                  <a:pt x="2394293" y="4616222"/>
                  <a:pt x="2350933" y="4616222"/>
                  <a:pt x="2307577" y="4616222"/>
                </a:cubicBezTo>
                <a:cubicBezTo>
                  <a:pt x="1030940" y="4616222"/>
                  <a:pt x="0" y="3585043"/>
                  <a:pt x="0" y="2308112"/>
                </a:cubicBezTo>
                <a:cubicBezTo>
                  <a:pt x="0" y="1031183"/>
                  <a:pt x="1035760" y="0"/>
                  <a:pt x="2307577" y="0"/>
                </a:cubicBezTo>
                <a:close/>
              </a:path>
            </a:pathLst>
          </a:custGeom>
          <a:solidFill>
            <a:srgbClr val="FFFFFF">
              <a:lumMod val="95000"/>
            </a:srgbClr>
          </a:solidFill>
        </p:spPr>
      </p:pic>
      <p:sp>
        <p:nvSpPr>
          <p:cNvPr id="5" name="Text Placeholder 4">
            <a:extLst>
              <a:ext uri="{FF2B5EF4-FFF2-40B4-BE49-F238E27FC236}">
                <a16:creationId xmlns:a16="http://schemas.microsoft.com/office/drawing/2014/main" id="{6B16D891-388F-6B91-7A53-97757BF35110}"/>
              </a:ext>
            </a:extLst>
          </p:cNvPr>
          <p:cNvSpPr>
            <a:spLocks noGrp="1"/>
          </p:cNvSpPr>
          <p:nvPr>
            <p:ph type="body" sz="quarter" idx="17"/>
          </p:nvPr>
        </p:nvSpPr>
        <p:spPr/>
        <p:txBody>
          <a:bodyPr/>
          <a:lstStyle/>
          <a:p>
            <a:r>
              <a:rPr lang="en-US" dirty="0"/>
              <a:t>01</a:t>
            </a:r>
          </a:p>
        </p:txBody>
      </p:sp>
      <p:pic>
        <p:nvPicPr>
          <p:cNvPr id="9" name="Picture 8">
            <a:extLst>
              <a:ext uri="{FF2B5EF4-FFF2-40B4-BE49-F238E27FC236}">
                <a16:creationId xmlns:a16="http://schemas.microsoft.com/office/drawing/2014/main" id="{7DB0BA14-EF87-55E7-242B-902858E7EB23}"/>
              </a:ext>
            </a:extLst>
          </p:cNvPr>
          <p:cNvPicPr>
            <a:picLocks noChangeAspect="1"/>
          </p:cNvPicPr>
          <p:nvPr/>
        </p:nvPicPr>
        <p:blipFill>
          <a:blip r:embed="rId3">
            <a:alphaModFix amt="83000"/>
            <a:extLst>
              <a:ext uri="{28A0092B-C50C-407E-A947-70E740481C1C}">
                <a14:useLocalDpi xmlns:a14="http://schemas.microsoft.com/office/drawing/2010/main" val="0"/>
              </a:ext>
            </a:extLst>
          </a:blip>
          <a:stretch>
            <a:fillRect/>
          </a:stretch>
        </p:blipFill>
        <p:spPr>
          <a:xfrm rot="20606857">
            <a:off x="9145002" y="3240312"/>
            <a:ext cx="4222737" cy="4222737"/>
          </a:xfrm>
          <a:prstGeom prst="rect">
            <a:avLst/>
          </a:prstGeom>
        </p:spPr>
      </p:pic>
      <p:sp>
        <p:nvSpPr>
          <p:cNvPr id="10" name="Rectangle 9">
            <a:extLst>
              <a:ext uri="{FF2B5EF4-FFF2-40B4-BE49-F238E27FC236}">
                <a16:creationId xmlns:a16="http://schemas.microsoft.com/office/drawing/2014/main" id="{969A56AF-7983-6E72-2583-FDA7175276BA}"/>
              </a:ext>
            </a:extLst>
          </p:cNvPr>
          <p:cNvSpPr/>
          <p:nvPr/>
        </p:nvSpPr>
        <p:spPr>
          <a:xfrm>
            <a:off x="2128909" y="2319239"/>
            <a:ext cx="8066651" cy="853857"/>
          </a:xfrm>
          <a:prstGeom prst="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29" dirty="0">
              <a:latin typeface="Montserrat" panose="00000500000000000000" pitchFamily="50" charset="0"/>
            </a:endParaRPr>
          </a:p>
        </p:txBody>
      </p:sp>
      <p:sp>
        <p:nvSpPr>
          <p:cNvPr id="11" name="TextBox 10">
            <a:extLst>
              <a:ext uri="{FF2B5EF4-FFF2-40B4-BE49-F238E27FC236}">
                <a16:creationId xmlns:a16="http://schemas.microsoft.com/office/drawing/2014/main" id="{99977186-9611-0F91-F5A8-E5E388FEA97B}"/>
              </a:ext>
            </a:extLst>
          </p:cNvPr>
          <p:cNvSpPr txBox="1"/>
          <p:nvPr/>
        </p:nvSpPr>
        <p:spPr>
          <a:xfrm>
            <a:off x="2208918" y="2342099"/>
            <a:ext cx="7854173" cy="830997"/>
          </a:xfrm>
          <a:prstGeom prst="rect">
            <a:avLst/>
          </a:prstGeom>
          <a:noFill/>
        </p:spPr>
        <p:txBody>
          <a:bodyPr wrap="square" rtlCol="0">
            <a:spAutoFit/>
          </a:bodyPr>
          <a:lstStyle/>
          <a:p>
            <a:pPr algn="ctr"/>
            <a:r>
              <a:rPr lang="en-US" sz="4800" b="1" spc="324" dirty="0">
                <a:solidFill>
                  <a:srgbClr val="1F8E47"/>
                </a:solidFill>
                <a:latin typeface="Calibri" panose="020F0502020204030204" pitchFamily="34" charset="0"/>
                <a:cs typeface="Calibri" panose="020F0502020204030204" pitchFamily="34" charset="0"/>
              </a:rPr>
              <a:t>Climate Science Essentials</a:t>
            </a:r>
          </a:p>
        </p:txBody>
      </p:sp>
      <p:sp>
        <p:nvSpPr>
          <p:cNvPr id="2" name="Rectangle 1">
            <a:extLst>
              <a:ext uri="{FF2B5EF4-FFF2-40B4-BE49-F238E27FC236}">
                <a16:creationId xmlns:a16="http://schemas.microsoft.com/office/drawing/2014/main" id="{5383F979-E400-FE2E-4104-C438ADFF5FA8}"/>
              </a:ext>
            </a:extLst>
          </p:cNvPr>
          <p:cNvSpPr/>
          <p:nvPr/>
        </p:nvSpPr>
        <p:spPr>
          <a:xfrm>
            <a:off x="4685731" y="3161666"/>
            <a:ext cx="3897630" cy="560070"/>
          </a:xfrm>
          <a:prstGeom prst="rect">
            <a:avLst/>
          </a:prstGeom>
          <a:solidFill>
            <a:srgbClr val="82C24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b="1" spc="324" dirty="0">
                <a:solidFill>
                  <a:schemeClr val="bg1"/>
                </a:solidFill>
                <a:latin typeface="Calibri" panose="020F0502020204030204" pitchFamily="34" charset="0"/>
                <a:cs typeface="Calibri" panose="020F0502020204030204" pitchFamily="34" charset="0"/>
              </a:rPr>
              <a:t>(Factsheet)</a:t>
            </a:r>
            <a:endParaRPr lang="en-IN" sz="2400" dirty="0">
              <a:solidFill>
                <a:schemeClr val="bg1"/>
              </a:solidFill>
            </a:endParaRPr>
          </a:p>
        </p:txBody>
      </p:sp>
    </p:spTree>
    <p:extLst>
      <p:ext uri="{BB962C8B-B14F-4D97-AF65-F5344CB8AC3E}">
        <p14:creationId xmlns:p14="http://schemas.microsoft.com/office/powerpoint/2010/main" val="1595960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D7CCA0-4502-DDEC-90CE-CA906440B8E2}"/>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D25C0D14-5C8C-9B3C-A45E-729C263D67F1}"/>
              </a:ext>
            </a:extLst>
          </p:cNvPr>
          <p:cNvSpPr>
            <a:spLocks noGrp="1"/>
          </p:cNvSpPr>
          <p:nvPr>
            <p:ph type="body" sz="quarter" idx="18"/>
          </p:nvPr>
        </p:nvSpPr>
        <p:spPr>
          <a:xfrm>
            <a:off x="675020" y="3392026"/>
            <a:ext cx="3051160" cy="1049221"/>
          </a:xfrm>
        </p:spPr>
        <p:txBody>
          <a:bodyPr/>
          <a:lstStyle/>
          <a:p>
            <a:r>
              <a:rPr lang="en-US" spc="324" dirty="0"/>
              <a:t>Part 1: Climate Science Essentials (Factsheet)</a:t>
            </a:r>
          </a:p>
        </p:txBody>
      </p:sp>
      <p:sp>
        <p:nvSpPr>
          <p:cNvPr id="3" name="Text Placeholder 2">
            <a:extLst>
              <a:ext uri="{FF2B5EF4-FFF2-40B4-BE49-F238E27FC236}">
                <a16:creationId xmlns:a16="http://schemas.microsoft.com/office/drawing/2014/main" id="{5EC49528-2FC8-9380-14F6-921CF082DBF5}"/>
              </a:ext>
            </a:extLst>
          </p:cNvPr>
          <p:cNvSpPr>
            <a:spLocks noGrp="1"/>
          </p:cNvSpPr>
          <p:nvPr>
            <p:ph type="body" sz="quarter" idx="19"/>
          </p:nvPr>
        </p:nvSpPr>
        <p:spPr/>
        <p:txBody>
          <a:bodyPr/>
          <a:lstStyle/>
          <a:p>
            <a:r>
              <a:rPr lang="en-IN" dirty="0"/>
              <a:t>01</a:t>
            </a:r>
          </a:p>
        </p:txBody>
      </p:sp>
      <p:sp>
        <p:nvSpPr>
          <p:cNvPr id="6" name="Text Placeholder 5">
            <a:extLst>
              <a:ext uri="{FF2B5EF4-FFF2-40B4-BE49-F238E27FC236}">
                <a16:creationId xmlns:a16="http://schemas.microsoft.com/office/drawing/2014/main" id="{64F2823E-2CEB-FCFE-67FF-77AACD5785D6}"/>
              </a:ext>
            </a:extLst>
          </p:cNvPr>
          <p:cNvSpPr>
            <a:spLocks noGrp="1"/>
          </p:cNvSpPr>
          <p:nvPr>
            <p:ph type="body" sz="quarter" idx="16"/>
          </p:nvPr>
        </p:nvSpPr>
        <p:spPr>
          <a:xfrm>
            <a:off x="4434828" y="761603"/>
            <a:ext cx="7612392" cy="803654"/>
          </a:xfrm>
        </p:spPr>
        <p:txBody>
          <a:bodyPr/>
          <a:lstStyle/>
          <a:p>
            <a:r>
              <a:rPr lang="en-US" dirty="0">
                <a:solidFill>
                  <a:srgbClr val="1F8E47"/>
                </a:solidFill>
              </a:rPr>
              <a:t>Weather vs. Climate</a:t>
            </a:r>
          </a:p>
        </p:txBody>
      </p:sp>
      <p:sp>
        <p:nvSpPr>
          <p:cNvPr id="9" name="Text Placeholder 4">
            <a:extLst>
              <a:ext uri="{FF2B5EF4-FFF2-40B4-BE49-F238E27FC236}">
                <a16:creationId xmlns:a16="http://schemas.microsoft.com/office/drawing/2014/main" id="{DC8FEA9B-4D25-FFB3-1156-19A3947601D0}"/>
              </a:ext>
            </a:extLst>
          </p:cNvPr>
          <p:cNvSpPr txBox="1">
            <a:spLocks/>
          </p:cNvSpPr>
          <p:nvPr/>
        </p:nvSpPr>
        <p:spPr>
          <a:xfrm>
            <a:off x="4434827" y="1991677"/>
            <a:ext cx="7365574" cy="3849918"/>
          </a:xfrm>
          <a:prstGeom prst="rect">
            <a:avLst/>
          </a:prstGeom>
        </p:spPr>
        <p:txBody>
          <a:bodyPr anchor="t">
            <a:noAutofit/>
          </a:bodyPr>
          <a:lstStyle>
            <a:lvl1pPr marL="0" indent="0" algn="l" defTabSz="914400" rtl="0" eaLnBrk="1" latinLnBrk="0" hangingPunct="1">
              <a:lnSpc>
                <a:spcPts val="2520"/>
              </a:lnSpc>
              <a:spcBef>
                <a:spcPts val="0"/>
              </a:spcBef>
              <a:buFont typeface="Arial" panose="020B0604020202020204" pitchFamily="34" charset="0"/>
              <a:buNone/>
              <a:defRPr sz="2800" b="0" i="0" kern="120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lgn="l" defTabSz="914400" rtl="0" eaLnBrk="1" latinLnBrk="0" hangingPunct="1">
              <a:lnSpc>
                <a:spcPct val="90000"/>
              </a:lnSpc>
              <a:spcBef>
                <a:spcPts val="500"/>
              </a:spcBef>
              <a:buFont typeface="Arial" panose="020B0604020202020204" pitchFamily="34" charset="0"/>
              <a:buNone/>
              <a:defRPr sz="3200" kern="1200">
                <a:solidFill>
                  <a:srgbClr val="011E3B"/>
                </a:solidFill>
                <a:latin typeface="Montserrat" pitchFamily="2" charset="77"/>
                <a:ea typeface="+mn-ea"/>
                <a:cs typeface="+mn-cs"/>
              </a:defRPr>
            </a:lvl2pPr>
            <a:lvl3pPr marL="755934" indent="0" algn="l" defTabSz="914400" rtl="0" eaLnBrk="1" latinLnBrk="0" hangingPunct="1">
              <a:lnSpc>
                <a:spcPct val="90000"/>
              </a:lnSpc>
              <a:spcBef>
                <a:spcPts val="500"/>
              </a:spcBef>
              <a:buFont typeface="Arial" panose="020B0604020202020204" pitchFamily="34" charset="0"/>
              <a:buNone/>
              <a:defRPr sz="3200" kern="1200">
                <a:solidFill>
                  <a:srgbClr val="011E3B"/>
                </a:solidFill>
                <a:latin typeface="Montserrat" pitchFamily="2" charset="77"/>
                <a:ea typeface="+mn-ea"/>
                <a:cs typeface="+mn-cs"/>
              </a:defRPr>
            </a:lvl3pPr>
            <a:lvl4pPr marL="1133901" indent="0" algn="l" defTabSz="914400" rtl="0" eaLnBrk="1" latinLnBrk="0" hangingPunct="1">
              <a:lnSpc>
                <a:spcPct val="90000"/>
              </a:lnSpc>
              <a:spcBef>
                <a:spcPts val="500"/>
              </a:spcBef>
              <a:buFont typeface="Arial" panose="020B0604020202020204" pitchFamily="34" charset="0"/>
              <a:buNone/>
              <a:defRPr sz="3200" kern="1200">
                <a:solidFill>
                  <a:srgbClr val="011E3B"/>
                </a:solidFill>
                <a:latin typeface="Montserrat" pitchFamily="2" charset="77"/>
                <a:ea typeface="+mn-ea"/>
                <a:cs typeface="+mn-cs"/>
              </a:defRPr>
            </a:lvl4pPr>
            <a:lvl5pPr marL="1511869" indent="0" algn="l" defTabSz="914400" rtl="0" eaLnBrk="1" latinLnBrk="0" hangingPunct="1">
              <a:lnSpc>
                <a:spcPct val="90000"/>
              </a:lnSpc>
              <a:spcBef>
                <a:spcPts val="500"/>
              </a:spcBef>
              <a:buFont typeface="Arial" panose="020B0604020202020204" pitchFamily="34" charset="0"/>
              <a:buNone/>
              <a:defRPr sz="3200" kern="1200">
                <a:solidFill>
                  <a:srgbClr val="011E3B"/>
                </a:solidFill>
                <a:latin typeface="Montserrat"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nSpc>
                <a:spcPct val="100000"/>
              </a:lnSpc>
              <a:buFont typeface="Arial" panose="020B0604020202020204" pitchFamily="34" charset="0"/>
              <a:buChar char="•"/>
            </a:pPr>
            <a:r>
              <a:rPr lang="en-US" sz="2400" b="1" dirty="0">
                <a:solidFill>
                  <a:srgbClr val="1F8E47"/>
                </a:solidFill>
              </a:rPr>
              <a:t>Weather</a:t>
            </a:r>
            <a:r>
              <a:rPr lang="en-US" sz="2400" dirty="0">
                <a:solidFill>
                  <a:srgbClr val="404040"/>
                </a:solidFill>
              </a:rPr>
              <a:t> refers to short-term atmospheric conditions (hours to days).</a:t>
            </a:r>
          </a:p>
          <a:p>
            <a:pPr marL="342900" indent="-342900">
              <a:lnSpc>
                <a:spcPct val="100000"/>
              </a:lnSpc>
              <a:buFont typeface="Arial" panose="020B0604020202020204" pitchFamily="34" charset="0"/>
              <a:buChar char="•"/>
            </a:pPr>
            <a:r>
              <a:rPr lang="en-US" sz="2400" b="1" dirty="0">
                <a:solidFill>
                  <a:srgbClr val="1F8E47"/>
                </a:solidFill>
              </a:rPr>
              <a:t>Climate</a:t>
            </a:r>
            <a:r>
              <a:rPr lang="en-US" sz="2400" dirty="0">
                <a:solidFill>
                  <a:srgbClr val="404040"/>
                </a:solidFill>
              </a:rPr>
              <a:t> refers to long-term patterns over decades or more.</a:t>
            </a:r>
          </a:p>
          <a:p>
            <a:pPr marL="342900" indent="-342900">
              <a:lnSpc>
                <a:spcPct val="100000"/>
              </a:lnSpc>
              <a:buFont typeface="Arial" panose="020B0604020202020204" pitchFamily="34" charset="0"/>
              <a:buChar char="•"/>
            </a:pPr>
            <a:endParaRPr lang="en-US" sz="2400" dirty="0">
              <a:solidFill>
                <a:srgbClr val="404040"/>
              </a:solidFill>
            </a:endParaRPr>
          </a:p>
          <a:p>
            <a:pPr>
              <a:lnSpc>
                <a:spcPct val="100000"/>
              </a:lnSpc>
            </a:pPr>
            <a:r>
              <a:rPr lang="en-US" sz="2400" dirty="0">
                <a:solidFill>
                  <a:srgbClr val="5398A2"/>
                </a:solidFill>
              </a:rPr>
              <a:t>Understanding the distinction is essential, particularly when evaluating claims such as </a:t>
            </a:r>
            <a:r>
              <a:rPr lang="en-US" sz="2400" b="1" dirty="0">
                <a:solidFill>
                  <a:srgbClr val="5398A2"/>
                </a:solidFill>
              </a:rPr>
              <a:t>“cold weather disproves global warming.”</a:t>
            </a:r>
          </a:p>
        </p:txBody>
      </p:sp>
      <p:pic>
        <p:nvPicPr>
          <p:cNvPr id="10" name="Picture Placeholder 9">
            <a:extLst>
              <a:ext uri="{FF2B5EF4-FFF2-40B4-BE49-F238E27FC236}">
                <a16:creationId xmlns:a16="http://schemas.microsoft.com/office/drawing/2014/main" id="{5F652512-A323-124E-C594-795957809C7E}"/>
              </a:ext>
            </a:extLst>
          </p:cNvPr>
          <p:cNvPicPr>
            <a:picLocks noGrp="1" noChangeAspect="1"/>
          </p:cNvPicPr>
          <p:nvPr>
            <p:ph type="pic" sz="quarter" idx="10"/>
          </p:nvPr>
        </p:nvPicPr>
        <p:blipFill>
          <a:blip r:embed="rId2"/>
          <a:srcRect l="540" r="540"/>
          <a:stretch>
            <a:fillRect/>
          </a:stretch>
        </p:blipFill>
        <p:spPr>
          <a:custGeom>
            <a:avLst/>
            <a:gdLst>
              <a:gd name="connsiteX0" fmla="*/ 0 w 1511252"/>
              <a:gd name="connsiteY0" fmla="*/ 0 h 3351974"/>
              <a:gd name="connsiteX1" fmla="*/ 1511252 w 1511252"/>
              <a:gd name="connsiteY1" fmla="*/ 0 h 3351974"/>
              <a:gd name="connsiteX2" fmla="*/ 1511252 w 1511252"/>
              <a:gd name="connsiteY2" fmla="*/ 3351974 h 3351974"/>
              <a:gd name="connsiteX3" fmla="*/ 0 w 1511252"/>
              <a:gd name="connsiteY3" fmla="*/ 3351974 h 3351974"/>
            </a:gdLst>
            <a:ahLst/>
            <a:cxnLst>
              <a:cxn ang="0">
                <a:pos x="connsiteX0" y="connsiteY0"/>
              </a:cxn>
              <a:cxn ang="0">
                <a:pos x="connsiteX1" y="connsiteY1"/>
              </a:cxn>
              <a:cxn ang="0">
                <a:pos x="connsiteX2" y="connsiteY2"/>
              </a:cxn>
              <a:cxn ang="0">
                <a:pos x="connsiteX3" y="connsiteY3"/>
              </a:cxn>
            </a:cxnLst>
            <a:rect l="l" t="t" r="r" b="b"/>
            <a:pathLst>
              <a:path w="1511252" h="3351974">
                <a:moveTo>
                  <a:pt x="0" y="0"/>
                </a:moveTo>
                <a:lnTo>
                  <a:pt x="1511252" y="0"/>
                </a:lnTo>
                <a:lnTo>
                  <a:pt x="1511252" y="3351974"/>
                </a:lnTo>
                <a:lnTo>
                  <a:pt x="0" y="3351974"/>
                </a:lnTo>
                <a:close/>
              </a:path>
            </a:pathLst>
          </a:custGeom>
          <a:solidFill>
            <a:srgbClr val="FFFFFF">
              <a:lumMod val="95000"/>
            </a:srgbClr>
          </a:solidFill>
        </p:spPr>
      </p:pic>
    </p:spTree>
    <p:extLst>
      <p:ext uri="{BB962C8B-B14F-4D97-AF65-F5344CB8AC3E}">
        <p14:creationId xmlns:p14="http://schemas.microsoft.com/office/powerpoint/2010/main" val="21914163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DA36D8-B178-B995-4275-B0535B2AA47E}"/>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343C7AF0-67DC-4DA9-D626-4EDF39A2A594}"/>
              </a:ext>
            </a:extLst>
          </p:cNvPr>
          <p:cNvSpPr>
            <a:spLocks noGrp="1"/>
          </p:cNvSpPr>
          <p:nvPr>
            <p:ph type="body" sz="quarter" idx="18"/>
          </p:nvPr>
        </p:nvSpPr>
        <p:spPr>
          <a:xfrm>
            <a:off x="675020" y="3392026"/>
            <a:ext cx="3051160" cy="1049221"/>
          </a:xfrm>
        </p:spPr>
        <p:txBody>
          <a:bodyPr/>
          <a:lstStyle/>
          <a:p>
            <a:r>
              <a:rPr lang="en-US" spc="324" dirty="0"/>
              <a:t>Part 1: Climate Science Essentials (Factsheet)</a:t>
            </a:r>
          </a:p>
        </p:txBody>
      </p:sp>
      <p:sp>
        <p:nvSpPr>
          <p:cNvPr id="3" name="Text Placeholder 2">
            <a:extLst>
              <a:ext uri="{FF2B5EF4-FFF2-40B4-BE49-F238E27FC236}">
                <a16:creationId xmlns:a16="http://schemas.microsoft.com/office/drawing/2014/main" id="{21589B55-9DD2-3DEF-BED4-CE2E582C5F22}"/>
              </a:ext>
            </a:extLst>
          </p:cNvPr>
          <p:cNvSpPr>
            <a:spLocks noGrp="1"/>
          </p:cNvSpPr>
          <p:nvPr>
            <p:ph type="body" sz="quarter" idx="19"/>
          </p:nvPr>
        </p:nvSpPr>
        <p:spPr/>
        <p:txBody>
          <a:bodyPr/>
          <a:lstStyle/>
          <a:p>
            <a:r>
              <a:rPr lang="en-IN" dirty="0"/>
              <a:t>01</a:t>
            </a:r>
          </a:p>
        </p:txBody>
      </p:sp>
      <p:sp>
        <p:nvSpPr>
          <p:cNvPr id="6" name="Text Placeholder 5">
            <a:extLst>
              <a:ext uri="{FF2B5EF4-FFF2-40B4-BE49-F238E27FC236}">
                <a16:creationId xmlns:a16="http://schemas.microsoft.com/office/drawing/2014/main" id="{558DFF81-D8C2-651B-E640-862232DE67D1}"/>
              </a:ext>
            </a:extLst>
          </p:cNvPr>
          <p:cNvSpPr>
            <a:spLocks noGrp="1"/>
          </p:cNvSpPr>
          <p:nvPr>
            <p:ph type="body" sz="quarter" idx="16"/>
          </p:nvPr>
        </p:nvSpPr>
        <p:spPr>
          <a:xfrm>
            <a:off x="4434828" y="761603"/>
            <a:ext cx="7612392" cy="803654"/>
          </a:xfrm>
        </p:spPr>
        <p:txBody>
          <a:bodyPr/>
          <a:lstStyle/>
          <a:p>
            <a:r>
              <a:rPr lang="en-US" dirty="0">
                <a:solidFill>
                  <a:srgbClr val="1F8E47"/>
                </a:solidFill>
              </a:rPr>
              <a:t>The Greenhouse Effect</a:t>
            </a:r>
          </a:p>
        </p:txBody>
      </p:sp>
      <p:sp>
        <p:nvSpPr>
          <p:cNvPr id="9" name="Text Placeholder 4">
            <a:extLst>
              <a:ext uri="{FF2B5EF4-FFF2-40B4-BE49-F238E27FC236}">
                <a16:creationId xmlns:a16="http://schemas.microsoft.com/office/drawing/2014/main" id="{2DE83121-3898-1B5C-49F3-BD340531FC68}"/>
              </a:ext>
            </a:extLst>
          </p:cNvPr>
          <p:cNvSpPr txBox="1">
            <a:spLocks/>
          </p:cNvSpPr>
          <p:nvPr/>
        </p:nvSpPr>
        <p:spPr>
          <a:xfrm>
            <a:off x="4434827" y="1991676"/>
            <a:ext cx="7365574" cy="4557714"/>
          </a:xfrm>
          <a:prstGeom prst="rect">
            <a:avLst/>
          </a:prstGeom>
        </p:spPr>
        <p:txBody>
          <a:bodyPr anchor="t">
            <a:noAutofit/>
          </a:bodyPr>
          <a:lstStyle>
            <a:lvl1pPr marL="0" indent="0" algn="l" defTabSz="914400" rtl="0" eaLnBrk="1" latinLnBrk="0" hangingPunct="1">
              <a:lnSpc>
                <a:spcPts val="2520"/>
              </a:lnSpc>
              <a:spcBef>
                <a:spcPts val="0"/>
              </a:spcBef>
              <a:buFont typeface="Arial" panose="020B0604020202020204" pitchFamily="34" charset="0"/>
              <a:buNone/>
              <a:defRPr sz="2800" b="0" i="0" kern="120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lgn="l" defTabSz="914400" rtl="0" eaLnBrk="1" latinLnBrk="0" hangingPunct="1">
              <a:lnSpc>
                <a:spcPct val="90000"/>
              </a:lnSpc>
              <a:spcBef>
                <a:spcPts val="500"/>
              </a:spcBef>
              <a:buFont typeface="Arial" panose="020B0604020202020204" pitchFamily="34" charset="0"/>
              <a:buNone/>
              <a:defRPr sz="3200" kern="1200">
                <a:solidFill>
                  <a:srgbClr val="011E3B"/>
                </a:solidFill>
                <a:latin typeface="Montserrat" pitchFamily="2" charset="77"/>
                <a:ea typeface="+mn-ea"/>
                <a:cs typeface="+mn-cs"/>
              </a:defRPr>
            </a:lvl2pPr>
            <a:lvl3pPr marL="755934" indent="0" algn="l" defTabSz="914400" rtl="0" eaLnBrk="1" latinLnBrk="0" hangingPunct="1">
              <a:lnSpc>
                <a:spcPct val="90000"/>
              </a:lnSpc>
              <a:spcBef>
                <a:spcPts val="500"/>
              </a:spcBef>
              <a:buFont typeface="Arial" panose="020B0604020202020204" pitchFamily="34" charset="0"/>
              <a:buNone/>
              <a:defRPr sz="3200" kern="1200">
                <a:solidFill>
                  <a:srgbClr val="011E3B"/>
                </a:solidFill>
                <a:latin typeface="Montserrat" pitchFamily="2" charset="77"/>
                <a:ea typeface="+mn-ea"/>
                <a:cs typeface="+mn-cs"/>
              </a:defRPr>
            </a:lvl3pPr>
            <a:lvl4pPr marL="1133901" indent="0" algn="l" defTabSz="914400" rtl="0" eaLnBrk="1" latinLnBrk="0" hangingPunct="1">
              <a:lnSpc>
                <a:spcPct val="90000"/>
              </a:lnSpc>
              <a:spcBef>
                <a:spcPts val="500"/>
              </a:spcBef>
              <a:buFont typeface="Arial" panose="020B0604020202020204" pitchFamily="34" charset="0"/>
              <a:buNone/>
              <a:defRPr sz="3200" kern="1200">
                <a:solidFill>
                  <a:srgbClr val="011E3B"/>
                </a:solidFill>
                <a:latin typeface="Montserrat" pitchFamily="2" charset="77"/>
                <a:ea typeface="+mn-ea"/>
                <a:cs typeface="+mn-cs"/>
              </a:defRPr>
            </a:lvl4pPr>
            <a:lvl5pPr marL="1511869" indent="0" algn="l" defTabSz="914400" rtl="0" eaLnBrk="1" latinLnBrk="0" hangingPunct="1">
              <a:lnSpc>
                <a:spcPct val="90000"/>
              </a:lnSpc>
              <a:spcBef>
                <a:spcPts val="500"/>
              </a:spcBef>
              <a:buFont typeface="Arial" panose="020B0604020202020204" pitchFamily="34" charset="0"/>
              <a:buNone/>
              <a:defRPr sz="3200" kern="1200">
                <a:solidFill>
                  <a:srgbClr val="011E3B"/>
                </a:solidFill>
                <a:latin typeface="Montserrat"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US" sz="2400" dirty="0">
                <a:solidFill>
                  <a:srgbClr val="404040"/>
                </a:solidFill>
              </a:rPr>
              <a:t>Earth absorbs sunlight and radiates heat back into space. Greenhouse gases trap part of this heat, creating a habitable temperature range.</a:t>
            </a:r>
          </a:p>
          <a:p>
            <a:pPr>
              <a:lnSpc>
                <a:spcPct val="100000"/>
              </a:lnSpc>
            </a:pPr>
            <a:endParaRPr lang="en-US" sz="2400" dirty="0">
              <a:solidFill>
                <a:srgbClr val="404040"/>
              </a:solidFill>
            </a:endParaRPr>
          </a:p>
          <a:p>
            <a:pPr>
              <a:lnSpc>
                <a:spcPct val="100000"/>
              </a:lnSpc>
            </a:pPr>
            <a:r>
              <a:rPr lang="en-US" sz="2400" dirty="0">
                <a:solidFill>
                  <a:srgbClr val="404040"/>
                </a:solidFill>
              </a:rPr>
              <a:t>Human activities increase greenhouse gas concentrations, strengthening this effect and leading to global warming.</a:t>
            </a:r>
          </a:p>
          <a:p>
            <a:pPr>
              <a:lnSpc>
                <a:spcPct val="100000"/>
              </a:lnSpc>
            </a:pPr>
            <a:endParaRPr lang="en-US" sz="2400" dirty="0">
              <a:solidFill>
                <a:srgbClr val="404040"/>
              </a:solidFill>
            </a:endParaRPr>
          </a:p>
          <a:p>
            <a:pPr>
              <a:lnSpc>
                <a:spcPct val="100000"/>
              </a:lnSpc>
            </a:pPr>
            <a:r>
              <a:rPr lang="en-US" sz="2400" b="1" dirty="0">
                <a:solidFill>
                  <a:srgbClr val="5398A2"/>
                </a:solidFill>
              </a:rPr>
              <a:t>Key greenhouse gases:</a:t>
            </a:r>
          </a:p>
          <a:p>
            <a:pPr marL="342900" indent="-342900">
              <a:lnSpc>
                <a:spcPct val="100000"/>
              </a:lnSpc>
              <a:buFont typeface="Arial" panose="020B0604020202020204" pitchFamily="34" charset="0"/>
              <a:buChar char="•"/>
            </a:pPr>
            <a:r>
              <a:rPr lang="en-US" sz="2400" dirty="0">
                <a:solidFill>
                  <a:srgbClr val="5398A2"/>
                </a:solidFill>
              </a:rPr>
              <a:t>CO₂ — energy, transport, manufacturing</a:t>
            </a:r>
          </a:p>
          <a:p>
            <a:pPr marL="342900" indent="-342900">
              <a:lnSpc>
                <a:spcPct val="100000"/>
              </a:lnSpc>
              <a:buFont typeface="Arial" panose="020B0604020202020204" pitchFamily="34" charset="0"/>
              <a:buChar char="•"/>
            </a:pPr>
            <a:r>
              <a:rPr lang="en-US" sz="2400" dirty="0">
                <a:solidFill>
                  <a:srgbClr val="5398A2"/>
                </a:solidFill>
              </a:rPr>
              <a:t>CH₄ — agriculture, waste, fossil fuel extraction</a:t>
            </a:r>
          </a:p>
          <a:p>
            <a:pPr marL="342900" indent="-342900">
              <a:lnSpc>
                <a:spcPct val="100000"/>
              </a:lnSpc>
              <a:buFont typeface="Arial" panose="020B0604020202020204" pitchFamily="34" charset="0"/>
              <a:buChar char="•"/>
            </a:pPr>
            <a:r>
              <a:rPr lang="en-US" sz="2400" dirty="0">
                <a:solidFill>
                  <a:srgbClr val="5398A2"/>
                </a:solidFill>
              </a:rPr>
              <a:t>N₂O — agriculture and industrial processes</a:t>
            </a:r>
          </a:p>
          <a:p>
            <a:pPr marL="342900" indent="-342900">
              <a:lnSpc>
                <a:spcPct val="100000"/>
              </a:lnSpc>
              <a:buFont typeface="Arial" panose="020B0604020202020204" pitchFamily="34" charset="0"/>
              <a:buChar char="•"/>
            </a:pPr>
            <a:r>
              <a:rPr lang="en-US" sz="2400" dirty="0">
                <a:solidFill>
                  <a:srgbClr val="5398A2"/>
                </a:solidFill>
              </a:rPr>
              <a:t>Water vapor — amplifies heating as a feedback</a:t>
            </a:r>
            <a:endParaRPr lang="en-US" sz="2400" b="1" dirty="0">
              <a:solidFill>
                <a:srgbClr val="5398A2"/>
              </a:solidFill>
            </a:endParaRPr>
          </a:p>
        </p:txBody>
      </p:sp>
      <p:pic>
        <p:nvPicPr>
          <p:cNvPr id="8" name="Picture Placeholder 7">
            <a:extLst>
              <a:ext uri="{FF2B5EF4-FFF2-40B4-BE49-F238E27FC236}">
                <a16:creationId xmlns:a16="http://schemas.microsoft.com/office/drawing/2014/main" id="{9A3EECCE-2967-8123-1E93-59963B56A867}"/>
              </a:ext>
            </a:extLst>
          </p:cNvPr>
          <p:cNvPicPr>
            <a:picLocks noGrp="1" noChangeAspect="1"/>
          </p:cNvPicPr>
          <p:nvPr>
            <p:ph type="pic" sz="quarter" idx="10"/>
          </p:nvPr>
        </p:nvPicPr>
        <p:blipFill>
          <a:blip r:embed="rId2"/>
          <a:srcRect l="540" r="540"/>
          <a:stretch>
            <a:fillRect/>
          </a:stretch>
        </p:blipFill>
        <p:spPr>
          <a:custGeom>
            <a:avLst/>
            <a:gdLst>
              <a:gd name="connsiteX0" fmla="*/ 0 w 1511252"/>
              <a:gd name="connsiteY0" fmla="*/ 0 h 3351974"/>
              <a:gd name="connsiteX1" fmla="*/ 1511252 w 1511252"/>
              <a:gd name="connsiteY1" fmla="*/ 0 h 3351974"/>
              <a:gd name="connsiteX2" fmla="*/ 1511252 w 1511252"/>
              <a:gd name="connsiteY2" fmla="*/ 3351974 h 3351974"/>
              <a:gd name="connsiteX3" fmla="*/ 0 w 1511252"/>
              <a:gd name="connsiteY3" fmla="*/ 3351974 h 3351974"/>
            </a:gdLst>
            <a:ahLst/>
            <a:cxnLst>
              <a:cxn ang="0">
                <a:pos x="connsiteX0" y="connsiteY0"/>
              </a:cxn>
              <a:cxn ang="0">
                <a:pos x="connsiteX1" y="connsiteY1"/>
              </a:cxn>
              <a:cxn ang="0">
                <a:pos x="connsiteX2" y="connsiteY2"/>
              </a:cxn>
              <a:cxn ang="0">
                <a:pos x="connsiteX3" y="connsiteY3"/>
              </a:cxn>
            </a:cxnLst>
            <a:rect l="l" t="t" r="r" b="b"/>
            <a:pathLst>
              <a:path w="1511252" h="3351974">
                <a:moveTo>
                  <a:pt x="0" y="0"/>
                </a:moveTo>
                <a:lnTo>
                  <a:pt x="1511252" y="0"/>
                </a:lnTo>
                <a:lnTo>
                  <a:pt x="1511252" y="3351974"/>
                </a:lnTo>
                <a:lnTo>
                  <a:pt x="0" y="3351974"/>
                </a:lnTo>
                <a:close/>
              </a:path>
            </a:pathLst>
          </a:custGeom>
          <a:solidFill>
            <a:srgbClr val="FFFFFF">
              <a:lumMod val="95000"/>
            </a:srgbClr>
          </a:solidFill>
        </p:spPr>
      </p:pic>
    </p:spTree>
    <p:extLst>
      <p:ext uri="{BB962C8B-B14F-4D97-AF65-F5344CB8AC3E}">
        <p14:creationId xmlns:p14="http://schemas.microsoft.com/office/powerpoint/2010/main" val="3475120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7D5355-1CA3-6AC8-300C-8413BB624337}"/>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63B8D265-5459-878B-58E7-8425D0A358F2}"/>
              </a:ext>
            </a:extLst>
          </p:cNvPr>
          <p:cNvSpPr>
            <a:spLocks noGrp="1"/>
          </p:cNvSpPr>
          <p:nvPr>
            <p:ph type="body" sz="quarter" idx="18"/>
          </p:nvPr>
        </p:nvSpPr>
        <p:spPr>
          <a:xfrm>
            <a:off x="675020" y="3392026"/>
            <a:ext cx="3051160" cy="1049221"/>
          </a:xfrm>
        </p:spPr>
        <p:txBody>
          <a:bodyPr/>
          <a:lstStyle/>
          <a:p>
            <a:r>
              <a:rPr lang="en-US" spc="324" dirty="0"/>
              <a:t>Part 1: Climate Science Essentials (Factsheet)</a:t>
            </a:r>
          </a:p>
        </p:txBody>
      </p:sp>
      <p:sp>
        <p:nvSpPr>
          <p:cNvPr id="3" name="Text Placeholder 2">
            <a:extLst>
              <a:ext uri="{FF2B5EF4-FFF2-40B4-BE49-F238E27FC236}">
                <a16:creationId xmlns:a16="http://schemas.microsoft.com/office/drawing/2014/main" id="{18464FC5-20ED-9E33-8CFE-01A3AB2D4979}"/>
              </a:ext>
            </a:extLst>
          </p:cNvPr>
          <p:cNvSpPr>
            <a:spLocks noGrp="1"/>
          </p:cNvSpPr>
          <p:nvPr>
            <p:ph type="body" sz="quarter" idx="19"/>
          </p:nvPr>
        </p:nvSpPr>
        <p:spPr/>
        <p:txBody>
          <a:bodyPr/>
          <a:lstStyle/>
          <a:p>
            <a:r>
              <a:rPr lang="en-IN" dirty="0"/>
              <a:t>01</a:t>
            </a:r>
          </a:p>
        </p:txBody>
      </p:sp>
      <p:sp>
        <p:nvSpPr>
          <p:cNvPr id="6" name="Text Placeholder 5">
            <a:extLst>
              <a:ext uri="{FF2B5EF4-FFF2-40B4-BE49-F238E27FC236}">
                <a16:creationId xmlns:a16="http://schemas.microsoft.com/office/drawing/2014/main" id="{5EED23AB-BF34-CABF-03E3-73AE620D5EBC}"/>
              </a:ext>
            </a:extLst>
          </p:cNvPr>
          <p:cNvSpPr>
            <a:spLocks noGrp="1"/>
          </p:cNvSpPr>
          <p:nvPr>
            <p:ph type="body" sz="quarter" idx="16"/>
          </p:nvPr>
        </p:nvSpPr>
        <p:spPr>
          <a:xfrm>
            <a:off x="4434828" y="761603"/>
            <a:ext cx="7612392" cy="803654"/>
          </a:xfrm>
        </p:spPr>
        <p:txBody>
          <a:bodyPr/>
          <a:lstStyle/>
          <a:p>
            <a:r>
              <a:rPr lang="en-US" dirty="0">
                <a:solidFill>
                  <a:srgbClr val="1F8E47"/>
                </a:solidFill>
              </a:rPr>
              <a:t>How Scientists Study Climate</a:t>
            </a:r>
          </a:p>
        </p:txBody>
      </p:sp>
      <p:sp>
        <p:nvSpPr>
          <p:cNvPr id="9" name="Text Placeholder 4">
            <a:extLst>
              <a:ext uri="{FF2B5EF4-FFF2-40B4-BE49-F238E27FC236}">
                <a16:creationId xmlns:a16="http://schemas.microsoft.com/office/drawing/2014/main" id="{73069698-E558-FCB8-3CCF-82B467CA2BD1}"/>
              </a:ext>
            </a:extLst>
          </p:cNvPr>
          <p:cNvSpPr txBox="1">
            <a:spLocks/>
          </p:cNvSpPr>
          <p:nvPr/>
        </p:nvSpPr>
        <p:spPr>
          <a:xfrm>
            <a:off x="4434827" y="1991676"/>
            <a:ext cx="7365574" cy="4557714"/>
          </a:xfrm>
          <a:prstGeom prst="rect">
            <a:avLst/>
          </a:prstGeom>
        </p:spPr>
        <p:txBody>
          <a:bodyPr anchor="t">
            <a:noAutofit/>
          </a:bodyPr>
          <a:lstStyle>
            <a:lvl1pPr marL="0" indent="0" algn="l" defTabSz="914400" rtl="0" eaLnBrk="1" latinLnBrk="0" hangingPunct="1">
              <a:lnSpc>
                <a:spcPts val="2520"/>
              </a:lnSpc>
              <a:spcBef>
                <a:spcPts val="0"/>
              </a:spcBef>
              <a:buFont typeface="Arial" panose="020B0604020202020204" pitchFamily="34" charset="0"/>
              <a:buNone/>
              <a:defRPr sz="2800" b="0" i="0" kern="120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lgn="l" defTabSz="914400" rtl="0" eaLnBrk="1" latinLnBrk="0" hangingPunct="1">
              <a:lnSpc>
                <a:spcPct val="90000"/>
              </a:lnSpc>
              <a:spcBef>
                <a:spcPts val="500"/>
              </a:spcBef>
              <a:buFont typeface="Arial" panose="020B0604020202020204" pitchFamily="34" charset="0"/>
              <a:buNone/>
              <a:defRPr sz="3200" kern="1200">
                <a:solidFill>
                  <a:srgbClr val="011E3B"/>
                </a:solidFill>
                <a:latin typeface="Montserrat" pitchFamily="2" charset="77"/>
                <a:ea typeface="+mn-ea"/>
                <a:cs typeface="+mn-cs"/>
              </a:defRPr>
            </a:lvl2pPr>
            <a:lvl3pPr marL="755934" indent="0" algn="l" defTabSz="914400" rtl="0" eaLnBrk="1" latinLnBrk="0" hangingPunct="1">
              <a:lnSpc>
                <a:spcPct val="90000"/>
              </a:lnSpc>
              <a:spcBef>
                <a:spcPts val="500"/>
              </a:spcBef>
              <a:buFont typeface="Arial" panose="020B0604020202020204" pitchFamily="34" charset="0"/>
              <a:buNone/>
              <a:defRPr sz="3200" kern="1200">
                <a:solidFill>
                  <a:srgbClr val="011E3B"/>
                </a:solidFill>
                <a:latin typeface="Montserrat" pitchFamily="2" charset="77"/>
                <a:ea typeface="+mn-ea"/>
                <a:cs typeface="+mn-cs"/>
              </a:defRPr>
            </a:lvl3pPr>
            <a:lvl4pPr marL="1133901" indent="0" algn="l" defTabSz="914400" rtl="0" eaLnBrk="1" latinLnBrk="0" hangingPunct="1">
              <a:lnSpc>
                <a:spcPct val="90000"/>
              </a:lnSpc>
              <a:spcBef>
                <a:spcPts val="500"/>
              </a:spcBef>
              <a:buFont typeface="Arial" panose="020B0604020202020204" pitchFamily="34" charset="0"/>
              <a:buNone/>
              <a:defRPr sz="3200" kern="1200">
                <a:solidFill>
                  <a:srgbClr val="011E3B"/>
                </a:solidFill>
                <a:latin typeface="Montserrat" pitchFamily="2" charset="77"/>
                <a:ea typeface="+mn-ea"/>
                <a:cs typeface="+mn-cs"/>
              </a:defRPr>
            </a:lvl4pPr>
            <a:lvl5pPr marL="1511869" indent="0" algn="l" defTabSz="914400" rtl="0" eaLnBrk="1" latinLnBrk="0" hangingPunct="1">
              <a:lnSpc>
                <a:spcPct val="90000"/>
              </a:lnSpc>
              <a:spcBef>
                <a:spcPts val="500"/>
              </a:spcBef>
              <a:buFont typeface="Arial" panose="020B0604020202020204" pitchFamily="34" charset="0"/>
              <a:buNone/>
              <a:defRPr sz="3200" kern="1200">
                <a:solidFill>
                  <a:srgbClr val="011E3B"/>
                </a:solidFill>
                <a:latin typeface="Montserrat"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US" sz="2400" dirty="0">
                <a:solidFill>
                  <a:srgbClr val="404040"/>
                </a:solidFill>
              </a:rPr>
              <a:t>A variety of independent sources reveal long-term climate shifts:</a:t>
            </a:r>
          </a:p>
          <a:p>
            <a:pPr marL="342900" indent="-342900">
              <a:lnSpc>
                <a:spcPct val="100000"/>
              </a:lnSpc>
              <a:buFont typeface="Arial" panose="020B0604020202020204" pitchFamily="34" charset="0"/>
              <a:buChar char="•"/>
            </a:pPr>
            <a:r>
              <a:rPr lang="en-US" sz="2400" dirty="0">
                <a:solidFill>
                  <a:srgbClr val="404040"/>
                </a:solidFill>
              </a:rPr>
              <a:t>Satellite observations</a:t>
            </a:r>
          </a:p>
          <a:p>
            <a:pPr marL="342900" indent="-342900">
              <a:lnSpc>
                <a:spcPct val="100000"/>
              </a:lnSpc>
              <a:buFont typeface="Arial" panose="020B0604020202020204" pitchFamily="34" charset="0"/>
              <a:buChar char="•"/>
            </a:pPr>
            <a:r>
              <a:rPr lang="en-US" sz="2400" dirty="0">
                <a:solidFill>
                  <a:srgbClr val="404040"/>
                </a:solidFill>
              </a:rPr>
              <a:t>Global weather station networks</a:t>
            </a:r>
          </a:p>
          <a:p>
            <a:pPr marL="342900" indent="-342900">
              <a:lnSpc>
                <a:spcPct val="100000"/>
              </a:lnSpc>
              <a:buFont typeface="Arial" panose="020B0604020202020204" pitchFamily="34" charset="0"/>
              <a:buChar char="•"/>
            </a:pPr>
            <a:r>
              <a:rPr lang="en-US" sz="2400" dirty="0">
                <a:solidFill>
                  <a:srgbClr val="404040"/>
                </a:solidFill>
              </a:rPr>
              <a:t>Ocean buoys and heat-content measurements</a:t>
            </a:r>
          </a:p>
          <a:p>
            <a:pPr marL="342900" indent="-342900">
              <a:lnSpc>
                <a:spcPct val="100000"/>
              </a:lnSpc>
              <a:buFont typeface="Arial" panose="020B0604020202020204" pitchFamily="34" charset="0"/>
              <a:buChar char="•"/>
            </a:pPr>
            <a:r>
              <a:rPr lang="en-US" sz="2400" dirty="0">
                <a:solidFill>
                  <a:srgbClr val="404040"/>
                </a:solidFill>
              </a:rPr>
              <a:t>Ice cores and tree rings</a:t>
            </a:r>
          </a:p>
          <a:p>
            <a:pPr marL="342900" indent="-342900">
              <a:lnSpc>
                <a:spcPct val="100000"/>
              </a:lnSpc>
              <a:buFont typeface="Arial" panose="020B0604020202020204" pitchFamily="34" charset="0"/>
              <a:buChar char="•"/>
            </a:pPr>
            <a:r>
              <a:rPr lang="en-US" sz="2400" dirty="0">
                <a:solidFill>
                  <a:srgbClr val="404040"/>
                </a:solidFill>
              </a:rPr>
              <a:t>Climate models that simulate Earth’s systems</a:t>
            </a:r>
          </a:p>
          <a:p>
            <a:pPr>
              <a:lnSpc>
                <a:spcPct val="100000"/>
              </a:lnSpc>
            </a:pPr>
            <a:endParaRPr lang="en-US" sz="2400" dirty="0">
              <a:solidFill>
                <a:srgbClr val="404040"/>
              </a:solidFill>
            </a:endParaRPr>
          </a:p>
          <a:p>
            <a:pPr>
              <a:lnSpc>
                <a:spcPct val="100000"/>
              </a:lnSpc>
            </a:pPr>
            <a:r>
              <a:rPr lang="en-US" sz="2400" dirty="0">
                <a:solidFill>
                  <a:srgbClr val="5398A2"/>
                </a:solidFill>
              </a:rPr>
              <a:t>The convergence of these methods provides </a:t>
            </a:r>
            <a:r>
              <a:rPr lang="en-US" sz="2400" b="1" dirty="0">
                <a:solidFill>
                  <a:srgbClr val="5398A2"/>
                </a:solidFill>
              </a:rPr>
              <a:t>strong evidence of rapid warming.</a:t>
            </a:r>
          </a:p>
        </p:txBody>
      </p:sp>
      <p:pic>
        <p:nvPicPr>
          <p:cNvPr id="8" name="Picture Placeholder 7">
            <a:extLst>
              <a:ext uri="{FF2B5EF4-FFF2-40B4-BE49-F238E27FC236}">
                <a16:creationId xmlns:a16="http://schemas.microsoft.com/office/drawing/2014/main" id="{E1297E13-41F4-DE3B-BC1F-F34B2A051D8C}"/>
              </a:ext>
            </a:extLst>
          </p:cNvPr>
          <p:cNvPicPr>
            <a:picLocks noGrp="1" noChangeAspect="1"/>
          </p:cNvPicPr>
          <p:nvPr>
            <p:ph type="pic" sz="quarter" idx="10"/>
          </p:nvPr>
        </p:nvPicPr>
        <p:blipFill>
          <a:blip r:embed="rId2"/>
          <a:srcRect l="540" r="540"/>
          <a:stretch>
            <a:fillRect/>
          </a:stretch>
        </p:blipFill>
        <p:spPr>
          <a:custGeom>
            <a:avLst/>
            <a:gdLst>
              <a:gd name="connsiteX0" fmla="*/ 0 w 1511252"/>
              <a:gd name="connsiteY0" fmla="*/ 0 h 3351974"/>
              <a:gd name="connsiteX1" fmla="*/ 1511252 w 1511252"/>
              <a:gd name="connsiteY1" fmla="*/ 0 h 3351974"/>
              <a:gd name="connsiteX2" fmla="*/ 1511252 w 1511252"/>
              <a:gd name="connsiteY2" fmla="*/ 3351974 h 3351974"/>
              <a:gd name="connsiteX3" fmla="*/ 0 w 1511252"/>
              <a:gd name="connsiteY3" fmla="*/ 3351974 h 3351974"/>
            </a:gdLst>
            <a:ahLst/>
            <a:cxnLst>
              <a:cxn ang="0">
                <a:pos x="connsiteX0" y="connsiteY0"/>
              </a:cxn>
              <a:cxn ang="0">
                <a:pos x="connsiteX1" y="connsiteY1"/>
              </a:cxn>
              <a:cxn ang="0">
                <a:pos x="connsiteX2" y="connsiteY2"/>
              </a:cxn>
              <a:cxn ang="0">
                <a:pos x="connsiteX3" y="connsiteY3"/>
              </a:cxn>
            </a:cxnLst>
            <a:rect l="l" t="t" r="r" b="b"/>
            <a:pathLst>
              <a:path w="1511252" h="3351974">
                <a:moveTo>
                  <a:pt x="0" y="0"/>
                </a:moveTo>
                <a:lnTo>
                  <a:pt x="1511252" y="0"/>
                </a:lnTo>
                <a:lnTo>
                  <a:pt x="1511252" y="3351974"/>
                </a:lnTo>
                <a:lnTo>
                  <a:pt x="0" y="3351974"/>
                </a:lnTo>
                <a:close/>
              </a:path>
            </a:pathLst>
          </a:custGeom>
          <a:solidFill>
            <a:srgbClr val="FFFFFF">
              <a:lumMod val="95000"/>
            </a:srgbClr>
          </a:solidFill>
        </p:spPr>
      </p:pic>
    </p:spTree>
    <p:extLst>
      <p:ext uri="{BB962C8B-B14F-4D97-AF65-F5344CB8AC3E}">
        <p14:creationId xmlns:p14="http://schemas.microsoft.com/office/powerpoint/2010/main" val="24408586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D3F401-F27C-01BB-A61C-D49AABD96A2B}"/>
            </a:ext>
          </a:extLst>
        </p:cNvPr>
        <p:cNvGrpSpPr/>
        <p:nvPr/>
      </p:nvGrpSpPr>
      <p:grpSpPr>
        <a:xfrm>
          <a:off x="0" y="0"/>
          <a:ext cx="0" cy="0"/>
          <a:chOff x="0" y="0"/>
          <a:chExt cx="0" cy="0"/>
        </a:xfrm>
      </p:grpSpPr>
      <p:pic>
        <p:nvPicPr>
          <p:cNvPr id="15" name="Picture Placeholder 14">
            <a:extLst>
              <a:ext uri="{FF2B5EF4-FFF2-40B4-BE49-F238E27FC236}">
                <a16:creationId xmlns:a16="http://schemas.microsoft.com/office/drawing/2014/main" id="{A140E8CC-8880-D454-A3CC-6E9F675167B5}"/>
              </a:ext>
            </a:extLst>
          </p:cNvPr>
          <p:cNvPicPr>
            <a:picLocks noGrp="1" noChangeAspect="1"/>
          </p:cNvPicPr>
          <p:nvPr>
            <p:ph type="pic" sz="quarter" idx="19"/>
          </p:nvPr>
        </p:nvPicPr>
        <p:blipFill>
          <a:blip r:embed="rId2"/>
          <a:srcRect l="2007" r="2007"/>
          <a:stretch/>
        </p:blipFill>
        <p:spPr>
          <a:custGeom>
            <a:avLst/>
            <a:gdLst>
              <a:gd name="connsiteX0" fmla="*/ 2307577 w 6646445"/>
              <a:gd name="connsiteY0" fmla="*/ 0 h 4616222"/>
              <a:gd name="connsiteX1" fmla="*/ 2437649 w 6646445"/>
              <a:gd name="connsiteY1" fmla="*/ 4817 h 4616222"/>
              <a:gd name="connsiteX2" fmla="*/ 2437649 w 6646445"/>
              <a:gd name="connsiteY2" fmla="*/ 0 h 4616222"/>
              <a:gd name="connsiteX3" fmla="*/ 3368763 w 6646445"/>
              <a:gd name="connsiteY3" fmla="*/ 0 h 4616222"/>
              <a:gd name="connsiteX4" fmla="*/ 3484934 w 6646445"/>
              <a:gd name="connsiteY4" fmla="*/ 0 h 4616222"/>
              <a:gd name="connsiteX5" fmla="*/ 5977490 w 6646445"/>
              <a:gd name="connsiteY5" fmla="*/ 0 h 4616222"/>
              <a:gd name="connsiteX6" fmla="*/ 6646445 w 6646445"/>
              <a:gd name="connsiteY6" fmla="*/ 0 h 4616222"/>
              <a:gd name="connsiteX7" fmla="*/ 6646445 w 6646445"/>
              <a:gd name="connsiteY7" fmla="*/ 4616222 h 4616222"/>
              <a:gd name="connsiteX8" fmla="*/ 5977490 w 6646445"/>
              <a:gd name="connsiteY8" fmla="*/ 4616222 h 4616222"/>
              <a:gd name="connsiteX9" fmla="*/ 3484934 w 6646445"/>
              <a:gd name="connsiteY9" fmla="*/ 4616222 h 4616222"/>
              <a:gd name="connsiteX10" fmla="*/ 3368763 w 6646445"/>
              <a:gd name="connsiteY10" fmla="*/ 4616222 h 4616222"/>
              <a:gd name="connsiteX11" fmla="*/ 2437649 w 6646445"/>
              <a:gd name="connsiteY11" fmla="*/ 4616222 h 4616222"/>
              <a:gd name="connsiteX12" fmla="*/ 2437649 w 6646445"/>
              <a:gd name="connsiteY12" fmla="*/ 4611405 h 4616222"/>
              <a:gd name="connsiteX13" fmla="*/ 2307577 w 6646445"/>
              <a:gd name="connsiteY13" fmla="*/ 4616222 h 4616222"/>
              <a:gd name="connsiteX14" fmla="*/ 0 w 6646445"/>
              <a:gd name="connsiteY14" fmla="*/ 2308112 h 4616222"/>
              <a:gd name="connsiteX15" fmla="*/ 2307577 w 6646445"/>
              <a:gd name="connsiteY15" fmla="*/ 0 h 46162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646445" h="4616222">
                <a:moveTo>
                  <a:pt x="2307577" y="0"/>
                </a:moveTo>
                <a:cubicBezTo>
                  <a:pt x="2350933" y="0"/>
                  <a:pt x="2399110" y="0"/>
                  <a:pt x="2437649" y="4817"/>
                </a:cubicBezTo>
                <a:lnTo>
                  <a:pt x="2437649" y="0"/>
                </a:lnTo>
                <a:lnTo>
                  <a:pt x="3368763" y="0"/>
                </a:lnTo>
                <a:lnTo>
                  <a:pt x="3484934" y="0"/>
                </a:lnTo>
                <a:lnTo>
                  <a:pt x="5977490" y="0"/>
                </a:lnTo>
                <a:lnTo>
                  <a:pt x="6646445" y="0"/>
                </a:lnTo>
                <a:lnTo>
                  <a:pt x="6646445" y="4616222"/>
                </a:lnTo>
                <a:lnTo>
                  <a:pt x="5977490" y="4616222"/>
                </a:lnTo>
                <a:lnTo>
                  <a:pt x="3484934" y="4616222"/>
                </a:lnTo>
                <a:lnTo>
                  <a:pt x="3368763" y="4616222"/>
                </a:lnTo>
                <a:lnTo>
                  <a:pt x="2437649" y="4616222"/>
                </a:lnTo>
                <a:lnTo>
                  <a:pt x="2437649" y="4611405"/>
                </a:lnTo>
                <a:cubicBezTo>
                  <a:pt x="2394293" y="4616222"/>
                  <a:pt x="2350933" y="4616222"/>
                  <a:pt x="2307577" y="4616222"/>
                </a:cubicBezTo>
                <a:cubicBezTo>
                  <a:pt x="1030940" y="4616222"/>
                  <a:pt x="0" y="3585043"/>
                  <a:pt x="0" y="2308112"/>
                </a:cubicBezTo>
                <a:cubicBezTo>
                  <a:pt x="0" y="1031183"/>
                  <a:pt x="1035760" y="0"/>
                  <a:pt x="2307577" y="0"/>
                </a:cubicBezTo>
                <a:close/>
              </a:path>
            </a:pathLst>
          </a:custGeom>
          <a:solidFill>
            <a:srgbClr val="FFFFFF">
              <a:lumMod val="95000"/>
            </a:srgbClr>
          </a:solidFill>
        </p:spPr>
      </p:pic>
      <p:sp>
        <p:nvSpPr>
          <p:cNvPr id="5" name="Text Placeholder 4">
            <a:extLst>
              <a:ext uri="{FF2B5EF4-FFF2-40B4-BE49-F238E27FC236}">
                <a16:creationId xmlns:a16="http://schemas.microsoft.com/office/drawing/2014/main" id="{53CD98AA-D92E-71ED-086E-DD84C4D20D7B}"/>
              </a:ext>
            </a:extLst>
          </p:cNvPr>
          <p:cNvSpPr>
            <a:spLocks noGrp="1"/>
          </p:cNvSpPr>
          <p:nvPr>
            <p:ph type="body" sz="quarter" idx="17"/>
          </p:nvPr>
        </p:nvSpPr>
        <p:spPr/>
        <p:txBody>
          <a:bodyPr/>
          <a:lstStyle/>
          <a:p>
            <a:r>
              <a:rPr lang="en-US" dirty="0"/>
              <a:t>02</a:t>
            </a:r>
          </a:p>
        </p:txBody>
      </p:sp>
      <p:pic>
        <p:nvPicPr>
          <p:cNvPr id="9" name="Picture 8">
            <a:extLst>
              <a:ext uri="{FF2B5EF4-FFF2-40B4-BE49-F238E27FC236}">
                <a16:creationId xmlns:a16="http://schemas.microsoft.com/office/drawing/2014/main" id="{6B9AC995-6CFC-D4F2-B2C9-D3BB0651B942}"/>
              </a:ext>
            </a:extLst>
          </p:cNvPr>
          <p:cNvPicPr>
            <a:picLocks noChangeAspect="1"/>
          </p:cNvPicPr>
          <p:nvPr/>
        </p:nvPicPr>
        <p:blipFill>
          <a:blip r:embed="rId3">
            <a:alphaModFix amt="83000"/>
            <a:extLst>
              <a:ext uri="{28A0092B-C50C-407E-A947-70E740481C1C}">
                <a14:useLocalDpi xmlns:a14="http://schemas.microsoft.com/office/drawing/2010/main" val="0"/>
              </a:ext>
            </a:extLst>
          </a:blip>
          <a:stretch>
            <a:fillRect/>
          </a:stretch>
        </p:blipFill>
        <p:spPr>
          <a:xfrm rot="20606857">
            <a:off x="9145002" y="3240312"/>
            <a:ext cx="4222737" cy="4222737"/>
          </a:xfrm>
          <a:prstGeom prst="rect">
            <a:avLst/>
          </a:prstGeom>
        </p:spPr>
      </p:pic>
      <p:sp>
        <p:nvSpPr>
          <p:cNvPr id="16" name="Rectangle 15">
            <a:extLst>
              <a:ext uri="{FF2B5EF4-FFF2-40B4-BE49-F238E27FC236}">
                <a16:creationId xmlns:a16="http://schemas.microsoft.com/office/drawing/2014/main" id="{CF65D07D-066C-D36A-228B-446F40629D90}"/>
              </a:ext>
            </a:extLst>
          </p:cNvPr>
          <p:cNvSpPr/>
          <p:nvPr/>
        </p:nvSpPr>
        <p:spPr>
          <a:xfrm>
            <a:off x="2354580" y="2101489"/>
            <a:ext cx="4446270" cy="892599"/>
          </a:xfrm>
          <a:prstGeom prst="rect">
            <a:avLst/>
          </a:prstGeom>
          <a:solidFill>
            <a:schemeClr val="bg1"/>
          </a:solidFill>
          <a:ln>
            <a:solidFill>
              <a:srgbClr val="5398A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29" dirty="0">
              <a:latin typeface="Montserrat" panose="00000500000000000000" pitchFamily="50" charset="0"/>
            </a:endParaRPr>
          </a:p>
        </p:txBody>
      </p:sp>
      <p:sp>
        <p:nvSpPr>
          <p:cNvPr id="17" name="TextBox 16">
            <a:extLst>
              <a:ext uri="{FF2B5EF4-FFF2-40B4-BE49-F238E27FC236}">
                <a16:creationId xmlns:a16="http://schemas.microsoft.com/office/drawing/2014/main" id="{054E89E2-7359-0650-B80B-95109DD006D5}"/>
              </a:ext>
            </a:extLst>
          </p:cNvPr>
          <p:cNvSpPr txBox="1"/>
          <p:nvPr/>
        </p:nvSpPr>
        <p:spPr>
          <a:xfrm>
            <a:off x="3582410" y="2132289"/>
            <a:ext cx="1990610" cy="830997"/>
          </a:xfrm>
          <a:prstGeom prst="rect">
            <a:avLst/>
          </a:prstGeom>
          <a:noFill/>
        </p:spPr>
        <p:txBody>
          <a:bodyPr wrap="none" rtlCol="0">
            <a:spAutoFit/>
          </a:bodyPr>
          <a:lstStyle/>
          <a:p>
            <a:pPr algn="ctr"/>
            <a:r>
              <a:rPr lang="en-US" sz="4800" b="1" spc="324" dirty="0">
                <a:solidFill>
                  <a:srgbClr val="5398A2"/>
                </a:solidFill>
                <a:latin typeface="Calibri" panose="020F0502020204030204" pitchFamily="34" charset="0"/>
                <a:cs typeface="Calibri" panose="020F0502020204030204" pitchFamily="34" charset="0"/>
              </a:rPr>
              <a:t>THINK</a:t>
            </a:r>
          </a:p>
        </p:txBody>
      </p:sp>
      <p:sp>
        <p:nvSpPr>
          <p:cNvPr id="2" name="Rectangle 1">
            <a:extLst>
              <a:ext uri="{FF2B5EF4-FFF2-40B4-BE49-F238E27FC236}">
                <a16:creationId xmlns:a16="http://schemas.microsoft.com/office/drawing/2014/main" id="{B576AE90-91FB-EE74-8F20-F8C52E960D9D}"/>
              </a:ext>
            </a:extLst>
          </p:cNvPr>
          <p:cNvSpPr/>
          <p:nvPr/>
        </p:nvSpPr>
        <p:spPr>
          <a:xfrm>
            <a:off x="4685731" y="2994086"/>
            <a:ext cx="3897630" cy="560070"/>
          </a:xfrm>
          <a:prstGeom prst="rect">
            <a:avLst/>
          </a:prstGeom>
          <a:solidFill>
            <a:srgbClr val="82C24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b="1" spc="324" dirty="0">
                <a:solidFill>
                  <a:schemeClr val="bg1"/>
                </a:solidFill>
                <a:latin typeface="Calibri" panose="020F0502020204030204" pitchFamily="34" charset="0"/>
                <a:cs typeface="Calibri" panose="020F0502020204030204" pitchFamily="34" charset="0"/>
              </a:rPr>
              <a:t>Discussion Prompts</a:t>
            </a:r>
            <a:endParaRPr lang="en-IN" sz="2400" dirty="0">
              <a:solidFill>
                <a:schemeClr val="bg1"/>
              </a:solidFill>
            </a:endParaRPr>
          </a:p>
        </p:txBody>
      </p:sp>
    </p:spTree>
    <p:extLst>
      <p:ext uri="{BB962C8B-B14F-4D97-AF65-F5344CB8AC3E}">
        <p14:creationId xmlns:p14="http://schemas.microsoft.com/office/powerpoint/2010/main" val="36322076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7EBAD5FA-2186-2A66-787B-0D36D167C9C8}"/>
              </a:ext>
            </a:extLst>
          </p:cNvPr>
          <p:cNvSpPr>
            <a:spLocks noGrp="1"/>
          </p:cNvSpPr>
          <p:nvPr>
            <p:ph type="body" sz="quarter" idx="18"/>
          </p:nvPr>
        </p:nvSpPr>
        <p:spPr>
          <a:xfrm>
            <a:off x="675020" y="3392026"/>
            <a:ext cx="3005439" cy="1049221"/>
          </a:xfrm>
        </p:spPr>
        <p:txBody>
          <a:bodyPr/>
          <a:lstStyle/>
          <a:p>
            <a:r>
              <a:rPr lang="en-US" spc="324" dirty="0"/>
              <a:t>Part 2: THINK — Discussion Prompts</a:t>
            </a:r>
          </a:p>
        </p:txBody>
      </p:sp>
      <p:sp>
        <p:nvSpPr>
          <p:cNvPr id="7" name="Text Placeholder 6">
            <a:extLst>
              <a:ext uri="{FF2B5EF4-FFF2-40B4-BE49-F238E27FC236}">
                <a16:creationId xmlns:a16="http://schemas.microsoft.com/office/drawing/2014/main" id="{FD62D7F5-B563-323D-9160-1C92C81550BA}"/>
              </a:ext>
            </a:extLst>
          </p:cNvPr>
          <p:cNvSpPr>
            <a:spLocks noGrp="1"/>
          </p:cNvSpPr>
          <p:nvPr>
            <p:ph type="body" sz="quarter" idx="19"/>
          </p:nvPr>
        </p:nvSpPr>
        <p:spPr/>
        <p:txBody>
          <a:bodyPr/>
          <a:lstStyle/>
          <a:p>
            <a:r>
              <a:rPr lang="en-US" dirty="0"/>
              <a:t>02</a:t>
            </a:r>
          </a:p>
        </p:txBody>
      </p:sp>
      <p:sp>
        <p:nvSpPr>
          <p:cNvPr id="9" name="Text Placeholder 8">
            <a:extLst>
              <a:ext uri="{FF2B5EF4-FFF2-40B4-BE49-F238E27FC236}">
                <a16:creationId xmlns:a16="http://schemas.microsoft.com/office/drawing/2014/main" id="{4A8006D4-A211-B392-791D-70255A6F4293}"/>
              </a:ext>
            </a:extLst>
          </p:cNvPr>
          <p:cNvSpPr>
            <a:spLocks noGrp="1"/>
          </p:cNvSpPr>
          <p:nvPr>
            <p:ph type="body" sz="quarter" idx="16"/>
          </p:nvPr>
        </p:nvSpPr>
        <p:spPr/>
        <p:txBody>
          <a:bodyPr/>
          <a:lstStyle/>
          <a:p>
            <a:r>
              <a:rPr lang="en-US" dirty="0">
                <a:solidFill>
                  <a:srgbClr val="5398A2"/>
                </a:solidFill>
              </a:rPr>
              <a:t>WATCH Expert Videos</a:t>
            </a:r>
          </a:p>
        </p:txBody>
      </p:sp>
      <p:sp>
        <p:nvSpPr>
          <p:cNvPr id="12" name="Text Placeholder 11">
            <a:extLst>
              <a:ext uri="{FF2B5EF4-FFF2-40B4-BE49-F238E27FC236}">
                <a16:creationId xmlns:a16="http://schemas.microsoft.com/office/drawing/2014/main" id="{72BACF8F-AB5A-03A5-1255-A44BCE5F9A42}"/>
              </a:ext>
            </a:extLst>
          </p:cNvPr>
          <p:cNvSpPr>
            <a:spLocks noGrp="1"/>
          </p:cNvSpPr>
          <p:nvPr>
            <p:ph type="body" sz="quarter" idx="20"/>
          </p:nvPr>
        </p:nvSpPr>
        <p:spPr>
          <a:xfrm>
            <a:off x="4594469" y="1420076"/>
            <a:ext cx="6961476" cy="4477804"/>
          </a:xfrm>
        </p:spPr>
        <p:txBody>
          <a:bodyPr/>
          <a:lstStyle/>
          <a:p>
            <a:pPr marL="457200" indent="-457200">
              <a:buFont typeface="+mj-lt"/>
              <a:buAutoNum type="arabicPeriod"/>
            </a:pPr>
            <a:r>
              <a:rPr lang="en-US" dirty="0"/>
              <a:t>What changes in seasonal patterns or extreme weather have you noticed in recent years?</a:t>
            </a:r>
          </a:p>
          <a:p>
            <a:pPr marL="457200" indent="-457200">
              <a:buFont typeface="+mj-lt"/>
              <a:buAutoNum type="arabicPeriod"/>
            </a:pPr>
            <a:r>
              <a:rPr lang="en-US" dirty="0"/>
              <a:t>Which platforms or sources shape your understanding of climate issues?</a:t>
            </a:r>
          </a:p>
          <a:p>
            <a:pPr marL="457200" indent="-457200">
              <a:buFont typeface="+mj-lt"/>
              <a:buAutoNum type="arabicPeriod"/>
            </a:pPr>
            <a:r>
              <a:rPr lang="en-US" dirty="0"/>
              <a:t>Why do you think climate science is sometimes misunderstood or misrepresented?</a:t>
            </a:r>
          </a:p>
          <a:p>
            <a:pPr marL="457200" indent="-457200">
              <a:buFont typeface="+mj-lt"/>
              <a:buAutoNum type="arabicPeriod"/>
            </a:pPr>
            <a:r>
              <a:rPr lang="en-US" dirty="0"/>
              <a:t>How might climate science knowledge influence decisions in everyday life, work, or community involvement?</a:t>
            </a:r>
          </a:p>
          <a:p>
            <a:pPr marL="457200" indent="-457200">
              <a:buFont typeface="+mj-lt"/>
              <a:buAutoNum type="arabicPeriod"/>
            </a:pPr>
            <a:r>
              <a:rPr lang="en-US" dirty="0"/>
              <a:t>Which climate science topic would you like to explore more deeply?</a:t>
            </a:r>
            <a:endParaRPr lang="en-IN" dirty="0"/>
          </a:p>
        </p:txBody>
      </p:sp>
      <p:pic>
        <p:nvPicPr>
          <p:cNvPr id="11" name="Picture Placeholder 10">
            <a:extLst>
              <a:ext uri="{FF2B5EF4-FFF2-40B4-BE49-F238E27FC236}">
                <a16:creationId xmlns:a16="http://schemas.microsoft.com/office/drawing/2014/main" id="{2346651A-6E7F-56E5-B25E-4A46B6638429}"/>
              </a:ext>
            </a:extLst>
          </p:cNvPr>
          <p:cNvPicPr>
            <a:picLocks noGrp="1" noChangeAspect="1"/>
          </p:cNvPicPr>
          <p:nvPr>
            <p:ph type="pic" sz="quarter" idx="10"/>
          </p:nvPr>
        </p:nvPicPr>
        <p:blipFill>
          <a:blip r:embed="rId2"/>
          <a:srcRect l="540" r="540"/>
          <a:stretch>
            <a:fillRect/>
          </a:stretch>
        </p:blipFill>
        <p:spPr>
          <a:custGeom>
            <a:avLst/>
            <a:gdLst>
              <a:gd name="connsiteX0" fmla="*/ 0 w 1511252"/>
              <a:gd name="connsiteY0" fmla="*/ 0 h 3351974"/>
              <a:gd name="connsiteX1" fmla="*/ 1511252 w 1511252"/>
              <a:gd name="connsiteY1" fmla="*/ 0 h 3351974"/>
              <a:gd name="connsiteX2" fmla="*/ 1511252 w 1511252"/>
              <a:gd name="connsiteY2" fmla="*/ 3351974 h 3351974"/>
              <a:gd name="connsiteX3" fmla="*/ 0 w 1511252"/>
              <a:gd name="connsiteY3" fmla="*/ 3351974 h 3351974"/>
            </a:gdLst>
            <a:ahLst/>
            <a:cxnLst>
              <a:cxn ang="0">
                <a:pos x="connsiteX0" y="connsiteY0"/>
              </a:cxn>
              <a:cxn ang="0">
                <a:pos x="connsiteX1" y="connsiteY1"/>
              </a:cxn>
              <a:cxn ang="0">
                <a:pos x="connsiteX2" y="connsiteY2"/>
              </a:cxn>
              <a:cxn ang="0">
                <a:pos x="connsiteX3" y="connsiteY3"/>
              </a:cxn>
            </a:cxnLst>
            <a:rect l="l" t="t" r="r" b="b"/>
            <a:pathLst>
              <a:path w="1511252" h="3351974">
                <a:moveTo>
                  <a:pt x="0" y="0"/>
                </a:moveTo>
                <a:lnTo>
                  <a:pt x="1511252" y="0"/>
                </a:lnTo>
                <a:lnTo>
                  <a:pt x="1511252" y="3351974"/>
                </a:lnTo>
                <a:lnTo>
                  <a:pt x="0" y="3351974"/>
                </a:lnTo>
                <a:close/>
              </a:path>
            </a:pathLst>
          </a:custGeom>
          <a:solidFill>
            <a:srgbClr val="FFFFFF">
              <a:lumMod val="95000"/>
            </a:srgbClr>
          </a:solidFill>
        </p:spPr>
      </p:pic>
    </p:spTree>
    <p:extLst>
      <p:ext uri="{BB962C8B-B14F-4D97-AF65-F5344CB8AC3E}">
        <p14:creationId xmlns:p14="http://schemas.microsoft.com/office/powerpoint/2010/main" val="36979978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8336DF-B9D6-F0A8-CD54-D333F349E4B6}"/>
            </a:ext>
          </a:extLst>
        </p:cNvPr>
        <p:cNvGrpSpPr/>
        <p:nvPr/>
      </p:nvGrpSpPr>
      <p:grpSpPr>
        <a:xfrm>
          <a:off x="0" y="0"/>
          <a:ext cx="0" cy="0"/>
          <a:chOff x="0" y="0"/>
          <a:chExt cx="0" cy="0"/>
        </a:xfrm>
      </p:grpSpPr>
      <p:pic>
        <p:nvPicPr>
          <p:cNvPr id="19" name="Picture Placeholder 18">
            <a:extLst>
              <a:ext uri="{FF2B5EF4-FFF2-40B4-BE49-F238E27FC236}">
                <a16:creationId xmlns:a16="http://schemas.microsoft.com/office/drawing/2014/main" id="{44397D08-91DC-EAF7-2A4B-0DDDE4A591E7}"/>
              </a:ext>
            </a:extLst>
          </p:cNvPr>
          <p:cNvPicPr>
            <a:picLocks noGrp="1" noChangeAspect="1"/>
          </p:cNvPicPr>
          <p:nvPr>
            <p:ph type="pic" sz="quarter" idx="19"/>
          </p:nvPr>
        </p:nvPicPr>
        <p:blipFill>
          <a:blip r:embed="rId2"/>
          <a:srcRect l="9515" r="9515"/>
          <a:stretch>
            <a:fillRect/>
          </a:stretch>
        </p:blipFill>
        <p:spPr>
          <a:custGeom>
            <a:avLst/>
            <a:gdLst>
              <a:gd name="connsiteX0" fmla="*/ 2307577 w 6646445"/>
              <a:gd name="connsiteY0" fmla="*/ 0 h 4616222"/>
              <a:gd name="connsiteX1" fmla="*/ 2437649 w 6646445"/>
              <a:gd name="connsiteY1" fmla="*/ 4817 h 4616222"/>
              <a:gd name="connsiteX2" fmla="*/ 2437649 w 6646445"/>
              <a:gd name="connsiteY2" fmla="*/ 0 h 4616222"/>
              <a:gd name="connsiteX3" fmla="*/ 3368763 w 6646445"/>
              <a:gd name="connsiteY3" fmla="*/ 0 h 4616222"/>
              <a:gd name="connsiteX4" fmla="*/ 3484934 w 6646445"/>
              <a:gd name="connsiteY4" fmla="*/ 0 h 4616222"/>
              <a:gd name="connsiteX5" fmla="*/ 5977490 w 6646445"/>
              <a:gd name="connsiteY5" fmla="*/ 0 h 4616222"/>
              <a:gd name="connsiteX6" fmla="*/ 6646445 w 6646445"/>
              <a:gd name="connsiteY6" fmla="*/ 0 h 4616222"/>
              <a:gd name="connsiteX7" fmla="*/ 6646445 w 6646445"/>
              <a:gd name="connsiteY7" fmla="*/ 4616222 h 4616222"/>
              <a:gd name="connsiteX8" fmla="*/ 5977490 w 6646445"/>
              <a:gd name="connsiteY8" fmla="*/ 4616222 h 4616222"/>
              <a:gd name="connsiteX9" fmla="*/ 3484934 w 6646445"/>
              <a:gd name="connsiteY9" fmla="*/ 4616222 h 4616222"/>
              <a:gd name="connsiteX10" fmla="*/ 3368763 w 6646445"/>
              <a:gd name="connsiteY10" fmla="*/ 4616222 h 4616222"/>
              <a:gd name="connsiteX11" fmla="*/ 2437649 w 6646445"/>
              <a:gd name="connsiteY11" fmla="*/ 4616222 h 4616222"/>
              <a:gd name="connsiteX12" fmla="*/ 2437649 w 6646445"/>
              <a:gd name="connsiteY12" fmla="*/ 4611405 h 4616222"/>
              <a:gd name="connsiteX13" fmla="*/ 2307577 w 6646445"/>
              <a:gd name="connsiteY13" fmla="*/ 4616222 h 4616222"/>
              <a:gd name="connsiteX14" fmla="*/ 0 w 6646445"/>
              <a:gd name="connsiteY14" fmla="*/ 2308112 h 4616222"/>
              <a:gd name="connsiteX15" fmla="*/ 2307577 w 6646445"/>
              <a:gd name="connsiteY15" fmla="*/ 0 h 46162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646445" h="4616222">
                <a:moveTo>
                  <a:pt x="2307577" y="0"/>
                </a:moveTo>
                <a:cubicBezTo>
                  <a:pt x="2350933" y="0"/>
                  <a:pt x="2399110" y="0"/>
                  <a:pt x="2437649" y="4817"/>
                </a:cubicBezTo>
                <a:lnTo>
                  <a:pt x="2437649" y="0"/>
                </a:lnTo>
                <a:lnTo>
                  <a:pt x="3368763" y="0"/>
                </a:lnTo>
                <a:lnTo>
                  <a:pt x="3484934" y="0"/>
                </a:lnTo>
                <a:lnTo>
                  <a:pt x="5977490" y="0"/>
                </a:lnTo>
                <a:lnTo>
                  <a:pt x="6646445" y="0"/>
                </a:lnTo>
                <a:lnTo>
                  <a:pt x="6646445" y="4616222"/>
                </a:lnTo>
                <a:lnTo>
                  <a:pt x="5977490" y="4616222"/>
                </a:lnTo>
                <a:lnTo>
                  <a:pt x="3484934" y="4616222"/>
                </a:lnTo>
                <a:lnTo>
                  <a:pt x="3368763" y="4616222"/>
                </a:lnTo>
                <a:lnTo>
                  <a:pt x="2437649" y="4616222"/>
                </a:lnTo>
                <a:lnTo>
                  <a:pt x="2437649" y="4611405"/>
                </a:lnTo>
                <a:cubicBezTo>
                  <a:pt x="2394293" y="4616222"/>
                  <a:pt x="2350933" y="4616222"/>
                  <a:pt x="2307577" y="4616222"/>
                </a:cubicBezTo>
                <a:cubicBezTo>
                  <a:pt x="1030940" y="4616222"/>
                  <a:pt x="0" y="3585043"/>
                  <a:pt x="0" y="2308112"/>
                </a:cubicBezTo>
                <a:cubicBezTo>
                  <a:pt x="0" y="1031183"/>
                  <a:pt x="1035760" y="0"/>
                  <a:pt x="2307577" y="0"/>
                </a:cubicBezTo>
                <a:close/>
              </a:path>
            </a:pathLst>
          </a:custGeom>
          <a:solidFill>
            <a:srgbClr val="FFFFFF">
              <a:lumMod val="95000"/>
            </a:srgbClr>
          </a:solidFill>
        </p:spPr>
      </p:pic>
      <p:sp>
        <p:nvSpPr>
          <p:cNvPr id="5" name="Text Placeholder 4">
            <a:extLst>
              <a:ext uri="{FF2B5EF4-FFF2-40B4-BE49-F238E27FC236}">
                <a16:creationId xmlns:a16="http://schemas.microsoft.com/office/drawing/2014/main" id="{88348178-9C8F-CFFA-9C67-715EDE079D7A}"/>
              </a:ext>
            </a:extLst>
          </p:cNvPr>
          <p:cNvSpPr>
            <a:spLocks noGrp="1"/>
          </p:cNvSpPr>
          <p:nvPr>
            <p:ph type="body" sz="quarter" idx="17"/>
          </p:nvPr>
        </p:nvSpPr>
        <p:spPr/>
        <p:txBody>
          <a:bodyPr/>
          <a:lstStyle/>
          <a:p>
            <a:r>
              <a:rPr lang="en-US" dirty="0"/>
              <a:t>03</a:t>
            </a:r>
          </a:p>
        </p:txBody>
      </p:sp>
      <p:pic>
        <p:nvPicPr>
          <p:cNvPr id="9" name="Picture 8">
            <a:extLst>
              <a:ext uri="{FF2B5EF4-FFF2-40B4-BE49-F238E27FC236}">
                <a16:creationId xmlns:a16="http://schemas.microsoft.com/office/drawing/2014/main" id="{FEC61E8B-008D-8706-3DA8-31706E842B32}"/>
              </a:ext>
            </a:extLst>
          </p:cNvPr>
          <p:cNvPicPr>
            <a:picLocks noChangeAspect="1"/>
          </p:cNvPicPr>
          <p:nvPr/>
        </p:nvPicPr>
        <p:blipFill>
          <a:blip r:embed="rId3">
            <a:alphaModFix amt="83000"/>
            <a:extLst>
              <a:ext uri="{28A0092B-C50C-407E-A947-70E740481C1C}">
                <a14:useLocalDpi xmlns:a14="http://schemas.microsoft.com/office/drawing/2010/main" val="0"/>
              </a:ext>
            </a:extLst>
          </a:blip>
          <a:stretch>
            <a:fillRect/>
          </a:stretch>
        </p:blipFill>
        <p:spPr>
          <a:xfrm rot="20606857">
            <a:off x="9145002" y="3240312"/>
            <a:ext cx="4222737" cy="4222737"/>
          </a:xfrm>
          <a:prstGeom prst="rect">
            <a:avLst/>
          </a:prstGeom>
        </p:spPr>
      </p:pic>
      <p:sp>
        <p:nvSpPr>
          <p:cNvPr id="10" name="Rectangle 9">
            <a:extLst>
              <a:ext uri="{FF2B5EF4-FFF2-40B4-BE49-F238E27FC236}">
                <a16:creationId xmlns:a16="http://schemas.microsoft.com/office/drawing/2014/main" id="{4A91F23F-491F-98A8-0878-1F33009A3408}"/>
              </a:ext>
            </a:extLst>
          </p:cNvPr>
          <p:cNvSpPr/>
          <p:nvPr/>
        </p:nvSpPr>
        <p:spPr>
          <a:xfrm>
            <a:off x="2483238" y="2558689"/>
            <a:ext cx="7620882" cy="87768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29" dirty="0">
              <a:latin typeface="Montserrat" panose="00000500000000000000" pitchFamily="50" charset="0"/>
            </a:endParaRPr>
          </a:p>
        </p:txBody>
      </p:sp>
      <p:sp>
        <p:nvSpPr>
          <p:cNvPr id="11" name="TextBox 10">
            <a:extLst>
              <a:ext uri="{FF2B5EF4-FFF2-40B4-BE49-F238E27FC236}">
                <a16:creationId xmlns:a16="http://schemas.microsoft.com/office/drawing/2014/main" id="{1A2B24CA-D841-9F3C-42FE-A107AF4D9261}"/>
              </a:ext>
            </a:extLst>
          </p:cNvPr>
          <p:cNvSpPr txBox="1"/>
          <p:nvPr/>
        </p:nvSpPr>
        <p:spPr>
          <a:xfrm>
            <a:off x="2607207" y="2569607"/>
            <a:ext cx="7211911" cy="830997"/>
          </a:xfrm>
          <a:prstGeom prst="rect">
            <a:avLst/>
          </a:prstGeom>
          <a:noFill/>
        </p:spPr>
        <p:txBody>
          <a:bodyPr wrap="none" rtlCol="0">
            <a:spAutoFit/>
          </a:bodyPr>
          <a:lstStyle/>
          <a:p>
            <a:r>
              <a:rPr lang="en-US" sz="4800" b="1" spc="324" dirty="0">
                <a:solidFill>
                  <a:srgbClr val="1F8E47"/>
                </a:solidFill>
                <a:latin typeface="Calibri" panose="020F0502020204030204" pitchFamily="34" charset="0"/>
                <a:cs typeface="Calibri" panose="020F0502020204030204" pitchFamily="34" charset="0"/>
              </a:rPr>
              <a:t>TRY</a:t>
            </a:r>
            <a:r>
              <a:rPr lang="en-US" sz="2800" b="1" spc="324" dirty="0">
                <a:solidFill>
                  <a:srgbClr val="1F8E47"/>
                </a:solidFill>
                <a:latin typeface="Calibri" panose="020F0502020204030204" pitchFamily="34" charset="0"/>
                <a:cs typeface="Calibri" panose="020F0502020204030204" pitchFamily="34" charset="0"/>
              </a:rPr>
              <a:t>— Mini Greenhouse Experiment</a:t>
            </a:r>
          </a:p>
        </p:txBody>
      </p:sp>
      <p:sp>
        <p:nvSpPr>
          <p:cNvPr id="20" name="Rectangle 19">
            <a:extLst>
              <a:ext uri="{FF2B5EF4-FFF2-40B4-BE49-F238E27FC236}">
                <a16:creationId xmlns:a16="http://schemas.microsoft.com/office/drawing/2014/main" id="{AABBAAAE-D1C3-BF2B-7B88-CE6EBFC80B72}"/>
              </a:ext>
            </a:extLst>
          </p:cNvPr>
          <p:cNvSpPr/>
          <p:nvPr/>
        </p:nvSpPr>
        <p:spPr>
          <a:xfrm>
            <a:off x="4396968" y="3435405"/>
            <a:ext cx="6130062" cy="1304193"/>
          </a:xfrm>
          <a:prstGeom prst="rect">
            <a:avLst/>
          </a:prstGeom>
          <a:solidFill>
            <a:srgbClr val="82C2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29" dirty="0">
              <a:solidFill>
                <a:srgbClr val="82C248"/>
              </a:solidFill>
              <a:latin typeface="Montserrat" panose="00000500000000000000" pitchFamily="50" charset="0"/>
            </a:endParaRPr>
          </a:p>
        </p:txBody>
      </p:sp>
      <p:sp>
        <p:nvSpPr>
          <p:cNvPr id="2" name="TextBox 1">
            <a:extLst>
              <a:ext uri="{FF2B5EF4-FFF2-40B4-BE49-F238E27FC236}">
                <a16:creationId xmlns:a16="http://schemas.microsoft.com/office/drawing/2014/main" id="{564766A3-8622-8E98-355A-381595BF04E9}"/>
              </a:ext>
            </a:extLst>
          </p:cNvPr>
          <p:cNvSpPr txBox="1"/>
          <p:nvPr/>
        </p:nvSpPr>
        <p:spPr>
          <a:xfrm>
            <a:off x="4728438" y="3486632"/>
            <a:ext cx="5684292" cy="1200329"/>
          </a:xfrm>
          <a:prstGeom prst="rect">
            <a:avLst/>
          </a:prstGeom>
          <a:noFill/>
        </p:spPr>
        <p:txBody>
          <a:bodyPr wrap="square" rtlCol="0">
            <a:spAutoFit/>
          </a:bodyPr>
          <a:lstStyle/>
          <a:p>
            <a:pPr algn="ctr"/>
            <a:r>
              <a:rPr lang="en-US" sz="2400" spc="324" dirty="0">
                <a:solidFill>
                  <a:schemeClr val="bg1"/>
                </a:solidFill>
                <a:latin typeface="Calibri" panose="020F0502020204030204" pitchFamily="34" charset="0"/>
                <a:cs typeface="Calibri" panose="020F0502020204030204" pitchFamily="34" charset="0"/>
              </a:rPr>
              <a:t>A simple, visual demonstration of how heat becomes trapped in the atmosphere.</a:t>
            </a:r>
            <a:endParaRPr lang="en-IN" sz="2400" dirty="0">
              <a:solidFill>
                <a:schemeClr val="bg1"/>
              </a:solidFill>
            </a:endParaRPr>
          </a:p>
        </p:txBody>
      </p:sp>
    </p:spTree>
    <p:extLst>
      <p:ext uri="{BB962C8B-B14F-4D97-AF65-F5344CB8AC3E}">
        <p14:creationId xmlns:p14="http://schemas.microsoft.com/office/powerpoint/2010/main" val="31756811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442EC090-DF94-3C94-A866-ED84DE4CF6E2}"/>
              </a:ext>
            </a:extLst>
          </p:cNvPr>
          <p:cNvSpPr>
            <a:spLocks noGrp="1"/>
          </p:cNvSpPr>
          <p:nvPr>
            <p:ph type="body" sz="quarter" idx="18"/>
          </p:nvPr>
        </p:nvSpPr>
        <p:spPr>
          <a:xfrm>
            <a:off x="675020" y="3392026"/>
            <a:ext cx="2936859" cy="1049221"/>
          </a:xfrm>
        </p:spPr>
        <p:txBody>
          <a:bodyPr/>
          <a:lstStyle/>
          <a:p>
            <a:r>
              <a:rPr lang="en-US" dirty="0"/>
              <a:t>Part 3: TRY — Mini Greenhouse Experiment</a:t>
            </a:r>
          </a:p>
        </p:txBody>
      </p:sp>
      <p:sp>
        <p:nvSpPr>
          <p:cNvPr id="3" name="Text Placeholder 2">
            <a:extLst>
              <a:ext uri="{FF2B5EF4-FFF2-40B4-BE49-F238E27FC236}">
                <a16:creationId xmlns:a16="http://schemas.microsoft.com/office/drawing/2014/main" id="{73A04135-B416-9899-912F-E58531A8491C}"/>
              </a:ext>
            </a:extLst>
          </p:cNvPr>
          <p:cNvSpPr>
            <a:spLocks noGrp="1"/>
          </p:cNvSpPr>
          <p:nvPr>
            <p:ph type="body" sz="quarter" idx="19"/>
          </p:nvPr>
        </p:nvSpPr>
        <p:spPr/>
        <p:txBody>
          <a:bodyPr/>
          <a:lstStyle/>
          <a:p>
            <a:r>
              <a:rPr lang="en-IN" dirty="0"/>
              <a:t>03</a:t>
            </a:r>
          </a:p>
        </p:txBody>
      </p:sp>
      <p:pic>
        <p:nvPicPr>
          <p:cNvPr id="8" name="Picture Placeholder 7">
            <a:extLst>
              <a:ext uri="{FF2B5EF4-FFF2-40B4-BE49-F238E27FC236}">
                <a16:creationId xmlns:a16="http://schemas.microsoft.com/office/drawing/2014/main" id="{E4263ABD-16E5-5107-6843-05388E4EC3A2}"/>
              </a:ext>
            </a:extLst>
          </p:cNvPr>
          <p:cNvPicPr>
            <a:picLocks noGrp="1" noChangeAspect="1"/>
          </p:cNvPicPr>
          <p:nvPr>
            <p:ph type="pic" sz="quarter" idx="10"/>
          </p:nvPr>
        </p:nvPicPr>
        <p:blipFill>
          <a:blip r:embed="rId2"/>
          <a:srcRect l="540" r="540"/>
          <a:stretch>
            <a:fillRect/>
          </a:stretch>
        </p:blipFill>
        <p:spPr>
          <a:custGeom>
            <a:avLst/>
            <a:gdLst>
              <a:gd name="connsiteX0" fmla="*/ 0 w 1511252"/>
              <a:gd name="connsiteY0" fmla="*/ 0 h 3351974"/>
              <a:gd name="connsiteX1" fmla="*/ 1511252 w 1511252"/>
              <a:gd name="connsiteY1" fmla="*/ 0 h 3351974"/>
              <a:gd name="connsiteX2" fmla="*/ 1511252 w 1511252"/>
              <a:gd name="connsiteY2" fmla="*/ 3351974 h 3351974"/>
              <a:gd name="connsiteX3" fmla="*/ 0 w 1511252"/>
              <a:gd name="connsiteY3" fmla="*/ 3351974 h 3351974"/>
            </a:gdLst>
            <a:ahLst/>
            <a:cxnLst>
              <a:cxn ang="0">
                <a:pos x="connsiteX0" y="connsiteY0"/>
              </a:cxn>
              <a:cxn ang="0">
                <a:pos x="connsiteX1" y="connsiteY1"/>
              </a:cxn>
              <a:cxn ang="0">
                <a:pos x="connsiteX2" y="connsiteY2"/>
              </a:cxn>
              <a:cxn ang="0">
                <a:pos x="connsiteX3" y="connsiteY3"/>
              </a:cxn>
            </a:cxnLst>
            <a:rect l="l" t="t" r="r" b="b"/>
            <a:pathLst>
              <a:path w="1511252" h="3351974">
                <a:moveTo>
                  <a:pt x="0" y="0"/>
                </a:moveTo>
                <a:lnTo>
                  <a:pt x="1511252" y="0"/>
                </a:lnTo>
                <a:lnTo>
                  <a:pt x="1511252" y="3351974"/>
                </a:lnTo>
                <a:lnTo>
                  <a:pt x="0" y="3351974"/>
                </a:lnTo>
                <a:close/>
              </a:path>
            </a:pathLst>
          </a:custGeom>
          <a:solidFill>
            <a:srgbClr val="FFFFFF">
              <a:lumMod val="95000"/>
            </a:srgbClr>
          </a:solidFill>
        </p:spPr>
      </p:pic>
      <p:sp>
        <p:nvSpPr>
          <p:cNvPr id="5" name="Text Placeholder 4">
            <a:extLst>
              <a:ext uri="{FF2B5EF4-FFF2-40B4-BE49-F238E27FC236}">
                <a16:creationId xmlns:a16="http://schemas.microsoft.com/office/drawing/2014/main" id="{FD3BBE8E-C986-4C57-19C1-1F296CBBF522}"/>
              </a:ext>
            </a:extLst>
          </p:cNvPr>
          <p:cNvSpPr>
            <a:spLocks noGrp="1"/>
          </p:cNvSpPr>
          <p:nvPr>
            <p:ph type="body" sz="quarter" idx="20"/>
          </p:nvPr>
        </p:nvSpPr>
        <p:spPr>
          <a:xfrm>
            <a:off x="4594468" y="2045704"/>
            <a:ext cx="6961476" cy="2537726"/>
          </a:xfrm>
        </p:spPr>
        <p:txBody>
          <a:bodyPr/>
          <a:lstStyle/>
          <a:p>
            <a:pPr marL="0" indent="0">
              <a:lnSpc>
                <a:spcPct val="100000"/>
              </a:lnSpc>
            </a:pPr>
            <a:r>
              <a:rPr lang="en-US" b="1" dirty="0"/>
              <a:t>Materials</a:t>
            </a:r>
          </a:p>
          <a:p>
            <a:pPr marL="342900" indent="-342900">
              <a:lnSpc>
                <a:spcPct val="100000"/>
              </a:lnSpc>
              <a:buFont typeface="Arial" panose="020B0604020202020204" pitchFamily="34" charset="0"/>
              <a:buChar char="•"/>
            </a:pPr>
            <a:r>
              <a:rPr lang="en-US" dirty="0"/>
              <a:t>Transparent jar or large glass</a:t>
            </a:r>
          </a:p>
          <a:p>
            <a:pPr marL="342900" indent="-342900">
              <a:lnSpc>
                <a:spcPct val="100000"/>
              </a:lnSpc>
              <a:buFont typeface="Arial" panose="020B0604020202020204" pitchFamily="34" charset="0"/>
              <a:buChar char="•"/>
            </a:pPr>
            <a:r>
              <a:rPr lang="en-US" dirty="0"/>
              <a:t>Plastic wrap</a:t>
            </a:r>
          </a:p>
          <a:p>
            <a:pPr marL="342900" indent="-342900">
              <a:lnSpc>
                <a:spcPct val="100000"/>
              </a:lnSpc>
              <a:buFont typeface="Arial" panose="020B0604020202020204" pitchFamily="34" charset="0"/>
              <a:buChar char="•"/>
            </a:pPr>
            <a:r>
              <a:rPr lang="en-US" dirty="0"/>
              <a:t>Thermometer</a:t>
            </a:r>
          </a:p>
          <a:p>
            <a:pPr marL="342900" indent="-342900">
              <a:lnSpc>
                <a:spcPct val="100000"/>
              </a:lnSpc>
              <a:buFont typeface="Arial" panose="020B0604020202020204" pitchFamily="34" charset="0"/>
              <a:buChar char="•"/>
            </a:pPr>
            <a:r>
              <a:rPr lang="en-US" dirty="0"/>
              <a:t>Lamp or direct sunlight</a:t>
            </a:r>
            <a:endParaRPr lang="en-IN" dirty="0"/>
          </a:p>
        </p:txBody>
      </p:sp>
      <p:sp>
        <p:nvSpPr>
          <p:cNvPr id="6" name="Text Placeholder 5">
            <a:extLst>
              <a:ext uri="{FF2B5EF4-FFF2-40B4-BE49-F238E27FC236}">
                <a16:creationId xmlns:a16="http://schemas.microsoft.com/office/drawing/2014/main" id="{B28723BE-DCBB-2505-7BD3-9DB63A7A0B6D}"/>
              </a:ext>
            </a:extLst>
          </p:cNvPr>
          <p:cNvSpPr>
            <a:spLocks noGrp="1"/>
          </p:cNvSpPr>
          <p:nvPr>
            <p:ph type="body" sz="quarter" idx="16"/>
          </p:nvPr>
        </p:nvSpPr>
        <p:spPr>
          <a:xfrm>
            <a:off x="4594468" y="761603"/>
            <a:ext cx="7452751" cy="803654"/>
          </a:xfrm>
        </p:spPr>
        <p:txBody>
          <a:bodyPr/>
          <a:lstStyle/>
          <a:p>
            <a:r>
              <a:rPr lang="en-US" dirty="0">
                <a:solidFill>
                  <a:srgbClr val="1F8E47"/>
                </a:solidFill>
              </a:rPr>
              <a:t>Experiment: Modelling the Greenhouse Effect</a:t>
            </a:r>
            <a:endParaRPr lang="en-IN" dirty="0">
              <a:solidFill>
                <a:srgbClr val="1F8E47"/>
              </a:solidFill>
            </a:endParaRPr>
          </a:p>
        </p:txBody>
      </p:sp>
    </p:spTree>
    <p:extLst>
      <p:ext uri="{BB962C8B-B14F-4D97-AF65-F5344CB8AC3E}">
        <p14:creationId xmlns:p14="http://schemas.microsoft.com/office/powerpoint/2010/main" val="3557182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2E4336-8D22-C683-1097-EBBEBBB6908F}"/>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3D8FB331-208D-B751-E6F8-EC889538C89A}"/>
              </a:ext>
            </a:extLst>
          </p:cNvPr>
          <p:cNvSpPr>
            <a:spLocks noGrp="1"/>
          </p:cNvSpPr>
          <p:nvPr>
            <p:ph type="body" sz="quarter" idx="18"/>
          </p:nvPr>
        </p:nvSpPr>
        <p:spPr>
          <a:xfrm>
            <a:off x="675020" y="3392026"/>
            <a:ext cx="2936859" cy="1049221"/>
          </a:xfrm>
        </p:spPr>
        <p:txBody>
          <a:bodyPr/>
          <a:lstStyle/>
          <a:p>
            <a:r>
              <a:rPr lang="en-US" dirty="0"/>
              <a:t>Part 3: TRY — Mini Greenhouse Experiment</a:t>
            </a:r>
          </a:p>
        </p:txBody>
      </p:sp>
      <p:sp>
        <p:nvSpPr>
          <p:cNvPr id="3" name="Text Placeholder 2">
            <a:extLst>
              <a:ext uri="{FF2B5EF4-FFF2-40B4-BE49-F238E27FC236}">
                <a16:creationId xmlns:a16="http://schemas.microsoft.com/office/drawing/2014/main" id="{EB4CE498-3A7F-D802-7609-F2F8F1711A00}"/>
              </a:ext>
            </a:extLst>
          </p:cNvPr>
          <p:cNvSpPr>
            <a:spLocks noGrp="1"/>
          </p:cNvSpPr>
          <p:nvPr>
            <p:ph type="body" sz="quarter" idx="19"/>
          </p:nvPr>
        </p:nvSpPr>
        <p:spPr/>
        <p:txBody>
          <a:bodyPr/>
          <a:lstStyle/>
          <a:p>
            <a:r>
              <a:rPr lang="en-IN" dirty="0"/>
              <a:t>03</a:t>
            </a:r>
          </a:p>
        </p:txBody>
      </p:sp>
      <p:pic>
        <p:nvPicPr>
          <p:cNvPr id="8" name="Picture Placeholder 7">
            <a:extLst>
              <a:ext uri="{FF2B5EF4-FFF2-40B4-BE49-F238E27FC236}">
                <a16:creationId xmlns:a16="http://schemas.microsoft.com/office/drawing/2014/main" id="{F706BD82-11D9-3F11-C210-6E3114F1D5B5}"/>
              </a:ext>
            </a:extLst>
          </p:cNvPr>
          <p:cNvPicPr>
            <a:picLocks noGrp="1" noChangeAspect="1"/>
          </p:cNvPicPr>
          <p:nvPr>
            <p:ph type="pic" sz="quarter" idx="10"/>
          </p:nvPr>
        </p:nvPicPr>
        <p:blipFill>
          <a:blip r:embed="rId2"/>
          <a:srcRect l="540" r="540"/>
          <a:stretch>
            <a:fillRect/>
          </a:stretch>
        </p:blipFill>
        <p:spPr>
          <a:custGeom>
            <a:avLst/>
            <a:gdLst>
              <a:gd name="connsiteX0" fmla="*/ 0 w 1511252"/>
              <a:gd name="connsiteY0" fmla="*/ 0 h 3351974"/>
              <a:gd name="connsiteX1" fmla="*/ 1511252 w 1511252"/>
              <a:gd name="connsiteY1" fmla="*/ 0 h 3351974"/>
              <a:gd name="connsiteX2" fmla="*/ 1511252 w 1511252"/>
              <a:gd name="connsiteY2" fmla="*/ 3351974 h 3351974"/>
              <a:gd name="connsiteX3" fmla="*/ 0 w 1511252"/>
              <a:gd name="connsiteY3" fmla="*/ 3351974 h 3351974"/>
            </a:gdLst>
            <a:ahLst/>
            <a:cxnLst>
              <a:cxn ang="0">
                <a:pos x="connsiteX0" y="connsiteY0"/>
              </a:cxn>
              <a:cxn ang="0">
                <a:pos x="connsiteX1" y="connsiteY1"/>
              </a:cxn>
              <a:cxn ang="0">
                <a:pos x="connsiteX2" y="connsiteY2"/>
              </a:cxn>
              <a:cxn ang="0">
                <a:pos x="connsiteX3" y="connsiteY3"/>
              </a:cxn>
            </a:cxnLst>
            <a:rect l="l" t="t" r="r" b="b"/>
            <a:pathLst>
              <a:path w="1511252" h="3351974">
                <a:moveTo>
                  <a:pt x="0" y="0"/>
                </a:moveTo>
                <a:lnTo>
                  <a:pt x="1511252" y="0"/>
                </a:lnTo>
                <a:lnTo>
                  <a:pt x="1511252" y="3351974"/>
                </a:lnTo>
                <a:lnTo>
                  <a:pt x="0" y="3351974"/>
                </a:lnTo>
                <a:close/>
              </a:path>
            </a:pathLst>
          </a:custGeom>
          <a:solidFill>
            <a:srgbClr val="FFFFFF">
              <a:lumMod val="95000"/>
            </a:srgbClr>
          </a:solidFill>
        </p:spPr>
      </p:pic>
      <p:sp>
        <p:nvSpPr>
          <p:cNvPr id="5" name="Text Placeholder 4">
            <a:extLst>
              <a:ext uri="{FF2B5EF4-FFF2-40B4-BE49-F238E27FC236}">
                <a16:creationId xmlns:a16="http://schemas.microsoft.com/office/drawing/2014/main" id="{79EF9D39-2D39-44C0-4780-EC2432E783C7}"/>
              </a:ext>
            </a:extLst>
          </p:cNvPr>
          <p:cNvSpPr>
            <a:spLocks noGrp="1"/>
          </p:cNvSpPr>
          <p:nvPr>
            <p:ph type="body" sz="quarter" idx="20"/>
          </p:nvPr>
        </p:nvSpPr>
        <p:spPr>
          <a:xfrm>
            <a:off x="4594468" y="2045704"/>
            <a:ext cx="6961476" cy="3017786"/>
          </a:xfrm>
        </p:spPr>
        <p:txBody>
          <a:bodyPr/>
          <a:lstStyle/>
          <a:p>
            <a:pPr marL="0" indent="0">
              <a:lnSpc>
                <a:spcPct val="100000"/>
              </a:lnSpc>
            </a:pPr>
            <a:r>
              <a:rPr lang="en-US" b="1" dirty="0"/>
              <a:t>Instructions</a:t>
            </a:r>
          </a:p>
          <a:p>
            <a:pPr marL="342900" indent="-342900">
              <a:lnSpc>
                <a:spcPct val="100000"/>
              </a:lnSpc>
              <a:buFont typeface="Arial" panose="020B0604020202020204" pitchFamily="34" charset="0"/>
              <a:buChar char="•"/>
            </a:pPr>
            <a:r>
              <a:rPr lang="en-US" dirty="0"/>
              <a:t>Place the thermometer inside the jar.</a:t>
            </a:r>
          </a:p>
          <a:p>
            <a:pPr marL="342900" indent="-342900">
              <a:lnSpc>
                <a:spcPct val="100000"/>
              </a:lnSpc>
              <a:buFont typeface="Arial" panose="020B0604020202020204" pitchFamily="34" charset="0"/>
              <a:buChar char="•"/>
            </a:pPr>
            <a:r>
              <a:rPr lang="en-US" dirty="0"/>
              <a:t>Seal the opening tightly with plastic wrap.</a:t>
            </a:r>
          </a:p>
          <a:p>
            <a:pPr marL="342900" indent="-342900">
              <a:lnSpc>
                <a:spcPct val="100000"/>
              </a:lnSpc>
              <a:buFont typeface="Arial" panose="020B0604020202020204" pitchFamily="34" charset="0"/>
              <a:buChar char="•"/>
            </a:pPr>
            <a:r>
              <a:rPr lang="en-US" dirty="0"/>
              <a:t>Record the starting temperature.</a:t>
            </a:r>
          </a:p>
          <a:p>
            <a:pPr marL="342900" indent="-342900">
              <a:lnSpc>
                <a:spcPct val="100000"/>
              </a:lnSpc>
              <a:buFont typeface="Arial" panose="020B0604020202020204" pitchFamily="34" charset="0"/>
              <a:buChar char="•"/>
            </a:pPr>
            <a:r>
              <a:rPr lang="en-US" dirty="0"/>
              <a:t>Place under a lamp for 10 minutes.</a:t>
            </a:r>
          </a:p>
          <a:p>
            <a:pPr marL="342900" indent="-342900">
              <a:lnSpc>
                <a:spcPct val="100000"/>
              </a:lnSpc>
              <a:buFont typeface="Arial" panose="020B0604020202020204" pitchFamily="34" charset="0"/>
              <a:buChar char="•"/>
            </a:pPr>
            <a:r>
              <a:rPr lang="en-US" dirty="0"/>
              <a:t>Record the temperature again.</a:t>
            </a:r>
            <a:endParaRPr lang="en-IN" dirty="0"/>
          </a:p>
        </p:txBody>
      </p:sp>
      <p:sp>
        <p:nvSpPr>
          <p:cNvPr id="6" name="Text Placeholder 5">
            <a:extLst>
              <a:ext uri="{FF2B5EF4-FFF2-40B4-BE49-F238E27FC236}">
                <a16:creationId xmlns:a16="http://schemas.microsoft.com/office/drawing/2014/main" id="{1DFA429A-1653-AD52-096F-264A11B05690}"/>
              </a:ext>
            </a:extLst>
          </p:cNvPr>
          <p:cNvSpPr>
            <a:spLocks noGrp="1"/>
          </p:cNvSpPr>
          <p:nvPr>
            <p:ph type="body" sz="quarter" idx="16"/>
          </p:nvPr>
        </p:nvSpPr>
        <p:spPr>
          <a:xfrm>
            <a:off x="4594468" y="761603"/>
            <a:ext cx="7452751" cy="803654"/>
          </a:xfrm>
        </p:spPr>
        <p:txBody>
          <a:bodyPr/>
          <a:lstStyle/>
          <a:p>
            <a:r>
              <a:rPr lang="en-US" dirty="0">
                <a:solidFill>
                  <a:srgbClr val="1F8E47"/>
                </a:solidFill>
              </a:rPr>
              <a:t>Experiment: Modelling the Greenhouse Effect</a:t>
            </a:r>
            <a:endParaRPr lang="en-IN" dirty="0">
              <a:solidFill>
                <a:srgbClr val="1F8E47"/>
              </a:solidFill>
            </a:endParaRPr>
          </a:p>
        </p:txBody>
      </p:sp>
    </p:spTree>
    <p:extLst>
      <p:ext uri="{BB962C8B-B14F-4D97-AF65-F5344CB8AC3E}">
        <p14:creationId xmlns:p14="http://schemas.microsoft.com/office/powerpoint/2010/main" val="9170902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AE5CD8-D60C-6090-1CDC-BB95E5EBF954}"/>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E775DF4A-4969-B8A8-006C-098E19C099C0}"/>
              </a:ext>
            </a:extLst>
          </p:cNvPr>
          <p:cNvSpPr>
            <a:spLocks noGrp="1"/>
          </p:cNvSpPr>
          <p:nvPr>
            <p:ph type="body" sz="quarter" idx="18"/>
          </p:nvPr>
        </p:nvSpPr>
        <p:spPr>
          <a:xfrm>
            <a:off x="675020" y="3392026"/>
            <a:ext cx="2936859" cy="1049221"/>
          </a:xfrm>
        </p:spPr>
        <p:txBody>
          <a:bodyPr/>
          <a:lstStyle/>
          <a:p>
            <a:r>
              <a:rPr lang="en-US" dirty="0"/>
              <a:t>Part 3: TRY — Mini Greenhouse Experiment</a:t>
            </a:r>
          </a:p>
        </p:txBody>
      </p:sp>
      <p:sp>
        <p:nvSpPr>
          <p:cNvPr id="3" name="Text Placeholder 2">
            <a:extLst>
              <a:ext uri="{FF2B5EF4-FFF2-40B4-BE49-F238E27FC236}">
                <a16:creationId xmlns:a16="http://schemas.microsoft.com/office/drawing/2014/main" id="{08E19D91-E7E4-855D-EFB5-D65289E2C98B}"/>
              </a:ext>
            </a:extLst>
          </p:cNvPr>
          <p:cNvSpPr>
            <a:spLocks noGrp="1"/>
          </p:cNvSpPr>
          <p:nvPr>
            <p:ph type="body" sz="quarter" idx="19"/>
          </p:nvPr>
        </p:nvSpPr>
        <p:spPr/>
        <p:txBody>
          <a:bodyPr/>
          <a:lstStyle/>
          <a:p>
            <a:r>
              <a:rPr lang="en-IN" dirty="0"/>
              <a:t>03</a:t>
            </a:r>
          </a:p>
        </p:txBody>
      </p:sp>
      <p:pic>
        <p:nvPicPr>
          <p:cNvPr id="8" name="Picture Placeholder 7">
            <a:extLst>
              <a:ext uri="{FF2B5EF4-FFF2-40B4-BE49-F238E27FC236}">
                <a16:creationId xmlns:a16="http://schemas.microsoft.com/office/drawing/2014/main" id="{0C69CA30-9C00-D1D6-8A18-A7F33C3A5747}"/>
              </a:ext>
            </a:extLst>
          </p:cNvPr>
          <p:cNvPicPr>
            <a:picLocks noGrp="1" noChangeAspect="1"/>
          </p:cNvPicPr>
          <p:nvPr>
            <p:ph type="pic" sz="quarter" idx="10"/>
          </p:nvPr>
        </p:nvPicPr>
        <p:blipFill>
          <a:blip r:embed="rId2"/>
          <a:srcRect l="540" r="540"/>
          <a:stretch>
            <a:fillRect/>
          </a:stretch>
        </p:blipFill>
        <p:spPr>
          <a:custGeom>
            <a:avLst/>
            <a:gdLst>
              <a:gd name="connsiteX0" fmla="*/ 0 w 1511252"/>
              <a:gd name="connsiteY0" fmla="*/ 0 h 3351974"/>
              <a:gd name="connsiteX1" fmla="*/ 1511252 w 1511252"/>
              <a:gd name="connsiteY1" fmla="*/ 0 h 3351974"/>
              <a:gd name="connsiteX2" fmla="*/ 1511252 w 1511252"/>
              <a:gd name="connsiteY2" fmla="*/ 3351974 h 3351974"/>
              <a:gd name="connsiteX3" fmla="*/ 0 w 1511252"/>
              <a:gd name="connsiteY3" fmla="*/ 3351974 h 3351974"/>
            </a:gdLst>
            <a:ahLst/>
            <a:cxnLst>
              <a:cxn ang="0">
                <a:pos x="connsiteX0" y="connsiteY0"/>
              </a:cxn>
              <a:cxn ang="0">
                <a:pos x="connsiteX1" y="connsiteY1"/>
              </a:cxn>
              <a:cxn ang="0">
                <a:pos x="connsiteX2" y="connsiteY2"/>
              </a:cxn>
              <a:cxn ang="0">
                <a:pos x="connsiteX3" y="connsiteY3"/>
              </a:cxn>
            </a:cxnLst>
            <a:rect l="l" t="t" r="r" b="b"/>
            <a:pathLst>
              <a:path w="1511252" h="3351974">
                <a:moveTo>
                  <a:pt x="0" y="0"/>
                </a:moveTo>
                <a:lnTo>
                  <a:pt x="1511252" y="0"/>
                </a:lnTo>
                <a:lnTo>
                  <a:pt x="1511252" y="3351974"/>
                </a:lnTo>
                <a:lnTo>
                  <a:pt x="0" y="3351974"/>
                </a:lnTo>
                <a:close/>
              </a:path>
            </a:pathLst>
          </a:custGeom>
          <a:solidFill>
            <a:srgbClr val="FFFFFF">
              <a:lumMod val="95000"/>
            </a:srgbClr>
          </a:solidFill>
        </p:spPr>
      </p:pic>
      <p:sp>
        <p:nvSpPr>
          <p:cNvPr id="5" name="Text Placeholder 4">
            <a:extLst>
              <a:ext uri="{FF2B5EF4-FFF2-40B4-BE49-F238E27FC236}">
                <a16:creationId xmlns:a16="http://schemas.microsoft.com/office/drawing/2014/main" id="{AE286442-DBC4-FDEB-5ABE-AB9FBF886BAF}"/>
              </a:ext>
            </a:extLst>
          </p:cNvPr>
          <p:cNvSpPr>
            <a:spLocks noGrp="1"/>
          </p:cNvSpPr>
          <p:nvPr>
            <p:ph type="body" sz="quarter" idx="20"/>
          </p:nvPr>
        </p:nvSpPr>
        <p:spPr>
          <a:xfrm>
            <a:off x="4594468" y="2045704"/>
            <a:ext cx="6961476" cy="3017786"/>
          </a:xfrm>
        </p:spPr>
        <p:txBody>
          <a:bodyPr/>
          <a:lstStyle/>
          <a:p>
            <a:pPr marL="0" indent="0">
              <a:lnSpc>
                <a:spcPct val="100000"/>
              </a:lnSpc>
            </a:pPr>
            <a:r>
              <a:rPr lang="en-US" b="1" dirty="0"/>
              <a:t>What It Shows</a:t>
            </a:r>
          </a:p>
          <a:p>
            <a:pPr marL="0" indent="0">
              <a:lnSpc>
                <a:spcPct val="100000"/>
              </a:lnSpc>
            </a:pPr>
            <a:r>
              <a:rPr lang="en-US" dirty="0"/>
              <a:t>The sealed container traps heat, replicating at a small scale how increased greenhouse gases intensify warming in the atmosphere.</a:t>
            </a:r>
          </a:p>
          <a:p>
            <a:pPr marL="0" indent="0">
              <a:lnSpc>
                <a:spcPct val="100000"/>
              </a:lnSpc>
            </a:pPr>
            <a:r>
              <a:rPr lang="en-US" b="1" dirty="0">
                <a:solidFill>
                  <a:srgbClr val="5398A2"/>
                </a:solidFill>
              </a:rPr>
              <a:t>Reflection Prompt</a:t>
            </a:r>
          </a:p>
          <a:p>
            <a:pPr marL="0" indent="0">
              <a:lnSpc>
                <a:spcPct val="100000"/>
              </a:lnSpc>
            </a:pPr>
            <a:r>
              <a:rPr lang="en-US" dirty="0">
                <a:solidFill>
                  <a:srgbClr val="5398A2"/>
                </a:solidFill>
              </a:rPr>
              <a:t>“How did seeing this physical model influence your understanding of how atmospheric warming works?”</a:t>
            </a:r>
            <a:endParaRPr lang="en-IN" dirty="0">
              <a:solidFill>
                <a:srgbClr val="5398A2"/>
              </a:solidFill>
            </a:endParaRPr>
          </a:p>
        </p:txBody>
      </p:sp>
      <p:sp>
        <p:nvSpPr>
          <p:cNvPr id="6" name="Text Placeholder 5">
            <a:extLst>
              <a:ext uri="{FF2B5EF4-FFF2-40B4-BE49-F238E27FC236}">
                <a16:creationId xmlns:a16="http://schemas.microsoft.com/office/drawing/2014/main" id="{25E8DAD9-E2C6-253C-9EFC-117FF91D98C7}"/>
              </a:ext>
            </a:extLst>
          </p:cNvPr>
          <p:cNvSpPr>
            <a:spLocks noGrp="1"/>
          </p:cNvSpPr>
          <p:nvPr>
            <p:ph type="body" sz="quarter" idx="16"/>
          </p:nvPr>
        </p:nvSpPr>
        <p:spPr>
          <a:xfrm>
            <a:off x="4594468" y="761603"/>
            <a:ext cx="7452751" cy="803654"/>
          </a:xfrm>
        </p:spPr>
        <p:txBody>
          <a:bodyPr/>
          <a:lstStyle/>
          <a:p>
            <a:r>
              <a:rPr lang="en-US" dirty="0">
                <a:solidFill>
                  <a:srgbClr val="1F8E47"/>
                </a:solidFill>
              </a:rPr>
              <a:t>Experiment: Modelling the Greenhouse Effect</a:t>
            </a:r>
            <a:endParaRPr lang="en-IN" dirty="0">
              <a:solidFill>
                <a:srgbClr val="1F8E47"/>
              </a:solidFill>
            </a:endParaRPr>
          </a:p>
        </p:txBody>
      </p:sp>
    </p:spTree>
    <p:extLst>
      <p:ext uri="{BB962C8B-B14F-4D97-AF65-F5344CB8AC3E}">
        <p14:creationId xmlns:p14="http://schemas.microsoft.com/office/powerpoint/2010/main" val="9434698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914DDA-E640-459B-CEB5-418A52DBCCDF}"/>
            </a:ext>
          </a:extLst>
        </p:cNvPr>
        <p:cNvGrpSpPr/>
        <p:nvPr/>
      </p:nvGrpSpPr>
      <p:grpSpPr>
        <a:xfrm>
          <a:off x="0" y="0"/>
          <a:ext cx="0" cy="0"/>
          <a:chOff x="0" y="0"/>
          <a:chExt cx="0" cy="0"/>
        </a:xfrm>
      </p:grpSpPr>
      <p:pic>
        <p:nvPicPr>
          <p:cNvPr id="11" name="Picture Placeholder 10">
            <a:extLst>
              <a:ext uri="{FF2B5EF4-FFF2-40B4-BE49-F238E27FC236}">
                <a16:creationId xmlns:a16="http://schemas.microsoft.com/office/drawing/2014/main" id="{5B5529AE-8AFA-F4BA-43B6-C454C076227A}"/>
              </a:ext>
            </a:extLst>
          </p:cNvPr>
          <p:cNvPicPr>
            <a:picLocks noGrp="1" noChangeAspect="1"/>
          </p:cNvPicPr>
          <p:nvPr>
            <p:ph type="pic" sz="quarter" idx="19"/>
          </p:nvPr>
        </p:nvPicPr>
        <p:blipFill>
          <a:blip r:embed="rId2"/>
          <a:srcRect l="9515" r="9515"/>
          <a:stretch>
            <a:fillRect/>
          </a:stretch>
        </p:blipFill>
        <p:spPr>
          <a:custGeom>
            <a:avLst/>
            <a:gdLst>
              <a:gd name="connsiteX0" fmla="*/ 2307577 w 6646445"/>
              <a:gd name="connsiteY0" fmla="*/ 0 h 4616222"/>
              <a:gd name="connsiteX1" fmla="*/ 2437649 w 6646445"/>
              <a:gd name="connsiteY1" fmla="*/ 4817 h 4616222"/>
              <a:gd name="connsiteX2" fmla="*/ 2437649 w 6646445"/>
              <a:gd name="connsiteY2" fmla="*/ 0 h 4616222"/>
              <a:gd name="connsiteX3" fmla="*/ 3368763 w 6646445"/>
              <a:gd name="connsiteY3" fmla="*/ 0 h 4616222"/>
              <a:gd name="connsiteX4" fmla="*/ 3484934 w 6646445"/>
              <a:gd name="connsiteY4" fmla="*/ 0 h 4616222"/>
              <a:gd name="connsiteX5" fmla="*/ 5977490 w 6646445"/>
              <a:gd name="connsiteY5" fmla="*/ 0 h 4616222"/>
              <a:gd name="connsiteX6" fmla="*/ 6646445 w 6646445"/>
              <a:gd name="connsiteY6" fmla="*/ 0 h 4616222"/>
              <a:gd name="connsiteX7" fmla="*/ 6646445 w 6646445"/>
              <a:gd name="connsiteY7" fmla="*/ 4616222 h 4616222"/>
              <a:gd name="connsiteX8" fmla="*/ 5977490 w 6646445"/>
              <a:gd name="connsiteY8" fmla="*/ 4616222 h 4616222"/>
              <a:gd name="connsiteX9" fmla="*/ 3484934 w 6646445"/>
              <a:gd name="connsiteY9" fmla="*/ 4616222 h 4616222"/>
              <a:gd name="connsiteX10" fmla="*/ 3368763 w 6646445"/>
              <a:gd name="connsiteY10" fmla="*/ 4616222 h 4616222"/>
              <a:gd name="connsiteX11" fmla="*/ 2437649 w 6646445"/>
              <a:gd name="connsiteY11" fmla="*/ 4616222 h 4616222"/>
              <a:gd name="connsiteX12" fmla="*/ 2437649 w 6646445"/>
              <a:gd name="connsiteY12" fmla="*/ 4611405 h 4616222"/>
              <a:gd name="connsiteX13" fmla="*/ 2307577 w 6646445"/>
              <a:gd name="connsiteY13" fmla="*/ 4616222 h 4616222"/>
              <a:gd name="connsiteX14" fmla="*/ 0 w 6646445"/>
              <a:gd name="connsiteY14" fmla="*/ 2308112 h 4616222"/>
              <a:gd name="connsiteX15" fmla="*/ 2307577 w 6646445"/>
              <a:gd name="connsiteY15" fmla="*/ 0 h 46162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646445" h="4616222">
                <a:moveTo>
                  <a:pt x="2307577" y="0"/>
                </a:moveTo>
                <a:cubicBezTo>
                  <a:pt x="2350933" y="0"/>
                  <a:pt x="2399110" y="0"/>
                  <a:pt x="2437649" y="4817"/>
                </a:cubicBezTo>
                <a:lnTo>
                  <a:pt x="2437649" y="0"/>
                </a:lnTo>
                <a:lnTo>
                  <a:pt x="3368763" y="0"/>
                </a:lnTo>
                <a:lnTo>
                  <a:pt x="3484934" y="0"/>
                </a:lnTo>
                <a:lnTo>
                  <a:pt x="5977490" y="0"/>
                </a:lnTo>
                <a:lnTo>
                  <a:pt x="6646445" y="0"/>
                </a:lnTo>
                <a:lnTo>
                  <a:pt x="6646445" y="4616222"/>
                </a:lnTo>
                <a:lnTo>
                  <a:pt x="5977490" y="4616222"/>
                </a:lnTo>
                <a:lnTo>
                  <a:pt x="3484934" y="4616222"/>
                </a:lnTo>
                <a:lnTo>
                  <a:pt x="3368763" y="4616222"/>
                </a:lnTo>
                <a:lnTo>
                  <a:pt x="2437649" y="4616222"/>
                </a:lnTo>
                <a:lnTo>
                  <a:pt x="2437649" y="4611405"/>
                </a:lnTo>
                <a:cubicBezTo>
                  <a:pt x="2394293" y="4616222"/>
                  <a:pt x="2350933" y="4616222"/>
                  <a:pt x="2307577" y="4616222"/>
                </a:cubicBezTo>
                <a:cubicBezTo>
                  <a:pt x="1030940" y="4616222"/>
                  <a:pt x="0" y="3585043"/>
                  <a:pt x="0" y="2308112"/>
                </a:cubicBezTo>
                <a:cubicBezTo>
                  <a:pt x="0" y="1031183"/>
                  <a:pt x="1035760" y="0"/>
                  <a:pt x="2307577" y="0"/>
                </a:cubicBezTo>
                <a:close/>
              </a:path>
            </a:pathLst>
          </a:custGeom>
          <a:solidFill>
            <a:srgbClr val="FFFFFF">
              <a:lumMod val="95000"/>
            </a:srgbClr>
          </a:solidFill>
        </p:spPr>
      </p:pic>
      <p:sp>
        <p:nvSpPr>
          <p:cNvPr id="5" name="Text Placeholder 4">
            <a:extLst>
              <a:ext uri="{FF2B5EF4-FFF2-40B4-BE49-F238E27FC236}">
                <a16:creationId xmlns:a16="http://schemas.microsoft.com/office/drawing/2014/main" id="{C6F612AD-BB25-234F-2957-0A4E69455F60}"/>
              </a:ext>
            </a:extLst>
          </p:cNvPr>
          <p:cNvSpPr>
            <a:spLocks noGrp="1"/>
          </p:cNvSpPr>
          <p:nvPr>
            <p:ph type="body" sz="quarter" idx="17"/>
          </p:nvPr>
        </p:nvSpPr>
        <p:spPr/>
        <p:txBody>
          <a:bodyPr/>
          <a:lstStyle/>
          <a:p>
            <a:r>
              <a:rPr lang="en-US" dirty="0"/>
              <a:t>04</a:t>
            </a:r>
          </a:p>
        </p:txBody>
      </p:sp>
      <p:pic>
        <p:nvPicPr>
          <p:cNvPr id="9" name="Picture 8">
            <a:extLst>
              <a:ext uri="{FF2B5EF4-FFF2-40B4-BE49-F238E27FC236}">
                <a16:creationId xmlns:a16="http://schemas.microsoft.com/office/drawing/2014/main" id="{E931CFE6-5354-2DF0-E789-0641B8EB0740}"/>
              </a:ext>
            </a:extLst>
          </p:cNvPr>
          <p:cNvPicPr>
            <a:picLocks noChangeAspect="1"/>
          </p:cNvPicPr>
          <p:nvPr/>
        </p:nvPicPr>
        <p:blipFill>
          <a:blip r:embed="rId3">
            <a:alphaModFix amt="83000"/>
            <a:extLst>
              <a:ext uri="{28A0092B-C50C-407E-A947-70E740481C1C}">
                <a14:useLocalDpi xmlns:a14="http://schemas.microsoft.com/office/drawing/2010/main" val="0"/>
              </a:ext>
            </a:extLst>
          </a:blip>
          <a:stretch>
            <a:fillRect/>
          </a:stretch>
        </p:blipFill>
        <p:spPr>
          <a:xfrm rot="20606857">
            <a:off x="9145002" y="3240312"/>
            <a:ext cx="4222737" cy="4222737"/>
          </a:xfrm>
          <a:prstGeom prst="rect">
            <a:avLst/>
          </a:prstGeom>
        </p:spPr>
      </p:pic>
      <p:sp>
        <p:nvSpPr>
          <p:cNvPr id="2" name="Rectangle 1">
            <a:extLst>
              <a:ext uri="{FF2B5EF4-FFF2-40B4-BE49-F238E27FC236}">
                <a16:creationId xmlns:a16="http://schemas.microsoft.com/office/drawing/2014/main" id="{AA9BD2FD-A20F-9B05-41E1-8E40D161CA15}"/>
              </a:ext>
            </a:extLst>
          </p:cNvPr>
          <p:cNvSpPr/>
          <p:nvPr/>
        </p:nvSpPr>
        <p:spPr>
          <a:xfrm>
            <a:off x="2483239" y="2433852"/>
            <a:ext cx="3311771" cy="87768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29" dirty="0">
              <a:solidFill>
                <a:srgbClr val="5398A2"/>
              </a:solidFill>
              <a:latin typeface="Montserrat" panose="00000500000000000000" pitchFamily="50" charset="0"/>
            </a:endParaRPr>
          </a:p>
        </p:txBody>
      </p:sp>
      <p:sp>
        <p:nvSpPr>
          <p:cNvPr id="3" name="TextBox 2">
            <a:extLst>
              <a:ext uri="{FF2B5EF4-FFF2-40B4-BE49-F238E27FC236}">
                <a16:creationId xmlns:a16="http://schemas.microsoft.com/office/drawing/2014/main" id="{F7670E17-ECEB-2C1B-10C8-85D0218684EA}"/>
              </a:ext>
            </a:extLst>
          </p:cNvPr>
          <p:cNvSpPr txBox="1"/>
          <p:nvPr/>
        </p:nvSpPr>
        <p:spPr>
          <a:xfrm>
            <a:off x="2650229" y="2433852"/>
            <a:ext cx="2948051" cy="830997"/>
          </a:xfrm>
          <a:prstGeom prst="rect">
            <a:avLst/>
          </a:prstGeom>
          <a:noFill/>
        </p:spPr>
        <p:txBody>
          <a:bodyPr wrap="none" rtlCol="0">
            <a:spAutoFit/>
          </a:bodyPr>
          <a:lstStyle/>
          <a:p>
            <a:r>
              <a:rPr lang="en-US" sz="4800" b="1" spc="324" dirty="0">
                <a:solidFill>
                  <a:srgbClr val="5398A2"/>
                </a:solidFill>
                <a:latin typeface="Calibri" panose="020F0502020204030204" pitchFamily="34" charset="0"/>
                <a:cs typeface="Calibri" panose="020F0502020204030204" pitchFamily="34" charset="0"/>
              </a:rPr>
              <a:t>CONNECT</a:t>
            </a:r>
          </a:p>
        </p:txBody>
      </p:sp>
      <p:sp>
        <p:nvSpPr>
          <p:cNvPr id="12" name="Rectangle 11">
            <a:extLst>
              <a:ext uri="{FF2B5EF4-FFF2-40B4-BE49-F238E27FC236}">
                <a16:creationId xmlns:a16="http://schemas.microsoft.com/office/drawing/2014/main" id="{F09C2A94-8D7A-D779-357F-D86891053F40}"/>
              </a:ext>
            </a:extLst>
          </p:cNvPr>
          <p:cNvSpPr/>
          <p:nvPr/>
        </p:nvSpPr>
        <p:spPr>
          <a:xfrm>
            <a:off x="4689101" y="3310568"/>
            <a:ext cx="3649752" cy="640615"/>
          </a:xfrm>
          <a:prstGeom prst="rect">
            <a:avLst/>
          </a:prstGeom>
          <a:solidFill>
            <a:srgbClr val="82C2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29" dirty="0">
              <a:solidFill>
                <a:srgbClr val="82C248"/>
              </a:solidFill>
              <a:latin typeface="Montserrat" panose="00000500000000000000" pitchFamily="50" charset="0"/>
            </a:endParaRPr>
          </a:p>
        </p:txBody>
      </p:sp>
      <p:sp>
        <p:nvSpPr>
          <p:cNvPr id="13" name="TextBox 12">
            <a:extLst>
              <a:ext uri="{FF2B5EF4-FFF2-40B4-BE49-F238E27FC236}">
                <a16:creationId xmlns:a16="http://schemas.microsoft.com/office/drawing/2014/main" id="{A7D4D96E-9065-C7E7-090F-AB86E28EE7C3}"/>
              </a:ext>
            </a:extLst>
          </p:cNvPr>
          <p:cNvSpPr txBox="1"/>
          <p:nvPr/>
        </p:nvSpPr>
        <p:spPr>
          <a:xfrm>
            <a:off x="4814831" y="3403002"/>
            <a:ext cx="3398292" cy="461665"/>
          </a:xfrm>
          <a:prstGeom prst="rect">
            <a:avLst/>
          </a:prstGeom>
          <a:noFill/>
        </p:spPr>
        <p:txBody>
          <a:bodyPr wrap="square" rtlCol="0">
            <a:spAutoFit/>
          </a:bodyPr>
          <a:lstStyle/>
          <a:p>
            <a:pPr algn="ctr"/>
            <a:r>
              <a:rPr lang="en-IN" sz="2400" dirty="0">
                <a:solidFill>
                  <a:schemeClr val="bg1"/>
                </a:solidFill>
              </a:rPr>
              <a:t>Real-World Relevance</a:t>
            </a:r>
          </a:p>
        </p:txBody>
      </p:sp>
    </p:spTree>
    <p:extLst>
      <p:ext uri="{BB962C8B-B14F-4D97-AF65-F5344CB8AC3E}">
        <p14:creationId xmlns:p14="http://schemas.microsoft.com/office/powerpoint/2010/main" val="3766705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82F342-876A-3FCF-C86E-78A1ECB88873}"/>
            </a:ext>
          </a:extLst>
        </p:cNvPr>
        <p:cNvGrpSpPr/>
        <p:nvPr/>
      </p:nvGrpSpPr>
      <p:grpSpPr>
        <a:xfrm>
          <a:off x="0" y="0"/>
          <a:ext cx="0" cy="0"/>
          <a:chOff x="0" y="0"/>
          <a:chExt cx="0" cy="0"/>
        </a:xfrm>
      </p:grpSpPr>
      <p:sp>
        <p:nvSpPr>
          <p:cNvPr id="6" name="Text Placeholder 5">
            <a:extLst>
              <a:ext uri="{FF2B5EF4-FFF2-40B4-BE49-F238E27FC236}">
                <a16:creationId xmlns:a16="http://schemas.microsoft.com/office/drawing/2014/main" id="{B8E837E0-447A-DF34-6BFC-14ED60563E40}"/>
              </a:ext>
            </a:extLst>
          </p:cNvPr>
          <p:cNvSpPr>
            <a:spLocks noGrp="1"/>
          </p:cNvSpPr>
          <p:nvPr>
            <p:ph type="body" sz="quarter" idx="18"/>
          </p:nvPr>
        </p:nvSpPr>
        <p:spPr>
          <a:xfrm>
            <a:off x="675020" y="3392026"/>
            <a:ext cx="3005439" cy="1049221"/>
          </a:xfrm>
        </p:spPr>
        <p:txBody>
          <a:bodyPr/>
          <a:lstStyle/>
          <a:p>
            <a:r>
              <a:rPr lang="en-US" spc="324" dirty="0"/>
              <a:t>Part 4: CONNECT — Real-World Relevance</a:t>
            </a:r>
          </a:p>
        </p:txBody>
      </p:sp>
      <p:sp>
        <p:nvSpPr>
          <p:cNvPr id="7" name="Text Placeholder 6">
            <a:extLst>
              <a:ext uri="{FF2B5EF4-FFF2-40B4-BE49-F238E27FC236}">
                <a16:creationId xmlns:a16="http://schemas.microsoft.com/office/drawing/2014/main" id="{DBA3B638-DE2D-A36F-2AE4-8A337EC8304C}"/>
              </a:ext>
            </a:extLst>
          </p:cNvPr>
          <p:cNvSpPr>
            <a:spLocks noGrp="1"/>
          </p:cNvSpPr>
          <p:nvPr>
            <p:ph type="body" sz="quarter" idx="19"/>
          </p:nvPr>
        </p:nvSpPr>
        <p:spPr/>
        <p:txBody>
          <a:bodyPr/>
          <a:lstStyle/>
          <a:p>
            <a:r>
              <a:rPr lang="en-US" dirty="0"/>
              <a:t>04</a:t>
            </a:r>
          </a:p>
        </p:txBody>
      </p:sp>
      <p:sp>
        <p:nvSpPr>
          <p:cNvPr id="8" name="Text Placeholder 7">
            <a:extLst>
              <a:ext uri="{FF2B5EF4-FFF2-40B4-BE49-F238E27FC236}">
                <a16:creationId xmlns:a16="http://schemas.microsoft.com/office/drawing/2014/main" id="{1F33016E-B4C1-9217-E020-2F380EB64200}"/>
              </a:ext>
            </a:extLst>
          </p:cNvPr>
          <p:cNvSpPr>
            <a:spLocks noGrp="1"/>
          </p:cNvSpPr>
          <p:nvPr>
            <p:ph type="body" sz="quarter" idx="20"/>
          </p:nvPr>
        </p:nvSpPr>
        <p:spPr>
          <a:xfrm>
            <a:off x="4555502" y="2102046"/>
            <a:ext cx="7445997" cy="4678402"/>
          </a:xfrm>
        </p:spPr>
        <p:txBody>
          <a:bodyPr/>
          <a:lstStyle/>
          <a:p>
            <a:pPr marL="0" indent="0">
              <a:lnSpc>
                <a:spcPct val="100000"/>
              </a:lnSpc>
            </a:pPr>
            <a:r>
              <a:rPr lang="en-US" sz="2300" b="1" dirty="0"/>
              <a:t>Option A: Climate Check — Local Data</a:t>
            </a:r>
          </a:p>
          <a:p>
            <a:pPr marL="0" indent="0">
              <a:lnSpc>
                <a:spcPct val="100000"/>
              </a:lnSpc>
            </a:pPr>
            <a:r>
              <a:rPr lang="en-US" sz="2300" dirty="0"/>
              <a:t>Look up regional climate data (temperature trends, rainfall shifts, extreme events).</a:t>
            </a:r>
          </a:p>
          <a:p>
            <a:pPr marL="0" indent="0">
              <a:lnSpc>
                <a:spcPct val="100000"/>
              </a:lnSpc>
            </a:pPr>
            <a:r>
              <a:rPr lang="en-US" sz="2300" b="1" dirty="0">
                <a:solidFill>
                  <a:srgbClr val="5398A2"/>
                </a:solidFill>
              </a:rPr>
              <a:t>Discuss:</a:t>
            </a:r>
          </a:p>
          <a:p>
            <a:pPr marL="0" indent="0">
              <a:lnSpc>
                <a:spcPct val="100000"/>
              </a:lnSpc>
            </a:pPr>
            <a:r>
              <a:rPr lang="en-US" sz="2300" dirty="0">
                <a:solidFill>
                  <a:srgbClr val="5398A2"/>
                </a:solidFill>
              </a:rPr>
              <a:t>“Which trends could influence daily life, housing, work routines, transport, or local infrastructure?”</a:t>
            </a:r>
          </a:p>
        </p:txBody>
      </p:sp>
      <p:sp>
        <p:nvSpPr>
          <p:cNvPr id="5" name="Text Placeholder 4">
            <a:extLst>
              <a:ext uri="{FF2B5EF4-FFF2-40B4-BE49-F238E27FC236}">
                <a16:creationId xmlns:a16="http://schemas.microsoft.com/office/drawing/2014/main" id="{8D44D2DA-A20B-E268-D39A-89792F4C293B}"/>
              </a:ext>
            </a:extLst>
          </p:cNvPr>
          <p:cNvSpPr>
            <a:spLocks noGrp="1"/>
          </p:cNvSpPr>
          <p:nvPr>
            <p:ph type="body" sz="quarter" idx="16"/>
          </p:nvPr>
        </p:nvSpPr>
        <p:spPr>
          <a:xfrm>
            <a:off x="4555503" y="761603"/>
            <a:ext cx="6961476" cy="803654"/>
          </a:xfrm>
        </p:spPr>
        <p:txBody>
          <a:bodyPr/>
          <a:lstStyle/>
          <a:p>
            <a:r>
              <a:rPr lang="en-US" spc="324" dirty="0">
                <a:solidFill>
                  <a:srgbClr val="5398A2"/>
                </a:solidFill>
              </a:rPr>
              <a:t>Option A: Climate Check — Local Data</a:t>
            </a:r>
          </a:p>
        </p:txBody>
      </p:sp>
      <p:pic>
        <p:nvPicPr>
          <p:cNvPr id="9" name="Picture Placeholder 8">
            <a:extLst>
              <a:ext uri="{FF2B5EF4-FFF2-40B4-BE49-F238E27FC236}">
                <a16:creationId xmlns:a16="http://schemas.microsoft.com/office/drawing/2014/main" id="{58DAB0B0-D02A-1B0E-EC44-18BCC8557C0B}"/>
              </a:ext>
            </a:extLst>
          </p:cNvPr>
          <p:cNvPicPr>
            <a:picLocks noGrp="1" noChangeAspect="1"/>
          </p:cNvPicPr>
          <p:nvPr>
            <p:ph type="pic" sz="quarter" idx="10"/>
          </p:nvPr>
        </p:nvPicPr>
        <p:blipFill>
          <a:blip r:embed="rId2"/>
          <a:srcRect l="540" r="540"/>
          <a:stretch>
            <a:fillRect/>
          </a:stretch>
        </p:blipFill>
        <p:spPr>
          <a:custGeom>
            <a:avLst/>
            <a:gdLst>
              <a:gd name="connsiteX0" fmla="*/ 0 w 1511252"/>
              <a:gd name="connsiteY0" fmla="*/ 0 h 3351974"/>
              <a:gd name="connsiteX1" fmla="*/ 1511252 w 1511252"/>
              <a:gd name="connsiteY1" fmla="*/ 0 h 3351974"/>
              <a:gd name="connsiteX2" fmla="*/ 1511252 w 1511252"/>
              <a:gd name="connsiteY2" fmla="*/ 3351974 h 3351974"/>
              <a:gd name="connsiteX3" fmla="*/ 0 w 1511252"/>
              <a:gd name="connsiteY3" fmla="*/ 3351974 h 3351974"/>
            </a:gdLst>
            <a:ahLst/>
            <a:cxnLst>
              <a:cxn ang="0">
                <a:pos x="connsiteX0" y="connsiteY0"/>
              </a:cxn>
              <a:cxn ang="0">
                <a:pos x="connsiteX1" y="connsiteY1"/>
              </a:cxn>
              <a:cxn ang="0">
                <a:pos x="connsiteX2" y="connsiteY2"/>
              </a:cxn>
              <a:cxn ang="0">
                <a:pos x="connsiteX3" y="connsiteY3"/>
              </a:cxn>
            </a:cxnLst>
            <a:rect l="l" t="t" r="r" b="b"/>
            <a:pathLst>
              <a:path w="1511252" h="3351974">
                <a:moveTo>
                  <a:pt x="0" y="0"/>
                </a:moveTo>
                <a:lnTo>
                  <a:pt x="1511252" y="0"/>
                </a:lnTo>
                <a:lnTo>
                  <a:pt x="1511252" y="3351974"/>
                </a:lnTo>
                <a:lnTo>
                  <a:pt x="0" y="3351974"/>
                </a:lnTo>
                <a:close/>
              </a:path>
            </a:pathLst>
          </a:custGeom>
          <a:solidFill>
            <a:srgbClr val="FFFFFF">
              <a:lumMod val="95000"/>
            </a:srgbClr>
          </a:solidFill>
        </p:spPr>
      </p:pic>
      <p:sp>
        <p:nvSpPr>
          <p:cNvPr id="4" name="Freeform: Shape 3">
            <a:extLst>
              <a:ext uri="{FF2B5EF4-FFF2-40B4-BE49-F238E27FC236}">
                <a16:creationId xmlns:a16="http://schemas.microsoft.com/office/drawing/2014/main" id="{A25AF33D-B794-C163-A502-141FCEF448D1}"/>
              </a:ext>
            </a:extLst>
          </p:cNvPr>
          <p:cNvSpPr/>
          <p:nvPr/>
        </p:nvSpPr>
        <p:spPr>
          <a:xfrm>
            <a:off x="3943349" y="0"/>
            <a:ext cx="3713955" cy="460754"/>
          </a:xfrm>
          <a:custGeom>
            <a:avLst/>
            <a:gdLst>
              <a:gd name="csX0" fmla="*/ 0 w 4844732"/>
              <a:gd name="csY0" fmla="*/ 0 h 460754"/>
              <a:gd name="csX1" fmla="*/ 4844732 w 4844732"/>
              <a:gd name="csY1" fmla="*/ 0 h 460754"/>
              <a:gd name="csX2" fmla="*/ 4836005 w 4844732"/>
              <a:gd name="csY2" fmla="*/ 86569 h 460754"/>
              <a:gd name="csX3" fmla="*/ 4376896 w 4844732"/>
              <a:gd name="csY3" fmla="*/ 460754 h 460754"/>
              <a:gd name="csX4" fmla="*/ 467836 w 4844732"/>
              <a:gd name="csY4" fmla="*/ 460754 h 460754"/>
              <a:gd name="csX5" fmla="*/ 8727 w 4844732"/>
              <a:gd name="csY5" fmla="*/ 86569 h 460754"/>
            </a:gdLst>
            <a:ahLst/>
            <a:cxnLst>
              <a:cxn ang="0">
                <a:pos x="csX0" y="csY0"/>
              </a:cxn>
              <a:cxn ang="0">
                <a:pos x="csX1" y="csY1"/>
              </a:cxn>
              <a:cxn ang="0">
                <a:pos x="csX2" y="csY2"/>
              </a:cxn>
              <a:cxn ang="0">
                <a:pos x="csX3" y="csY3"/>
              </a:cxn>
              <a:cxn ang="0">
                <a:pos x="csX4" y="csY4"/>
              </a:cxn>
              <a:cxn ang="0">
                <a:pos x="csX5" y="csY5"/>
              </a:cxn>
            </a:cxnLst>
            <a:rect l="l" t="t" r="r" b="b"/>
            <a:pathLst>
              <a:path w="4844732" h="460754">
                <a:moveTo>
                  <a:pt x="0" y="0"/>
                </a:moveTo>
                <a:lnTo>
                  <a:pt x="4844732" y="0"/>
                </a:lnTo>
                <a:lnTo>
                  <a:pt x="4836005" y="86569"/>
                </a:lnTo>
                <a:cubicBezTo>
                  <a:pt x="4792307" y="300116"/>
                  <a:pt x="4603361" y="460754"/>
                  <a:pt x="4376896" y="460754"/>
                </a:cubicBezTo>
                <a:lnTo>
                  <a:pt x="467836" y="460754"/>
                </a:lnTo>
                <a:cubicBezTo>
                  <a:pt x="241371" y="460754"/>
                  <a:pt x="52425" y="300116"/>
                  <a:pt x="8727" y="86569"/>
                </a:cubicBezTo>
                <a:close/>
              </a:path>
            </a:pathLst>
          </a:custGeom>
          <a:solidFill>
            <a:srgbClr val="82C248"/>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r>
              <a:rPr lang="en-IN" dirty="0"/>
              <a:t>Choose One Activity</a:t>
            </a:r>
          </a:p>
        </p:txBody>
      </p:sp>
    </p:spTree>
    <p:extLst>
      <p:ext uri="{BB962C8B-B14F-4D97-AF65-F5344CB8AC3E}">
        <p14:creationId xmlns:p14="http://schemas.microsoft.com/office/powerpoint/2010/main" val="29313107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819025-C858-F573-A850-52C264B13228}"/>
            </a:ext>
          </a:extLst>
        </p:cNvPr>
        <p:cNvGrpSpPr/>
        <p:nvPr/>
      </p:nvGrpSpPr>
      <p:grpSpPr>
        <a:xfrm>
          <a:off x="0" y="0"/>
          <a:ext cx="0" cy="0"/>
          <a:chOff x="0" y="0"/>
          <a:chExt cx="0" cy="0"/>
        </a:xfrm>
      </p:grpSpPr>
      <p:sp>
        <p:nvSpPr>
          <p:cNvPr id="6" name="Text Placeholder 5">
            <a:extLst>
              <a:ext uri="{FF2B5EF4-FFF2-40B4-BE49-F238E27FC236}">
                <a16:creationId xmlns:a16="http://schemas.microsoft.com/office/drawing/2014/main" id="{B7B156D9-6763-62A8-4BB8-D0BFFA015B74}"/>
              </a:ext>
            </a:extLst>
          </p:cNvPr>
          <p:cNvSpPr>
            <a:spLocks noGrp="1"/>
          </p:cNvSpPr>
          <p:nvPr>
            <p:ph type="body" sz="quarter" idx="18"/>
          </p:nvPr>
        </p:nvSpPr>
        <p:spPr>
          <a:xfrm>
            <a:off x="675020" y="3392026"/>
            <a:ext cx="3005439" cy="1049221"/>
          </a:xfrm>
        </p:spPr>
        <p:txBody>
          <a:bodyPr/>
          <a:lstStyle/>
          <a:p>
            <a:r>
              <a:rPr lang="en-US" spc="324" dirty="0"/>
              <a:t>Part 4: CONNECT — Real-World Relevance</a:t>
            </a:r>
          </a:p>
        </p:txBody>
      </p:sp>
      <p:sp>
        <p:nvSpPr>
          <p:cNvPr id="7" name="Text Placeholder 6">
            <a:extLst>
              <a:ext uri="{FF2B5EF4-FFF2-40B4-BE49-F238E27FC236}">
                <a16:creationId xmlns:a16="http://schemas.microsoft.com/office/drawing/2014/main" id="{40A03AFD-E623-9F50-38A7-DCB4BAFBE704}"/>
              </a:ext>
            </a:extLst>
          </p:cNvPr>
          <p:cNvSpPr>
            <a:spLocks noGrp="1"/>
          </p:cNvSpPr>
          <p:nvPr>
            <p:ph type="body" sz="quarter" idx="19"/>
          </p:nvPr>
        </p:nvSpPr>
        <p:spPr/>
        <p:txBody>
          <a:bodyPr/>
          <a:lstStyle/>
          <a:p>
            <a:r>
              <a:rPr lang="en-US" dirty="0"/>
              <a:t>04</a:t>
            </a:r>
          </a:p>
        </p:txBody>
      </p:sp>
      <p:sp>
        <p:nvSpPr>
          <p:cNvPr id="8" name="Text Placeholder 7">
            <a:extLst>
              <a:ext uri="{FF2B5EF4-FFF2-40B4-BE49-F238E27FC236}">
                <a16:creationId xmlns:a16="http://schemas.microsoft.com/office/drawing/2014/main" id="{CC984D77-C665-F908-1714-89FFD95B77C7}"/>
              </a:ext>
            </a:extLst>
          </p:cNvPr>
          <p:cNvSpPr>
            <a:spLocks noGrp="1"/>
          </p:cNvSpPr>
          <p:nvPr>
            <p:ph type="body" sz="quarter" idx="20"/>
          </p:nvPr>
        </p:nvSpPr>
        <p:spPr>
          <a:xfrm>
            <a:off x="4555502" y="1987936"/>
            <a:ext cx="7445997" cy="4678402"/>
          </a:xfrm>
        </p:spPr>
        <p:txBody>
          <a:bodyPr/>
          <a:lstStyle/>
          <a:p>
            <a:pPr marL="0" indent="0">
              <a:lnSpc>
                <a:spcPct val="100000"/>
              </a:lnSpc>
            </a:pPr>
            <a:r>
              <a:rPr lang="en-US" sz="2300" dirty="0"/>
              <a:t>Observe features that influence heat and water flow:</a:t>
            </a:r>
          </a:p>
          <a:p>
            <a:pPr marL="342900" indent="-342900">
              <a:lnSpc>
                <a:spcPct val="100000"/>
              </a:lnSpc>
              <a:buFont typeface="Arial" panose="020B0604020202020204" pitchFamily="34" charset="0"/>
              <a:buChar char="•"/>
            </a:pPr>
            <a:r>
              <a:rPr lang="en-US" sz="2300" dirty="0"/>
              <a:t>Hard surfaces vs. green areas</a:t>
            </a:r>
          </a:p>
          <a:p>
            <a:pPr marL="342900" indent="-342900">
              <a:lnSpc>
                <a:spcPct val="100000"/>
              </a:lnSpc>
              <a:buFont typeface="Arial" panose="020B0604020202020204" pitchFamily="34" charset="0"/>
              <a:buChar char="•"/>
            </a:pPr>
            <a:r>
              <a:rPr lang="en-US" sz="2300" dirty="0"/>
              <a:t>Shade and tree cover</a:t>
            </a:r>
          </a:p>
          <a:p>
            <a:pPr marL="342900" indent="-342900">
              <a:lnSpc>
                <a:spcPct val="100000"/>
              </a:lnSpc>
              <a:buFont typeface="Arial" panose="020B0604020202020204" pitchFamily="34" charset="0"/>
              <a:buChar char="•"/>
            </a:pPr>
            <a:r>
              <a:rPr lang="en-US" sz="2300" dirty="0"/>
              <a:t>Drainage patterns</a:t>
            </a:r>
          </a:p>
          <a:p>
            <a:pPr marL="342900" indent="-342900">
              <a:lnSpc>
                <a:spcPct val="100000"/>
              </a:lnSpc>
              <a:buFont typeface="Arial" panose="020B0604020202020204" pitchFamily="34" charset="0"/>
              <a:buChar char="•"/>
            </a:pPr>
            <a:r>
              <a:rPr lang="en-US" sz="2300" dirty="0"/>
              <a:t>Local heat-absorbing materials</a:t>
            </a:r>
          </a:p>
          <a:p>
            <a:pPr marL="0" indent="0">
              <a:lnSpc>
                <a:spcPct val="100000"/>
              </a:lnSpc>
            </a:pPr>
            <a:r>
              <a:rPr lang="en-US" sz="2300" b="1" dirty="0">
                <a:solidFill>
                  <a:srgbClr val="5398A2"/>
                </a:solidFill>
              </a:rPr>
              <a:t>Discuss:</a:t>
            </a:r>
          </a:p>
          <a:p>
            <a:pPr marL="0" indent="0">
              <a:lnSpc>
                <a:spcPct val="100000"/>
              </a:lnSpc>
            </a:pPr>
            <a:r>
              <a:rPr lang="en-US" sz="2300" dirty="0">
                <a:solidFill>
                  <a:srgbClr val="5398A2"/>
                </a:solidFill>
              </a:rPr>
              <a:t>“How do these elements affect comfort, resilience, and sustainability in the surrounding environment?”</a:t>
            </a:r>
          </a:p>
        </p:txBody>
      </p:sp>
      <p:sp>
        <p:nvSpPr>
          <p:cNvPr id="5" name="Text Placeholder 4">
            <a:extLst>
              <a:ext uri="{FF2B5EF4-FFF2-40B4-BE49-F238E27FC236}">
                <a16:creationId xmlns:a16="http://schemas.microsoft.com/office/drawing/2014/main" id="{020EF182-79AF-0126-A36F-30FBE7E45537}"/>
              </a:ext>
            </a:extLst>
          </p:cNvPr>
          <p:cNvSpPr>
            <a:spLocks noGrp="1"/>
          </p:cNvSpPr>
          <p:nvPr>
            <p:ph type="body" sz="quarter" idx="16"/>
          </p:nvPr>
        </p:nvSpPr>
        <p:spPr>
          <a:xfrm>
            <a:off x="4555503" y="761603"/>
            <a:ext cx="6961476" cy="803654"/>
          </a:xfrm>
        </p:spPr>
        <p:txBody>
          <a:bodyPr/>
          <a:lstStyle/>
          <a:p>
            <a:r>
              <a:rPr lang="en-US" spc="324" dirty="0">
                <a:solidFill>
                  <a:srgbClr val="5398A2"/>
                </a:solidFill>
              </a:rPr>
              <a:t>Option B: Micro-Observation Walk</a:t>
            </a:r>
          </a:p>
        </p:txBody>
      </p:sp>
      <p:pic>
        <p:nvPicPr>
          <p:cNvPr id="10" name="Picture Placeholder 9">
            <a:extLst>
              <a:ext uri="{FF2B5EF4-FFF2-40B4-BE49-F238E27FC236}">
                <a16:creationId xmlns:a16="http://schemas.microsoft.com/office/drawing/2014/main" id="{5F250886-6EEB-8CB8-C470-71B4B49A600E}"/>
              </a:ext>
            </a:extLst>
          </p:cNvPr>
          <p:cNvPicPr>
            <a:picLocks noGrp="1" noChangeAspect="1"/>
          </p:cNvPicPr>
          <p:nvPr>
            <p:ph type="pic" sz="quarter" idx="10"/>
          </p:nvPr>
        </p:nvPicPr>
        <p:blipFill>
          <a:blip r:embed="rId2"/>
          <a:srcRect l="540" r="540"/>
          <a:stretch>
            <a:fillRect/>
          </a:stretch>
        </p:blipFill>
        <p:spPr>
          <a:custGeom>
            <a:avLst/>
            <a:gdLst>
              <a:gd name="connsiteX0" fmla="*/ 0 w 1511252"/>
              <a:gd name="connsiteY0" fmla="*/ 0 h 3351974"/>
              <a:gd name="connsiteX1" fmla="*/ 1511252 w 1511252"/>
              <a:gd name="connsiteY1" fmla="*/ 0 h 3351974"/>
              <a:gd name="connsiteX2" fmla="*/ 1511252 w 1511252"/>
              <a:gd name="connsiteY2" fmla="*/ 3351974 h 3351974"/>
              <a:gd name="connsiteX3" fmla="*/ 0 w 1511252"/>
              <a:gd name="connsiteY3" fmla="*/ 3351974 h 3351974"/>
            </a:gdLst>
            <a:ahLst/>
            <a:cxnLst>
              <a:cxn ang="0">
                <a:pos x="connsiteX0" y="connsiteY0"/>
              </a:cxn>
              <a:cxn ang="0">
                <a:pos x="connsiteX1" y="connsiteY1"/>
              </a:cxn>
              <a:cxn ang="0">
                <a:pos x="connsiteX2" y="connsiteY2"/>
              </a:cxn>
              <a:cxn ang="0">
                <a:pos x="connsiteX3" y="connsiteY3"/>
              </a:cxn>
            </a:cxnLst>
            <a:rect l="l" t="t" r="r" b="b"/>
            <a:pathLst>
              <a:path w="1511252" h="3351974">
                <a:moveTo>
                  <a:pt x="0" y="0"/>
                </a:moveTo>
                <a:lnTo>
                  <a:pt x="1511252" y="0"/>
                </a:lnTo>
                <a:lnTo>
                  <a:pt x="1511252" y="3351974"/>
                </a:lnTo>
                <a:lnTo>
                  <a:pt x="0" y="3351974"/>
                </a:lnTo>
                <a:close/>
              </a:path>
            </a:pathLst>
          </a:custGeom>
          <a:solidFill>
            <a:srgbClr val="FFFFFF">
              <a:lumMod val="95000"/>
            </a:srgbClr>
          </a:solidFill>
        </p:spPr>
      </p:pic>
      <p:sp>
        <p:nvSpPr>
          <p:cNvPr id="3" name="Freeform: Shape 2">
            <a:extLst>
              <a:ext uri="{FF2B5EF4-FFF2-40B4-BE49-F238E27FC236}">
                <a16:creationId xmlns:a16="http://schemas.microsoft.com/office/drawing/2014/main" id="{E226758C-F096-D028-5523-BA052D1C6702}"/>
              </a:ext>
            </a:extLst>
          </p:cNvPr>
          <p:cNvSpPr/>
          <p:nvPr/>
        </p:nvSpPr>
        <p:spPr>
          <a:xfrm>
            <a:off x="3943349" y="0"/>
            <a:ext cx="3713955" cy="460754"/>
          </a:xfrm>
          <a:custGeom>
            <a:avLst/>
            <a:gdLst>
              <a:gd name="csX0" fmla="*/ 0 w 4844732"/>
              <a:gd name="csY0" fmla="*/ 0 h 460754"/>
              <a:gd name="csX1" fmla="*/ 4844732 w 4844732"/>
              <a:gd name="csY1" fmla="*/ 0 h 460754"/>
              <a:gd name="csX2" fmla="*/ 4836005 w 4844732"/>
              <a:gd name="csY2" fmla="*/ 86569 h 460754"/>
              <a:gd name="csX3" fmla="*/ 4376896 w 4844732"/>
              <a:gd name="csY3" fmla="*/ 460754 h 460754"/>
              <a:gd name="csX4" fmla="*/ 467836 w 4844732"/>
              <a:gd name="csY4" fmla="*/ 460754 h 460754"/>
              <a:gd name="csX5" fmla="*/ 8727 w 4844732"/>
              <a:gd name="csY5" fmla="*/ 86569 h 460754"/>
            </a:gdLst>
            <a:ahLst/>
            <a:cxnLst>
              <a:cxn ang="0">
                <a:pos x="csX0" y="csY0"/>
              </a:cxn>
              <a:cxn ang="0">
                <a:pos x="csX1" y="csY1"/>
              </a:cxn>
              <a:cxn ang="0">
                <a:pos x="csX2" y="csY2"/>
              </a:cxn>
              <a:cxn ang="0">
                <a:pos x="csX3" y="csY3"/>
              </a:cxn>
              <a:cxn ang="0">
                <a:pos x="csX4" y="csY4"/>
              </a:cxn>
              <a:cxn ang="0">
                <a:pos x="csX5" y="csY5"/>
              </a:cxn>
            </a:cxnLst>
            <a:rect l="l" t="t" r="r" b="b"/>
            <a:pathLst>
              <a:path w="4844732" h="460754">
                <a:moveTo>
                  <a:pt x="0" y="0"/>
                </a:moveTo>
                <a:lnTo>
                  <a:pt x="4844732" y="0"/>
                </a:lnTo>
                <a:lnTo>
                  <a:pt x="4836005" y="86569"/>
                </a:lnTo>
                <a:cubicBezTo>
                  <a:pt x="4792307" y="300116"/>
                  <a:pt x="4603361" y="460754"/>
                  <a:pt x="4376896" y="460754"/>
                </a:cubicBezTo>
                <a:lnTo>
                  <a:pt x="467836" y="460754"/>
                </a:lnTo>
                <a:cubicBezTo>
                  <a:pt x="241371" y="460754"/>
                  <a:pt x="52425" y="300116"/>
                  <a:pt x="8727" y="86569"/>
                </a:cubicBezTo>
                <a:close/>
              </a:path>
            </a:pathLst>
          </a:custGeom>
          <a:solidFill>
            <a:srgbClr val="82C248"/>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r>
              <a:rPr lang="en-IN" dirty="0"/>
              <a:t>Choose One Activity</a:t>
            </a:r>
          </a:p>
        </p:txBody>
      </p:sp>
    </p:spTree>
    <p:extLst>
      <p:ext uri="{BB962C8B-B14F-4D97-AF65-F5344CB8AC3E}">
        <p14:creationId xmlns:p14="http://schemas.microsoft.com/office/powerpoint/2010/main" val="30620615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1E5F3D-23BE-F9EE-33B3-41F819F73EEF}"/>
            </a:ext>
          </a:extLst>
        </p:cNvPr>
        <p:cNvGrpSpPr/>
        <p:nvPr/>
      </p:nvGrpSpPr>
      <p:grpSpPr>
        <a:xfrm>
          <a:off x="0" y="0"/>
          <a:ext cx="0" cy="0"/>
          <a:chOff x="0" y="0"/>
          <a:chExt cx="0" cy="0"/>
        </a:xfrm>
      </p:grpSpPr>
      <p:pic>
        <p:nvPicPr>
          <p:cNvPr id="19" name="Picture Placeholder 18">
            <a:extLst>
              <a:ext uri="{FF2B5EF4-FFF2-40B4-BE49-F238E27FC236}">
                <a16:creationId xmlns:a16="http://schemas.microsoft.com/office/drawing/2014/main" id="{0B5D83B7-385B-56B0-4A3E-10F88FFBBAA5}"/>
              </a:ext>
            </a:extLst>
          </p:cNvPr>
          <p:cNvPicPr>
            <a:picLocks noGrp="1" noChangeAspect="1"/>
          </p:cNvPicPr>
          <p:nvPr>
            <p:ph type="pic" sz="quarter" idx="19"/>
          </p:nvPr>
        </p:nvPicPr>
        <p:blipFill>
          <a:blip r:embed="rId2"/>
          <a:srcRect l="9515" r="9515"/>
          <a:stretch>
            <a:fillRect/>
          </a:stretch>
        </p:blipFill>
        <p:spPr>
          <a:custGeom>
            <a:avLst/>
            <a:gdLst>
              <a:gd name="connsiteX0" fmla="*/ 2307577 w 6646445"/>
              <a:gd name="connsiteY0" fmla="*/ 0 h 4616222"/>
              <a:gd name="connsiteX1" fmla="*/ 2437649 w 6646445"/>
              <a:gd name="connsiteY1" fmla="*/ 4817 h 4616222"/>
              <a:gd name="connsiteX2" fmla="*/ 2437649 w 6646445"/>
              <a:gd name="connsiteY2" fmla="*/ 0 h 4616222"/>
              <a:gd name="connsiteX3" fmla="*/ 3368763 w 6646445"/>
              <a:gd name="connsiteY3" fmla="*/ 0 h 4616222"/>
              <a:gd name="connsiteX4" fmla="*/ 3484934 w 6646445"/>
              <a:gd name="connsiteY4" fmla="*/ 0 h 4616222"/>
              <a:gd name="connsiteX5" fmla="*/ 5977490 w 6646445"/>
              <a:gd name="connsiteY5" fmla="*/ 0 h 4616222"/>
              <a:gd name="connsiteX6" fmla="*/ 6646445 w 6646445"/>
              <a:gd name="connsiteY6" fmla="*/ 0 h 4616222"/>
              <a:gd name="connsiteX7" fmla="*/ 6646445 w 6646445"/>
              <a:gd name="connsiteY7" fmla="*/ 4616222 h 4616222"/>
              <a:gd name="connsiteX8" fmla="*/ 5977490 w 6646445"/>
              <a:gd name="connsiteY8" fmla="*/ 4616222 h 4616222"/>
              <a:gd name="connsiteX9" fmla="*/ 3484934 w 6646445"/>
              <a:gd name="connsiteY9" fmla="*/ 4616222 h 4616222"/>
              <a:gd name="connsiteX10" fmla="*/ 3368763 w 6646445"/>
              <a:gd name="connsiteY10" fmla="*/ 4616222 h 4616222"/>
              <a:gd name="connsiteX11" fmla="*/ 2437649 w 6646445"/>
              <a:gd name="connsiteY11" fmla="*/ 4616222 h 4616222"/>
              <a:gd name="connsiteX12" fmla="*/ 2437649 w 6646445"/>
              <a:gd name="connsiteY12" fmla="*/ 4611405 h 4616222"/>
              <a:gd name="connsiteX13" fmla="*/ 2307577 w 6646445"/>
              <a:gd name="connsiteY13" fmla="*/ 4616222 h 4616222"/>
              <a:gd name="connsiteX14" fmla="*/ 0 w 6646445"/>
              <a:gd name="connsiteY14" fmla="*/ 2308112 h 4616222"/>
              <a:gd name="connsiteX15" fmla="*/ 2307577 w 6646445"/>
              <a:gd name="connsiteY15" fmla="*/ 0 h 46162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646445" h="4616222">
                <a:moveTo>
                  <a:pt x="2307577" y="0"/>
                </a:moveTo>
                <a:cubicBezTo>
                  <a:pt x="2350933" y="0"/>
                  <a:pt x="2399110" y="0"/>
                  <a:pt x="2437649" y="4817"/>
                </a:cubicBezTo>
                <a:lnTo>
                  <a:pt x="2437649" y="0"/>
                </a:lnTo>
                <a:lnTo>
                  <a:pt x="3368763" y="0"/>
                </a:lnTo>
                <a:lnTo>
                  <a:pt x="3484934" y="0"/>
                </a:lnTo>
                <a:lnTo>
                  <a:pt x="5977490" y="0"/>
                </a:lnTo>
                <a:lnTo>
                  <a:pt x="6646445" y="0"/>
                </a:lnTo>
                <a:lnTo>
                  <a:pt x="6646445" y="4616222"/>
                </a:lnTo>
                <a:lnTo>
                  <a:pt x="5977490" y="4616222"/>
                </a:lnTo>
                <a:lnTo>
                  <a:pt x="3484934" y="4616222"/>
                </a:lnTo>
                <a:lnTo>
                  <a:pt x="3368763" y="4616222"/>
                </a:lnTo>
                <a:lnTo>
                  <a:pt x="2437649" y="4616222"/>
                </a:lnTo>
                <a:lnTo>
                  <a:pt x="2437649" y="4611405"/>
                </a:lnTo>
                <a:cubicBezTo>
                  <a:pt x="2394293" y="4616222"/>
                  <a:pt x="2350933" y="4616222"/>
                  <a:pt x="2307577" y="4616222"/>
                </a:cubicBezTo>
                <a:cubicBezTo>
                  <a:pt x="1030940" y="4616222"/>
                  <a:pt x="0" y="3585043"/>
                  <a:pt x="0" y="2308112"/>
                </a:cubicBezTo>
                <a:cubicBezTo>
                  <a:pt x="0" y="1031183"/>
                  <a:pt x="1035760" y="0"/>
                  <a:pt x="2307577" y="0"/>
                </a:cubicBezTo>
                <a:close/>
              </a:path>
            </a:pathLst>
          </a:custGeom>
          <a:solidFill>
            <a:srgbClr val="FFFFFF">
              <a:lumMod val="95000"/>
            </a:srgbClr>
          </a:solidFill>
        </p:spPr>
      </p:pic>
      <p:sp>
        <p:nvSpPr>
          <p:cNvPr id="5" name="Text Placeholder 4">
            <a:extLst>
              <a:ext uri="{FF2B5EF4-FFF2-40B4-BE49-F238E27FC236}">
                <a16:creationId xmlns:a16="http://schemas.microsoft.com/office/drawing/2014/main" id="{E0C83CD7-B3D0-AD8E-A362-AAE732B2166D}"/>
              </a:ext>
            </a:extLst>
          </p:cNvPr>
          <p:cNvSpPr>
            <a:spLocks noGrp="1"/>
          </p:cNvSpPr>
          <p:nvPr>
            <p:ph type="body" sz="quarter" idx="17"/>
          </p:nvPr>
        </p:nvSpPr>
        <p:spPr/>
        <p:txBody>
          <a:bodyPr/>
          <a:lstStyle/>
          <a:p>
            <a:r>
              <a:rPr lang="en-US" dirty="0"/>
              <a:t>05</a:t>
            </a:r>
          </a:p>
        </p:txBody>
      </p:sp>
      <p:pic>
        <p:nvPicPr>
          <p:cNvPr id="9" name="Picture 8">
            <a:extLst>
              <a:ext uri="{FF2B5EF4-FFF2-40B4-BE49-F238E27FC236}">
                <a16:creationId xmlns:a16="http://schemas.microsoft.com/office/drawing/2014/main" id="{25070F42-401C-2588-B523-266708CA3A02}"/>
              </a:ext>
            </a:extLst>
          </p:cNvPr>
          <p:cNvPicPr>
            <a:picLocks noChangeAspect="1"/>
          </p:cNvPicPr>
          <p:nvPr/>
        </p:nvPicPr>
        <p:blipFill>
          <a:blip r:embed="rId3">
            <a:alphaModFix amt="83000"/>
            <a:extLst>
              <a:ext uri="{28A0092B-C50C-407E-A947-70E740481C1C}">
                <a14:useLocalDpi xmlns:a14="http://schemas.microsoft.com/office/drawing/2010/main" val="0"/>
              </a:ext>
            </a:extLst>
          </a:blip>
          <a:stretch>
            <a:fillRect/>
          </a:stretch>
        </p:blipFill>
        <p:spPr>
          <a:xfrm rot="20606857">
            <a:off x="9145002" y="3240312"/>
            <a:ext cx="4222737" cy="4222737"/>
          </a:xfrm>
          <a:prstGeom prst="rect">
            <a:avLst/>
          </a:prstGeom>
        </p:spPr>
      </p:pic>
      <p:sp>
        <p:nvSpPr>
          <p:cNvPr id="10" name="Rectangle 9">
            <a:extLst>
              <a:ext uri="{FF2B5EF4-FFF2-40B4-BE49-F238E27FC236}">
                <a16:creationId xmlns:a16="http://schemas.microsoft.com/office/drawing/2014/main" id="{CAE934DC-F07B-CB55-3A63-C5DC362588FE}"/>
              </a:ext>
            </a:extLst>
          </p:cNvPr>
          <p:cNvSpPr/>
          <p:nvPr/>
        </p:nvSpPr>
        <p:spPr>
          <a:xfrm>
            <a:off x="2483239" y="2287453"/>
            <a:ext cx="3437501" cy="87768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29" dirty="0">
              <a:latin typeface="Montserrat" panose="00000500000000000000" pitchFamily="50" charset="0"/>
            </a:endParaRPr>
          </a:p>
        </p:txBody>
      </p:sp>
      <p:sp>
        <p:nvSpPr>
          <p:cNvPr id="11" name="TextBox 10">
            <a:extLst>
              <a:ext uri="{FF2B5EF4-FFF2-40B4-BE49-F238E27FC236}">
                <a16:creationId xmlns:a16="http://schemas.microsoft.com/office/drawing/2014/main" id="{A97B12FC-41F5-C8C8-6488-F084C7B4635A}"/>
              </a:ext>
            </a:extLst>
          </p:cNvPr>
          <p:cNvSpPr txBox="1"/>
          <p:nvPr/>
        </p:nvSpPr>
        <p:spPr>
          <a:xfrm>
            <a:off x="2843297" y="2310313"/>
            <a:ext cx="2587055" cy="830997"/>
          </a:xfrm>
          <a:prstGeom prst="rect">
            <a:avLst/>
          </a:prstGeom>
          <a:noFill/>
        </p:spPr>
        <p:txBody>
          <a:bodyPr wrap="none" rtlCol="0">
            <a:spAutoFit/>
          </a:bodyPr>
          <a:lstStyle/>
          <a:p>
            <a:r>
              <a:rPr lang="en-US" sz="4800" b="1" spc="324" dirty="0">
                <a:solidFill>
                  <a:srgbClr val="1F8E47"/>
                </a:solidFill>
                <a:latin typeface="Calibri" panose="020F0502020204030204" pitchFamily="34" charset="0"/>
                <a:cs typeface="Calibri" panose="020F0502020204030204" pitchFamily="34" charset="0"/>
              </a:rPr>
              <a:t>REFLECT</a:t>
            </a:r>
          </a:p>
        </p:txBody>
      </p:sp>
      <p:sp>
        <p:nvSpPr>
          <p:cNvPr id="2" name="Rectangle 1">
            <a:extLst>
              <a:ext uri="{FF2B5EF4-FFF2-40B4-BE49-F238E27FC236}">
                <a16:creationId xmlns:a16="http://schemas.microsoft.com/office/drawing/2014/main" id="{DCC4A867-434D-411D-D82D-0594CCA4690D}"/>
              </a:ext>
            </a:extLst>
          </p:cNvPr>
          <p:cNvSpPr/>
          <p:nvPr/>
        </p:nvSpPr>
        <p:spPr>
          <a:xfrm>
            <a:off x="4689100" y="3165138"/>
            <a:ext cx="3941885" cy="640615"/>
          </a:xfrm>
          <a:prstGeom prst="rect">
            <a:avLst/>
          </a:prstGeom>
          <a:solidFill>
            <a:srgbClr val="82C2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29" dirty="0">
              <a:solidFill>
                <a:srgbClr val="82C248"/>
              </a:solidFill>
              <a:latin typeface="Montserrat" panose="00000500000000000000" pitchFamily="50" charset="0"/>
            </a:endParaRPr>
          </a:p>
        </p:txBody>
      </p:sp>
      <p:sp>
        <p:nvSpPr>
          <p:cNvPr id="3" name="TextBox 2">
            <a:extLst>
              <a:ext uri="{FF2B5EF4-FFF2-40B4-BE49-F238E27FC236}">
                <a16:creationId xmlns:a16="http://schemas.microsoft.com/office/drawing/2014/main" id="{24946BEB-7E7E-A241-E9D4-E80EB2F8921F}"/>
              </a:ext>
            </a:extLst>
          </p:cNvPr>
          <p:cNvSpPr txBox="1"/>
          <p:nvPr/>
        </p:nvSpPr>
        <p:spPr>
          <a:xfrm>
            <a:off x="4835166" y="3254612"/>
            <a:ext cx="3649752" cy="461665"/>
          </a:xfrm>
          <a:prstGeom prst="rect">
            <a:avLst/>
          </a:prstGeom>
          <a:noFill/>
        </p:spPr>
        <p:txBody>
          <a:bodyPr wrap="square" rtlCol="0">
            <a:spAutoFit/>
          </a:bodyPr>
          <a:lstStyle/>
          <a:p>
            <a:pPr algn="ctr"/>
            <a:r>
              <a:rPr lang="en-IN" sz="2400" dirty="0">
                <a:solidFill>
                  <a:schemeClr val="bg1"/>
                </a:solidFill>
              </a:rPr>
              <a:t>Deepening Understanding</a:t>
            </a:r>
          </a:p>
        </p:txBody>
      </p:sp>
    </p:spTree>
    <p:extLst>
      <p:ext uri="{BB962C8B-B14F-4D97-AF65-F5344CB8AC3E}">
        <p14:creationId xmlns:p14="http://schemas.microsoft.com/office/powerpoint/2010/main" val="1132033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B7F67A-92BD-0F46-65AF-9DC4EF7FE5B1}"/>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53F760F3-49F4-1AA2-9935-52140A696EB4}"/>
              </a:ext>
            </a:extLst>
          </p:cNvPr>
          <p:cNvSpPr>
            <a:spLocks noGrp="1"/>
          </p:cNvSpPr>
          <p:nvPr>
            <p:ph type="body" sz="quarter" idx="18"/>
          </p:nvPr>
        </p:nvSpPr>
        <p:spPr>
          <a:xfrm>
            <a:off x="675020" y="3392026"/>
            <a:ext cx="2936859" cy="1049221"/>
          </a:xfrm>
        </p:spPr>
        <p:txBody>
          <a:bodyPr/>
          <a:lstStyle/>
          <a:p>
            <a:r>
              <a:rPr lang="en-US" dirty="0"/>
              <a:t>Part 5: REFLECT — Deepening Understanding</a:t>
            </a:r>
            <a:endParaRPr lang="en-IN" dirty="0"/>
          </a:p>
        </p:txBody>
      </p:sp>
      <p:sp>
        <p:nvSpPr>
          <p:cNvPr id="3" name="Text Placeholder 2">
            <a:extLst>
              <a:ext uri="{FF2B5EF4-FFF2-40B4-BE49-F238E27FC236}">
                <a16:creationId xmlns:a16="http://schemas.microsoft.com/office/drawing/2014/main" id="{14473788-D35D-EF2F-67D1-EFE98F90591E}"/>
              </a:ext>
            </a:extLst>
          </p:cNvPr>
          <p:cNvSpPr>
            <a:spLocks noGrp="1"/>
          </p:cNvSpPr>
          <p:nvPr>
            <p:ph type="body" sz="quarter" idx="19"/>
          </p:nvPr>
        </p:nvSpPr>
        <p:spPr/>
        <p:txBody>
          <a:bodyPr/>
          <a:lstStyle/>
          <a:p>
            <a:r>
              <a:rPr lang="en-IN" dirty="0"/>
              <a:t>05</a:t>
            </a:r>
          </a:p>
        </p:txBody>
      </p:sp>
      <p:sp>
        <p:nvSpPr>
          <p:cNvPr id="5" name="Text Placeholder 4">
            <a:extLst>
              <a:ext uri="{FF2B5EF4-FFF2-40B4-BE49-F238E27FC236}">
                <a16:creationId xmlns:a16="http://schemas.microsoft.com/office/drawing/2014/main" id="{4F8E0748-9EA2-1D22-B5C2-76C6DD369243}"/>
              </a:ext>
            </a:extLst>
          </p:cNvPr>
          <p:cNvSpPr>
            <a:spLocks noGrp="1"/>
          </p:cNvSpPr>
          <p:nvPr>
            <p:ph type="body" sz="quarter" idx="20"/>
          </p:nvPr>
        </p:nvSpPr>
        <p:spPr>
          <a:xfrm>
            <a:off x="4594468" y="1691507"/>
            <a:ext cx="6961476" cy="2663323"/>
          </a:xfrm>
        </p:spPr>
        <p:txBody>
          <a:bodyPr/>
          <a:lstStyle/>
          <a:p>
            <a:pPr marL="342900" indent="-342900">
              <a:buFont typeface="Arial" panose="020B0604020202020204" pitchFamily="34" charset="0"/>
              <a:buChar char="•"/>
            </a:pPr>
            <a:r>
              <a:rPr lang="en-US" dirty="0"/>
              <a:t>Which scientific concept became clearer today?</a:t>
            </a:r>
          </a:p>
          <a:p>
            <a:pPr marL="342900" indent="-342900">
              <a:buFont typeface="Arial" panose="020B0604020202020204" pitchFamily="34" charset="0"/>
              <a:buChar char="•"/>
            </a:pPr>
            <a:r>
              <a:rPr lang="en-US" dirty="0"/>
              <a:t>How confident do you feel distinguishing reliable information from misinformation?</a:t>
            </a:r>
          </a:p>
          <a:p>
            <a:pPr marL="342900" indent="-342900">
              <a:buFont typeface="Arial" panose="020B0604020202020204" pitchFamily="34" charset="0"/>
              <a:buChar char="•"/>
            </a:pPr>
            <a:r>
              <a:rPr lang="en-US" dirty="0"/>
              <a:t>How might science-based understanding influence decisions or conversations?</a:t>
            </a:r>
          </a:p>
          <a:p>
            <a:pPr marL="342900" indent="-342900">
              <a:buFont typeface="Arial" panose="020B0604020202020204" pitchFamily="34" charset="0"/>
              <a:buChar char="•"/>
            </a:pPr>
            <a:r>
              <a:rPr lang="en-US" dirty="0"/>
              <a:t>What would you like to investigate next?</a:t>
            </a:r>
          </a:p>
        </p:txBody>
      </p:sp>
      <p:pic>
        <p:nvPicPr>
          <p:cNvPr id="9" name="Picture Placeholder 8">
            <a:extLst>
              <a:ext uri="{FF2B5EF4-FFF2-40B4-BE49-F238E27FC236}">
                <a16:creationId xmlns:a16="http://schemas.microsoft.com/office/drawing/2014/main" id="{E06A27CA-7EFA-603E-46B3-ACF45556B2EF}"/>
              </a:ext>
            </a:extLst>
          </p:cNvPr>
          <p:cNvPicPr>
            <a:picLocks noGrp="1" noChangeAspect="1"/>
          </p:cNvPicPr>
          <p:nvPr>
            <p:ph type="pic" sz="quarter" idx="10"/>
          </p:nvPr>
        </p:nvPicPr>
        <p:blipFill>
          <a:blip r:embed="rId2"/>
          <a:srcRect l="540" r="540"/>
          <a:stretch>
            <a:fillRect/>
          </a:stretch>
        </p:blipFill>
        <p:spPr>
          <a:custGeom>
            <a:avLst/>
            <a:gdLst>
              <a:gd name="connsiteX0" fmla="*/ 0 w 1511252"/>
              <a:gd name="connsiteY0" fmla="*/ 0 h 3351974"/>
              <a:gd name="connsiteX1" fmla="*/ 1511252 w 1511252"/>
              <a:gd name="connsiteY1" fmla="*/ 0 h 3351974"/>
              <a:gd name="connsiteX2" fmla="*/ 1511252 w 1511252"/>
              <a:gd name="connsiteY2" fmla="*/ 3351974 h 3351974"/>
              <a:gd name="connsiteX3" fmla="*/ 0 w 1511252"/>
              <a:gd name="connsiteY3" fmla="*/ 3351974 h 3351974"/>
            </a:gdLst>
            <a:ahLst/>
            <a:cxnLst>
              <a:cxn ang="0">
                <a:pos x="connsiteX0" y="connsiteY0"/>
              </a:cxn>
              <a:cxn ang="0">
                <a:pos x="connsiteX1" y="connsiteY1"/>
              </a:cxn>
              <a:cxn ang="0">
                <a:pos x="connsiteX2" y="connsiteY2"/>
              </a:cxn>
              <a:cxn ang="0">
                <a:pos x="connsiteX3" y="connsiteY3"/>
              </a:cxn>
            </a:cxnLst>
            <a:rect l="l" t="t" r="r" b="b"/>
            <a:pathLst>
              <a:path w="1511252" h="3351974">
                <a:moveTo>
                  <a:pt x="0" y="0"/>
                </a:moveTo>
                <a:lnTo>
                  <a:pt x="1511252" y="0"/>
                </a:lnTo>
                <a:lnTo>
                  <a:pt x="1511252" y="3351974"/>
                </a:lnTo>
                <a:lnTo>
                  <a:pt x="0" y="3351974"/>
                </a:lnTo>
                <a:close/>
              </a:path>
            </a:pathLst>
          </a:custGeom>
          <a:solidFill>
            <a:srgbClr val="FFFFFF">
              <a:lumMod val="95000"/>
            </a:srgbClr>
          </a:solidFill>
        </p:spPr>
      </p:pic>
      <p:sp>
        <p:nvSpPr>
          <p:cNvPr id="7" name="Text Placeholder 6">
            <a:extLst>
              <a:ext uri="{FF2B5EF4-FFF2-40B4-BE49-F238E27FC236}">
                <a16:creationId xmlns:a16="http://schemas.microsoft.com/office/drawing/2014/main" id="{1A905802-8D47-7172-78FF-40B61FA7E512}"/>
              </a:ext>
            </a:extLst>
          </p:cNvPr>
          <p:cNvSpPr>
            <a:spLocks noGrp="1"/>
          </p:cNvSpPr>
          <p:nvPr>
            <p:ph type="body" sz="quarter" idx="16"/>
          </p:nvPr>
        </p:nvSpPr>
        <p:spPr>
          <a:xfrm>
            <a:off x="4594468" y="761603"/>
            <a:ext cx="7475611" cy="803654"/>
          </a:xfrm>
        </p:spPr>
        <p:txBody>
          <a:bodyPr/>
          <a:lstStyle/>
          <a:p>
            <a:r>
              <a:rPr lang="en-IN" dirty="0">
                <a:solidFill>
                  <a:srgbClr val="1F8E47"/>
                </a:solidFill>
              </a:rPr>
              <a:t>REFLECT — Deepening Understanding</a:t>
            </a:r>
          </a:p>
        </p:txBody>
      </p:sp>
    </p:spTree>
    <p:extLst>
      <p:ext uri="{BB962C8B-B14F-4D97-AF65-F5344CB8AC3E}">
        <p14:creationId xmlns:p14="http://schemas.microsoft.com/office/powerpoint/2010/main" val="13550623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328323-182C-5392-4079-029028AE4D46}"/>
            </a:ext>
          </a:extLst>
        </p:cNvPr>
        <p:cNvGrpSpPr/>
        <p:nvPr/>
      </p:nvGrpSpPr>
      <p:grpSpPr>
        <a:xfrm>
          <a:off x="0" y="0"/>
          <a:ext cx="0" cy="0"/>
          <a:chOff x="0" y="0"/>
          <a:chExt cx="0" cy="0"/>
        </a:xfrm>
      </p:grpSpPr>
      <p:pic>
        <p:nvPicPr>
          <p:cNvPr id="11" name="Picture Placeholder 10">
            <a:extLst>
              <a:ext uri="{FF2B5EF4-FFF2-40B4-BE49-F238E27FC236}">
                <a16:creationId xmlns:a16="http://schemas.microsoft.com/office/drawing/2014/main" id="{7A50DD9D-BFBF-B0B1-6B76-5A8043C6F4DF}"/>
              </a:ext>
            </a:extLst>
          </p:cNvPr>
          <p:cNvPicPr>
            <a:picLocks noGrp="1" noChangeAspect="1"/>
          </p:cNvPicPr>
          <p:nvPr>
            <p:ph type="pic" sz="quarter" idx="19"/>
          </p:nvPr>
        </p:nvPicPr>
        <p:blipFill>
          <a:blip r:embed="rId2"/>
          <a:srcRect l="9515" r="9515"/>
          <a:stretch>
            <a:fillRect/>
          </a:stretch>
        </p:blipFill>
        <p:spPr>
          <a:custGeom>
            <a:avLst/>
            <a:gdLst>
              <a:gd name="connsiteX0" fmla="*/ 2307577 w 6646445"/>
              <a:gd name="connsiteY0" fmla="*/ 0 h 4616222"/>
              <a:gd name="connsiteX1" fmla="*/ 2437649 w 6646445"/>
              <a:gd name="connsiteY1" fmla="*/ 4817 h 4616222"/>
              <a:gd name="connsiteX2" fmla="*/ 2437649 w 6646445"/>
              <a:gd name="connsiteY2" fmla="*/ 0 h 4616222"/>
              <a:gd name="connsiteX3" fmla="*/ 3368763 w 6646445"/>
              <a:gd name="connsiteY3" fmla="*/ 0 h 4616222"/>
              <a:gd name="connsiteX4" fmla="*/ 3484934 w 6646445"/>
              <a:gd name="connsiteY4" fmla="*/ 0 h 4616222"/>
              <a:gd name="connsiteX5" fmla="*/ 5977490 w 6646445"/>
              <a:gd name="connsiteY5" fmla="*/ 0 h 4616222"/>
              <a:gd name="connsiteX6" fmla="*/ 6646445 w 6646445"/>
              <a:gd name="connsiteY6" fmla="*/ 0 h 4616222"/>
              <a:gd name="connsiteX7" fmla="*/ 6646445 w 6646445"/>
              <a:gd name="connsiteY7" fmla="*/ 4616222 h 4616222"/>
              <a:gd name="connsiteX8" fmla="*/ 5977490 w 6646445"/>
              <a:gd name="connsiteY8" fmla="*/ 4616222 h 4616222"/>
              <a:gd name="connsiteX9" fmla="*/ 3484934 w 6646445"/>
              <a:gd name="connsiteY9" fmla="*/ 4616222 h 4616222"/>
              <a:gd name="connsiteX10" fmla="*/ 3368763 w 6646445"/>
              <a:gd name="connsiteY10" fmla="*/ 4616222 h 4616222"/>
              <a:gd name="connsiteX11" fmla="*/ 2437649 w 6646445"/>
              <a:gd name="connsiteY11" fmla="*/ 4616222 h 4616222"/>
              <a:gd name="connsiteX12" fmla="*/ 2437649 w 6646445"/>
              <a:gd name="connsiteY12" fmla="*/ 4611405 h 4616222"/>
              <a:gd name="connsiteX13" fmla="*/ 2307577 w 6646445"/>
              <a:gd name="connsiteY13" fmla="*/ 4616222 h 4616222"/>
              <a:gd name="connsiteX14" fmla="*/ 0 w 6646445"/>
              <a:gd name="connsiteY14" fmla="*/ 2308112 h 4616222"/>
              <a:gd name="connsiteX15" fmla="*/ 2307577 w 6646445"/>
              <a:gd name="connsiteY15" fmla="*/ 0 h 46162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646445" h="4616222">
                <a:moveTo>
                  <a:pt x="2307577" y="0"/>
                </a:moveTo>
                <a:cubicBezTo>
                  <a:pt x="2350933" y="0"/>
                  <a:pt x="2399110" y="0"/>
                  <a:pt x="2437649" y="4817"/>
                </a:cubicBezTo>
                <a:lnTo>
                  <a:pt x="2437649" y="0"/>
                </a:lnTo>
                <a:lnTo>
                  <a:pt x="3368763" y="0"/>
                </a:lnTo>
                <a:lnTo>
                  <a:pt x="3484934" y="0"/>
                </a:lnTo>
                <a:lnTo>
                  <a:pt x="5977490" y="0"/>
                </a:lnTo>
                <a:lnTo>
                  <a:pt x="6646445" y="0"/>
                </a:lnTo>
                <a:lnTo>
                  <a:pt x="6646445" y="4616222"/>
                </a:lnTo>
                <a:lnTo>
                  <a:pt x="5977490" y="4616222"/>
                </a:lnTo>
                <a:lnTo>
                  <a:pt x="3484934" y="4616222"/>
                </a:lnTo>
                <a:lnTo>
                  <a:pt x="3368763" y="4616222"/>
                </a:lnTo>
                <a:lnTo>
                  <a:pt x="2437649" y="4616222"/>
                </a:lnTo>
                <a:lnTo>
                  <a:pt x="2437649" y="4611405"/>
                </a:lnTo>
                <a:cubicBezTo>
                  <a:pt x="2394293" y="4616222"/>
                  <a:pt x="2350933" y="4616222"/>
                  <a:pt x="2307577" y="4616222"/>
                </a:cubicBezTo>
                <a:cubicBezTo>
                  <a:pt x="1030940" y="4616222"/>
                  <a:pt x="0" y="3585043"/>
                  <a:pt x="0" y="2308112"/>
                </a:cubicBezTo>
                <a:cubicBezTo>
                  <a:pt x="0" y="1031183"/>
                  <a:pt x="1035760" y="0"/>
                  <a:pt x="2307577" y="0"/>
                </a:cubicBezTo>
                <a:close/>
              </a:path>
            </a:pathLst>
          </a:custGeom>
          <a:solidFill>
            <a:srgbClr val="FFFFFF">
              <a:lumMod val="95000"/>
            </a:srgbClr>
          </a:solidFill>
        </p:spPr>
      </p:pic>
      <p:sp>
        <p:nvSpPr>
          <p:cNvPr id="5" name="Text Placeholder 4">
            <a:extLst>
              <a:ext uri="{FF2B5EF4-FFF2-40B4-BE49-F238E27FC236}">
                <a16:creationId xmlns:a16="http://schemas.microsoft.com/office/drawing/2014/main" id="{3AFFB31F-F420-1AB3-C057-7A6FE52715AF}"/>
              </a:ext>
            </a:extLst>
          </p:cNvPr>
          <p:cNvSpPr>
            <a:spLocks noGrp="1"/>
          </p:cNvSpPr>
          <p:nvPr>
            <p:ph type="body" sz="quarter" idx="17"/>
          </p:nvPr>
        </p:nvSpPr>
        <p:spPr/>
        <p:txBody>
          <a:bodyPr/>
          <a:lstStyle/>
          <a:p>
            <a:r>
              <a:rPr lang="en-US" dirty="0"/>
              <a:t>06</a:t>
            </a:r>
          </a:p>
        </p:txBody>
      </p:sp>
      <p:pic>
        <p:nvPicPr>
          <p:cNvPr id="9" name="Picture 8">
            <a:extLst>
              <a:ext uri="{FF2B5EF4-FFF2-40B4-BE49-F238E27FC236}">
                <a16:creationId xmlns:a16="http://schemas.microsoft.com/office/drawing/2014/main" id="{84596E3C-3382-2182-18FE-6A5287A3C677}"/>
              </a:ext>
            </a:extLst>
          </p:cNvPr>
          <p:cNvPicPr>
            <a:picLocks noChangeAspect="1"/>
          </p:cNvPicPr>
          <p:nvPr/>
        </p:nvPicPr>
        <p:blipFill>
          <a:blip r:embed="rId3">
            <a:alphaModFix amt="83000"/>
            <a:extLst>
              <a:ext uri="{28A0092B-C50C-407E-A947-70E740481C1C}">
                <a14:useLocalDpi xmlns:a14="http://schemas.microsoft.com/office/drawing/2010/main" val="0"/>
              </a:ext>
            </a:extLst>
          </a:blip>
          <a:stretch>
            <a:fillRect/>
          </a:stretch>
        </p:blipFill>
        <p:spPr>
          <a:xfrm rot="20606857">
            <a:off x="9145002" y="3240312"/>
            <a:ext cx="4222737" cy="4222737"/>
          </a:xfrm>
          <a:prstGeom prst="rect">
            <a:avLst/>
          </a:prstGeom>
        </p:spPr>
      </p:pic>
      <p:sp>
        <p:nvSpPr>
          <p:cNvPr id="2" name="Rectangle 1">
            <a:extLst>
              <a:ext uri="{FF2B5EF4-FFF2-40B4-BE49-F238E27FC236}">
                <a16:creationId xmlns:a16="http://schemas.microsoft.com/office/drawing/2014/main" id="{93386D46-8DDD-1384-3BAF-BB0580849032}"/>
              </a:ext>
            </a:extLst>
          </p:cNvPr>
          <p:cNvSpPr/>
          <p:nvPr/>
        </p:nvSpPr>
        <p:spPr>
          <a:xfrm>
            <a:off x="2448949" y="2558689"/>
            <a:ext cx="4729091" cy="87768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29" dirty="0">
              <a:solidFill>
                <a:srgbClr val="5398A2"/>
              </a:solidFill>
              <a:latin typeface="Montserrat" panose="00000500000000000000" pitchFamily="50" charset="0"/>
            </a:endParaRPr>
          </a:p>
        </p:txBody>
      </p:sp>
      <p:sp>
        <p:nvSpPr>
          <p:cNvPr id="3" name="TextBox 2">
            <a:extLst>
              <a:ext uri="{FF2B5EF4-FFF2-40B4-BE49-F238E27FC236}">
                <a16:creationId xmlns:a16="http://schemas.microsoft.com/office/drawing/2014/main" id="{E3D0B342-AA64-6051-72B5-03C0A69C1B40}"/>
              </a:ext>
            </a:extLst>
          </p:cNvPr>
          <p:cNvSpPr txBox="1"/>
          <p:nvPr/>
        </p:nvSpPr>
        <p:spPr>
          <a:xfrm>
            <a:off x="2546492" y="2581549"/>
            <a:ext cx="4513415" cy="830997"/>
          </a:xfrm>
          <a:prstGeom prst="rect">
            <a:avLst/>
          </a:prstGeom>
          <a:noFill/>
        </p:spPr>
        <p:txBody>
          <a:bodyPr wrap="none" rtlCol="0">
            <a:spAutoFit/>
          </a:bodyPr>
          <a:lstStyle/>
          <a:p>
            <a:r>
              <a:rPr lang="en-US" sz="4800" b="1" spc="324" dirty="0">
                <a:solidFill>
                  <a:srgbClr val="5398A2"/>
                </a:solidFill>
                <a:latin typeface="Calibri" panose="020F0502020204030204" pitchFamily="34" charset="0"/>
                <a:cs typeface="Calibri" panose="020F0502020204030204" pitchFamily="34" charset="0"/>
              </a:rPr>
              <a:t>Key Takeaways</a:t>
            </a:r>
          </a:p>
        </p:txBody>
      </p:sp>
    </p:spTree>
    <p:extLst>
      <p:ext uri="{BB962C8B-B14F-4D97-AF65-F5344CB8AC3E}">
        <p14:creationId xmlns:p14="http://schemas.microsoft.com/office/powerpoint/2010/main" val="31846614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FF5E3A-3082-C35F-5179-5BF9E0ACC9ED}"/>
            </a:ext>
          </a:extLst>
        </p:cNvPr>
        <p:cNvGrpSpPr/>
        <p:nvPr/>
      </p:nvGrpSpPr>
      <p:grpSpPr>
        <a:xfrm>
          <a:off x="0" y="0"/>
          <a:ext cx="0" cy="0"/>
          <a:chOff x="0" y="0"/>
          <a:chExt cx="0" cy="0"/>
        </a:xfrm>
      </p:grpSpPr>
      <p:sp>
        <p:nvSpPr>
          <p:cNvPr id="6" name="Text Placeholder 5">
            <a:extLst>
              <a:ext uri="{FF2B5EF4-FFF2-40B4-BE49-F238E27FC236}">
                <a16:creationId xmlns:a16="http://schemas.microsoft.com/office/drawing/2014/main" id="{40E7FA91-2366-4951-6394-EED801DC89D1}"/>
              </a:ext>
            </a:extLst>
          </p:cNvPr>
          <p:cNvSpPr>
            <a:spLocks noGrp="1"/>
          </p:cNvSpPr>
          <p:nvPr>
            <p:ph type="body" sz="quarter" idx="18"/>
          </p:nvPr>
        </p:nvSpPr>
        <p:spPr>
          <a:xfrm>
            <a:off x="675020" y="3392026"/>
            <a:ext cx="3005439" cy="1049221"/>
          </a:xfrm>
        </p:spPr>
        <p:txBody>
          <a:bodyPr/>
          <a:lstStyle/>
          <a:p>
            <a:r>
              <a:rPr lang="en-US" spc="324" dirty="0"/>
              <a:t>Part 6: Key Takeaways</a:t>
            </a:r>
          </a:p>
        </p:txBody>
      </p:sp>
      <p:sp>
        <p:nvSpPr>
          <p:cNvPr id="7" name="Text Placeholder 6">
            <a:extLst>
              <a:ext uri="{FF2B5EF4-FFF2-40B4-BE49-F238E27FC236}">
                <a16:creationId xmlns:a16="http://schemas.microsoft.com/office/drawing/2014/main" id="{C037F186-2E7D-B63B-35D3-83D62A9548D5}"/>
              </a:ext>
            </a:extLst>
          </p:cNvPr>
          <p:cNvSpPr>
            <a:spLocks noGrp="1"/>
          </p:cNvSpPr>
          <p:nvPr>
            <p:ph type="body" sz="quarter" idx="19"/>
          </p:nvPr>
        </p:nvSpPr>
        <p:spPr/>
        <p:txBody>
          <a:bodyPr/>
          <a:lstStyle/>
          <a:p>
            <a:r>
              <a:rPr lang="en-US" dirty="0"/>
              <a:t>06</a:t>
            </a:r>
          </a:p>
        </p:txBody>
      </p:sp>
      <p:sp>
        <p:nvSpPr>
          <p:cNvPr id="8" name="Text Placeholder 7">
            <a:extLst>
              <a:ext uri="{FF2B5EF4-FFF2-40B4-BE49-F238E27FC236}">
                <a16:creationId xmlns:a16="http://schemas.microsoft.com/office/drawing/2014/main" id="{F5882456-86A4-A604-7C4E-121D8E5AB758}"/>
              </a:ext>
            </a:extLst>
          </p:cNvPr>
          <p:cNvSpPr>
            <a:spLocks noGrp="1"/>
          </p:cNvSpPr>
          <p:nvPr>
            <p:ph type="body" sz="quarter" idx="20"/>
          </p:nvPr>
        </p:nvSpPr>
        <p:spPr>
          <a:xfrm>
            <a:off x="4538704" y="2008148"/>
            <a:ext cx="7188476" cy="4678402"/>
          </a:xfrm>
        </p:spPr>
        <p:txBody>
          <a:bodyPr/>
          <a:lstStyle/>
          <a:p>
            <a:pPr marL="342900" indent="-342900">
              <a:buFont typeface="Arial" panose="020B0604020202020204" pitchFamily="34" charset="0"/>
              <a:buChar char="•"/>
            </a:pPr>
            <a:r>
              <a:rPr lang="en-US" sz="2300" dirty="0"/>
              <a:t>Climate refers to long-term trends, not short-term weather fluctuations.</a:t>
            </a:r>
          </a:p>
          <a:p>
            <a:pPr marL="342900" indent="-342900">
              <a:buFont typeface="Arial" panose="020B0604020202020204" pitchFamily="34" charset="0"/>
              <a:buChar char="•"/>
            </a:pPr>
            <a:r>
              <a:rPr lang="en-US" sz="2300" dirty="0"/>
              <a:t>The greenhouse effect is a fundamental and measurable physical process.</a:t>
            </a:r>
          </a:p>
          <a:p>
            <a:pPr marL="342900" indent="-342900">
              <a:buFont typeface="Arial" panose="020B0604020202020204" pitchFamily="34" charset="0"/>
              <a:buChar char="•"/>
            </a:pPr>
            <a:r>
              <a:rPr lang="en-US" sz="2300" dirty="0"/>
              <a:t>Multiple independent data sources confirm rapid human-influenced warming.</a:t>
            </a:r>
          </a:p>
          <a:p>
            <a:pPr marL="342900" indent="-342900">
              <a:buFont typeface="Arial" panose="020B0604020202020204" pitchFamily="34" charset="0"/>
              <a:buChar char="•"/>
            </a:pPr>
            <a:r>
              <a:rPr lang="en-US" sz="2300" dirty="0"/>
              <a:t>Simple models and observations help translate abstract processes into practical understanding.</a:t>
            </a:r>
          </a:p>
          <a:p>
            <a:pPr marL="342900" indent="-342900">
              <a:buFont typeface="Arial" panose="020B0604020202020204" pitchFamily="34" charset="0"/>
              <a:buChar char="•"/>
            </a:pPr>
            <a:r>
              <a:rPr lang="en-US" sz="2300" dirty="0"/>
              <a:t>Climate science supports better decision-making in personal, professional, and civic contexts.</a:t>
            </a:r>
            <a:endParaRPr lang="en-US" sz="2300" dirty="0">
              <a:solidFill>
                <a:srgbClr val="1F8E47"/>
              </a:solidFill>
            </a:endParaRPr>
          </a:p>
        </p:txBody>
      </p:sp>
      <p:sp>
        <p:nvSpPr>
          <p:cNvPr id="5" name="Text Placeholder 4">
            <a:extLst>
              <a:ext uri="{FF2B5EF4-FFF2-40B4-BE49-F238E27FC236}">
                <a16:creationId xmlns:a16="http://schemas.microsoft.com/office/drawing/2014/main" id="{6334EF0E-B2EB-894B-0C9C-EF4DDBE5387F}"/>
              </a:ext>
            </a:extLst>
          </p:cNvPr>
          <p:cNvSpPr>
            <a:spLocks noGrp="1"/>
          </p:cNvSpPr>
          <p:nvPr>
            <p:ph type="body" sz="quarter" idx="16"/>
          </p:nvPr>
        </p:nvSpPr>
        <p:spPr>
          <a:xfrm>
            <a:off x="4555503" y="761603"/>
            <a:ext cx="6961476" cy="803654"/>
          </a:xfrm>
        </p:spPr>
        <p:txBody>
          <a:bodyPr/>
          <a:lstStyle/>
          <a:p>
            <a:r>
              <a:rPr lang="en-US" spc="324" dirty="0">
                <a:solidFill>
                  <a:srgbClr val="5398A2"/>
                </a:solidFill>
              </a:rPr>
              <a:t>Key Takeaways</a:t>
            </a:r>
          </a:p>
        </p:txBody>
      </p:sp>
      <p:pic>
        <p:nvPicPr>
          <p:cNvPr id="9" name="Picture Placeholder 8">
            <a:extLst>
              <a:ext uri="{FF2B5EF4-FFF2-40B4-BE49-F238E27FC236}">
                <a16:creationId xmlns:a16="http://schemas.microsoft.com/office/drawing/2014/main" id="{F44CD52B-B5C1-4062-7978-19D6AF1D9F08}"/>
              </a:ext>
            </a:extLst>
          </p:cNvPr>
          <p:cNvPicPr>
            <a:picLocks noGrp="1" noChangeAspect="1"/>
          </p:cNvPicPr>
          <p:nvPr>
            <p:ph type="pic" sz="quarter" idx="10"/>
          </p:nvPr>
        </p:nvPicPr>
        <p:blipFill>
          <a:blip r:embed="rId2"/>
          <a:srcRect l="540" r="540"/>
          <a:stretch>
            <a:fillRect/>
          </a:stretch>
        </p:blipFill>
        <p:spPr>
          <a:custGeom>
            <a:avLst/>
            <a:gdLst>
              <a:gd name="connsiteX0" fmla="*/ 0 w 1511252"/>
              <a:gd name="connsiteY0" fmla="*/ 0 h 3351974"/>
              <a:gd name="connsiteX1" fmla="*/ 1511252 w 1511252"/>
              <a:gd name="connsiteY1" fmla="*/ 0 h 3351974"/>
              <a:gd name="connsiteX2" fmla="*/ 1511252 w 1511252"/>
              <a:gd name="connsiteY2" fmla="*/ 3351974 h 3351974"/>
              <a:gd name="connsiteX3" fmla="*/ 0 w 1511252"/>
              <a:gd name="connsiteY3" fmla="*/ 3351974 h 3351974"/>
            </a:gdLst>
            <a:ahLst/>
            <a:cxnLst>
              <a:cxn ang="0">
                <a:pos x="connsiteX0" y="connsiteY0"/>
              </a:cxn>
              <a:cxn ang="0">
                <a:pos x="connsiteX1" y="connsiteY1"/>
              </a:cxn>
              <a:cxn ang="0">
                <a:pos x="connsiteX2" y="connsiteY2"/>
              </a:cxn>
              <a:cxn ang="0">
                <a:pos x="connsiteX3" y="connsiteY3"/>
              </a:cxn>
            </a:cxnLst>
            <a:rect l="l" t="t" r="r" b="b"/>
            <a:pathLst>
              <a:path w="1511252" h="3351974">
                <a:moveTo>
                  <a:pt x="0" y="0"/>
                </a:moveTo>
                <a:lnTo>
                  <a:pt x="1511252" y="0"/>
                </a:lnTo>
                <a:lnTo>
                  <a:pt x="1511252" y="3351974"/>
                </a:lnTo>
                <a:lnTo>
                  <a:pt x="0" y="3351974"/>
                </a:lnTo>
                <a:close/>
              </a:path>
            </a:pathLst>
          </a:custGeom>
          <a:solidFill>
            <a:srgbClr val="FFFFFF">
              <a:lumMod val="95000"/>
            </a:srgbClr>
          </a:solidFill>
        </p:spPr>
      </p:pic>
    </p:spTree>
    <p:extLst>
      <p:ext uri="{BB962C8B-B14F-4D97-AF65-F5344CB8AC3E}">
        <p14:creationId xmlns:p14="http://schemas.microsoft.com/office/powerpoint/2010/main" val="958033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A32758-683F-7C46-8342-EC281A9283C0}"/>
            </a:ext>
          </a:extLst>
        </p:cNvPr>
        <p:cNvGrpSpPr/>
        <p:nvPr/>
      </p:nvGrpSpPr>
      <p:grpSpPr>
        <a:xfrm>
          <a:off x="0" y="0"/>
          <a:ext cx="0" cy="0"/>
          <a:chOff x="0" y="0"/>
          <a:chExt cx="0" cy="0"/>
        </a:xfrm>
      </p:grpSpPr>
      <p:pic>
        <p:nvPicPr>
          <p:cNvPr id="19" name="Picture Placeholder 18">
            <a:extLst>
              <a:ext uri="{FF2B5EF4-FFF2-40B4-BE49-F238E27FC236}">
                <a16:creationId xmlns:a16="http://schemas.microsoft.com/office/drawing/2014/main" id="{7A50BA13-8A34-D55D-B73F-BF891739C784}"/>
              </a:ext>
            </a:extLst>
          </p:cNvPr>
          <p:cNvPicPr>
            <a:picLocks noGrp="1" noChangeAspect="1"/>
          </p:cNvPicPr>
          <p:nvPr>
            <p:ph type="pic" sz="quarter" idx="19"/>
          </p:nvPr>
        </p:nvPicPr>
        <p:blipFill>
          <a:blip r:embed="rId2"/>
          <a:srcRect l="9515" r="9515"/>
          <a:stretch>
            <a:fillRect/>
          </a:stretch>
        </p:blipFill>
        <p:spPr>
          <a:custGeom>
            <a:avLst/>
            <a:gdLst>
              <a:gd name="connsiteX0" fmla="*/ 2307577 w 6646445"/>
              <a:gd name="connsiteY0" fmla="*/ 0 h 4616222"/>
              <a:gd name="connsiteX1" fmla="*/ 2437649 w 6646445"/>
              <a:gd name="connsiteY1" fmla="*/ 4817 h 4616222"/>
              <a:gd name="connsiteX2" fmla="*/ 2437649 w 6646445"/>
              <a:gd name="connsiteY2" fmla="*/ 0 h 4616222"/>
              <a:gd name="connsiteX3" fmla="*/ 3368763 w 6646445"/>
              <a:gd name="connsiteY3" fmla="*/ 0 h 4616222"/>
              <a:gd name="connsiteX4" fmla="*/ 3484934 w 6646445"/>
              <a:gd name="connsiteY4" fmla="*/ 0 h 4616222"/>
              <a:gd name="connsiteX5" fmla="*/ 5977490 w 6646445"/>
              <a:gd name="connsiteY5" fmla="*/ 0 h 4616222"/>
              <a:gd name="connsiteX6" fmla="*/ 6646445 w 6646445"/>
              <a:gd name="connsiteY6" fmla="*/ 0 h 4616222"/>
              <a:gd name="connsiteX7" fmla="*/ 6646445 w 6646445"/>
              <a:gd name="connsiteY7" fmla="*/ 4616222 h 4616222"/>
              <a:gd name="connsiteX8" fmla="*/ 5977490 w 6646445"/>
              <a:gd name="connsiteY8" fmla="*/ 4616222 h 4616222"/>
              <a:gd name="connsiteX9" fmla="*/ 3484934 w 6646445"/>
              <a:gd name="connsiteY9" fmla="*/ 4616222 h 4616222"/>
              <a:gd name="connsiteX10" fmla="*/ 3368763 w 6646445"/>
              <a:gd name="connsiteY10" fmla="*/ 4616222 h 4616222"/>
              <a:gd name="connsiteX11" fmla="*/ 2437649 w 6646445"/>
              <a:gd name="connsiteY11" fmla="*/ 4616222 h 4616222"/>
              <a:gd name="connsiteX12" fmla="*/ 2437649 w 6646445"/>
              <a:gd name="connsiteY12" fmla="*/ 4611405 h 4616222"/>
              <a:gd name="connsiteX13" fmla="*/ 2307577 w 6646445"/>
              <a:gd name="connsiteY13" fmla="*/ 4616222 h 4616222"/>
              <a:gd name="connsiteX14" fmla="*/ 0 w 6646445"/>
              <a:gd name="connsiteY14" fmla="*/ 2308112 h 4616222"/>
              <a:gd name="connsiteX15" fmla="*/ 2307577 w 6646445"/>
              <a:gd name="connsiteY15" fmla="*/ 0 h 46162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646445" h="4616222">
                <a:moveTo>
                  <a:pt x="2307577" y="0"/>
                </a:moveTo>
                <a:cubicBezTo>
                  <a:pt x="2350933" y="0"/>
                  <a:pt x="2399110" y="0"/>
                  <a:pt x="2437649" y="4817"/>
                </a:cubicBezTo>
                <a:lnTo>
                  <a:pt x="2437649" y="0"/>
                </a:lnTo>
                <a:lnTo>
                  <a:pt x="3368763" y="0"/>
                </a:lnTo>
                <a:lnTo>
                  <a:pt x="3484934" y="0"/>
                </a:lnTo>
                <a:lnTo>
                  <a:pt x="5977490" y="0"/>
                </a:lnTo>
                <a:lnTo>
                  <a:pt x="6646445" y="0"/>
                </a:lnTo>
                <a:lnTo>
                  <a:pt x="6646445" y="4616222"/>
                </a:lnTo>
                <a:lnTo>
                  <a:pt x="5977490" y="4616222"/>
                </a:lnTo>
                <a:lnTo>
                  <a:pt x="3484934" y="4616222"/>
                </a:lnTo>
                <a:lnTo>
                  <a:pt x="3368763" y="4616222"/>
                </a:lnTo>
                <a:lnTo>
                  <a:pt x="2437649" y="4616222"/>
                </a:lnTo>
                <a:lnTo>
                  <a:pt x="2437649" y="4611405"/>
                </a:lnTo>
                <a:cubicBezTo>
                  <a:pt x="2394293" y="4616222"/>
                  <a:pt x="2350933" y="4616222"/>
                  <a:pt x="2307577" y="4616222"/>
                </a:cubicBezTo>
                <a:cubicBezTo>
                  <a:pt x="1030940" y="4616222"/>
                  <a:pt x="0" y="3585043"/>
                  <a:pt x="0" y="2308112"/>
                </a:cubicBezTo>
                <a:cubicBezTo>
                  <a:pt x="0" y="1031183"/>
                  <a:pt x="1035760" y="0"/>
                  <a:pt x="2307577" y="0"/>
                </a:cubicBezTo>
                <a:close/>
              </a:path>
            </a:pathLst>
          </a:custGeom>
          <a:solidFill>
            <a:srgbClr val="FFFFFF">
              <a:lumMod val="95000"/>
            </a:srgbClr>
          </a:solidFill>
        </p:spPr>
      </p:pic>
      <p:sp>
        <p:nvSpPr>
          <p:cNvPr id="5" name="Text Placeholder 4">
            <a:extLst>
              <a:ext uri="{FF2B5EF4-FFF2-40B4-BE49-F238E27FC236}">
                <a16:creationId xmlns:a16="http://schemas.microsoft.com/office/drawing/2014/main" id="{A14DA6D2-935E-5B15-9659-12C81B95363F}"/>
              </a:ext>
            </a:extLst>
          </p:cNvPr>
          <p:cNvSpPr>
            <a:spLocks noGrp="1"/>
          </p:cNvSpPr>
          <p:nvPr>
            <p:ph type="body" sz="quarter" idx="17"/>
          </p:nvPr>
        </p:nvSpPr>
        <p:spPr/>
        <p:txBody>
          <a:bodyPr/>
          <a:lstStyle/>
          <a:p>
            <a:r>
              <a:rPr lang="en-US" dirty="0"/>
              <a:t>07</a:t>
            </a:r>
          </a:p>
        </p:txBody>
      </p:sp>
      <p:pic>
        <p:nvPicPr>
          <p:cNvPr id="9" name="Picture 8">
            <a:extLst>
              <a:ext uri="{FF2B5EF4-FFF2-40B4-BE49-F238E27FC236}">
                <a16:creationId xmlns:a16="http://schemas.microsoft.com/office/drawing/2014/main" id="{56769F8A-3EF2-D1E2-6143-F735019D8045}"/>
              </a:ext>
            </a:extLst>
          </p:cNvPr>
          <p:cNvPicPr>
            <a:picLocks noChangeAspect="1"/>
          </p:cNvPicPr>
          <p:nvPr/>
        </p:nvPicPr>
        <p:blipFill>
          <a:blip r:embed="rId3">
            <a:alphaModFix amt="83000"/>
            <a:extLst>
              <a:ext uri="{28A0092B-C50C-407E-A947-70E740481C1C}">
                <a14:useLocalDpi xmlns:a14="http://schemas.microsoft.com/office/drawing/2010/main" val="0"/>
              </a:ext>
            </a:extLst>
          </a:blip>
          <a:stretch>
            <a:fillRect/>
          </a:stretch>
        </p:blipFill>
        <p:spPr>
          <a:xfrm rot="20606857">
            <a:off x="9145002" y="3240312"/>
            <a:ext cx="4222737" cy="4222737"/>
          </a:xfrm>
          <a:prstGeom prst="rect">
            <a:avLst/>
          </a:prstGeom>
        </p:spPr>
      </p:pic>
      <p:sp>
        <p:nvSpPr>
          <p:cNvPr id="10" name="Rectangle 9">
            <a:extLst>
              <a:ext uri="{FF2B5EF4-FFF2-40B4-BE49-F238E27FC236}">
                <a16:creationId xmlns:a16="http://schemas.microsoft.com/office/drawing/2014/main" id="{CE23A0BB-E24A-AA4E-A7E3-2A846B22FC8F}"/>
              </a:ext>
            </a:extLst>
          </p:cNvPr>
          <p:cNvSpPr/>
          <p:nvPr/>
        </p:nvSpPr>
        <p:spPr>
          <a:xfrm>
            <a:off x="2483239" y="2558689"/>
            <a:ext cx="4291034" cy="87768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29" dirty="0">
              <a:latin typeface="Montserrat" panose="00000500000000000000" pitchFamily="50" charset="0"/>
            </a:endParaRPr>
          </a:p>
        </p:txBody>
      </p:sp>
      <p:sp>
        <p:nvSpPr>
          <p:cNvPr id="11" name="TextBox 10">
            <a:extLst>
              <a:ext uri="{FF2B5EF4-FFF2-40B4-BE49-F238E27FC236}">
                <a16:creationId xmlns:a16="http://schemas.microsoft.com/office/drawing/2014/main" id="{7FE021DF-93C8-51CB-A102-1B50CE51BA2F}"/>
              </a:ext>
            </a:extLst>
          </p:cNvPr>
          <p:cNvSpPr txBox="1"/>
          <p:nvPr/>
        </p:nvSpPr>
        <p:spPr>
          <a:xfrm>
            <a:off x="2645579" y="2581549"/>
            <a:ext cx="4128694" cy="830997"/>
          </a:xfrm>
          <a:prstGeom prst="rect">
            <a:avLst/>
          </a:prstGeom>
          <a:noFill/>
        </p:spPr>
        <p:txBody>
          <a:bodyPr wrap="none" rtlCol="0">
            <a:spAutoFit/>
          </a:bodyPr>
          <a:lstStyle/>
          <a:p>
            <a:r>
              <a:rPr lang="en-US" sz="4800" b="1" spc="324" dirty="0">
                <a:solidFill>
                  <a:srgbClr val="1F8E47"/>
                </a:solidFill>
                <a:latin typeface="Calibri" panose="020F0502020204030204" pitchFamily="34" charset="0"/>
                <a:cs typeface="Calibri" panose="020F0502020204030204" pitchFamily="34" charset="0"/>
              </a:rPr>
              <a:t>Explore More</a:t>
            </a:r>
          </a:p>
        </p:txBody>
      </p:sp>
      <p:sp>
        <p:nvSpPr>
          <p:cNvPr id="20" name="Rectangle 19">
            <a:extLst>
              <a:ext uri="{FF2B5EF4-FFF2-40B4-BE49-F238E27FC236}">
                <a16:creationId xmlns:a16="http://schemas.microsoft.com/office/drawing/2014/main" id="{D5D1211B-FD32-717F-4951-94492E6FD51F}"/>
              </a:ext>
            </a:extLst>
          </p:cNvPr>
          <p:cNvSpPr/>
          <p:nvPr/>
        </p:nvSpPr>
        <p:spPr>
          <a:xfrm>
            <a:off x="4743450" y="3435405"/>
            <a:ext cx="4392367" cy="568575"/>
          </a:xfrm>
          <a:prstGeom prst="rect">
            <a:avLst/>
          </a:prstGeom>
          <a:solidFill>
            <a:srgbClr val="82C2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29" dirty="0">
              <a:solidFill>
                <a:srgbClr val="82C248"/>
              </a:solidFill>
              <a:latin typeface="Montserrat" panose="00000500000000000000" pitchFamily="50" charset="0"/>
            </a:endParaRPr>
          </a:p>
        </p:txBody>
      </p:sp>
      <p:sp>
        <p:nvSpPr>
          <p:cNvPr id="2" name="TextBox 1">
            <a:extLst>
              <a:ext uri="{FF2B5EF4-FFF2-40B4-BE49-F238E27FC236}">
                <a16:creationId xmlns:a16="http://schemas.microsoft.com/office/drawing/2014/main" id="{85D9DAF9-97D9-99DF-09D8-888F145B6364}"/>
              </a:ext>
            </a:extLst>
          </p:cNvPr>
          <p:cNvSpPr txBox="1"/>
          <p:nvPr/>
        </p:nvSpPr>
        <p:spPr>
          <a:xfrm>
            <a:off x="4983479" y="3468724"/>
            <a:ext cx="3829051" cy="461665"/>
          </a:xfrm>
          <a:prstGeom prst="rect">
            <a:avLst/>
          </a:prstGeom>
          <a:noFill/>
        </p:spPr>
        <p:txBody>
          <a:bodyPr wrap="square" rtlCol="0">
            <a:spAutoFit/>
          </a:bodyPr>
          <a:lstStyle/>
          <a:p>
            <a:pPr algn="ctr"/>
            <a:r>
              <a:rPr lang="en-US" sz="2400" b="1" spc="324" dirty="0">
                <a:solidFill>
                  <a:schemeClr val="bg1"/>
                </a:solidFill>
                <a:latin typeface="Calibri" panose="020F0502020204030204" pitchFamily="34" charset="0"/>
                <a:cs typeface="Calibri" panose="020F0502020204030204" pitchFamily="34" charset="0"/>
              </a:rPr>
              <a:t>Read, Watch &amp; Listen</a:t>
            </a:r>
          </a:p>
        </p:txBody>
      </p:sp>
    </p:spTree>
    <p:extLst>
      <p:ext uri="{BB962C8B-B14F-4D97-AF65-F5344CB8AC3E}">
        <p14:creationId xmlns:p14="http://schemas.microsoft.com/office/powerpoint/2010/main" val="8621981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B561B61B-D9E5-B6BB-DD9A-AF83DD63D519}"/>
              </a:ext>
            </a:extLst>
          </p:cNvPr>
          <p:cNvSpPr>
            <a:spLocks noGrp="1"/>
          </p:cNvSpPr>
          <p:nvPr>
            <p:ph type="body" sz="quarter" idx="18"/>
          </p:nvPr>
        </p:nvSpPr>
        <p:spPr>
          <a:xfrm>
            <a:off x="798380" y="2045704"/>
            <a:ext cx="5762440" cy="3973512"/>
          </a:xfrm>
        </p:spPr>
        <p:txBody>
          <a:bodyPr/>
          <a:lstStyle/>
          <a:p>
            <a:pPr marL="0" indent="0"/>
            <a:r>
              <a:rPr lang="en-US" b="1" dirty="0"/>
              <a:t>Carbon Brief – Climate Science Explainers</a:t>
            </a:r>
          </a:p>
          <a:p>
            <a:pPr marL="0" indent="0"/>
            <a:r>
              <a:rPr lang="en-US" dirty="0"/>
              <a:t>Data-driven summaries of scientific research.</a:t>
            </a:r>
          </a:p>
          <a:p>
            <a:pPr marL="0" indent="0"/>
            <a:r>
              <a:rPr lang="en-US" dirty="0">
                <a:solidFill>
                  <a:srgbClr val="5398A2"/>
                </a:solidFill>
                <a:hlinkClick r:id="rId2">
                  <a:extLst>
                    <a:ext uri="{A12FA001-AC4F-418D-AE19-62706E023703}">
                      <ahyp:hlinkClr xmlns:ahyp="http://schemas.microsoft.com/office/drawing/2018/hyperlinkcolor" val="tx"/>
                    </a:ext>
                  </a:extLst>
                </a:hlinkClick>
              </a:rPr>
              <a:t>https://www.carbonbrief.org</a:t>
            </a:r>
            <a:endParaRPr lang="en-US" dirty="0">
              <a:solidFill>
                <a:srgbClr val="5398A2"/>
              </a:solidFill>
            </a:endParaRPr>
          </a:p>
          <a:p>
            <a:pPr marL="0" indent="0"/>
            <a:endParaRPr lang="en-US" dirty="0"/>
          </a:p>
          <a:p>
            <a:pPr marL="0" indent="0"/>
            <a:r>
              <a:rPr lang="en-US" b="1" dirty="0"/>
              <a:t>NASA Climate – Evidence &amp; Causes</a:t>
            </a:r>
          </a:p>
          <a:p>
            <a:pPr marL="0" indent="0"/>
            <a:r>
              <a:rPr lang="en-US" dirty="0"/>
              <a:t>Accessible and scientifically robust overviews.</a:t>
            </a:r>
          </a:p>
          <a:p>
            <a:pPr marL="0" indent="0"/>
            <a:r>
              <a:rPr lang="en-US" dirty="0">
                <a:solidFill>
                  <a:srgbClr val="5398A2"/>
                </a:solidFill>
                <a:hlinkClick r:id="rId3">
                  <a:extLst>
                    <a:ext uri="{A12FA001-AC4F-418D-AE19-62706E023703}">
                      <ahyp:hlinkClr xmlns:ahyp="http://schemas.microsoft.com/office/drawing/2018/hyperlinkcolor" val="tx"/>
                    </a:ext>
                  </a:extLst>
                </a:hlinkClick>
              </a:rPr>
              <a:t>https://climate.nasa.gov/evidence/</a:t>
            </a:r>
            <a:endParaRPr lang="en-US" dirty="0">
              <a:solidFill>
                <a:srgbClr val="5398A2"/>
              </a:solidFill>
            </a:endParaRPr>
          </a:p>
        </p:txBody>
      </p:sp>
      <p:sp>
        <p:nvSpPr>
          <p:cNvPr id="4" name="Text Placeholder 3">
            <a:extLst>
              <a:ext uri="{FF2B5EF4-FFF2-40B4-BE49-F238E27FC236}">
                <a16:creationId xmlns:a16="http://schemas.microsoft.com/office/drawing/2014/main" id="{20D0AD24-DC14-E8EC-808F-CC7B578D1B46}"/>
              </a:ext>
            </a:extLst>
          </p:cNvPr>
          <p:cNvSpPr>
            <a:spLocks noGrp="1"/>
          </p:cNvSpPr>
          <p:nvPr>
            <p:ph type="body" sz="quarter" idx="16"/>
          </p:nvPr>
        </p:nvSpPr>
        <p:spPr/>
        <p:txBody>
          <a:bodyPr/>
          <a:lstStyle/>
          <a:p>
            <a:r>
              <a:rPr lang="en-US" dirty="0">
                <a:solidFill>
                  <a:srgbClr val="1F8E47"/>
                </a:solidFill>
              </a:rPr>
              <a:t>Read</a:t>
            </a:r>
          </a:p>
        </p:txBody>
      </p:sp>
      <p:pic>
        <p:nvPicPr>
          <p:cNvPr id="10" name="Graphic 9" descr="Internet with solid fill">
            <a:extLst>
              <a:ext uri="{FF2B5EF4-FFF2-40B4-BE49-F238E27FC236}">
                <a16:creationId xmlns:a16="http://schemas.microsoft.com/office/drawing/2014/main" id="{353227A7-334D-4EDD-3C1C-34C7C289C262}"/>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06690" y="4857750"/>
            <a:ext cx="571500" cy="571500"/>
          </a:xfrm>
          <a:prstGeom prst="rect">
            <a:avLst/>
          </a:prstGeom>
        </p:spPr>
      </p:pic>
      <p:sp>
        <p:nvSpPr>
          <p:cNvPr id="11" name="TextBox 10">
            <a:extLst>
              <a:ext uri="{FF2B5EF4-FFF2-40B4-BE49-F238E27FC236}">
                <a16:creationId xmlns:a16="http://schemas.microsoft.com/office/drawing/2014/main" id="{C10413F9-D059-B8CE-D336-37AFC906F430}"/>
              </a:ext>
            </a:extLst>
          </p:cNvPr>
          <p:cNvSpPr txBox="1"/>
          <p:nvPr/>
        </p:nvSpPr>
        <p:spPr>
          <a:xfrm>
            <a:off x="798382" y="209450"/>
            <a:ext cx="720090" cy="646331"/>
          </a:xfrm>
          <a:prstGeom prst="rect">
            <a:avLst/>
          </a:prstGeom>
          <a:noFill/>
        </p:spPr>
        <p:txBody>
          <a:bodyPr wrap="square" rtlCol="0">
            <a:spAutoFit/>
          </a:bodyPr>
          <a:lstStyle/>
          <a:p>
            <a:r>
              <a:rPr lang="en-IN" sz="3600" b="1" dirty="0">
                <a:solidFill>
                  <a:schemeClr val="bg2">
                    <a:lumMod val="75000"/>
                  </a:schemeClr>
                </a:solidFill>
              </a:rPr>
              <a:t>07</a:t>
            </a:r>
          </a:p>
        </p:txBody>
      </p:sp>
      <p:pic>
        <p:nvPicPr>
          <p:cNvPr id="2" name="Graphic 1" descr="Internet with solid fill">
            <a:extLst>
              <a:ext uri="{FF2B5EF4-FFF2-40B4-BE49-F238E27FC236}">
                <a16:creationId xmlns:a16="http://schemas.microsoft.com/office/drawing/2014/main" id="{4CE2DB3C-01F6-32A4-6C4A-0CDEECE10B2D}"/>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06690" y="2598737"/>
            <a:ext cx="571500" cy="571500"/>
          </a:xfrm>
          <a:prstGeom prst="rect">
            <a:avLst/>
          </a:prstGeom>
        </p:spPr>
      </p:pic>
      <p:pic>
        <p:nvPicPr>
          <p:cNvPr id="9" name="Picture Placeholder 8">
            <a:extLst>
              <a:ext uri="{FF2B5EF4-FFF2-40B4-BE49-F238E27FC236}">
                <a16:creationId xmlns:a16="http://schemas.microsoft.com/office/drawing/2014/main" id="{CAB55C4C-6910-30E5-44DA-94CDF16685D0}"/>
              </a:ext>
            </a:extLst>
          </p:cNvPr>
          <p:cNvPicPr>
            <a:picLocks noGrp="1" noChangeAspect="1"/>
          </p:cNvPicPr>
          <p:nvPr>
            <p:ph type="pic" sz="quarter" idx="13"/>
          </p:nvPr>
        </p:nvPicPr>
        <p:blipFill>
          <a:blip r:embed="rId5"/>
          <a:srcRect r="31218"/>
          <a:stretch>
            <a:fillRect/>
          </a:stretch>
        </p:blipFill>
        <p:spPr>
          <a:xfrm>
            <a:off x="6966760" y="2884487"/>
            <a:ext cx="3896842" cy="3973513"/>
          </a:xfrm>
          <a:prstGeom prst="rect">
            <a:avLst/>
          </a:prstGeom>
          <a:solidFill>
            <a:srgbClr val="FFFFFF">
              <a:lumMod val="95000"/>
            </a:srgbClr>
          </a:solidFill>
        </p:spPr>
      </p:pic>
    </p:spTree>
    <p:extLst>
      <p:ext uri="{BB962C8B-B14F-4D97-AF65-F5344CB8AC3E}">
        <p14:creationId xmlns:p14="http://schemas.microsoft.com/office/powerpoint/2010/main" val="33115717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3E2C94-2F09-63DE-C553-F22147651688}"/>
            </a:ext>
          </a:extLst>
        </p:cNvPr>
        <p:cNvGrpSpPr/>
        <p:nvPr/>
      </p:nvGrpSpPr>
      <p:grpSpPr>
        <a:xfrm>
          <a:off x="0" y="0"/>
          <a:ext cx="0" cy="0"/>
          <a:chOff x="0" y="0"/>
          <a:chExt cx="0" cy="0"/>
        </a:xfrm>
      </p:grpSpPr>
      <p:sp>
        <p:nvSpPr>
          <p:cNvPr id="5" name="Text Placeholder 4">
            <a:extLst>
              <a:ext uri="{FF2B5EF4-FFF2-40B4-BE49-F238E27FC236}">
                <a16:creationId xmlns:a16="http://schemas.microsoft.com/office/drawing/2014/main" id="{5CA53788-A712-EA57-9016-0E5AD138F039}"/>
              </a:ext>
            </a:extLst>
          </p:cNvPr>
          <p:cNvSpPr>
            <a:spLocks noGrp="1"/>
          </p:cNvSpPr>
          <p:nvPr>
            <p:ph type="body" sz="quarter" idx="18"/>
          </p:nvPr>
        </p:nvSpPr>
        <p:spPr>
          <a:xfrm>
            <a:off x="798380" y="2045704"/>
            <a:ext cx="5762440" cy="3973512"/>
          </a:xfrm>
        </p:spPr>
        <p:txBody>
          <a:bodyPr/>
          <a:lstStyle/>
          <a:p>
            <a:pPr marL="0" indent="0"/>
            <a:r>
              <a:rPr lang="en-US" b="1" dirty="0"/>
              <a:t>DW Planet A (YouTube)</a:t>
            </a:r>
          </a:p>
          <a:p>
            <a:pPr marL="0" indent="0"/>
            <a:r>
              <a:rPr lang="en-US" dirty="0"/>
              <a:t>Short videos on climate systems, impacts, and innovations.</a:t>
            </a:r>
          </a:p>
          <a:p>
            <a:pPr marL="0" indent="0"/>
            <a:r>
              <a:rPr lang="en-US" dirty="0">
                <a:solidFill>
                  <a:srgbClr val="5398A2"/>
                </a:solidFill>
                <a:hlinkClick r:id="rId2">
                  <a:extLst>
                    <a:ext uri="{A12FA001-AC4F-418D-AE19-62706E023703}">
                      <ahyp:hlinkClr xmlns:ahyp="http://schemas.microsoft.com/office/drawing/2018/hyperlinkcolor" val="tx"/>
                    </a:ext>
                  </a:extLst>
                </a:hlinkClick>
              </a:rPr>
              <a:t>https://www.youtube.com/@DWPlanetA/ </a:t>
            </a:r>
            <a:endParaRPr lang="en-US" dirty="0">
              <a:solidFill>
                <a:srgbClr val="5398A2"/>
              </a:solidFill>
            </a:endParaRPr>
          </a:p>
          <a:p>
            <a:pPr marL="0" indent="0"/>
            <a:endParaRPr lang="en-US" dirty="0"/>
          </a:p>
          <a:p>
            <a:pPr marL="0" indent="0"/>
            <a:r>
              <a:rPr lang="en-US" b="1" dirty="0"/>
              <a:t>Vox Climate Series</a:t>
            </a:r>
          </a:p>
          <a:p>
            <a:pPr marL="0" indent="0"/>
            <a:r>
              <a:rPr lang="en-US" dirty="0"/>
              <a:t>Visual breakdowns of global climate topics.</a:t>
            </a:r>
          </a:p>
          <a:p>
            <a:pPr marL="0" indent="0"/>
            <a:r>
              <a:rPr lang="en-US" dirty="0">
                <a:solidFill>
                  <a:srgbClr val="5398A2"/>
                </a:solidFill>
                <a:hlinkClick r:id="rId3">
                  <a:extLst>
                    <a:ext uri="{A12FA001-AC4F-418D-AE19-62706E023703}">
                      <ahyp:hlinkClr xmlns:ahyp="http://schemas.microsoft.com/office/drawing/2018/hyperlinkcolor" val="tx"/>
                    </a:ext>
                  </a:extLst>
                </a:hlinkClick>
              </a:rPr>
              <a:t>https://www.youtube.com/playlist?list=PLJ8cMiYb3G5eNh88rkSNQonaKMKjT-P6h </a:t>
            </a:r>
            <a:endParaRPr lang="en-US" dirty="0">
              <a:solidFill>
                <a:srgbClr val="5398A2"/>
              </a:solidFill>
            </a:endParaRPr>
          </a:p>
        </p:txBody>
      </p:sp>
      <p:sp>
        <p:nvSpPr>
          <p:cNvPr id="4" name="Text Placeholder 3">
            <a:extLst>
              <a:ext uri="{FF2B5EF4-FFF2-40B4-BE49-F238E27FC236}">
                <a16:creationId xmlns:a16="http://schemas.microsoft.com/office/drawing/2014/main" id="{98E16955-28BC-C453-8BF1-AD7893362514}"/>
              </a:ext>
            </a:extLst>
          </p:cNvPr>
          <p:cNvSpPr>
            <a:spLocks noGrp="1"/>
          </p:cNvSpPr>
          <p:nvPr>
            <p:ph type="body" sz="quarter" idx="16"/>
          </p:nvPr>
        </p:nvSpPr>
        <p:spPr/>
        <p:txBody>
          <a:bodyPr/>
          <a:lstStyle/>
          <a:p>
            <a:r>
              <a:rPr lang="en-US" dirty="0">
                <a:solidFill>
                  <a:srgbClr val="1F8E47"/>
                </a:solidFill>
              </a:rPr>
              <a:t>Watch</a:t>
            </a:r>
          </a:p>
        </p:txBody>
      </p:sp>
      <p:sp>
        <p:nvSpPr>
          <p:cNvPr id="11" name="TextBox 10">
            <a:extLst>
              <a:ext uri="{FF2B5EF4-FFF2-40B4-BE49-F238E27FC236}">
                <a16:creationId xmlns:a16="http://schemas.microsoft.com/office/drawing/2014/main" id="{6E67DB05-A1DF-7439-15E8-2C1B62D2DF47}"/>
              </a:ext>
            </a:extLst>
          </p:cNvPr>
          <p:cNvSpPr txBox="1"/>
          <p:nvPr/>
        </p:nvSpPr>
        <p:spPr>
          <a:xfrm>
            <a:off x="798382" y="209450"/>
            <a:ext cx="720090" cy="646331"/>
          </a:xfrm>
          <a:prstGeom prst="rect">
            <a:avLst/>
          </a:prstGeom>
          <a:noFill/>
        </p:spPr>
        <p:txBody>
          <a:bodyPr wrap="square" rtlCol="0">
            <a:spAutoFit/>
          </a:bodyPr>
          <a:lstStyle/>
          <a:p>
            <a:r>
              <a:rPr lang="en-IN" sz="3600" b="1" dirty="0">
                <a:solidFill>
                  <a:schemeClr val="bg2">
                    <a:lumMod val="75000"/>
                  </a:schemeClr>
                </a:solidFill>
              </a:rPr>
              <a:t>07</a:t>
            </a:r>
          </a:p>
        </p:txBody>
      </p:sp>
      <p:pic>
        <p:nvPicPr>
          <p:cNvPr id="6" name="Picture 5">
            <a:extLst>
              <a:ext uri="{FF2B5EF4-FFF2-40B4-BE49-F238E27FC236}">
                <a16:creationId xmlns:a16="http://schemas.microsoft.com/office/drawing/2014/main" id="{CBBEB9F8-2C55-E445-A5A7-824C07BFDA59}"/>
              </a:ext>
            </a:extLst>
          </p:cNvPr>
          <p:cNvPicPr>
            <a:picLocks noChangeAspect="1"/>
          </p:cNvPicPr>
          <p:nvPr/>
        </p:nvPicPr>
        <p:blipFill>
          <a:blip r:embed="rId4"/>
          <a:stretch>
            <a:fillRect/>
          </a:stretch>
        </p:blipFill>
        <p:spPr>
          <a:xfrm>
            <a:off x="128915" y="3248978"/>
            <a:ext cx="527050" cy="527050"/>
          </a:xfrm>
          <a:prstGeom prst="rect">
            <a:avLst/>
          </a:prstGeom>
        </p:spPr>
      </p:pic>
      <p:pic>
        <p:nvPicPr>
          <p:cNvPr id="7" name="Picture 6">
            <a:extLst>
              <a:ext uri="{FF2B5EF4-FFF2-40B4-BE49-F238E27FC236}">
                <a16:creationId xmlns:a16="http://schemas.microsoft.com/office/drawing/2014/main" id="{C3F4DC44-C561-3E47-FB23-15C63B2E6DEB}"/>
              </a:ext>
            </a:extLst>
          </p:cNvPr>
          <p:cNvPicPr>
            <a:picLocks noChangeAspect="1"/>
          </p:cNvPicPr>
          <p:nvPr/>
        </p:nvPicPr>
        <p:blipFill>
          <a:blip r:embed="rId4"/>
          <a:stretch>
            <a:fillRect/>
          </a:stretch>
        </p:blipFill>
        <p:spPr>
          <a:xfrm>
            <a:off x="128915" y="5104448"/>
            <a:ext cx="527050" cy="527050"/>
          </a:xfrm>
          <a:prstGeom prst="rect">
            <a:avLst/>
          </a:prstGeom>
        </p:spPr>
      </p:pic>
      <p:pic>
        <p:nvPicPr>
          <p:cNvPr id="14" name="Picture Placeholder 13">
            <a:extLst>
              <a:ext uri="{FF2B5EF4-FFF2-40B4-BE49-F238E27FC236}">
                <a16:creationId xmlns:a16="http://schemas.microsoft.com/office/drawing/2014/main" id="{99D5BC1A-0DA2-63AC-8D9E-D81E945713BD}"/>
              </a:ext>
            </a:extLst>
          </p:cNvPr>
          <p:cNvPicPr>
            <a:picLocks noGrp="1" noChangeAspect="1"/>
          </p:cNvPicPr>
          <p:nvPr>
            <p:ph type="pic" sz="quarter" idx="13"/>
          </p:nvPr>
        </p:nvPicPr>
        <p:blipFill>
          <a:blip r:embed="rId5"/>
          <a:srcRect l="2149" r="23030"/>
          <a:stretch>
            <a:fillRect/>
          </a:stretch>
        </p:blipFill>
        <p:spPr>
          <a:xfrm>
            <a:off x="6966760" y="2884487"/>
            <a:ext cx="3896842" cy="3973513"/>
          </a:xfrm>
          <a:prstGeom prst="rect">
            <a:avLst/>
          </a:prstGeom>
          <a:solidFill>
            <a:srgbClr val="FFFFFF">
              <a:lumMod val="95000"/>
            </a:srgbClr>
          </a:solidFill>
        </p:spPr>
      </p:pic>
    </p:spTree>
    <p:extLst>
      <p:ext uri="{BB962C8B-B14F-4D97-AF65-F5344CB8AC3E}">
        <p14:creationId xmlns:p14="http://schemas.microsoft.com/office/powerpoint/2010/main" val="37707596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63CC9F-0B89-9BB9-1B70-311A82D6F66B}"/>
            </a:ext>
          </a:extLst>
        </p:cNvPr>
        <p:cNvGrpSpPr/>
        <p:nvPr/>
      </p:nvGrpSpPr>
      <p:grpSpPr>
        <a:xfrm>
          <a:off x="0" y="0"/>
          <a:ext cx="0" cy="0"/>
          <a:chOff x="0" y="0"/>
          <a:chExt cx="0" cy="0"/>
        </a:xfrm>
      </p:grpSpPr>
      <p:sp>
        <p:nvSpPr>
          <p:cNvPr id="5" name="Text Placeholder 4">
            <a:extLst>
              <a:ext uri="{FF2B5EF4-FFF2-40B4-BE49-F238E27FC236}">
                <a16:creationId xmlns:a16="http://schemas.microsoft.com/office/drawing/2014/main" id="{1A7565ED-F5F1-136B-FB07-35CA01FA11E7}"/>
              </a:ext>
            </a:extLst>
          </p:cNvPr>
          <p:cNvSpPr>
            <a:spLocks noGrp="1"/>
          </p:cNvSpPr>
          <p:nvPr>
            <p:ph type="body" sz="quarter" idx="18"/>
          </p:nvPr>
        </p:nvSpPr>
        <p:spPr>
          <a:xfrm>
            <a:off x="525780" y="2045704"/>
            <a:ext cx="6035040" cy="4492256"/>
          </a:xfrm>
        </p:spPr>
        <p:txBody>
          <a:bodyPr/>
          <a:lstStyle/>
          <a:p>
            <a:pPr marL="0" indent="0"/>
            <a:r>
              <a:rPr lang="en-US" b="1" dirty="0" err="1"/>
              <a:t>TILclimate</a:t>
            </a:r>
            <a:r>
              <a:rPr lang="en-US" b="1" dirty="0"/>
              <a:t> (MIT)</a:t>
            </a:r>
          </a:p>
          <a:p>
            <a:pPr marL="0" indent="0"/>
            <a:r>
              <a:rPr lang="en-US" dirty="0"/>
              <a:t>Concise, science-focused episodes ideal for structured learning.</a:t>
            </a:r>
          </a:p>
          <a:p>
            <a:pPr marL="0" indent="0"/>
            <a:r>
              <a:rPr lang="en-US" dirty="0">
                <a:solidFill>
                  <a:srgbClr val="5398A2"/>
                </a:solidFill>
                <a:hlinkClick r:id="rId2">
                  <a:extLst>
                    <a:ext uri="{A12FA001-AC4F-418D-AE19-62706E023703}">
                      <ahyp:hlinkClr xmlns:ahyp="http://schemas.microsoft.com/office/drawing/2018/hyperlinkcolor" val="tx"/>
                    </a:ext>
                  </a:extLst>
                </a:hlinkClick>
              </a:rPr>
              <a:t>https://open.spotify.com/show/3n9rdUxp4307MuFJJIP8eE </a:t>
            </a:r>
            <a:endParaRPr lang="en-US" dirty="0">
              <a:solidFill>
                <a:srgbClr val="5398A2"/>
              </a:solidFill>
            </a:endParaRPr>
          </a:p>
          <a:p>
            <a:pPr marL="0" indent="0"/>
            <a:endParaRPr lang="en-US" dirty="0"/>
          </a:p>
          <a:p>
            <a:pPr marL="0" indent="0"/>
            <a:r>
              <a:rPr lang="en-US" b="1" dirty="0"/>
              <a:t>BBC – The Climate Question</a:t>
            </a:r>
          </a:p>
          <a:p>
            <a:pPr marL="0" indent="0"/>
            <a:r>
              <a:rPr lang="en-US" dirty="0"/>
              <a:t>Journalistic explorations of climate issues with expert insights.</a:t>
            </a:r>
          </a:p>
          <a:p>
            <a:pPr marL="0" indent="0"/>
            <a:r>
              <a:rPr lang="en-US" dirty="0">
                <a:solidFill>
                  <a:srgbClr val="5398A2"/>
                </a:solidFill>
                <a:hlinkClick r:id="rId3">
                  <a:extLst>
                    <a:ext uri="{A12FA001-AC4F-418D-AE19-62706E023703}">
                      <ahyp:hlinkClr xmlns:ahyp="http://schemas.microsoft.com/office/drawing/2018/hyperlinkcolor" val="tx"/>
                    </a:ext>
                  </a:extLst>
                </a:hlinkClick>
              </a:rPr>
              <a:t>https://www.bbc.com/audio/brand/w13xtvb6 </a:t>
            </a:r>
            <a:endParaRPr lang="en-US" dirty="0">
              <a:solidFill>
                <a:srgbClr val="5398A2"/>
              </a:solidFill>
            </a:endParaRPr>
          </a:p>
        </p:txBody>
      </p:sp>
      <p:sp>
        <p:nvSpPr>
          <p:cNvPr id="4" name="Text Placeholder 3">
            <a:extLst>
              <a:ext uri="{FF2B5EF4-FFF2-40B4-BE49-F238E27FC236}">
                <a16:creationId xmlns:a16="http://schemas.microsoft.com/office/drawing/2014/main" id="{F44D6C82-65A9-661D-574E-6A199F92CBBB}"/>
              </a:ext>
            </a:extLst>
          </p:cNvPr>
          <p:cNvSpPr>
            <a:spLocks noGrp="1"/>
          </p:cNvSpPr>
          <p:nvPr>
            <p:ph type="body" sz="quarter" idx="16"/>
          </p:nvPr>
        </p:nvSpPr>
        <p:spPr/>
        <p:txBody>
          <a:bodyPr/>
          <a:lstStyle/>
          <a:p>
            <a:r>
              <a:rPr lang="en-US" dirty="0">
                <a:solidFill>
                  <a:srgbClr val="1F8E47"/>
                </a:solidFill>
              </a:rPr>
              <a:t>Listen</a:t>
            </a:r>
          </a:p>
        </p:txBody>
      </p:sp>
      <p:sp>
        <p:nvSpPr>
          <p:cNvPr id="11" name="TextBox 10">
            <a:extLst>
              <a:ext uri="{FF2B5EF4-FFF2-40B4-BE49-F238E27FC236}">
                <a16:creationId xmlns:a16="http://schemas.microsoft.com/office/drawing/2014/main" id="{F4BAF06B-2AEE-9074-38F3-71E79B302AC2}"/>
              </a:ext>
            </a:extLst>
          </p:cNvPr>
          <p:cNvSpPr txBox="1"/>
          <p:nvPr/>
        </p:nvSpPr>
        <p:spPr>
          <a:xfrm>
            <a:off x="798382" y="209450"/>
            <a:ext cx="720090" cy="646331"/>
          </a:xfrm>
          <a:prstGeom prst="rect">
            <a:avLst/>
          </a:prstGeom>
          <a:noFill/>
        </p:spPr>
        <p:txBody>
          <a:bodyPr wrap="square" rtlCol="0">
            <a:spAutoFit/>
          </a:bodyPr>
          <a:lstStyle/>
          <a:p>
            <a:r>
              <a:rPr lang="en-IN" sz="3600" b="1" dirty="0">
                <a:solidFill>
                  <a:schemeClr val="bg2">
                    <a:lumMod val="75000"/>
                  </a:schemeClr>
                </a:solidFill>
              </a:rPr>
              <a:t>07</a:t>
            </a:r>
          </a:p>
        </p:txBody>
      </p:sp>
      <p:pic>
        <p:nvPicPr>
          <p:cNvPr id="9" name="Picture Placeholder 8">
            <a:extLst>
              <a:ext uri="{FF2B5EF4-FFF2-40B4-BE49-F238E27FC236}">
                <a16:creationId xmlns:a16="http://schemas.microsoft.com/office/drawing/2014/main" id="{24D8F897-F9BE-68B5-371B-B41219EBC0A1}"/>
              </a:ext>
            </a:extLst>
          </p:cNvPr>
          <p:cNvPicPr>
            <a:picLocks noGrp="1" noChangeAspect="1"/>
          </p:cNvPicPr>
          <p:nvPr>
            <p:ph type="pic" sz="quarter" idx="13"/>
          </p:nvPr>
        </p:nvPicPr>
        <p:blipFill>
          <a:blip r:embed="rId4"/>
          <a:srcRect l="10485" r="10485"/>
          <a:stretch>
            <a:fillRect/>
          </a:stretch>
        </p:blipFill>
        <p:spPr>
          <a:prstGeom prst="rect">
            <a:avLst/>
          </a:prstGeom>
          <a:solidFill>
            <a:srgbClr val="FFFFFF">
              <a:lumMod val="95000"/>
            </a:srgbClr>
          </a:solidFill>
        </p:spPr>
      </p:pic>
    </p:spTree>
    <p:extLst>
      <p:ext uri="{BB962C8B-B14F-4D97-AF65-F5344CB8AC3E}">
        <p14:creationId xmlns:p14="http://schemas.microsoft.com/office/powerpoint/2010/main" val="1017615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B846A7D-BDFA-BC13-55EF-E519FFBD92A4}"/>
              </a:ext>
            </a:extLst>
          </p:cNvPr>
          <p:cNvSpPr>
            <a:spLocks noGrp="1"/>
          </p:cNvSpPr>
          <p:nvPr>
            <p:ph type="body" sz="quarter" idx="13"/>
          </p:nvPr>
        </p:nvSpPr>
        <p:spPr>
          <a:xfrm>
            <a:off x="102870" y="491490"/>
            <a:ext cx="5528818" cy="5120640"/>
          </a:xfrm>
        </p:spPr>
        <p:txBody>
          <a:bodyPr>
            <a:normAutofit lnSpcReduction="10000"/>
          </a:bodyPr>
          <a:lstStyle/>
          <a:p>
            <a:pPr algn="l"/>
            <a:r>
              <a:rPr lang="en-US" b="1" i="0" dirty="0"/>
              <a:t>Educator Notes</a:t>
            </a:r>
          </a:p>
          <a:p>
            <a:pPr marL="457200" indent="-457200" algn="l">
              <a:buFont typeface="Arial" panose="020B0604020202020204" pitchFamily="34" charset="0"/>
              <a:buChar char="•"/>
            </a:pPr>
            <a:r>
              <a:rPr lang="en-US" i="0" dirty="0"/>
              <a:t>Encourage evidence-based discussion and curiosity.</a:t>
            </a:r>
          </a:p>
          <a:p>
            <a:pPr marL="457200" indent="-457200" algn="l">
              <a:buFont typeface="Arial" panose="020B0604020202020204" pitchFamily="34" charset="0"/>
              <a:buChar char="•"/>
            </a:pPr>
            <a:r>
              <a:rPr lang="en-US" i="0" dirty="0"/>
              <a:t>Allow time for questions and nuanced conversations.</a:t>
            </a:r>
          </a:p>
          <a:p>
            <a:pPr marL="457200" indent="-457200" algn="l">
              <a:buFont typeface="Arial" panose="020B0604020202020204" pitchFamily="34" charset="0"/>
              <a:buChar char="•"/>
            </a:pPr>
            <a:r>
              <a:rPr lang="en-US" i="0" dirty="0"/>
              <a:t>Highlight connections to daily life, cities, technologies, and emerging careers.</a:t>
            </a:r>
          </a:p>
          <a:p>
            <a:pPr marL="457200" indent="-457200" algn="l">
              <a:buFont typeface="Arial" panose="020B0604020202020204" pitchFamily="34" charset="0"/>
              <a:buChar char="•"/>
            </a:pPr>
            <a:r>
              <a:rPr lang="en-US" i="0" dirty="0"/>
              <a:t>Emphasis credible information sources for independent exploration.</a:t>
            </a:r>
            <a:endParaRPr lang="en-IN" i="0" dirty="0"/>
          </a:p>
        </p:txBody>
      </p:sp>
      <p:pic>
        <p:nvPicPr>
          <p:cNvPr id="7" name="Picture Placeholder 6">
            <a:extLst>
              <a:ext uri="{FF2B5EF4-FFF2-40B4-BE49-F238E27FC236}">
                <a16:creationId xmlns:a16="http://schemas.microsoft.com/office/drawing/2014/main" id="{9910BA03-DF55-183E-1A94-921D4CD07703}"/>
              </a:ext>
            </a:extLst>
          </p:cNvPr>
          <p:cNvPicPr>
            <a:picLocks noGrp="1" noChangeAspect="1"/>
          </p:cNvPicPr>
          <p:nvPr>
            <p:ph type="pic" sz="quarter" idx="19"/>
          </p:nvPr>
        </p:nvPicPr>
        <p:blipFill>
          <a:blip r:embed="rId2"/>
          <a:srcRect l="9508" r="9508"/>
          <a:stretch>
            <a:fillRect/>
          </a:stretch>
        </p:blipFill>
        <p:spPr>
          <a:custGeom>
            <a:avLst/>
            <a:gdLst>
              <a:gd name="connsiteX0" fmla="*/ 2307577 w 6646445"/>
              <a:gd name="connsiteY0" fmla="*/ 0 h 4616222"/>
              <a:gd name="connsiteX1" fmla="*/ 2437649 w 6646445"/>
              <a:gd name="connsiteY1" fmla="*/ 4817 h 4616222"/>
              <a:gd name="connsiteX2" fmla="*/ 2437649 w 6646445"/>
              <a:gd name="connsiteY2" fmla="*/ 0 h 4616222"/>
              <a:gd name="connsiteX3" fmla="*/ 3368763 w 6646445"/>
              <a:gd name="connsiteY3" fmla="*/ 0 h 4616222"/>
              <a:gd name="connsiteX4" fmla="*/ 3484934 w 6646445"/>
              <a:gd name="connsiteY4" fmla="*/ 0 h 4616222"/>
              <a:gd name="connsiteX5" fmla="*/ 5977490 w 6646445"/>
              <a:gd name="connsiteY5" fmla="*/ 0 h 4616222"/>
              <a:gd name="connsiteX6" fmla="*/ 6646445 w 6646445"/>
              <a:gd name="connsiteY6" fmla="*/ 0 h 4616222"/>
              <a:gd name="connsiteX7" fmla="*/ 6646445 w 6646445"/>
              <a:gd name="connsiteY7" fmla="*/ 4616222 h 4616222"/>
              <a:gd name="connsiteX8" fmla="*/ 5977490 w 6646445"/>
              <a:gd name="connsiteY8" fmla="*/ 4616222 h 4616222"/>
              <a:gd name="connsiteX9" fmla="*/ 3484934 w 6646445"/>
              <a:gd name="connsiteY9" fmla="*/ 4616222 h 4616222"/>
              <a:gd name="connsiteX10" fmla="*/ 3368763 w 6646445"/>
              <a:gd name="connsiteY10" fmla="*/ 4616222 h 4616222"/>
              <a:gd name="connsiteX11" fmla="*/ 2437649 w 6646445"/>
              <a:gd name="connsiteY11" fmla="*/ 4616222 h 4616222"/>
              <a:gd name="connsiteX12" fmla="*/ 2437649 w 6646445"/>
              <a:gd name="connsiteY12" fmla="*/ 4611405 h 4616222"/>
              <a:gd name="connsiteX13" fmla="*/ 2307577 w 6646445"/>
              <a:gd name="connsiteY13" fmla="*/ 4616222 h 4616222"/>
              <a:gd name="connsiteX14" fmla="*/ 0 w 6646445"/>
              <a:gd name="connsiteY14" fmla="*/ 2308112 h 4616222"/>
              <a:gd name="connsiteX15" fmla="*/ 2307577 w 6646445"/>
              <a:gd name="connsiteY15" fmla="*/ 0 h 46162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646445" h="4616222">
                <a:moveTo>
                  <a:pt x="2307577" y="0"/>
                </a:moveTo>
                <a:cubicBezTo>
                  <a:pt x="2350933" y="0"/>
                  <a:pt x="2399110" y="0"/>
                  <a:pt x="2437649" y="4817"/>
                </a:cubicBezTo>
                <a:lnTo>
                  <a:pt x="2437649" y="0"/>
                </a:lnTo>
                <a:lnTo>
                  <a:pt x="3368763" y="0"/>
                </a:lnTo>
                <a:lnTo>
                  <a:pt x="3484934" y="0"/>
                </a:lnTo>
                <a:lnTo>
                  <a:pt x="5977490" y="0"/>
                </a:lnTo>
                <a:lnTo>
                  <a:pt x="6646445" y="0"/>
                </a:lnTo>
                <a:lnTo>
                  <a:pt x="6646445" y="4616222"/>
                </a:lnTo>
                <a:lnTo>
                  <a:pt x="5977490" y="4616222"/>
                </a:lnTo>
                <a:lnTo>
                  <a:pt x="3484934" y="4616222"/>
                </a:lnTo>
                <a:lnTo>
                  <a:pt x="3368763" y="4616222"/>
                </a:lnTo>
                <a:lnTo>
                  <a:pt x="2437649" y="4616222"/>
                </a:lnTo>
                <a:lnTo>
                  <a:pt x="2437649" y="4611405"/>
                </a:lnTo>
                <a:cubicBezTo>
                  <a:pt x="2394293" y="4616222"/>
                  <a:pt x="2350933" y="4616222"/>
                  <a:pt x="2307577" y="4616222"/>
                </a:cubicBezTo>
                <a:cubicBezTo>
                  <a:pt x="1030940" y="4616222"/>
                  <a:pt x="0" y="3585043"/>
                  <a:pt x="0" y="2308112"/>
                </a:cubicBezTo>
                <a:cubicBezTo>
                  <a:pt x="0" y="1031183"/>
                  <a:pt x="1035760" y="0"/>
                  <a:pt x="2307577" y="0"/>
                </a:cubicBezTo>
                <a:close/>
              </a:path>
            </a:pathLst>
          </a:custGeom>
          <a:solidFill>
            <a:srgbClr val="FFFFFF">
              <a:lumMod val="95000"/>
            </a:srgbClr>
          </a:solidFill>
        </p:spPr>
      </p:pic>
    </p:spTree>
    <p:extLst>
      <p:ext uri="{BB962C8B-B14F-4D97-AF65-F5344CB8AC3E}">
        <p14:creationId xmlns:p14="http://schemas.microsoft.com/office/powerpoint/2010/main" val="41548930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BD1EC22-3EBA-A268-8176-427833BC52CC}"/>
              </a:ext>
            </a:extLst>
          </p:cNvPr>
          <p:cNvPicPr>
            <a:picLocks noChangeAspect="1"/>
          </p:cNvPicPr>
          <p:nvPr/>
        </p:nvPicPr>
        <p:blipFill>
          <a:blip r:embed="rId2">
            <a:alphaModFix amt="63000"/>
            <a:extLst>
              <a:ext uri="{28A0092B-C50C-407E-A947-70E740481C1C}">
                <a14:useLocalDpi xmlns:a14="http://schemas.microsoft.com/office/drawing/2010/main" val="0"/>
              </a:ext>
            </a:extLst>
          </a:blip>
          <a:stretch>
            <a:fillRect/>
          </a:stretch>
        </p:blipFill>
        <p:spPr>
          <a:xfrm rot="1081996">
            <a:off x="8046185" y="3549378"/>
            <a:ext cx="4628596" cy="4628596"/>
          </a:xfrm>
          <a:prstGeom prst="rect">
            <a:avLst/>
          </a:prstGeom>
        </p:spPr>
      </p:pic>
      <p:sp>
        <p:nvSpPr>
          <p:cNvPr id="4" name="Text Placeholder 3">
            <a:extLst>
              <a:ext uri="{FF2B5EF4-FFF2-40B4-BE49-F238E27FC236}">
                <a16:creationId xmlns:a16="http://schemas.microsoft.com/office/drawing/2014/main" id="{72E32BD9-E6FB-ACD0-68F0-84C4B07DE332}"/>
              </a:ext>
            </a:extLst>
          </p:cNvPr>
          <p:cNvSpPr>
            <a:spLocks noGrp="1"/>
          </p:cNvSpPr>
          <p:nvPr>
            <p:ph type="body" sz="quarter" idx="17"/>
          </p:nvPr>
        </p:nvSpPr>
        <p:spPr>
          <a:xfrm>
            <a:off x="603661" y="4708722"/>
            <a:ext cx="4952012" cy="679345"/>
          </a:xfrm>
        </p:spPr>
        <p:txBody>
          <a:bodyPr/>
          <a:lstStyle/>
          <a:p>
            <a:r>
              <a:rPr lang="en-US" sz="3200" kern="12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www.</a:t>
            </a:r>
            <a:r>
              <a:rPr lang="en-US" sz="3200" b="1" kern="12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planet-pulse</a:t>
            </a:r>
            <a:r>
              <a:rPr lang="en-US" sz="3200" kern="12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.eu</a:t>
            </a:r>
            <a:endParaRPr lang="en-IE" sz="3200" dirty="0">
              <a:effectLst/>
              <a:latin typeface="Calibri" panose="020F0502020204030204" pitchFamily="34" charset="0"/>
              <a:ea typeface="Calibri" panose="020F0502020204030204" pitchFamily="34" charset="0"/>
              <a:cs typeface="Times New Roman" panose="02020603050405020304" pitchFamily="18" charset="0"/>
            </a:endParaRPr>
          </a:p>
        </p:txBody>
      </p:sp>
      <p:grpSp>
        <p:nvGrpSpPr>
          <p:cNvPr id="41" name="Group 40">
            <a:extLst>
              <a:ext uri="{FF2B5EF4-FFF2-40B4-BE49-F238E27FC236}">
                <a16:creationId xmlns:a16="http://schemas.microsoft.com/office/drawing/2014/main" id="{08E70028-2DEC-7AAE-0EE7-0F62324D787D}"/>
              </a:ext>
            </a:extLst>
          </p:cNvPr>
          <p:cNvGrpSpPr/>
          <p:nvPr/>
        </p:nvGrpSpPr>
        <p:grpSpPr>
          <a:xfrm>
            <a:off x="8770875" y="4675497"/>
            <a:ext cx="2817464" cy="475324"/>
            <a:chOff x="9893620" y="5409126"/>
            <a:chExt cx="1664680" cy="280842"/>
          </a:xfrm>
        </p:grpSpPr>
        <p:grpSp>
          <p:nvGrpSpPr>
            <p:cNvPr id="42" name="Graphic 3">
              <a:extLst>
                <a:ext uri="{FF2B5EF4-FFF2-40B4-BE49-F238E27FC236}">
                  <a16:creationId xmlns:a16="http://schemas.microsoft.com/office/drawing/2014/main" id="{8E0E4AE3-375B-387C-8EAF-8DCE0517155E}"/>
                </a:ext>
              </a:extLst>
            </p:cNvPr>
            <p:cNvGrpSpPr/>
            <p:nvPr/>
          </p:nvGrpSpPr>
          <p:grpSpPr>
            <a:xfrm>
              <a:off x="10931758" y="5409126"/>
              <a:ext cx="280634" cy="280634"/>
              <a:chOff x="1950027" y="2499889"/>
              <a:chExt cx="850463" cy="850463"/>
            </a:xfrm>
          </p:grpSpPr>
          <p:sp>
            <p:nvSpPr>
              <p:cNvPr id="54" name="Freeform 53">
                <a:extLst>
                  <a:ext uri="{FF2B5EF4-FFF2-40B4-BE49-F238E27FC236}">
                    <a16:creationId xmlns:a16="http://schemas.microsoft.com/office/drawing/2014/main" id="{6402D031-FFB6-8259-0354-679EE64AA2CE}"/>
                  </a:ext>
                </a:extLst>
              </p:cNvPr>
              <p:cNvSpPr/>
              <p:nvPr/>
            </p:nvSpPr>
            <p:spPr>
              <a:xfrm>
                <a:off x="1950027" y="2499889"/>
                <a:ext cx="850463" cy="850463"/>
              </a:xfrm>
              <a:custGeom>
                <a:avLst/>
                <a:gdLst>
                  <a:gd name="connsiteX0" fmla="*/ 850464 w 850463"/>
                  <a:gd name="connsiteY0" fmla="*/ 425232 h 850463"/>
                  <a:gd name="connsiteX1" fmla="*/ 425232 w 850463"/>
                  <a:gd name="connsiteY1" fmla="*/ 850464 h 850463"/>
                  <a:gd name="connsiteX2" fmla="*/ 0 w 850463"/>
                  <a:gd name="connsiteY2" fmla="*/ 425232 h 850463"/>
                  <a:gd name="connsiteX3" fmla="*/ 425232 w 850463"/>
                  <a:gd name="connsiteY3" fmla="*/ 0 h 850463"/>
                  <a:gd name="connsiteX4" fmla="*/ 850464 w 850463"/>
                  <a:gd name="connsiteY4" fmla="*/ 425232 h 8504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0463" h="850463">
                    <a:moveTo>
                      <a:pt x="850464" y="425232"/>
                    </a:moveTo>
                    <a:cubicBezTo>
                      <a:pt x="850464" y="660081"/>
                      <a:pt x="660081" y="850464"/>
                      <a:pt x="425232" y="850464"/>
                    </a:cubicBezTo>
                    <a:cubicBezTo>
                      <a:pt x="190383" y="850464"/>
                      <a:pt x="0" y="660081"/>
                      <a:pt x="0" y="425232"/>
                    </a:cubicBezTo>
                    <a:cubicBezTo>
                      <a:pt x="0" y="190383"/>
                      <a:pt x="190383" y="0"/>
                      <a:pt x="425232" y="0"/>
                    </a:cubicBezTo>
                    <a:cubicBezTo>
                      <a:pt x="660081" y="0"/>
                      <a:pt x="850464" y="190383"/>
                      <a:pt x="850464" y="425232"/>
                    </a:cubicBezTo>
                    <a:close/>
                  </a:path>
                </a:pathLst>
              </a:custGeom>
              <a:solidFill>
                <a:srgbClr val="5398A2"/>
              </a:solidFill>
              <a:ln w="6294"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grpSp>
            <p:nvGrpSpPr>
              <p:cNvPr id="55" name="Graphic 3">
                <a:extLst>
                  <a:ext uri="{FF2B5EF4-FFF2-40B4-BE49-F238E27FC236}">
                    <a16:creationId xmlns:a16="http://schemas.microsoft.com/office/drawing/2014/main" id="{DC92A2F0-CE09-DAB9-600E-6992B3303762}"/>
                  </a:ext>
                </a:extLst>
              </p:cNvPr>
              <p:cNvGrpSpPr/>
              <p:nvPr/>
            </p:nvGrpSpPr>
            <p:grpSpPr>
              <a:xfrm>
                <a:off x="2107521" y="2657382"/>
                <a:ext cx="535476" cy="535477"/>
                <a:chOff x="2107521" y="2657382"/>
                <a:chExt cx="535476" cy="535477"/>
              </a:xfrm>
              <a:solidFill>
                <a:srgbClr val="FFFFFF"/>
              </a:solidFill>
            </p:grpSpPr>
            <p:sp>
              <p:nvSpPr>
                <p:cNvPr id="56" name="Freeform 55">
                  <a:extLst>
                    <a:ext uri="{FF2B5EF4-FFF2-40B4-BE49-F238E27FC236}">
                      <a16:creationId xmlns:a16="http://schemas.microsoft.com/office/drawing/2014/main" id="{53EF852F-D3BF-44F7-C78D-6BB73635A6C0}"/>
                    </a:ext>
                  </a:extLst>
                </p:cNvPr>
                <p:cNvSpPr/>
                <p:nvPr/>
              </p:nvSpPr>
              <p:spPr>
                <a:xfrm>
                  <a:off x="2107521" y="2657382"/>
                  <a:ext cx="535476" cy="535477"/>
                </a:xfrm>
                <a:custGeom>
                  <a:avLst/>
                  <a:gdLst>
                    <a:gd name="connsiteX0" fmla="*/ 267739 w 535476"/>
                    <a:gd name="connsiteY0" fmla="*/ 48508 h 535477"/>
                    <a:gd name="connsiteX1" fmla="*/ 376094 w 535476"/>
                    <a:gd name="connsiteY1" fmla="*/ 49768 h 535477"/>
                    <a:gd name="connsiteX2" fmla="*/ 425862 w 535476"/>
                    <a:gd name="connsiteY2" fmla="*/ 59217 h 535477"/>
                    <a:gd name="connsiteX3" fmla="*/ 456730 w 535476"/>
                    <a:gd name="connsiteY3" fmla="*/ 79377 h 535477"/>
                    <a:gd name="connsiteX4" fmla="*/ 476890 w 535476"/>
                    <a:gd name="connsiteY4" fmla="*/ 110245 h 535477"/>
                    <a:gd name="connsiteX5" fmla="*/ 486339 w 535476"/>
                    <a:gd name="connsiteY5" fmla="*/ 160013 h 535477"/>
                    <a:gd name="connsiteX6" fmla="*/ 487599 w 535476"/>
                    <a:gd name="connsiteY6" fmla="*/ 268368 h 535477"/>
                    <a:gd name="connsiteX7" fmla="*/ 486339 w 535476"/>
                    <a:gd name="connsiteY7" fmla="*/ 376724 h 535477"/>
                    <a:gd name="connsiteX8" fmla="*/ 476890 w 535476"/>
                    <a:gd name="connsiteY8" fmla="*/ 426492 h 535477"/>
                    <a:gd name="connsiteX9" fmla="*/ 456730 w 535476"/>
                    <a:gd name="connsiteY9" fmla="*/ 457360 h 535477"/>
                    <a:gd name="connsiteX10" fmla="*/ 425862 w 535476"/>
                    <a:gd name="connsiteY10" fmla="*/ 477519 h 535477"/>
                    <a:gd name="connsiteX11" fmla="*/ 376094 w 535476"/>
                    <a:gd name="connsiteY11" fmla="*/ 486969 h 535477"/>
                    <a:gd name="connsiteX12" fmla="*/ 267739 w 535476"/>
                    <a:gd name="connsiteY12" fmla="*/ 488229 h 535477"/>
                    <a:gd name="connsiteX13" fmla="*/ 159383 w 535476"/>
                    <a:gd name="connsiteY13" fmla="*/ 486969 h 535477"/>
                    <a:gd name="connsiteX14" fmla="*/ 109615 w 535476"/>
                    <a:gd name="connsiteY14" fmla="*/ 477519 h 535477"/>
                    <a:gd name="connsiteX15" fmla="*/ 78747 w 535476"/>
                    <a:gd name="connsiteY15" fmla="*/ 457360 h 535477"/>
                    <a:gd name="connsiteX16" fmla="*/ 58587 w 535476"/>
                    <a:gd name="connsiteY16" fmla="*/ 426492 h 535477"/>
                    <a:gd name="connsiteX17" fmla="*/ 49138 w 535476"/>
                    <a:gd name="connsiteY17" fmla="*/ 376724 h 535477"/>
                    <a:gd name="connsiteX18" fmla="*/ 47878 w 535476"/>
                    <a:gd name="connsiteY18" fmla="*/ 268368 h 535477"/>
                    <a:gd name="connsiteX19" fmla="*/ 49138 w 535476"/>
                    <a:gd name="connsiteY19" fmla="*/ 160013 h 535477"/>
                    <a:gd name="connsiteX20" fmla="*/ 58587 w 535476"/>
                    <a:gd name="connsiteY20" fmla="*/ 110245 h 535477"/>
                    <a:gd name="connsiteX21" fmla="*/ 78747 w 535476"/>
                    <a:gd name="connsiteY21" fmla="*/ 79377 h 535477"/>
                    <a:gd name="connsiteX22" fmla="*/ 109615 w 535476"/>
                    <a:gd name="connsiteY22" fmla="*/ 59217 h 535477"/>
                    <a:gd name="connsiteX23" fmla="*/ 159383 w 535476"/>
                    <a:gd name="connsiteY23" fmla="*/ 49768 h 535477"/>
                    <a:gd name="connsiteX24" fmla="*/ 267739 w 535476"/>
                    <a:gd name="connsiteY24" fmla="*/ 48508 h 535477"/>
                    <a:gd name="connsiteX25" fmla="*/ 267739 w 535476"/>
                    <a:gd name="connsiteY25" fmla="*/ 0 h 535477"/>
                    <a:gd name="connsiteX26" fmla="*/ 157493 w 535476"/>
                    <a:gd name="connsiteY26" fmla="*/ 1890 h 535477"/>
                    <a:gd name="connsiteX27" fmla="*/ 92606 w 535476"/>
                    <a:gd name="connsiteY27" fmla="*/ 14489 h 535477"/>
                    <a:gd name="connsiteX28" fmla="*/ 45358 w 535476"/>
                    <a:gd name="connsiteY28" fmla="*/ 45358 h 535477"/>
                    <a:gd name="connsiteX29" fmla="*/ 14489 w 535476"/>
                    <a:gd name="connsiteY29" fmla="*/ 92606 h 535477"/>
                    <a:gd name="connsiteX30" fmla="*/ 1890 w 535476"/>
                    <a:gd name="connsiteY30" fmla="*/ 157493 h 535477"/>
                    <a:gd name="connsiteX31" fmla="*/ 0 w 535476"/>
                    <a:gd name="connsiteY31" fmla="*/ 267739 h 535477"/>
                    <a:gd name="connsiteX32" fmla="*/ 1890 w 535476"/>
                    <a:gd name="connsiteY32" fmla="*/ 377984 h 535477"/>
                    <a:gd name="connsiteX33" fmla="*/ 14489 w 535476"/>
                    <a:gd name="connsiteY33" fmla="*/ 442871 h 535477"/>
                    <a:gd name="connsiteX34" fmla="*/ 45358 w 535476"/>
                    <a:gd name="connsiteY34" fmla="*/ 490119 h 535477"/>
                    <a:gd name="connsiteX35" fmla="*/ 92606 w 535476"/>
                    <a:gd name="connsiteY35" fmla="*/ 520988 h 535477"/>
                    <a:gd name="connsiteX36" fmla="*/ 157493 w 535476"/>
                    <a:gd name="connsiteY36" fmla="*/ 533587 h 535477"/>
                    <a:gd name="connsiteX37" fmla="*/ 267739 w 535476"/>
                    <a:gd name="connsiteY37" fmla="*/ 535477 h 535477"/>
                    <a:gd name="connsiteX38" fmla="*/ 377984 w 535476"/>
                    <a:gd name="connsiteY38" fmla="*/ 533587 h 535477"/>
                    <a:gd name="connsiteX39" fmla="*/ 442871 w 535476"/>
                    <a:gd name="connsiteY39" fmla="*/ 520988 h 535477"/>
                    <a:gd name="connsiteX40" fmla="*/ 490119 w 535476"/>
                    <a:gd name="connsiteY40" fmla="*/ 490119 h 535477"/>
                    <a:gd name="connsiteX41" fmla="*/ 520988 w 535476"/>
                    <a:gd name="connsiteY41" fmla="*/ 442871 h 535477"/>
                    <a:gd name="connsiteX42" fmla="*/ 533587 w 535476"/>
                    <a:gd name="connsiteY42" fmla="*/ 377984 h 535477"/>
                    <a:gd name="connsiteX43" fmla="*/ 535477 w 535476"/>
                    <a:gd name="connsiteY43" fmla="*/ 267739 h 535477"/>
                    <a:gd name="connsiteX44" fmla="*/ 533587 w 535476"/>
                    <a:gd name="connsiteY44" fmla="*/ 157493 h 535477"/>
                    <a:gd name="connsiteX45" fmla="*/ 520988 w 535476"/>
                    <a:gd name="connsiteY45" fmla="*/ 92606 h 535477"/>
                    <a:gd name="connsiteX46" fmla="*/ 490119 w 535476"/>
                    <a:gd name="connsiteY46" fmla="*/ 45358 h 535477"/>
                    <a:gd name="connsiteX47" fmla="*/ 442871 w 535476"/>
                    <a:gd name="connsiteY47" fmla="*/ 14489 h 535477"/>
                    <a:gd name="connsiteX48" fmla="*/ 377984 w 535476"/>
                    <a:gd name="connsiteY48" fmla="*/ 1890 h 535477"/>
                    <a:gd name="connsiteX49" fmla="*/ 267739 w 535476"/>
                    <a:gd name="connsiteY49" fmla="*/ 0 h 535477"/>
                    <a:gd name="connsiteX50" fmla="*/ 267739 w 535476"/>
                    <a:gd name="connsiteY50" fmla="*/ 0 h 5354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535476" h="535477">
                      <a:moveTo>
                        <a:pt x="267739" y="48508"/>
                      </a:moveTo>
                      <a:cubicBezTo>
                        <a:pt x="338925" y="48508"/>
                        <a:pt x="347745" y="48508"/>
                        <a:pt x="376094" y="49768"/>
                      </a:cubicBezTo>
                      <a:cubicBezTo>
                        <a:pt x="401923" y="51028"/>
                        <a:pt x="416412" y="55438"/>
                        <a:pt x="425862" y="59217"/>
                      </a:cubicBezTo>
                      <a:cubicBezTo>
                        <a:pt x="438461" y="64257"/>
                        <a:pt x="447281" y="69927"/>
                        <a:pt x="456730" y="79377"/>
                      </a:cubicBezTo>
                      <a:cubicBezTo>
                        <a:pt x="466180" y="88826"/>
                        <a:pt x="471849" y="97646"/>
                        <a:pt x="476890" y="110245"/>
                      </a:cubicBezTo>
                      <a:cubicBezTo>
                        <a:pt x="480669" y="119695"/>
                        <a:pt x="485079" y="133554"/>
                        <a:pt x="486339" y="160013"/>
                      </a:cubicBezTo>
                      <a:cubicBezTo>
                        <a:pt x="487599" y="188362"/>
                        <a:pt x="487599" y="196552"/>
                        <a:pt x="487599" y="268368"/>
                      </a:cubicBezTo>
                      <a:cubicBezTo>
                        <a:pt x="487599" y="340185"/>
                        <a:pt x="487599" y="348375"/>
                        <a:pt x="486339" y="376724"/>
                      </a:cubicBezTo>
                      <a:cubicBezTo>
                        <a:pt x="485079" y="402553"/>
                        <a:pt x="480669" y="417042"/>
                        <a:pt x="476890" y="426492"/>
                      </a:cubicBezTo>
                      <a:cubicBezTo>
                        <a:pt x="471849" y="439091"/>
                        <a:pt x="466180" y="447911"/>
                        <a:pt x="456730" y="457360"/>
                      </a:cubicBezTo>
                      <a:cubicBezTo>
                        <a:pt x="447281" y="466810"/>
                        <a:pt x="438461" y="472480"/>
                        <a:pt x="425862" y="477519"/>
                      </a:cubicBezTo>
                      <a:cubicBezTo>
                        <a:pt x="416412" y="481299"/>
                        <a:pt x="402552" y="485709"/>
                        <a:pt x="376094" y="486969"/>
                      </a:cubicBezTo>
                      <a:cubicBezTo>
                        <a:pt x="347745" y="488229"/>
                        <a:pt x="339555" y="488229"/>
                        <a:pt x="267739" y="488229"/>
                      </a:cubicBezTo>
                      <a:cubicBezTo>
                        <a:pt x="195921" y="488229"/>
                        <a:pt x="187732" y="488229"/>
                        <a:pt x="159383" y="486969"/>
                      </a:cubicBezTo>
                      <a:cubicBezTo>
                        <a:pt x="133554" y="485709"/>
                        <a:pt x="119065" y="481299"/>
                        <a:pt x="109615" y="477519"/>
                      </a:cubicBezTo>
                      <a:cubicBezTo>
                        <a:pt x="97016" y="472480"/>
                        <a:pt x="88196" y="466810"/>
                        <a:pt x="78747" y="457360"/>
                      </a:cubicBezTo>
                      <a:cubicBezTo>
                        <a:pt x="69297" y="447911"/>
                        <a:pt x="63627" y="439091"/>
                        <a:pt x="58587" y="426492"/>
                      </a:cubicBezTo>
                      <a:cubicBezTo>
                        <a:pt x="54808" y="417042"/>
                        <a:pt x="50398" y="403183"/>
                        <a:pt x="49138" y="376724"/>
                      </a:cubicBezTo>
                      <a:cubicBezTo>
                        <a:pt x="47878" y="348375"/>
                        <a:pt x="47878" y="340185"/>
                        <a:pt x="47878" y="268368"/>
                      </a:cubicBezTo>
                      <a:cubicBezTo>
                        <a:pt x="47878" y="196552"/>
                        <a:pt x="47878" y="188362"/>
                        <a:pt x="49138" y="160013"/>
                      </a:cubicBezTo>
                      <a:cubicBezTo>
                        <a:pt x="50398" y="134184"/>
                        <a:pt x="54808" y="119695"/>
                        <a:pt x="58587" y="110245"/>
                      </a:cubicBezTo>
                      <a:cubicBezTo>
                        <a:pt x="63627" y="97646"/>
                        <a:pt x="69297" y="88826"/>
                        <a:pt x="78747" y="79377"/>
                      </a:cubicBezTo>
                      <a:cubicBezTo>
                        <a:pt x="88196" y="69927"/>
                        <a:pt x="97016" y="64257"/>
                        <a:pt x="109615" y="59217"/>
                      </a:cubicBezTo>
                      <a:cubicBezTo>
                        <a:pt x="119065" y="55438"/>
                        <a:pt x="132924" y="51028"/>
                        <a:pt x="159383" y="49768"/>
                      </a:cubicBezTo>
                      <a:cubicBezTo>
                        <a:pt x="187732" y="48508"/>
                        <a:pt x="195921" y="48508"/>
                        <a:pt x="267739" y="48508"/>
                      </a:cubicBezTo>
                      <a:moveTo>
                        <a:pt x="267739" y="0"/>
                      </a:moveTo>
                      <a:cubicBezTo>
                        <a:pt x="195292" y="0"/>
                        <a:pt x="185842" y="0"/>
                        <a:pt x="157493" y="1890"/>
                      </a:cubicBezTo>
                      <a:cubicBezTo>
                        <a:pt x="129144" y="3150"/>
                        <a:pt x="109615" y="7560"/>
                        <a:pt x="92606" y="14489"/>
                      </a:cubicBezTo>
                      <a:cubicBezTo>
                        <a:pt x="74967" y="21419"/>
                        <a:pt x="59847" y="30239"/>
                        <a:pt x="45358" y="45358"/>
                      </a:cubicBezTo>
                      <a:cubicBezTo>
                        <a:pt x="30239" y="60477"/>
                        <a:pt x="21419" y="74967"/>
                        <a:pt x="14489" y="92606"/>
                      </a:cubicBezTo>
                      <a:cubicBezTo>
                        <a:pt x="7560" y="109615"/>
                        <a:pt x="3150" y="129144"/>
                        <a:pt x="1890" y="157493"/>
                      </a:cubicBezTo>
                      <a:cubicBezTo>
                        <a:pt x="630" y="185842"/>
                        <a:pt x="0" y="195292"/>
                        <a:pt x="0" y="267739"/>
                      </a:cubicBezTo>
                      <a:cubicBezTo>
                        <a:pt x="0" y="340185"/>
                        <a:pt x="0" y="349635"/>
                        <a:pt x="1890" y="377984"/>
                      </a:cubicBezTo>
                      <a:cubicBezTo>
                        <a:pt x="3150" y="406333"/>
                        <a:pt x="7560" y="425862"/>
                        <a:pt x="14489" y="442871"/>
                      </a:cubicBezTo>
                      <a:cubicBezTo>
                        <a:pt x="21419" y="460510"/>
                        <a:pt x="30239" y="475630"/>
                        <a:pt x="45358" y="490119"/>
                      </a:cubicBezTo>
                      <a:cubicBezTo>
                        <a:pt x="60477" y="505238"/>
                        <a:pt x="74967" y="514058"/>
                        <a:pt x="92606" y="520988"/>
                      </a:cubicBezTo>
                      <a:cubicBezTo>
                        <a:pt x="109615" y="527917"/>
                        <a:pt x="129144" y="532327"/>
                        <a:pt x="157493" y="533587"/>
                      </a:cubicBezTo>
                      <a:cubicBezTo>
                        <a:pt x="185842" y="534847"/>
                        <a:pt x="195292" y="535477"/>
                        <a:pt x="267739" y="535477"/>
                      </a:cubicBezTo>
                      <a:cubicBezTo>
                        <a:pt x="340185" y="535477"/>
                        <a:pt x="349635" y="535477"/>
                        <a:pt x="377984" y="533587"/>
                      </a:cubicBezTo>
                      <a:cubicBezTo>
                        <a:pt x="406333" y="532327"/>
                        <a:pt x="425862" y="527917"/>
                        <a:pt x="442871" y="520988"/>
                      </a:cubicBezTo>
                      <a:cubicBezTo>
                        <a:pt x="460510" y="514058"/>
                        <a:pt x="475630" y="505238"/>
                        <a:pt x="490119" y="490119"/>
                      </a:cubicBezTo>
                      <a:cubicBezTo>
                        <a:pt x="505238" y="475000"/>
                        <a:pt x="514058" y="460510"/>
                        <a:pt x="520988" y="442871"/>
                      </a:cubicBezTo>
                      <a:cubicBezTo>
                        <a:pt x="527917" y="425862"/>
                        <a:pt x="532327" y="406333"/>
                        <a:pt x="533587" y="377984"/>
                      </a:cubicBezTo>
                      <a:cubicBezTo>
                        <a:pt x="534847" y="349635"/>
                        <a:pt x="535477" y="340185"/>
                        <a:pt x="535477" y="267739"/>
                      </a:cubicBezTo>
                      <a:cubicBezTo>
                        <a:pt x="535477" y="195292"/>
                        <a:pt x="535477" y="185842"/>
                        <a:pt x="533587" y="157493"/>
                      </a:cubicBezTo>
                      <a:cubicBezTo>
                        <a:pt x="532327" y="129144"/>
                        <a:pt x="527917" y="109615"/>
                        <a:pt x="520988" y="92606"/>
                      </a:cubicBezTo>
                      <a:cubicBezTo>
                        <a:pt x="514058" y="74967"/>
                        <a:pt x="505238" y="59847"/>
                        <a:pt x="490119" y="45358"/>
                      </a:cubicBezTo>
                      <a:cubicBezTo>
                        <a:pt x="474999" y="30239"/>
                        <a:pt x="460510" y="21419"/>
                        <a:pt x="442871" y="14489"/>
                      </a:cubicBezTo>
                      <a:cubicBezTo>
                        <a:pt x="425862" y="7560"/>
                        <a:pt x="406333" y="3150"/>
                        <a:pt x="377984" y="1890"/>
                      </a:cubicBezTo>
                      <a:cubicBezTo>
                        <a:pt x="349635" y="630"/>
                        <a:pt x="340185" y="0"/>
                        <a:pt x="267739" y="0"/>
                      </a:cubicBezTo>
                      <a:lnTo>
                        <a:pt x="267739" y="0"/>
                      </a:lnTo>
                      <a:close/>
                    </a:path>
                  </a:pathLst>
                </a:custGeom>
                <a:solidFill>
                  <a:srgbClr val="FFFFFF"/>
                </a:solidFill>
                <a:ln w="6294" cap="flat">
                  <a:noFill/>
                  <a:prstDash val="solid"/>
                  <a:miter/>
                </a:ln>
              </p:spPr>
              <p:txBody>
                <a:bodyPr rtlCol="0" anchor="ctr"/>
                <a:lstStyle/>
                <a:p>
                  <a:endParaRPr lang="en-US">
                    <a:latin typeface="Calibri" panose="020F0502020204030204" pitchFamily="34" charset="0"/>
                    <a:cs typeface="Calibri" panose="020F0502020204030204" pitchFamily="34" charset="0"/>
                  </a:endParaRPr>
                </a:p>
              </p:txBody>
            </p:sp>
            <p:sp>
              <p:nvSpPr>
                <p:cNvPr id="57" name="Freeform 56">
                  <a:extLst>
                    <a:ext uri="{FF2B5EF4-FFF2-40B4-BE49-F238E27FC236}">
                      <a16:creationId xmlns:a16="http://schemas.microsoft.com/office/drawing/2014/main" id="{F7B0FA52-9D6F-EEE6-0545-C31C48C9357F}"/>
                    </a:ext>
                  </a:extLst>
                </p:cNvPr>
                <p:cNvSpPr/>
                <p:nvPr/>
              </p:nvSpPr>
              <p:spPr>
                <a:xfrm>
                  <a:off x="2237925" y="2787786"/>
                  <a:ext cx="274668" cy="274668"/>
                </a:xfrm>
                <a:custGeom>
                  <a:avLst/>
                  <a:gdLst>
                    <a:gd name="connsiteX0" fmla="*/ 137334 w 274668"/>
                    <a:gd name="connsiteY0" fmla="*/ 0 h 274668"/>
                    <a:gd name="connsiteX1" fmla="*/ 0 w 274668"/>
                    <a:gd name="connsiteY1" fmla="*/ 137334 h 274668"/>
                    <a:gd name="connsiteX2" fmla="*/ 137334 w 274668"/>
                    <a:gd name="connsiteY2" fmla="*/ 274668 h 274668"/>
                    <a:gd name="connsiteX3" fmla="*/ 274668 w 274668"/>
                    <a:gd name="connsiteY3" fmla="*/ 137334 h 274668"/>
                    <a:gd name="connsiteX4" fmla="*/ 137334 w 274668"/>
                    <a:gd name="connsiteY4" fmla="*/ 0 h 274668"/>
                    <a:gd name="connsiteX5" fmla="*/ 137334 w 274668"/>
                    <a:gd name="connsiteY5" fmla="*/ 226790 h 274668"/>
                    <a:gd name="connsiteX6" fmla="*/ 47878 w 274668"/>
                    <a:gd name="connsiteY6" fmla="*/ 137334 h 274668"/>
                    <a:gd name="connsiteX7" fmla="*/ 137334 w 274668"/>
                    <a:gd name="connsiteY7" fmla="*/ 47878 h 274668"/>
                    <a:gd name="connsiteX8" fmla="*/ 226790 w 274668"/>
                    <a:gd name="connsiteY8" fmla="*/ 137334 h 274668"/>
                    <a:gd name="connsiteX9" fmla="*/ 137334 w 274668"/>
                    <a:gd name="connsiteY9" fmla="*/ 226790 h 2746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74668" h="274668">
                      <a:moveTo>
                        <a:pt x="137334" y="0"/>
                      </a:moveTo>
                      <a:cubicBezTo>
                        <a:pt x="61107" y="0"/>
                        <a:pt x="0" y="61737"/>
                        <a:pt x="0" y="137334"/>
                      </a:cubicBezTo>
                      <a:cubicBezTo>
                        <a:pt x="0" y="212931"/>
                        <a:pt x="61737" y="274668"/>
                        <a:pt x="137334" y="274668"/>
                      </a:cubicBezTo>
                      <a:cubicBezTo>
                        <a:pt x="212931" y="274668"/>
                        <a:pt x="274668" y="212931"/>
                        <a:pt x="274668" y="137334"/>
                      </a:cubicBezTo>
                      <a:cubicBezTo>
                        <a:pt x="274668" y="61737"/>
                        <a:pt x="212931" y="0"/>
                        <a:pt x="137334" y="0"/>
                      </a:cubicBezTo>
                      <a:close/>
                      <a:moveTo>
                        <a:pt x="137334" y="226790"/>
                      </a:moveTo>
                      <a:cubicBezTo>
                        <a:pt x="88196" y="226790"/>
                        <a:pt x="47878" y="187102"/>
                        <a:pt x="47878" y="137334"/>
                      </a:cubicBezTo>
                      <a:cubicBezTo>
                        <a:pt x="47878" y="87566"/>
                        <a:pt x="87566" y="47878"/>
                        <a:pt x="137334" y="47878"/>
                      </a:cubicBezTo>
                      <a:cubicBezTo>
                        <a:pt x="186472" y="47878"/>
                        <a:pt x="226790" y="87566"/>
                        <a:pt x="226790" y="137334"/>
                      </a:cubicBezTo>
                      <a:cubicBezTo>
                        <a:pt x="226790" y="187102"/>
                        <a:pt x="186472" y="226790"/>
                        <a:pt x="137334" y="226790"/>
                      </a:cubicBezTo>
                      <a:close/>
                    </a:path>
                  </a:pathLst>
                </a:custGeom>
                <a:solidFill>
                  <a:srgbClr val="FFFFFF"/>
                </a:solidFill>
                <a:ln w="6294" cap="flat">
                  <a:noFill/>
                  <a:prstDash val="solid"/>
                  <a:miter/>
                </a:ln>
              </p:spPr>
              <p:txBody>
                <a:bodyPr rtlCol="0" anchor="ctr"/>
                <a:lstStyle/>
                <a:p>
                  <a:endParaRPr lang="en-US">
                    <a:latin typeface="Calibri" panose="020F0502020204030204" pitchFamily="34" charset="0"/>
                    <a:cs typeface="Calibri" panose="020F0502020204030204" pitchFamily="34" charset="0"/>
                  </a:endParaRPr>
                </a:p>
              </p:txBody>
            </p:sp>
            <p:sp>
              <p:nvSpPr>
                <p:cNvPr id="58" name="Freeform 57">
                  <a:extLst>
                    <a:ext uri="{FF2B5EF4-FFF2-40B4-BE49-F238E27FC236}">
                      <a16:creationId xmlns:a16="http://schemas.microsoft.com/office/drawing/2014/main" id="{DFFF187C-C0ED-470D-C770-ECD76914918C}"/>
                    </a:ext>
                  </a:extLst>
                </p:cNvPr>
                <p:cNvSpPr/>
                <p:nvPr/>
              </p:nvSpPr>
              <p:spPr>
                <a:xfrm>
                  <a:off x="2486134" y="2749988"/>
                  <a:ext cx="64257" cy="64257"/>
                </a:xfrm>
                <a:custGeom>
                  <a:avLst/>
                  <a:gdLst>
                    <a:gd name="connsiteX0" fmla="*/ 64257 w 64257"/>
                    <a:gd name="connsiteY0" fmla="*/ 32129 h 64257"/>
                    <a:gd name="connsiteX1" fmla="*/ 32129 w 64257"/>
                    <a:gd name="connsiteY1" fmla="*/ 64257 h 64257"/>
                    <a:gd name="connsiteX2" fmla="*/ 0 w 64257"/>
                    <a:gd name="connsiteY2" fmla="*/ 32129 h 64257"/>
                    <a:gd name="connsiteX3" fmla="*/ 32129 w 64257"/>
                    <a:gd name="connsiteY3" fmla="*/ 0 h 64257"/>
                    <a:gd name="connsiteX4" fmla="*/ 64257 w 64257"/>
                    <a:gd name="connsiteY4" fmla="*/ 32129 h 642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257" h="64257">
                      <a:moveTo>
                        <a:pt x="64257" y="32129"/>
                      </a:moveTo>
                      <a:cubicBezTo>
                        <a:pt x="64257" y="49873"/>
                        <a:pt x="49873" y="64257"/>
                        <a:pt x="32129" y="64257"/>
                      </a:cubicBezTo>
                      <a:cubicBezTo>
                        <a:pt x="14385" y="64257"/>
                        <a:pt x="0" y="49873"/>
                        <a:pt x="0" y="32129"/>
                      </a:cubicBezTo>
                      <a:cubicBezTo>
                        <a:pt x="0" y="14384"/>
                        <a:pt x="14385" y="0"/>
                        <a:pt x="32129" y="0"/>
                      </a:cubicBezTo>
                      <a:cubicBezTo>
                        <a:pt x="49873" y="0"/>
                        <a:pt x="64257" y="14384"/>
                        <a:pt x="64257" y="32129"/>
                      </a:cubicBezTo>
                      <a:close/>
                    </a:path>
                  </a:pathLst>
                </a:custGeom>
                <a:solidFill>
                  <a:srgbClr val="FFFFFF"/>
                </a:solidFill>
                <a:ln w="6294" cap="flat">
                  <a:noFill/>
                  <a:prstDash val="solid"/>
                  <a:miter/>
                </a:ln>
              </p:spPr>
              <p:txBody>
                <a:bodyPr rtlCol="0" anchor="ctr"/>
                <a:lstStyle/>
                <a:p>
                  <a:endParaRPr lang="en-US">
                    <a:latin typeface="Calibri" panose="020F0502020204030204" pitchFamily="34" charset="0"/>
                    <a:cs typeface="Calibri" panose="020F0502020204030204" pitchFamily="34" charset="0"/>
                  </a:endParaRPr>
                </a:p>
              </p:txBody>
            </p:sp>
          </p:grpSp>
        </p:grpSp>
        <p:grpSp>
          <p:nvGrpSpPr>
            <p:cNvPr id="43" name="Graphic 3">
              <a:extLst>
                <a:ext uri="{FF2B5EF4-FFF2-40B4-BE49-F238E27FC236}">
                  <a16:creationId xmlns:a16="http://schemas.microsoft.com/office/drawing/2014/main" id="{EC70BC23-4FB5-59D3-1F2E-8F6C44B5C816}"/>
                </a:ext>
              </a:extLst>
            </p:cNvPr>
            <p:cNvGrpSpPr/>
            <p:nvPr/>
          </p:nvGrpSpPr>
          <p:grpSpPr>
            <a:xfrm>
              <a:off x="10239527" y="5409126"/>
              <a:ext cx="280634" cy="280634"/>
              <a:chOff x="-147782" y="2499889"/>
              <a:chExt cx="850463" cy="850463"/>
            </a:xfrm>
          </p:grpSpPr>
          <p:sp>
            <p:nvSpPr>
              <p:cNvPr id="52" name="Freeform 51">
                <a:extLst>
                  <a:ext uri="{FF2B5EF4-FFF2-40B4-BE49-F238E27FC236}">
                    <a16:creationId xmlns:a16="http://schemas.microsoft.com/office/drawing/2014/main" id="{7FB44486-728E-7313-B8E5-D528C51952E8}"/>
                  </a:ext>
                </a:extLst>
              </p:cNvPr>
              <p:cNvSpPr/>
              <p:nvPr/>
            </p:nvSpPr>
            <p:spPr>
              <a:xfrm>
                <a:off x="-147782" y="2499889"/>
                <a:ext cx="850463" cy="850463"/>
              </a:xfrm>
              <a:custGeom>
                <a:avLst/>
                <a:gdLst>
                  <a:gd name="connsiteX0" fmla="*/ 850464 w 850463"/>
                  <a:gd name="connsiteY0" fmla="*/ 425232 h 850463"/>
                  <a:gd name="connsiteX1" fmla="*/ 425232 w 850463"/>
                  <a:gd name="connsiteY1" fmla="*/ 850464 h 850463"/>
                  <a:gd name="connsiteX2" fmla="*/ 0 w 850463"/>
                  <a:gd name="connsiteY2" fmla="*/ 425232 h 850463"/>
                  <a:gd name="connsiteX3" fmla="*/ 425232 w 850463"/>
                  <a:gd name="connsiteY3" fmla="*/ 0 h 850463"/>
                  <a:gd name="connsiteX4" fmla="*/ 850464 w 850463"/>
                  <a:gd name="connsiteY4" fmla="*/ 425232 h 8504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0463" h="850463">
                    <a:moveTo>
                      <a:pt x="850464" y="425232"/>
                    </a:moveTo>
                    <a:cubicBezTo>
                      <a:pt x="850464" y="660081"/>
                      <a:pt x="660081" y="850464"/>
                      <a:pt x="425232" y="850464"/>
                    </a:cubicBezTo>
                    <a:cubicBezTo>
                      <a:pt x="190383" y="850464"/>
                      <a:pt x="0" y="660081"/>
                      <a:pt x="0" y="425232"/>
                    </a:cubicBezTo>
                    <a:cubicBezTo>
                      <a:pt x="0" y="190383"/>
                      <a:pt x="190383" y="0"/>
                      <a:pt x="425232" y="0"/>
                    </a:cubicBezTo>
                    <a:cubicBezTo>
                      <a:pt x="660081" y="0"/>
                      <a:pt x="850464" y="190383"/>
                      <a:pt x="850464" y="425232"/>
                    </a:cubicBezTo>
                    <a:close/>
                  </a:path>
                </a:pathLst>
              </a:custGeom>
              <a:solidFill>
                <a:srgbClr val="5398A2"/>
              </a:solidFill>
              <a:ln w="6294"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53" name="Freeform 52">
                <a:extLst>
                  <a:ext uri="{FF2B5EF4-FFF2-40B4-BE49-F238E27FC236}">
                    <a16:creationId xmlns:a16="http://schemas.microsoft.com/office/drawing/2014/main" id="{78D4C7AA-F878-39B7-E7AE-62449BA94379}"/>
                  </a:ext>
                </a:extLst>
              </p:cNvPr>
              <p:cNvSpPr/>
              <p:nvPr/>
            </p:nvSpPr>
            <p:spPr>
              <a:xfrm>
                <a:off x="18529" y="2722898"/>
                <a:ext cx="549967" cy="447282"/>
              </a:xfrm>
              <a:custGeom>
                <a:avLst/>
                <a:gdLst>
                  <a:gd name="connsiteX0" fmla="*/ 173243 w 549966"/>
                  <a:gd name="connsiteY0" fmla="*/ 447281 h 447280"/>
                  <a:gd name="connsiteX1" fmla="*/ 494529 w 549966"/>
                  <a:gd name="connsiteY1" fmla="*/ 125995 h 447280"/>
                  <a:gd name="connsiteX2" fmla="*/ 493899 w 549966"/>
                  <a:gd name="connsiteY2" fmla="*/ 111505 h 447280"/>
                  <a:gd name="connsiteX3" fmla="*/ 549966 w 549966"/>
                  <a:gd name="connsiteY3" fmla="*/ 52918 h 447280"/>
                  <a:gd name="connsiteX4" fmla="*/ 485079 w 549966"/>
                  <a:gd name="connsiteY4" fmla="*/ 70557 h 447280"/>
                  <a:gd name="connsiteX5" fmla="*/ 534847 w 549966"/>
                  <a:gd name="connsiteY5" fmla="*/ 8190 h 447280"/>
                  <a:gd name="connsiteX6" fmla="*/ 463030 w 549966"/>
                  <a:gd name="connsiteY6" fmla="*/ 35908 h 447280"/>
                  <a:gd name="connsiteX7" fmla="*/ 380504 w 549966"/>
                  <a:gd name="connsiteY7" fmla="*/ 0 h 447280"/>
                  <a:gd name="connsiteX8" fmla="*/ 267739 w 549966"/>
                  <a:gd name="connsiteY8" fmla="*/ 112765 h 447280"/>
                  <a:gd name="connsiteX9" fmla="*/ 270888 w 549966"/>
                  <a:gd name="connsiteY9" fmla="*/ 138594 h 447280"/>
                  <a:gd name="connsiteX10" fmla="*/ 38428 w 549966"/>
                  <a:gd name="connsiteY10" fmla="*/ 20789 h 447280"/>
                  <a:gd name="connsiteX11" fmla="*/ 23309 w 549966"/>
                  <a:gd name="connsiteY11" fmla="*/ 77487 h 447280"/>
                  <a:gd name="connsiteX12" fmla="*/ 73707 w 549966"/>
                  <a:gd name="connsiteY12" fmla="*/ 171353 h 447280"/>
                  <a:gd name="connsiteX13" fmla="*/ 22679 w 549966"/>
                  <a:gd name="connsiteY13" fmla="*/ 157493 h 447280"/>
                  <a:gd name="connsiteX14" fmla="*/ 22679 w 549966"/>
                  <a:gd name="connsiteY14" fmla="*/ 158753 h 447280"/>
                  <a:gd name="connsiteX15" fmla="*/ 113395 w 549966"/>
                  <a:gd name="connsiteY15" fmla="*/ 269628 h 447280"/>
                  <a:gd name="connsiteX16" fmla="*/ 83786 w 549966"/>
                  <a:gd name="connsiteY16" fmla="*/ 273408 h 447280"/>
                  <a:gd name="connsiteX17" fmla="*/ 62367 w 549966"/>
                  <a:gd name="connsiteY17" fmla="*/ 271518 h 447280"/>
                  <a:gd name="connsiteX18" fmla="*/ 167573 w 549966"/>
                  <a:gd name="connsiteY18" fmla="*/ 349635 h 447280"/>
                  <a:gd name="connsiteX19" fmla="*/ 27089 w 549966"/>
                  <a:gd name="connsiteY19" fmla="*/ 398143 h 447280"/>
                  <a:gd name="connsiteX20" fmla="*/ 0 w 549966"/>
                  <a:gd name="connsiteY20" fmla="*/ 396883 h 447280"/>
                  <a:gd name="connsiteX21" fmla="*/ 173243 w 549966"/>
                  <a:gd name="connsiteY21" fmla="*/ 447281 h 447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549966" h="447280">
                    <a:moveTo>
                      <a:pt x="173243" y="447281"/>
                    </a:moveTo>
                    <a:cubicBezTo>
                      <a:pt x="381134" y="447281"/>
                      <a:pt x="494529" y="275298"/>
                      <a:pt x="494529" y="125995"/>
                    </a:cubicBezTo>
                    <a:cubicBezTo>
                      <a:pt x="494529" y="120955"/>
                      <a:pt x="494529" y="116545"/>
                      <a:pt x="493899" y="111505"/>
                    </a:cubicBezTo>
                    <a:cubicBezTo>
                      <a:pt x="515948" y="95756"/>
                      <a:pt x="534847" y="75597"/>
                      <a:pt x="549966" y="52918"/>
                    </a:cubicBezTo>
                    <a:cubicBezTo>
                      <a:pt x="529807" y="61737"/>
                      <a:pt x="507758" y="68037"/>
                      <a:pt x="485079" y="70557"/>
                    </a:cubicBezTo>
                    <a:cubicBezTo>
                      <a:pt x="508388" y="56698"/>
                      <a:pt x="526027" y="34649"/>
                      <a:pt x="534847" y="8190"/>
                    </a:cubicBezTo>
                    <a:cubicBezTo>
                      <a:pt x="512798" y="21419"/>
                      <a:pt x="488859" y="30239"/>
                      <a:pt x="463030" y="35908"/>
                    </a:cubicBezTo>
                    <a:cubicBezTo>
                      <a:pt x="442241" y="13859"/>
                      <a:pt x="413262" y="0"/>
                      <a:pt x="380504" y="0"/>
                    </a:cubicBezTo>
                    <a:cubicBezTo>
                      <a:pt x="318136" y="0"/>
                      <a:pt x="267739" y="50398"/>
                      <a:pt x="267739" y="112765"/>
                    </a:cubicBezTo>
                    <a:cubicBezTo>
                      <a:pt x="267739" y="121585"/>
                      <a:pt x="268998" y="130404"/>
                      <a:pt x="270888" y="138594"/>
                    </a:cubicBezTo>
                    <a:cubicBezTo>
                      <a:pt x="177022" y="134184"/>
                      <a:pt x="93866" y="88826"/>
                      <a:pt x="38428" y="20789"/>
                    </a:cubicBezTo>
                    <a:cubicBezTo>
                      <a:pt x="28979" y="37168"/>
                      <a:pt x="23309" y="56698"/>
                      <a:pt x="23309" y="77487"/>
                    </a:cubicBezTo>
                    <a:cubicBezTo>
                      <a:pt x="23309" y="116545"/>
                      <a:pt x="43468" y="151194"/>
                      <a:pt x="73707" y="171353"/>
                    </a:cubicBezTo>
                    <a:cubicBezTo>
                      <a:pt x="55438" y="170723"/>
                      <a:pt x="37798" y="165683"/>
                      <a:pt x="22679" y="157493"/>
                    </a:cubicBezTo>
                    <a:cubicBezTo>
                      <a:pt x="22679" y="158123"/>
                      <a:pt x="22679" y="158123"/>
                      <a:pt x="22679" y="158753"/>
                    </a:cubicBezTo>
                    <a:cubicBezTo>
                      <a:pt x="22679" y="213561"/>
                      <a:pt x="61737" y="258919"/>
                      <a:pt x="113395" y="269628"/>
                    </a:cubicBezTo>
                    <a:cubicBezTo>
                      <a:pt x="103946" y="272148"/>
                      <a:pt x="93866" y="273408"/>
                      <a:pt x="83786" y="273408"/>
                    </a:cubicBezTo>
                    <a:cubicBezTo>
                      <a:pt x="76227" y="273408"/>
                      <a:pt x="69297" y="272778"/>
                      <a:pt x="62367" y="271518"/>
                    </a:cubicBezTo>
                    <a:cubicBezTo>
                      <a:pt x="76857" y="316246"/>
                      <a:pt x="118435" y="349005"/>
                      <a:pt x="167573" y="349635"/>
                    </a:cubicBezTo>
                    <a:cubicBezTo>
                      <a:pt x="129144" y="379874"/>
                      <a:pt x="80006" y="398143"/>
                      <a:pt x="27089" y="398143"/>
                    </a:cubicBezTo>
                    <a:cubicBezTo>
                      <a:pt x="18269" y="398143"/>
                      <a:pt x="8820" y="397513"/>
                      <a:pt x="0" y="396883"/>
                    </a:cubicBezTo>
                    <a:cubicBezTo>
                      <a:pt x="50398" y="428382"/>
                      <a:pt x="109615" y="447281"/>
                      <a:pt x="173243" y="447281"/>
                    </a:cubicBezTo>
                  </a:path>
                </a:pathLst>
              </a:custGeom>
              <a:solidFill>
                <a:srgbClr val="FFFFFF"/>
              </a:solidFill>
              <a:ln w="6294" cap="flat">
                <a:noFill/>
                <a:prstDash val="solid"/>
                <a:miter/>
              </a:ln>
            </p:spPr>
            <p:txBody>
              <a:bodyPr rtlCol="0" anchor="ctr"/>
              <a:lstStyle/>
              <a:p>
                <a:endParaRPr lang="en-US">
                  <a:latin typeface="Calibri" panose="020F0502020204030204" pitchFamily="34" charset="0"/>
                  <a:cs typeface="Calibri" panose="020F0502020204030204" pitchFamily="34" charset="0"/>
                </a:endParaRPr>
              </a:p>
            </p:txBody>
          </p:sp>
        </p:grpSp>
        <p:grpSp>
          <p:nvGrpSpPr>
            <p:cNvPr id="44" name="Graphic 3">
              <a:extLst>
                <a:ext uri="{FF2B5EF4-FFF2-40B4-BE49-F238E27FC236}">
                  <a16:creationId xmlns:a16="http://schemas.microsoft.com/office/drawing/2014/main" id="{03A0627F-1B82-E6FC-5D88-6119729D50AA}"/>
                </a:ext>
              </a:extLst>
            </p:cNvPr>
            <p:cNvGrpSpPr/>
            <p:nvPr/>
          </p:nvGrpSpPr>
          <p:grpSpPr>
            <a:xfrm>
              <a:off x="11277666" y="5409126"/>
              <a:ext cx="280634" cy="280634"/>
              <a:chOff x="2998302" y="2499889"/>
              <a:chExt cx="850463" cy="850463"/>
            </a:xfrm>
          </p:grpSpPr>
          <p:sp>
            <p:nvSpPr>
              <p:cNvPr id="50" name="Freeform 49">
                <a:extLst>
                  <a:ext uri="{FF2B5EF4-FFF2-40B4-BE49-F238E27FC236}">
                    <a16:creationId xmlns:a16="http://schemas.microsoft.com/office/drawing/2014/main" id="{C21D51D7-5781-6350-26E9-32FCEEE1281F}"/>
                  </a:ext>
                </a:extLst>
              </p:cNvPr>
              <p:cNvSpPr/>
              <p:nvPr/>
            </p:nvSpPr>
            <p:spPr>
              <a:xfrm>
                <a:off x="2998302" y="2499889"/>
                <a:ext cx="850463" cy="850463"/>
              </a:xfrm>
              <a:custGeom>
                <a:avLst/>
                <a:gdLst>
                  <a:gd name="connsiteX0" fmla="*/ 850463 w 850463"/>
                  <a:gd name="connsiteY0" fmla="*/ 425232 h 850463"/>
                  <a:gd name="connsiteX1" fmla="*/ 425232 w 850463"/>
                  <a:gd name="connsiteY1" fmla="*/ 850464 h 850463"/>
                  <a:gd name="connsiteX2" fmla="*/ 0 w 850463"/>
                  <a:gd name="connsiteY2" fmla="*/ 425232 h 850463"/>
                  <a:gd name="connsiteX3" fmla="*/ 425232 w 850463"/>
                  <a:gd name="connsiteY3" fmla="*/ 0 h 850463"/>
                  <a:gd name="connsiteX4" fmla="*/ 850463 w 850463"/>
                  <a:gd name="connsiteY4" fmla="*/ 425232 h 8504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0463" h="850463">
                    <a:moveTo>
                      <a:pt x="850463" y="425232"/>
                    </a:moveTo>
                    <a:cubicBezTo>
                      <a:pt x="850463" y="660081"/>
                      <a:pt x="660081" y="850464"/>
                      <a:pt x="425232" y="850464"/>
                    </a:cubicBezTo>
                    <a:cubicBezTo>
                      <a:pt x="190382" y="850464"/>
                      <a:pt x="0" y="660081"/>
                      <a:pt x="0" y="425232"/>
                    </a:cubicBezTo>
                    <a:cubicBezTo>
                      <a:pt x="0" y="190383"/>
                      <a:pt x="190382" y="0"/>
                      <a:pt x="425232" y="0"/>
                    </a:cubicBezTo>
                    <a:cubicBezTo>
                      <a:pt x="660081" y="0"/>
                      <a:pt x="850463" y="190383"/>
                      <a:pt x="850463" y="425232"/>
                    </a:cubicBezTo>
                    <a:close/>
                  </a:path>
                </a:pathLst>
              </a:custGeom>
              <a:solidFill>
                <a:srgbClr val="5398A2"/>
              </a:solidFill>
              <a:ln w="6294"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51" name="Freeform 50">
                <a:extLst>
                  <a:ext uri="{FF2B5EF4-FFF2-40B4-BE49-F238E27FC236}">
                    <a16:creationId xmlns:a16="http://schemas.microsoft.com/office/drawing/2014/main" id="{ACA7E8FC-9176-E93C-41EF-DC3A81B5AA9D}"/>
                  </a:ext>
                </a:extLst>
              </p:cNvPr>
              <p:cNvSpPr/>
              <p:nvPr/>
            </p:nvSpPr>
            <p:spPr>
              <a:xfrm>
                <a:off x="3139416" y="2726679"/>
                <a:ext cx="568235" cy="398142"/>
              </a:xfrm>
              <a:custGeom>
                <a:avLst/>
                <a:gdLst>
                  <a:gd name="connsiteX0" fmla="*/ 556266 w 568235"/>
                  <a:gd name="connsiteY0" fmla="*/ 62367 h 398142"/>
                  <a:gd name="connsiteX1" fmla="*/ 505868 w 568235"/>
                  <a:gd name="connsiteY1" fmla="*/ 11969 h 398142"/>
                  <a:gd name="connsiteX2" fmla="*/ 284118 w 568235"/>
                  <a:gd name="connsiteY2" fmla="*/ 0 h 398142"/>
                  <a:gd name="connsiteX3" fmla="*/ 62367 w 568235"/>
                  <a:gd name="connsiteY3" fmla="*/ 11969 h 398142"/>
                  <a:gd name="connsiteX4" fmla="*/ 11970 w 568235"/>
                  <a:gd name="connsiteY4" fmla="*/ 62367 h 398142"/>
                  <a:gd name="connsiteX5" fmla="*/ 0 w 568235"/>
                  <a:gd name="connsiteY5" fmla="*/ 199071 h 398142"/>
                  <a:gd name="connsiteX6" fmla="*/ 11970 w 568235"/>
                  <a:gd name="connsiteY6" fmla="*/ 335776 h 398142"/>
                  <a:gd name="connsiteX7" fmla="*/ 62367 w 568235"/>
                  <a:gd name="connsiteY7" fmla="*/ 386173 h 398142"/>
                  <a:gd name="connsiteX8" fmla="*/ 284118 w 568235"/>
                  <a:gd name="connsiteY8" fmla="*/ 398143 h 398142"/>
                  <a:gd name="connsiteX9" fmla="*/ 505868 w 568235"/>
                  <a:gd name="connsiteY9" fmla="*/ 386173 h 398142"/>
                  <a:gd name="connsiteX10" fmla="*/ 556266 w 568235"/>
                  <a:gd name="connsiteY10" fmla="*/ 335776 h 398142"/>
                  <a:gd name="connsiteX11" fmla="*/ 568236 w 568235"/>
                  <a:gd name="connsiteY11" fmla="*/ 199071 h 398142"/>
                  <a:gd name="connsiteX12" fmla="*/ 556266 w 568235"/>
                  <a:gd name="connsiteY12" fmla="*/ 62367 h 398142"/>
                  <a:gd name="connsiteX13" fmla="*/ 227420 w 568235"/>
                  <a:gd name="connsiteY13" fmla="*/ 283488 h 398142"/>
                  <a:gd name="connsiteX14" fmla="*/ 227420 w 568235"/>
                  <a:gd name="connsiteY14" fmla="*/ 113395 h 398142"/>
                  <a:gd name="connsiteX15" fmla="*/ 374834 w 568235"/>
                  <a:gd name="connsiteY15" fmla="*/ 198441 h 398142"/>
                  <a:gd name="connsiteX16" fmla="*/ 227420 w 568235"/>
                  <a:gd name="connsiteY16" fmla="*/ 283488 h 3981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68235" h="398142">
                    <a:moveTo>
                      <a:pt x="556266" y="62367"/>
                    </a:moveTo>
                    <a:cubicBezTo>
                      <a:pt x="549966" y="37798"/>
                      <a:pt x="530437" y="18899"/>
                      <a:pt x="505868" y="11969"/>
                    </a:cubicBezTo>
                    <a:cubicBezTo>
                      <a:pt x="461770" y="0"/>
                      <a:pt x="284118" y="0"/>
                      <a:pt x="284118" y="0"/>
                    </a:cubicBezTo>
                    <a:cubicBezTo>
                      <a:pt x="284118" y="0"/>
                      <a:pt x="107095" y="0"/>
                      <a:pt x="62367" y="11969"/>
                    </a:cubicBezTo>
                    <a:cubicBezTo>
                      <a:pt x="37798" y="18269"/>
                      <a:pt x="18899" y="37798"/>
                      <a:pt x="11970" y="62367"/>
                    </a:cubicBezTo>
                    <a:cubicBezTo>
                      <a:pt x="0" y="106465"/>
                      <a:pt x="0" y="199071"/>
                      <a:pt x="0" y="199071"/>
                    </a:cubicBezTo>
                    <a:cubicBezTo>
                      <a:pt x="0" y="199071"/>
                      <a:pt x="0" y="291048"/>
                      <a:pt x="11970" y="335776"/>
                    </a:cubicBezTo>
                    <a:cubicBezTo>
                      <a:pt x="18269" y="360345"/>
                      <a:pt x="37798" y="379244"/>
                      <a:pt x="62367" y="386173"/>
                    </a:cubicBezTo>
                    <a:cubicBezTo>
                      <a:pt x="106466" y="398143"/>
                      <a:pt x="284118" y="398143"/>
                      <a:pt x="284118" y="398143"/>
                    </a:cubicBezTo>
                    <a:cubicBezTo>
                      <a:pt x="284118" y="398143"/>
                      <a:pt x="461140" y="398143"/>
                      <a:pt x="505868" y="386173"/>
                    </a:cubicBezTo>
                    <a:cubicBezTo>
                      <a:pt x="530437" y="379874"/>
                      <a:pt x="549336" y="360345"/>
                      <a:pt x="556266" y="335776"/>
                    </a:cubicBezTo>
                    <a:cubicBezTo>
                      <a:pt x="568236" y="291677"/>
                      <a:pt x="568236" y="199071"/>
                      <a:pt x="568236" y="199071"/>
                    </a:cubicBezTo>
                    <a:cubicBezTo>
                      <a:pt x="568236" y="199071"/>
                      <a:pt x="567605" y="106465"/>
                      <a:pt x="556266" y="62367"/>
                    </a:cubicBezTo>
                    <a:close/>
                    <a:moveTo>
                      <a:pt x="227420" y="283488"/>
                    </a:moveTo>
                    <a:lnTo>
                      <a:pt x="227420" y="113395"/>
                    </a:lnTo>
                    <a:lnTo>
                      <a:pt x="374834" y="198441"/>
                    </a:lnTo>
                    <a:lnTo>
                      <a:pt x="227420" y="283488"/>
                    </a:lnTo>
                    <a:close/>
                  </a:path>
                </a:pathLst>
              </a:custGeom>
              <a:solidFill>
                <a:srgbClr val="FFFFFF"/>
              </a:solidFill>
              <a:ln w="6294" cap="flat">
                <a:noFill/>
                <a:prstDash val="solid"/>
                <a:miter/>
              </a:ln>
            </p:spPr>
            <p:txBody>
              <a:bodyPr rtlCol="0" anchor="ctr"/>
              <a:lstStyle/>
              <a:p>
                <a:endParaRPr lang="en-US">
                  <a:latin typeface="Calibri" panose="020F0502020204030204" pitchFamily="34" charset="0"/>
                  <a:cs typeface="Calibri" panose="020F0502020204030204" pitchFamily="34" charset="0"/>
                </a:endParaRPr>
              </a:p>
            </p:txBody>
          </p:sp>
        </p:grpSp>
        <p:grpSp>
          <p:nvGrpSpPr>
            <p:cNvPr id="45" name="Graphic 3">
              <a:extLst>
                <a:ext uri="{FF2B5EF4-FFF2-40B4-BE49-F238E27FC236}">
                  <a16:creationId xmlns:a16="http://schemas.microsoft.com/office/drawing/2014/main" id="{4D3CB470-84E4-5E54-0102-3DFBF9EE22A2}"/>
                </a:ext>
              </a:extLst>
            </p:cNvPr>
            <p:cNvGrpSpPr/>
            <p:nvPr/>
          </p:nvGrpSpPr>
          <p:grpSpPr>
            <a:xfrm>
              <a:off x="9893620" y="5409126"/>
              <a:ext cx="280634" cy="280842"/>
              <a:chOff x="-1196056" y="2499889"/>
              <a:chExt cx="850463" cy="851093"/>
            </a:xfrm>
          </p:grpSpPr>
          <p:sp>
            <p:nvSpPr>
              <p:cNvPr id="48" name="Freeform 47">
                <a:extLst>
                  <a:ext uri="{FF2B5EF4-FFF2-40B4-BE49-F238E27FC236}">
                    <a16:creationId xmlns:a16="http://schemas.microsoft.com/office/drawing/2014/main" id="{79E5293D-38DC-118E-76B2-F20C4700178F}"/>
                  </a:ext>
                </a:extLst>
              </p:cNvPr>
              <p:cNvSpPr/>
              <p:nvPr/>
            </p:nvSpPr>
            <p:spPr>
              <a:xfrm>
                <a:off x="-1196056" y="2499889"/>
                <a:ext cx="850463" cy="845423"/>
              </a:xfrm>
              <a:custGeom>
                <a:avLst/>
                <a:gdLst>
                  <a:gd name="connsiteX0" fmla="*/ 850463 w 850463"/>
                  <a:gd name="connsiteY0" fmla="*/ 425232 h 845423"/>
                  <a:gd name="connsiteX1" fmla="*/ 425232 w 850463"/>
                  <a:gd name="connsiteY1" fmla="*/ 0 h 845423"/>
                  <a:gd name="connsiteX2" fmla="*/ 0 w 850463"/>
                  <a:gd name="connsiteY2" fmla="*/ 425232 h 845423"/>
                  <a:gd name="connsiteX3" fmla="*/ 359085 w 850463"/>
                  <a:gd name="connsiteY3" fmla="*/ 845424 h 845423"/>
                  <a:gd name="connsiteX4" fmla="*/ 359085 w 850463"/>
                  <a:gd name="connsiteY4" fmla="*/ 548076 h 845423"/>
                  <a:gd name="connsiteX5" fmla="*/ 251359 w 850463"/>
                  <a:gd name="connsiteY5" fmla="*/ 548076 h 845423"/>
                  <a:gd name="connsiteX6" fmla="*/ 251359 w 850463"/>
                  <a:gd name="connsiteY6" fmla="*/ 425232 h 845423"/>
                  <a:gd name="connsiteX7" fmla="*/ 359085 w 850463"/>
                  <a:gd name="connsiteY7" fmla="*/ 425232 h 845423"/>
                  <a:gd name="connsiteX8" fmla="*/ 359085 w 850463"/>
                  <a:gd name="connsiteY8" fmla="*/ 331996 h 845423"/>
                  <a:gd name="connsiteX9" fmla="*/ 519728 w 850463"/>
                  <a:gd name="connsiteY9" fmla="*/ 166313 h 845423"/>
                  <a:gd name="connsiteX10" fmla="*/ 614854 w 850463"/>
                  <a:gd name="connsiteY10" fmla="*/ 174503 h 845423"/>
                  <a:gd name="connsiteX11" fmla="*/ 614854 w 850463"/>
                  <a:gd name="connsiteY11" fmla="*/ 279078 h 845423"/>
                  <a:gd name="connsiteX12" fmla="*/ 561306 w 850463"/>
                  <a:gd name="connsiteY12" fmla="*/ 279078 h 845423"/>
                  <a:gd name="connsiteX13" fmla="*/ 492009 w 850463"/>
                  <a:gd name="connsiteY13" fmla="*/ 345225 h 845423"/>
                  <a:gd name="connsiteX14" fmla="*/ 492009 w 850463"/>
                  <a:gd name="connsiteY14" fmla="*/ 425232 h 845423"/>
                  <a:gd name="connsiteX15" fmla="*/ 609184 w 850463"/>
                  <a:gd name="connsiteY15" fmla="*/ 425232 h 845423"/>
                  <a:gd name="connsiteX16" fmla="*/ 590285 w 850463"/>
                  <a:gd name="connsiteY16" fmla="*/ 548076 h 845423"/>
                  <a:gd name="connsiteX17" fmla="*/ 491379 w 850463"/>
                  <a:gd name="connsiteY17" fmla="*/ 548076 h 845423"/>
                  <a:gd name="connsiteX18" fmla="*/ 491379 w 850463"/>
                  <a:gd name="connsiteY18" fmla="*/ 845424 h 845423"/>
                  <a:gd name="connsiteX19" fmla="*/ 850463 w 850463"/>
                  <a:gd name="connsiteY19" fmla="*/ 425232 h 8454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50463" h="845423">
                    <a:moveTo>
                      <a:pt x="850463" y="425232"/>
                    </a:moveTo>
                    <a:cubicBezTo>
                      <a:pt x="850463" y="190252"/>
                      <a:pt x="660212" y="0"/>
                      <a:pt x="425232" y="0"/>
                    </a:cubicBezTo>
                    <a:cubicBezTo>
                      <a:pt x="190252" y="0"/>
                      <a:pt x="0" y="190252"/>
                      <a:pt x="0" y="425232"/>
                    </a:cubicBezTo>
                    <a:cubicBezTo>
                      <a:pt x="0" y="637533"/>
                      <a:pt x="155603" y="813295"/>
                      <a:pt x="359085" y="845424"/>
                    </a:cubicBezTo>
                    <a:lnTo>
                      <a:pt x="359085" y="548076"/>
                    </a:lnTo>
                    <a:lnTo>
                      <a:pt x="251359" y="548076"/>
                    </a:lnTo>
                    <a:lnTo>
                      <a:pt x="251359" y="425232"/>
                    </a:lnTo>
                    <a:lnTo>
                      <a:pt x="359085" y="425232"/>
                    </a:lnTo>
                    <a:lnTo>
                      <a:pt x="359085" y="331996"/>
                    </a:lnTo>
                    <a:cubicBezTo>
                      <a:pt x="359085" y="225530"/>
                      <a:pt x="422712" y="166313"/>
                      <a:pt x="519728" y="166313"/>
                    </a:cubicBezTo>
                    <a:cubicBezTo>
                      <a:pt x="566346" y="166313"/>
                      <a:pt x="614854" y="174503"/>
                      <a:pt x="614854" y="174503"/>
                    </a:cubicBezTo>
                    <a:lnTo>
                      <a:pt x="614854" y="279078"/>
                    </a:lnTo>
                    <a:lnTo>
                      <a:pt x="561306" y="279078"/>
                    </a:lnTo>
                    <a:cubicBezTo>
                      <a:pt x="508388" y="279078"/>
                      <a:pt x="492009" y="311837"/>
                      <a:pt x="492009" y="345225"/>
                    </a:cubicBezTo>
                    <a:lnTo>
                      <a:pt x="492009" y="425232"/>
                    </a:lnTo>
                    <a:lnTo>
                      <a:pt x="609184" y="425232"/>
                    </a:lnTo>
                    <a:lnTo>
                      <a:pt x="590285" y="548076"/>
                    </a:lnTo>
                    <a:lnTo>
                      <a:pt x="491379" y="548076"/>
                    </a:lnTo>
                    <a:lnTo>
                      <a:pt x="491379" y="845424"/>
                    </a:lnTo>
                    <a:cubicBezTo>
                      <a:pt x="694860" y="813925"/>
                      <a:pt x="850463" y="637533"/>
                      <a:pt x="850463" y="425232"/>
                    </a:cubicBezTo>
                    <a:close/>
                  </a:path>
                </a:pathLst>
              </a:custGeom>
              <a:solidFill>
                <a:srgbClr val="5398A2"/>
              </a:solidFill>
              <a:ln w="6294"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49" name="Freeform 48">
                <a:extLst>
                  <a:ext uri="{FF2B5EF4-FFF2-40B4-BE49-F238E27FC236}">
                    <a16:creationId xmlns:a16="http://schemas.microsoft.com/office/drawing/2014/main" id="{BA77D9DB-7F2F-F39D-8199-E26A44E77B6E}"/>
                  </a:ext>
                </a:extLst>
              </p:cNvPr>
              <p:cNvSpPr/>
              <p:nvPr/>
            </p:nvSpPr>
            <p:spPr>
              <a:xfrm>
                <a:off x="-945327" y="2666201"/>
                <a:ext cx="363494" cy="684780"/>
              </a:xfrm>
              <a:custGeom>
                <a:avLst/>
                <a:gdLst>
                  <a:gd name="connsiteX0" fmla="*/ 339555 w 363494"/>
                  <a:gd name="connsiteY0" fmla="*/ 381764 h 684780"/>
                  <a:gd name="connsiteX1" fmla="*/ 358455 w 363494"/>
                  <a:gd name="connsiteY1" fmla="*/ 258919 h 684780"/>
                  <a:gd name="connsiteX2" fmla="*/ 240650 w 363494"/>
                  <a:gd name="connsiteY2" fmla="*/ 258919 h 684780"/>
                  <a:gd name="connsiteX3" fmla="*/ 240650 w 363494"/>
                  <a:gd name="connsiteY3" fmla="*/ 179542 h 684780"/>
                  <a:gd name="connsiteX4" fmla="*/ 309947 w 363494"/>
                  <a:gd name="connsiteY4" fmla="*/ 113395 h 684780"/>
                  <a:gd name="connsiteX5" fmla="*/ 363494 w 363494"/>
                  <a:gd name="connsiteY5" fmla="*/ 113395 h 684780"/>
                  <a:gd name="connsiteX6" fmla="*/ 363494 w 363494"/>
                  <a:gd name="connsiteY6" fmla="*/ 8190 h 684780"/>
                  <a:gd name="connsiteX7" fmla="*/ 268368 w 363494"/>
                  <a:gd name="connsiteY7" fmla="*/ 0 h 684780"/>
                  <a:gd name="connsiteX8" fmla="*/ 107725 w 363494"/>
                  <a:gd name="connsiteY8" fmla="*/ 165683 h 684780"/>
                  <a:gd name="connsiteX9" fmla="*/ 107725 w 363494"/>
                  <a:gd name="connsiteY9" fmla="*/ 259549 h 684780"/>
                  <a:gd name="connsiteX10" fmla="*/ 0 w 363494"/>
                  <a:gd name="connsiteY10" fmla="*/ 259549 h 684780"/>
                  <a:gd name="connsiteX11" fmla="*/ 0 w 363494"/>
                  <a:gd name="connsiteY11" fmla="*/ 382394 h 684780"/>
                  <a:gd name="connsiteX12" fmla="*/ 107725 w 363494"/>
                  <a:gd name="connsiteY12" fmla="*/ 382394 h 684780"/>
                  <a:gd name="connsiteX13" fmla="*/ 107725 w 363494"/>
                  <a:gd name="connsiteY13" fmla="*/ 679741 h 684780"/>
                  <a:gd name="connsiteX14" fmla="*/ 173873 w 363494"/>
                  <a:gd name="connsiteY14" fmla="*/ 684781 h 684780"/>
                  <a:gd name="connsiteX15" fmla="*/ 240020 w 363494"/>
                  <a:gd name="connsiteY15" fmla="*/ 679741 h 684780"/>
                  <a:gd name="connsiteX16" fmla="*/ 240020 w 363494"/>
                  <a:gd name="connsiteY16" fmla="*/ 382394 h 684780"/>
                  <a:gd name="connsiteX17" fmla="*/ 339555 w 363494"/>
                  <a:gd name="connsiteY17" fmla="*/ 382394 h 6847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63494" h="684780">
                    <a:moveTo>
                      <a:pt x="339555" y="381764"/>
                    </a:moveTo>
                    <a:lnTo>
                      <a:pt x="358455" y="258919"/>
                    </a:lnTo>
                    <a:lnTo>
                      <a:pt x="240650" y="258919"/>
                    </a:lnTo>
                    <a:lnTo>
                      <a:pt x="240650" y="179542"/>
                    </a:lnTo>
                    <a:cubicBezTo>
                      <a:pt x="240650" y="146154"/>
                      <a:pt x="257029" y="113395"/>
                      <a:pt x="309947" y="113395"/>
                    </a:cubicBezTo>
                    <a:lnTo>
                      <a:pt x="363494" y="113395"/>
                    </a:lnTo>
                    <a:lnTo>
                      <a:pt x="363494" y="8190"/>
                    </a:lnTo>
                    <a:cubicBezTo>
                      <a:pt x="363494" y="8190"/>
                      <a:pt x="314987" y="0"/>
                      <a:pt x="268368" y="0"/>
                    </a:cubicBezTo>
                    <a:cubicBezTo>
                      <a:pt x="171353" y="0"/>
                      <a:pt x="107725" y="58588"/>
                      <a:pt x="107725" y="165683"/>
                    </a:cubicBezTo>
                    <a:lnTo>
                      <a:pt x="107725" y="259549"/>
                    </a:lnTo>
                    <a:lnTo>
                      <a:pt x="0" y="259549"/>
                    </a:lnTo>
                    <a:lnTo>
                      <a:pt x="0" y="382394"/>
                    </a:lnTo>
                    <a:lnTo>
                      <a:pt x="107725" y="382394"/>
                    </a:lnTo>
                    <a:lnTo>
                      <a:pt x="107725" y="679741"/>
                    </a:lnTo>
                    <a:cubicBezTo>
                      <a:pt x="129144" y="682891"/>
                      <a:pt x="151823" y="684781"/>
                      <a:pt x="173873" y="684781"/>
                    </a:cubicBezTo>
                    <a:cubicBezTo>
                      <a:pt x="195922" y="684781"/>
                      <a:pt x="218601" y="682891"/>
                      <a:pt x="240020" y="679741"/>
                    </a:cubicBezTo>
                    <a:lnTo>
                      <a:pt x="240020" y="382394"/>
                    </a:lnTo>
                    <a:lnTo>
                      <a:pt x="339555" y="382394"/>
                    </a:lnTo>
                    <a:close/>
                  </a:path>
                </a:pathLst>
              </a:custGeom>
              <a:solidFill>
                <a:srgbClr val="FFFFFF"/>
              </a:solidFill>
              <a:ln w="6294" cap="flat">
                <a:noFill/>
                <a:prstDash val="solid"/>
                <a:miter/>
              </a:ln>
            </p:spPr>
            <p:txBody>
              <a:bodyPr rtlCol="0" anchor="ctr"/>
              <a:lstStyle/>
              <a:p>
                <a:endParaRPr lang="en-US">
                  <a:latin typeface="Calibri" panose="020F0502020204030204" pitchFamily="34" charset="0"/>
                  <a:cs typeface="Calibri" panose="020F0502020204030204" pitchFamily="34" charset="0"/>
                </a:endParaRPr>
              </a:p>
            </p:txBody>
          </p:sp>
        </p:grpSp>
        <p:sp>
          <p:nvSpPr>
            <p:cNvPr id="46" name="Freeform 45">
              <a:extLst>
                <a:ext uri="{FF2B5EF4-FFF2-40B4-BE49-F238E27FC236}">
                  <a16:creationId xmlns:a16="http://schemas.microsoft.com/office/drawing/2014/main" id="{C611E2DB-CE1E-5CDC-1CBC-185B398A0361}"/>
                </a:ext>
              </a:extLst>
            </p:cNvPr>
            <p:cNvSpPr/>
            <p:nvPr/>
          </p:nvSpPr>
          <p:spPr>
            <a:xfrm>
              <a:off x="10585643" y="5409126"/>
              <a:ext cx="280634" cy="280634"/>
            </a:xfrm>
            <a:custGeom>
              <a:avLst/>
              <a:gdLst>
                <a:gd name="connsiteX0" fmla="*/ 850464 w 850463"/>
                <a:gd name="connsiteY0" fmla="*/ 425232 h 850463"/>
                <a:gd name="connsiteX1" fmla="*/ 425232 w 850463"/>
                <a:gd name="connsiteY1" fmla="*/ 850464 h 850463"/>
                <a:gd name="connsiteX2" fmla="*/ 0 w 850463"/>
                <a:gd name="connsiteY2" fmla="*/ 425232 h 850463"/>
                <a:gd name="connsiteX3" fmla="*/ 425232 w 850463"/>
                <a:gd name="connsiteY3" fmla="*/ 0 h 850463"/>
                <a:gd name="connsiteX4" fmla="*/ 850464 w 850463"/>
                <a:gd name="connsiteY4" fmla="*/ 425232 h 8504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0463" h="850463">
                  <a:moveTo>
                    <a:pt x="850464" y="425232"/>
                  </a:moveTo>
                  <a:cubicBezTo>
                    <a:pt x="850464" y="660081"/>
                    <a:pt x="660081" y="850464"/>
                    <a:pt x="425232" y="850464"/>
                  </a:cubicBezTo>
                  <a:cubicBezTo>
                    <a:pt x="190383" y="850464"/>
                    <a:pt x="0" y="660081"/>
                    <a:pt x="0" y="425232"/>
                  </a:cubicBezTo>
                  <a:cubicBezTo>
                    <a:pt x="0" y="190383"/>
                    <a:pt x="190383" y="0"/>
                    <a:pt x="425232" y="0"/>
                  </a:cubicBezTo>
                  <a:cubicBezTo>
                    <a:pt x="660081" y="0"/>
                    <a:pt x="850464" y="190383"/>
                    <a:pt x="850464" y="425232"/>
                  </a:cubicBezTo>
                  <a:close/>
                </a:path>
              </a:pathLst>
            </a:custGeom>
            <a:solidFill>
              <a:srgbClr val="5398A2"/>
            </a:solidFill>
            <a:ln w="6294" cap="flat">
              <a:noFill/>
              <a:prstDash val="solid"/>
              <a:miter/>
            </a:ln>
          </p:spPr>
          <p:txBody>
            <a:bodyPr rtlCol="0" anchor="ctr"/>
            <a:lstStyle/>
            <a:p>
              <a:endParaRPr lang="en-US">
                <a:latin typeface="Calibri" panose="020F0502020204030204" pitchFamily="34" charset="0"/>
                <a:cs typeface="Calibri" panose="020F0502020204030204" pitchFamily="34" charset="0"/>
              </a:endParaRPr>
            </a:p>
          </p:txBody>
        </p:sp>
        <p:pic>
          <p:nvPicPr>
            <p:cNvPr id="47" name="Graphic 46" descr="World with solid fill">
              <a:extLst>
                <a:ext uri="{FF2B5EF4-FFF2-40B4-BE49-F238E27FC236}">
                  <a16:creationId xmlns:a16="http://schemas.microsoft.com/office/drawing/2014/main" id="{EB38B327-8B40-12BA-BAD1-A94B71D56603}"/>
                </a:ext>
              </a:extLst>
            </p:cNvPr>
            <p:cNvPicPr>
              <a:picLocks noChangeAspect="1"/>
            </p:cNvPicPr>
            <p:nvPr/>
          </p:nvPicPr>
          <p:blipFill>
            <a:blip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0600539" y="5425572"/>
              <a:ext cx="246077" cy="246077"/>
            </a:xfrm>
            <a:prstGeom prst="rect">
              <a:avLst/>
            </a:prstGeom>
          </p:spPr>
        </p:pic>
      </p:grpSp>
      <p:sp>
        <p:nvSpPr>
          <p:cNvPr id="11" name="TextBox 10">
            <a:extLst>
              <a:ext uri="{FF2B5EF4-FFF2-40B4-BE49-F238E27FC236}">
                <a16:creationId xmlns:a16="http://schemas.microsoft.com/office/drawing/2014/main" id="{13964606-6BFB-C025-D517-0964D5C7C14A}"/>
              </a:ext>
            </a:extLst>
          </p:cNvPr>
          <p:cNvSpPr txBox="1"/>
          <p:nvPr/>
        </p:nvSpPr>
        <p:spPr>
          <a:xfrm>
            <a:off x="5783233" y="2182503"/>
            <a:ext cx="6661354" cy="1200329"/>
          </a:xfrm>
          <a:prstGeom prst="rect">
            <a:avLst/>
          </a:prstGeom>
          <a:noFill/>
        </p:spPr>
        <p:txBody>
          <a:bodyPr wrap="square">
            <a:spAutoFit/>
          </a:bodyPr>
          <a:lstStyle/>
          <a:p>
            <a:r>
              <a:rPr lang="en-US" b="1">
                <a:solidFill>
                  <a:schemeClr val="bg1"/>
                </a:solidFill>
              </a:rPr>
              <a:t>Reflect and act</a:t>
            </a:r>
            <a:br>
              <a:rPr lang="en-US" b="1">
                <a:solidFill>
                  <a:schemeClr val="bg1"/>
                </a:solidFill>
              </a:rPr>
            </a:br>
            <a:r>
              <a:rPr lang="en-US">
                <a:solidFill>
                  <a:schemeClr val="bg1"/>
                </a:solidFill>
              </a:rPr>
              <a:t>Pick one climate fact from this resource that surprised you. How would you explain it simply to a friend who feels anxious about the future?</a:t>
            </a:r>
          </a:p>
        </p:txBody>
      </p:sp>
    </p:spTree>
    <p:extLst>
      <p:ext uri="{BB962C8B-B14F-4D97-AF65-F5344CB8AC3E}">
        <p14:creationId xmlns:p14="http://schemas.microsoft.com/office/powerpoint/2010/main" val="4334785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Bia Innovation Campus - Colours">
      <a:dk1>
        <a:srgbClr val="086D6E"/>
      </a:dk1>
      <a:lt1>
        <a:srgbClr val="FFFFFF"/>
      </a:lt1>
      <a:dk2>
        <a:srgbClr val="FFFFFF"/>
      </a:dk2>
      <a:lt2>
        <a:srgbClr val="FFFFFF"/>
      </a:lt2>
      <a:accent1>
        <a:srgbClr val="086D6E"/>
      </a:accent1>
      <a:accent2>
        <a:srgbClr val="0D9390"/>
      </a:accent2>
      <a:accent3>
        <a:srgbClr val="87A66E"/>
      </a:accent3>
      <a:accent4>
        <a:srgbClr val="ACC199"/>
      </a:accent4>
      <a:accent5>
        <a:srgbClr val="F0C049"/>
      </a:accent5>
      <a:accent6>
        <a:srgbClr val="EEE387"/>
      </a:accent6>
      <a:hlink>
        <a:srgbClr val="87A66E"/>
      </a:hlink>
      <a:folHlink>
        <a:srgbClr val="87A66E"/>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4640</TotalTime>
  <Words>1166</Words>
  <Application>Microsoft Office PowerPoint</Application>
  <PresentationFormat>Widescreen</PresentationFormat>
  <Paragraphs>189</Paragraphs>
  <Slides>30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30</vt:i4>
      </vt:variant>
    </vt:vector>
  </HeadingPairs>
  <TitlesOfParts>
    <vt:vector size="35" baseType="lpstr">
      <vt:lpstr>Arial</vt:lpstr>
      <vt:lpstr>Calibri</vt:lpstr>
      <vt:lpstr>Montserrat</vt:lpstr>
      <vt:lpstr>Montserrat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Gillian Keane</dc:creator>
  <cp:lastModifiedBy>Con</cp:lastModifiedBy>
  <cp:revision>217</cp:revision>
  <dcterms:created xsi:type="dcterms:W3CDTF">2020-10-14T13:32:04Z</dcterms:created>
  <dcterms:modified xsi:type="dcterms:W3CDTF">2026-06-25T07:39:25Z</dcterms:modified>
</cp:coreProperties>
</file>