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DD_BBDD743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4"/>
  </p:notesMasterIdLst>
  <p:sldIdLst>
    <p:sldId id="4299" r:id="rId2"/>
    <p:sldId id="4301" r:id="rId3"/>
    <p:sldId id="4302" r:id="rId4"/>
    <p:sldId id="4307" r:id="rId5"/>
    <p:sldId id="4309" r:id="rId6"/>
    <p:sldId id="4311" r:id="rId7"/>
    <p:sldId id="4324" r:id="rId8"/>
    <p:sldId id="4325" r:id="rId9"/>
    <p:sldId id="4312" r:id="rId10"/>
    <p:sldId id="4317" r:id="rId11"/>
    <p:sldId id="4314" r:id="rId12"/>
    <p:sldId id="4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A91EC1-C2F0-5790-9FE1-530FBDF7E78D}" name="Dyan Valiente" initials="DV" userId="9fd6c334aa97fe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C245"/>
    <a:srgbClr val="84C345"/>
    <a:srgbClr val="1F8E47"/>
    <a:srgbClr val="404040"/>
    <a:srgbClr val="5398A2"/>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BC46F-7FA4-754D-B3CD-98186A652C25}" v="130" dt="2026-03-30T17:44:35.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42"/>
    <p:restoredTop sz="96115"/>
  </p:normalViewPr>
  <p:slideViewPr>
    <p:cSldViewPr snapToGrid="0" snapToObjects="1">
      <p:cViewPr varScale="1">
        <p:scale>
          <a:sx n="106" d="100"/>
          <a:sy n="106" d="100"/>
        </p:scale>
        <p:origin x="114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33" d="100"/>
        <a:sy n="1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modernComment_10DD_BBDD7435.xml><?xml version="1.0" encoding="utf-8"?>
<p188:cmLst xmlns:a="http://schemas.openxmlformats.org/drawingml/2006/main" xmlns:r="http://schemas.openxmlformats.org/officeDocument/2006/relationships" xmlns:p188="http://schemas.microsoft.com/office/powerpoint/2018/8/main">
  <p188:cm id="{835F987A-B2BB-5144-B7E5-33E7E5B75FF7}" authorId="{E5A91EC1-C2F0-5790-9FE1-530FBDF7E78D}" created="2026-03-29T10:29:55.670">
    <ac:txMkLst xmlns:ac="http://schemas.microsoft.com/office/drawing/2013/main/command">
      <pc:docMk xmlns:pc="http://schemas.microsoft.com/office/powerpoint/2013/main/command"/>
      <pc:sldMk xmlns:pc="http://schemas.microsoft.com/office/powerpoint/2013/main/command" cId="3151852597" sldId="4317"/>
      <ac:spMk id="5" creationId="{B561B61B-D9E5-B6BB-DD9A-AF83DD63D519}"/>
      <ac:txMk cp="133" len="23">
        <ac:context len="384" hash="3098456404"/>
      </ac:txMk>
    </ac:txMkLst>
    <p188:pos x="3672020" y="1213963"/>
    <p188:txBody>
      <a:bodyPr/>
      <a:lstStyle/>
      <a:p>
        <a:r>
          <a:rPr lang="en-US"/>
          <a:t>Link is not working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58849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2043741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9" name="Freeform 18">
            <a:extLst>
              <a:ext uri="{FF2B5EF4-FFF2-40B4-BE49-F238E27FC236}">
                <a16:creationId xmlns:a16="http://schemas.microsoft.com/office/drawing/2014/main" id="{E067325B-0DCC-9F1B-E930-4CB147278451}"/>
              </a:ext>
            </a:extLst>
          </p:cNvPr>
          <p:cNvSpPr/>
          <p:nvPr userDrawn="1"/>
        </p:nvSpPr>
        <p:spPr>
          <a:xfrm flipH="1">
            <a:off x="6474524" y="5337397"/>
            <a:ext cx="5717476" cy="778675"/>
          </a:xfrm>
          <a:custGeom>
            <a:avLst/>
            <a:gdLst>
              <a:gd name="connsiteX0" fmla="*/ 5235369 w 5717476"/>
              <a:gd name="connsiteY0" fmla="*/ 0 h 778675"/>
              <a:gd name="connsiteX1" fmla="*/ 4526120 w 5717476"/>
              <a:gd name="connsiteY1" fmla="*/ 0 h 778675"/>
              <a:gd name="connsiteX2" fmla="*/ 665005 w 5717476"/>
              <a:gd name="connsiteY2" fmla="*/ 0 h 778675"/>
              <a:gd name="connsiteX3" fmla="*/ 0 w 5717476"/>
              <a:gd name="connsiteY3" fmla="*/ 0 h 778675"/>
              <a:gd name="connsiteX4" fmla="*/ 0 w 5717476"/>
              <a:gd name="connsiteY4" fmla="*/ 778675 h 778675"/>
              <a:gd name="connsiteX5" fmla="*/ 680798 w 5717476"/>
              <a:gd name="connsiteY5" fmla="*/ 778675 h 778675"/>
              <a:gd name="connsiteX6" fmla="*/ 5008228 w 5717476"/>
              <a:gd name="connsiteY6" fmla="*/ 778675 h 778675"/>
              <a:gd name="connsiteX7" fmla="*/ 5717476 w 5717476"/>
              <a:gd name="connsiteY7" fmla="*/ 778675 h 778675"/>
              <a:gd name="connsiteX8" fmla="*/ 5717476 w 5717476"/>
              <a:gd name="connsiteY8" fmla="*/ 421337 h 778675"/>
              <a:gd name="connsiteX9" fmla="*/ 5235369 w 5717476"/>
              <a:gd name="connsiteY9"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7476" h="778675">
                <a:moveTo>
                  <a:pt x="5235369" y="0"/>
                </a:moveTo>
                <a:lnTo>
                  <a:pt x="4526120" y="0"/>
                </a:lnTo>
                <a:lnTo>
                  <a:pt x="665005" y="0"/>
                </a:lnTo>
                <a:lnTo>
                  <a:pt x="0" y="0"/>
                </a:lnTo>
                <a:lnTo>
                  <a:pt x="0" y="778675"/>
                </a:lnTo>
                <a:lnTo>
                  <a:pt x="680798" y="778675"/>
                </a:lnTo>
                <a:lnTo>
                  <a:pt x="5008228" y="778675"/>
                </a:lnTo>
                <a:lnTo>
                  <a:pt x="5717476" y="778675"/>
                </a:lnTo>
                <a:lnTo>
                  <a:pt x="5717476" y="421337"/>
                </a:lnTo>
                <a:cubicBezTo>
                  <a:pt x="5717476" y="189335"/>
                  <a:pt x="5500834" y="0"/>
                  <a:pt x="5235369" y="0"/>
                </a:cubicBez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403" y="312631"/>
            <a:ext cx="2646852" cy="1945277"/>
          </a:xfrm>
          <a:prstGeom prst="rect">
            <a:avLst/>
          </a:prstGeom>
        </p:spPr>
      </p:pic>
      <p:pic>
        <p:nvPicPr>
          <p:cNvPr id="16" name="Picture 15">
            <a:extLst>
              <a:ext uri="{FF2B5EF4-FFF2-40B4-BE49-F238E27FC236}">
                <a16:creationId xmlns:a16="http://schemas.microsoft.com/office/drawing/2014/main" id="{89E01AF0-BA0C-23F8-EC40-4B4CFC6ABA22}"/>
              </a:ext>
            </a:extLst>
          </p:cNvPr>
          <p:cNvPicPr>
            <a:picLocks noChangeAspect="1"/>
          </p:cNvPicPr>
          <p:nvPr userDrawn="1"/>
        </p:nvPicPr>
        <p:blipFill>
          <a:blip r:embed="rId3"/>
          <a:stretch>
            <a:fillRect/>
          </a:stretch>
        </p:blipFill>
        <p:spPr>
          <a:xfrm>
            <a:off x="625412" y="6106651"/>
            <a:ext cx="1989660" cy="443041"/>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1F8E47"/>
          </a:solidFill>
          <a:ln w="15768" cap="flat">
            <a:noFill/>
            <a:prstDash val="solid"/>
            <a:miter/>
          </a:ln>
        </p:spPr>
        <p:txBody>
          <a:bodyPr rtlCol="0" anchor="ctr"/>
          <a:lstStyle/>
          <a:p>
            <a:pPr lvl="0"/>
            <a:endParaRPr lang="en-US" dirty="0">
              <a:solidFill>
                <a:schemeClr val="tx1"/>
              </a:solidFill>
              <a:latin typeface="Calibri" panose="020F050202020403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p:nvPr>
        </p:nvSpPr>
        <p:spPr>
          <a:xfrm>
            <a:off x="691820" y="2457107"/>
            <a:ext cx="293312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167997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1F8E47">
              <a:alpha val="84940"/>
            </a:srgbClr>
          </a:solidFill>
          <a:ln w="15768" cap="flat">
            <a:noFill/>
            <a:prstDash val="solid"/>
            <a:miter/>
          </a:ln>
        </p:spPr>
        <p:txBody>
          <a:bodyPr rtlCol="0" anchor="ctr"/>
          <a:lstStyle/>
          <a:p>
            <a:pPr lvl="0"/>
            <a:endParaRPr lang="en-US">
              <a:solidFill>
                <a:schemeClr val="tx1"/>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alpha val="75000"/>
            </a:srgbClr>
          </a:solidFill>
          <a:ln w="15768" cap="flat">
            <a:noFill/>
            <a:prstDash val="solid"/>
            <a:miter/>
          </a:ln>
        </p:spPr>
        <p:txBody>
          <a:bodyPr rtlCol="0" anchor="ctr"/>
          <a:lstStyle/>
          <a:p>
            <a:pPr lvl="0"/>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172481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1F8E47"/>
          </a:solidFill>
          <a:ln w="15768" cap="flat">
            <a:noFill/>
            <a:prstDash val="solid"/>
            <a:miter/>
          </a:ln>
        </p:spPr>
        <p:txBody>
          <a:bodyPr rtlCol="0" anchor="ctr"/>
          <a:lstStyle/>
          <a:p>
            <a:pPr lvl="0"/>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358098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48ABC1C-6E25-6555-BE82-7E60B52E371B}"/>
              </a:ext>
            </a:extLst>
          </p:cNvPr>
          <p:cNvSpPr>
            <a:spLocks noGrp="1"/>
          </p:cNvSpPr>
          <p:nvPr>
            <p:ph type="pic" sz="quarter" idx="34"/>
          </p:nvPr>
        </p:nvSpPr>
        <p:spPr>
          <a:xfrm>
            <a:off x="0" y="270908"/>
            <a:ext cx="7575621" cy="4331221"/>
          </a:xfrm>
          <a:custGeom>
            <a:avLst/>
            <a:gdLst>
              <a:gd name="csX0" fmla="*/ 0 w 7575621"/>
              <a:gd name="csY0" fmla="*/ 0 h 4331221"/>
              <a:gd name="csX1" fmla="*/ 5288471 w 7575621"/>
              <a:gd name="csY1" fmla="*/ 0 h 4331221"/>
              <a:gd name="csX2" fmla="*/ 5288471 w 7575621"/>
              <a:gd name="csY2" fmla="*/ 4519 h 4331221"/>
              <a:gd name="csX3" fmla="*/ 5410512 w 7575621"/>
              <a:gd name="csY3" fmla="*/ 0 h 4331221"/>
              <a:gd name="csX4" fmla="*/ 7575621 w 7575621"/>
              <a:gd name="csY4" fmla="*/ 2165610 h 4331221"/>
              <a:gd name="csX5" fmla="*/ 5410512 w 7575621"/>
              <a:gd name="csY5" fmla="*/ 4331221 h 4331221"/>
              <a:gd name="csX6" fmla="*/ 5288471 w 7575621"/>
              <a:gd name="csY6" fmla="*/ 4326701 h 4331221"/>
              <a:gd name="csX7" fmla="*/ 5288471 w 7575621"/>
              <a:gd name="csY7" fmla="*/ 4331221 h 4331221"/>
              <a:gd name="csX8" fmla="*/ 4166314 w 7575621"/>
              <a:gd name="csY8" fmla="*/ 4331221 h 4331221"/>
              <a:gd name="csX9" fmla="*/ 4135552 w 7575621"/>
              <a:gd name="csY9" fmla="*/ 4246978 h 4331221"/>
              <a:gd name="csX10" fmla="*/ 2849289 w 7575621"/>
              <a:gd name="csY10" fmla="*/ 3394872 h 4331221"/>
              <a:gd name="csX11" fmla="*/ 2770613 w 7575621"/>
              <a:gd name="csY11" fmla="*/ 3397786 h 4331221"/>
              <a:gd name="csX12" fmla="*/ 2770613 w 7575621"/>
              <a:gd name="csY12" fmla="*/ 3394872 h 4331221"/>
              <a:gd name="csX13" fmla="*/ 0 w 7575621"/>
              <a:gd name="csY13" fmla="*/ 3394872 h 43312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7575621" h="4331221">
                <a:moveTo>
                  <a:pt x="0"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66314" y="4331221"/>
                </a:lnTo>
                <a:lnTo>
                  <a:pt x="4135552" y="4246978"/>
                </a:lnTo>
                <a:cubicBezTo>
                  <a:pt x="3923975" y="3745715"/>
                  <a:pt x="3428429" y="3394872"/>
                  <a:pt x="2849289" y="3394872"/>
                </a:cubicBezTo>
                <a:cubicBezTo>
                  <a:pt x="2823064" y="3394872"/>
                  <a:pt x="2796838" y="3394872"/>
                  <a:pt x="2770613" y="3397786"/>
                </a:cubicBezTo>
                <a:lnTo>
                  <a:pt x="2770613" y="3394872"/>
                </a:lnTo>
                <a:lnTo>
                  <a:pt x="0" y="3394872"/>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8" name="Freeform 17">
            <a:extLst>
              <a:ext uri="{FF2B5EF4-FFF2-40B4-BE49-F238E27FC236}">
                <a16:creationId xmlns:a16="http://schemas.microsoft.com/office/drawing/2014/main" id="{6CF18A25-D1A4-7F3B-4D24-C17BB0713BCF}"/>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84C245"/>
          </a:solidFill>
          <a:ln w="15768" cap="flat">
            <a:noFill/>
            <a:prstDash val="solid"/>
            <a:miter/>
          </a:ln>
        </p:spPr>
        <p:txBody>
          <a:bodyPr rtlCol="0" anchor="ctr"/>
          <a:lstStyle/>
          <a:p>
            <a:pPr lvl="0"/>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370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5437688" y="0"/>
            <a:ext cx="2203704"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8606687" y="2551366"/>
            <a:ext cx="220370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5437688" y="2442768"/>
            <a:ext cx="2203704"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8606687" y="-1"/>
            <a:ext cx="2203704" cy="37307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
            <a:ext cx="2203704" cy="3730752"/>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5527261"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5540701"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5547052"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6422992"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8697168"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8710608"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8716959"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9592899"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4" name="TextBox 3">
            <a:extLst>
              <a:ext uri="{FF2B5EF4-FFF2-40B4-BE49-F238E27FC236}">
                <a16:creationId xmlns:a16="http://schemas.microsoft.com/office/drawing/2014/main" id="{25FB937C-2F3B-16A8-226A-EA9B789B6EBF}"/>
              </a:ext>
            </a:extLst>
          </p:cNvPr>
          <p:cNvSpPr txBox="1"/>
          <p:nvPr userDrawn="1"/>
        </p:nvSpPr>
        <p:spPr>
          <a:xfrm>
            <a:off x="2571917" y="5999367"/>
            <a:ext cx="4399921" cy="55399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750" b="0" i="0" u="none" strike="noStrike" dirty="0">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750" i="0" dirty="0">
              <a:solidFill>
                <a:srgbClr val="40404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1A16752-D3FF-6866-AB52-CD5E21A9CD51}"/>
              </a:ext>
            </a:extLst>
          </p:cNvPr>
          <p:cNvPicPr>
            <a:picLocks noChangeAspect="1"/>
          </p:cNvPicPr>
          <p:nvPr userDrawn="1"/>
        </p:nvPicPr>
        <p:blipFill>
          <a:blip r:embed="rId2"/>
          <a:stretch>
            <a:fillRect/>
          </a:stretch>
        </p:blipFill>
        <p:spPr>
          <a:xfrm>
            <a:off x="595916" y="5973915"/>
            <a:ext cx="1989660" cy="443041"/>
          </a:xfrm>
          <a:prstGeom prst="rect">
            <a:avLst/>
          </a:prstGeom>
        </p:spPr>
      </p:pic>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6899" y="696090"/>
            <a:ext cx="2957461" cy="2173556"/>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107" name="Picture Placeholder 53">
            <a:extLst>
              <a:ext uri="{FF2B5EF4-FFF2-40B4-BE49-F238E27FC236}">
                <a16:creationId xmlns:a16="http://schemas.microsoft.com/office/drawing/2014/main" id="{5D2B0C62-266F-2B39-2BF9-B123E3BBA271}"/>
              </a:ext>
            </a:extLst>
          </p:cNvPr>
          <p:cNvSpPr>
            <a:spLocks noGrp="1"/>
          </p:cNvSpPr>
          <p:nvPr>
            <p:ph type="pic" sz="quarter" idx="58"/>
          </p:nvPr>
        </p:nvSpPr>
        <p:spPr>
          <a:xfrm>
            <a:off x="714105" y="799750"/>
            <a:ext cx="2203704" cy="3195583"/>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5692120" y="799750"/>
            <a:ext cx="2203704" cy="3195583"/>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714105" y="3995332"/>
            <a:ext cx="2203704" cy="2862667"/>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pPr lvl="0"/>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3200585" y="226301"/>
            <a:ext cx="220370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solidFill>
          <a:ln w="15768" cap="flat">
            <a:noFill/>
            <a:prstDash val="solid"/>
            <a:miter/>
          </a:ln>
        </p:spPr>
        <p:txBody>
          <a:bodyPr rtlCol="0" anchor="ctr"/>
          <a:lstStyle/>
          <a:p>
            <a:pPr lvl="0"/>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5692121" y="3995335"/>
            <a:ext cx="2203704"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pPr lvl="0"/>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3200584" y="3144659"/>
            <a:ext cx="220370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804223"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817663"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824014"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1699954"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3255670" y="17671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3269110" y="18183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3275461" y="12942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4151401" y="15034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5773411" y="4836645"/>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5786851" y="4887860"/>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5793202" y="436373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6669142" y="4572948"/>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75" name="Freeform 74">
            <a:extLst>
              <a:ext uri="{FF2B5EF4-FFF2-40B4-BE49-F238E27FC236}">
                <a16:creationId xmlns:a16="http://schemas.microsoft.com/office/drawing/2014/main" id="{3AF98420-34C6-CCA9-AE23-CE263DA47822}"/>
              </a:ext>
            </a:extLst>
          </p:cNvPr>
          <p:cNvSpPr/>
          <p:nvPr userDrawn="1"/>
        </p:nvSpPr>
        <p:spPr>
          <a:xfrm rot="10800000">
            <a:off x="8177319" y="226301"/>
            <a:ext cx="220370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pPr lvl="0"/>
            <a:endParaRPr lang="en-US" dirty="0">
              <a:latin typeface="Calibri" panose="020F0502020204030204" pitchFamily="34" charset="0"/>
              <a:cs typeface="Calibri" panose="020F0502020204030204" pitchFamily="34" charset="0"/>
            </a:endParaRPr>
          </a:p>
        </p:txBody>
      </p:sp>
      <p:sp>
        <p:nvSpPr>
          <p:cNvPr id="76" name="Picture Placeholder 86">
            <a:extLst>
              <a:ext uri="{FF2B5EF4-FFF2-40B4-BE49-F238E27FC236}">
                <a16:creationId xmlns:a16="http://schemas.microsoft.com/office/drawing/2014/main" id="{588C890B-993E-8273-8E0B-9E046843FE32}"/>
              </a:ext>
            </a:extLst>
          </p:cNvPr>
          <p:cNvSpPr>
            <a:spLocks noGrp="1"/>
          </p:cNvSpPr>
          <p:nvPr>
            <p:ph type="pic" sz="quarter" idx="54"/>
          </p:nvPr>
        </p:nvSpPr>
        <p:spPr>
          <a:xfrm>
            <a:off x="8177319" y="3144659"/>
            <a:ext cx="220370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77" name="Straight Connector 76">
            <a:extLst>
              <a:ext uri="{FF2B5EF4-FFF2-40B4-BE49-F238E27FC236}">
                <a16:creationId xmlns:a16="http://schemas.microsoft.com/office/drawing/2014/main" id="{A3C78841-7214-91CD-C3C9-7ED28E66A74E}"/>
              </a:ext>
            </a:extLst>
          </p:cNvPr>
          <p:cNvCxnSpPr>
            <a:cxnSpLocks/>
          </p:cNvCxnSpPr>
          <p:nvPr userDrawn="1"/>
        </p:nvCxnSpPr>
        <p:spPr>
          <a:xfrm>
            <a:off x="8232405" y="17671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Text Placeholder 32">
            <a:extLst>
              <a:ext uri="{FF2B5EF4-FFF2-40B4-BE49-F238E27FC236}">
                <a16:creationId xmlns:a16="http://schemas.microsoft.com/office/drawing/2014/main" id="{E41F2BCD-E882-1EF8-E686-B22FCBFFF6D4}"/>
              </a:ext>
            </a:extLst>
          </p:cNvPr>
          <p:cNvSpPr>
            <a:spLocks noGrp="1"/>
          </p:cNvSpPr>
          <p:nvPr>
            <p:ph type="body" sz="quarter" idx="55" hasCustomPrompt="1"/>
          </p:nvPr>
        </p:nvSpPr>
        <p:spPr>
          <a:xfrm>
            <a:off x="8245845" y="18183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9" name="Text Placeholder 32">
            <a:extLst>
              <a:ext uri="{FF2B5EF4-FFF2-40B4-BE49-F238E27FC236}">
                <a16:creationId xmlns:a16="http://schemas.microsoft.com/office/drawing/2014/main" id="{63BE762C-34E4-3141-9CD1-620A1609C61A}"/>
              </a:ext>
            </a:extLst>
          </p:cNvPr>
          <p:cNvSpPr>
            <a:spLocks noGrp="1"/>
          </p:cNvSpPr>
          <p:nvPr>
            <p:ph type="body" sz="quarter" idx="56" hasCustomPrompt="1"/>
          </p:nvPr>
        </p:nvSpPr>
        <p:spPr>
          <a:xfrm>
            <a:off x="8252196" y="12942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80" name="Text Placeholder 32">
            <a:extLst>
              <a:ext uri="{FF2B5EF4-FFF2-40B4-BE49-F238E27FC236}">
                <a16:creationId xmlns:a16="http://schemas.microsoft.com/office/drawing/2014/main" id="{CD0465D5-8172-6CD0-0071-06CF200600E8}"/>
              </a:ext>
            </a:extLst>
          </p:cNvPr>
          <p:cNvSpPr>
            <a:spLocks noGrp="1"/>
          </p:cNvSpPr>
          <p:nvPr>
            <p:ph type="body" sz="quarter" idx="57" hasCustomPrompt="1"/>
          </p:nvPr>
        </p:nvSpPr>
        <p:spPr>
          <a:xfrm>
            <a:off x="9128136" y="15034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DF925AD-D6B9-A58B-BF15-C80C0C859215}"/>
              </a:ext>
            </a:extLst>
          </p:cNvPr>
          <p:cNvSpPr/>
          <p:nvPr userDrawn="1"/>
        </p:nvSpPr>
        <p:spPr>
          <a:xfrm>
            <a:off x="-14824" y="0"/>
            <a:ext cx="4660566" cy="685800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3" name="Rectangle 2">
            <a:extLst>
              <a:ext uri="{FF2B5EF4-FFF2-40B4-BE49-F238E27FC236}">
                <a16:creationId xmlns:a16="http://schemas.microsoft.com/office/drawing/2014/main" id="{834ED957-32AA-E29B-F929-8BF81065BCD3}"/>
              </a:ext>
            </a:extLst>
          </p:cNvPr>
          <p:cNvSpPr/>
          <p:nvPr userDrawn="1"/>
        </p:nvSpPr>
        <p:spPr>
          <a:xfrm>
            <a:off x="0" y="2772697"/>
            <a:ext cx="2330245" cy="4085303"/>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3504386"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6"/>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w="15768" cap="flat">
              <a:noFill/>
              <a:prstDash val="solid"/>
              <a:miter/>
            </a:ln>
          </p:spPr>
          <p:txBody>
            <a:bodyPr rtlCol="0" anchor="ctr"/>
            <a:lstStyle/>
            <a:p>
              <a:pPr lvl="0"/>
              <a:endParaRPr lang="en-US" dirty="0">
                <a:solidFill>
                  <a:schemeClr val="tx1"/>
                </a:solidFill>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w="15768" cap="flat">
              <a:noFill/>
              <a:prstDash val="solid"/>
              <a:miter/>
            </a:ln>
          </p:spPr>
          <p:txBody>
            <a:bodyPr rtlCol="0" anchor="ctr"/>
            <a:lstStyle/>
            <a:p>
              <a:pPr lvl="0"/>
              <a:endParaRPr lang="en-US" dirty="0">
                <a:solidFill>
                  <a:schemeClr val="tx1"/>
                </a:solidFill>
                <a:latin typeface="Calibri" panose="020F0502020204030204" pitchFamily="34" charset="0"/>
                <a:cs typeface="Calibri" panose="020F0502020204030204" pitchFamily="34" charset="0"/>
              </a:endParaRPr>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652968"/>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3">
            <a:extLst>
              <a:ext uri="{28A0092B-C50C-407E-A947-70E740481C1C}">
                <a14:useLocalDpi xmlns:a14="http://schemas.microsoft.com/office/drawing/2010/main"/>
              </a:ext>
            </a:extLst>
          </a:blip>
          <a:srcRect/>
          <a:stretch/>
        </p:blipFill>
        <p:spPr>
          <a:xfrm rot="16200000">
            <a:off x="11194976" y="5679270"/>
            <a:ext cx="1512233" cy="166935"/>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900" r:id="rId12"/>
    <p:sldLayoutId id="2147483879" r:id="rId13"/>
    <p:sldLayoutId id="2147483898" r:id="rId14"/>
    <p:sldLayoutId id="2147483899" r:id="rId15"/>
    <p:sldLayoutId id="2147483878" r:id="rId16"/>
    <p:sldLayoutId id="2147483891" r:id="rId17"/>
    <p:sldLayoutId id="2147483894" r:id="rId18"/>
    <p:sldLayoutId id="2147483893" r:id="rId19"/>
    <p:sldLayoutId id="2147483895" r:id="rId20"/>
    <p:sldLayoutId id="214748385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theresilienceproject.nl/developing-resilience" TargetMode="External"/><Relationship Id="rId7" Type="http://schemas.openxmlformats.org/officeDocument/2006/relationships/hyperlink" Target="https://www.mindfulnessforteens.com/" TargetMode="External"/><Relationship Id="rId2" Type="http://schemas.microsoft.com/office/2018/10/relationships/comments" Target="../comments/modernComment_10DD_BBDD7435.xml"/><Relationship Id="rId1" Type="http://schemas.openxmlformats.org/officeDocument/2006/relationships/slideLayout" Target="../slideLayouts/slideLayout18.xml"/><Relationship Id="rId6" Type="http://schemas.openxmlformats.org/officeDocument/2006/relationships/hyperlink" Target="https://www.climatementalhealth.net/" TargetMode="External"/><Relationship Id="rId5" Type="http://schemas.openxmlformats.org/officeDocument/2006/relationships/hyperlink" Target="https://www.voicesofyouth.org/tools-resources/increase-your-disaster-resilience" TargetMode="External"/><Relationship Id="rId4" Type="http://schemas.openxmlformats.org/officeDocument/2006/relationships/hyperlink" Target="https://www.youtube.com/watch?v=dzyZXdl0vo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extLst>
                <a:ext uri="{28A0092B-C50C-407E-A947-70E740481C1C}">
                  <a14:useLocalDpi xmlns:a14="http://schemas.microsoft.com/office/drawing/2010/main"/>
                </a:ext>
              </a:extLst>
            </a:blip>
            <a:srcRect/>
            <a:stretch>
              <a:fillRect l="15691" t="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559548" y="3111766"/>
            <a:ext cx="437083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743571" y="3121491"/>
            <a:ext cx="3036985" cy="830997"/>
          </a:xfrm>
          <a:prstGeom prst="rect">
            <a:avLst/>
          </a:prstGeom>
          <a:noFill/>
        </p:spPr>
        <p:txBody>
          <a:bodyPr wrap="none" rtlCol="0" anchor="ctr">
            <a:spAutoFit/>
          </a:bodyPr>
          <a:lstStyle/>
          <a:p>
            <a:r>
              <a:rPr lang="en-US" sz="4800" b="1" spc="324" dirty="0">
                <a:solidFill>
                  <a:srgbClr val="5398A2"/>
                </a:solidFill>
                <a:latin typeface="Calibri" panose="020F0502020204030204" pitchFamily="34" charset="0"/>
                <a:cs typeface="Calibri" panose="020F0502020204030204" pitchFamily="34" charset="0"/>
              </a:rPr>
              <a:t>BUILDING</a:t>
            </a:r>
          </a:p>
        </p:txBody>
      </p:sp>
      <p:sp>
        <p:nvSpPr>
          <p:cNvPr id="14" name="Rectangle 13">
            <a:extLst>
              <a:ext uri="{FF2B5EF4-FFF2-40B4-BE49-F238E27FC236}">
                <a16:creationId xmlns:a16="http://schemas.microsoft.com/office/drawing/2014/main" id="{6545A73B-59B1-F6DF-F7CA-0E46C59D7B1C}"/>
              </a:ext>
            </a:extLst>
          </p:cNvPr>
          <p:cNvSpPr/>
          <p:nvPr/>
        </p:nvSpPr>
        <p:spPr>
          <a:xfrm>
            <a:off x="559548" y="4109481"/>
            <a:ext cx="437083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76EEF830-429F-3DFD-8F98-CA3B52666894}"/>
              </a:ext>
            </a:extLst>
          </p:cNvPr>
          <p:cNvSpPr txBox="1"/>
          <p:nvPr/>
        </p:nvSpPr>
        <p:spPr>
          <a:xfrm>
            <a:off x="743571" y="4109481"/>
            <a:ext cx="3449086" cy="830997"/>
          </a:xfrm>
          <a:prstGeom prst="rect">
            <a:avLst/>
          </a:prstGeom>
          <a:noFill/>
        </p:spPr>
        <p:txBody>
          <a:bodyPr wrap="none" rtlCol="0" anchor="ctr">
            <a:spAutoFit/>
          </a:bodyPr>
          <a:lstStyle/>
          <a:p>
            <a:r>
              <a:rPr lang="en-US" sz="4800" b="1" spc="324" dirty="0">
                <a:solidFill>
                  <a:srgbClr val="5398A2"/>
                </a:solidFill>
                <a:latin typeface="Calibri" panose="020F0502020204030204" pitchFamily="34" charset="0"/>
                <a:cs typeface="Calibri" panose="020F0502020204030204" pitchFamily="34" charset="0"/>
              </a:rPr>
              <a:t>RESILIENCE</a:t>
            </a: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79" y="1661391"/>
            <a:ext cx="4617720" cy="3849918"/>
          </a:xfrm>
        </p:spPr>
        <p:txBody>
          <a:bodyPr/>
          <a:lstStyle/>
          <a:p>
            <a:pPr marL="342900" lvl="0" indent="-342900">
              <a:lnSpc>
                <a:spcPct val="100000"/>
              </a:lnSpc>
              <a:buFont typeface="Arial" panose="020B0604020202020204" pitchFamily="34" charset="0"/>
              <a:buChar char="•"/>
            </a:pPr>
            <a:r>
              <a:rPr lang="en-PH" sz="2000" b="1" dirty="0"/>
              <a:t>Planet Pulse Online Course</a:t>
            </a:r>
            <a:r>
              <a:rPr lang="en-PH" sz="2000" dirty="0"/>
              <a:t>: Planet Pulse Resilience Module (to link once published).</a:t>
            </a:r>
          </a:p>
          <a:p>
            <a:pPr marL="342900" lvl="0" indent="-342900">
              <a:lnSpc>
                <a:spcPct val="100000"/>
              </a:lnSpc>
              <a:buFont typeface="Arial" panose="020B0604020202020204" pitchFamily="34" charset="0"/>
              <a:buChar char="•"/>
            </a:pPr>
            <a:r>
              <a:rPr lang="en-PH" sz="2000" b="1" dirty="0"/>
              <a:t>The Resilience Project – Developing Resilience</a:t>
            </a:r>
            <a:r>
              <a:rPr lang="en-PH" sz="2000" dirty="0"/>
              <a:t>: </a:t>
            </a:r>
            <a:r>
              <a:rPr lang="en-PH" sz="2000" dirty="0">
                <a:solidFill>
                  <a:srgbClr val="84C245"/>
                </a:solidFill>
                <a:hlinkClick r:id="rId3">
                  <a:extLst>
                    <a:ext uri="{A12FA001-AC4F-418D-AE19-62706E023703}">
                      <ahyp:hlinkClr xmlns:ahyp="http://schemas.microsoft.com/office/drawing/2018/hyperlinkcolor" val="tx"/>
                    </a:ext>
                  </a:extLst>
                </a:hlinkClick>
              </a:rPr>
              <a:t>theresilienceproject.nl</a:t>
            </a:r>
            <a:endParaRPr lang="en-PH" sz="2000" dirty="0">
              <a:solidFill>
                <a:srgbClr val="84C245"/>
              </a:solidFill>
            </a:endParaRPr>
          </a:p>
          <a:p>
            <a:pPr marL="342900" lvl="0" indent="-342900">
              <a:lnSpc>
                <a:spcPct val="100000"/>
              </a:lnSpc>
              <a:buClr>
                <a:srgbClr val="000000"/>
              </a:buClr>
              <a:buFont typeface="Arial" panose="020B0604020202020204" pitchFamily="34" charset="0"/>
              <a:buChar char="•"/>
            </a:pPr>
            <a:r>
              <a:rPr lang="en-PH" sz="2000" b="1" dirty="0">
                <a:solidFill>
                  <a:srgbClr val="84C245"/>
                </a:solidFill>
                <a:hlinkClick r:id="rId4">
                  <a:extLst>
                    <a:ext uri="{A12FA001-AC4F-418D-AE19-62706E023703}">
                      <ahyp:hlinkClr xmlns:ahyp="http://schemas.microsoft.com/office/drawing/2018/hyperlinkcolor" val="tx"/>
                    </a:ext>
                  </a:extLst>
                </a:hlinkClick>
              </a:rPr>
              <a:t>How to build resilience as your superpower | Denise Mai (TED Talk)</a:t>
            </a:r>
            <a:endParaRPr lang="en-PH" sz="2000" b="1" dirty="0">
              <a:solidFill>
                <a:srgbClr val="84C245"/>
              </a:solidFill>
            </a:endParaRPr>
          </a:p>
          <a:p>
            <a:pPr marL="342900" lvl="0" indent="-342900">
              <a:lnSpc>
                <a:spcPct val="100000"/>
              </a:lnSpc>
              <a:buFont typeface="Arial" panose="020B0604020202020204" pitchFamily="34" charset="0"/>
              <a:buChar char="•"/>
            </a:pPr>
            <a:r>
              <a:rPr lang="en-PH" sz="2000" b="1" dirty="0">
                <a:hlinkClick r:id="rId5"/>
              </a:rPr>
              <a:t>UNICEF Voices of Youth</a:t>
            </a:r>
            <a:endParaRPr lang="en-PH" sz="2000" b="1" dirty="0">
              <a:solidFill>
                <a:srgbClr val="84C245"/>
              </a:solidFill>
            </a:endParaRPr>
          </a:p>
          <a:p>
            <a:pPr marL="342900" lvl="0" indent="-342900">
              <a:lnSpc>
                <a:spcPct val="100000"/>
              </a:lnSpc>
              <a:buFont typeface="Arial" panose="020B0604020202020204" pitchFamily="34" charset="0"/>
              <a:buChar char="•"/>
            </a:pPr>
            <a:r>
              <a:rPr lang="en-PH" sz="2000" b="1" dirty="0"/>
              <a:t>Climate Mental Health Network</a:t>
            </a:r>
            <a:r>
              <a:rPr lang="en-PH" sz="2000" dirty="0"/>
              <a:t>: </a:t>
            </a:r>
            <a:br>
              <a:rPr lang="en-PH" sz="2000" dirty="0"/>
            </a:br>
            <a:r>
              <a:rPr lang="en-PH" sz="2000" dirty="0">
                <a:hlinkClick r:id="rId6"/>
              </a:rPr>
              <a:t>Building emotional resilience in a climate of change</a:t>
            </a:r>
            <a:endParaRPr lang="en-PH" sz="2000" dirty="0"/>
          </a:p>
          <a:p>
            <a:pPr marL="342900" lvl="0" indent="-342900">
              <a:lnSpc>
                <a:spcPct val="100000"/>
              </a:lnSpc>
              <a:buFont typeface="Arial" panose="020B0604020202020204" pitchFamily="34" charset="0"/>
              <a:buChar char="•"/>
            </a:pPr>
            <a:r>
              <a:rPr lang="en-PH" sz="2000" b="1" dirty="0">
                <a:hlinkClick r:id="rId7"/>
              </a:rPr>
              <a:t>Mindfulness for Teens</a:t>
            </a:r>
            <a:r>
              <a:rPr lang="en-PH" sz="2000" dirty="0"/>
              <a:t> (guided practices for stress)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a:solidFill>
                  <a:srgbClr val="1F8E47"/>
                </a:solidFill>
              </a:rPr>
              <a:t>Resources &amp; Links</a:t>
            </a:r>
            <a:endParaRPr lang="en-US" dirty="0">
              <a:solidFill>
                <a:srgbClr val="1F8E47"/>
              </a:solidFill>
            </a:endParaRPr>
          </a:p>
        </p:txBody>
      </p:sp>
      <p:pic>
        <p:nvPicPr>
          <p:cNvPr id="8" name="Picture Placeholder 4">
            <a:extLst>
              <a:ext uri="{FF2B5EF4-FFF2-40B4-BE49-F238E27FC236}">
                <a16:creationId xmlns:a16="http://schemas.microsoft.com/office/drawing/2014/main" id="{EAD5C455-AC75-FF26-BA42-B56AE89FD334}"/>
              </a:ext>
            </a:extLst>
          </p:cNvPr>
          <p:cNvPicPr>
            <a:picLocks noGrp="1" noChangeAspect="1"/>
          </p:cNvPicPr>
          <p:nvPr>
            <p:ph type="pic" sz="quarter" idx="13"/>
          </p:nvPr>
        </p:nvPicPr>
        <p:blipFill>
          <a:blip r:embed="rId8">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51852597"/>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a:ext>
            </a:extLst>
          </a:blip>
          <a:stretch>
            <a:fillRect/>
          </a:stretch>
        </p:blipFill>
        <p:spPr>
          <a:xfrm rot="1081996">
            <a:off x="8046185" y="3549378"/>
            <a:ext cx="4628596" cy="4628596"/>
          </a:xfrm>
          <a:prstGeom prst="rect">
            <a:avLst/>
          </a:prstGeom>
        </p:spPr>
      </p:pic>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7011341" y="1707180"/>
            <a:ext cx="4498188" cy="837258"/>
          </a:xfrm>
        </p:spPr>
        <p:txBody>
          <a:bodyPr>
            <a:normAutofit fontScale="25000" lnSpcReduction="20000"/>
          </a:bodyPr>
          <a:lstStyle/>
          <a:p>
            <a:pPr algn="ctr"/>
            <a:r>
              <a:rPr lang="en-US" sz="9600" b="1"/>
              <a:t>Reflect and act</a:t>
            </a:r>
          </a:p>
          <a:p>
            <a:pPr algn="ctr"/>
            <a:br>
              <a:rPr lang="en-US" sz="9600"/>
            </a:br>
            <a:r>
              <a:rPr lang="en-US" sz="9600"/>
              <a:t>Think of one recent moment when climate news felt overwhelming. Which coping strategy from this resource would you try next time, and who could you reach out to?</a:t>
            </a:r>
          </a:p>
          <a:p>
            <a:endParaRPr lang="en-US" sz="1400" dirty="0"/>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603661" y="4708722"/>
            <a:ext cx="4952012" cy="679345"/>
          </a:xfrm>
        </p:spPr>
        <p:txBody>
          <a:bodyPr/>
          <a:lstStyle/>
          <a:p>
            <a:r>
              <a:rPr lang="en-US" sz="3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1" name="Group 40">
            <a:extLst>
              <a:ext uri="{FF2B5EF4-FFF2-40B4-BE49-F238E27FC236}">
                <a16:creationId xmlns:a16="http://schemas.microsoft.com/office/drawing/2014/main" id="{08E70028-2DEC-7AAE-0EE7-0F62324D787D}"/>
              </a:ext>
            </a:extLst>
          </p:cNvPr>
          <p:cNvGrpSpPr/>
          <p:nvPr/>
        </p:nvGrpSpPr>
        <p:grpSpPr>
          <a:xfrm>
            <a:off x="8770875" y="4675497"/>
            <a:ext cx="2817464" cy="475324"/>
            <a:chOff x="9893620" y="5409126"/>
            <a:chExt cx="1664680" cy="280842"/>
          </a:xfrm>
        </p:grpSpPr>
        <p:grpSp>
          <p:nvGrpSpPr>
            <p:cNvPr id="42" name="Graphic 3">
              <a:extLst>
                <a:ext uri="{FF2B5EF4-FFF2-40B4-BE49-F238E27FC236}">
                  <a16:creationId xmlns:a16="http://schemas.microsoft.com/office/drawing/2014/main" id="{8E0E4AE3-375B-387C-8EAF-8DCE0517155E}"/>
                </a:ext>
              </a:extLst>
            </p:cNvPr>
            <p:cNvGrpSpPr/>
            <p:nvPr/>
          </p:nvGrpSpPr>
          <p:grpSpPr>
            <a:xfrm>
              <a:off x="10931758" y="5409126"/>
              <a:ext cx="280634" cy="280634"/>
              <a:chOff x="1950027" y="2499889"/>
              <a:chExt cx="850463" cy="850463"/>
            </a:xfrm>
          </p:grpSpPr>
          <p:sp>
            <p:nvSpPr>
              <p:cNvPr id="54" name="Freeform 53">
                <a:extLst>
                  <a:ext uri="{FF2B5EF4-FFF2-40B4-BE49-F238E27FC236}">
                    <a16:creationId xmlns:a16="http://schemas.microsoft.com/office/drawing/2014/main" id="{6402D031-FFB6-8259-0354-679EE64AA2C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5" name="Graphic 3">
                <a:extLst>
                  <a:ext uri="{FF2B5EF4-FFF2-40B4-BE49-F238E27FC236}">
                    <a16:creationId xmlns:a16="http://schemas.microsoft.com/office/drawing/2014/main" id="{DC92A2F0-CE09-DAB9-600E-6992B3303762}"/>
                  </a:ext>
                </a:extLst>
              </p:cNvPr>
              <p:cNvGrpSpPr/>
              <p:nvPr/>
            </p:nvGrpSpPr>
            <p:grpSpPr>
              <a:xfrm>
                <a:off x="2107521" y="2657382"/>
                <a:ext cx="535476" cy="535477"/>
                <a:chOff x="2107521" y="2657382"/>
                <a:chExt cx="535476" cy="535477"/>
              </a:xfrm>
              <a:solidFill>
                <a:srgbClr val="FFFFFF"/>
              </a:solidFill>
            </p:grpSpPr>
            <p:sp>
              <p:nvSpPr>
                <p:cNvPr id="56" name="Freeform 55">
                  <a:extLst>
                    <a:ext uri="{FF2B5EF4-FFF2-40B4-BE49-F238E27FC236}">
                      <a16:creationId xmlns:a16="http://schemas.microsoft.com/office/drawing/2014/main" id="{53EF852F-D3BF-44F7-C78D-6BB73635A6C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7B0FA52-9D6F-EEE6-0545-C31C48C9357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DFFF187C-C0ED-470D-C770-ECD76914918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43" name="Graphic 3">
              <a:extLst>
                <a:ext uri="{FF2B5EF4-FFF2-40B4-BE49-F238E27FC236}">
                  <a16:creationId xmlns:a16="http://schemas.microsoft.com/office/drawing/2014/main" id="{EC70BC23-4FB5-59D3-1F2E-8F6C44B5C816}"/>
                </a:ext>
              </a:extLst>
            </p:cNvPr>
            <p:cNvGrpSpPr/>
            <p:nvPr/>
          </p:nvGrpSpPr>
          <p:grpSpPr>
            <a:xfrm>
              <a:off x="10239527" y="5409126"/>
              <a:ext cx="280634" cy="280634"/>
              <a:chOff x="-147782" y="2499889"/>
              <a:chExt cx="850463" cy="850463"/>
            </a:xfrm>
          </p:grpSpPr>
          <p:sp>
            <p:nvSpPr>
              <p:cNvPr id="52" name="Freeform 51">
                <a:extLst>
                  <a:ext uri="{FF2B5EF4-FFF2-40B4-BE49-F238E27FC236}">
                    <a16:creationId xmlns:a16="http://schemas.microsoft.com/office/drawing/2014/main" id="{7FB44486-728E-7313-B8E5-D528C51952E8}"/>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8D4C7AA-F878-39B7-E7AE-62449BA94379}"/>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4" name="Graphic 3">
              <a:extLst>
                <a:ext uri="{FF2B5EF4-FFF2-40B4-BE49-F238E27FC236}">
                  <a16:creationId xmlns:a16="http://schemas.microsoft.com/office/drawing/2014/main" id="{03A0627F-1B82-E6FC-5D88-6119729D50AA}"/>
                </a:ext>
              </a:extLst>
            </p:cNvPr>
            <p:cNvGrpSpPr/>
            <p:nvPr/>
          </p:nvGrpSpPr>
          <p:grpSpPr>
            <a:xfrm>
              <a:off x="11277666" y="5409126"/>
              <a:ext cx="280634" cy="280634"/>
              <a:chOff x="2998302" y="2499889"/>
              <a:chExt cx="850463" cy="850463"/>
            </a:xfrm>
          </p:grpSpPr>
          <p:sp>
            <p:nvSpPr>
              <p:cNvPr id="50" name="Freeform 49">
                <a:extLst>
                  <a:ext uri="{FF2B5EF4-FFF2-40B4-BE49-F238E27FC236}">
                    <a16:creationId xmlns:a16="http://schemas.microsoft.com/office/drawing/2014/main" id="{C21D51D7-5781-6350-26E9-32FCEEE1281F}"/>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ACA7E8FC-9176-E93C-41EF-DC3A81B5AA9D}"/>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3">
              <a:extLst>
                <a:ext uri="{FF2B5EF4-FFF2-40B4-BE49-F238E27FC236}">
                  <a16:creationId xmlns:a16="http://schemas.microsoft.com/office/drawing/2014/main" id="{4D3CB470-84E4-5E54-0102-3DFBF9EE22A2}"/>
                </a:ext>
              </a:extLst>
            </p:cNvPr>
            <p:cNvGrpSpPr/>
            <p:nvPr/>
          </p:nvGrpSpPr>
          <p:grpSpPr>
            <a:xfrm>
              <a:off x="9893620" y="5409126"/>
              <a:ext cx="280634" cy="280842"/>
              <a:chOff x="-1196056" y="2499889"/>
              <a:chExt cx="850463" cy="851093"/>
            </a:xfrm>
          </p:grpSpPr>
          <p:sp>
            <p:nvSpPr>
              <p:cNvPr id="48" name="Freeform 47">
                <a:extLst>
                  <a:ext uri="{FF2B5EF4-FFF2-40B4-BE49-F238E27FC236}">
                    <a16:creationId xmlns:a16="http://schemas.microsoft.com/office/drawing/2014/main" id="{79E5293D-38DC-118E-76B2-F20C4700178F}"/>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398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A77D9DB-7F2F-F39D-8199-E26A44E77B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6" name="Freeform 45">
              <a:extLst>
                <a:ext uri="{FF2B5EF4-FFF2-40B4-BE49-F238E27FC236}">
                  <a16:creationId xmlns:a16="http://schemas.microsoft.com/office/drawing/2014/main" id="{C611E2DB-CE1E-5CDC-1CBC-185B398A0361}"/>
                </a:ext>
              </a:extLst>
            </p:cNvPr>
            <p:cNvSpPr/>
            <p:nvPr/>
          </p:nvSpPr>
          <p:spPr>
            <a:xfrm>
              <a:off x="10585643"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47" name="Graphic 46" descr="World with solid fill">
              <a:extLst>
                <a:ext uri="{FF2B5EF4-FFF2-40B4-BE49-F238E27FC236}">
                  <a16:creationId xmlns:a16="http://schemas.microsoft.com/office/drawing/2014/main" id="{EB38B327-8B40-12BA-BAD1-A94B71D5660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0539" y="5425572"/>
              <a:ext cx="246077" cy="246077"/>
            </a:xfrm>
            <a:prstGeom prst="rect">
              <a:avLst/>
            </a:prstGeom>
          </p:spPr>
        </p:pic>
      </p:grpSp>
      <p:sp>
        <p:nvSpPr>
          <p:cNvPr id="7" name="TextBox 6">
            <a:extLst>
              <a:ext uri="{FF2B5EF4-FFF2-40B4-BE49-F238E27FC236}">
                <a16:creationId xmlns:a16="http://schemas.microsoft.com/office/drawing/2014/main" id="{C450A6C5-3C17-9835-5441-50891F3A6BE0}"/>
              </a:ext>
            </a:extLst>
          </p:cNvPr>
          <p:cNvSpPr txBox="1"/>
          <p:nvPr/>
        </p:nvSpPr>
        <p:spPr>
          <a:xfrm>
            <a:off x="4114023" y="1884665"/>
            <a:ext cx="6658824"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433478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9"/>
          </p:nvPr>
        </p:nvSpPr>
        <p:spPr>
          <a:xfrm>
            <a:off x="691820" y="2457107"/>
            <a:ext cx="2933123" cy="385564"/>
          </a:xfrm>
        </p:spPr>
        <p:txBody>
          <a:bodyPr/>
          <a:lstStyle/>
          <a:p>
            <a:r>
              <a:rPr lang="en-US" dirty="0"/>
              <a:t>Facilitator Notes</a:t>
            </a:r>
          </a:p>
        </p:txBody>
      </p:sp>
      <p:pic>
        <p:nvPicPr>
          <p:cNvPr id="10" name="Picture Placeholder 9">
            <a:extLst>
              <a:ext uri="{FF2B5EF4-FFF2-40B4-BE49-F238E27FC236}">
                <a16:creationId xmlns:a16="http://schemas.microsoft.com/office/drawing/2014/main" id="{3C1022F3-710B-3B38-47E5-D3DF32B3C7B4}"/>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p:blipFill>
        <p:spPr>
          <a:xfrm>
            <a:off x="391600" y="0"/>
            <a:ext cx="3423163" cy="1945748"/>
          </a:xfrm>
        </p:spPr>
      </p:pic>
      <p:sp>
        <p:nvSpPr>
          <p:cNvPr id="18" name="Text Placeholder 7">
            <a:extLst>
              <a:ext uri="{FF2B5EF4-FFF2-40B4-BE49-F238E27FC236}">
                <a16:creationId xmlns:a16="http://schemas.microsoft.com/office/drawing/2014/main" id="{26A40C0B-9604-C144-ECBA-08FCA38E6E35}"/>
              </a:ext>
            </a:extLst>
          </p:cNvPr>
          <p:cNvSpPr txBox="1">
            <a:spLocks/>
          </p:cNvSpPr>
          <p:nvPr/>
        </p:nvSpPr>
        <p:spPr>
          <a:xfrm>
            <a:off x="4594468" y="2045704"/>
            <a:ext cx="6961476"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dirty="0"/>
              <a:t>Choose activities based on group energy and available time.</a:t>
            </a:r>
          </a:p>
          <a:p>
            <a:pPr marL="342900" indent="-342900">
              <a:lnSpc>
                <a:spcPct val="100000"/>
              </a:lnSpc>
              <a:buFont typeface="Arial" panose="020B0604020202020204" pitchFamily="34" charset="0"/>
              <a:buChar char="•"/>
            </a:pPr>
            <a:r>
              <a:rPr lang="en-US" dirty="0"/>
              <a:t>Offer both “lite” (short) and “deep dive” versions </a:t>
            </a:r>
            <a:br>
              <a:rPr lang="en-US" dirty="0"/>
            </a:br>
            <a:r>
              <a:rPr lang="en-US" dirty="0"/>
              <a:t>to suit different contexts.</a:t>
            </a:r>
          </a:p>
          <a:p>
            <a:pPr marL="342900" indent="-342900">
              <a:lnSpc>
                <a:spcPct val="100000"/>
              </a:lnSpc>
              <a:buFont typeface="Arial" panose="020B0604020202020204" pitchFamily="34" charset="0"/>
              <a:buChar char="•"/>
            </a:pPr>
            <a:r>
              <a:rPr lang="en-US" dirty="0"/>
              <a:t>Respect that some participants may prefer not </a:t>
            </a:r>
            <a:br>
              <a:rPr lang="en-US" dirty="0"/>
            </a:br>
            <a:r>
              <a:rPr lang="en-US" dirty="0"/>
              <a:t>to share aloud.</a:t>
            </a:r>
          </a:p>
          <a:p>
            <a:pPr marL="342900" indent="-342900">
              <a:lnSpc>
                <a:spcPct val="100000"/>
              </a:lnSpc>
              <a:buFont typeface="Arial" panose="020B0604020202020204" pitchFamily="34" charset="0"/>
              <a:buChar char="•"/>
            </a:pPr>
            <a:r>
              <a:rPr lang="en-US" dirty="0"/>
              <a:t>Connect back to other Planet Pulse themes: </a:t>
            </a:r>
            <a:br>
              <a:rPr lang="en-US" dirty="0"/>
            </a:br>
            <a:r>
              <a:rPr lang="en-US" b="1" dirty="0"/>
              <a:t>Hope, Empowerment, Collective Action </a:t>
            </a:r>
            <a:br>
              <a:rPr lang="en-US" b="1" dirty="0"/>
            </a:br>
            <a:r>
              <a:rPr lang="en-US" b="1" dirty="0"/>
              <a:t>(links when </a:t>
            </a:r>
            <a:r>
              <a:rPr lang="en-US" dirty="0"/>
              <a:t>published).</a:t>
            </a:r>
          </a:p>
          <a:p>
            <a:pPr marL="342900" indent="-34290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369799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4">
            <a:extLst>
              <a:ext uri="{FF2B5EF4-FFF2-40B4-BE49-F238E27FC236}">
                <a16:creationId xmlns:a16="http://schemas.microsoft.com/office/drawing/2014/main" id="{F4A86EB6-D6EE-8881-B4B8-B9EC7015FE2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l="81" r="81"/>
          <a:stretch/>
        </p:blipFill>
        <p:spPr>
          <a:xfrm>
            <a:off x="5437688" y="2442768"/>
            <a:ext cx="2203704" cy="3127986"/>
          </a:xfrm>
        </p:spPr>
      </p:pic>
      <p:pic>
        <p:nvPicPr>
          <p:cNvPr id="116" name="Picture Placeholder 6">
            <a:extLst>
              <a:ext uri="{FF2B5EF4-FFF2-40B4-BE49-F238E27FC236}">
                <a16:creationId xmlns:a16="http://schemas.microsoft.com/office/drawing/2014/main" id="{26EE79E1-9115-ED10-3F51-DC5D78F2550E}"/>
              </a:ext>
            </a:extLst>
          </p:cNvPr>
          <p:cNvPicPr>
            <a:picLocks noGrp="1" noChangeAspect="1"/>
          </p:cNvPicPr>
          <p:nvPr>
            <p:ph type="pic" sz="quarter" idx="12"/>
          </p:nvPr>
        </p:nvPicPr>
        <p:blipFill>
          <a:blip r:embed="rId4">
            <a:extLst>
              <a:ext uri="{28A0092B-C50C-407E-A947-70E740481C1C}">
                <a14:useLocalDpi xmlns:a14="http://schemas.microsoft.com/office/drawing/2010/main"/>
              </a:ext>
            </a:extLst>
          </a:blip>
          <a:srcRect t="148" b="148"/>
          <a:stretch/>
        </p:blipFill>
        <p:spPr>
          <a:xfrm>
            <a:off x="8606687" y="-1"/>
            <a:ext cx="2203704" cy="3730752"/>
          </a:xfrm>
        </p:spPr>
      </p:pic>
      <p:sp>
        <p:nvSpPr>
          <p:cNvPr id="13" name="Text Placeholder 12">
            <a:extLst>
              <a:ext uri="{FF2B5EF4-FFF2-40B4-BE49-F238E27FC236}">
                <a16:creationId xmlns:a16="http://schemas.microsoft.com/office/drawing/2014/main" id="{70B3AA66-31D2-15C0-0E51-C1E922916221}"/>
              </a:ext>
            </a:extLst>
          </p:cNvPr>
          <p:cNvSpPr>
            <a:spLocks noGrp="1"/>
          </p:cNvSpPr>
          <p:nvPr>
            <p:ph type="body" sz="quarter" idx="42"/>
          </p:nvPr>
        </p:nvSpPr>
        <p:spPr>
          <a:xfrm rot="16200000">
            <a:off x="-2087668" y="2729342"/>
            <a:ext cx="6351996" cy="822843"/>
          </a:xfrm>
        </p:spPr>
        <p:txBody>
          <a:bodyPr/>
          <a:lstStyle/>
          <a:p>
            <a:r>
              <a:rPr lang="en-US"/>
              <a:t>CONTENTS</a:t>
            </a:r>
            <a:endParaRPr lang="en-US" dirty="0"/>
          </a:p>
        </p:txBody>
      </p:sp>
      <p:sp>
        <p:nvSpPr>
          <p:cNvPr id="10" name="Text Placeholder 9">
            <a:extLst>
              <a:ext uri="{FF2B5EF4-FFF2-40B4-BE49-F238E27FC236}">
                <a16:creationId xmlns:a16="http://schemas.microsoft.com/office/drawing/2014/main" id="{163783B1-DFC0-4053-4BCA-33C03CC7ED81}"/>
              </a:ext>
            </a:extLst>
          </p:cNvPr>
          <p:cNvSpPr>
            <a:spLocks noGrp="1"/>
          </p:cNvSpPr>
          <p:nvPr>
            <p:ph type="body" sz="quarter" idx="18"/>
          </p:nvPr>
        </p:nvSpPr>
        <p:spPr>
          <a:xfrm>
            <a:off x="2344748" y="4505224"/>
            <a:ext cx="1996592" cy="1346275"/>
          </a:xfrm>
        </p:spPr>
        <p:txBody>
          <a:bodyPr/>
          <a:lstStyle/>
          <a:p>
            <a:pPr>
              <a:lnSpc>
                <a:spcPct val="100000"/>
              </a:lnSpc>
            </a:pPr>
            <a:r>
              <a:rPr lang="en-US"/>
              <a:t>Introduction</a:t>
            </a:r>
            <a:endParaRPr lang="en-US" dirty="0"/>
          </a:p>
        </p:txBody>
      </p:sp>
      <p:sp>
        <p:nvSpPr>
          <p:cNvPr id="11" name="Text Placeholder 10">
            <a:extLst>
              <a:ext uri="{FF2B5EF4-FFF2-40B4-BE49-F238E27FC236}">
                <a16:creationId xmlns:a16="http://schemas.microsoft.com/office/drawing/2014/main" id="{42968184-7B94-9D8B-33FF-9C38278D2F62}"/>
              </a:ext>
            </a:extLst>
          </p:cNvPr>
          <p:cNvSpPr>
            <a:spLocks noGrp="1"/>
          </p:cNvSpPr>
          <p:nvPr>
            <p:ph type="body" sz="quarter" idx="19"/>
          </p:nvPr>
        </p:nvSpPr>
        <p:spPr>
          <a:xfrm>
            <a:off x="2351099" y="3981097"/>
            <a:ext cx="647999" cy="385564"/>
          </a:xfrm>
        </p:spPr>
        <p:txBody>
          <a:bodyPr/>
          <a:lstStyle/>
          <a:p>
            <a:r>
              <a:rPr lang="en-US"/>
              <a:t>01</a:t>
            </a:r>
            <a:endParaRPr lang="en-US" dirty="0"/>
          </a:p>
        </p:txBody>
      </p:sp>
      <p:sp>
        <p:nvSpPr>
          <p:cNvPr id="12" name="Text Placeholder 11">
            <a:extLst>
              <a:ext uri="{FF2B5EF4-FFF2-40B4-BE49-F238E27FC236}">
                <a16:creationId xmlns:a16="http://schemas.microsoft.com/office/drawing/2014/main" id="{02861397-C0CD-07DB-AB1E-5B2241F10196}"/>
              </a:ext>
            </a:extLst>
          </p:cNvPr>
          <p:cNvSpPr>
            <a:spLocks noGrp="1"/>
          </p:cNvSpPr>
          <p:nvPr>
            <p:ph type="body" sz="quarter" idx="20"/>
          </p:nvPr>
        </p:nvSpPr>
        <p:spPr>
          <a:xfrm>
            <a:off x="3227039" y="4190312"/>
            <a:ext cx="1106063" cy="243728"/>
          </a:xfrm>
        </p:spPr>
        <p:txBody>
          <a:bodyPr/>
          <a:lstStyle/>
          <a:p>
            <a:r>
              <a:rPr lang="en-US" dirty="0"/>
              <a:t>Page 4</a:t>
            </a:r>
          </a:p>
        </p:txBody>
      </p:sp>
      <p:sp>
        <p:nvSpPr>
          <p:cNvPr id="14" name="Text Placeholder 13">
            <a:extLst>
              <a:ext uri="{FF2B5EF4-FFF2-40B4-BE49-F238E27FC236}">
                <a16:creationId xmlns:a16="http://schemas.microsoft.com/office/drawing/2014/main" id="{B474679A-1DBB-68EC-2816-46658686C85E}"/>
              </a:ext>
            </a:extLst>
          </p:cNvPr>
          <p:cNvSpPr>
            <a:spLocks noGrp="1"/>
          </p:cNvSpPr>
          <p:nvPr>
            <p:ph type="body" sz="quarter" idx="43"/>
          </p:nvPr>
        </p:nvSpPr>
        <p:spPr>
          <a:xfrm>
            <a:off x="5540701" y="929452"/>
            <a:ext cx="1996592" cy="1346275"/>
          </a:xfrm>
        </p:spPr>
        <p:txBody>
          <a:bodyPr/>
          <a:lstStyle/>
          <a:p>
            <a:pPr>
              <a:lnSpc>
                <a:spcPct val="100000"/>
              </a:lnSpc>
            </a:pPr>
            <a:r>
              <a:rPr lang="en-US" dirty="0"/>
              <a:t>Part 1: </a:t>
            </a:r>
          </a:p>
          <a:p>
            <a:pPr>
              <a:lnSpc>
                <a:spcPct val="100000"/>
              </a:lnSpc>
            </a:pPr>
            <a:r>
              <a:rPr lang="en-US" dirty="0"/>
              <a:t>Journal Prompts </a:t>
            </a:r>
            <a:br>
              <a:rPr lang="en-US" dirty="0"/>
            </a:br>
            <a:r>
              <a:rPr lang="en-US" dirty="0"/>
              <a:t>(Self-Reflection)</a:t>
            </a:r>
          </a:p>
        </p:txBody>
      </p:sp>
      <p:sp>
        <p:nvSpPr>
          <p:cNvPr id="15" name="Text Placeholder 14">
            <a:extLst>
              <a:ext uri="{FF2B5EF4-FFF2-40B4-BE49-F238E27FC236}">
                <a16:creationId xmlns:a16="http://schemas.microsoft.com/office/drawing/2014/main" id="{7B8F4EB6-AD67-1BB4-5CDA-1043AC4AAA04}"/>
              </a:ext>
            </a:extLst>
          </p:cNvPr>
          <p:cNvSpPr>
            <a:spLocks noGrp="1"/>
          </p:cNvSpPr>
          <p:nvPr>
            <p:ph type="body" sz="quarter" idx="44"/>
          </p:nvPr>
        </p:nvSpPr>
        <p:spPr>
          <a:xfrm>
            <a:off x="5547052" y="405325"/>
            <a:ext cx="647999" cy="385564"/>
          </a:xfrm>
        </p:spPr>
        <p:txBody>
          <a:bodyPr/>
          <a:lstStyle/>
          <a:p>
            <a:r>
              <a:rPr lang="en-US"/>
              <a:t>02</a:t>
            </a:r>
            <a:endParaRPr lang="en-US" dirty="0"/>
          </a:p>
        </p:txBody>
      </p:sp>
      <p:sp>
        <p:nvSpPr>
          <p:cNvPr id="16" name="Text Placeholder 15">
            <a:extLst>
              <a:ext uri="{FF2B5EF4-FFF2-40B4-BE49-F238E27FC236}">
                <a16:creationId xmlns:a16="http://schemas.microsoft.com/office/drawing/2014/main" id="{D387E852-E0C1-B1A6-6CF1-AE5AEF2120DE}"/>
              </a:ext>
            </a:extLst>
          </p:cNvPr>
          <p:cNvSpPr>
            <a:spLocks noGrp="1"/>
          </p:cNvSpPr>
          <p:nvPr>
            <p:ph type="body" sz="quarter" idx="45"/>
          </p:nvPr>
        </p:nvSpPr>
        <p:spPr>
          <a:xfrm>
            <a:off x="6422992" y="614540"/>
            <a:ext cx="1106063" cy="243728"/>
          </a:xfrm>
        </p:spPr>
        <p:txBody>
          <a:bodyPr/>
          <a:lstStyle/>
          <a:p>
            <a:r>
              <a:rPr lang="en-US"/>
              <a:t>Page 6</a:t>
            </a:r>
          </a:p>
          <a:p>
            <a:endParaRPr lang="en-US" dirty="0"/>
          </a:p>
        </p:txBody>
      </p:sp>
      <p:sp>
        <p:nvSpPr>
          <p:cNvPr id="17" name="Text Placeholder 16">
            <a:extLst>
              <a:ext uri="{FF2B5EF4-FFF2-40B4-BE49-F238E27FC236}">
                <a16:creationId xmlns:a16="http://schemas.microsoft.com/office/drawing/2014/main" id="{7D2B8D38-6BCA-EA9B-81BB-3128C83B2BF7}"/>
              </a:ext>
            </a:extLst>
          </p:cNvPr>
          <p:cNvSpPr>
            <a:spLocks noGrp="1"/>
          </p:cNvSpPr>
          <p:nvPr>
            <p:ph type="body" sz="quarter" idx="46"/>
          </p:nvPr>
        </p:nvSpPr>
        <p:spPr>
          <a:xfrm>
            <a:off x="8710608" y="4454009"/>
            <a:ext cx="1996592" cy="1346275"/>
          </a:xfrm>
        </p:spPr>
        <p:txBody>
          <a:bodyPr/>
          <a:lstStyle/>
          <a:p>
            <a:pPr>
              <a:lnSpc>
                <a:spcPct val="100000"/>
              </a:lnSpc>
            </a:pPr>
            <a:r>
              <a:rPr lang="en-US"/>
              <a:t>Part 2:</a:t>
            </a:r>
            <a:br>
              <a:rPr lang="en-US"/>
            </a:br>
            <a:r>
              <a:rPr lang="en-US"/>
              <a:t>Resilience Building Exercise</a:t>
            </a:r>
            <a:endParaRPr lang="en-US" dirty="0"/>
          </a:p>
        </p:txBody>
      </p:sp>
      <p:sp>
        <p:nvSpPr>
          <p:cNvPr id="18" name="Text Placeholder 17">
            <a:extLst>
              <a:ext uri="{FF2B5EF4-FFF2-40B4-BE49-F238E27FC236}">
                <a16:creationId xmlns:a16="http://schemas.microsoft.com/office/drawing/2014/main" id="{71041340-DB9F-1FE4-1E1F-0CFDC896C31F}"/>
              </a:ext>
            </a:extLst>
          </p:cNvPr>
          <p:cNvSpPr>
            <a:spLocks noGrp="1"/>
          </p:cNvSpPr>
          <p:nvPr>
            <p:ph type="body" sz="quarter" idx="47"/>
          </p:nvPr>
        </p:nvSpPr>
        <p:spPr>
          <a:xfrm>
            <a:off x="8716959" y="3929882"/>
            <a:ext cx="647999" cy="385564"/>
          </a:xfrm>
        </p:spPr>
        <p:txBody>
          <a:bodyPr/>
          <a:lstStyle/>
          <a:p>
            <a:r>
              <a:rPr lang="en-US"/>
              <a:t>03</a:t>
            </a:r>
            <a:endParaRPr lang="en-US" dirty="0"/>
          </a:p>
        </p:txBody>
      </p:sp>
      <p:sp>
        <p:nvSpPr>
          <p:cNvPr id="19" name="Text Placeholder 18">
            <a:extLst>
              <a:ext uri="{FF2B5EF4-FFF2-40B4-BE49-F238E27FC236}">
                <a16:creationId xmlns:a16="http://schemas.microsoft.com/office/drawing/2014/main" id="{7ADE394C-43F2-5BC1-FB20-7C650A2C181D}"/>
              </a:ext>
            </a:extLst>
          </p:cNvPr>
          <p:cNvSpPr>
            <a:spLocks noGrp="1"/>
          </p:cNvSpPr>
          <p:nvPr>
            <p:ph type="body" sz="quarter" idx="48"/>
          </p:nvPr>
        </p:nvSpPr>
        <p:spPr>
          <a:xfrm>
            <a:off x="9592899" y="4139097"/>
            <a:ext cx="1106063" cy="243728"/>
          </a:xfrm>
        </p:spPr>
        <p:txBody>
          <a:bodyPr/>
          <a:lstStyle/>
          <a:p>
            <a:r>
              <a:rPr lang="en-US"/>
              <a:t>Page 7</a:t>
            </a:r>
          </a:p>
          <a:p>
            <a:endParaRPr lang="en-US" dirty="0"/>
          </a:p>
        </p:txBody>
      </p:sp>
      <p:pic>
        <p:nvPicPr>
          <p:cNvPr id="9" name="Picture Placeholder 8">
            <a:extLst>
              <a:ext uri="{FF2B5EF4-FFF2-40B4-BE49-F238E27FC236}">
                <a16:creationId xmlns:a16="http://schemas.microsoft.com/office/drawing/2014/main" id="{9B9E1BAF-791B-E03E-00D1-F03B70C1D2D6}"/>
              </a:ext>
            </a:extLst>
          </p:cNvPr>
          <p:cNvPicPr>
            <a:picLocks noGrp="1" noChangeAspect="1"/>
          </p:cNvPicPr>
          <p:nvPr>
            <p:ph type="pic" sz="quarter" idx="10"/>
          </p:nvPr>
        </p:nvPicPr>
        <p:blipFill>
          <a:blip r:embed="rId5">
            <a:extLst>
              <a:ext uri="{28A0092B-C50C-407E-A947-70E740481C1C}">
                <a14:useLocalDpi xmlns:a14="http://schemas.microsoft.com/office/drawing/2010/main"/>
              </a:ext>
            </a:extLst>
          </a:blip>
          <a:srcRect/>
          <a:stretch>
            <a:fillRect/>
          </a:stretch>
        </p:blipFill>
        <p:spPr>
          <a:xfrm>
            <a:off x="2269245" y="-1"/>
            <a:ext cx="2203704" cy="3730752"/>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rgbClr val="FFFFFF">
              <a:lumMod val="95000"/>
            </a:srgbClr>
          </a:solidFill>
        </p:spPr>
      </p:pic>
    </p:spTree>
    <p:extLst>
      <p:ext uri="{BB962C8B-B14F-4D97-AF65-F5344CB8AC3E}">
        <p14:creationId xmlns:p14="http://schemas.microsoft.com/office/powerpoint/2010/main" val="1737210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Placeholder 8">
            <a:extLst>
              <a:ext uri="{FF2B5EF4-FFF2-40B4-BE49-F238E27FC236}">
                <a16:creationId xmlns:a16="http://schemas.microsoft.com/office/drawing/2014/main" id="{C516B6DA-B2B6-9EC2-4636-2871A27024B4}"/>
              </a:ext>
            </a:extLst>
          </p:cNvPr>
          <p:cNvPicPr>
            <a:picLocks noGrp="1" noChangeAspect="1"/>
          </p:cNvPicPr>
          <p:nvPr>
            <p:ph type="pic" sz="quarter" idx="58"/>
          </p:nvPr>
        </p:nvPicPr>
        <p:blipFill>
          <a:blip r:embed="rId3">
            <a:extLst>
              <a:ext uri="{28A0092B-C50C-407E-A947-70E740481C1C}">
                <a14:useLocalDpi xmlns:a14="http://schemas.microsoft.com/office/drawing/2010/main"/>
              </a:ext>
            </a:extLst>
          </a:blip>
          <a:srcRect l="1008" r="1008"/>
          <a:stretch/>
        </p:blipFill>
        <p:spPr>
          <a:xfrm>
            <a:off x="714105" y="799750"/>
            <a:ext cx="2203704" cy="3195583"/>
          </a:xfrm>
        </p:spPr>
      </p:pic>
      <p:pic>
        <p:nvPicPr>
          <p:cNvPr id="93" name="Picture Placeholder 4">
            <a:extLst>
              <a:ext uri="{FF2B5EF4-FFF2-40B4-BE49-F238E27FC236}">
                <a16:creationId xmlns:a16="http://schemas.microsoft.com/office/drawing/2014/main" id="{2527C4CB-5FFA-1E92-76ED-58E276972C1A}"/>
              </a:ext>
            </a:extLst>
          </p:cNvPr>
          <p:cNvPicPr>
            <a:picLocks noGrp="1" noChangeAspect="1"/>
          </p:cNvPicPr>
          <p:nvPr>
            <p:ph type="pic" sz="quarter" idx="53"/>
          </p:nvPr>
        </p:nvPicPr>
        <p:blipFill>
          <a:blip r:embed="rId4">
            <a:extLst>
              <a:ext uri="{28A0092B-C50C-407E-A947-70E740481C1C}">
                <a14:useLocalDpi xmlns:a14="http://schemas.microsoft.com/office/drawing/2010/main"/>
              </a:ext>
            </a:extLst>
          </a:blip>
          <a:srcRect l="47" r="47"/>
          <a:stretch/>
        </p:blipFill>
        <p:spPr>
          <a:xfrm>
            <a:off x="5692120" y="799750"/>
            <a:ext cx="2203704" cy="3195583"/>
          </a:xfrm>
        </p:spPr>
      </p:pic>
      <p:pic>
        <p:nvPicPr>
          <p:cNvPr id="94" name="Picture Placeholder 5">
            <a:extLst>
              <a:ext uri="{FF2B5EF4-FFF2-40B4-BE49-F238E27FC236}">
                <a16:creationId xmlns:a16="http://schemas.microsoft.com/office/drawing/2014/main" id="{6F210F11-25EA-2B17-5ADE-48170AE2FC49}"/>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a:ext>
            </a:extLst>
          </a:blip>
          <a:srcRect l="27" r="27"/>
          <a:stretch/>
        </p:blipFill>
        <p:spPr>
          <a:xfrm>
            <a:off x="3200584" y="3144659"/>
            <a:ext cx="2203704" cy="3732852"/>
          </a:xfrm>
        </p:spPr>
      </p:pic>
      <p:sp>
        <p:nvSpPr>
          <p:cNvPr id="11" name="Text Placeholder 10">
            <a:extLst>
              <a:ext uri="{FF2B5EF4-FFF2-40B4-BE49-F238E27FC236}">
                <a16:creationId xmlns:a16="http://schemas.microsoft.com/office/drawing/2014/main" id="{CF2D0709-E7F3-1896-AEB2-7A70E9FAEBB7}"/>
              </a:ext>
            </a:extLst>
          </p:cNvPr>
          <p:cNvSpPr>
            <a:spLocks noGrp="1"/>
          </p:cNvSpPr>
          <p:nvPr>
            <p:ph type="body" sz="quarter" idx="42"/>
          </p:nvPr>
        </p:nvSpPr>
        <p:spPr>
          <a:xfrm rot="16200000">
            <a:off x="8040727" y="2764577"/>
            <a:ext cx="6351996" cy="822843"/>
          </a:xfrm>
        </p:spPr>
        <p:txBody>
          <a:bodyPr/>
          <a:lstStyle/>
          <a:p>
            <a:r>
              <a:rPr lang="en-US" dirty="0"/>
              <a:t>CONTENTS</a:t>
            </a:r>
          </a:p>
          <a:p>
            <a:endParaRPr lang="en-US" dirty="0"/>
          </a:p>
        </p:txBody>
      </p:sp>
      <p:sp>
        <p:nvSpPr>
          <p:cNvPr id="12" name="Text Placeholder 11">
            <a:extLst>
              <a:ext uri="{FF2B5EF4-FFF2-40B4-BE49-F238E27FC236}">
                <a16:creationId xmlns:a16="http://schemas.microsoft.com/office/drawing/2014/main" id="{BF5C3B50-1620-AFF1-7592-031C77F8A105}"/>
              </a:ext>
            </a:extLst>
          </p:cNvPr>
          <p:cNvSpPr>
            <a:spLocks noGrp="1"/>
          </p:cNvSpPr>
          <p:nvPr>
            <p:ph type="body" sz="quarter" idx="43"/>
          </p:nvPr>
        </p:nvSpPr>
        <p:spPr>
          <a:xfrm>
            <a:off x="817663" y="4968258"/>
            <a:ext cx="1996592" cy="1346275"/>
          </a:xfrm>
        </p:spPr>
        <p:txBody>
          <a:bodyPr/>
          <a:lstStyle/>
          <a:p>
            <a:pPr>
              <a:lnSpc>
                <a:spcPct val="100000"/>
              </a:lnSpc>
            </a:pPr>
            <a:r>
              <a:rPr lang="en-US" dirty="0"/>
              <a:t>Part 3:</a:t>
            </a:r>
            <a:br>
              <a:rPr lang="en-US" dirty="0"/>
            </a:br>
            <a:r>
              <a:rPr lang="en-US" dirty="0"/>
              <a:t>Building Confidence &amp; Resilience</a:t>
            </a:r>
          </a:p>
        </p:txBody>
      </p:sp>
      <p:sp>
        <p:nvSpPr>
          <p:cNvPr id="13" name="Text Placeholder 12">
            <a:extLst>
              <a:ext uri="{FF2B5EF4-FFF2-40B4-BE49-F238E27FC236}">
                <a16:creationId xmlns:a16="http://schemas.microsoft.com/office/drawing/2014/main" id="{AB7D0D24-1CD1-85FE-762C-A212A28ADFC5}"/>
              </a:ext>
            </a:extLst>
          </p:cNvPr>
          <p:cNvSpPr>
            <a:spLocks noGrp="1"/>
          </p:cNvSpPr>
          <p:nvPr>
            <p:ph type="body" sz="quarter" idx="44"/>
          </p:nvPr>
        </p:nvSpPr>
        <p:spPr>
          <a:xfrm>
            <a:off x="824014" y="4444131"/>
            <a:ext cx="647999" cy="385564"/>
          </a:xfrm>
        </p:spPr>
        <p:txBody>
          <a:bodyPr/>
          <a:lstStyle/>
          <a:p>
            <a:r>
              <a:rPr lang="en-US" dirty="0"/>
              <a:t>04</a:t>
            </a:r>
          </a:p>
        </p:txBody>
      </p:sp>
      <p:sp>
        <p:nvSpPr>
          <p:cNvPr id="14" name="Text Placeholder 13">
            <a:extLst>
              <a:ext uri="{FF2B5EF4-FFF2-40B4-BE49-F238E27FC236}">
                <a16:creationId xmlns:a16="http://schemas.microsoft.com/office/drawing/2014/main" id="{9567D04F-5A63-17E3-5716-7A3C479753B0}"/>
              </a:ext>
            </a:extLst>
          </p:cNvPr>
          <p:cNvSpPr>
            <a:spLocks noGrp="1"/>
          </p:cNvSpPr>
          <p:nvPr>
            <p:ph type="body" sz="quarter" idx="45"/>
          </p:nvPr>
        </p:nvSpPr>
        <p:spPr>
          <a:xfrm>
            <a:off x="1699954" y="4653346"/>
            <a:ext cx="1106063" cy="243728"/>
          </a:xfrm>
        </p:spPr>
        <p:txBody>
          <a:bodyPr/>
          <a:lstStyle/>
          <a:p>
            <a:r>
              <a:rPr lang="en-US" dirty="0"/>
              <a:t>Page 8</a:t>
            </a:r>
          </a:p>
          <a:p>
            <a:endParaRPr lang="en-US" dirty="0"/>
          </a:p>
        </p:txBody>
      </p:sp>
      <p:sp>
        <p:nvSpPr>
          <p:cNvPr id="15" name="Text Placeholder 14">
            <a:extLst>
              <a:ext uri="{FF2B5EF4-FFF2-40B4-BE49-F238E27FC236}">
                <a16:creationId xmlns:a16="http://schemas.microsoft.com/office/drawing/2014/main" id="{3E41FAFC-D288-DD09-3150-49A88ED76E7F}"/>
              </a:ext>
            </a:extLst>
          </p:cNvPr>
          <p:cNvSpPr>
            <a:spLocks noGrp="1"/>
          </p:cNvSpPr>
          <p:nvPr>
            <p:ph type="body" sz="quarter" idx="46"/>
          </p:nvPr>
        </p:nvSpPr>
        <p:spPr>
          <a:xfrm>
            <a:off x="3269110" y="1818352"/>
            <a:ext cx="1996592" cy="1346275"/>
          </a:xfrm>
        </p:spPr>
        <p:txBody>
          <a:bodyPr/>
          <a:lstStyle/>
          <a:p>
            <a:pPr>
              <a:lnSpc>
                <a:spcPct val="100000"/>
              </a:lnSpc>
            </a:pPr>
            <a:r>
              <a:rPr lang="en-US" dirty="0"/>
              <a:t>Wrap-Up</a:t>
            </a:r>
          </a:p>
        </p:txBody>
      </p:sp>
      <p:sp>
        <p:nvSpPr>
          <p:cNvPr id="16" name="Text Placeholder 15">
            <a:extLst>
              <a:ext uri="{FF2B5EF4-FFF2-40B4-BE49-F238E27FC236}">
                <a16:creationId xmlns:a16="http://schemas.microsoft.com/office/drawing/2014/main" id="{7D0F2C9D-C00D-3B4A-3DAB-468076DEEF66}"/>
              </a:ext>
            </a:extLst>
          </p:cNvPr>
          <p:cNvSpPr>
            <a:spLocks noGrp="1"/>
          </p:cNvSpPr>
          <p:nvPr>
            <p:ph type="body" sz="quarter" idx="47"/>
          </p:nvPr>
        </p:nvSpPr>
        <p:spPr>
          <a:xfrm>
            <a:off x="3275461" y="1294225"/>
            <a:ext cx="647999" cy="385564"/>
          </a:xfrm>
        </p:spPr>
        <p:txBody>
          <a:bodyPr/>
          <a:lstStyle/>
          <a:p>
            <a:r>
              <a:rPr lang="en-US" dirty="0"/>
              <a:t>05</a:t>
            </a:r>
          </a:p>
        </p:txBody>
      </p:sp>
      <p:sp>
        <p:nvSpPr>
          <p:cNvPr id="17" name="Text Placeholder 16">
            <a:extLst>
              <a:ext uri="{FF2B5EF4-FFF2-40B4-BE49-F238E27FC236}">
                <a16:creationId xmlns:a16="http://schemas.microsoft.com/office/drawing/2014/main" id="{A0B54514-4B03-BAD6-1E94-FC04F801BACA}"/>
              </a:ext>
            </a:extLst>
          </p:cNvPr>
          <p:cNvSpPr>
            <a:spLocks noGrp="1"/>
          </p:cNvSpPr>
          <p:nvPr>
            <p:ph type="body" sz="quarter" idx="48"/>
          </p:nvPr>
        </p:nvSpPr>
        <p:spPr>
          <a:xfrm>
            <a:off x="4151401" y="1503440"/>
            <a:ext cx="1106063" cy="243728"/>
          </a:xfrm>
        </p:spPr>
        <p:txBody>
          <a:bodyPr/>
          <a:lstStyle/>
          <a:p>
            <a:r>
              <a:rPr lang="en-US" dirty="0"/>
              <a:t>Page 9</a:t>
            </a:r>
          </a:p>
          <a:p>
            <a:endParaRPr lang="en-US" dirty="0"/>
          </a:p>
        </p:txBody>
      </p:sp>
      <p:sp>
        <p:nvSpPr>
          <p:cNvPr id="18" name="Text Placeholder 17">
            <a:extLst>
              <a:ext uri="{FF2B5EF4-FFF2-40B4-BE49-F238E27FC236}">
                <a16:creationId xmlns:a16="http://schemas.microsoft.com/office/drawing/2014/main" id="{CB2159E3-655E-B78D-8199-83C5D6E32DDC}"/>
              </a:ext>
            </a:extLst>
          </p:cNvPr>
          <p:cNvSpPr>
            <a:spLocks noGrp="1"/>
          </p:cNvSpPr>
          <p:nvPr>
            <p:ph type="body" sz="quarter" idx="49"/>
          </p:nvPr>
        </p:nvSpPr>
        <p:spPr>
          <a:xfrm>
            <a:off x="5786851" y="4887860"/>
            <a:ext cx="1996592" cy="1346275"/>
          </a:xfrm>
        </p:spPr>
        <p:txBody>
          <a:bodyPr/>
          <a:lstStyle/>
          <a:p>
            <a:pPr>
              <a:lnSpc>
                <a:spcPct val="100000"/>
              </a:lnSpc>
            </a:pPr>
            <a:r>
              <a:rPr lang="en-US" dirty="0"/>
              <a:t>Resources &amp; Links</a:t>
            </a:r>
          </a:p>
        </p:txBody>
      </p:sp>
      <p:sp>
        <p:nvSpPr>
          <p:cNvPr id="19" name="Text Placeholder 18">
            <a:extLst>
              <a:ext uri="{FF2B5EF4-FFF2-40B4-BE49-F238E27FC236}">
                <a16:creationId xmlns:a16="http://schemas.microsoft.com/office/drawing/2014/main" id="{E799F6A4-09C0-367E-0C2F-17AA56887798}"/>
              </a:ext>
            </a:extLst>
          </p:cNvPr>
          <p:cNvSpPr>
            <a:spLocks noGrp="1"/>
          </p:cNvSpPr>
          <p:nvPr>
            <p:ph type="body" sz="quarter" idx="50"/>
          </p:nvPr>
        </p:nvSpPr>
        <p:spPr>
          <a:xfrm>
            <a:off x="5793202" y="4363733"/>
            <a:ext cx="647999" cy="385564"/>
          </a:xfrm>
        </p:spPr>
        <p:txBody>
          <a:bodyPr/>
          <a:lstStyle/>
          <a:p>
            <a:r>
              <a:rPr lang="en-US" dirty="0"/>
              <a:t>06</a:t>
            </a:r>
          </a:p>
        </p:txBody>
      </p:sp>
      <p:sp>
        <p:nvSpPr>
          <p:cNvPr id="20" name="Text Placeholder 19">
            <a:extLst>
              <a:ext uri="{FF2B5EF4-FFF2-40B4-BE49-F238E27FC236}">
                <a16:creationId xmlns:a16="http://schemas.microsoft.com/office/drawing/2014/main" id="{147C0054-EAAF-3A59-CDF2-630CB9875A77}"/>
              </a:ext>
            </a:extLst>
          </p:cNvPr>
          <p:cNvSpPr>
            <a:spLocks noGrp="1"/>
          </p:cNvSpPr>
          <p:nvPr>
            <p:ph type="body" sz="quarter" idx="51"/>
          </p:nvPr>
        </p:nvSpPr>
        <p:spPr>
          <a:xfrm>
            <a:off x="6669142" y="4572948"/>
            <a:ext cx="1106063" cy="243728"/>
          </a:xfrm>
        </p:spPr>
        <p:txBody>
          <a:bodyPr/>
          <a:lstStyle/>
          <a:p>
            <a:r>
              <a:rPr lang="en-US" dirty="0"/>
              <a:t>Page 10</a:t>
            </a:r>
          </a:p>
          <a:p>
            <a:endParaRPr lang="en-US" dirty="0"/>
          </a:p>
        </p:txBody>
      </p:sp>
      <p:pic>
        <p:nvPicPr>
          <p:cNvPr id="92" name="Picture Placeholder 9">
            <a:extLst>
              <a:ext uri="{FF2B5EF4-FFF2-40B4-BE49-F238E27FC236}">
                <a16:creationId xmlns:a16="http://schemas.microsoft.com/office/drawing/2014/main" id="{436568CA-5739-4E79-718B-E3F1883248A0}"/>
              </a:ext>
            </a:extLst>
          </p:cNvPr>
          <p:cNvPicPr>
            <a:picLocks noGrp="1" noChangeAspect="1"/>
          </p:cNvPicPr>
          <p:nvPr>
            <p:ph type="pic" sz="quarter" idx="54"/>
          </p:nvPr>
        </p:nvPicPr>
        <p:blipFill>
          <a:blip r:embed="rId6">
            <a:extLst>
              <a:ext uri="{28A0092B-C50C-407E-A947-70E740481C1C}">
                <a14:useLocalDpi xmlns:a14="http://schemas.microsoft.com/office/drawing/2010/main"/>
              </a:ext>
            </a:extLst>
          </a:blip>
          <a:srcRect t="34" b="34"/>
          <a:stretch/>
        </p:blipFill>
        <p:spPr>
          <a:xfrm>
            <a:off x="8177319" y="3144659"/>
            <a:ext cx="2203704" cy="3732852"/>
          </a:xfrm>
        </p:spPr>
      </p:pic>
      <p:sp>
        <p:nvSpPr>
          <p:cNvPr id="72" name="Text Placeholder 71">
            <a:extLst>
              <a:ext uri="{FF2B5EF4-FFF2-40B4-BE49-F238E27FC236}">
                <a16:creationId xmlns:a16="http://schemas.microsoft.com/office/drawing/2014/main" id="{5312862C-A614-C31E-C42B-2F89A383F1D9}"/>
              </a:ext>
            </a:extLst>
          </p:cNvPr>
          <p:cNvSpPr>
            <a:spLocks noGrp="1"/>
          </p:cNvSpPr>
          <p:nvPr>
            <p:ph type="body" sz="quarter" idx="55"/>
          </p:nvPr>
        </p:nvSpPr>
        <p:spPr>
          <a:xfrm>
            <a:off x="8245845" y="1818352"/>
            <a:ext cx="1996592" cy="1346275"/>
          </a:xfrm>
        </p:spPr>
        <p:txBody>
          <a:bodyPr/>
          <a:lstStyle/>
          <a:p>
            <a:pPr>
              <a:lnSpc>
                <a:spcPct val="100000"/>
              </a:lnSpc>
            </a:pPr>
            <a:r>
              <a:rPr lang="en-US" dirty="0"/>
              <a:t>Facilitator Notes</a:t>
            </a:r>
          </a:p>
          <a:p>
            <a:pPr>
              <a:lnSpc>
                <a:spcPct val="100000"/>
              </a:lnSpc>
            </a:pPr>
            <a:endParaRPr lang="en-US" dirty="0"/>
          </a:p>
        </p:txBody>
      </p:sp>
      <p:sp>
        <p:nvSpPr>
          <p:cNvPr id="90" name="Text Placeholder 89">
            <a:extLst>
              <a:ext uri="{FF2B5EF4-FFF2-40B4-BE49-F238E27FC236}">
                <a16:creationId xmlns:a16="http://schemas.microsoft.com/office/drawing/2014/main" id="{0A258FE7-3229-6E63-72D0-BB12E8F96895}"/>
              </a:ext>
            </a:extLst>
          </p:cNvPr>
          <p:cNvSpPr>
            <a:spLocks noGrp="1"/>
          </p:cNvSpPr>
          <p:nvPr>
            <p:ph type="body" sz="quarter" idx="56"/>
          </p:nvPr>
        </p:nvSpPr>
        <p:spPr>
          <a:xfrm>
            <a:off x="8252196" y="1294225"/>
            <a:ext cx="647999" cy="385564"/>
          </a:xfrm>
        </p:spPr>
        <p:txBody>
          <a:bodyPr/>
          <a:lstStyle/>
          <a:p>
            <a:r>
              <a:rPr lang="en-US" dirty="0"/>
              <a:t>07</a:t>
            </a:r>
          </a:p>
        </p:txBody>
      </p:sp>
      <p:sp>
        <p:nvSpPr>
          <p:cNvPr id="91" name="Text Placeholder 90">
            <a:extLst>
              <a:ext uri="{FF2B5EF4-FFF2-40B4-BE49-F238E27FC236}">
                <a16:creationId xmlns:a16="http://schemas.microsoft.com/office/drawing/2014/main" id="{02AD3C13-D59C-A502-B538-90C495DBCD44}"/>
              </a:ext>
            </a:extLst>
          </p:cNvPr>
          <p:cNvSpPr>
            <a:spLocks noGrp="1"/>
          </p:cNvSpPr>
          <p:nvPr>
            <p:ph type="body" sz="quarter" idx="57"/>
          </p:nvPr>
        </p:nvSpPr>
        <p:spPr>
          <a:xfrm>
            <a:off x="9128136" y="1503440"/>
            <a:ext cx="1106063" cy="243728"/>
          </a:xfrm>
        </p:spPr>
        <p:txBody>
          <a:bodyPr/>
          <a:lstStyle/>
          <a:p>
            <a:r>
              <a:rPr lang="en-US" dirty="0"/>
              <a:t>Page 11</a:t>
            </a:r>
          </a:p>
        </p:txBody>
      </p:sp>
    </p:spTree>
    <p:extLst>
      <p:ext uri="{BB962C8B-B14F-4D97-AF65-F5344CB8AC3E}">
        <p14:creationId xmlns:p14="http://schemas.microsoft.com/office/powerpoint/2010/main" val="3386573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a:xfrm>
            <a:off x="624393" y="1284446"/>
            <a:ext cx="2066906" cy="582221"/>
          </a:xfrm>
        </p:spPr>
        <p:txBody>
          <a:bodyPr/>
          <a:lstStyle/>
          <a:p>
            <a:r>
              <a:rPr lang="en-US"/>
              <a:t>01</a:t>
            </a:r>
            <a:endParaRPr lang="en-US" dirty="0"/>
          </a:p>
        </p:txBody>
      </p:sp>
      <p:pic>
        <p:nvPicPr>
          <p:cNvPr id="8" name="Picture Placeholder 7">
            <a:extLst>
              <a:ext uri="{FF2B5EF4-FFF2-40B4-BE49-F238E27FC236}">
                <a16:creationId xmlns:a16="http://schemas.microsoft.com/office/drawing/2014/main" id="{294E0E4F-867B-6D21-1809-A61EC700775A}"/>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t="20" b="20"/>
          <a:stretch/>
        </p:blipFill>
        <p:spPr>
          <a:xfrm>
            <a:off x="4396968" y="800841"/>
            <a:ext cx="7795032" cy="5413961"/>
          </a:xfrm>
          <a:solidFill>
            <a:schemeClr val="bg1">
              <a:lumMod val="95000"/>
            </a:schemeClr>
          </a:solidFill>
        </p:spPr>
      </p:pic>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3">
            <a:alphaModFix amt="83000"/>
            <a:extLst>
              <a:ext uri="{28A0092B-C50C-407E-A947-70E740481C1C}">
                <a14:useLocalDpi xmlns:a14="http://schemas.microsoft.com/office/drawing/2010/main"/>
              </a:ext>
            </a:extLst>
          </a:blip>
          <a:stretch>
            <a:fillRect/>
          </a:stretch>
        </p:blipFill>
        <p:spPr>
          <a:xfrm rot="20606857">
            <a:off x="9145002" y="3240312"/>
            <a:ext cx="4222737" cy="4222737"/>
          </a:xfrm>
          <a:prstGeom prst="rect">
            <a:avLst/>
          </a:prstGeom>
        </p:spPr>
      </p:pic>
      <p:sp>
        <p:nvSpPr>
          <p:cNvPr id="10" name="Rectangle 9">
            <a:extLst>
              <a:ext uri="{FF2B5EF4-FFF2-40B4-BE49-F238E27FC236}">
                <a16:creationId xmlns:a16="http://schemas.microsoft.com/office/drawing/2014/main" id="{CB21D947-4F76-565E-CB45-D91CCFD31298}"/>
              </a:ext>
            </a:extLst>
          </p:cNvPr>
          <p:cNvSpPr/>
          <p:nvPr/>
        </p:nvSpPr>
        <p:spPr>
          <a:xfrm>
            <a:off x="2483239" y="2558689"/>
            <a:ext cx="4935200" cy="8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1DFF4C25-B5ED-0648-D9B2-5D4B1B817211}"/>
              </a:ext>
            </a:extLst>
          </p:cNvPr>
          <p:cNvSpPr txBox="1"/>
          <p:nvPr/>
        </p:nvSpPr>
        <p:spPr>
          <a:xfrm>
            <a:off x="2599529" y="2610987"/>
            <a:ext cx="4723024"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327358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0" y="2045704"/>
            <a:ext cx="10614687" cy="3849918"/>
          </a:xfrm>
        </p:spPr>
        <p:txBody>
          <a:bodyPr/>
          <a:lstStyle/>
          <a:p>
            <a:pPr marL="0" indent="0">
              <a:lnSpc>
                <a:spcPct val="100000"/>
              </a:lnSpc>
            </a:pPr>
            <a:r>
              <a:rPr lang="en-US" sz="2200" dirty="0"/>
              <a:t>Resilience is the skill of bouncing back from difficulties, learning from setbacks, and staying hopeful in the face of climate uncertainty. Young people often feel eco-anxiety and frustration about slow progress. This discussion guide offers space for reflection and practical tools to turn that energy into strength.</a:t>
            </a:r>
          </a:p>
          <a:p>
            <a:pPr marL="0" indent="0">
              <a:lnSpc>
                <a:spcPct val="100000"/>
              </a:lnSpc>
            </a:pPr>
            <a:endParaRPr lang="en-US" sz="2200" dirty="0"/>
          </a:p>
          <a:p>
            <a:pPr marL="0" indent="0">
              <a:lnSpc>
                <a:spcPct val="100000"/>
              </a:lnSpc>
            </a:pPr>
            <a:r>
              <a:rPr lang="en-US" sz="2200" b="1" dirty="0"/>
              <a:t>Learning Goals</a:t>
            </a:r>
          </a:p>
          <a:p>
            <a:pPr marL="342900" indent="-342900">
              <a:lnSpc>
                <a:spcPct val="100000"/>
              </a:lnSpc>
              <a:buFont typeface="Arial" panose="020B0604020202020204" pitchFamily="34" charset="0"/>
              <a:buChar char="•"/>
            </a:pPr>
            <a:r>
              <a:rPr lang="en-US" sz="2200" dirty="0" err="1"/>
              <a:t>Recognise</a:t>
            </a:r>
            <a:r>
              <a:rPr lang="en-US" sz="2200" dirty="0"/>
              <a:t> resilience in daily life and climate action.</a:t>
            </a:r>
          </a:p>
          <a:p>
            <a:pPr marL="342900" indent="-342900">
              <a:lnSpc>
                <a:spcPct val="100000"/>
              </a:lnSpc>
              <a:buFont typeface="Arial" panose="020B0604020202020204" pitchFamily="34" charset="0"/>
              <a:buChar char="•"/>
            </a:pPr>
            <a:r>
              <a:rPr lang="en-US" sz="2200" dirty="0"/>
              <a:t>Practice simple strategies to cope with stress and setbacks.</a:t>
            </a:r>
          </a:p>
          <a:p>
            <a:pPr marL="342900" indent="-342900">
              <a:lnSpc>
                <a:spcPct val="100000"/>
              </a:lnSpc>
              <a:buFont typeface="Arial" panose="020B0604020202020204" pitchFamily="34" charset="0"/>
              <a:buChar char="•"/>
            </a:pPr>
            <a:r>
              <a:rPr lang="en-US" sz="2200" dirty="0"/>
              <a:t>Build confidence by identifying personal strengths.</a:t>
            </a:r>
          </a:p>
          <a:p>
            <a:pPr marL="342900" indent="-342900">
              <a:lnSpc>
                <a:spcPct val="100000"/>
              </a:lnSpc>
              <a:buFont typeface="Arial" panose="020B0604020202020204" pitchFamily="34" charset="0"/>
              <a:buChar char="•"/>
            </a:pPr>
            <a:r>
              <a:rPr lang="en-US" sz="2200" dirty="0"/>
              <a:t>Set one achievable action to strengthen resilience in the next month.</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0" y="761603"/>
            <a:ext cx="10614687" cy="803654"/>
          </a:xfrm>
        </p:spPr>
        <p:txBody>
          <a:bodyPr/>
          <a:lstStyle/>
          <a:p>
            <a:r>
              <a:rPr lang="en-US" dirty="0">
                <a:solidFill>
                  <a:srgbClr val="1F8E47"/>
                </a:solidFill>
              </a:rPr>
              <a:t>Introduction</a:t>
            </a:r>
          </a:p>
        </p:txBody>
      </p:sp>
    </p:spTree>
    <p:extLst>
      <p:ext uri="{BB962C8B-B14F-4D97-AF65-F5344CB8AC3E}">
        <p14:creationId xmlns:p14="http://schemas.microsoft.com/office/powerpoint/2010/main" val="24397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528134" y="1876698"/>
            <a:ext cx="3271970" cy="1049221"/>
          </a:xfrm>
        </p:spPr>
        <p:txBody>
          <a:bodyPr/>
          <a:lstStyle/>
          <a:p>
            <a:pPr>
              <a:lnSpc>
                <a:spcPct val="100000"/>
              </a:lnSpc>
            </a:pPr>
            <a:r>
              <a:rPr lang="en-US" dirty="0"/>
              <a:t>Journal Prompts </a:t>
            </a:r>
            <a:br>
              <a:rPr lang="en-US" dirty="0"/>
            </a:br>
            <a:r>
              <a:rPr lang="en-US" dirty="0"/>
              <a:t>(Self-Reflection)</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544933" y="941779"/>
            <a:ext cx="2530776" cy="385564"/>
          </a:xfrm>
        </p:spPr>
        <p:txBody>
          <a:bodyPr/>
          <a:lstStyle/>
          <a:p>
            <a:r>
              <a:rPr lang="en-US" dirty="0"/>
              <a:t>Part 1: </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20"/>
          </p:nvPr>
        </p:nvSpPr>
        <p:spPr>
          <a:xfrm>
            <a:off x="4594468" y="475629"/>
            <a:ext cx="6961476" cy="5858014"/>
          </a:xfrm>
        </p:spPr>
        <p:txBody>
          <a:bodyPr>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PH" sz="2200" b="0" i="1" u="none" strike="noStrike" kern="1200" cap="none" spc="0" normalizeH="0" baseline="0" noProof="0" dirty="0">
                <a:ln>
                  <a:noFill/>
                </a:ln>
                <a:solidFill>
                  <a:srgbClr val="404040"/>
                </a:solidFill>
                <a:effectLst/>
                <a:uLnTx/>
                <a:uFillTx/>
                <a:latin typeface="Calibri" panose="020F0502020204030204"/>
                <a:ea typeface="+mn-ea"/>
                <a:cs typeface="+mn-cs"/>
              </a:rPr>
              <a:t>Time: 15 minutes</a:t>
            </a:r>
            <a:endPar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04040"/>
                </a:solidFill>
                <a:effectLst/>
                <a:uLnTx/>
                <a:uFillTx/>
                <a:latin typeface="Calibri" panose="020F0502020204030204"/>
                <a:ea typeface="+mn-ea"/>
                <a:cs typeface="+mn-cs"/>
              </a:rPr>
              <a:t>Instructions for Youth:</a:t>
            </a:r>
            <a:r>
              <a:rPr kumimoji="0" lang="en-US" sz="2200" b="0" i="0" u="none" strike="noStrike" kern="1200" cap="none" spc="0" normalizeH="0" baseline="0" noProof="0" dirty="0">
                <a:ln>
                  <a:noFill/>
                </a:ln>
                <a:solidFill>
                  <a:srgbClr val="404040"/>
                </a:solidFill>
                <a:effectLst/>
                <a:uLnTx/>
                <a:uFillTx/>
                <a:latin typeface="Calibri" panose="020F0502020204030204"/>
                <a:ea typeface="+mn-ea"/>
                <a:cs typeface="+mn-cs"/>
              </a:rPr>
              <a:t> Write freely – this is about your ideas, not grammar. Be honest; you don’t have to share unless you want to.</a:t>
            </a: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PH" sz="2200" b="1" i="0" u="none" strike="noStrike" kern="1200" cap="none" spc="0" normalizeH="0" baseline="0" noProof="0" dirty="0">
                <a:ln>
                  <a:noFill/>
                </a:ln>
                <a:solidFill>
                  <a:srgbClr val="404040"/>
                </a:solidFill>
                <a:effectLst/>
                <a:uLnTx/>
                <a:uFillTx/>
                <a:latin typeface="Calibri" panose="020F0502020204030204"/>
                <a:ea typeface="+mn-ea"/>
                <a:cs typeface="+mn-cs"/>
              </a:rPr>
              <a:t>Prompts:</a:t>
            </a:r>
            <a:endPar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7472" marR="0" lvl="0" indent="-347472" algn="l" defTabSz="914400" rtl="0" eaLnBrk="1" fontAlgn="auto" latinLnBrk="0" hangingPunct="1">
              <a:lnSpc>
                <a:spcPct val="100000"/>
              </a:lnSpc>
              <a:spcAft>
                <a:spcPts val="0"/>
              </a:spcAft>
              <a:buClrTx/>
              <a:buSzTx/>
              <a:buFont typeface="+mj-lt"/>
              <a:buAutoNum type="arabicPeriod"/>
              <a:tabLst/>
              <a:defRPr/>
            </a:pPr>
            <a: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t>When does climate change feel most overwhelming </a:t>
            </a:r>
            <a:b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br>
            <a: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t>to you?</a:t>
            </a:r>
          </a:p>
          <a:p>
            <a:pPr marL="347472" marR="0" lvl="0" indent="-347472" algn="l" defTabSz="914400" rtl="0" eaLnBrk="1" fontAlgn="auto" latinLnBrk="0" hangingPunct="1">
              <a:lnSpc>
                <a:spcPct val="100000"/>
              </a:lnSpc>
              <a:spcAft>
                <a:spcPts val="0"/>
              </a:spcAft>
              <a:buClrTx/>
              <a:buSzTx/>
              <a:buFont typeface="+mj-lt"/>
              <a:buAutoNum type="arabicPeriod"/>
              <a:tabLst/>
              <a:defRPr/>
            </a:pPr>
            <a: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t>Think of a challenge you faced – how did you handle it?</a:t>
            </a:r>
          </a:p>
          <a:p>
            <a:pPr marL="347472" marR="0" lvl="0" indent="-347472" algn="l" defTabSz="914400" rtl="0" eaLnBrk="1" fontAlgn="auto" latinLnBrk="0" hangingPunct="1">
              <a:lnSpc>
                <a:spcPct val="100000"/>
              </a:lnSpc>
              <a:spcAft>
                <a:spcPts val="0"/>
              </a:spcAft>
              <a:buClrTx/>
              <a:buSzTx/>
              <a:buFont typeface="+mj-lt"/>
              <a:buAutoNum type="arabicPeriod"/>
              <a:tabLst/>
              <a:defRPr/>
            </a:pPr>
            <a: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t>What helps you stay calm or hopeful when things </a:t>
            </a:r>
            <a:b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br>
            <a: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t>get tough?</a:t>
            </a:r>
          </a:p>
          <a:p>
            <a:pPr marL="347472" marR="0" lvl="0" indent="-347472" algn="l" defTabSz="914400" rtl="0" eaLnBrk="1" fontAlgn="auto" latinLnBrk="0" hangingPunct="1">
              <a:lnSpc>
                <a:spcPct val="100000"/>
              </a:lnSpc>
              <a:spcAft>
                <a:spcPts val="0"/>
              </a:spcAft>
              <a:buClrTx/>
              <a:buSzTx/>
              <a:buFont typeface="+mj-lt"/>
              <a:buAutoNum type="arabicPeriod"/>
              <a:tabLst/>
              <a:defRPr/>
            </a:pPr>
            <a: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t>Who supports you when you feel stressed, and how?</a:t>
            </a: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PH" sz="2200" b="1" i="0" u="none" strike="noStrike" kern="1200" cap="none" spc="0" normalizeH="0" baseline="0" noProof="0" dirty="0">
                <a:ln>
                  <a:noFill/>
                </a:ln>
                <a:solidFill>
                  <a:srgbClr val="404040"/>
                </a:solidFill>
                <a:effectLst/>
                <a:uLnTx/>
                <a:uFillTx/>
                <a:latin typeface="Calibri" panose="020F0502020204030204"/>
                <a:ea typeface="+mn-ea"/>
                <a:cs typeface="+mn-cs"/>
              </a:rPr>
              <a:t>Optional “Lite” version:</a:t>
            </a:r>
            <a:r>
              <a:rPr kumimoji="0" lang="en-PH" sz="2200" b="0" i="0" u="none" strike="noStrike" kern="1200" cap="none" spc="0" normalizeH="0" baseline="0" noProof="0" dirty="0">
                <a:ln>
                  <a:noFill/>
                </a:ln>
                <a:solidFill>
                  <a:srgbClr val="404040"/>
                </a:solidFill>
                <a:effectLst/>
                <a:uLnTx/>
                <a:uFillTx/>
                <a:latin typeface="Calibri" panose="020F0502020204030204"/>
                <a:ea typeface="+mn-ea"/>
                <a:cs typeface="+mn-cs"/>
              </a:rPr>
              <a:t> Discuss 1–2 prompts in pairs or groups instead of journaling.</a:t>
            </a:r>
          </a:p>
        </p:txBody>
      </p:sp>
    </p:spTree>
    <p:extLst>
      <p:ext uri="{BB962C8B-B14F-4D97-AF65-F5344CB8AC3E}">
        <p14:creationId xmlns:p14="http://schemas.microsoft.com/office/powerpoint/2010/main" val="323697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34986-0C31-7247-6B1B-B24DE6CAC40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B7D70E8-B479-970E-3080-BA6A111DC2CD}"/>
              </a:ext>
            </a:extLst>
          </p:cNvPr>
          <p:cNvSpPr>
            <a:spLocks noGrp="1"/>
          </p:cNvSpPr>
          <p:nvPr>
            <p:ph type="body" sz="quarter" idx="18"/>
          </p:nvPr>
        </p:nvSpPr>
        <p:spPr>
          <a:xfrm>
            <a:off x="528134" y="1876698"/>
            <a:ext cx="3418224" cy="1049221"/>
          </a:xfrm>
        </p:spPr>
        <p:txBody>
          <a:bodyPr/>
          <a:lstStyle/>
          <a:p>
            <a:pPr>
              <a:lnSpc>
                <a:spcPct val="100000"/>
              </a:lnSpc>
            </a:pPr>
            <a:r>
              <a:rPr lang="en-US" dirty="0"/>
              <a:t>Resilience Building Exercise</a:t>
            </a:r>
          </a:p>
        </p:txBody>
      </p:sp>
      <p:sp>
        <p:nvSpPr>
          <p:cNvPr id="4" name="Text Placeholder 3">
            <a:extLst>
              <a:ext uri="{FF2B5EF4-FFF2-40B4-BE49-F238E27FC236}">
                <a16:creationId xmlns:a16="http://schemas.microsoft.com/office/drawing/2014/main" id="{5A59D372-6A2D-2E6F-6F33-3A07B37D9FB4}"/>
              </a:ext>
            </a:extLst>
          </p:cNvPr>
          <p:cNvSpPr>
            <a:spLocks noGrp="1"/>
          </p:cNvSpPr>
          <p:nvPr>
            <p:ph type="body" sz="quarter" idx="19"/>
          </p:nvPr>
        </p:nvSpPr>
        <p:spPr>
          <a:xfrm>
            <a:off x="544933" y="941779"/>
            <a:ext cx="2956256" cy="385564"/>
          </a:xfrm>
        </p:spPr>
        <p:txBody>
          <a:bodyPr/>
          <a:lstStyle/>
          <a:p>
            <a:r>
              <a:rPr lang="en-US" dirty="0"/>
              <a:t>Part 2:</a:t>
            </a:r>
          </a:p>
        </p:txBody>
      </p:sp>
      <p:sp>
        <p:nvSpPr>
          <p:cNvPr id="9" name="Text Placeholder 6">
            <a:extLst>
              <a:ext uri="{FF2B5EF4-FFF2-40B4-BE49-F238E27FC236}">
                <a16:creationId xmlns:a16="http://schemas.microsoft.com/office/drawing/2014/main" id="{84F8D2EB-3342-42DC-9CEC-244DB9730D23}"/>
              </a:ext>
            </a:extLst>
          </p:cNvPr>
          <p:cNvSpPr>
            <a:spLocks noGrp="1"/>
          </p:cNvSpPr>
          <p:nvPr>
            <p:ph type="body" sz="quarter" idx="20"/>
          </p:nvPr>
        </p:nvSpPr>
        <p:spPr>
          <a:xfrm>
            <a:off x="4594468" y="475629"/>
            <a:ext cx="6961476" cy="5986254"/>
          </a:xfrm>
        </p:spPr>
        <p:txBody>
          <a:bodyPr>
            <a:spAutoFit/>
          </a:bodyPr>
          <a:lstStyle/>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PH" sz="2200" b="0" i="1" u="none" strike="noStrike" kern="1200" cap="none" spc="0" normalizeH="0" baseline="0" noProof="0" dirty="0">
                <a:ln>
                  <a:noFill/>
                </a:ln>
                <a:solidFill>
                  <a:srgbClr val="404040"/>
                </a:solidFill>
                <a:effectLst/>
                <a:uLnTx/>
                <a:uFillTx/>
                <a:latin typeface="Calibri" panose="020F0502020204030204" pitchFamily="34" charset="0"/>
                <a:cs typeface="Calibri" panose="020F0502020204030204" pitchFamily="34" charset="0"/>
              </a:rPr>
              <a:t>Time: 20 minutes</a:t>
            </a:r>
            <a:endParaRPr kumimoji="0" lang="en-PH" sz="2200" b="0" i="0" u="none" strike="noStrike" kern="1200" cap="none" spc="0" normalizeH="0" baseline="0" noProof="0" dirty="0">
              <a:ln>
                <a:noFill/>
              </a:ln>
              <a:solidFill>
                <a:srgbClr val="40404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04040"/>
                </a:solidFill>
                <a:effectLst/>
                <a:uLnTx/>
                <a:uFillTx/>
                <a:latin typeface="Calibri" panose="020F0502020204030204" pitchFamily="34" charset="0"/>
                <a:cs typeface="Calibri" panose="020F0502020204030204" pitchFamily="34" charset="0"/>
              </a:rPr>
              <a:t>Choose one activity that suits your group:</a:t>
            </a:r>
          </a:p>
          <a:p>
            <a:pPr marL="342900" marR="0" lvl="0" indent="-342900" fontAlgn="auto">
              <a:lnSpc>
                <a:spcPct val="100000"/>
              </a:lnSpc>
              <a:spcAft>
                <a:spcPts val="0"/>
              </a:spcAft>
              <a:buClrTx/>
              <a:buSzTx/>
              <a:buFont typeface="Arial" panose="020B0604020202020204" pitchFamily="34" charset="0"/>
              <a:buChar char="•"/>
              <a:tabLst/>
              <a:defRPr/>
            </a:pPr>
            <a:r>
              <a:rPr lang="en-PH" sz="2200" b="1" dirty="0">
                <a:latin typeface="Calibri" panose="020F0502020204030204" pitchFamily="34" charset="0"/>
                <a:cs typeface="Calibri" panose="020F0502020204030204" pitchFamily="34" charset="0"/>
              </a:rPr>
              <a:t>Role Play: </a:t>
            </a:r>
            <a:r>
              <a:rPr lang="en-PH" sz="2200" dirty="0">
                <a:latin typeface="Calibri" panose="020F0502020204030204" pitchFamily="34" charset="0"/>
                <a:cs typeface="Calibri" panose="020F0502020204030204" pitchFamily="34" charset="0"/>
              </a:rPr>
              <a:t>Act out how to respond when a classmate shares climate misinformation online.</a:t>
            </a:r>
          </a:p>
          <a:p>
            <a:pPr marL="342900" marR="0" lvl="0" indent="-342900" fontAlgn="auto">
              <a:lnSpc>
                <a:spcPct val="100000"/>
              </a:lnSpc>
              <a:spcAft>
                <a:spcPts val="0"/>
              </a:spcAft>
              <a:buClrTx/>
              <a:buSzTx/>
              <a:buFont typeface="Arial" panose="020B0604020202020204" pitchFamily="34" charset="0"/>
              <a:buChar char="•"/>
              <a:tabLst/>
              <a:defRPr/>
            </a:pPr>
            <a:r>
              <a:rPr lang="en-PH" sz="2200" b="1" dirty="0">
                <a:latin typeface="Calibri" panose="020F0502020204030204" pitchFamily="34" charset="0"/>
                <a:cs typeface="Calibri" panose="020F0502020204030204" pitchFamily="34" charset="0"/>
              </a:rPr>
              <a:t>Problem-Solving: </a:t>
            </a:r>
            <a:r>
              <a:rPr lang="en-PH" sz="2200" dirty="0">
                <a:latin typeface="Calibri" panose="020F0502020204030204" pitchFamily="34" charset="0"/>
                <a:cs typeface="Calibri" panose="020F0502020204030204" pitchFamily="34" charset="0"/>
              </a:rPr>
              <a:t>Pick one local challenge (waste at school, transport, energy use) and brainstorm 2–3 practical solutions.</a:t>
            </a:r>
          </a:p>
          <a:p>
            <a:pPr marL="342900" marR="0" lvl="0" indent="-342900" fontAlgn="auto">
              <a:lnSpc>
                <a:spcPct val="100000"/>
              </a:lnSpc>
              <a:spcAft>
                <a:spcPts val="0"/>
              </a:spcAft>
              <a:buClrTx/>
              <a:buSzTx/>
              <a:buFont typeface="Arial" panose="020B0604020202020204" pitchFamily="34" charset="0"/>
              <a:buChar char="•"/>
              <a:tabLst/>
              <a:defRPr/>
            </a:pPr>
            <a:r>
              <a:rPr lang="en-PH" sz="2200" b="1" dirty="0">
                <a:latin typeface="Calibri" panose="020F0502020204030204" pitchFamily="34" charset="0"/>
                <a:cs typeface="Calibri" panose="020F0502020204030204" pitchFamily="34" charset="0"/>
              </a:rPr>
              <a:t>Creative Expression: </a:t>
            </a:r>
            <a:r>
              <a:rPr lang="en-PH" sz="2200" dirty="0">
                <a:latin typeface="Calibri" panose="020F0502020204030204" pitchFamily="34" charset="0"/>
                <a:cs typeface="Calibri" panose="020F0502020204030204" pitchFamily="34" charset="0"/>
              </a:rPr>
              <a:t>Draw or tell a story showing yourself overcoming a climate-related challenge.</a:t>
            </a:r>
          </a:p>
          <a:p>
            <a:pPr marL="342900" marR="0" lvl="0" indent="-342900" fontAlgn="auto">
              <a:lnSpc>
                <a:spcPct val="100000"/>
              </a:lnSpc>
              <a:spcAft>
                <a:spcPts val="0"/>
              </a:spcAft>
              <a:buClrTx/>
              <a:buSzTx/>
              <a:buFont typeface="Arial" panose="020B0604020202020204" pitchFamily="34" charset="0"/>
              <a:buChar char="•"/>
              <a:tabLst/>
              <a:defRPr/>
            </a:pPr>
            <a:endParaRPr lang="en-PH" sz="2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Aft>
                <a:spcPts val="0"/>
              </a:spcAft>
              <a:buClrTx/>
              <a:buSzTx/>
              <a:buFont typeface="Arial" panose="020B0604020202020204" pitchFamily="34" charset="0"/>
              <a:buNone/>
              <a:tabLst/>
              <a:defRPr/>
            </a:pPr>
            <a:r>
              <a:rPr kumimoji="0" lang="en-PH" sz="2200" b="1" i="0" u="none" strike="noStrike" kern="1200" cap="none" spc="0" normalizeH="0" baseline="0" noProof="0" dirty="0">
                <a:ln>
                  <a:noFill/>
                </a:ln>
                <a:solidFill>
                  <a:srgbClr val="404040"/>
                </a:solidFill>
                <a:effectLst/>
                <a:uLnTx/>
                <a:uFillTx/>
                <a:latin typeface="Calibri" panose="020F0502020204030204" pitchFamily="34" charset="0"/>
                <a:cs typeface="Calibri" panose="020F0502020204030204" pitchFamily="34" charset="0"/>
              </a:rPr>
              <a:t>Reflection Questions:</a:t>
            </a:r>
          </a:p>
          <a:p>
            <a:pPr marL="342900" indent="-342900">
              <a:lnSpc>
                <a:spcPct val="100000"/>
              </a:lnSpc>
              <a:buFont typeface="Arial" panose="020B0604020202020204" pitchFamily="34" charset="0"/>
              <a:buChar char="•"/>
              <a:defRPr/>
            </a:pPr>
            <a:r>
              <a:rPr lang="en-PH" sz="2200" dirty="0">
                <a:latin typeface="Calibri" panose="020F0502020204030204" pitchFamily="34" charset="0"/>
                <a:cs typeface="Calibri" panose="020F0502020204030204" pitchFamily="34" charset="0"/>
              </a:rPr>
              <a:t>What worked well?</a:t>
            </a:r>
          </a:p>
          <a:p>
            <a:pPr marL="342900" indent="-342900">
              <a:lnSpc>
                <a:spcPct val="100000"/>
              </a:lnSpc>
              <a:buFont typeface="Arial" panose="020B0604020202020204" pitchFamily="34" charset="0"/>
              <a:buChar char="•"/>
              <a:defRPr/>
            </a:pPr>
            <a:r>
              <a:rPr lang="en-PH" sz="2200" dirty="0">
                <a:latin typeface="Calibri" panose="020F0502020204030204" pitchFamily="34" charset="0"/>
                <a:cs typeface="Calibri" panose="020F0502020204030204" pitchFamily="34" charset="0"/>
              </a:rPr>
              <a:t>How did it feel to try new strategies?</a:t>
            </a:r>
          </a:p>
          <a:p>
            <a:pPr marL="342900" indent="-342900">
              <a:lnSpc>
                <a:spcPct val="100000"/>
              </a:lnSpc>
              <a:buFont typeface="Arial" panose="020B0604020202020204" pitchFamily="34" charset="0"/>
              <a:buChar char="•"/>
              <a:defRPr/>
            </a:pPr>
            <a:r>
              <a:rPr lang="en-PH" sz="2200" dirty="0">
                <a:latin typeface="Calibri" panose="020F0502020204030204" pitchFamily="34" charset="0"/>
                <a:cs typeface="Calibri" panose="020F0502020204030204" pitchFamily="34" charset="0"/>
              </a:rPr>
              <a:t>How could these strategies help you in real life?</a:t>
            </a:r>
          </a:p>
        </p:txBody>
      </p:sp>
    </p:spTree>
    <p:extLst>
      <p:ext uri="{BB962C8B-B14F-4D97-AF65-F5344CB8AC3E}">
        <p14:creationId xmlns:p14="http://schemas.microsoft.com/office/powerpoint/2010/main" val="841873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60EE-ABEE-FC88-98CD-2E4648991B78}"/>
            </a:ext>
          </a:extLst>
        </p:cNvPr>
        <p:cNvGrpSpPr/>
        <p:nvPr/>
      </p:nvGrpSpPr>
      <p:grpSpPr>
        <a:xfrm>
          <a:off x="0" y="0"/>
          <a:ext cx="0" cy="0"/>
          <a:chOff x="0" y="0"/>
          <a:chExt cx="0" cy="0"/>
        </a:xfrm>
      </p:grpSpPr>
      <p:sp>
        <p:nvSpPr>
          <p:cNvPr id="15" name="Text Placeholder 4">
            <a:extLst>
              <a:ext uri="{FF2B5EF4-FFF2-40B4-BE49-F238E27FC236}">
                <a16:creationId xmlns:a16="http://schemas.microsoft.com/office/drawing/2014/main" id="{97A7B2F6-5E4A-B75E-18D6-7DFFFCFAC3DB}"/>
              </a:ext>
            </a:extLst>
          </p:cNvPr>
          <p:cNvSpPr>
            <a:spLocks noGrp="1"/>
          </p:cNvSpPr>
          <p:nvPr>
            <p:ph type="body" sz="quarter" idx="18"/>
          </p:nvPr>
        </p:nvSpPr>
        <p:spPr>
          <a:xfrm>
            <a:off x="528134" y="1876698"/>
            <a:ext cx="3271970" cy="1049221"/>
          </a:xfrm>
        </p:spPr>
        <p:txBody>
          <a:bodyPr/>
          <a:lstStyle/>
          <a:p>
            <a:pPr>
              <a:lnSpc>
                <a:spcPct val="100000"/>
              </a:lnSpc>
            </a:pPr>
            <a:r>
              <a:rPr lang="en-US" dirty="0"/>
              <a:t>Building Confidence &amp; Resilience</a:t>
            </a:r>
          </a:p>
        </p:txBody>
      </p:sp>
      <p:sp>
        <p:nvSpPr>
          <p:cNvPr id="16" name="Text Placeholder 5">
            <a:extLst>
              <a:ext uri="{FF2B5EF4-FFF2-40B4-BE49-F238E27FC236}">
                <a16:creationId xmlns:a16="http://schemas.microsoft.com/office/drawing/2014/main" id="{786F4845-92D9-0009-A02A-5C09D62C00C6}"/>
              </a:ext>
            </a:extLst>
          </p:cNvPr>
          <p:cNvSpPr>
            <a:spLocks noGrp="1"/>
          </p:cNvSpPr>
          <p:nvPr>
            <p:ph type="body" sz="quarter" idx="19"/>
          </p:nvPr>
        </p:nvSpPr>
        <p:spPr>
          <a:xfrm>
            <a:off x="544933" y="941779"/>
            <a:ext cx="2530776" cy="385564"/>
          </a:xfrm>
        </p:spPr>
        <p:txBody>
          <a:bodyPr/>
          <a:lstStyle/>
          <a:p>
            <a:r>
              <a:rPr lang="en-US" dirty="0"/>
              <a:t>Part 3: </a:t>
            </a:r>
          </a:p>
        </p:txBody>
      </p:sp>
      <p:sp>
        <p:nvSpPr>
          <p:cNvPr id="17" name="Text Placeholder 6">
            <a:extLst>
              <a:ext uri="{FF2B5EF4-FFF2-40B4-BE49-F238E27FC236}">
                <a16:creationId xmlns:a16="http://schemas.microsoft.com/office/drawing/2014/main" id="{6340F21D-C46B-EABD-1F84-56B2E5BC74A9}"/>
              </a:ext>
            </a:extLst>
          </p:cNvPr>
          <p:cNvSpPr>
            <a:spLocks noGrp="1"/>
          </p:cNvSpPr>
          <p:nvPr>
            <p:ph type="body" sz="quarter" idx="20"/>
          </p:nvPr>
        </p:nvSpPr>
        <p:spPr>
          <a:xfrm>
            <a:off x="4594468" y="475629"/>
            <a:ext cx="6961476" cy="6247864"/>
          </a:xfrm>
        </p:spPr>
        <p:txBody>
          <a:bodyPr>
            <a:spAutoFit/>
          </a:bodyPr>
          <a:lstStyle/>
          <a:p>
            <a:pPr marL="0" marR="0" lvl="0" indent="0" algn="l" defTabSz="914400" rtl="0" eaLnBrk="1" fontAlgn="auto" latinLnBrk="0" hangingPunct="1">
              <a:lnSpc>
                <a:spcPct val="100000"/>
              </a:lnSpc>
              <a:spcBef>
                <a:spcPts val="600"/>
              </a:spcBef>
              <a:buClrTx/>
              <a:buSzTx/>
              <a:buFont typeface="Arial" panose="020B0604020202020204" pitchFamily="34" charset="0"/>
              <a:buNone/>
              <a:tabLst/>
              <a:defRPr/>
            </a:pPr>
            <a:r>
              <a:rPr kumimoji="0" lang="en-PH" sz="2000" b="0" i="1" u="none" strike="noStrike" kern="1200" cap="none" spc="0" normalizeH="0" baseline="0" noProof="0" dirty="0">
                <a:ln>
                  <a:noFill/>
                </a:ln>
                <a:solidFill>
                  <a:srgbClr val="404040"/>
                </a:solidFill>
                <a:effectLst/>
                <a:uLnTx/>
                <a:uFillTx/>
                <a:latin typeface="Calibri" panose="020F0502020204030204" pitchFamily="34" charset="0"/>
                <a:cs typeface="Calibri" panose="020F0502020204030204" pitchFamily="34" charset="0"/>
              </a:rPr>
              <a:t>Time: 20 minutes</a:t>
            </a:r>
            <a:endParaRPr kumimoji="0" lang="en-PH" sz="2000" b="0" i="0" u="none" strike="noStrike" kern="1200" cap="none" spc="0" normalizeH="0" baseline="0" noProof="0" dirty="0">
              <a:ln>
                <a:noFill/>
              </a:ln>
              <a:solidFill>
                <a:srgbClr val="404040"/>
              </a:solidFill>
              <a:effectLst/>
              <a:uLnTx/>
              <a:uFillTx/>
              <a:latin typeface="Calibri" panose="020F0502020204030204" pitchFamily="34" charset="0"/>
              <a:cs typeface="Calibri" panose="020F0502020204030204" pitchFamily="34" charset="0"/>
            </a:endParaRPr>
          </a:p>
          <a:p>
            <a:pPr marL="347472" indent="-347472">
              <a:lnSpc>
                <a:spcPct val="100000"/>
              </a:lnSpc>
              <a:spcBef>
                <a:spcPts val="600"/>
              </a:spcBef>
              <a:buFont typeface="+mj-lt"/>
              <a:buAutoNum type="arabicPeriod"/>
              <a:defRPr/>
            </a:pPr>
            <a:r>
              <a:rPr lang="en-PH" sz="2000" b="1" dirty="0">
                <a:latin typeface="Calibri" panose="020F0502020204030204"/>
              </a:rPr>
              <a:t>Icebreaker: </a:t>
            </a:r>
            <a:r>
              <a:rPr lang="en-PH" sz="2000" dirty="0">
                <a:latin typeface="Calibri" panose="020F0502020204030204"/>
              </a:rPr>
              <a:t>Share one climate-friendly action you’ve tried.</a:t>
            </a:r>
          </a:p>
          <a:p>
            <a:pPr marL="347472" indent="-347472">
              <a:lnSpc>
                <a:spcPct val="100000"/>
              </a:lnSpc>
              <a:spcBef>
                <a:spcPts val="600"/>
              </a:spcBef>
              <a:buFont typeface="+mj-lt"/>
              <a:buAutoNum type="arabicPeriod"/>
              <a:defRPr/>
            </a:pPr>
            <a:r>
              <a:rPr lang="en-PH" sz="2000" b="1" dirty="0">
                <a:latin typeface="Calibri" panose="020F0502020204030204"/>
              </a:rPr>
              <a:t>Strengths &amp; Achievements: </a:t>
            </a:r>
            <a:r>
              <a:rPr lang="en-PH" sz="2000" dirty="0">
                <a:latin typeface="Calibri" panose="020F0502020204030204"/>
              </a:rPr>
              <a:t>Celebrate one personal win </a:t>
            </a:r>
            <a:br>
              <a:rPr lang="en-PH" sz="2000" dirty="0">
                <a:latin typeface="Calibri" panose="020F0502020204030204"/>
              </a:rPr>
            </a:br>
            <a:r>
              <a:rPr lang="en-PH" sz="2000" dirty="0">
                <a:latin typeface="Calibri" panose="020F0502020204030204"/>
              </a:rPr>
              <a:t>(big or small).</a:t>
            </a:r>
          </a:p>
          <a:p>
            <a:pPr marL="347472" indent="-347472">
              <a:lnSpc>
                <a:spcPct val="100000"/>
              </a:lnSpc>
              <a:spcBef>
                <a:spcPts val="600"/>
              </a:spcBef>
              <a:buFont typeface="+mj-lt"/>
              <a:buAutoNum type="arabicPeriod"/>
              <a:defRPr/>
            </a:pPr>
            <a:r>
              <a:rPr lang="en-PH" sz="2000" b="1" dirty="0">
                <a:latin typeface="Calibri" panose="020F0502020204030204"/>
              </a:rPr>
              <a:t>Identify Obstacles: </a:t>
            </a:r>
            <a:r>
              <a:rPr lang="en-PH" sz="2000" dirty="0">
                <a:latin typeface="Calibri" panose="020F0502020204030204"/>
              </a:rPr>
              <a:t>What holds you back? Fear of failure, online negativity, lack of time?</a:t>
            </a:r>
          </a:p>
          <a:p>
            <a:pPr marL="347472" indent="-347472">
              <a:lnSpc>
                <a:spcPct val="100000"/>
              </a:lnSpc>
              <a:spcBef>
                <a:spcPts val="600"/>
              </a:spcBef>
              <a:buFont typeface="+mj-lt"/>
              <a:buAutoNum type="arabicPeriod"/>
              <a:defRPr/>
            </a:pPr>
            <a:r>
              <a:rPr lang="en-PH" sz="2000" b="1" dirty="0">
                <a:latin typeface="Calibri" panose="020F0502020204030204"/>
              </a:rPr>
              <a:t>Create Affirmations: </a:t>
            </a:r>
            <a:r>
              <a:rPr lang="en-PH" sz="2000" dirty="0">
                <a:latin typeface="Calibri" panose="020F0502020204030204"/>
              </a:rPr>
              <a:t>Start with “My actions make a difference.”</a:t>
            </a:r>
          </a:p>
          <a:p>
            <a:pPr marL="347472" indent="-347472">
              <a:lnSpc>
                <a:spcPct val="100000"/>
              </a:lnSpc>
              <a:spcBef>
                <a:spcPts val="600"/>
              </a:spcBef>
              <a:buFont typeface="+mj-lt"/>
              <a:buAutoNum type="arabicPeriod"/>
              <a:defRPr/>
            </a:pPr>
            <a:r>
              <a:rPr lang="en-PH" sz="2000" b="1" dirty="0" err="1">
                <a:latin typeface="Calibri" panose="020F0502020204030204"/>
              </a:rPr>
              <a:t>Visualisation</a:t>
            </a:r>
            <a:r>
              <a:rPr lang="en-PH" sz="2000" b="1" dirty="0">
                <a:latin typeface="Calibri" panose="020F0502020204030204"/>
              </a:rPr>
              <a:t>: </a:t>
            </a:r>
            <a:r>
              <a:rPr lang="en-PH" sz="2000" dirty="0">
                <a:latin typeface="Calibri" panose="020F0502020204030204"/>
              </a:rPr>
              <a:t>Close your eyes – picture yourself leading a climate project that inspires others.</a:t>
            </a:r>
          </a:p>
          <a:p>
            <a:pPr marL="347472" indent="-347472">
              <a:lnSpc>
                <a:spcPct val="100000"/>
              </a:lnSpc>
              <a:spcBef>
                <a:spcPts val="600"/>
              </a:spcBef>
              <a:buFont typeface="+mj-lt"/>
              <a:buAutoNum type="arabicPeriod"/>
              <a:defRPr/>
            </a:pPr>
            <a:r>
              <a:rPr lang="en-PH" sz="2000" b="1" dirty="0">
                <a:latin typeface="Calibri" panose="020F0502020204030204"/>
              </a:rPr>
              <a:t>Role Model Story: </a:t>
            </a:r>
            <a:r>
              <a:rPr lang="en-PH" sz="2000" dirty="0">
                <a:latin typeface="Calibri" panose="020F0502020204030204"/>
              </a:rPr>
              <a:t>Share the story of a young climate activist who overcame setbacks. (Examples: Greta Thunberg’s first solo school strike, Leah Namugerwa’s youth-led campaigns in Uganda, or perhaps an example from the Planet Pulse Climate Stories (Link here when published).</a:t>
            </a:r>
          </a:p>
          <a:p>
            <a:pPr marL="347472" indent="-347472">
              <a:lnSpc>
                <a:spcPct val="100000"/>
              </a:lnSpc>
              <a:spcBef>
                <a:spcPts val="600"/>
              </a:spcBef>
              <a:buFont typeface="+mj-lt"/>
              <a:buAutoNum type="arabicPeriod"/>
              <a:defRPr/>
            </a:pPr>
            <a:r>
              <a:rPr lang="en-PH" sz="2000" b="1" dirty="0">
                <a:latin typeface="Calibri" panose="020F0502020204030204"/>
              </a:rPr>
              <a:t>Set a Small Goal: </a:t>
            </a:r>
            <a:r>
              <a:rPr lang="en-PH" sz="2000" dirty="0">
                <a:latin typeface="Calibri" panose="020F0502020204030204"/>
              </a:rPr>
              <a:t>Write down one achievable action for the next month.</a:t>
            </a:r>
          </a:p>
          <a:p>
            <a:pPr marL="347472" indent="-347472">
              <a:lnSpc>
                <a:spcPct val="100000"/>
              </a:lnSpc>
              <a:spcBef>
                <a:spcPts val="600"/>
              </a:spcBef>
              <a:buFont typeface="+mj-lt"/>
              <a:buAutoNum type="arabicPeriod"/>
              <a:defRPr/>
            </a:pPr>
            <a:r>
              <a:rPr lang="en-PH" sz="2000" b="1" dirty="0">
                <a:latin typeface="Calibri" panose="020F0502020204030204"/>
              </a:rPr>
              <a:t>Closing Circle: </a:t>
            </a:r>
            <a:r>
              <a:rPr lang="en-PH" sz="2000" dirty="0">
                <a:latin typeface="Calibri" panose="020F0502020204030204"/>
              </a:rPr>
              <a:t>Invite each person to share one takeaway.</a:t>
            </a:r>
          </a:p>
        </p:txBody>
      </p:sp>
    </p:spTree>
    <p:extLst>
      <p:ext uri="{BB962C8B-B14F-4D97-AF65-F5344CB8AC3E}">
        <p14:creationId xmlns:p14="http://schemas.microsoft.com/office/powerpoint/2010/main" val="16296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D92CB2C5-0AFF-2003-57D4-9955C9090E2B}"/>
              </a:ext>
            </a:extLst>
          </p:cNvPr>
          <p:cNvPicPr>
            <a:picLocks noGrp="1" noChangeAspect="1"/>
          </p:cNvPicPr>
          <p:nvPr>
            <p:ph type="pic" sz="quarter" idx="34"/>
          </p:nvPr>
        </p:nvPicPr>
        <p:blipFill rotWithShape="1">
          <a:blip r:embed="rId2">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BB2DDD01-3509-D0C7-4B9C-8F83A8F1369F}"/>
              </a:ext>
            </a:extLst>
          </p:cNvPr>
          <p:cNvSpPr>
            <a:spLocks noGrp="1"/>
          </p:cNvSpPr>
          <p:nvPr>
            <p:ph type="body" sz="quarter" idx="19"/>
          </p:nvPr>
        </p:nvSpPr>
        <p:spPr>
          <a:xfrm>
            <a:off x="615950" y="3984625"/>
            <a:ext cx="3032685" cy="385763"/>
          </a:xfrm>
        </p:spPr>
        <p:txBody>
          <a:bodyPr/>
          <a:lstStyle/>
          <a:p>
            <a:r>
              <a:rPr lang="en-US" dirty="0"/>
              <a:t>Wrap-Up</a:t>
            </a:r>
          </a:p>
        </p:txBody>
      </p:sp>
      <p:sp>
        <p:nvSpPr>
          <p:cNvPr id="18" name="Text Placeholder 5">
            <a:extLst>
              <a:ext uri="{FF2B5EF4-FFF2-40B4-BE49-F238E27FC236}">
                <a16:creationId xmlns:a16="http://schemas.microsoft.com/office/drawing/2014/main" id="{D5408E8E-23BF-754E-A1F0-EDCEF9AC8DB6}"/>
              </a:ext>
            </a:extLst>
          </p:cNvPr>
          <p:cNvSpPr>
            <a:spLocks noGrp="1"/>
          </p:cNvSpPr>
          <p:nvPr>
            <p:ph type="body" sz="quarter" idx="20"/>
          </p:nvPr>
        </p:nvSpPr>
        <p:spPr>
          <a:xfrm>
            <a:off x="7946950" y="642939"/>
            <a:ext cx="3608993" cy="5453458"/>
          </a:xfrm>
        </p:spPr>
        <p:txBody>
          <a:bodyPr anchor="ctr"/>
          <a:lstStyle/>
          <a:p>
            <a:pPr marL="342900" indent="-342900">
              <a:lnSpc>
                <a:spcPct val="100000"/>
              </a:lnSpc>
              <a:buFont typeface="Arial" panose="020B0604020202020204" pitchFamily="34" charset="0"/>
              <a:buChar char="•"/>
              <a:defRPr/>
            </a:pPr>
            <a:r>
              <a:rPr lang="en-US" sz="2200" b="1" dirty="0">
                <a:latin typeface="Calibri" panose="020F0502020204030204" pitchFamily="34" charset="0"/>
                <a:cs typeface="Calibri" panose="020F0502020204030204" pitchFamily="34" charset="0"/>
              </a:rPr>
              <a:t>Ask: </a:t>
            </a:r>
            <a:r>
              <a:rPr lang="en-US" sz="2200" dirty="0">
                <a:latin typeface="Calibri" panose="020F0502020204030204" pitchFamily="34" charset="0"/>
                <a:cs typeface="Calibri" panose="020F0502020204030204" pitchFamily="34" charset="0"/>
              </a:rPr>
              <a:t>What one strategy from today will you take with you?</a:t>
            </a:r>
          </a:p>
          <a:p>
            <a:pPr marL="342900" indent="-342900">
              <a:lnSpc>
                <a:spcPct val="100000"/>
              </a:lnSpc>
              <a:buFont typeface="Arial" panose="020B0604020202020204" pitchFamily="34" charset="0"/>
              <a:buChar char="•"/>
              <a:defRPr/>
            </a:pPr>
            <a:r>
              <a:rPr lang="en-US" sz="2200" b="1" dirty="0" err="1">
                <a:latin typeface="Calibri" panose="020F0502020204030204" pitchFamily="34" charset="0"/>
                <a:cs typeface="Calibri" panose="020F0502020204030204" pitchFamily="34" charset="0"/>
              </a:rPr>
              <a:t>Emphasise</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resilience is like a muscle – the more you use it, the stronger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it gets.</a:t>
            </a:r>
          </a:p>
          <a:p>
            <a:pPr marL="342900" indent="-342900">
              <a:lnSpc>
                <a:spcPct val="100000"/>
              </a:lnSpc>
              <a:buFont typeface="Arial" panose="020B0604020202020204" pitchFamily="34" charset="0"/>
              <a:buChar char="•"/>
              <a:defRPr/>
            </a:pPr>
            <a:r>
              <a:rPr lang="en-US" sz="2200" b="1" dirty="0">
                <a:latin typeface="Calibri" panose="020F0502020204030204" pitchFamily="34" charset="0"/>
                <a:cs typeface="Calibri" panose="020F0502020204030204" pitchFamily="34" charset="0"/>
              </a:rPr>
              <a:t>Encourage: </a:t>
            </a:r>
            <a:r>
              <a:rPr lang="en-US" sz="2200" dirty="0">
                <a:latin typeface="Calibri" panose="020F0502020204030204" pitchFamily="34" charset="0"/>
                <a:cs typeface="Calibri" panose="020F0502020204030204" pitchFamily="34" charset="0"/>
              </a:rPr>
              <a:t>revisit today’s goals in one month to check progress.</a:t>
            </a:r>
          </a:p>
        </p:txBody>
      </p:sp>
    </p:spTree>
    <p:extLst>
      <p:ext uri="{BB962C8B-B14F-4D97-AF65-F5344CB8AC3E}">
        <p14:creationId xmlns:p14="http://schemas.microsoft.com/office/powerpoint/2010/main" val="2505115009"/>
      </p:ext>
    </p:extLst>
  </p:cSld>
  <p:clrMapOvr>
    <a:masterClrMapping/>
  </p:clrMapOvr>
</p:sld>
</file>

<file path=ppt/theme/theme1.xml><?xml version="1.0" encoding="utf-8"?>
<a:theme xmlns:a="http://schemas.openxmlformats.org/drawingml/2006/main" name="Office Theme">
  <a:themeElements>
    <a:clrScheme name="Custom 8">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3C245"/>
      </a:hlink>
      <a:folHlink>
        <a:srgbClr val="83C24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3774</TotalTime>
  <Words>740</Words>
  <Application>Microsoft Office PowerPoint</Application>
  <PresentationFormat>Widescreen</PresentationFormat>
  <Paragraphs>92</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217</cp:revision>
  <dcterms:created xsi:type="dcterms:W3CDTF">2020-10-14T13:32:04Z</dcterms:created>
  <dcterms:modified xsi:type="dcterms:W3CDTF">2026-06-25T07:29:38Z</dcterms:modified>
</cp:coreProperties>
</file>