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828" r:id="rId4"/>
  </p:sldMasterIdLst>
  <p:notesMasterIdLst>
    <p:notesMasterId r:id="rId55"/>
  </p:notesMasterIdLst>
  <p:sldIdLst>
    <p:sldId id="4299" r:id="rId5"/>
    <p:sldId id="4301" r:id="rId6"/>
    <p:sldId id="4302" r:id="rId7"/>
    <p:sldId id="4341" r:id="rId8"/>
    <p:sldId id="4352" r:id="rId9"/>
    <p:sldId id="4351" r:id="rId10"/>
    <p:sldId id="4353" r:id="rId11"/>
    <p:sldId id="4306" r:id="rId12"/>
    <p:sldId id="4354" r:id="rId13"/>
    <p:sldId id="4311" r:id="rId14"/>
    <p:sldId id="4356" r:id="rId15"/>
    <p:sldId id="4355" r:id="rId16"/>
    <p:sldId id="4323" r:id="rId17"/>
    <p:sldId id="4318" r:id="rId18"/>
    <p:sldId id="4357" r:id="rId19"/>
    <p:sldId id="4358" r:id="rId20"/>
    <p:sldId id="4359" r:id="rId21"/>
    <p:sldId id="4319" r:id="rId22"/>
    <p:sldId id="4312" r:id="rId23"/>
    <p:sldId id="4324" r:id="rId24"/>
    <p:sldId id="4325" r:id="rId25"/>
    <p:sldId id="4326" r:id="rId26"/>
    <p:sldId id="4304" r:id="rId27"/>
    <p:sldId id="4327" r:id="rId28"/>
    <p:sldId id="4328" r:id="rId29"/>
    <p:sldId id="4329" r:id="rId30"/>
    <p:sldId id="4330" r:id="rId31"/>
    <p:sldId id="4331" r:id="rId32"/>
    <p:sldId id="4332" r:id="rId33"/>
    <p:sldId id="4333" r:id="rId34"/>
    <p:sldId id="4334" r:id="rId35"/>
    <p:sldId id="4335" r:id="rId36"/>
    <p:sldId id="4360" r:id="rId37"/>
    <p:sldId id="4361" r:id="rId38"/>
    <p:sldId id="4362" r:id="rId39"/>
    <p:sldId id="4337" r:id="rId40"/>
    <p:sldId id="4338" r:id="rId41"/>
    <p:sldId id="4339" r:id="rId42"/>
    <p:sldId id="4340" r:id="rId43"/>
    <p:sldId id="4342" r:id="rId44"/>
    <p:sldId id="4343" r:id="rId45"/>
    <p:sldId id="4344" r:id="rId46"/>
    <p:sldId id="4345" r:id="rId47"/>
    <p:sldId id="4346" r:id="rId48"/>
    <p:sldId id="4347" r:id="rId49"/>
    <p:sldId id="4363" r:id="rId50"/>
    <p:sldId id="4348" r:id="rId51"/>
    <p:sldId id="4349" r:id="rId52"/>
    <p:sldId id="4350" r:id="rId53"/>
    <p:sldId id="4314" r:id="rId5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EFAF3"/>
    <a:srgbClr val="6EAF65"/>
    <a:srgbClr val="1F8E47"/>
    <a:srgbClr val="84C245"/>
    <a:srgbClr val="EE4F27"/>
    <a:srgbClr val="5398A2"/>
    <a:srgbClr val="BFE6F9"/>
    <a:srgbClr val="FCC6A2"/>
    <a:srgbClr val="78C84C"/>
    <a:srgbClr val="40404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5DE2A2D-2933-44EB-A265-9F6A41F959C3}" v="2391" dt="2025-08-11T11:24:27.771"/>
    <p1510:client id="{493F74E9-E3A8-4E37-9D30-CEA70784B294}" v="21" dt="2025-08-11T13:28:23.061"/>
    <p1510:client id="{8AEB561F-C117-4C58-BDD3-5242222F8D88}" v="2612" dt="2025-08-11T03:21:50.788"/>
    <p1510:client id="{B964517B-0A1C-4328-9175-FB5CD8098E28}" v="34" dt="2025-08-11T09:00:20.697"/>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41"/>
    <p:restoredTop sz="95082"/>
  </p:normalViewPr>
  <p:slideViewPr>
    <p:cSldViewPr snapToGrid="0" snapToObjects="1">
      <p:cViewPr varScale="1">
        <p:scale>
          <a:sx n="63" d="100"/>
          <a:sy n="63" d="100"/>
        </p:scale>
        <p:origin x="804" y="32"/>
      </p:cViewPr>
      <p:guideLst/>
    </p:cSldViewPr>
  </p:slideViewPr>
  <p:outlineViewPr>
    <p:cViewPr>
      <p:scale>
        <a:sx n="33" d="100"/>
        <a:sy n="33" d="100"/>
      </p:scale>
      <p:origin x="0" y="0"/>
    </p:cViewPr>
  </p:outlineViewPr>
  <p:notesTextViewPr>
    <p:cViewPr>
      <p:scale>
        <a:sx n="1" d="1"/>
        <a:sy n="1" d="1"/>
      </p:scale>
      <p:origin x="0" y="0"/>
    </p:cViewPr>
  </p:notesTextViewPr>
  <p:sorterViewPr>
    <p:cViewPr varScale="1">
      <p:scale>
        <a:sx n="1" d="1"/>
        <a:sy n="1" d="1"/>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notesMaster" Target="notesMasters/notesMaster1.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theme" Target="theme/theme1.xml"/><Relationship Id="rId5" Type="http://schemas.openxmlformats.org/officeDocument/2006/relationships/slide" Target="slides/slide1.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presProps" Target="presProps.xml"/><Relationship Id="rId8" Type="http://schemas.openxmlformats.org/officeDocument/2006/relationships/slide" Target="slides/slide4.xml"/><Relationship Id="rId51" Type="http://schemas.openxmlformats.org/officeDocument/2006/relationships/slide" Target="slides/slide47.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tableStyles" Target="tableStyles.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viewProps" Target="viewProps.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microsoft.com/office/2015/10/relationships/revisionInfo" Target="revisionInfo.xml"/></Relationships>
</file>

<file path=ppt/diagrams/_rels/data5.xml.rels><?xml version="1.0" encoding="UTF-8" standalone="yes"?>
<Relationships xmlns="http://schemas.openxmlformats.org/package/2006/relationships"><Relationship Id="rId3" Type="http://schemas.openxmlformats.org/officeDocument/2006/relationships/image" Target="../media/image78.jpeg"/><Relationship Id="rId2" Type="http://schemas.openxmlformats.org/officeDocument/2006/relationships/image" Target="../media/image77.jpeg"/><Relationship Id="rId1" Type="http://schemas.openxmlformats.org/officeDocument/2006/relationships/image" Target="../media/image76.png"/></Relationships>
</file>

<file path=ppt/diagrams/_rels/data9.xml.rels><?xml version="1.0" encoding="UTF-8" standalone="yes"?>
<Relationships xmlns="http://schemas.openxmlformats.org/package/2006/relationships"><Relationship Id="rId3" Type="http://schemas.openxmlformats.org/officeDocument/2006/relationships/image" Target="../media/image99.png"/><Relationship Id="rId2" Type="http://schemas.openxmlformats.org/officeDocument/2006/relationships/image" Target="../media/image98.png"/><Relationship Id="rId1" Type="http://schemas.openxmlformats.org/officeDocument/2006/relationships/image" Target="../media/image97.png"/></Relationships>
</file>

<file path=ppt/diagrams/_rels/drawing5.xml.rels><?xml version="1.0" encoding="UTF-8" standalone="yes"?>
<Relationships xmlns="http://schemas.openxmlformats.org/package/2006/relationships"><Relationship Id="rId3" Type="http://schemas.openxmlformats.org/officeDocument/2006/relationships/image" Target="../media/image78.jpeg"/><Relationship Id="rId2" Type="http://schemas.openxmlformats.org/officeDocument/2006/relationships/image" Target="../media/image77.jpeg"/><Relationship Id="rId1" Type="http://schemas.openxmlformats.org/officeDocument/2006/relationships/image" Target="../media/image76.png"/></Relationships>
</file>

<file path=ppt/diagrams/_rels/drawing9.xml.rels><?xml version="1.0" encoding="UTF-8" standalone="yes"?>
<Relationships xmlns="http://schemas.openxmlformats.org/package/2006/relationships"><Relationship Id="rId3" Type="http://schemas.openxmlformats.org/officeDocument/2006/relationships/image" Target="../media/image99.png"/><Relationship Id="rId2" Type="http://schemas.openxmlformats.org/officeDocument/2006/relationships/image" Target="../media/image98.png"/><Relationship Id="rId1" Type="http://schemas.openxmlformats.org/officeDocument/2006/relationships/image" Target="../media/image97.png"/></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3_4">
  <dgm:title val=""/>
  <dgm:desc val=""/>
  <dgm:catLst>
    <dgm:cat type="accent3" pri="11400"/>
  </dgm:catLst>
  <dgm:styleLbl name="node0">
    <dgm:fillClrLst meth="cycle">
      <a:schemeClr val="accent3">
        <a:shade val="60000"/>
      </a:schemeClr>
    </dgm:fillClrLst>
    <dgm:linClrLst meth="repeat">
      <a:schemeClr val="lt1"/>
    </dgm:linClrLst>
    <dgm:effectClrLst/>
    <dgm:txLinClrLst/>
    <dgm:txFillClrLst/>
    <dgm:txEffectClrLst/>
  </dgm:styleLbl>
  <dgm:styleLbl name="node1">
    <dgm:fillClrLst meth="cycle">
      <a:schemeClr val="accent3">
        <a:shade val="50000"/>
      </a:schemeClr>
      <a:schemeClr val="accent3">
        <a:tint val="55000"/>
      </a:schemeClr>
    </dgm:fillClrLst>
    <dgm:linClrLst meth="repeat">
      <a:schemeClr val="lt1"/>
    </dgm:linClrLst>
    <dgm:effectClrLst/>
    <dgm:txLinClrLst/>
    <dgm:txFillClrLst/>
    <dgm:txEffectClrLst/>
  </dgm:styleLbl>
  <dgm:styleLbl name="alignNode1">
    <dgm:fillClrLst meth="cycle">
      <a:schemeClr val="accent3">
        <a:shade val="50000"/>
      </a:schemeClr>
      <a:schemeClr val="accent3">
        <a:tint val="55000"/>
      </a:schemeClr>
    </dgm:fillClrLst>
    <dgm:linClrLst meth="cycle">
      <a:schemeClr val="accent3">
        <a:shade val="50000"/>
      </a:schemeClr>
      <a:schemeClr val="accent3">
        <a:tint val="55000"/>
      </a:schemeClr>
    </dgm:linClrLst>
    <dgm:effectClrLst/>
    <dgm:txLinClrLst/>
    <dgm:txFillClrLst/>
    <dgm:txEffectClrLst/>
  </dgm:styleLbl>
  <dgm:styleLbl name="lnNode1">
    <dgm:fillClrLst meth="cycle">
      <a:schemeClr val="accent3">
        <a:shade val="50000"/>
      </a:schemeClr>
      <a:schemeClr val="accent3">
        <a:tint val="55000"/>
      </a:schemeClr>
    </dgm:fillClrLst>
    <dgm:linClrLst meth="repeat">
      <a:schemeClr val="lt1"/>
    </dgm:linClrLst>
    <dgm:effectClrLst/>
    <dgm:txLinClrLst/>
    <dgm:txFillClrLst/>
    <dgm:txEffectClrLst/>
  </dgm:styleLbl>
  <dgm:styleLbl name="vennNode1">
    <dgm:fillClrLst meth="cycle">
      <a:schemeClr val="accent3">
        <a:shade val="80000"/>
        <a:alpha val="50000"/>
      </a:schemeClr>
      <a:schemeClr val="accent3">
        <a:tint val="50000"/>
        <a:alpha val="50000"/>
      </a:schemeClr>
    </dgm:fillClrLst>
    <dgm:linClrLst meth="repeat">
      <a:schemeClr val="lt1"/>
    </dgm:linClrLst>
    <dgm:effectClrLst/>
    <dgm:txLinClrLst/>
    <dgm:txFillClrLst/>
    <dgm:txEffectClrLst/>
  </dgm:styleLbl>
  <dgm:styleLbl name="node2">
    <dgm:fillClrLst>
      <a:schemeClr val="accent3">
        <a:shade val="80000"/>
      </a:schemeClr>
    </dgm:fillClrLst>
    <dgm:linClrLst meth="repeat">
      <a:schemeClr val="lt1"/>
    </dgm:linClrLst>
    <dgm:effectClrLst/>
    <dgm:txLinClrLst/>
    <dgm:txFillClrLst/>
    <dgm:txEffectClrLst/>
  </dgm:styleLbl>
  <dgm:styleLbl name="node3">
    <dgm:fillClrLst>
      <a:schemeClr val="accent3">
        <a:tint val="99000"/>
      </a:schemeClr>
    </dgm:fillClrLst>
    <dgm:linClrLst meth="repeat">
      <a:schemeClr val="lt1"/>
    </dgm:linClrLst>
    <dgm:effectClrLst/>
    <dgm:txLinClrLst/>
    <dgm:txFillClrLst/>
    <dgm:txEffectClrLst/>
  </dgm:styleLbl>
  <dgm:styleLbl name="node4">
    <dgm:fillClrLst>
      <a:schemeClr val="accent3">
        <a:tint val="70000"/>
      </a:schemeClr>
    </dgm:fillClrLst>
    <dgm:linClrLst meth="repeat">
      <a:schemeClr val="lt1"/>
    </dgm:linClrLst>
    <dgm:effectClrLst/>
    <dgm:txLinClrLst/>
    <dgm:txFillClrLst/>
    <dgm:txEffectClrLst/>
  </dgm:styleLbl>
  <dgm:styleLbl name="fgImgPlace1">
    <dgm:fillClrLst>
      <a:schemeClr val="accent3">
        <a:tint val="50000"/>
      </a:schemeClr>
      <a:schemeClr val="accent3">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3">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3">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3">
        <a:shade val="90000"/>
      </a:schemeClr>
      <a:schemeClr val="accent3">
        <a:tint val="50000"/>
      </a:schemeClr>
    </dgm:fillClrLst>
    <dgm:linClrLst meth="cycle">
      <a:schemeClr val="accent3">
        <a:shade val="90000"/>
      </a:schemeClr>
      <a:schemeClr val="accent3">
        <a:tint val="50000"/>
      </a:schemeClr>
    </dgm:linClrLst>
    <dgm:effectClrLst/>
    <dgm:txLinClrLst/>
    <dgm:txFillClrLst/>
    <dgm:txEffectClrLst/>
  </dgm:styleLbl>
  <dgm:styleLbl name="fgSibTrans2D1">
    <dgm:fillClrLst meth="cycle">
      <a:schemeClr val="accent3">
        <a:shade val="90000"/>
      </a:schemeClr>
      <a:schemeClr val="accent3">
        <a:tint val="50000"/>
      </a:schemeClr>
    </dgm:fillClrLst>
    <dgm:linClrLst meth="cycle">
      <a:schemeClr val="accent3">
        <a:shade val="90000"/>
      </a:schemeClr>
      <a:schemeClr val="accent3">
        <a:tint val="50000"/>
      </a:schemeClr>
    </dgm:linClrLst>
    <dgm:effectClrLst/>
    <dgm:txLinClrLst/>
    <dgm:txFillClrLst/>
    <dgm:txEffectClrLst/>
  </dgm:styleLbl>
  <dgm:styleLbl name="bgSibTrans2D1">
    <dgm:fillClrLst meth="cycle">
      <a:schemeClr val="accent3">
        <a:shade val="90000"/>
      </a:schemeClr>
      <a:schemeClr val="accent3">
        <a:tint val="50000"/>
      </a:schemeClr>
    </dgm:fillClrLst>
    <dgm:linClrLst meth="cycle">
      <a:schemeClr val="accent3">
        <a:shade val="90000"/>
      </a:schemeClr>
      <a:schemeClr val="accent3">
        <a:tint val="50000"/>
      </a:schemeClr>
    </dgm:linClrLst>
    <dgm:effectClrLst/>
    <dgm:txLinClrLst/>
    <dgm:txFillClrLst/>
    <dgm:txEffectClrLst/>
  </dgm:styleLbl>
  <dgm:styleLbl name="sibTrans1D1">
    <dgm:fillClrLst meth="cycle">
      <a:schemeClr val="accent3">
        <a:shade val="90000"/>
      </a:schemeClr>
      <a:schemeClr val="accent3">
        <a:tint val="50000"/>
      </a:schemeClr>
    </dgm:fillClrLst>
    <dgm:linClrLst meth="cycle">
      <a:schemeClr val="accent3">
        <a:shade val="90000"/>
      </a:schemeClr>
      <a:schemeClr val="accent3">
        <a:tint val="50000"/>
      </a:schemeClr>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accent3">
        <a:shade val="80000"/>
      </a:schemeClr>
    </dgm:fillClrLst>
    <dgm:linClrLst meth="repeat">
      <a:schemeClr val="lt1"/>
    </dgm:linClrLst>
    <dgm:effectClrLst/>
    <dgm:txLinClrLst/>
    <dgm:txFillClrLst/>
    <dgm:txEffectClrLst/>
  </dgm:styleLbl>
  <dgm:styleLbl name="asst1">
    <dgm:fillClrLst meth="repeat">
      <a:schemeClr val="accent3">
        <a:shade val="80000"/>
      </a:schemeClr>
    </dgm:fillClrLst>
    <dgm:linClrLst meth="repeat">
      <a:schemeClr val="lt1"/>
    </dgm:linClrLst>
    <dgm:effectClrLst/>
    <dgm:txLinClrLst/>
    <dgm:txFillClrLst/>
    <dgm:txEffectClrLst/>
  </dgm:styleLbl>
  <dgm:styleLbl name="asst2">
    <dgm:fillClrLst>
      <a:schemeClr val="accent3">
        <a:tint val="90000"/>
      </a:schemeClr>
    </dgm:fillClrLst>
    <dgm:linClrLst meth="repeat">
      <a:schemeClr val="lt1"/>
    </dgm:linClrLst>
    <dgm:effectClrLst/>
    <dgm:txLinClrLst/>
    <dgm:txFillClrLst/>
    <dgm:txEffectClrLst/>
  </dgm:styleLbl>
  <dgm:styleLbl name="asst3">
    <dgm:fillClrLst>
      <a:schemeClr val="accent3">
        <a:tint val="70000"/>
      </a:schemeClr>
    </dgm:fillClrLst>
    <dgm:linClrLst meth="repeat">
      <a:schemeClr val="lt1"/>
    </dgm:linClrLst>
    <dgm:effectClrLst/>
    <dgm:txLinClrLst/>
    <dgm:txFillClrLst/>
    <dgm:txEffectClrLst/>
  </dgm:styleLbl>
  <dgm:styleLbl name="asst4">
    <dgm:fillClrLst>
      <a:schemeClr val="accent3">
        <a:tint val="50000"/>
      </a:schemeClr>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shade val="80000"/>
      </a:schemeClr>
    </dgm:linClrLst>
    <dgm:effectClrLst/>
    <dgm:txLinClrLst/>
    <dgm:txFillClrLst/>
    <dgm:txEffectClrLst/>
  </dgm:styleLbl>
  <dgm:styleLbl name="parChTrans2D2">
    <dgm:fillClrLst meth="repeat">
      <a:schemeClr val="accent3">
        <a:tint val="90000"/>
      </a:schemeClr>
    </dgm:fillClrLst>
    <dgm:linClrLst meth="repeat">
      <a:schemeClr val="accent3">
        <a:tint val="90000"/>
      </a:schemeClr>
    </dgm:linClrLst>
    <dgm:effectClrLst/>
    <dgm:txLinClrLst/>
    <dgm:txFillClrLst/>
    <dgm:txEffectClrLst/>
  </dgm:styleLbl>
  <dgm:styleLbl name="parChTrans2D3">
    <dgm:fillClrLst meth="repeat">
      <a:schemeClr val="accent3">
        <a:tint val="70000"/>
      </a:schemeClr>
    </dgm:fillClrLst>
    <dgm:linClrLst meth="repeat">
      <a:schemeClr val="accent3">
        <a:tint val="70000"/>
      </a:schemeClr>
    </dgm:linClrLst>
    <dgm:effectClrLst/>
    <dgm:txLinClrLst/>
    <dgm:txFillClrLst/>
    <dgm:txEffectClrLst/>
  </dgm:styleLbl>
  <dgm:styleLbl name="parChTrans2D4">
    <dgm:fillClrLst meth="repeat">
      <a:schemeClr val="accent3">
        <a:tint val="50000"/>
      </a:schemeClr>
    </dgm:fillClrLst>
    <dgm:linClrLst meth="repeat">
      <a:schemeClr val="accent3">
        <a:tint val="50000"/>
      </a:schemeClr>
    </dgm:linClrLst>
    <dgm:effectClrLst/>
    <dgm:txLinClrLst/>
    <dgm:txFillClrLst meth="repeat">
      <a:schemeClr val="dk1"/>
    </dgm:txFillClrLst>
    <dgm:txEffectClrLst/>
  </dgm:styleLbl>
  <dgm:styleLbl name="parChTrans1D1">
    <dgm:fillClrLst meth="repeat">
      <a:schemeClr val="accent3">
        <a:shade val="80000"/>
      </a:schemeClr>
    </dgm:fillClrLst>
    <dgm:linClrLst meth="repeat">
      <a:schemeClr val="accent3">
        <a:shade val="80000"/>
      </a:schemeClr>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3">
        <a:tint val="90000"/>
      </a:schemeClr>
    </dgm:linClrLst>
    <dgm:effectClrLst/>
    <dgm:txLinClrLst/>
    <dgm:txFillClrLst meth="repeat">
      <a:schemeClr val="tx1"/>
    </dgm:txFillClrLst>
    <dgm:txEffectClrLst/>
  </dgm:styleLbl>
  <dgm:styleLbl name="parChTrans1D3">
    <dgm:fillClrLst meth="repeat">
      <a:schemeClr val="accent3">
        <a:tint val="70000"/>
      </a:schemeClr>
    </dgm:fillClrLst>
    <dgm:linClrLst meth="repeat">
      <a:schemeClr val="accent3">
        <a:tint val="70000"/>
      </a:schemeClr>
    </dgm:linClrLst>
    <dgm:effectClrLst/>
    <dgm:txLinClrLst/>
    <dgm:txFillClrLst meth="repeat">
      <a:schemeClr val="tx1"/>
    </dgm:txFillClrLst>
    <dgm:txEffectClrLst/>
  </dgm:styleLbl>
  <dgm:styleLbl name="parChTrans1D4">
    <dgm:fillClrLst meth="repeat">
      <a:schemeClr val="accent3">
        <a:tint val="50000"/>
      </a:schemeClr>
    </dgm:fillClrLst>
    <dgm:linClrLst meth="repeat">
      <a:schemeClr val="accent3">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55000"/>
      </a:schemeClr>
    </dgm:fillClrLst>
    <dgm:linClrLst meth="repeat">
      <a:schemeClr val="accent3">
        <a:alpha val="90000"/>
        <a:tint val="55000"/>
      </a:schemeClr>
    </dgm:linClrLst>
    <dgm:effectClrLst/>
    <dgm:txLinClrLst/>
    <dgm:txFillClrLst meth="repeat">
      <a:schemeClr val="dk1"/>
    </dgm:txFillClrLst>
    <dgm:txEffectClrLst/>
  </dgm:styleLbl>
  <dgm:styleLbl name="alignAccFollowNode1">
    <dgm:fillClrLst meth="repeat">
      <a:schemeClr val="accent3">
        <a:alpha val="90000"/>
        <a:tint val="55000"/>
      </a:schemeClr>
    </dgm:fillClrLst>
    <dgm:linClrLst meth="repeat">
      <a:schemeClr val="accent3">
        <a:alpha val="90000"/>
        <a:tint val="55000"/>
      </a:schemeClr>
    </dgm:linClrLst>
    <dgm:effectClrLst/>
    <dgm:txLinClrLst/>
    <dgm:txFillClrLst meth="repeat">
      <a:schemeClr val="dk1"/>
    </dgm:txFillClrLst>
    <dgm:txEffectClrLst/>
  </dgm:styleLbl>
  <dgm:styleLbl name="bgAccFollowNode1">
    <dgm:fillClrLst meth="repeat">
      <a:schemeClr val="accent3">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a:tint val="50000"/>
      </a:schemeClr>
    </dgm:linClrLst>
    <dgm:effectClrLst/>
    <dgm:txLinClrLst/>
    <dgm:txFillClrLst meth="repeat">
      <a:schemeClr val="dk1"/>
    </dgm:txFillClrLst>
    <dgm:txEffectClrLst/>
  </dgm:styleLbl>
  <dgm:styleLbl name="bgShp">
    <dgm:fillClrLst meth="repeat">
      <a:schemeClr val="accent3">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3">
        <a:tint val="50000"/>
        <a:alpha val="55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4_2">
  <dgm:title val=""/>
  <dgm:desc val=""/>
  <dgm:catLst>
    <dgm:cat type="accent4" pri="11200"/>
  </dgm:catLst>
  <dgm:styleLbl name="node0">
    <dgm:fillClrLst meth="repeat">
      <a:schemeClr val="accent4"/>
    </dgm:fillClrLst>
    <dgm:linClrLst meth="repeat">
      <a:schemeClr val="lt1"/>
    </dgm:linClrLst>
    <dgm:effectClrLst/>
    <dgm:txLinClrLst/>
    <dgm:txFillClrLst/>
    <dgm:txEffectClrLst/>
  </dgm:styleLbl>
  <dgm:styleLbl name="node1">
    <dgm:fillClrLst meth="repeat">
      <a:schemeClr val="accent4"/>
    </dgm:fillClrLst>
    <dgm:linClrLst meth="repeat">
      <a:schemeClr val="lt1"/>
    </dgm:linClrLst>
    <dgm:effectClrLst/>
    <dgm:txLinClrLst/>
    <dgm:txFillClrLst/>
    <dgm:txEffectClrLst/>
  </dgm:styleLbl>
  <dgm:styleLbl name="alignNode1">
    <dgm:fillClrLst meth="repeat">
      <a:schemeClr val="accent4"/>
    </dgm:fillClrLst>
    <dgm:linClrLst meth="repeat">
      <a:schemeClr val="accent4"/>
    </dgm:linClrLst>
    <dgm:effectClrLst/>
    <dgm:txLinClrLst/>
    <dgm:txFillClrLst/>
    <dgm:txEffectClrLst/>
  </dgm:styleLbl>
  <dgm:styleLbl name="lnNode1">
    <dgm:fillClrLst meth="repeat">
      <a:schemeClr val="accent4"/>
    </dgm:fillClrLst>
    <dgm:linClrLst meth="repeat">
      <a:schemeClr val="lt1"/>
    </dgm:linClrLst>
    <dgm:effectClrLst/>
    <dgm:txLinClrLst/>
    <dgm:txFillClrLst/>
    <dgm:txEffectClrLst/>
  </dgm:styleLbl>
  <dgm:styleLbl name="vennNode1">
    <dgm:fillClrLst meth="repeat">
      <a:schemeClr val="accent4">
        <a:alpha val="50000"/>
      </a:schemeClr>
    </dgm:fillClrLst>
    <dgm:linClrLst meth="repeat">
      <a:schemeClr val="lt1"/>
    </dgm:linClrLst>
    <dgm:effectClrLst/>
    <dgm:txLinClrLst/>
    <dgm:txFillClrLst/>
    <dgm:txEffectClrLst/>
  </dgm:styleLbl>
  <dgm:styleLbl name="node2">
    <dgm:fillClrLst meth="repeat">
      <a:schemeClr val="accent4"/>
    </dgm:fillClrLst>
    <dgm:linClrLst meth="repeat">
      <a:schemeClr val="lt1"/>
    </dgm:linClrLst>
    <dgm:effectClrLst/>
    <dgm:txLinClrLst/>
    <dgm:txFillClrLst/>
    <dgm:txEffectClrLst/>
  </dgm:styleLbl>
  <dgm:styleLbl name="node3">
    <dgm:fillClrLst meth="repeat">
      <a:schemeClr val="accent4"/>
    </dgm:fillClrLst>
    <dgm:linClrLst meth="repeat">
      <a:schemeClr val="lt1"/>
    </dgm:linClrLst>
    <dgm:effectClrLst/>
    <dgm:txLinClrLst/>
    <dgm:txFillClrLst/>
    <dgm:txEffectClrLst/>
  </dgm:styleLbl>
  <dgm:styleLbl name="node4">
    <dgm:fillClrLst meth="repeat">
      <a:schemeClr val="accent4"/>
    </dgm:fillClrLst>
    <dgm:linClrLst meth="repeat">
      <a:schemeClr val="lt1"/>
    </dgm:linClrLst>
    <dgm:effectClrLst/>
    <dgm:txLinClrLst/>
    <dgm:txFillClrLst/>
    <dgm:txEffectClrLst/>
  </dgm:styleLbl>
  <dgm:styleLbl name="f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4">
        <a:tint val="60000"/>
      </a:schemeClr>
    </dgm:fillClrLst>
    <dgm:linClrLst meth="repeat">
      <a:schemeClr val="accent4">
        <a:tint val="60000"/>
      </a:schemeClr>
    </dgm:linClrLst>
    <dgm:effectClrLst/>
    <dgm:txLinClrLst/>
    <dgm:txFillClrLst/>
    <dgm:txEffectClrLst/>
  </dgm:styleLbl>
  <dgm:styleLbl name="fgSibTrans2D1">
    <dgm:fillClrLst meth="repeat">
      <a:schemeClr val="accent4">
        <a:tint val="60000"/>
      </a:schemeClr>
    </dgm:fillClrLst>
    <dgm:linClrLst meth="repeat">
      <a:schemeClr val="accent4">
        <a:tint val="60000"/>
      </a:schemeClr>
    </dgm:linClrLst>
    <dgm:effectClrLst/>
    <dgm:txLinClrLst/>
    <dgm:txFillClrLst/>
    <dgm:txEffectClrLst/>
  </dgm:styleLbl>
  <dgm:styleLbl name="bgSibTrans2D1">
    <dgm:fillClrLst meth="repeat">
      <a:schemeClr val="accent4">
        <a:tint val="60000"/>
      </a:schemeClr>
    </dgm:fillClrLst>
    <dgm:linClrLst meth="repeat">
      <a:schemeClr val="accent4">
        <a:tint val="60000"/>
      </a:schemeClr>
    </dgm:linClrLst>
    <dgm:effectClrLst/>
    <dgm:txLinClrLst/>
    <dgm:txFillClrLst/>
    <dgm:txEffectClrLst/>
  </dgm:styleLbl>
  <dgm:styleLbl name="sibTrans1D1">
    <dgm:fillClrLst meth="repeat">
      <a:schemeClr val="accent4"/>
    </dgm:fillClrLst>
    <dgm:linClrLst meth="repeat">
      <a:schemeClr val="accent4"/>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dgm:linClrLst>
    <dgm:effectClrLst/>
    <dgm:txLinClrLst/>
    <dgm:txFillClrLst/>
    <dgm:txEffectClrLst/>
  </dgm:styleLbl>
  <dgm:styleLbl name="asst1">
    <dgm:fillClrLst meth="repeat">
      <a:schemeClr val="accent4"/>
    </dgm:fillClrLst>
    <dgm:linClrLst meth="repeat">
      <a:schemeClr val="lt1"/>
    </dgm:linClrLst>
    <dgm:effectClrLst/>
    <dgm:txLinClrLst/>
    <dgm:txFillClrLst/>
    <dgm:txEffectClrLst/>
  </dgm:styleLbl>
  <dgm:styleLbl name="asst2">
    <dgm:fillClrLst meth="repeat">
      <a:schemeClr val="accent4"/>
    </dgm:fillClrLst>
    <dgm:linClrLst meth="repeat">
      <a:schemeClr val="lt1"/>
    </dgm:linClrLst>
    <dgm:effectClrLst/>
    <dgm:txLinClrLst/>
    <dgm:txFillClrLst/>
    <dgm:txEffectClrLst/>
  </dgm:styleLbl>
  <dgm:styleLbl name="asst3">
    <dgm:fillClrLst meth="repeat">
      <a:schemeClr val="accent4"/>
    </dgm:fillClrLst>
    <dgm:linClrLst meth="repeat">
      <a:schemeClr val="lt1"/>
    </dgm:linClrLst>
    <dgm:effectClrLst/>
    <dgm:txLinClrLst/>
    <dgm:txFillClrLst/>
    <dgm:txEffectClrLst/>
  </dgm:styleLbl>
  <dgm:styleLbl name="asst4">
    <dgm:fillClrLst meth="repeat">
      <a:schemeClr val="accent4"/>
    </dgm:fillClrLst>
    <dgm:linClrLst meth="repeat">
      <a:schemeClr val="lt1"/>
    </dgm:linClrLst>
    <dgm:effectClrLst/>
    <dgm:txLinClrLst/>
    <dgm:txFillClrLst/>
    <dgm:txEffectClrLst/>
  </dgm:styleLbl>
  <dgm:styleLbl name="parChTrans2D1">
    <dgm:fillClrLst meth="repeat">
      <a:schemeClr val="accent4">
        <a:tint val="60000"/>
      </a:schemeClr>
    </dgm:fillClrLst>
    <dgm:linClrLst meth="repeat">
      <a:schemeClr val="accent4">
        <a:tint val="60000"/>
      </a:schemeClr>
    </dgm:linClrLst>
    <dgm:effectClrLst/>
    <dgm:txLinClrLst/>
    <dgm:txFillClrLst meth="repeat">
      <a:schemeClr val="lt1"/>
    </dgm:txFillClrLst>
    <dgm:txEffectClrLst/>
  </dgm:styleLbl>
  <dgm:styleLbl name="parChTrans2D2">
    <dgm:fillClrLst meth="repeat">
      <a:schemeClr val="accent4"/>
    </dgm:fillClrLst>
    <dgm:linClrLst meth="repeat">
      <a:schemeClr val="accent4"/>
    </dgm:linClrLst>
    <dgm:effectClrLst/>
    <dgm:txLinClrLst/>
    <dgm:txFillClrLst meth="repeat">
      <a:schemeClr val="lt1"/>
    </dgm:txFillClrLst>
    <dgm:txEffectClrLst/>
  </dgm:styleLbl>
  <dgm:styleLbl name="parChTrans2D3">
    <dgm:fillClrLst meth="repeat">
      <a:schemeClr val="accent4"/>
    </dgm:fillClrLst>
    <dgm:linClrLst meth="repeat">
      <a:schemeClr val="accent4"/>
    </dgm:linClrLst>
    <dgm:effectClrLst/>
    <dgm:txLinClrLst/>
    <dgm:txFillClrLst meth="repeat">
      <a:schemeClr val="lt1"/>
    </dgm:txFillClrLst>
    <dgm:txEffectClrLst/>
  </dgm:styleLbl>
  <dgm:styleLbl name="parChTrans2D4">
    <dgm:fillClrLst meth="repeat">
      <a:schemeClr val="accent4"/>
    </dgm:fillClrLst>
    <dgm:linClrLst meth="repeat">
      <a:schemeClr val="accent4"/>
    </dgm:linClrLst>
    <dgm:effectClrLst/>
    <dgm:txLinClrLst/>
    <dgm:txFillClrLst meth="repeat">
      <a:schemeClr val="lt1"/>
    </dgm:txFillClrLst>
    <dgm:txEffectClrLst/>
  </dgm:styleLbl>
  <dgm:styleLbl name="parChTrans1D1">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2">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3">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parChTrans1D4">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solidFgAcc1">
    <dgm:fillClrLst meth="repeat">
      <a:schemeClr val="lt1"/>
    </dgm:fillClrLst>
    <dgm:linClrLst meth="repeat">
      <a:schemeClr val="accent4"/>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align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b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accent4"/>
    </dgm:linClrLst>
    <dgm:effectClrLst/>
    <dgm:txLinClrLst/>
    <dgm:txFillClrLst meth="repeat">
      <a:schemeClr val="dk1"/>
    </dgm:txFillClrLst>
    <dgm:txEffectClrLst/>
  </dgm:styleLbl>
  <dgm:styleLbl name="dkBgShp">
    <dgm:fillClrLst meth="repeat">
      <a:schemeClr val="accent4">
        <a:shade val="80000"/>
      </a:schemeClr>
    </dgm:fillClrLst>
    <dgm:linClrLst meth="repeat">
      <a:schemeClr val="accent4"/>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4_2">
  <dgm:title val=""/>
  <dgm:desc val=""/>
  <dgm:catLst>
    <dgm:cat type="accent4" pri="11200"/>
  </dgm:catLst>
  <dgm:styleLbl name="node0">
    <dgm:fillClrLst meth="repeat">
      <a:schemeClr val="accent4"/>
    </dgm:fillClrLst>
    <dgm:linClrLst meth="repeat">
      <a:schemeClr val="lt1"/>
    </dgm:linClrLst>
    <dgm:effectClrLst/>
    <dgm:txLinClrLst/>
    <dgm:txFillClrLst/>
    <dgm:txEffectClrLst/>
  </dgm:styleLbl>
  <dgm:styleLbl name="node1">
    <dgm:fillClrLst meth="repeat">
      <a:schemeClr val="accent4"/>
    </dgm:fillClrLst>
    <dgm:linClrLst meth="repeat">
      <a:schemeClr val="lt1"/>
    </dgm:linClrLst>
    <dgm:effectClrLst/>
    <dgm:txLinClrLst/>
    <dgm:txFillClrLst/>
    <dgm:txEffectClrLst/>
  </dgm:styleLbl>
  <dgm:styleLbl name="alignNode1">
    <dgm:fillClrLst meth="repeat">
      <a:schemeClr val="accent4"/>
    </dgm:fillClrLst>
    <dgm:linClrLst meth="repeat">
      <a:schemeClr val="accent4"/>
    </dgm:linClrLst>
    <dgm:effectClrLst/>
    <dgm:txLinClrLst/>
    <dgm:txFillClrLst/>
    <dgm:txEffectClrLst/>
  </dgm:styleLbl>
  <dgm:styleLbl name="lnNode1">
    <dgm:fillClrLst meth="repeat">
      <a:schemeClr val="accent4"/>
    </dgm:fillClrLst>
    <dgm:linClrLst meth="repeat">
      <a:schemeClr val="lt1"/>
    </dgm:linClrLst>
    <dgm:effectClrLst/>
    <dgm:txLinClrLst/>
    <dgm:txFillClrLst/>
    <dgm:txEffectClrLst/>
  </dgm:styleLbl>
  <dgm:styleLbl name="vennNode1">
    <dgm:fillClrLst meth="repeat">
      <a:schemeClr val="accent4">
        <a:alpha val="50000"/>
      </a:schemeClr>
    </dgm:fillClrLst>
    <dgm:linClrLst meth="repeat">
      <a:schemeClr val="lt1"/>
    </dgm:linClrLst>
    <dgm:effectClrLst/>
    <dgm:txLinClrLst/>
    <dgm:txFillClrLst/>
    <dgm:txEffectClrLst/>
  </dgm:styleLbl>
  <dgm:styleLbl name="node2">
    <dgm:fillClrLst meth="repeat">
      <a:schemeClr val="accent4"/>
    </dgm:fillClrLst>
    <dgm:linClrLst meth="repeat">
      <a:schemeClr val="lt1"/>
    </dgm:linClrLst>
    <dgm:effectClrLst/>
    <dgm:txLinClrLst/>
    <dgm:txFillClrLst/>
    <dgm:txEffectClrLst/>
  </dgm:styleLbl>
  <dgm:styleLbl name="node3">
    <dgm:fillClrLst meth="repeat">
      <a:schemeClr val="accent4"/>
    </dgm:fillClrLst>
    <dgm:linClrLst meth="repeat">
      <a:schemeClr val="lt1"/>
    </dgm:linClrLst>
    <dgm:effectClrLst/>
    <dgm:txLinClrLst/>
    <dgm:txFillClrLst/>
    <dgm:txEffectClrLst/>
  </dgm:styleLbl>
  <dgm:styleLbl name="node4">
    <dgm:fillClrLst meth="repeat">
      <a:schemeClr val="accent4"/>
    </dgm:fillClrLst>
    <dgm:linClrLst meth="repeat">
      <a:schemeClr val="lt1"/>
    </dgm:linClrLst>
    <dgm:effectClrLst/>
    <dgm:txLinClrLst/>
    <dgm:txFillClrLst/>
    <dgm:txEffectClrLst/>
  </dgm:styleLbl>
  <dgm:styleLbl name="f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4">
        <a:tint val="60000"/>
      </a:schemeClr>
    </dgm:fillClrLst>
    <dgm:linClrLst meth="repeat">
      <a:schemeClr val="accent4">
        <a:tint val="60000"/>
      </a:schemeClr>
    </dgm:linClrLst>
    <dgm:effectClrLst/>
    <dgm:txLinClrLst/>
    <dgm:txFillClrLst/>
    <dgm:txEffectClrLst/>
  </dgm:styleLbl>
  <dgm:styleLbl name="fgSibTrans2D1">
    <dgm:fillClrLst meth="repeat">
      <a:schemeClr val="accent4">
        <a:tint val="60000"/>
      </a:schemeClr>
    </dgm:fillClrLst>
    <dgm:linClrLst meth="repeat">
      <a:schemeClr val="accent4">
        <a:tint val="60000"/>
      </a:schemeClr>
    </dgm:linClrLst>
    <dgm:effectClrLst/>
    <dgm:txLinClrLst/>
    <dgm:txFillClrLst/>
    <dgm:txEffectClrLst/>
  </dgm:styleLbl>
  <dgm:styleLbl name="bgSibTrans2D1">
    <dgm:fillClrLst meth="repeat">
      <a:schemeClr val="accent4">
        <a:tint val="60000"/>
      </a:schemeClr>
    </dgm:fillClrLst>
    <dgm:linClrLst meth="repeat">
      <a:schemeClr val="accent4">
        <a:tint val="60000"/>
      </a:schemeClr>
    </dgm:linClrLst>
    <dgm:effectClrLst/>
    <dgm:txLinClrLst/>
    <dgm:txFillClrLst/>
    <dgm:txEffectClrLst/>
  </dgm:styleLbl>
  <dgm:styleLbl name="sibTrans1D1">
    <dgm:fillClrLst meth="repeat">
      <a:schemeClr val="accent4"/>
    </dgm:fillClrLst>
    <dgm:linClrLst meth="repeat">
      <a:schemeClr val="accent4"/>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dgm:linClrLst>
    <dgm:effectClrLst/>
    <dgm:txLinClrLst/>
    <dgm:txFillClrLst/>
    <dgm:txEffectClrLst/>
  </dgm:styleLbl>
  <dgm:styleLbl name="asst1">
    <dgm:fillClrLst meth="repeat">
      <a:schemeClr val="accent4"/>
    </dgm:fillClrLst>
    <dgm:linClrLst meth="repeat">
      <a:schemeClr val="lt1"/>
    </dgm:linClrLst>
    <dgm:effectClrLst/>
    <dgm:txLinClrLst/>
    <dgm:txFillClrLst/>
    <dgm:txEffectClrLst/>
  </dgm:styleLbl>
  <dgm:styleLbl name="asst2">
    <dgm:fillClrLst meth="repeat">
      <a:schemeClr val="accent4"/>
    </dgm:fillClrLst>
    <dgm:linClrLst meth="repeat">
      <a:schemeClr val="lt1"/>
    </dgm:linClrLst>
    <dgm:effectClrLst/>
    <dgm:txLinClrLst/>
    <dgm:txFillClrLst/>
    <dgm:txEffectClrLst/>
  </dgm:styleLbl>
  <dgm:styleLbl name="asst3">
    <dgm:fillClrLst meth="repeat">
      <a:schemeClr val="accent4"/>
    </dgm:fillClrLst>
    <dgm:linClrLst meth="repeat">
      <a:schemeClr val="lt1"/>
    </dgm:linClrLst>
    <dgm:effectClrLst/>
    <dgm:txLinClrLst/>
    <dgm:txFillClrLst/>
    <dgm:txEffectClrLst/>
  </dgm:styleLbl>
  <dgm:styleLbl name="asst4">
    <dgm:fillClrLst meth="repeat">
      <a:schemeClr val="accent4"/>
    </dgm:fillClrLst>
    <dgm:linClrLst meth="repeat">
      <a:schemeClr val="lt1"/>
    </dgm:linClrLst>
    <dgm:effectClrLst/>
    <dgm:txLinClrLst/>
    <dgm:txFillClrLst/>
    <dgm:txEffectClrLst/>
  </dgm:styleLbl>
  <dgm:styleLbl name="parChTrans2D1">
    <dgm:fillClrLst meth="repeat">
      <a:schemeClr val="accent4">
        <a:tint val="60000"/>
      </a:schemeClr>
    </dgm:fillClrLst>
    <dgm:linClrLst meth="repeat">
      <a:schemeClr val="accent4">
        <a:tint val="60000"/>
      </a:schemeClr>
    </dgm:linClrLst>
    <dgm:effectClrLst/>
    <dgm:txLinClrLst/>
    <dgm:txFillClrLst meth="repeat">
      <a:schemeClr val="lt1"/>
    </dgm:txFillClrLst>
    <dgm:txEffectClrLst/>
  </dgm:styleLbl>
  <dgm:styleLbl name="parChTrans2D2">
    <dgm:fillClrLst meth="repeat">
      <a:schemeClr val="accent4"/>
    </dgm:fillClrLst>
    <dgm:linClrLst meth="repeat">
      <a:schemeClr val="accent4"/>
    </dgm:linClrLst>
    <dgm:effectClrLst/>
    <dgm:txLinClrLst/>
    <dgm:txFillClrLst meth="repeat">
      <a:schemeClr val="lt1"/>
    </dgm:txFillClrLst>
    <dgm:txEffectClrLst/>
  </dgm:styleLbl>
  <dgm:styleLbl name="parChTrans2D3">
    <dgm:fillClrLst meth="repeat">
      <a:schemeClr val="accent4"/>
    </dgm:fillClrLst>
    <dgm:linClrLst meth="repeat">
      <a:schemeClr val="accent4"/>
    </dgm:linClrLst>
    <dgm:effectClrLst/>
    <dgm:txLinClrLst/>
    <dgm:txFillClrLst meth="repeat">
      <a:schemeClr val="lt1"/>
    </dgm:txFillClrLst>
    <dgm:txEffectClrLst/>
  </dgm:styleLbl>
  <dgm:styleLbl name="parChTrans2D4">
    <dgm:fillClrLst meth="repeat">
      <a:schemeClr val="accent4"/>
    </dgm:fillClrLst>
    <dgm:linClrLst meth="repeat">
      <a:schemeClr val="accent4"/>
    </dgm:linClrLst>
    <dgm:effectClrLst/>
    <dgm:txLinClrLst/>
    <dgm:txFillClrLst meth="repeat">
      <a:schemeClr val="lt1"/>
    </dgm:txFillClrLst>
    <dgm:txEffectClrLst/>
  </dgm:styleLbl>
  <dgm:styleLbl name="parChTrans1D1">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2">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3">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parChTrans1D4">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solidFgAcc1">
    <dgm:fillClrLst meth="repeat">
      <a:schemeClr val="lt1"/>
    </dgm:fillClrLst>
    <dgm:linClrLst meth="repeat">
      <a:schemeClr val="accent4"/>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align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b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accent4"/>
    </dgm:linClrLst>
    <dgm:effectClrLst/>
    <dgm:txLinClrLst/>
    <dgm:txFillClrLst meth="repeat">
      <a:schemeClr val="dk1"/>
    </dgm:txFillClrLst>
    <dgm:txEffectClrLst/>
  </dgm:styleLbl>
  <dgm:styleLbl name="dkBgShp">
    <dgm:fillClrLst meth="repeat">
      <a:schemeClr val="accent4">
        <a:shade val="80000"/>
      </a:schemeClr>
    </dgm:fillClrLst>
    <dgm:linClrLst meth="repeat">
      <a:schemeClr val="accent4"/>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5">
  <dgm:title val=""/>
  <dgm:desc val=""/>
  <dgm:catLst>
    <dgm:cat type="accent1" pri="11500"/>
  </dgm:catLst>
  <dgm:styleLbl name="node0">
    <dgm:fillClrLst meth="cycle">
      <a:schemeClr val="accent1">
        <a:alpha val="80000"/>
      </a:schemeClr>
    </dgm:fillClrLst>
    <dgm:linClrLst meth="repeat">
      <a:schemeClr val="lt1"/>
    </dgm:linClrLst>
    <dgm:effectClrLst/>
    <dgm:txLinClrLst/>
    <dgm:txFillClrLst/>
    <dgm:txEffectClrLst/>
  </dgm:styleLbl>
  <dgm:styleLbl name="node1">
    <dgm:fillClrLst>
      <a:schemeClr val="accent1">
        <a:alpha val="90000"/>
      </a:schemeClr>
      <a:schemeClr val="accent1">
        <a:alpha val="50000"/>
      </a:schemeClr>
    </dgm:fillClrLst>
    <dgm:linClrLst meth="repeat">
      <a:schemeClr val="lt1"/>
    </dgm:linClrLst>
    <dgm:effectClrLst/>
    <dgm:txLinClrLst/>
    <dgm:txFillClrLst/>
    <dgm:txEffectClrLst/>
  </dgm:styleLbl>
  <dgm:styleLbl name="alignNode1">
    <dgm:fillClrLst>
      <a:schemeClr val="accent1">
        <a:alpha val="90000"/>
      </a:schemeClr>
      <a:schemeClr val="accent1">
        <a:alpha val="50000"/>
      </a:schemeClr>
    </dgm:fillClrLst>
    <dgm:linClrLst>
      <a:schemeClr val="accent1">
        <a:alpha val="90000"/>
      </a:schemeClr>
      <a:schemeClr val="accent1">
        <a:alpha val="50000"/>
      </a:schemeClr>
    </dgm:linClrLst>
    <dgm:effectClrLst/>
    <dgm:txLinClrLst/>
    <dgm:txFillClrLst/>
    <dgm:txEffectClrLst/>
  </dgm:styleLbl>
  <dgm:styleLbl name="lnNode1">
    <dgm:fillClrLst>
      <a:schemeClr val="accent1">
        <a:shade val="90000"/>
      </a:schemeClr>
      <a:schemeClr val="accent1">
        <a:alpha val="50000"/>
        <a:tint val="5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alpha val="80000"/>
      </a:schemeClr>
    </dgm:fillClrLst>
    <dgm:linClrLst meth="repeat">
      <a:schemeClr val="lt1"/>
    </dgm:linClrLst>
    <dgm:effectClrLst/>
    <dgm:txLinClrLst/>
    <dgm:txFillClrLst/>
    <dgm:txEffectClrLst/>
  </dgm:styleLbl>
  <dgm:styleLbl name="node2">
    <dgm:fillClrLst>
      <a:schemeClr val="accent1">
        <a:alpha val="70000"/>
      </a:schemeClr>
    </dgm:fillClrLst>
    <dgm:linClrLst meth="repeat">
      <a:schemeClr val="lt1"/>
    </dgm:linClrLst>
    <dgm:effectClrLst/>
    <dgm:txLinClrLst/>
    <dgm:txFillClrLst/>
    <dgm:txEffectClrLst/>
  </dgm:styleLbl>
  <dgm:styleLbl name="node3">
    <dgm:fillClrLst>
      <a:schemeClr val="accent1">
        <a:alpha val="50000"/>
      </a:schemeClr>
    </dgm:fillClrLst>
    <dgm:linClrLst meth="repeat">
      <a:schemeClr val="lt1"/>
    </dgm:linClrLst>
    <dgm:effectClrLst/>
    <dgm:txLinClrLst/>
    <dgm:txFillClrLst/>
    <dgm:txEffectClrLst/>
  </dgm:styleLbl>
  <dgm:styleLbl name="node4">
    <dgm:fillClrLst>
      <a:schemeClr val="accent1">
        <a:alpha val="30000"/>
      </a:schemeClr>
    </dgm:fillClrLst>
    <dgm:linClrLst meth="repeat">
      <a:schemeClr val="lt1"/>
    </dgm:linClrLst>
    <dgm:effectClrLst/>
    <dgm:txLinClrLst/>
    <dgm:txFillClrLst/>
    <dgm:txEffectClrLst/>
  </dgm:styleLbl>
  <dgm:styleLbl name="fgImgPlace1">
    <dgm:fillClrLst>
      <a:schemeClr val="accent1">
        <a:tint val="50000"/>
        <a:alpha val="90000"/>
      </a:schemeClr>
      <a:schemeClr val="accent1">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fg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bg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sibTrans1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alpha val="90000"/>
      </a:schemeClr>
    </dgm:fillClrLst>
    <dgm:linClrLst meth="repeat">
      <a:schemeClr val="lt1"/>
    </dgm:linClrLst>
    <dgm:effectClrLst/>
    <dgm:txLinClrLst/>
    <dgm:txFillClrLst/>
    <dgm:txEffectClrLst/>
  </dgm:styleLbl>
  <dgm:styleLbl name="asst1">
    <dgm:fillClrLst meth="repeat">
      <a:schemeClr val="accent1">
        <a:alpha val="90000"/>
      </a:schemeClr>
    </dgm:fillClrLst>
    <dgm:linClrLst meth="repeat">
      <a:schemeClr val="lt1"/>
    </dgm:linClrLst>
    <dgm:effectClrLst/>
    <dgm:txLinClrLst/>
    <dgm:txFillClrLst/>
    <dgm:txEffectClrLst/>
  </dgm:styleLbl>
  <dgm:styleLbl name="asst2">
    <dgm:fillClrLst>
      <a:schemeClr val="accent1">
        <a:alpha val="90000"/>
      </a:schemeClr>
    </dgm:fillClrLst>
    <dgm:linClrLst meth="repeat">
      <a:schemeClr val="lt1"/>
    </dgm:linClrLst>
    <dgm:effectClrLst/>
    <dgm:txLinClrLst/>
    <dgm:txFillClrLst/>
    <dgm:txEffectClrLst/>
  </dgm:styleLbl>
  <dgm:styleLbl name="asst3">
    <dgm:fillClrLst>
      <a:schemeClr val="accent1">
        <a:alpha val="70000"/>
      </a:schemeClr>
    </dgm:fillClrLst>
    <dgm:linClrLst meth="repeat">
      <a:schemeClr val="lt1"/>
    </dgm:linClrLst>
    <dgm:effectClrLst/>
    <dgm:txLinClrLst/>
    <dgm:txFillClrLst/>
    <dgm:txEffectClrLst/>
  </dgm:styleLbl>
  <dgm:styleLbl name="asst4">
    <dgm:fillClrLst>
      <a:schemeClr val="accent1">
        <a:alpha val="50000"/>
      </a:schemeClr>
    </dgm:fillClrLst>
    <dgm:linClrLst meth="repeat">
      <a:schemeClr val="lt1"/>
    </dgm:linClrLst>
    <dgm:effectClrLst/>
    <dgm:txLinClrLst/>
    <dgm:txFillClrLst/>
    <dgm:txEffectClrLst/>
  </dgm:styleLbl>
  <dgm:styleLbl name="parChTrans2D1">
    <dgm:fillClrLst meth="repeat">
      <a:schemeClr val="accent1">
        <a:shade val="8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1">
        <a:alpha val="90000"/>
      </a:schemeClr>
      <a:schemeClr val="accent1">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a:schemeClr val="accent1">
        <a:alpha val="90000"/>
        <a:tint val="40000"/>
      </a:schemeClr>
      <a:schemeClr val="accent1">
        <a:alpha val="5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2283074-6005-4BD6-9F68-08F2D9985164}" type="doc">
      <dgm:prSet loTypeId="urn:microsoft.com/office/officeart/2005/8/layout/gear1" loCatId="cycle" qsTypeId="urn:microsoft.com/office/officeart/2005/8/quickstyle/simple1" qsCatId="simple" csTypeId="urn:microsoft.com/office/officeart/2005/8/colors/colorful5" csCatId="colorful" phldr="1"/>
      <dgm:spPr/>
    </dgm:pt>
    <dgm:pt modelId="{5412148E-5D5B-4F0E-82C8-CF0B275FA40C}">
      <dgm:prSet phldrT="[Text]" custT="1"/>
      <dgm:spPr/>
      <dgm:t>
        <a:bodyPr/>
        <a:lstStyle/>
        <a:p>
          <a:r>
            <a:rPr lang="en-IE" sz="1400" b="1" i="0" dirty="0">
              <a:solidFill>
                <a:schemeClr val="accent3">
                  <a:lumMod val="75000"/>
                </a:schemeClr>
              </a:solidFill>
            </a:rPr>
            <a:t>Følelsesmessige samtaler i fellesskap under klimafokuserte arrangementer. </a:t>
          </a:r>
          <a:endParaRPr lang="en-US" sz="1400" b="1" dirty="0">
            <a:solidFill>
              <a:schemeClr val="accent3">
                <a:lumMod val="75000"/>
              </a:schemeClr>
            </a:solidFill>
          </a:endParaRPr>
        </a:p>
      </dgm:t>
    </dgm:pt>
    <dgm:pt modelId="{C94CCDB9-EDEC-4515-B329-7BB0E315617B}" type="parTrans" cxnId="{EDB386B1-D30A-4999-A693-1CD25D8D1F19}">
      <dgm:prSet/>
      <dgm:spPr/>
      <dgm:t>
        <a:bodyPr/>
        <a:lstStyle/>
        <a:p>
          <a:endParaRPr lang="en-US"/>
        </a:p>
      </dgm:t>
    </dgm:pt>
    <dgm:pt modelId="{F158880F-EED3-43AA-9D59-F0F8E261C87F}" type="sibTrans" cxnId="{EDB386B1-D30A-4999-A693-1CD25D8D1F19}">
      <dgm:prSet/>
      <dgm:spPr/>
      <dgm:t>
        <a:bodyPr/>
        <a:lstStyle/>
        <a:p>
          <a:endParaRPr lang="en-US"/>
        </a:p>
      </dgm:t>
    </dgm:pt>
    <dgm:pt modelId="{D7BDC6D5-EA95-4A85-A08B-C2B8052CFCE3}">
      <dgm:prSet phldrT="[Text]"/>
      <dgm:spPr/>
      <dgm:t>
        <a:bodyPr/>
        <a:lstStyle/>
        <a:p>
          <a:r>
            <a:rPr lang="en-IE" b="1" i="0" dirty="0">
              <a:solidFill>
                <a:schemeClr val="accent3">
                  <a:lumMod val="75000"/>
                </a:schemeClr>
              </a:solidFill>
            </a:rPr>
            <a:t>Opprette sentre for emosjonell motstandskraft der folk kan samles for å bearbeide følelser knyttet til klimaendringene. </a:t>
          </a:r>
          <a:endParaRPr lang="en-US" b="1" dirty="0">
            <a:solidFill>
              <a:schemeClr val="accent3">
                <a:lumMod val="75000"/>
              </a:schemeClr>
            </a:solidFill>
          </a:endParaRPr>
        </a:p>
      </dgm:t>
    </dgm:pt>
    <dgm:pt modelId="{165F3923-DB19-4F48-859F-257597F0F445}" type="parTrans" cxnId="{F0B0241D-2824-45E1-8E56-576AD4BE4B80}">
      <dgm:prSet/>
      <dgm:spPr/>
      <dgm:t>
        <a:bodyPr/>
        <a:lstStyle/>
        <a:p>
          <a:endParaRPr lang="en-US"/>
        </a:p>
      </dgm:t>
    </dgm:pt>
    <dgm:pt modelId="{73106F57-B055-41A4-9F64-308E3640AC73}" type="sibTrans" cxnId="{F0B0241D-2824-45E1-8E56-576AD4BE4B80}">
      <dgm:prSet/>
      <dgm:spPr/>
      <dgm:t>
        <a:bodyPr/>
        <a:lstStyle/>
        <a:p>
          <a:endParaRPr lang="en-US"/>
        </a:p>
      </dgm:t>
    </dgm:pt>
    <dgm:pt modelId="{E56649D2-8C1F-47D7-AFF4-5D8D80F5459D}">
      <dgm:prSet phldrT="[Text]" custT="1"/>
      <dgm:spPr/>
      <dgm:t>
        <a:bodyPr/>
        <a:lstStyle/>
        <a:p>
          <a:r>
            <a:rPr lang="en-IE" sz="1050" b="1" dirty="0">
              <a:solidFill>
                <a:schemeClr val="accent3">
                  <a:lumMod val="75000"/>
                </a:schemeClr>
              </a:solidFill>
            </a:rPr>
            <a:t>Fremme av ressurser for psykisk helse for de som opplever klagesorg eller angst knyttet til klimaet. </a:t>
          </a:r>
          <a:endParaRPr lang="en-US" sz="1050" b="1" dirty="0">
            <a:solidFill>
              <a:schemeClr val="accent3">
                <a:lumMod val="75000"/>
              </a:schemeClr>
            </a:solidFill>
          </a:endParaRPr>
        </a:p>
      </dgm:t>
    </dgm:pt>
    <dgm:pt modelId="{C7FF8715-C5DF-4315-BC01-EDB9E5627C92}" type="parTrans" cxnId="{F9815261-4A41-46AE-AD81-46ACAF20838D}">
      <dgm:prSet/>
      <dgm:spPr/>
      <dgm:t>
        <a:bodyPr/>
        <a:lstStyle/>
        <a:p>
          <a:endParaRPr lang="en-US"/>
        </a:p>
      </dgm:t>
    </dgm:pt>
    <dgm:pt modelId="{DC050904-2F79-407C-9209-B18B1DE8BEAE}" type="sibTrans" cxnId="{F9815261-4A41-46AE-AD81-46ACAF20838D}">
      <dgm:prSet/>
      <dgm:spPr/>
      <dgm:t>
        <a:bodyPr/>
        <a:lstStyle/>
        <a:p>
          <a:endParaRPr lang="en-US"/>
        </a:p>
      </dgm:t>
    </dgm:pt>
    <dgm:pt modelId="{8DF85C62-B3C5-4DEB-AE7A-A12D52D2C93E}" type="pres">
      <dgm:prSet presAssocID="{02283074-6005-4BD6-9F68-08F2D9985164}" presName="composite" presStyleCnt="0">
        <dgm:presLayoutVars>
          <dgm:chMax val="3"/>
          <dgm:animLvl val="lvl"/>
          <dgm:resizeHandles val="exact"/>
        </dgm:presLayoutVars>
      </dgm:prSet>
      <dgm:spPr/>
    </dgm:pt>
    <dgm:pt modelId="{E06AD68B-8B56-4E54-AB74-27F5415D8891}" type="pres">
      <dgm:prSet presAssocID="{5412148E-5D5B-4F0E-82C8-CF0B275FA40C}" presName="gear1" presStyleLbl="node1" presStyleIdx="0" presStyleCnt="3">
        <dgm:presLayoutVars>
          <dgm:chMax val="1"/>
          <dgm:bulletEnabled val="1"/>
        </dgm:presLayoutVars>
      </dgm:prSet>
      <dgm:spPr/>
    </dgm:pt>
    <dgm:pt modelId="{D57FE897-70F6-4EBD-815E-ECCCADF02735}" type="pres">
      <dgm:prSet presAssocID="{5412148E-5D5B-4F0E-82C8-CF0B275FA40C}" presName="gear1srcNode" presStyleLbl="node1" presStyleIdx="0" presStyleCnt="3"/>
      <dgm:spPr/>
    </dgm:pt>
    <dgm:pt modelId="{30EBF4C7-AF37-4CA3-AB7D-8F2948E7EBCC}" type="pres">
      <dgm:prSet presAssocID="{5412148E-5D5B-4F0E-82C8-CF0B275FA40C}" presName="gear1dstNode" presStyleLbl="node1" presStyleIdx="0" presStyleCnt="3"/>
      <dgm:spPr/>
    </dgm:pt>
    <dgm:pt modelId="{8D023DC6-3213-4189-8398-03999BA874E4}" type="pres">
      <dgm:prSet presAssocID="{D7BDC6D5-EA95-4A85-A08B-C2B8052CFCE3}" presName="gear2" presStyleLbl="node1" presStyleIdx="1" presStyleCnt="3">
        <dgm:presLayoutVars>
          <dgm:chMax val="1"/>
          <dgm:bulletEnabled val="1"/>
        </dgm:presLayoutVars>
      </dgm:prSet>
      <dgm:spPr/>
    </dgm:pt>
    <dgm:pt modelId="{77A37062-25C0-4CD8-B9F9-E7C8AF8B4475}" type="pres">
      <dgm:prSet presAssocID="{D7BDC6D5-EA95-4A85-A08B-C2B8052CFCE3}" presName="gear2srcNode" presStyleLbl="node1" presStyleIdx="1" presStyleCnt="3"/>
      <dgm:spPr/>
    </dgm:pt>
    <dgm:pt modelId="{13147332-44C8-4F45-A186-56D08FC5C81F}" type="pres">
      <dgm:prSet presAssocID="{D7BDC6D5-EA95-4A85-A08B-C2B8052CFCE3}" presName="gear2dstNode" presStyleLbl="node1" presStyleIdx="1" presStyleCnt="3"/>
      <dgm:spPr/>
    </dgm:pt>
    <dgm:pt modelId="{9CBECEE3-55DC-44DF-B125-0087CABDB06C}" type="pres">
      <dgm:prSet presAssocID="{E56649D2-8C1F-47D7-AFF4-5D8D80F5459D}" presName="gear3" presStyleLbl="node1" presStyleIdx="2" presStyleCnt="3"/>
      <dgm:spPr/>
    </dgm:pt>
    <dgm:pt modelId="{4C2B0118-C903-4099-80C3-C4C34AA604C9}" type="pres">
      <dgm:prSet presAssocID="{E56649D2-8C1F-47D7-AFF4-5D8D80F5459D}" presName="gear3tx" presStyleLbl="node1" presStyleIdx="2" presStyleCnt="3">
        <dgm:presLayoutVars>
          <dgm:chMax val="1"/>
          <dgm:bulletEnabled val="1"/>
        </dgm:presLayoutVars>
      </dgm:prSet>
      <dgm:spPr/>
    </dgm:pt>
    <dgm:pt modelId="{A64ECAC4-EB84-4D88-99F0-CB5959575B7A}" type="pres">
      <dgm:prSet presAssocID="{E56649D2-8C1F-47D7-AFF4-5D8D80F5459D}" presName="gear3srcNode" presStyleLbl="node1" presStyleIdx="2" presStyleCnt="3"/>
      <dgm:spPr/>
    </dgm:pt>
    <dgm:pt modelId="{5452DA7C-1201-4AB7-9855-FCFFAF35EAE9}" type="pres">
      <dgm:prSet presAssocID="{E56649D2-8C1F-47D7-AFF4-5D8D80F5459D}" presName="gear3dstNode" presStyleLbl="node1" presStyleIdx="2" presStyleCnt="3"/>
      <dgm:spPr/>
    </dgm:pt>
    <dgm:pt modelId="{15FCA1BD-F06E-4781-A5B2-A1DD374E267D}" type="pres">
      <dgm:prSet presAssocID="{F158880F-EED3-43AA-9D59-F0F8E261C87F}" presName="connector1" presStyleLbl="sibTrans2D1" presStyleIdx="0" presStyleCnt="3"/>
      <dgm:spPr/>
    </dgm:pt>
    <dgm:pt modelId="{BD885D3D-95FC-45DF-8ACE-9EA348CD73AB}" type="pres">
      <dgm:prSet presAssocID="{73106F57-B055-41A4-9F64-308E3640AC73}" presName="connector2" presStyleLbl="sibTrans2D1" presStyleIdx="1" presStyleCnt="3"/>
      <dgm:spPr/>
    </dgm:pt>
    <dgm:pt modelId="{9AC739A9-D62E-4ADA-AD81-592F955B9795}" type="pres">
      <dgm:prSet presAssocID="{DC050904-2F79-407C-9209-B18B1DE8BEAE}" presName="connector3" presStyleLbl="sibTrans2D1" presStyleIdx="2" presStyleCnt="3"/>
      <dgm:spPr/>
    </dgm:pt>
  </dgm:ptLst>
  <dgm:cxnLst>
    <dgm:cxn modelId="{F0B0241D-2824-45E1-8E56-576AD4BE4B80}" srcId="{02283074-6005-4BD6-9F68-08F2D9985164}" destId="{D7BDC6D5-EA95-4A85-A08B-C2B8052CFCE3}" srcOrd="1" destOrd="0" parTransId="{165F3923-DB19-4F48-859F-257597F0F445}" sibTransId="{73106F57-B055-41A4-9F64-308E3640AC73}"/>
    <dgm:cxn modelId="{77BF2720-D830-450E-B0E0-A22DC132F579}" type="presOf" srcId="{DC050904-2F79-407C-9209-B18B1DE8BEAE}" destId="{9AC739A9-D62E-4ADA-AD81-592F955B9795}" srcOrd="0" destOrd="0" presId="urn:microsoft.com/office/officeart/2005/8/layout/gear1"/>
    <dgm:cxn modelId="{573A5628-FD9C-4F70-B177-085CE8EA3536}" type="presOf" srcId="{E56649D2-8C1F-47D7-AFF4-5D8D80F5459D}" destId="{A64ECAC4-EB84-4D88-99F0-CB5959575B7A}" srcOrd="2" destOrd="0" presId="urn:microsoft.com/office/officeart/2005/8/layout/gear1"/>
    <dgm:cxn modelId="{50716D29-42CF-4C81-B998-999FEAAE78CA}" type="presOf" srcId="{D7BDC6D5-EA95-4A85-A08B-C2B8052CFCE3}" destId="{13147332-44C8-4F45-A186-56D08FC5C81F}" srcOrd="2" destOrd="0" presId="urn:microsoft.com/office/officeart/2005/8/layout/gear1"/>
    <dgm:cxn modelId="{FEB2442C-3814-43C7-AFD5-5E4C4C11C8D6}" type="presOf" srcId="{E56649D2-8C1F-47D7-AFF4-5D8D80F5459D}" destId="{9CBECEE3-55DC-44DF-B125-0087CABDB06C}" srcOrd="0" destOrd="0" presId="urn:microsoft.com/office/officeart/2005/8/layout/gear1"/>
    <dgm:cxn modelId="{84F74140-C287-4A9B-B190-ABFE0761D3F7}" type="presOf" srcId="{D7BDC6D5-EA95-4A85-A08B-C2B8052CFCE3}" destId="{8D023DC6-3213-4189-8398-03999BA874E4}" srcOrd="0" destOrd="0" presId="urn:microsoft.com/office/officeart/2005/8/layout/gear1"/>
    <dgm:cxn modelId="{F9815261-4A41-46AE-AD81-46ACAF20838D}" srcId="{02283074-6005-4BD6-9F68-08F2D9985164}" destId="{E56649D2-8C1F-47D7-AFF4-5D8D80F5459D}" srcOrd="2" destOrd="0" parTransId="{C7FF8715-C5DF-4315-BC01-EDB9E5627C92}" sibTransId="{DC050904-2F79-407C-9209-B18B1DE8BEAE}"/>
    <dgm:cxn modelId="{AE787F49-1F59-4A8F-A104-4D1351123823}" type="presOf" srcId="{73106F57-B055-41A4-9F64-308E3640AC73}" destId="{BD885D3D-95FC-45DF-8ACE-9EA348CD73AB}" srcOrd="0" destOrd="0" presId="urn:microsoft.com/office/officeart/2005/8/layout/gear1"/>
    <dgm:cxn modelId="{C584D74A-9BF0-4A7A-BB1F-58D355240C08}" type="presOf" srcId="{5412148E-5D5B-4F0E-82C8-CF0B275FA40C}" destId="{D57FE897-70F6-4EBD-815E-ECCCADF02735}" srcOrd="1" destOrd="0" presId="urn:microsoft.com/office/officeart/2005/8/layout/gear1"/>
    <dgm:cxn modelId="{FBF4DA6B-D4AD-4105-8FF5-957398BDD894}" type="presOf" srcId="{E56649D2-8C1F-47D7-AFF4-5D8D80F5459D}" destId="{4C2B0118-C903-4099-80C3-C4C34AA604C9}" srcOrd="1" destOrd="0" presId="urn:microsoft.com/office/officeart/2005/8/layout/gear1"/>
    <dgm:cxn modelId="{5E1ED44D-35B8-4878-990C-C826F3E843F5}" type="presOf" srcId="{D7BDC6D5-EA95-4A85-A08B-C2B8052CFCE3}" destId="{77A37062-25C0-4CD8-B9F9-E7C8AF8B4475}" srcOrd="1" destOrd="0" presId="urn:microsoft.com/office/officeart/2005/8/layout/gear1"/>
    <dgm:cxn modelId="{9B44A972-5416-4156-88EF-1D2050EF2111}" type="presOf" srcId="{E56649D2-8C1F-47D7-AFF4-5D8D80F5459D}" destId="{5452DA7C-1201-4AB7-9855-FCFFAF35EAE9}" srcOrd="3" destOrd="0" presId="urn:microsoft.com/office/officeart/2005/8/layout/gear1"/>
    <dgm:cxn modelId="{EDB386B1-D30A-4999-A693-1CD25D8D1F19}" srcId="{02283074-6005-4BD6-9F68-08F2D9985164}" destId="{5412148E-5D5B-4F0E-82C8-CF0B275FA40C}" srcOrd="0" destOrd="0" parTransId="{C94CCDB9-EDEC-4515-B329-7BB0E315617B}" sibTransId="{F158880F-EED3-43AA-9D59-F0F8E261C87F}"/>
    <dgm:cxn modelId="{03D73AC6-A6F0-456E-9A2D-F6436C8D203A}" type="presOf" srcId="{F158880F-EED3-43AA-9D59-F0F8E261C87F}" destId="{15FCA1BD-F06E-4781-A5B2-A1DD374E267D}" srcOrd="0" destOrd="0" presId="urn:microsoft.com/office/officeart/2005/8/layout/gear1"/>
    <dgm:cxn modelId="{2C9849CD-BD0F-4545-9E62-CAF90BCE93A2}" type="presOf" srcId="{02283074-6005-4BD6-9F68-08F2D9985164}" destId="{8DF85C62-B3C5-4DEB-AE7A-A12D52D2C93E}" srcOrd="0" destOrd="0" presId="urn:microsoft.com/office/officeart/2005/8/layout/gear1"/>
    <dgm:cxn modelId="{89342DD0-3DF4-48ED-8975-4590E553B647}" type="presOf" srcId="{5412148E-5D5B-4F0E-82C8-CF0B275FA40C}" destId="{30EBF4C7-AF37-4CA3-AB7D-8F2948E7EBCC}" srcOrd="2" destOrd="0" presId="urn:microsoft.com/office/officeart/2005/8/layout/gear1"/>
    <dgm:cxn modelId="{E9891ED6-7CF0-44AC-B153-51C9EE0EB014}" type="presOf" srcId="{5412148E-5D5B-4F0E-82C8-CF0B275FA40C}" destId="{E06AD68B-8B56-4E54-AB74-27F5415D8891}" srcOrd="0" destOrd="0" presId="urn:microsoft.com/office/officeart/2005/8/layout/gear1"/>
    <dgm:cxn modelId="{59AACD11-B95D-493C-9090-4769FBD53CEC}" type="presParOf" srcId="{8DF85C62-B3C5-4DEB-AE7A-A12D52D2C93E}" destId="{E06AD68B-8B56-4E54-AB74-27F5415D8891}" srcOrd="0" destOrd="0" presId="urn:microsoft.com/office/officeart/2005/8/layout/gear1"/>
    <dgm:cxn modelId="{3555D3E6-B520-4475-8F53-9C6C03A8E0AE}" type="presParOf" srcId="{8DF85C62-B3C5-4DEB-AE7A-A12D52D2C93E}" destId="{D57FE897-70F6-4EBD-815E-ECCCADF02735}" srcOrd="1" destOrd="0" presId="urn:microsoft.com/office/officeart/2005/8/layout/gear1"/>
    <dgm:cxn modelId="{C131E669-12FB-47F7-B7E3-A03ADD35CD6A}" type="presParOf" srcId="{8DF85C62-B3C5-4DEB-AE7A-A12D52D2C93E}" destId="{30EBF4C7-AF37-4CA3-AB7D-8F2948E7EBCC}" srcOrd="2" destOrd="0" presId="urn:microsoft.com/office/officeart/2005/8/layout/gear1"/>
    <dgm:cxn modelId="{F1D17420-8DA3-4E60-88D3-48B4662BC979}" type="presParOf" srcId="{8DF85C62-B3C5-4DEB-AE7A-A12D52D2C93E}" destId="{8D023DC6-3213-4189-8398-03999BA874E4}" srcOrd="3" destOrd="0" presId="urn:microsoft.com/office/officeart/2005/8/layout/gear1"/>
    <dgm:cxn modelId="{477479A6-A5D1-4701-9CFD-117508F66A93}" type="presParOf" srcId="{8DF85C62-B3C5-4DEB-AE7A-A12D52D2C93E}" destId="{77A37062-25C0-4CD8-B9F9-E7C8AF8B4475}" srcOrd="4" destOrd="0" presId="urn:microsoft.com/office/officeart/2005/8/layout/gear1"/>
    <dgm:cxn modelId="{E5289DC5-E7CC-4526-A3EE-989544876C52}" type="presParOf" srcId="{8DF85C62-B3C5-4DEB-AE7A-A12D52D2C93E}" destId="{13147332-44C8-4F45-A186-56D08FC5C81F}" srcOrd="5" destOrd="0" presId="urn:microsoft.com/office/officeart/2005/8/layout/gear1"/>
    <dgm:cxn modelId="{42F8A838-5857-40BF-AA7C-7828F7B2ED8E}" type="presParOf" srcId="{8DF85C62-B3C5-4DEB-AE7A-A12D52D2C93E}" destId="{9CBECEE3-55DC-44DF-B125-0087CABDB06C}" srcOrd="6" destOrd="0" presId="urn:microsoft.com/office/officeart/2005/8/layout/gear1"/>
    <dgm:cxn modelId="{F44B6E7E-729D-4549-ACE0-BC8AD0016547}" type="presParOf" srcId="{8DF85C62-B3C5-4DEB-AE7A-A12D52D2C93E}" destId="{4C2B0118-C903-4099-80C3-C4C34AA604C9}" srcOrd="7" destOrd="0" presId="urn:microsoft.com/office/officeart/2005/8/layout/gear1"/>
    <dgm:cxn modelId="{1DF200D0-4EF8-4B3A-9DF1-5DD36DFE9B75}" type="presParOf" srcId="{8DF85C62-B3C5-4DEB-AE7A-A12D52D2C93E}" destId="{A64ECAC4-EB84-4D88-99F0-CB5959575B7A}" srcOrd="8" destOrd="0" presId="urn:microsoft.com/office/officeart/2005/8/layout/gear1"/>
    <dgm:cxn modelId="{FA580DDC-A13D-47BC-AE2F-A93D8504A644}" type="presParOf" srcId="{8DF85C62-B3C5-4DEB-AE7A-A12D52D2C93E}" destId="{5452DA7C-1201-4AB7-9855-FCFFAF35EAE9}" srcOrd="9" destOrd="0" presId="urn:microsoft.com/office/officeart/2005/8/layout/gear1"/>
    <dgm:cxn modelId="{8BFF649A-F472-420F-845E-E6F01AD703C8}" type="presParOf" srcId="{8DF85C62-B3C5-4DEB-AE7A-A12D52D2C93E}" destId="{15FCA1BD-F06E-4781-A5B2-A1DD374E267D}" srcOrd="10" destOrd="0" presId="urn:microsoft.com/office/officeart/2005/8/layout/gear1"/>
    <dgm:cxn modelId="{B77DCEE8-01F9-445F-9020-96F4C9BDE6F4}" type="presParOf" srcId="{8DF85C62-B3C5-4DEB-AE7A-A12D52D2C93E}" destId="{BD885D3D-95FC-45DF-8ACE-9EA348CD73AB}" srcOrd="11" destOrd="0" presId="urn:microsoft.com/office/officeart/2005/8/layout/gear1"/>
    <dgm:cxn modelId="{E0A23089-2C4C-4DF9-9B66-8AD172473AA4}" type="presParOf" srcId="{8DF85C62-B3C5-4DEB-AE7A-A12D52D2C93E}" destId="{9AC739A9-D62E-4ADA-AD81-592F955B9795}" srcOrd="12" destOrd="0" presId="urn:microsoft.com/office/officeart/2005/8/layout/gear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2D373EEC-C956-41BD-B122-4A3E26D55001}" type="doc">
      <dgm:prSet loTypeId="urn:microsoft.com/office/officeart/2005/8/layout/venn1" loCatId="relationship" qsTypeId="urn:microsoft.com/office/officeart/2005/8/quickstyle/simple1" qsCatId="simple" csTypeId="urn:microsoft.com/office/officeart/2005/8/colors/accent1_2" csCatId="accent1" phldr="1"/>
      <dgm:spPr/>
    </dgm:pt>
    <dgm:pt modelId="{E80E34AD-551A-4020-8471-8456E00C3629}">
      <dgm:prSet phldrT="[Text]"/>
      <dgm:spPr/>
      <dgm:t>
        <a:bodyPr/>
        <a:lstStyle/>
        <a:p>
          <a:r>
            <a:rPr lang="en-IE" b="1" i="0" dirty="0"/>
            <a:t>Betydningen av proaktiv planlegging og langsiktig tenkning. </a:t>
          </a:r>
          <a:endParaRPr lang="en-US" b="1" dirty="0"/>
        </a:p>
      </dgm:t>
    </dgm:pt>
    <dgm:pt modelId="{8A5C42E4-BEA9-411A-816E-01B9A704A600}" type="parTrans" cxnId="{F0A5D7D3-2E06-4BD8-9696-AB132C439186}">
      <dgm:prSet/>
      <dgm:spPr/>
      <dgm:t>
        <a:bodyPr/>
        <a:lstStyle/>
        <a:p>
          <a:endParaRPr lang="en-US"/>
        </a:p>
      </dgm:t>
    </dgm:pt>
    <dgm:pt modelId="{73F9FE45-9E1A-423F-8CEB-E9A341A77410}" type="sibTrans" cxnId="{F0A5D7D3-2E06-4BD8-9696-AB132C439186}">
      <dgm:prSet/>
      <dgm:spPr/>
      <dgm:t>
        <a:bodyPr/>
        <a:lstStyle/>
        <a:p>
          <a:endParaRPr lang="en-US"/>
        </a:p>
      </dgm:t>
    </dgm:pt>
    <dgm:pt modelId="{76FAB824-1E35-4A03-91C0-B01D5849CEA8}">
      <dgm:prSet phldrT="[Text]"/>
      <dgm:spPr/>
      <dgm:t>
        <a:bodyPr/>
        <a:lstStyle/>
        <a:p>
          <a:r>
            <a:rPr lang="en-IE" b="1" i="0" dirty="0"/>
            <a:t>Eksempler på lokalsamfunn som har tilpasset seg klimapåvirkningene på en vellykket måte. </a:t>
          </a:r>
          <a:endParaRPr lang="en-US" b="1" dirty="0"/>
        </a:p>
      </dgm:t>
    </dgm:pt>
    <dgm:pt modelId="{A7356B21-DD26-4D6F-B802-44DA64607741}" type="parTrans" cxnId="{430C2FE3-5A3E-4F48-997D-D849A0BE5753}">
      <dgm:prSet/>
      <dgm:spPr/>
      <dgm:t>
        <a:bodyPr/>
        <a:lstStyle/>
        <a:p>
          <a:endParaRPr lang="en-US"/>
        </a:p>
      </dgm:t>
    </dgm:pt>
    <dgm:pt modelId="{9BE8B512-6622-4973-A10F-A74E7D8066DD}" type="sibTrans" cxnId="{430C2FE3-5A3E-4F48-997D-D849A0BE5753}">
      <dgm:prSet/>
      <dgm:spPr/>
      <dgm:t>
        <a:bodyPr/>
        <a:lstStyle/>
        <a:p>
          <a:endParaRPr lang="en-US"/>
        </a:p>
      </dgm:t>
    </dgm:pt>
    <dgm:pt modelId="{F1B2E30B-84A9-4C6A-802E-6B9B7211C2B6}">
      <dgm:prSet/>
      <dgm:spPr/>
      <dgm:t>
        <a:bodyPr/>
        <a:lstStyle/>
        <a:p>
          <a:r>
            <a:rPr lang="en-IE" b="1" dirty="0"/>
            <a:t>Forståelse av planen for å bygge et robust samfunn som svar på klimautfordringene. </a:t>
          </a:r>
          <a:endParaRPr lang="en-US" b="1" dirty="0"/>
        </a:p>
      </dgm:t>
    </dgm:pt>
    <dgm:pt modelId="{1063CDEE-C6EF-4761-9124-DE72083D5274}" type="parTrans" cxnId="{5E4AC5EB-2B45-40DB-A2C0-B547B16D5EE4}">
      <dgm:prSet/>
      <dgm:spPr/>
      <dgm:t>
        <a:bodyPr/>
        <a:lstStyle/>
        <a:p>
          <a:endParaRPr lang="en-US"/>
        </a:p>
      </dgm:t>
    </dgm:pt>
    <dgm:pt modelId="{D86F439E-8E21-4E58-90DF-89AA72673544}" type="sibTrans" cxnId="{5E4AC5EB-2B45-40DB-A2C0-B547B16D5EE4}">
      <dgm:prSet/>
      <dgm:spPr/>
      <dgm:t>
        <a:bodyPr/>
        <a:lstStyle/>
        <a:p>
          <a:endParaRPr lang="en-US"/>
        </a:p>
      </dgm:t>
    </dgm:pt>
    <dgm:pt modelId="{5F58E546-8C80-4BA1-907F-E0C004204625}" type="pres">
      <dgm:prSet presAssocID="{2D373EEC-C956-41BD-B122-4A3E26D55001}" presName="compositeShape" presStyleCnt="0">
        <dgm:presLayoutVars>
          <dgm:chMax val="7"/>
          <dgm:dir/>
          <dgm:resizeHandles val="exact"/>
        </dgm:presLayoutVars>
      </dgm:prSet>
      <dgm:spPr/>
    </dgm:pt>
    <dgm:pt modelId="{E74CE770-9122-4701-8194-982A265F6201}" type="pres">
      <dgm:prSet presAssocID="{F1B2E30B-84A9-4C6A-802E-6B9B7211C2B6}" presName="circ1" presStyleLbl="vennNode1" presStyleIdx="0" presStyleCnt="3" custLinFactNeighborX="936" custLinFactNeighborY="312"/>
      <dgm:spPr/>
    </dgm:pt>
    <dgm:pt modelId="{550B38EB-035D-46F9-A243-98C3671E4C14}" type="pres">
      <dgm:prSet presAssocID="{F1B2E30B-84A9-4C6A-802E-6B9B7211C2B6}" presName="circ1Tx" presStyleLbl="revTx" presStyleIdx="0" presStyleCnt="0">
        <dgm:presLayoutVars>
          <dgm:chMax val="0"/>
          <dgm:chPref val="0"/>
          <dgm:bulletEnabled val="1"/>
        </dgm:presLayoutVars>
      </dgm:prSet>
      <dgm:spPr/>
    </dgm:pt>
    <dgm:pt modelId="{047191F2-2D39-4337-928A-599C4DCD1EDF}" type="pres">
      <dgm:prSet presAssocID="{E80E34AD-551A-4020-8471-8456E00C3629}" presName="circ2" presStyleLbl="vennNode1" presStyleIdx="1" presStyleCnt="3"/>
      <dgm:spPr/>
    </dgm:pt>
    <dgm:pt modelId="{D79328AA-E49C-4B50-9D20-1F7CDA273580}" type="pres">
      <dgm:prSet presAssocID="{E80E34AD-551A-4020-8471-8456E00C3629}" presName="circ2Tx" presStyleLbl="revTx" presStyleIdx="0" presStyleCnt="0">
        <dgm:presLayoutVars>
          <dgm:chMax val="0"/>
          <dgm:chPref val="0"/>
          <dgm:bulletEnabled val="1"/>
        </dgm:presLayoutVars>
      </dgm:prSet>
      <dgm:spPr/>
    </dgm:pt>
    <dgm:pt modelId="{6B275F69-F5BD-46C8-B25A-422B93D430B8}" type="pres">
      <dgm:prSet presAssocID="{76FAB824-1E35-4A03-91C0-B01D5849CEA8}" presName="circ3" presStyleLbl="vennNode1" presStyleIdx="2" presStyleCnt="3"/>
      <dgm:spPr/>
    </dgm:pt>
    <dgm:pt modelId="{7EB016DA-6C2E-4A3D-886D-0F9050967528}" type="pres">
      <dgm:prSet presAssocID="{76FAB824-1E35-4A03-91C0-B01D5849CEA8}" presName="circ3Tx" presStyleLbl="revTx" presStyleIdx="0" presStyleCnt="0">
        <dgm:presLayoutVars>
          <dgm:chMax val="0"/>
          <dgm:chPref val="0"/>
          <dgm:bulletEnabled val="1"/>
        </dgm:presLayoutVars>
      </dgm:prSet>
      <dgm:spPr/>
    </dgm:pt>
  </dgm:ptLst>
  <dgm:cxnLst>
    <dgm:cxn modelId="{4E568B20-F5B1-48D6-8679-0E48EA1CB60D}" type="presOf" srcId="{E80E34AD-551A-4020-8471-8456E00C3629}" destId="{D79328AA-E49C-4B50-9D20-1F7CDA273580}" srcOrd="1" destOrd="0" presId="urn:microsoft.com/office/officeart/2005/8/layout/venn1"/>
    <dgm:cxn modelId="{65683A45-B832-430C-8A4E-4CF8C61A3828}" type="presOf" srcId="{76FAB824-1E35-4A03-91C0-B01D5849CEA8}" destId="{6B275F69-F5BD-46C8-B25A-422B93D430B8}" srcOrd="0" destOrd="0" presId="urn:microsoft.com/office/officeart/2005/8/layout/venn1"/>
    <dgm:cxn modelId="{74AF6B6B-79E5-47E5-9629-827B644AA4A3}" type="presOf" srcId="{2D373EEC-C956-41BD-B122-4A3E26D55001}" destId="{5F58E546-8C80-4BA1-907F-E0C004204625}" srcOrd="0" destOrd="0" presId="urn:microsoft.com/office/officeart/2005/8/layout/venn1"/>
    <dgm:cxn modelId="{193CBC6C-DFDA-4DEA-9951-4A3EF5500A63}" type="presOf" srcId="{E80E34AD-551A-4020-8471-8456E00C3629}" destId="{047191F2-2D39-4337-928A-599C4DCD1EDF}" srcOrd="0" destOrd="0" presId="urn:microsoft.com/office/officeart/2005/8/layout/venn1"/>
    <dgm:cxn modelId="{38EA7C6E-82EE-4AAD-959B-194F11516BB4}" type="presOf" srcId="{F1B2E30B-84A9-4C6A-802E-6B9B7211C2B6}" destId="{E74CE770-9122-4701-8194-982A265F6201}" srcOrd="0" destOrd="0" presId="urn:microsoft.com/office/officeart/2005/8/layout/venn1"/>
    <dgm:cxn modelId="{B4364F8F-89BA-475D-9194-CF77C5581810}" type="presOf" srcId="{76FAB824-1E35-4A03-91C0-B01D5849CEA8}" destId="{7EB016DA-6C2E-4A3D-886D-0F9050967528}" srcOrd="1" destOrd="0" presId="urn:microsoft.com/office/officeart/2005/8/layout/venn1"/>
    <dgm:cxn modelId="{3735AEBC-04E7-484E-9902-C6158EFD25AA}" type="presOf" srcId="{F1B2E30B-84A9-4C6A-802E-6B9B7211C2B6}" destId="{550B38EB-035D-46F9-A243-98C3671E4C14}" srcOrd="1" destOrd="0" presId="urn:microsoft.com/office/officeart/2005/8/layout/venn1"/>
    <dgm:cxn modelId="{F0A5D7D3-2E06-4BD8-9696-AB132C439186}" srcId="{2D373EEC-C956-41BD-B122-4A3E26D55001}" destId="{E80E34AD-551A-4020-8471-8456E00C3629}" srcOrd="1" destOrd="0" parTransId="{8A5C42E4-BEA9-411A-816E-01B9A704A600}" sibTransId="{73F9FE45-9E1A-423F-8CEB-E9A341A77410}"/>
    <dgm:cxn modelId="{430C2FE3-5A3E-4F48-997D-D849A0BE5753}" srcId="{2D373EEC-C956-41BD-B122-4A3E26D55001}" destId="{76FAB824-1E35-4A03-91C0-B01D5849CEA8}" srcOrd="2" destOrd="0" parTransId="{A7356B21-DD26-4D6F-B802-44DA64607741}" sibTransId="{9BE8B512-6622-4973-A10F-A74E7D8066DD}"/>
    <dgm:cxn modelId="{5E4AC5EB-2B45-40DB-A2C0-B547B16D5EE4}" srcId="{2D373EEC-C956-41BD-B122-4A3E26D55001}" destId="{F1B2E30B-84A9-4C6A-802E-6B9B7211C2B6}" srcOrd="0" destOrd="0" parTransId="{1063CDEE-C6EF-4761-9124-DE72083D5274}" sibTransId="{D86F439E-8E21-4E58-90DF-89AA72673544}"/>
    <dgm:cxn modelId="{D2922F6D-41AB-46F2-9126-4C2D2E63A1B3}" type="presParOf" srcId="{5F58E546-8C80-4BA1-907F-E0C004204625}" destId="{E74CE770-9122-4701-8194-982A265F6201}" srcOrd="0" destOrd="0" presId="urn:microsoft.com/office/officeart/2005/8/layout/venn1"/>
    <dgm:cxn modelId="{F3E8D99D-A95D-4D18-A5E7-DFC94D790026}" type="presParOf" srcId="{5F58E546-8C80-4BA1-907F-E0C004204625}" destId="{550B38EB-035D-46F9-A243-98C3671E4C14}" srcOrd="1" destOrd="0" presId="urn:microsoft.com/office/officeart/2005/8/layout/venn1"/>
    <dgm:cxn modelId="{F3295C12-44D6-454E-B3A9-A04FDB66C250}" type="presParOf" srcId="{5F58E546-8C80-4BA1-907F-E0C004204625}" destId="{047191F2-2D39-4337-928A-599C4DCD1EDF}" srcOrd="2" destOrd="0" presId="urn:microsoft.com/office/officeart/2005/8/layout/venn1"/>
    <dgm:cxn modelId="{F2A8FDBA-E194-4D98-AB3D-786B3C0B734B}" type="presParOf" srcId="{5F58E546-8C80-4BA1-907F-E0C004204625}" destId="{D79328AA-E49C-4B50-9D20-1F7CDA273580}" srcOrd="3" destOrd="0" presId="urn:microsoft.com/office/officeart/2005/8/layout/venn1"/>
    <dgm:cxn modelId="{B341AC9D-D778-4F51-BD8E-27C19E16CC1E}" type="presParOf" srcId="{5F58E546-8C80-4BA1-907F-E0C004204625}" destId="{6B275F69-F5BD-46C8-B25A-422B93D430B8}" srcOrd="4" destOrd="0" presId="urn:microsoft.com/office/officeart/2005/8/layout/venn1"/>
    <dgm:cxn modelId="{E5E8F763-AEAF-429A-A3DC-6F840A0622AF}" type="presParOf" srcId="{5F58E546-8C80-4BA1-907F-E0C004204625}" destId="{7EB016DA-6C2E-4A3D-886D-0F9050967528}" srcOrd="5" destOrd="0" presId="urn:microsoft.com/office/officeart/2005/8/layout/venn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7C66533B-E76B-4707-A0CA-4BEED4938032}" type="doc">
      <dgm:prSet loTypeId="urn:microsoft.com/office/officeart/2005/8/layout/StepDownProcess" loCatId="process" qsTypeId="urn:microsoft.com/office/officeart/2005/8/quickstyle/simple1" qsCatId="simple" csTypeId="urn:microsoft.com/office/officeart/2005/8/colors/accent3_2" csCatId="accent3" phldr="1"/>
      <dgm:spPr/>
      <dgm:t>
        <a:bodyPr/>
        <a:lstStyle/>
        <a:p>
          <a:endParaRPr lang="en-US"/>
        </a:p>
      </dgm:t>
    </dgm:pt>
    <dgm:pt modelId="{EBDFCAD5-EB4F-44D3-92B4-7E9B7B25E099}">
      <dgm:prSet/>
      <dgm:spPr/>
      <dgm:t>
        <a:bodyPr/>
        <a:lstStyle/>
        <a:p>
          <a:r>
            <a:rPr lang="en-IE"/>
            <a:t>Utarbeide kart over lokalsamfunnets motstandskraft som identifiserer sentrale sårbarheter og tilpasningsstrategier (f.eks. flomrisiko, matsikkerhet). </a:t>
          </a:r>
          <a:endParaRPr lang="en-US"/>
        </a:p>
      </dgm:t>
    </dgm:pt>
    <dgm:pt modelId="{30ABDCAB-10C5-4656-BC8A-4C4DA5371A89}" type="parTrans" cxnId="{887131A9-8AE0-4AB2-86B1-20F6F2CFE54C}">
      <dgm:prSet/>
      <dgm:spPr/>
      <dgm:t>
        <a:bodyPr/>
        <a:lstStyle/>
        <a:p>
          <a:endParaRPr lang="en-US"/>
        </a:p>
      </dgm:t>
    </dgm:pt>
    <dgm:pt modelId="{A92FFD09-92F7-4ADB-88E4-89E7398A4C93}" type="sibTrans" cxnId="{887131A9-8AE0-4AB2-86B1-20F6F2CFE54C}">
      <dgm:prSet/>
      <dgm:spPr/>
      <dgm:t>
        <a:bodyPr/>
        <a:lstStyle/>
        <a:p>
          <a:endParaRPr lang="en-US"/>
        </a:p>
      </dgm:t>
    </dgm:pt>
    <dgm:pt modelId="{ECBE3AC7-8949-43C5-98B5-24C0BDBA07EC}">
      <dgm:prSet/>
      <dgm:spPr/>
      <dgm:t>
        <a:bodyPr/>
        <a:lstStyle/>
        <a:p>
          <a:r>
            <a:rPr lang="en-IE" dirty="0"/>
            <a:t>Samarbeidsprosjekter som involverer lokalsamfunnet i utformingen av resiliensstrategier. </a:t>
          </a:r>
          <a:endParaRPr lang="en-US" dirty="0"/>
        </a:p>
      </dgm:t>
    </dgm:pt>
    <dgm:pt modelId="{4BF07EA5-A9B6-432C-A454-F96572257A8D}" type="parTrans" cxnId="{0BB95C27-E5E0-484E-BE3E-FD650EFD1602}">
      <dgm:prSet/>
      <dgm:spPr/>
      <dgm:t>
        <a:bodyPr/>
        <a:lstStyle/>
        <a:p>
          <a:endParaRPr lang="en-US"/>
        </a:p>
      </dgm:t>
    </dgm:pt>
    <dgm:pt modelId="{7FBAF69E-FF51-43CD-98F2-988F13BF2340}" type="sibTrans" cxnId="{0BB95C27-E5E0-484E-BE3E-FD650EFD1602}">
      <dgm:prSet/>
      <dgm:spPr/>
      <dgm:t>
        <a:bodyPr/>
        <a:lstStyle/>
        <a:p>
          <a:endParaRPr lang="en-US"/>
        </a:p>
      </dgm:t>
    </dgm:pt>
    <dgm:pt modelId="{76B69654-8A4A-4E95-93B0-E8E58915B431}">
      <dgm:prSet/>
      <dgm:spPr/>
      <dgm:t>
        <a:bodyPr/>
        <a:lstStyle/>
        <a:p>
          <a:r>
            <a:rPr lang="en-IE" dirty="0"/>
            <a:t>Muligheter for gjensidig læring der vellykkede casestudier deles og implementeres i nye områder. </a:t>
          </a:r>
          <a:endParaRPr lang="en-US" dirty="0"/>
        </a:p>
      </dgm:t>
    </dgm:pt>
    <dgm:pt modelId="{E11E0669-552B-4DD8-B772-8BF443F4D4E2}" type="parTrans" cxnId="{17CEAD4D-8769-4897-A3C7-B4A2473BE16E}">
      <dgm:prSet/>
      <dgm:spPr/>
      <dgm:t>
        <a:bodyPr/>
        <a:lstStyle/>
        <a:p>
          <a:endParaRPr lang="en-US"/>
        </a:p>
      </dgm:t>
    </dgm:pt>
    <dgm:pt modelId="{15252D85-58F4-4DE6-8682-B65D7ADBE61E}" type="sibTrans" cxnId="{17CEAD4D-8769-4897-A3C7-B4A2473BE16E}">
      <dgm:prSet/>
      <dgm:spPr/>
      <dgm:t>
        <a:bodyPr/>
        <a:lstStyle/>
        <a:p>
          <a:endParaRPr lang="en-US"/>
        </a:p>
      </dgm:t>
    </dgm:pt>
    <dgm:pt modelId="{821995F0-87C7-4DB9-A0A4-27B3CB8EF174}" type="pres">
      <dgm:prSet presAssocID="{7C66533B-E76B-4707-A0CA-4BEED4938032}" presName="rootnode" presStyleCnt="0">
        <dgm:presLayoutVars>
          <dgm:chMax/>
          <dgm:chPref/>
          <dgm:dir/>
          <dgm:animLvl val="lvl"/>
        </dgm:presLayoutVars>
      </dgm:prSet>
      <dgm:spPr/>
    </dgm:pt>
    <dgm:pt modelId="{D4B0C967-0B22-4F00-909A-66D54CCEEFA7}" type="pres">
      <dgm:prSet presAssocID="{EBDFCAD5-EB4F-44D3-92B4-7E9B7B25E099}" presName="composite" presStyleCnt="0"/>
      <dgm:spPr/>
    </dgm:pt>
    <dgm:pt modelId="{8B5A6067-1FBA-46B4-8B4E-2CFB77DD2275}" type="pres">
      <dgm:prSet presAssocID="{EBDFCAD5-EB4F-44D3-92B4-7E9B7B25E099}" presName="bentUpArrow1" presStyleLbl="alignImgPlace1" presStyleIdx="0" presStyleCnt="2" custLinFactNeighborX="-47309" custLinFactNeighborY="2992"/>
      <dgm:spPr/>
    </dgm:pt>
    <dgm:pt modelId="{E74337CA-E7D0-42E7-9860-E24C0FEB0E62}" type="pres">
      <dgm:prSet presAssocID="{EBDFCAD5-EB4F-44D3-92B4-7E9B7B25E099}" presName="ParentText" presStyleLbl="node1" presStyleIdx="0" presStyleCnt="3" custScaleX="180403">
        <dgm:presLayoutVars>
          <dgm:chMax val="1"/>
          <dgm:chPref val="1"/>
          <dgm:bulletEnabled val="1"/>
        </dgm:presLayoutVars>
      </dgm:prSet>
      <dgm:spPr/>
    </dgm:pt>
    <dgm:pt modelId="{5CEAAD79-7CE8-476F-8749-D381CB60FF11}" type="pres">
      <dgm:prSet presAssocID="{EBDFCAD5-EB4F-44D3-92B4-7E9B7B25E099}" presName="ChildText" presStyleLbl="revTx" presStyleIdx="0" presStyleCnt="2">
        <dgm:presLayoutVars>
          <dgm:chMax val="0"/>
          <dgm:chPref val="0"/>
          <dgm:bulletEnabled val="1"/>
        </dgm:presLayoutVars>
      </dgm:prSet>
      <dgm:spPr/>
    </dgm:pt>
    <dgm:pt modelId="{43E7F909-E262-42E4-8E0A-7BF272B7B2BE}" type="pres">
      <dgm:prSet presAssocID="{A92FFD09-92F7-4ADB-88E4-89E7398A4C93}" presName="sibTrans" presStyleCnt="0"/>
      <dgm:spPr/>
    </dgm:pt>
    <dgm:pt modelId="{3029E97D-6122-455E-B35A-0230D1213419}" type="pres">
      <dgm:prSet presAssocID="{76B69654-8A4A-4E95-93B0-E8E58915B431}" presName="composite" presStyleCnt="0"/>
      <dgm:spPr/>
    </dgm:pt>
    <dgm:pt modelId="{0AB5004B-C5A3-4236-8A1B-1D0965039078}" type="pres">
      <dgm:prSet presAssocID="{76B69654-8A4A-4E95-93B0-E8E58915B431}" presName="bentUpArrow1" presStyleLbl="alignImgPlace1" presStyleIdx="1" presStyleCnt="2" custLinFactNeighborX="-19943" custLinFactNeighborY="5377"/>
      <dgm:spPr/>
    </dgm:pt>
    <dgm:pt modelId="{93678BBE-9A4E-4F09-838C-7D0E5A57F8A0}" type="pres">
      <dgm:prSet presAssocID="{76B69654-8A4A-4E95-93B0-E8E58915B431}" presName="ParentText" presStyleLbl="node1" presStyleIdx="1" presStyleCnt="3" custScaleX="162140">
        <dgm:presLayoutVars>
          <dgm:chMax val="1"/>
          <dgm:chPref val="1"/>
          <dgm:bulletEnabled val="1"/>
        </dgm:presLayoutVars>
      </dgm:prSet>
      <dgm:spPr/>
    </dgm:pt>
    <dgm:pt modelId="{09A5E589-6FC6-4AEA-B7EE-A192EFED8162}" type="pres">
      <dgm:prSet presAssocID="{76B69654-8A4A-4E95-93B0-E8E58915B431}" presName="ChildText" presStyleLbl="revTx" presStyleIdx="1" presStyleCnt="2">
        <dgm:presLayoutVars>
          <dgm:chMax val="0"/>
          <dgm:chPref val="0"/>
          <dgm:bulletEnabled val="1"/>
        </dgm:presLayoutVars>
      </dgm:prSet>
      <dgm:spPr/>
    </dgm:pt>
    <dgm:pt modelId="{66B5DD98-F42E-4650-A71B-1F57B3360865}" type="pres">
      <dgm:prSet presAssocID="{15252D85-58F4-4DE6-8682-B65D7ADBE61E}" presName="sibTrans" presStyleCnt="0"/>
      <dgm:spPr/>
    </dgm:pt>
    <dgm:pt modelId="{FDF64055-5C1D-46E7-8947-49ADF8CC4FAD}" type="pres">
      <dgm:prSet presAssocID="{ECBE3AC7-8949-43C5-98B5-24C0BDBA07EC}" presName="composite" presStyleCnt="0"/>
      <dgm:spPr/>
    </dgm:pt>
    <dgm:pt modelId="{CBEF5902-2F24-4129-80A3-174E06C7AF82}" type="pres">
      <dgm:prSet presAssocID="{ECBE3AC7-8949-43C5-98B5-24C0BDBA07EC}" presName="ParentText" presStyleLbl="node1" presStyleIdx="2" presStyleCnt="3" custScaleX="142412">
        <dgm:presLayoutVars>
          <dgm:chMax val="1"/>
          <dgm:chPref val="1"/>
          <dgm:bulletEnabled val="1"/>
        </dgm:presLayoutVars>
      </dgm:prSet>
      <dgm:spPr/>
    </dgm:pt>
  </dgm:ptLst>
  <dgm:cxnLst>
    <dgm:cxn modelId="{0BB95C27-E5E0-484E-BE3E-FD650EFD1602}" srcId="{7C66533B-E76B-4707-A0CA-4BEED4938032}" destId="{ECBE3AC7-8949-43C5-98B5-24C0BDBA07EC}" srcOrd="2" destOrd="0" parTransId="{4BF07EA5-A9B6-432C-A454-F96572257A8D}" sibTransId="{7FBAF69E-FF51-43CD-98F2-988F13BF2340}"/>
    <dgm:cxn modelId="{A22BCC2A-4475-4CC6-9736-0AB0E6D919F8}" type="presOf" srcId="{76B69654-8A4A-4E95-93B0-E8E58915B431}" destId="{93678BBE-9A4E-4F09-838C-7D0E5A57F8A0}" srcOrd="0" destOrd="0" presId="urn:microsoft.com/office/officeart/2005/8/layout/StepDownProcess"/>
    <dgm:cxn modelId="{17CEAD4D-8769-4897-A3C7-B4A2473BE16E}" srcId="{7C66533B-E76B-4707-A0CA-4BEED4938032}" destId="{76B69654-8A4A-4E95-93B0-E8E58915B431}" srcOrd="1" destOrd="0" parTransId="{E11E0669-552B-4DD8-B772-8BF443F4D4E2}" sibTransId="{15252D85-58F4-4DE6-8682-B65D7ADBE61E}"/>
    <dgm:cxn modelId="{A1DBC179-52C4-4EB2-8E36-BAFA03AACB53}" type="presOf" srcId="{7C66533B-E76B-4707-A0CA-4BEED4938032}" destId="{821995F0-87C7-4DB9-A0A4-27B3CB8EF174}" srcOrd="0" destOrd="0" presId="urn:microsoft.com/office/officeart/2005/8/layout/StepDownProcess"/>
    <dgm:cxn modelId="{887131A9-8AE0-4AB2-86B1-20F6F2CFE54C}" srcId="{7C66533B-E76B-4707-A0CA-4BEED4938032}" destId="{EBDFCAD5-EB4F-44D3-92B4-7E9B7B25E099}" srcOrd="0" destOrd="0" parTransId="{30ABDCAB-10C5-4656-BC8A-4C4DA5371A89}" sibTransId="{A92FFD09-92F7-4ADB-88E4-89E7398A4C93}"/>
    <dgm:cxn modelId="{B4BC13B1-A007-4D10-AE00-95C449AA61ED}" type="presOf" srcId="{ECBE3AC7-8949-43C5-98B5-24C0BDBA07EC}" destId="{CBEF5902-2F24-4129-80A3-174E06C7AF82}" srcOrd="0" destOrd="0" presId="urn:microsoft.com/office/officeart/2005/8/layout/StepDownProcess"/>
    <dgm:cxn modelId="{E87167F9-3260-4E3D-915A-E826DDE3E8B5}" type="presOf" srcId="{EBDFCAD5-EB4F-44D3-92B4-7E9B7B25E099}" destId="{E74337CA-E7D0-42E7-9860-E24C0FEB0E62}" srcOrd="0" destOrd="0" presId="urn:microsoft.com/office/officeart/2005/8/layout/StepDownProcess"/>
    <dgm:cxn modelId="{2D76DCBA-9F5B-4433-9A19-D5A08001DD44}" type="presParOf" srcId="{821995F0-87C7-4DB9-A0A4-27B3CB8EF174}" destId="{D4B0C967-0B22-4F00-909A-66D54CCEEFA7}" srcOrd="0" destOrd="0" presId="urn:microsoft.com/office/officeart/2005/8/layout/StepDownProcess"/>
    <dgm:cxn modelId="{BF09A00B-E0C0-40A6-A2EE-1FDCE8A48223}" type="presParOf" srcId="{D4B0C967-0B22-4F00-909A-66D54CCEEFA7}" destId="{8B5A6067-1FBA-46B4-8B4E-2CFB77DD2275}" srcOrd="0" destOrd="0" presId="urn:microsoft.com/office/officeart/2005/8/layout/StepDownProcess"/>
    <dgm:cxn modelId="{E64D41AA-0DD7-4A48-8E3A-91018E36A90E}" type="presParOf" srcId="{D4B0C967-0B22-4F00-909A-66D54CCEEFA7}" destId="{E74337CA-E7D0-42E7-9860-E24C0FEB0E62}" srcOrd="1" destOrd="0" presId="urn:microsoft.com/office/officeart/2005/8/layout/StepDownProcess"/>
    <dgm:cxn modelId="{FC57F173-867F-41CE-A564-D86B0EB43003}" type="presParOf" srcId="{D4B0C967-0B22-4F00-909A-66D54CCEEFA7}" destId="{5CEAAD79-7CE8-476F-8749-D381CB60FF11}" srcOrd="2" destOrd="0" presId="urn:microsoft.com/office/officeart/2005/8/layout/StepDownProcess"/>
    <dgm:cxn modelId="{49F280B0-2E21-426C-AD3A-8259A07343FD}" type="presParOf" srcId="{821995F0-87C7-4DB9-A0A4-27B3CB8EF174}" destId="{43E7F909-E262-42E4-8E0A-7BF272B7B2BE}" srcOrd="1" destOrd="0" presId="urn:microsoft.com/office/officeart/2005/8/layout/StepDownProcess"/>
    <dgm:cxn modelId="{7DAB1729-FBAA-46DF-B75E-4C2A79275DEC}" type="presParOf" srcId="{821995F0-87C7-4DB9-A0A4-27B3CB8EF174}" destId="{3029E97D-6122-455E-B35A-0230D1213419}" srcOrd="2" destOrd="0" presId="urn:microsoft.com/office/officeart/2005/8/layout/StepDownProcess"/>
    <dgm:cxn modelId="{7182CF72-AE38-41A2-86E5-F5A575E4454D}" type="presParOf" srcId="{3029E97D-6122-455E-B35A-0230D1213419}" destId="{0AB5004B-C5A3-4236-8A1B-1D0965039078}" srcOrd="0" destOrd="0" presId="urn:microsoft.com/office/officeart/2005/8/layout/StepDownProcess"/>
    <dgm:cxn modelId="{976489E8-E668-42B5-B312-F0CA08645690}" type="presParOf" srcId="{3029E97D-6122-455E-B35A-0230D1213419}" destId="{93678BBE-9A4E-4F09-838C-7D0E5A57F8A0}" srcOrd="1" destOrd="0" presId="urn:microsoft.com/office/officeart/2005/8/layout/StepDownProcess"/>
    <dgm:cxn modelId="{5B8DEF43-23AA-4101-96C6-CDA72689AF54}" type="presParOf" srcId="{3029E97D-6122-455E-B35A-0230D1213419}" destId="{09A5E589-6FC6-4AEA-B7EE-A192EFED8162}" srcOrd="2" destOrd="0" presId="urn:microsoft.com/office/officeart/2005/8/layout/StepDownProcess"/>
    <dgm:cxn modelId="{0F9F4627-56D6-40C8-96CB-AEDCF0ACCD13}" type="presParOf" srcId="{821995F0-87C7-4DB9-A0A4-27B3CB8EF174}" destId="{66B5DD98-F42E-4650-A71B-1F57B3360865}" srcOrd="3" destOrd="0" presId="urn:microsoft.com/office/officeart/2005/8/layout/StepDownProcess"/>
    <dgm:cxn modelId="{AEC8AEAA-176D-4E74-8BD7-7972179749FC}" type="presParOf" srcId="{821995F0-87C7-4DB9-A0A4-27B3CB8EF174}" destId="{FDF64055-5C1D-46E7-8947-49ADF8CC4FAD}" srcOrd="4" destOrd="0" presId="urn:microsoft.com/office/officeart/2005/8/layout/StepDownProcess"/>
    <dgm:cxn modelId="{2EE7ECF6-40B1-4B55-A798-BB28D4C7F71A}" type="presParOf" srcId="{FDF64055-5C1D-46E7-8947-49ADF8CC4FAD}" destId="{CBEF5902-2F24-4129-80A3-174E06C7AF82}" srcOrd="0" destOrd="0" presId="urn:microsoft.com/office/officeart/2005/8/layout/StepDownProces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7FAB33CB-E20C-41A5-A43A-52A4E81FC9C1}" type="doc">
      <dgm:prSet loTypeId="urn:microsoft.com/office/officeart/2005/8/layout/pyramid1" loCatId="pyramid" qsTypeId="urn:microsoft.com/office/officeart/2005/8/quickstyle/simple1" qsCatId="simple" csTypeId="urn:microsoft.com/office/officeart/2005/8/colors/colorful3" csCatId="colorful" phldr="1"/>
      <dgm:spPr/>
    </dgm:pt>
    <dgm:pt modelId="{93464ED0-2C51-4310-995C-2A42574FF1B8}">
      <dgm:prSet phldrT="[Text]" custT="1"/>
      <dgm:spPr/>
      <dgm:t>
        <a:bodyPr/>
        <a:lstStyle/>
        <a:p>
          <a:pPr rtl="0"/>
          <a:r>
            <a:rPr lang="en-IE" sz="1200" b="1" i="0" dirty="0">
              <a:solidFill>
                <a:schemeClr val="accent3">
                  <a:lumMod val="50000"/>
                </a:schemeClr>
              </a:solidFill>
            </a:rPr>
            <a:t>Å utnytte </a:t>
          </a:r>
          <a:br>
            <a:rPr lang="en-IE" sz="1200" b="1" i="0" dirty="0">
              <a:solidFill>
                <a:schemeClr val="accent3">
                  <a:lumMod val="50000"/>
                </a:schemeClr>
              </a:solidFill>
              <a:latin typeface="Calibri Light" panose="020F0302020204030204"/>
            </a:rPr>
          </a:br>
          <a:r>
            <a:rPr lang="en-IE" sz="1200" b="1" i="0" dirty="0">
              <a:solidFill>
                <a:schemeClr val="accent3">
                  <a:lumMod val="50000"/>
                </a:schemeClr>
              </a:solidFill>
            </a:rPr>
            <a:t>lokal kultur, </a:t>
          </a:r>
          <a:br>
            <a:rPr lang="en-IE" sz="1200" b="1" i="0" dirty="0">
              <a:solidFill>
                <a:schemeClr val="accent3">
                  <a:lumMod val="50000"/>
                </a:schemeClr>
              </a:solidFill>
              <a:latin typeface="Calibri Light" panose="020F0302020204030204"/>
            </a:rPr>
          </a:br>
          <a:r>
            <a:rPr lang="en-IE" sz="1200" b="1" i="0" dirty="0">
              <a:solidFill>
                <a:schemeClr val="accent3">
                  <a:lumMod val="50000"/>
                </a:schemeClr>
              </a:solidFill>
            </a:rPr>
            <a:t>verdier og energi </a:t>
          </a:r>
          <a:br>
            <a:rPr lang="en-IE" sz="1200" b="1" i="0" dirty="0">
              <a:solidFill>
                <a:schemeClr val="accent3">
                  <a:lumMod val="50000"/>
                </a:schemeClr>
              </a:solidFill>
              <a:latin typeface="Calibri Light" panose="020F0302020204030204"/>
            </a:rPr>
          </a:br>
          <a:r>
            <a:rPr lang="en-IE" sz="1200" b="1" i="0" dirty="0">
              <a:solidFill>
                <a:schemeClr val="accent3">
                  <a:lumMod val="50000"/>
                </a:schemeClr>
              </a:solidFill>
            </a:rPr>
            <a:t>for effektiv handling. </a:t>
          </a:r>
          <a:endParaRPr lang="en-US" sz="1200" b="1" dirty="0">
            <a:solidFill>
              <a:schemeClr val="accent3">
                <a:lumMod val="50000"/>
              </a:schemeClr>
            </a:solidFill>
          </a:endParaRPr>
        </a:p>
      </dgm:t>
    </dgm:pt>
    <dgm:pt modelId="{4A000313-77CB-4B8C-A99A-1AE4F9805AA5}" type="parTrans" cxnId="{9A330DBC-2D5D-44AA-8A70-9DF16D916C1E}">
      <dgm:prSet/>
      <dgm:spPr/>
      <dgm:t>
        <a:bodyPr/>
        <a:lstStyle/>
        <a:p>
          <a:endParaRPr lang="en-US"/>
        </a:p>
      </dgm:t>
    </dgm:pt>
    <dgm:pt modelId="{96FE3E9F-33B0-4763-8C95-1775FC65C9AC}" type="sibTrans" cxnId="{9A330DBC-2D5D-44AA-8A70-9DF16D916C1E}">
      <dgm:prSet/>
      <dgm:spPr/>
      <dgm:t>
        <a:bodyPr/>
        <a:lstStyle/>
        <a:p>
          <a:endParaRPr lang="en-US"/>
        </a:p>
      </dgm:t>
    </dgm:pt>
    <dgm:pt modelId="{EC433BFB-F3FA-41B3-8952-A020EE7B643E}">
      <dgm:prSet phldrT="[Text]" custT="1"/>
      <dgm:spPr/>
      <dgm:t>
        <a:bodyPr/>
        <a:lstStyle/>
        <a:p>
          <a:r>
            <a:rPr lang="en-IE" sz="2000" b="1" i="0" dirty="0">
              <a:solidFill>
                <a:schemeClr val="accent3">
                  <a:lumMod val="50000"/>
                </a:schemeClr>
              </a:solidFill>
            </a:rPr>
            <a:t>Forståelse for de ulike behovene og kapasitetene i forskjellige lokalsamfunn. </a:t>
          </a:r>
          <a:endParaRPr lang="en-US" sz="2000" b="1" dirty="0">
            <a:solidFill>
              <a:schemeClr val="accent3">
                <a:lumMod val="50000"/>
              </a:schemeClr>
            </a:solidFill>
          </a:endParaRPr>
        </a:p>
      </dgm:t>
    </dgm:pt>
    <dgm:pt modelId="{55DC761E-1E2C-41C2-A03A-B1D67D0A4F1E}" type="parTrans" cxnId="{829552E4-8ADD-43D3-A5EB-95410EDBC367}">
      <dgm:prSet/>
      <dgm:spPr/>
      <dgm:t>
        <a:bodyPr/>
        <a:lstStyle/>
        <a:p>
          <a:endParaRPr lang="en-US"/>
        </a:p>
      </dgm:t>
    </dgm:pt>
    <dgm:pt modelId="{4AF3A009-0AC4-42E3-872E-63826E272CC7}" type="sibTrans" cxnId="{829552E4-8ADD-43D3-A5EB-95410EDBC367}">
      <dgm:prSet/>
      <dgm:spPr/>
      <dgm:t>
        <a:bodyPr/>
        <a:lstStyle/>
        <a:p>
          <a:endParaRPr lang="en-US"/>
        </a:p>
      </dgm:t>
    </dgm:pt>
    <dgm:pt modelId="{54B14E4B-D7DE-40CC-8471-B77101A5AAAF}">
      <dgm:prSet phldrT="[Text]" custT="1"/>
      <dgm:spPr/>
      <dgm:t>
        <a:bodyPr/>
        <a:lstStyle/>
        <a:p>
          <a:r>
            <a:rPr lang="en-US" sz="2400" b="1" i="0" dirty="0">
              <a:solidFill>
                <a:schemeClr val="accent3">
                  <a:lumMod val="50000"/>
                </a:schemeClr>
              </a:solidFill>
            </a:rPr>
            <a:t>Tanken om at hvert samfunn har sin egen unike «puls» og energi som kan drive klimatiltak</a:t>
          </a:r>
          <a:endParaRPr lang="en-US" sz="2400" b="1" dirty="0">
            <a:solidFill>
              <a:schemeClr val="accent3">
                <a:lumMod val="50000"/>
              </a:schemeClr>
            </a:solidFill>
          </a:endParaRPr>
        </a:p>
      </dgm:t>
    </dgm:pt>
    <dgm:pt modelId="{C11C45BE-A75F-405F-AF7B-C75F3BA34FD9}" type="parTrans" cxnId="{F5EBB497-31BD-4710-9FAB-AE77FD4D07B1}">
      <dgm:prSet/>
      <dgm:spPr/>
      <dgm:t>
        <a:bodyPr/>
        <a:lstStyle/>
        <a:p>
          <a:endParaRPr lang="en-US"/>
        </a:p>
      </dgm:t>
    </dgm:pt>
    <dgm:pt modelId="{85BCBB58-3AEC-4AFB-98F4-8BDDA4FF91A6}" type="sibTrans" cxnId="{F5EBB497-31BD-4710-9FAB-AE77FD4D07B1}">
      <dgm:prSet/>
      <dgm:spPr/>
      <dgm:t>
        <a:bodyPr/>
        <a:lstStyle/>
        <a:p>
          <a:endParaRPr lang="en-US"/>
        </a:p>
      </dgm:t>
    </dgm:pt>
    <dgm:pt modelId="{EE9D91D5-D3A6-4095-95BF-AB170F9449AC}" type="pres">
      <dgm:prSet presAssocID="{7FAB33CB-E20C-41A5-A43A-52A4E81FC9C1}" presName="Name0" presStyleCnt="0">
        <dgm:presLayoutVars>
          <dgm:dir/>
          <dgm:animLvl val="lvl"/>
          <dgm:resizeHandles val="exact"/>
        </dgm:presLayoutVars>
      </dgm:prSet>
      <dgm:spPr/>
    </dgm:pt>
    <dgm:pt modelId="{3F8093ED-8A00-4341-82C8-5AACD794531C}" type="pres">
      <dgm:prSet presAssocID="{93464ED0-2C51-4310-995C-2A42574FF1B8}" presName="Name8" presStyleCnt="0"/>
      <dgm:spPr/>
    </dgm:pt>
    <dgm:pt modelId="{3933BFCB-79CA-443F-9FB3-32C8E4841455}" type="pres">
      <dgm:prSet presAssocID="{93464ED0-2C51-4310-995C-2A42574FF1B8}" presName="level" presStyleLbl="node1" presStyleIdx="0" presStyleCnt="3" custScaleX="93972" custScaleY="110813">
        <dgm:presLayoutVars>
          <dgm:chMax val="1"/>
          <dgm:bulletEnabled val="1"/>
        </dgm:presLayoutVars>
      </dgm:prSet>
      <dgm:spPr/>
    </dgm:pt>
    <dgm:pt modelId="{7C835DD6-5A87-45FA-912E-59F4D8481200}" type="pres">
      <dgm:prSet presAssocID="{93464ED0-2C51-4310-995C-2A42574FF1B8}" presName="levelTx" presStyleLbl="revTx" presStyleIdx="0" presStyleCnt="0">
        <dgm:presLayoutVars>
          <dgm:chMax val="1"/>
          <dgm:bulletEnabled val="1"/>
        </dgm:presLayoutVars>
      </dgm:prSet>
      <dgm:spPr/>
    </dgm:pt>
    <dgm:pt modelId="{C7A211F7-7DFD-48EA-9272-69C8948B8E2E}" type="pres">
      <dgm:prSet presAssocID="{EC433BFB-F3FA-41B3-8952-A020EE7B643E}" presName="Name8" presStyleCnt="0"/>
      <dgm:spPr/>
    </dgm:pt>
    <dgm:pt modelId="{94678B3B-5249-4434-9B52-358FA6BE53CB}" type="pres">
      <dgm:prSet presAssocID="{EC433BFB-F3FA-41B3-8952-A020EE7B643E}" presName="level" presStyleLbl="node1" presStyleIdx="1" presStyleCnt="3">
        <dgm:presLayoutVars>
          <dgm:chMax val="1"/>
          <dgm:bulletEnabled val="1"/>
        </dgm:presLayoutVars>
      </dgm:prSet>
      <dgm:spPr/>
    </dgm:pt>
    <dgm:pt modelId="{3F5B34B4-4EA7-48FC-AC5C-6CA8DC3E4B68}" type="pres">
      <dgm:prSet presAssocID="{EC433BFB-F3FA-41B3-8952-A020EE7B643E}" presName="levelTx" presStyleLbl="revTx" presStyleIdx="0" presStyleCnt="0">
        <dgm:presLayoutVars>
          <dgm:chMax val="1"/>
          <dgm:bulletEnabled val="1"/>
        </dgm:presLayoutVars>
      </dgm:prSet>
      <dgm:spPr/>
    </dgm:pt>
    <dgm:pt modelId="{3C99861E-25A2-4FA2-AA85-BC28ED18DB5C}" type="pres">
      <dgm:prSet presAssocID="{54B14E4B-D7DE-40CC-8471-B77101A5AAAF}" presName="Name8" presStyleCnt="0"/>
      <dgm:spPr/>
    </dgm:pt>
    <dgm:pt modelId="{AD5F449A-A84B-4457-BEDC-B451CCC4E6BD}" type="pres">
      <dgm:prSet presAssocID="{54B14E4B-D7DE-40CC-8471-B77101A5AAAF}" presName="level" presStyleLbl="node1" presStyleIdx="2" presStyleCnt="3">
        <dgm:presLayoutVars>
          <dgm:chMax val="1"/>
          <dgm:bulletEnabled val="1"/>
        </dgm:presLayoutVars>
      </dgm:prSet>
      <dgm:spPr/>
    </dgm:pt>
    <dgm:pt modelId="{A6D36848-9A59-485F-84CF-41BC12555B25}" type="pres">
      <dgm:prSet presAssocID="{54B14E4B-D7DE-40CC-8471-B77101A5AAAF}" presName="levelTx" presStyleLbl="revTx" presStyleIdx="0" presStyleCnt="0">
        <dgm:presLayoutVars>
          <dgm:chMax val="1"/>
          <dgm:bulletEnabled val="1"/>
        </dgm:presLayoutVars>
      </dgm:prSet>
      <dgm:spPr/>
    </dgm:pt>
  </dgm:ptLst>
  <dgm:cxnLst>
    <dgm:cxn modelId="{ACC59901-1EDA-4AFE-9B17-54271F1D49AF}" type="presOf" srcId="{EC433BFB-F3FA-41B3-8952-A020EE7B643E}" destId="{94678B3B-5249-4434-9B52-358FA6BE53CB}" srcOrd="0" destOrd="0" presId="urn:microsoft.com/office/officeart/2005/8/layout/pyramid1"/>
    <dgm:cxn modelId="{47798802-4659-4884-8CD3-24E5E002DA2F}" type="presOf" srcId="{54B14E4B-D7DE-40CC-8471-B77101A5AAAF}" destId="{AD5F449A-A84B-4457-BEDC-B451CCC4E6BD}" srcOrd="0" destOrd="0" presId="urn:microsoft.com/office/officeart/2005/8/layout/pyramid1"/>
    <dgm:cxn modelId="{94754F07-AA15-4515-82F6-F15E2E7F23FD}" type="presOf" srcId="{7FAB33CB-E20C-41A5-A43A-52A4E81FC9C1}" destId="{EE9D91D5-D3A6-4095-95BF-AB170F9449AC}" srcOrd="0" destOrd="0" presId="urn:microsoft.com/office/officeart/2005/8/layout/pyramid1"/>
    <dgm:cxn modelId="{12025C22-E4FF-422F-93F0-86A90005B006}" type="presOf" srcId="{EC433BFB-F3FA-41B3-8952-A020EE7B643E}" destId="{3F5B34B4-4EA7-48FC-AC5C-6CA8DC3E4B68}" srcOrd="1" destOrd="0" presId="urn:microsoft.com/office/officeart/2005/8/layout/pyramid1"/>
    <dgm:cxn modelId="{66445876-260A-42A6-BED8-9B3B7C377527}" type="presOf" srcId="{93464ED0-2C51-4310-995C-2A42574FF1B8}" destId="{3933BFCB-79CA-443F-9FB3-32C8E4841455}" srcOrd="0" destOrd="0" presId="urn:microsoft.com/office/officeart/2005/8/layout/pyramid1"/>
    <dgm:cxn modelId="{F5EBB497-31BD-4710-9FAB-AE77FD4D07B1}" srcId="{7FAB33CB-E20C-41A5-A43A-52A4E81FC9C1}" destId="{54B14E4B-D7DE-40CC-8471-B77101A5AAAF}" srcOrd="2" destOrd="0" parTransId="{C11C45BE-A75F-405F-AF7B-C75F3BA34FD9}" sibTransId="{85BCBB58-3AEC-4AFB-98F4-8BDDA4FF91A6}"/>
    <dgm:cxn modelId="{D4A039AC-D470-4ABD-AB73-2BB02C8C69BE}" type="presOf" srcId="{54B14E4B-D7DE-40CC-8471-B77101A5AAAF}" destId="{A6D36848-9A59-485F-84CF-41BC12555B25}" srcOrd="1" destOrd="0" presId="urn:microsoft.com/office/officeart/2005/8/layout/pyramid1"/>
    <dgm:cxn modelId="{9A330DBC-2D5D-44AA-8A70-9DF16D916C1E}" srcId="{7FAB33CB-E20C-41A5-A43A-52A4E81FC9C1}" destId="{93464ED0-2C51-4310-995C-2A42574FF1B8}" srcOrd="0" destOrd="0" parTransId="{4A000313-77CB-4B8C-A99A-1AE4F9805AA5}" sibTransId="{96FE3E9F-33B0-4763-8C95-1775FC65C9AC}"/>
    <dgm:cxn modelId="{829552E4-8ADD-43D3-A5EB-95410EDBC367}" srcId="{7FAB33CB-E20C-41A5-A43A-52A4E81FC9C1}" destId="{EC433BFB-F3FA-41B3-8952-A020EE7B643E}" srcOrd="1" destOrd="0" parTransId="{55DC761E-1E2C-41C2-A03A-B1D67D0A4F1E}" sibTransId="{4AF3A009-0AC4-42E3-872E-63826E272CC7}"/>
    <dgm:cxn modelId="{425D14F3-BA08-4D8A-B162-2A5E7EFAC35E}" type="presOf" srcId="{93464ED0-2C51-4310-995C-2A42574FF1B8}" destId="{7C835DD6-5A87-45FA-912E-59F4D8481200}" srcOrd="1" destOrd="0" presId="urn:microsoft.com/office/officeart/2005/8/layout/pyramid1"/>
    <dgm:cxn modelId="{6BA4F7E5-0E88-4349-9F4B-A99FC6AEF302}" type="presParOf" srcId="{EE9D91D5-D3A6-4095-95BF-AB170F9449AC}" destId="{3F8093ED-8A00-4341-82C8-5AACD794531C}" srcOrd="0" destOrd="0" presId="urn:microsoft.com/office/officeart/2005/8/layout/pyramid1"/>
    <dgm:cxn modelId="{0A86FE0F-5165-4F9F-97AC-801C31D6E5DC}" type="presParOf" srcId="{3F8093ED-8A00-4341-82C8-5AACD794531C}" destId="{3933BFCB-79CA-443F-9FB3-32C8E4841455}" srcOrd="0" destOrd="0" presId="urn:microsoft.com/office/officeart/2005/8/layout/pyramid1"/>
    <dgm:cxn modelId="{923EB2A5-7C47-404F-B649-DF18B9F317C4}" type="presParOf" srcId="{3F8093ED-8A00-4341-82C8-5AACD794531C}" destId="{7C835DD6-5A87-45FA-912E-59F4D8481200}" srcOrd="1" destOrd="0" presId="urn:microsoft.com/office/officeart/2005/8/layout/pyramid1"/>
    <dgm:cxn modelId="{CF49BC9A-DFE6-4A10-81F9-2A034531E764}" type="presParOf" srcId="{EE9D91D5-D3A6-4095-95BF-AB170F9449AC}" destId="{C7A211F7-7DFD-48EA-9272-69C8948B8E2E}" srcOrd="1" destOrd="0" presId="urn:microsoft.com/office/officeart/2005/8/layout/pyramid1"/>
    <dgm:cxn modelId="{4498AFF5-A431-410D-AFFB-67D1C7EAFC8E}" type="presParOf" srcId="{C7A211F7-7DFD-48EA-9272-69C8948B8E2E}" destId="{94678B3B-5249-4434-9B52-358FA6BE53CB}" srcOrd="0" destOrd="0" presId="urn:microsoft.com/office/officeart/2005/8/layout/pyramid1"/>
    <dgm:cxn modelId="{D160277B-B403-43DA-AD8D-6433F50A0A7E}" type="presParOf" srcId="{C7A211F7-7DFD-48EA-9272-69C8948B8E2E}" destId="{3F5B34B4-4EA7-48FC-AC5C-6CA8DC3E4B68}" srcOrd="1" destOrd="0" presId="urn:microsoft.com/office/officeart/2005/8/layout/pyramid1"/>
    <dgm:cxn modelId="{95CE0AB3-D168-47C8-AE4B-06C5A1C9B9C7}" type="presParOf" srcId="{EE9D91D5-D3A6-4095-95BF-AB170F9449AC}" destId="{3C99861E-25A2-4FA2-AA85-BC28ED18DB5C}" srcOrd="2" destOrd="0" presId="urn:microsoft.com/office/officeart/2005/8/layout/pyramid1"/>
    <dgm:cxn modelId="{A64EF47F-8364-4012-AE04-5000E52E7E17}" type="presParOf" srcId="{3C99861E-25A2-4FA2-AA85-BC28ED18DB5C}" destId="{AD5F449A-A84B-4457-BEDC-B451CCC4E6BD}" srcOrd="0" destOrd="0" presId="urn:microsoft.com/office/officeart/2005/8/layout/pyramid1"/>
    <dgm:cxn modelId="{1C56AD0A-15F2-42BB-BBC9-9AA99A8066C8}" type="presParOf" srcId="{3C99861E-25A2-4FA2-AA85-BC28ED18DB5C}" destId="{A6D36848-9A59-485F-84CF-41BC12555B25}" srcOrd="1" destOrd="0" presId="urn:microsoft.com/office/officeart/2005/8/layout/pyramid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ACDBC3B7-F120-4E5A-B117-3AEBFFEBB1D9}" type="doc">
      <dgm:prSet loTypeId="urn:microsoft.com/office/officeart/2005/8/layout/hList7" loCatId="list" qsTypeId="urn:microsoft.com/office/officeart/2005/8/quickstyle/simple1" qsCatId="simple" csTypeId="urn:microsoft.com/office/officeart/2005/8/colors/colorful3" csCatId="colorful" phldr="1"/>
      <dgm:spPr/>
      <dgm:t>
        <a:bodyPr/>
        <a:lstStyle/>
        <a:p>
          <a:endParaRPr lang="en-US"/>
        </a:p>
      </dgm:t>
    </dgm:pt>
    <dgm:pt modelId="{95990A45-1E82-4317-9EA2-01BC1ABDF07C}">
      <dgm:prSet phldrT="[Text]"/>
      <dgm:spPr/>
      <dgm:t>
        <a:bodyPr/>
        <a:lstStyle/>
        <a:p>
          <a:r>
            <a:rPr lang="en-IE" b="0" i="0" dirty="0"/>
            <a:t>Bærekraftsløfter på samfunnsnivå der folk forplikter seg til miljømål. </a:t>
          </a:r>
          <a:endParaRPr lang="en-US" dirty="0"/>
        </a:p>
      </dgm:t>
    </dgm:pt>
    <dgm:pt modelId="{805D63A6-16C5-42E9-8113-8984CBCFBA5F}" type="parTrans" cxnId="{E98CA848-9E68-4495-B7B4-C544700D43B0}">
      <dgm:prSet/>
      <dgm:spPr/>
      <dgm:t>
        <a:bodyPr/>
        <a:lstStyle/>
        <a:p>
          <a:endParaRPr lang="en-US"/>
        </a:p>
      </dgm:t>
    </dgm:pt>
    <dgm:pt modelId="{019D7E1E-899B-467C-8A27-4D9B1DDEED02}" type="sibTrans" cxnId="{E98CA848-9E68-4495-B7B4-C544700D43B0}">
      <dgm:prSet/>
      <dgm:spPr/>
      <dgm:t>
        <a:bodyPr/>
        <a:lstStyle/>
        <a:p>
          <a:endParaRPr lang="en-US"/>
        </a:p>
      </dgm:t>
    </dgm:pt>
    <dgm:pt modelId="{30CDE6AE-20B4-4B0A-ACB6-6D3E0F33F4BF}">
      <dgm:prSet phldrT="[Text]"/>
      <dgm:spPr/>
      <dgm:t>
        <a:bodyPr/>
        <a:lstStyle/>
        <a:p>
          <a:r>
            <a:rPr lang="en-IE" b="0" i="0" dirty="0"/>
            <a:t>Koblinger mellom globale og lokale tiltak, for eksempel å knytte lokale bærekraftsprosjekter til globale miljøinitiativer (f.eks. treplantingsinitiativer som bidrar til globale mål for karbonkompensasjon). </a:t>
          </a:r>
          <a:endParaRPr lang="en-US" dirty="0"/>
        </a:p>
      </dgm:t>
    </dgm:pt>
    <dgm:pt modelId="{6AA213A4-5092-4FDE-BDE8-7785706C7D31}" type="parTrans" cxnId="{CA76CEC8-47BA-42EA-9D3A-F40451CD785C}">
      <dgm:prSet/>
      <dgm:spPr/>
      <dgm:t>
        <a:bodyPr/>
        <a:lstStyle/>
        <a:p>
          <a:endParaRPr lang="en-US"/>
        </a:p>
      </dgm:t>
    </dgm:pt>
    <dgm:pt modelId="{628145FF-C4FA-4B69-ADC3-4136CF237184}" type="sibTrans" cxnId="{CA76CEC8-47BA-42EA-9D3A-F40451CD785C}">
      <dgm:prSet/>
      <dgm:spPr/>
      <dgm:t>
        <a:bodyPr/>
        <a:lstStyle/>
        <a:p>
          <a:endParaRPr lang="en-US"/>
        </a:p>
      </dgm:t>
    </dgm:pt>
    <dgm:pt modelId="{37F14383-B089-41FC-B52A-63500B7B21AA}">
      <dgm:prSet phldrT="[Text]"/>
      <dgm:spPr/>
      <dgm:t>
        <a:bodyPr/>
        <a:lstStyle/>
        <a:p>
          <a:r>
            <a:rPr lang="en-IE" b="0" i="0" dirty="0"/>
            <a:t>Å skape «pulse»-arrangementer der lokalsamfunn samles for å fokusere på en bestemt miljøsak, som Verdens miljødag. </a:t>
          </a:r>
          <a:endParaRPr lang="en-US" dirty="0"/>
        </a:p>
      </dgm:t>
    </dgm:pt>
    <dgm:pt modelId="{89006C58-CBB2-45E7-A074-886EE57909DE}" type="parTrans" cxnId="{81E2D9EA-17B9-40BD-910B-3940F903A7FA}">
      <dgm:prSet/>
      <dgm:spPr/>
      <dgm:t>
        <a:bodyPr/>
        <a:lstStyle/>
        <a:p>
          <a:endParaRPr lang="en-US"/>
        </a:p>
      </dgm:t>
    </dgm:pt>
    <dgm:pt modelId="{D0948FEC-AD0A-4EE3-9F14-D66033EC2870}" type="sibTrans" cxnId="{81E2D9EA-17B9-40BD-910B-3940F903A7FA}">
      <dgm:prSet/>
      <dgm:spPr/>
      <dgm:t>
        <a:bodyPr/>
        <a:lstStyle/>
        <a:p>
          <a:endParaRPr lang="en-US"/>
        </a:p>
      </dgm:t>
    </dgm:pt>
    <dgm:pt modelId="{E7FE48DF-7784-47C2-902E-4DDFBCCE566F}" type="pres">
      <dgm:prSet presAssocID="{ACDBC3B7-F120-4E5A-B117-3AEBFFEBB1D9}" presName="Name0" presStyleCnt="0">
        <dgm:presLayoutVars>
          <dgm:dir/>
          <dgm:resizeHandles val="exact"/>
        </dgm:presLayoutVars>
      </dgm:prSet>
      <dgm:spPr/>
    </dgm:pt>
    <dgm:pt modelId="{27403015-5D7B-4007-A1FB-6411DB754E97}" type="pres">
      <dgm:prSet presAssocID="{ACDBC3B7-F120-4E5A-B117-3AEBFFEBB1D9}" presName="fgShape" presStyleLbl="fgShp" presStyleIdx="0" presStyleCnt="1"/>
      <dgm:spPr/>
    </dgm:pt>
    <dgm:pt modelId="{C97064F1-7D13-4B62-814B-93023F1C4A5E}" type="pres">
      <dgm:prSet presAssocID="{ACDBC3B7-F120-4E5A-B117-3AEBFFEBB1D9}" presName="linComp" presStyleCnt="0"/>
      <dgm:spPr/>
    </dgm:pt>
    <dgm:pt modelId="{C29DCBC9-1E22-4ADD-BC17-54C682DE8703}" type="pres">
      <dgm:prSet presAssocID="{95990A45-1E82-4317-9EA2-01BC1ABDF07C}" presName="compNode" presStyleCnt="0"/>
      <dgm:spPr/>
    </dgm:pt>
    <dgm:pt modelId="{FE2AE7C1-10D4-44DE-A684-71C6EF08D5F7}" type="pres">
      <dgm:prSet presAssocID="{95990A45-1E82-4317-9EA2-01BC1ABDF07C}" presName="bkgdShape" presStyleLbl="node1" presStyleIdx="0" presStyleCnt="3"/>
      <dgm:spPr/>
    </dgm:pt>
    <dgm:pt modelId="{DA34B271-FAA5-4864-BD43-FAC81B6B54C2}" type="pres">
      <dgm:prSet presAssocID="{95990A45-1E82-4317-9EA2-01BC1ABDF07C}" presName="nodeTx" presStyleLbl="node1" presStyleIdx="0" presStyleCnt="3">
        <dgm:presLayoutVars>
          <dgm:bulletEnabled val="1"/>
        </dgm:presLayoutVars>
      </dgm:prSet>
      <dgm:spPr/>
    </dgm:pt>
    <dgm:pt modelId="{7E869384-DC92-4BBD-BDCD-F46A7F5759E4}" type="pres">
      <dgm:prSet presAssocID="{95990A45-1E82-4317-9EA2-01BC1ABDF07C}" presName="invisiNode" presStyleLbl="node1" presStyleIdx="0" presStyleCnt="3"/>
      <dgm:spPr/>
    </dgm:pt>
    <dgm:pt modelId="{5F0ADBB7-E61F-497A-9745-F92DA0144EE7}" type="pres">
      <dgm:prSet presAssocID="{95990A45-1E82-4317-9EA2-01BC1ABDF07C}" presName="imagNode" presStyleLbl="fgImgPlace1" presStyleIdx="0" presStyleCnt="3"/>
      <dgm:spPr>
        <a:blipFill rotWithShape="1">
          <a:blip xmlns:r="http://schemas.openxmlformats.org/officeDocument/2006/relationships" r:embed="rId1" cstate="email">
            <a:extLst>
              <a:ext uri="{28A0092B-C50C-407E-A947-70E740481C1C}">
                <a14:useLocalDpi xmlns:a14="http://schemas.microsoft.com/office/drawing/2010/main"/>
              </a:ext>
            </a:extLst>
          </a:blip>
          <a:stretch>
            <a:fillRect/>
          </a:stretch>
        </a:blipFill>
      </dgm:spPr>
    </dgm:pt>
    <dgm:pt modelId="{35719400-CCAA-49E6-98A8-630CC4AD49E1}" type="pres">
      <dgm:prSet presAssocID="{019D7E1E-899B-467C-8A27-4D9B1DDEED02}" presName="sibTrans" presStyleLbl="sibTrans2D1" presStyleIdx="0" presStyleCnt="0"/>
      <dgm:spPr/>
    </dgm:pt>
    <dgm:pt modelId="{2774B7C0-7347-4AE2-B222-B20E1B4A738B}" type="pres">
      <dgm:prSet presAssocID="{30CDE6AE-20B4-4B0A-ACB6-6D3E0F33F4BF}" presName="compNode" presStyleCnt="0"/>
      <dgm:spPr/>
    </dgm:pt>
    <dgm:pt modelId="{116DE79F-F9FA-4F17-8B60-8A9CCA1B8D62}" type="pres">
      <dgm:prSet presAssocID="{30CDE6AE-20B4-4B0A-ACB6-6D3E0F33F4BF}" presName="bkgdShape" presStyleLbl="node1" presStyleIdx="1" presStyleCnt="3"/>
      <dgm:spPr/>
    </dgm:pt>
    <dgm:pt modelId="{1D70E631-8F38-4E5C-9E04-E424B78F4F5C}" type="pres">
      <dgm:prSet presAssocID="{30CDE6AE-20B4-4B0A-ACB6-6D3E0F33F4BF}" presName="nodeTx" presStyleLbl="node1" presStyleIdx="1" presStyleCnt="3">
        <dgm:presLayoutVars>
          <dgm:bulletEnabled val="1"/>
        </dgm:presLayoutVars>
      </dgm:prSet>
      <dgm:spPr/>
    </dgm:pt>
    <dgm:pt modelId="{E0AFE924-D5EC-4F00-B9C0-2A3C6EE4C8AC}" type="pres">
      <dgm:prSet presAssocID="{30CDE6AE-20B4-4B0A-ACB6-6D3E0F33F4BF}" presName="invisiNode" presStyleLbl="node1" presStyleIdx="1" presStyleCnt="3"/>
      <dgm:spPr/>
    </dgm:pt>
    <dgm:pt modelId="{C7CB4FFF-DC5A-4E30-B448-DE1F30C5AEEE}" type="pres">
      <dgm:prSet presAssocID="{30CDE6AE-20B4-4B0A-ACB6-6D3E0F33F4BF}" presName="imagNode" presStyleLbl="fgImgPlace1" presStyleIdx="1" presStyleCnt="3"/>
      <dgm:spPr>
        <a:blipFill rotWithShape="1">
          <a:blip xmlns:r="http://schemas.openxmlformats.org/officeDocument/2006/relationships" r:embed="rId2" cstate="email">
            <a:extLst>
              <a:ext uri="{28A0092B-C50C-407E-A947-70E740481C1C}">
                <a14:useLocalDpi xmlns:a14="http://schemas.microsoft.com/office/drawing/2010/main"/>
              </a:ext>
            </a:extLst>
          </a:blip>
          <a:stretch>
            <a:fillRect/>
          </a:stretch>
        </a:blipFill>
      </dgm:spPr>
    </dgm:pt>
    <dgm:pt modelId="{E660D7D3-1428-48A4-8164-C3F571D10448}" type="pres">
      <dgm:prSet presAssocID="{628145FF-C4FA-4B69-ADC3-4136CF237184}" presName="sibTrans" presStyleLbl="sibTrans2D1" presStyleIdx="0" presStyleCnt="0"/>
      <dgm:spPr/>
    </dgm:pt>
    <dgm:pt modelId="{19D63485-98AE-479E-9B38-2B75478EC212}" type="pres">
      <dgm:prSet presAssocID="{37F14383-B089-41FC-B52A-63500B7B21AA}" presName="compNode" presStyleCnt="0"/>
      <dgm:spPr/>
    </dgm:pt>
    <dgm:pt modelId="{A8907EFE-4E26-45D6-97FF-8599B4575BA4}" type="pres">
      <dgm:prSet presAssocID="{37F14383-B089-41FC-B52A-63500B7B21AA}" presName="bkgdShape" presStyleLbl="node1" presStyleIdx="2" presStyleCnt="3"/>
      <dgm:spPr/>
    </dgm:pt>
    <dgm:pt modelId="{02F1D4A1-F045-4D89-B5E7-94CCA364ABEF}" type="pres">
      <dgm:prSet presAssocID="{37F14383-B089-41FC-B52A-63500B7B21AA}" presName="nodeTx" presStyleLbl="node1" presStyleIdx="2" presStyleCnt="3">
        <dgm:presLayoutVars>
          <dgm:bulletEnabled val="1"/>
        </dgm:presLayoutVars>
      </dgm:prSet>
      <dgm:spPr/>
    </dgm:pt>
    <dgm:pt modelId="{A8C0B287-8F56-4F17-AA0F-F882A0E80F35}" type="pres">
      <dgm:prSet presAssocID="{37F14383-B089-41FC-B52A-63500B7B21AA}" presName="invisiNode" presStyleLbl="node1" presStyleIdx="2" presStyleCnt="3"/>
      <dgm:spPr/>
    </dgm:pt>
    <dgm:pt modelId="{1924F42B-ABB3-470C-9191-B1CFE7FDB541}" type="pres">
      <dgm:prSet presAssocID="{37F14383-B089-41FC-B52A-63500B7B21AA}" presName="imagNode" presStyleLbl="fgImgPlace1" presStyleIdx="2" presStyleCnt="3"/>
      <dgm:spPr>
        <a:blipFill rotWithShape="1">
          <a:blip xmlns:r="http://schemas.openxmlformats.org/officeDocument/2006/relationships" r:embed="rId3" cstate="email">
            <a:extLst>
              <a:ext uri="{28A0092B-C50C-407E-A947-70E740481C1C}">
                <a14:useLocalDpi xmlns:a14="http://schemas.microsoft.com/office/drawing/2010/main"/>
              </a:ext>
            </a:extLst>
          </a:blip>
          <a:stretch>
            <a:fillRect/>
          </a:stretch>
        </a:blipFill>
      </dgm:spPr>
    </dgm:pt>
  </dgm:ptLst>
  <dgm:cxnLst>
    <dgm:cxn modelId="{C417590C-D6B2-4B1C-B200-75F12A7DD0CB}" type="presOf" srcId="{37F14383-B089-41FC-B52A-63500B7B21AA}" destId="{02F1D4A1-F045-4D89-B5E7-94CCA364ABEF}" srcOrd="1" destOrd="0" presId="urn:microsoft.com/office/officeart/2005/8/layout/hList7"/>
    <dgm:cxn modelId="{93711811-3062-4106-99BC-2DEEEC2DBDBB}" type="presOf" srcId="{95990A45-1E82-4317-9EA2-01BC1ABDF07C}" destId="{FE2AE7C1-10D4-44DE-A684-71C6EF08D5F7}" srcOrd="0" destOrd="0" presId="urn:microsoft.com/office/officeart/2005/8/layout/hList7"/>
    <dgm:cxn modelId="{0C402C16-6E25-498F-A10D-C47364D02E7A}" type="presOf" srcId="{30CDE6AE-20B4-4B0A-ACB6-6D3E0F33F4BF}" destId="{116DE79F-F9FA-4F17-8B60-8A9CCA1B8D62}" srcOrd="0" destOrd="0" presId="urn:microsoft.com/office/officeart/2005/8/layout/hList7"/>
    <dgm:cxn modelId="{9E3C9336-3930-4740-84B2-4ACE4A715641}" type="presOf" srcId="{ACDBC3B7-F120-4E5A-B117-3AEBFFEBB1D9}" destId="{E7FE48DF-7784-47C2-902E-4DDFBCCE566F}" srcOrd="0" destOrd="0" presId="urn:microsoft.com/office/officeart/2005/8/layout/hList7"/>
    <dgm:cxn modelId="{0808EC60-3685-4572-9DA6-8375207C4AFA}" type="presOf" srcId="{95990A45-1E82-4317-9EA2-01BC1ABDF07C}" destId="{DA34B271-FAA5-4864-BD43-FAC81B6B54C2}" srcOrd="1" destOrd="0" presId="urn:microsoft.com/office/officeart/2005/8/layout/hList7"/>
    <dgm:cxn modelId="{E98CA848-9E68-4495-B7B4-C544700D43B0}" srcId="{ACDBC3B7-F120-4E5A-B117-3AEBFFEBB1D9}" destId="{95990A45-1E82-4317-9EA2-01BC1ABDF07C}" srcOrd="0" destOrd="0" parTransId="{805D63A6-16C5-42E9-8113-8984CBCFBA5F}" sibTransId="{019D7E1E-899B-467C-8A27-4D9B1DDEED02}"/>
    <dgm:cxn modelId="{69006852-9A58-4D47-B57A-C1388EA5BBAC}" type="presOf" srcId="{37F14383-B089-41FC-B52A-63500B7B21AA}" destId="{A8907EFE-4E26-45D6-97FF-8599B4575BA4}" srcOrd="0" destOrd="0" presId="urn:microsoft.com/office/officeart/2005/8/layout/hList7"/>
    <dgm:cxn modelId="{04B3DD91-FEDB-413B-9D7D-F3B82E0839EE}" type="presOf" srcId="{30CDE6AE-20B4-4B0A-ACB6-6D3E0F33F4BF}" destId="{1D70E631-8F38-4E5C-9E04-E424B78F4F5C}" srcOrd="1" destOrd="0" presId="urn:microsoft.com/office/officeart/2005/8/layout/hList7"/>
    <dgm:cxn modelId="{29116FB8-E83B-426B-8DE4-E37D61F01200}" type="presOf" srcId="{628145FF-C4FA-4B69-ADC3-4136CF237184}" destId="{E660D7D3-1428-48A4-8164-C3F571D10448}" srcOrd="0" destOrd="0" presId="urn:microsoft.com/office/officeart/2005/8/layout/hList7"/>
    <dgm:cxn modelId="{A149CAC4-5875-44F1-B813-3D250C052673}" type="presOf" srcId="{019D7E1E-899B-467C-8A27-4D9B1DDEED02}" destId="{35719400-CCAA-49E6-98A8-630CC4AD49E1}" srcOrd="0" destOrd="0" presId="urn:microsoft.com/office/officeart/2005/8/layout/hList7"/>
    <dgm:cxn modelId="{CA76CEC8-47BA-42EA-9D3A-F40451CD785C}" srcId="{ACDBC3B7-F120-4E5A-B117-3AEBFFEBB1D9}" destId="{30CDE6AE-20B4-4B0A-ACB6-6D3E0F33F4BF}" srcOrd="1" destOrd="0" parTransId="{6AA213A4-5092-4FDE-BDE8-7785706C7D31}" sibTransId="{628145FF-C4FA-4B69-ADC3-4136CF237184}"/>
    <dgm:cxn modelId="{81E2D9EA-17B9-40BD-910B-3940F903A7FA}" srcId="{ACDBC3B7-F120-4E5A-B117-3AEBFFEBB1D9}" destId="{37F14383-B089-41FC-B52A-63500B7B21AA}" srcOrd="2" destOrd="0" parTransId="{89006C58-CBB2-45E7-A074-886EE57909DE}" sibTransId="{D0948FEC-AD0A-4EE3-9F14-D66033EC2870}"/>
    <dgm:cxn modelId="{6997B4A4-661A-48D8-B59E-5F0353DD5F28}" type="presParOf" srcId="{E7FE48DF-7784-47C2-902E-4DDFBCCE566F}" destId="{27403015-5D7B-4007-A1FB-6411DB754E97}" srcOrd="0" destOrd="0" presId="urn:microsoft.com/office/officeart/2005/8/layout/hList7"/>
    <dgm:cxn modelId="{5D7A756A-83EF-4AA2-A8F9-D6F55DE38D44}" type="presParOf" srcId="{E7FE48DF-7784-47C2-902E-4DDFBCCE566F}" destId="{C97064F1-7D13-4B62-814B-93023F1C4A5E}" srcOrd="1" destOrd="0" presId="urn:microsoft.com/office/officeart/2005/8/layout/hList7"/>
    <dgm:cxn modelId="{968D5C07-D743-429D-9426-6186555D4193}" type="presParOf" srcId="{C97064F1-7D13-4B62-814B-93023F1C4A5E}" destId="{C29DCBC9-1E22-4ADD-BC17-54C682DE8703}" srcOrd="0" destOrd="0" presId="urn:microsoft.com/office/officeart/2005/8/layout/hList7"/>
    <dgm:cxn modelId="{350397A0-34E4-40DF-8CCF-FB797F7ED345}" type="presParOf" srcId="{C29DCBC9-1E22-4ADD-BC17-54C682DE8703}" destId="{FE2AE7C1-10D4-44DE-A684-71C6EF08D5F7}" srcOrd="0" destOrd="0" presId="urn:microsoft.com/office/officeart/2005/8/layout/hList7"/>
    <dgm:cxn modelId="{B5FEAB6B-5DFF-4A7B-8EB6-AB5408A0E9C8}" type="presParOf" srcId="{C29DCBC9-1E22-4ADD-BC17-54C682DE8703}" destId="{DA34B271-FAA5-4864-BD43-FAC81B6B54C2}" srcOrd="1" destOrd="0" presId="urn:microsoft.com/office/officeart/2005/8/layout/hList7"/>
    <dgm:cxn modelId="{064E5DD4-2871-4FC6-8E60-6E705B2809CB}" type="presParOf" srcId="{C29DCBC9-1E22-4ADD-BC17-54C682DE8703}" destId="{7E869384-DC92-4BBD-BDCD-F46A7F5759E4}" srcOrd="2" destOrd="0" presId="urn:microsoft.com/office/officeart/2005/8/layout/hList7"/>
    <dgm:cxn modelId="{0EB58E3F-F2B7-45A7-A73C-1BF1FA92BA3C}" type="presParOf" srcId="{C29DCBC9-1E22-4ADD-BC17-54C682DE8703}" destId="{5F0ADBB7-E61F-497A-9745-F92DA0144EE7}" srcOrd="3" destOrd="0" presId="urn:microsoft.com/office/officeart/2005/8/layout/hList7"/>
    <dgm:cxn modelId="{AF1094EC-1B31-400E-AA93-8E1A7F6535DD}" type="presParOf" srcId="{C97064F1-7D13-4B62-814B-93023F1C4A5E}" destId="{35719400-CCAA-49E6-98A8-630CC4AD49E1}" srcOrd="1" destOrd="0" presId="urn:microsoft.com/office/officeart/2005/8/layout/hList7"/>
    <dgm:cxn modelId="{7E7F847B-A343-4671-89A6-C4252741C6E8}" type="presParOf" srcId="{C97064F1-7D13-4B62-814B-93023F1C4A5E}" destId="{2774B7C0-7347-4AE2-B222-B20E1B4A738B}" srcOrd="2" destOrd="0" presId="urn:microsoft.com/office/officeart/2005/8/layout/hList7"/>
    <dgm:cxn modelId="{05EFBC2E-2DF0-4FBD-AE6D-11066573315D}" type="presParOf" srcId="{2774B7C0-7347-4AE2-B222-B20E1B4A738B}" destId="{116DE79F-F9FA-4F17-8B60-8A9CCA1B8D62}" srcOrd="0" destOrd="0" presId="urn:microsoft.com/office/officeart/2005/8/layout/hList7"/>
    <dgm:cxn modelId="{8D08F020-0563-4AD8-9EB0-38C162A52FE7}" type="presParOf" srcId="{2774B7C0-7347-4AE2-B222-B20E1B4A738B}" destId="{1D70E631-8F38-4E5C-9E04-E424B78F4F5C}" srcOrd="1" destOrd="0" presId="urn:microsoft.com/office/officeart/2005/8/layout/hList7"/>
    <dgm:cxn modelId="{0F73DFFF-4497-4C84-BD1A-6A2BF1BA7053}" type="presParOf" srcId="{2774B7C0-7347-4AE2-B222-B20E1B4A738B}" destId="{E0AFE924-D5EC-4F00-B9C0-2A3C6EE4C8AC}" srcOrd="2" destOrd="0" presId="urn:microsoft.com/office/officeart/2005/8/layout/hList7"/>
    <dgm:cxn modelId="{FA05E720-74A0-44F4-A47C-2F0E1592EF8D}" type="presParOf" srcId="{2774B7C0-7347-4AE2-B222-B20E1B4A738B}" destId="{C7CB4FFF-DC5A-4E30-B448-DE1F30C5AEEE}" srcOrd="3" destOrd="0" presId="urn:microsoft.com/office/officeart/2005/8/layout/hList7"/>
    <dgm:cxn modelId="{3D10815D-F408-4590-8C63-F7495EE4D309}" type="presParOf" srcId="{C97064F1-7D13-4B62-814B-93023F1C4A5E}" destId="{E660D7D3-1428-48A4-8164-C3F571D10448}" srcOrd="3" destOrd="0" presId="urn:microsoft.com/office/officeart/2005/8/layout/hList7"/>
    <dgm:cxn modelId="{233087FD-37FF-4177-AD00-4CCEC88607D2}" type="presParOf" srcId="{C97064F1-7D13-4B62-814B-93023F1C4A5E}" destId="{19D63485-98AE-479E-9B38-2B75478EC212}" srcOrd="4" destOrd="0" presId="urn:microsoft.com/office/officeart/2005/8/layout/hList7"/>
    <dgm:cxn modelId="{29DDDC01-3719-473B-B5AD-F3A49D1BBA82}" type="presParOf" srcId="{19D63485-98AE-479E-9B38-2B75478EC212}" destId="{A8907EFE-4E26-45D6-97FF-8599B4575BA4}" srcOrd="0" destOrd="0" presId="urn:microsoft.com/office/officeart/2005/8/layout/hList7"/>
    <dgm:cxn modelId="{0E39C6A5-81E9-425D-9022-7DE49E7E1A8F}" type="presParOf" srcId="{19D63485-98AE-479E-9B38-2B75478EC212}" destId="{02F1D4A1-F045-4D89-B5E7-94CCA364ABEF}" srcOrd="1" destOrd="0" presId="urn:microsoft.com/office/officeart/2005/8/layout/hList7"/>
    <dgm:cxn modelId="{70E32420-C3A4-4E86-988F-8F49CF1DD0E6}" type="presParOf" srcId="{19D63485-98AE-479E-9B38-2B75478EC212}" destId="{A8C0B287-8F56-4F17-AA0F-F882A0E80F35}" srcOrd="2" destOrd="0" presId="urn:microsoft.com/office/officeart/2005/8/layout/hList7"/>
    <dgm:cxn modelId="{2C0B0036-EF6B-471C-8F24-B4E15DE23AEE}" type="presParOf" srcId="{19D63485-98AE-479E-9B38-2B75478EC212}" destId="{1924F42B-ABB3-470C-9191-B1CFE7FDB541}" srcOrd="3" destOrd="0" presId="urn:microsoft.com/office/officeart/2005/8/layout/hList7"/>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3DB57D72-FC84-452D-BF3E-E30C740AE2A0}" type="doc">
      <dgm:prSet loTypeId="urn:microsoft.com/office/officeart/2005/8/layout/orgChart1" loCatId="hierarchy" qsTypeId="urn:microsoft.com/office/officeart/2005/8/quickstyle/simple1" qsCatId="simple" csTypeId="urn:microsoft.com/office/officeart/2005/8/colors/accent3_4" csCatId="accent3" phldr="1"/>
      <dgm:spPr/>
      <dgm:t>
        <a:bodyPr/>
        <a:lstStyle/>
        <a:p>
          <a:endParaRPr lang="en-US"/>
        </a:p>
      </dgm:t>
    </dgm:pt>
    <dgm:pt modelId="{D09DAB44-8CBD-49DA-8219-7B575035D169}">
      <dgm:prSet phldrT="[Text]" custT="1"/>
      <dgm:spPr/>
      <dgm:t>
        <a:bodyPr/>
        <a:lstStyle/>
        <a:p>
          <a:r>
            <a:rPr lang="en-IE" sz="1600" b="1" i="1" dirty="0">
              <a:latin typeface="+mj-lt"/>
            </a:rPr>
            <a:t>Etablering av matskoger i </a:t>
          </a:r>
          <a:r>
            <a:rPr lang="en-IE" sz="1600" b="1" i="1" dirty="0" err="1">
              <a:latin typeface="+mj-lt"/>
            </a:rPr>
            <a:t>Artajona</a:t>
          </a:r>
          <a:endParaRPr lang="en-US" sz="1600" i="1" dirty="0">
            <a:latin typeface="+mj-lt"/>
          </a:endParaRPr>
        </a:p>
      </dgm:t>
    </dgm:pt>
    <dgm:pt modelId="{5D34592B-8E01-40FA-8817-A7F37CD294A7}" type="parTrans" cxnId="{E16A73DA-F908-4AA9-AF7B-F708CCBEECA8}">
      <dgm:prSet/>
      <dgm:spPr/>
      <dgm:t>
        <a:bodyPr/>
        <a:lstStyle/>
        <a:p>
          <a:endParaRPr lang="en-US"/>
        </a:p>
      </dgm:t>
    </dgm:pt>
    <dgm:pt modelId="{28B4E599-AF60-4295-9A19-5F27C73F0CF5}" type="sibTrans" cxnId="{E16A73DA-F908-4AA9-AF7B-F708CCBEECA8}">
      <dgm:prSet/>
      <dgm:spPr/>
      <dgm:t>
        <a:bodyPr/>
        <a:lstStyle/>
        <a:p>
          <a:endParaRPr lang="en-US" dirty="0"/>
        </a:p>
      </dgm:t>
    </dgm:pt>
    <dgm:pt modelId="{AB57E767-6F73-4C51-A58C-1302A499AB7E}">
      <dgm:prSet phldrT="[Text]" custT="1"/>
      <dgm:spPr/>
      <dgm:t>
        <a:bodyPr/>
        <a:lstStyle/>
        <a:p>
          <a:r>
            <a:rPr lang="en-IE" sz="1600" b="1" i="1" dirty="0">
              <a:latin typeface="+mj-lt"/>
            </a:rPr>
            <a:t>Urban rewilding i Zamora, Spania</a:t>
          </a:r>
          <a:endParaRPr lang="en-US" sz="1600" i="1" dirty="0">
            <a:latin typeface="+mj-lt"/>
          </a:endParaRPr>
        </a:p>
      </dgm:t>
    </dgm:pt>
    <dgm:pt modelId="{B372640A-226C-40DE-B21D-A5EDB2220630}" type="parTrans" cxnId="{727FC9EA-CC5A-463C-85E6-B4B2FF33DA89}">
      <dgm:prSet/>
      <dgm:spPr/>
      <dgm:t>
        <a:bodyPr/>
        <a:lstStyle/>
        <a:p>
          <a:endParaRPr lang="en-US"/>
        </a:p>
      </dgm:t>
    </dgm:pt>
    <dgm:pt modelId="{46565A97-A4EC-472E-B5CB-6EA0D21AD8D9}" type="sibTrans" cxnId="{727FC9EA-CC5A-463C-85E6-B4B2FF33DA89}">
      <dgm:prSet/>
      <dgm:spPr/>
      <dgm:t>
        <a:bodyPr/>
        <a:lstStyle/>
        <a:p>
          <a:endParaRPr lang="en-US"/>
        </a:p>
      </dgm:t>
    </dgm:pt>
    <dgm:pt modelId="{D2B49296-820C-4DE0-B147-193063255184}">
      <dgm:prSet phldrT="[Text]" custT="1"/>
      <dgm:spPr/>
      <dgm:t>
        <a:bodyPr/>
        <a:lstStyle/>
        <a:p>
          <a:r>
            <a:rPr lang="es-ES_tradnl" sz="1600" b="1" i="1" dirty="0" err="1">
              <a:latin typeface="+mj-lt"/>
            </a:rPr>
            <a:t>Forbedringer av energieffektiviteten </a:t>
          </a:r>
          <a:r>
            <a:rPr lang="es-ES_tradnl" sz="1600" b="1" i="1" dirty="0">
              <a:latin typeface="+mj-lt"/>
            </a:rPr>
            <a:t>i Cabra de Santo Cristo</a:t>
          </a:r>
        </a:p>
      </dgm:t>
    </dgm:pt>
    <dgm:pt modelId="{411013E5-2011-4173-BD0C-BDE6034F9F6D}" type="parTrans" cxnId="{A5C9D01C-A628-46DA-B67F-DE3DED141873}">
      <dgm:prSet/>
      <dgm:spPr/>
      <dgm:t>
        <a:bodyPr/>
        <a:lstStyle/>
        <a:p>
          <a:endParaRPr lang="en-US"/>
        </a:p>
      </dgm:t>
    </dgm:pt>
    <dgm:pt modelId="{ED768CC6-565A-4183-BFD5-E5027168B1A0}" type="sibTrans" cxnId="{A5C9D01C-A628-46DA-B67F-DE3DED141873}">
      <dgm:prSet/>
      <dgm:spPr/>
      <dgm:t>
        <a:bodyPr/>
        <a:lstStyle/>
        <a:p>
          <a:endParaRPr lang="en-US"/>
        </a:p>
      </dgm:t>
    </dgm:pt>
    <dgm:pt modelId="{4D84E451-2D35-40DD-948E-6A6B4F889E55}">
      <dgm:prSet phldrT="[Text]" custT="1"/>
      <dgm:spPr/>
      <dgm:t>
        <a:bodyPr/>
        <a:lstStyle/>
        <a:p>
          <a:r>
            <a:rPr lang="en-US" sz="1800" i="1" dirty="0">
              <a:solidFill>
                <a:schemeClr val="bg2"/>
              </a:solidFill>
              <a:latin typeface="Albertus MT" panose="020E0602030304020304" pitchFamily="34" charset="0"/>
              <a:ea typeface="Calibri"/>
              <a:cs typeface="Calibri"/>
            </a:rPr>
            <a:t>Tiltak iverksatt av lokalsamfunn i EU for å redusere sitt økologiske fotavtrykk gjennom bærekraftige praksiser.</a:t>
          </a:r>
          <a:endParaRPr lang="en-US" sz="1800" i="1" dirty="0">
            <a:latin typeface="Albertus MT" panose="020E0602030304020304" pitchFamily="34" charset="0"/>
          </a:endParaRPr>
        </a:p>
      </dgm:t>
    </dgm:pt>
    <dgm:pt modelId="{B7CB216E-7D78-4DCE-A344-61BCC6D6920D}" type="sibTrans" cxnId="{24CA759B-7ADC-4A8D-9CBA-1031C12281E9}">
      <dgm:prSet/>
      <dgm:spPr/>
      <dgm:t>
        <a:bodyPr/>
        <a:lstStyle/>
        <a:p>
          <a:endParaRPr lang="en-US"/>
        </a:p>
      </dgm:t>
    </dgm:pt>
    <dgm:pt modelId="{9404804D-6767-433C-B845-AE7C45767095}" type="parTrans" cxnId="{24CA759B-7ADC-4A8D-9CBA-1031C12281E9}">
      <dgm:prSet/>
      <dgm:spPr/>
      <dgm:t>
        <a:bodyPr/>
        <a:lstStyle/>
        <a:p>
          <a:endParaRPr lang="en-US"/>
        </a:p>
      </dgm:t>
    </dgm:pt>
    <dgm:pt modelId="{99509859-76A1-4772-8B23-C261FA4C6CDD}">
      <dgm:prSet custT="1"/>
      <dgm:spPr/>
      <dgm:t>
        <a:bodyPr/>
        <a:lstStyle/>
        <a:p>
          <a:r>
            <a:rPr lang="en-IE" sz="1400" dirty="0">
              <a:latin typeface="Cambria" panose="02040503050406030204" pitchFamily="18" charset="0"/>
              <a:ea typeface="Cambria" panose="02040503050406030204" pitchFamily="18" charset="0"/>
            </a:rPr>
            <a:t> </a:t>
          </a:r>
          <a:r>
            <a:rPr lang="en-IE" sz="1400" dirty="0" err="1">
              <a:latin typeface="Cambria" panose="02040503050406030204" pitchFamily="18" charset="0"/>
              <a:ea typeface="Cambria" panose="02040503050406030204" pitchFamily="18" charset="0"/>
            </a:rPr>
            <a:t>Artajona </a:t>
          </a:r>
          <a:r>
            <a:rPr lang="en-IE" sz="1400" dirty="0">
              <a:latin typeface="Cambria" panose="02040503050406030204" pitchFamily="18" charset="0"/>
              <a:ea typeface="Cambria" panose="02040503050406030204" pitchFamily="18" charset="0"/>
            </a:rPr>
            <a:t>forvandler et 23 000 kvadratmeter stort område til en matskog ved hjelp av permakulturteknikker for å fremme biologisk mangfold og bærekraftig matproduksjon.</a:t>
          </a:r>
          <a:endParaRPr lang="en-US" sz="1400" dirty="0">
            <a:latin typeface="Cambria" panose="02040503050406030204" pitchFamily="18" charset="0"/>
            <a:ea typeface="Cambria" panose="02040503050406030204" pitchFamily="18" charset="0"/>
          </a:endParaRPr>
        </a:p>
      </dgm:t>
    </dgm:pt>
    <dgm:pt modelId="{B0F0176F-BA2D-4EE8-BE0B-CAA083926123}" type="parTrans" cxnId="{48F2AC1A-5C06-46D2-9A2C-CAEEAB62D29F}">
      <dgm:prSet/>
      <dgm:spPr/>
      <dgm:t>
        <a:bodyPr/>
        <a:lstStyle/>
        <a:p>
          <a:endParaRPr lang="en-US"/>
        </a:p>
      </dgm:t>
    </dgm:pt>
    <dgm:pt modelId="{6073B6CA-8BA2-4B99-9205-226EAC5586A8}" type="sibTrans" cxnId="{48F2AC1A-5C06-46D2-9A2C-CAEEAB62D29F}">
      <dgm:prSet/>
      <dgm:spPr/>
      <dgm:t>
        <a:bodyPr/>
        <a:lstStyle/>
        <a:p>
          <a:endParaRPr lang="en-US"/>
        </a:p>
      </dgm:t>
    </dgm:pt>
    <dgm:pt modelId="{D94A1A50-2151-4824-A1A7-CA3FD399AC67}">
      <dgm:prSet custT="1"/>
      <dgm:spPr/>
      <dgm:t>
        <a:bodyPr/>
        <a:lstStyle/>
        <a:p>
          <a:r>
            <a:rPr lang="en-IE" sz="1400" dirty="0">
              <a:latin typeface="Cambria" panose="02040503050406030204" pitchFamily="18" charset="0"/>
              <a:ea typeface="Cambria" panose="02040503050406030204" pitchFamily="18" charset="0"/>
            </a:rPr>
            <a:t>RenaturaliZA-prosjektet har som mål å </a:t>
          </a:r>
          <a:r>
            <a:rPr lang="en-IE" sz="1400" dirty="0" err="1">
              <a:latin typeface="Cambria" panose="02040503050406030204" pitchFamily="18" charset="0"/>
              <a:ea typeface="Cambria" panose="02040503050406030204" pitchFamily="18" charset="0"/>
            </a:rPr>
            <a:t>gjenopprette</a:t>
          </a:r>
          <a:r>
            <a:rPr lang="en-IE" sz="1400" dirty="0">
              <a:latin typeface="Cambria" panose="02040503050406030204" pitchFamily="18" charset="0"/>
              <a:ea typeface="Cambria" panose="02040503050406030204" pitchFamily="18" charset="0"/>
            </a:rPr>
            <a:t> 16 hektar og 7 km med urbane veier ved å plante 400 trær og installere 150 reirkasser for ulike arter. </a:t>
          </a:r>
          <a:endParaRPr lang="en-US" sz="1400" dirty="0">
            <a:latin typeface="Cambria" panose="02040503050406030204" pitchFamily="18" charset="0"/>
            <a:ea typeface="Cambria" panose="02040503050406030204" pitchFamily="18" charset="0"/>
          </a:endParaRPr>
        </a:p>
      </dgm:t>
    </dgm:pt>
    <dgm:pt modelId="{906BF140-3AED-42E5-9D9B-F3CC39A1CC3D}" type="parTrans" cxnId="{6FC87DAD-2A45-41DB-83CF-B0976C7D8D6E}">
      <dgm:prSet/>
      <dgm:spPr/>
      <dgm:t>
        <a:bodyPr/>
        <a:lstStyle/>
        <a:p>
          <a:endParaRPr lang="en-US"/>
        </a:p>
      </dgm:t>
    </dgm:pt>
    <dgm:pt modelId="{F6D944DD-6C6D-4D7D-8C68-104FBA29CD5B}" type="sibTrans" cxnId="{6FC87DAD-2A45-41DB-83CF-B0976C7D8D6E}">
      <dgm:prSet/>
      <dgm:spPr/>
      <dgm:t>
        <a:bodyPr/>
        <a:lstStyle/>
        <a:p>
          <a:endParaRPr lang="en-US"/>
        </a:p>
      </dgm:t>
    </dgm:pt>
    <dgm:pt modelId="{44B1FD73-187A-4384-9F99-2948513646EC}">
      <dgm:prSet custT="1"/>
      <dgm:spPr/>
      <dgm:t>
        <a:bodyPr/>
        <a:lstStyle/>
        <a:p>
          <a:r>
            <a:rPr lang="en-IE" sz="1400" dirty="0">
              <a:latin typeface="Cambria" panose="02040503050406030204" pitchFamily="18" charset="0"/>
              <a:ea typeface="Cambria" panose="02040503050406030204" pitchFamily="18" charset="0"/>
            </a:rPr>
            <a:t>Nye solcelleanlegg for eget forbruk ble innviet i kommunale bygninger. Disse anleggene vil gjøre det mulig å generere omtrent 84 % av den forbrukte energien fra fornybare kilder.</a:t>
          </a:r>
          <a:endParaRPr lang="en-US" sz="1400" dirty="0">
            <a:latin typeface="Cambria" panose="02040503050406030204" pitchFamily="18" charset="0"/>
            <a:ea typeface="Cambria" panose="02040503050406030204" pitchFamily="18" charset="0"/>
          </a:endParaRPr>
        </a:p>
      </dgm:t>
    </dgm:pt>
    <dgm:pt modelId="{2AD6DFEC-EC54-4F01-9DA4-547335A1373E}" type="parTrans" cxnId="{41A0852E-7F61-4834-8FDE-82E71DE82C32}">
      <dgm:prSet/>
      <dgm:spPr/>
      <dgm:t>
        <a:bodyPr/>
        <a:lstStyle/>
        <a:p>
          <a:endParaRPr lang="en-US"/>
        </a:p>
      </dgm:t>
    </dgm:pt>
    <dgm:pt modelId="{4404ACD3-E489-4CD3-92A1-5D1AD8B698BD}" type="sibTrans" cxnId="{41A0852E-7F61-4834-8FDE-82E71DE82C32}">
      <dgm:prSet/>
      <dgm:spPr/>
      <dgm:t>
        <a:bodyPr/>
        <a:lstStyle/>
        <a:p>
          <a:endParaRPr lang="en-US"/>
        </a:p>
      </dgm:t>
    </dgm:pt>
    <dgm:pt modelId="{63309053-A065-4238-8D64-67936B3BECBB}" type="pres">
      <dgm:prSet presAssocID="{3DB57D72-FC84-452D-BF3E-E30C740AE2A0}" presName="hierChild1" presStyleCnt="0">
        <dgm:presLayoutVars>
          <dgm:orgChart val="1"/>
          <dgm:chPref val="1"/>
          <dgm:dir/>
          <dgm:animOne val="branch"/>
          <dgm:animLvl val="lvl"/>
          <dgm:resizeHandles/>
        </dgm:presLayoutVars>
      </dgm:prSet>
      <dgm:spPr/>
    </dgm:pt>
    <dgm:pt modelId="{C9BE6EAB-F17C-4A4B-BF86-CCE65F0CAEC1}" type="pres">
      <dgm:prSet presAssocID="{4D84E451-2D35-40DD-948E-6A6B4F889E55}" presName="hierRoot1" presStyleCnt="0">
        <dgm:presLayoutVars>
          <dgm:hierBranch val="init"/>
        </dgm:presLayoutVars>
      </dgm:prSet>
      <dgm:spPr/>
    </dgm:pt>
    <dgm:pt modelId="{02377E67-7FA3-4D6B-BDAB-5A54B207FA45}" type="pres">
      <dgm:prSet presAssocID="{4D84E451-2D35-40DD-948E-6A6B4F889E55}" presName="rootComposite1" presStyleCnt="0"/>
      <dgm:spPr/>
    </dgm:pt>
    <dgm:pt modelId="{3D5FD4B4-B353-4D00-8AFA-890086154F24}" type="pres">
      <dgm:prSet presAssocID="{4D84E451-2D35-40DD-948E-6A6B4F889E55}" presName="rootText1" presStyleLbl="node0" presStyleIdx="0" presStyleCnt="1" custScaleX="163428" custScaleY="62634">
        <dgm:presLayoutVars>
          <dgm:chPref val="3"/>
        </dgm:presLayoutVars>
      </dgm:prSet>
      <dgm:spPr/>
    </dgm:pt>
    <dgm:pt modelId="{C16FB4C4-97EE-4F69-B692-4D99DE7AC68F}" type="pres">
      <dgm:prSet presAssocID="{4D84E451-2D35-40DD-948E-6A6B4F889E55}" presName="rootConnector1" presStyleLbl="node1" presStyleIdx="0" presStyleCnt="0"/>
      <dgm:spPr/>
    </dgm:pt>
    <dgm:pt modelId="{1E3889AE-C263-461E-B706-887FBB0DBFDD}" type="pres">
      <dgm:prSet presAssocID="{4D84E451-2D35-40DD-948E-6A6B4F889E55}" presName="hierChild2" presStyleCnt="0"/>
      <dgm:spPr/>
    </dgm:pt>
    <dgm:pt modelId="{67357226-8D91-4DE0-97BD-088A75F46808}" type="pres">
      <dgm:prSet presAssocID="{5D34592B-8E01-40FA-8817-A7F37CD294A7}" presName="Name37" presStyleLbl="parChTrans1D2" presStyleIdx="0" presStyleCnt="3"/>
      <dgm:spPr/>
    </dgm:pt>
    <dgm:pt modelId="{B3FDCAFC-5B46-4F94-8F3C-110076C0719C}" type="pres">
      <dgm:prSet presAssocID="{D09DAB44-8CBD-49DA-8219-7B575035D169}" presName="hierRoot2" presStyleCnt="0">
        <dgm:presLayoutVars>
          <dgm:hierBranch val="init"/>
        </dgm:presLayoutVars>
      </dgm:prSet>
      <dgm:spPr/>
    </dgm:pt>
    <dgm:pt modelId="{724E3F41-5D53-4851-9D59-4672EBAD298E}" type="pres">
      <dgm:prSet presAssocID="{D09DAB44-8CBD-49DA-8219-7B575035D169}" presName="rootComposite" presStyleCnt="0"/>
      <dgm:spPr/>
    </dgm:pt>
    <dgm:pt modelId="{E572DFDB-F624-4219-B81F-0B4B0BD92E98}" type="pres">
      <dgm:prSet presAssocID="{D09DAB44-8CBD-49DA-8219-7B575035D169}" presName="rootText" presStyleLbl="node2" presStyleIdx="0" presStyleCnt="3" custScaleX="90528" custScaleY="74141">
        <dgm:presLayoutVars>
          <dgm:chPref val="3"/>
        </dgm:presLayoutVars>
      </dgm:prSet>
      <dgm:spPr/>
    </dgm:pt>
    <dgm:pt modelId="{D105A15C-8F6D-45F9-9D82-AD737DA87880}" type="pres">
      <dgm:prSet presAssocID="{D09DAB44-8CBD-49DA-8219-7B575035D169}" presName="rootConnector" presStyleLbl="node2" presStyleIdx="0" presStyleCnt="3"/>
      <dgm:spPr/>
    </dgm:pt>
    <dgm:pt modelId="{0FC7B312-80C8-4BDE-A8F8-833124DB1EF9}" type="pres">
      <dgm:prSet presAssocID="{D09DAB44-8CBD-49DA-8219-7B575035D169}" presName="hierChild4" presStyleCnt="0"/>
      <dgm:spPr/>
    </dgm:pt>
    <dgm:pt modelId="{9625B2C9-07A2-4BD2-B71F-EB41DDE6C269}" type="pres">
      <dgm:prSet presAssocID="{B0F0176F-BA2D-4EE8-BE0B-CAA083926123}" presName="Name37" presStyleLbl="parChTrans1D3" presStyleIdx="0" presStyleCnt="3"/>
      <dgm:spPr/>
    </dgm:pt>
    <dgm:pt modelId="{EBF3DD15-A604-4313-989D-FCCAD051FDF6}" type="pres">
      <dgm:prSet presAssocID="{99509859-76A1-4772-8B23-C261FA4C6CDD}" presName="hierRoot2" presStyleCnt="0">
        <dgm:presLayoutVars>
          <dgm:hierBranch val="init"/>
        </dgm:presLayoutVars>
      </dgm:prSet>
      <dgm:spPr/>
    </dgm:pt>
    <dgm:pt modelId="{BFD4EB62-A824-4F04-818D-36054D2F2983}" type="pres">
      <dgm:prSet presAssocID="{99509859-76A1-4772-8B23-C261FA4C6CDD}" presName="rootComposite" presStyleCnt="0"/>
      <dgm:spPr/>
    </dgm:pt>
    <dgm:pt modelId="{7732208A-F66E-46AE-8ADA-AC39BB932F16}" type="pres">
      <dgm:prSet presAssocID="{99509859-76A1-4772-8B23-C261FA4C6CDD}" presName="rootText" presStyleLbl="node3" presStyleIdx="0" presStyleCnt="3" custScaleX="111264" custScaleY="83137">
        <dgm:presLayoutVars>
          <dgm:chPref val="3"/>
        </dgm:presLayoutVars>
      </dgm:prSet>
      <dgm:spPr/>
    </dgm:pt>
    <dgm:pt modelId="{728A0838-9220-4172-8613-83FA45677DDA}" type="pres">
      <dgm:prSet presAssocID="{99509859-76A1-4772-8B23-C261FA4C6CDD}" presName="rootConnector" presStyleLbl="node3" presStyleIdx="0" presStyleCnt="3"/>
      <dgm:spPr/>
    </dgm:pt>
    <dgm:pt modelId="{00512543-047D-4A51-B392-2578BFDB9E61}" type="pres">
      <dgm:prSet presAssocID="{99509859-76A1-4772-8B23-C261FA4C6CDD}" presName="hierChild4" presStyleCnt="0"/>
      <dgm:spPr/>
    </dgm:pt>
    <dgm:pt modelId="{41E0C9BC-0A88-44AC-BC67-EC9FD4412CFF}" type="pres">
      <dgm:prSet presAssocID="{99509859-76A1-4772-8B23-C261FA4C6CDD}" presName="hierChild5" presStyleCnt="0"/>
      <dgm:spPr/>
    </dgm:pt>
    <dgm:pt modelId="{A0003D3F-8C01-4617-8D2F-BC5CB3AA30C6}" type="pres">
      <dgm:prSet presAssocID="{D09DAB44-8CBD-49DA-8219-7B575035D169}" presName="hierChild5" presStyleCnt="0"/>
      <dgm:spPr/>
    </dgm:pt>
    <dgm:pt modelId="{0F4F3B6F-2E85-4371-A31E-72A5306EEA66}" type="pres">
      <dgm:prSet presAssocID="{B372640A-226C-40DE-B21D-A5EDB2220630}" presName="Name37" presStyleLbl="parChTrans1D2" presStyleIdx="1" presStyleCnt="3"/>
      <dgm:spPr/>
    </dgm:pt>
    <dgm:pt modelId="{F2E1CBB0-E068-4E04-A737-3D5C8ABBFF0D}" type="pres">
      <dgm:prSet presAssocID="{AB57E767-6F73-4C51-A58C-1302A499AB7E}" presName="hierRoot2" presStyleCnt="0">
        <dgm:presLayoutVars>
          <dgm:hierBranch val="init"/>
        </dgm:presLayoutVars>
      </dgm:prSet>
      <dgm:spPr/>
    </dgm:pt>
    <dgm:pt modelId="{1673D7B7-0DC4-4ECD-B0DD-FFF09B2238A9}" type="pres">
      <dgm:prSet presAssocID="{AB57E767-6F73-4C51-A58C-1302A499AB7E}" presName="rootComposite" presStyleCnt="0"/>
      <dgm:spPr/>
    </dgm:pt>
    <dgm:pt modelId="{F671B7B1-4789-4610-98FD-182C24A1CF00}" type="pres">
      <dgm:prSet presAssocID="{AB57E767-6F73-4C51-A58C-1302A499AB7E}" presName="rootText" presStyleLbl="node2" presStyleIdx="1" presStyleCnt="3" custScaleX="76965" custScaleY="73672">
        <dgm:presLayoutVars>
          <dgm:chPref val="3"/>
        </dgm:presLayoutVars>
      </dgm:prSet>
      <dgm:spPr/>
    </dgm:pt>
    <dgm:pt modelId="{EF091543-F38B-4CE9-9C3E-21C4E446109B}" type="pres">
      <dgm:prSet presAssocID="{AB57E767-6F73-4C51-A58C-1302A499AB7E}" presName="rootConnector" presStyleLbl="node2" presStyleIdx="1" presStyleCnt="3"/>
      <dgm:spPr/>
    </dgm:pt>
    <dgm:pt modelId="{93A3617A-43D5-4350-B1AE-E0CA6A331A74}" type="pres">
      <dgm:prSet presAssocID="{AB57E767-6F73-4C51-A58C-1302A499AB7E}" presName="hierChild4" presStyleCnt="0"/>
      <dgm:spPr/>
    </dgm:pt>
    <dgm:pt modelId="{68560A97-DB0E-49AB-B7D0-558E90772D8C}" type="pres">
      <dgm:prSet presAssocID="{906BF140-3AED-42E5-9D9B-F3CC39A1CC3D}" presName="Name37" presStyleLbl="parChTrans1D3" presStyleIdx="1" presStyleCnt="3"/>
      <dgm:spPr/>
    </dgm:pt>
    <dgm:pt modelId="{07976101-DFAF-43D3-823E-82879FFF749A}" type="pres">
      <dgm:prSet presAssocID="{D94A1A50-2151-4824-A1A7-CA3FD399AC67}" presName="hierRoot2" presStyleCnt="0">
        <dgm:presLayoutVars>
          <dgm:hierBranch val="init"/>
        </dgm:presLayoutVars>
      </dgm:prSet>
      <dgm:spPr/>
    </dgm:pt>
    <dgm:pt modelId="{A729B6BD-5A79-43B5-9385-C9956823DFDB}" type="pres">
      <dgm:prSet presAssocID="{D94A1A50-2151-4824-A1A7-CA3FD399AC67}" presName="rootComposite" presStyleCnt="0"/>
      <dgm:spPr/>
    </dgm:pt>
    <dgm:pt modelId="{EA1CE8F4-96D7-4CED-93CE-841024DA8D3C}" type="pres">
      <dgm:prSet presAssocID="{D94A1A50-2151-4824-A1A7-CA3FD399AC67}" presName="rootText" presStyleLbl="node3" presStyleIdx="1" presStyleCnt="3" custScaleX="109689" custScaleY="78787">
        <dgm:presLayoutVars>
          <dgm:chPref val="3"/>
        </dgm:presLayoutVars>
      </dgm:prSet>
      <dgm:spPr/>
    </dgm:pt>
    <dgm:pt modelId="{9F9BAE7D-4B59-41EA-9436-28E5615BD001}" type="pres">
      <dgm:prSet presAssocID="{D94A1A50-2151-4824-A1A7-CA3FD399AC67}" presName="rootConnector" presStyleLbl="node3" presStyleIdx="1" presStyleCnt="3"/>
      <dgm:spPr/>
    </dgm:pt>
    <dgm:pt modelId="{0ADA0327-3E2A-43CE-B46D-B5C16F524FBF}" type="pres">
      <dgm:prSet presAssocID="{D94A1A50-2151-4824-A1A7-CA3FD399AC67}" presName="hierChild4" presStyleCnt="0"/>
      <dgm:spPr/>
    </dgm:pt>
    <dgm:pt modelId="{6FC55F00-2E13-4999-879F-A806A7A02B81}" type="pres">
      <dgm:prSet presAssocID="{D94A1A50-2151-4824-A1A7-CA3FD399AC67}" presName="hierChild5" presStyleCnt="0"/>
      <dgm:spPr/>
    </dgm:pt>
    <dgm:pt modelId="{ACB272E7-4000-4F3B-893B-695B97EE7B00}" type="pres">
      <dgm:prSet presAssocID="{AB57E767-6F73-4C51-A58C-1302A499AB7E}" presName="hierChild5" presStyleCnt="0"/>
      <dgm:spPr/>
    </dgm:pt>
    <dgm:pt modelId="{D2C95651-1759-47B2-B1F9-A570F87BD040}" type="pres">
      <dgm:prSet presAssocID="{411013E5-2011-4173-BD0C-BDE6034F9F6D}" presName="Name37" presStyleLbl="parChTrans1D2" presStyleIdx="2" presStyleCnt="3"/>
      <dgm:spPr/>
    </dgm:pt>
    <dgm:pt modelId="{5DD99677-86CF-4E78-B326-7C7480766568}" type="pres">
      <dgm:prSet presAssocID="{D2B49296-820C-4DE0-B147-193063255184}" presName="hierRoot2" presStyleCnt="0">
        <dgm:presLayoutVars>
          <dgm:hierBranch val="init"/>
        </dgm:presLayoutVars>
      </dgm:prSet>
      <dgm:spPr/>
    </dgm:pt>
    <dgm:pt modelId="{51A6D0DB-E55C-409E-8CEC-F90A56629A62}" type="pres">
      <dgm:prSet presAssocID="{D2B49296-820C-4DE0-B147-193063255184}" presName="rootComposite" presStyleCnt="0"/>
      <dgm:spPr/>
    </dgm:pt>
    <dgm:pt modelId="{47CD2019-09DE-489F-AB3C-52B8893B5B84}" type="pres">
      <dgm:prSet presAssocID="{D2B49296-820C-4DE0-B147-193063255184}" presName="rootText" presStyleLbl="node2" presStyleIdx="2" presStyleCnt="3" custScaleX="82547" custScaleY="69643" custLinFactNeighborX="256">
        <dgm:presLayoutVars>
          <dgm:chPref val="3"/>
        </dgm:presLayoutVars>
      </dgm:prSet>
      <dgm:spPr/>
    </dgm:pt>
    <dgm:pt modelId="{0E243C6D-98F6-4A5D-B15E-E20B7E09AC6F}" type="pres">
      <dgm:prSet presAssocID="{D2B49296-820C-4DE0-B147-193063255184}" presName="rootConnector" presStyleLbl="node2" presStyleIdx="2" presStyleCnt="3"/>
      <dgm:spPr/>
    </dgm:pt>
    <dgm:pt modelId="{F5470560-2B68-4F52-AE5C-A1D5F9FDAC2C}" type="pres">
      <dgm:prSet presAssocID="{D2B49296-820C-4DE0-B147-193063255184}" presName="hierChild4" presStyleCnt="0"/>
      <dgm:spPr/>
    </dgm:pt>
    <dgm:pt modelId="{EB83B609-55C6-43D3-9C06-FBD5CC50E79A}" type="pres">
      <dgm:prSet presAssocID="{2AD6DFEC-EC54-4F01-9DA4-547335A1373E}" presName="Name37" presStyleLbl="parChTrans1D3" presStyleIdx="2" presStyleCnt="3"/>
      <dgm:spPr/>
    </dgm:pt>
    <dgm:pt modelId="{41FE995C-3655-4000-96B8-210AFBEED96D}" type="pres">
      <dgm:prSet presAssocID="{44B1FD73-187A-4384-9F99-2948513646EC}" presName="hierRoot2" presStyleCnt="0">
        <dgm:presLayoutVars>
          <dgm:hierBranch val="init"/>
        </dgm:presLayoutVars>
      </dgm:prSet>
      <dgm:spPr/>
    </dgm:pt>
    <dgm:pt modelId="{2DB7B8B9-8FA3-4743-BC08-7D3C246D1A3B}" type="pres">
      <dgm:prSet presAssocID="{44B1FD73-187A-4384-9F99-2948513646EC}" presName="rootComposite" presStyleCnt="0"/>
      <dgm:spPr/>
    </dgm:pt>
    <dgm:pt modelId="{58DACF30-4869-4B4A-9283-87159D544A7E}" type="pres">
      <dgm:prSet presAssocID="{44B1FD73-187A-4384-9F99-2948513646EC}" presName="rootText" presStyleLbl="node3" presStyleIdx="2" presStyleCnt="3" custScaleX="120070" custScaleY="86461">
        <dgm:presLayoutVars>
          <dgm:chPref val="3"/>
        </dgm:presLayoutVars>
      </dgm:prSet>
      <dgm:spPr/>
    </dgm:pt>
    <dgm:pt modelId="{3932FCC5-AB43-42BF-A4AC-1FD26323F3E8}" type="pres">
      <dgm:prSet presAssocID="{44B1FD73-187A-4384-9F99-2948513646EC}" presName="rootConnector" presStyleLbl="node3" presStyleIdx="2" presStyleCnt="3"/>
      <dgm:spPr/>
    </dgm:pt>
    <dgm:pt modelId="{A3DDF4AC-2DE4-4917-BA5D-51B95FC3C9A0}" type="pres">
      <dgm:prSet presAssocID="{44B1FD73-187A-4384-9F99-2948513646EC}" presName="hierChild4" presStyleCnt="0"/>
      <dgm:spPr/>
    </dgm:pt>
    <dgm:pt modelId="{0F4C812B-BF46-4CA1-938C-D4B2869F82F7}" type="pres">
      <dgm:prSet presAssocID="{44B1FD73-187A-4384-9F99-2948513646EC}" presName="hierChild5" presStyleCnt="0"/>
      <dgm:spPr/>
    </dgm:pt>
    <dgm:pt modelId="{8D966ED8-7E6A-4791-BCB8-09F56954A7E5}" type="pres">
      <dgm:prSet presAssocID="{D2B49296-820C-4DE0-B147-193063255184}" presName="hierChild5" presStyleCnt="0"/>
      <dgm:spPr/>
    </dgm:pt>
    <dgm:pt modelId="{71AB8B11-F254-4779-969E-E9A130ED3F6B}" type="pres">
      <dgm:prSet presAssocID="{4D84E451-2D35-40DD-948E-6A6B4F889E55}" presName="hierChild3" presStyleCnt="0"/>
      <dgm:spPr/>
    </dgm:pt>
  </dgm:ptLst>
  <dgm:cxnLst>
    <dgm:cxn modelId="{7A938508-6563-4C89-91D5-6FC0427EFE09}" type="presOf" srcId="{D94A1A50-2151-4824-A1A7-CA3FD399AC67}" destId="{EA1CE8F4-96D7-4CED-93CE-841024DA8D3C}" srcOrd="0" destOrd="0" presId="urn:microsoft.com/office/officeart/2005/8/layout/orgChart1"/>
    <dgm:cxn modelId="{69C6370E-EC1D-42C1-A933-7BF663BB0B07}" type="presOf" srcId="{D2B49296-820C-4DE0-B147-193063255184}" destId="{47CD2019-09DE-489F-AB3C-52B8893B5B84}" srcOrd="0" destOrd="0" presId="urn:microsoft.com/office/officeart/2005/8/layout/orgChart1"/>
    <dgm:cxn modelId="{48F2AC1A-5C06-46D2-9A2C-CAEEAB62D29F}" srcId="{D09DAB44-8CBD-49DA-8219-7B575035D169}" destId="{99509859-76A1-4772-8B23-C261FA4C6CDD}" srcOrd="0" destOrd="0" parTransId="{B0F0176F-BA2D-4EE8-BE0B-CAA083926123}" sibTransId="{6073B6CA-8BA2-4B99-9205-226EAC5586A8}"/>
    <dgm:cxn modelId="{A5C9D01C-A628-46DA-B67F-DE3DED141873}" srcId="{4D84E451-2D35-40DD-948E-6A6B4F889E55}" destId="{D2B49296-820C-4DE0-B147-193063255184}" srcOrd="2" destOrd="0" parTransId="{411013E5-2011-4173-BD0C-BDE6034F9F6D}" sibTransId="{ED768CC6-565A-4183-BFD5-E5027168B1A0}"/>
    <dgm:cxn modelId="{F4F29E22-AFF2-404C-AC88-C6DA7B984207}" type="presOf" srcId="{D09DAB44-8CBD-49DA-8219-7B575035D169}" destId="{E572DFDB-F624-4219-B81F-0B4B0BD92E98}" srcOrd="0" destOrd="0" presId="urn:microsoft.com/office/officeart/2005/8/layout/orgChart1"/>
    <dgm:cxn modelId="{41A0852E-7F61-4834-8FDE-82E71DE82C32}" srcId="{D2B49296-820C-4DE0-B147-193063255184}" destId="{44B1FD73-187A-4384-9F99-2948513646EC}" srcOrd="0" destOrd="0" parTransId="{2AD6DFEC-EC54-4F01-9DA4-547335A1373E}" sibTransId="{4404ACD3-E489-4CD3-92A1-5D1AD8B698BD}"/>
    <dgm:cxn modelId="{21C61A4A-AD84-4E8D-A021-82BA2DDB058F}" type="presOf" srcId="{99509859-76A1-4772-8B23-C261FA4C6CDD}" destId="{7732208A-F66E-46AE-8ADA-AC39BB932F16}" srcOrd="0" destOrd="0" presId="urn:microsoft.com/office/officeart/2005/8/layout/orgChart1"/>
    <dgm:cxn modelId="{02B3626D-377F-4930-BCD1-15056E10AADB}" type="presOf" srcId="{44B1FD73-187A-4384-9F99-2948513646EC}" destId="{3932FCC5-AB43-42BF-A4AC-1FD26323F3E8}" srcOrd="1" destOrd="0" presId="urn:microsoft.com/office/officeart/2005/8/layout/orgChart1"/>
    <dgm:cxn modelId="{93393053-9EC4-42CE-8EC3-72160075552B}" type="presOf" srcId="{D94A1A50-2151-4824-A1A7-CA3FD399AC67}" destId="{9F9BAE7D-4B59-41EA-9436-28E5615BD001}" srcOrd="1" destOrd="0" presId="urn:microsoft.com/office/officeart/2005/8/layout/orgChart1"/>
    <dgm:cxn modelId="{6E08727A-1443-4AC8-A1F8-92A09FEF4546}" type="presOf" srcId="{5D34592B-8E01-40FA-8817-A7F37CD294A7}" destId="{67357226-8D91-4DE0-97BD-088A75F46808}" srcOrd="0" destOrd="0" presId="urn:microsoft.com/office/officeart/2005/8/layout/orgChart1"/>
    <dgm:cxn modelId="{FF50977B-8803-47B1-995E-C9CACEE82CBE}" type="presOf" srcId="{4D84E451-2D35-40DD-948E-6A6B4F889E55}" destId="{C16FB4C4-97EE-4F69-B692-4D99DE7AC68F}" srcOrd="1" destOrd="0" presId="urn:microsoft.com/office/officeart/2005/8/layout/orgChart1"/>
    <dgm:cxn modelId="{8DA9857F-67EE-4DA4-AE49-5900B7E76234}" type="presOf" srcId="{B372640A-226C-40DE-B21D-A5EDB2220630}" destId="{0F4F3B6F-2E85-4371-A31E-72A5306EEA66}" srcOrd="0" destOrd="0" presId="urn:microsoft.com/office/officeart/2005/8/layout/orgChart1"/>
    <dgm:cxn modelId="{CC95CC8A-181B-4677-828A-E7A17D985D72}" type="presOf" srcId="{44B1FD73-187A-4384-9F99-2948513646EC}" destId="{58DACF30-4869-4B4A-9283-87159D544A7E}" srcOrd="0" destOrd="0" presId="urn:microsoft.com/office/officeart/2005/8/layout/orgChart1"/>
    <dgm:cxn modelId="{24CA759B-7ADC-4A8D-9CBA-1031C12281E9}" srcId="{3DB57D72-FC84-452D-BF3E-E30C740AE2A0}" destId="{4D84E451-2D35-40DD-948E-6A6B4F889E55}" srcOrd="0" destOrd="0" parTransId="{9404804D-6767-433C-B845-AE7C45767095}" sibTransId="{B7CB216E-7D78-4DCE-A344-61BCC6D6920D}"/>
    <dgm:cxn modelId="{6FC87DAD-2A45-41DB-83CF-B0976C7D8D6E}" srcId="{AB57E767-6F73-4C51-A58C-1302A499AB7E}" destId="{D94A1A50-2151-4824-A1A7-CA3FD399AC67}" srcOrd="0" destOrd="0" parTransId="{906BF140-3AED-42E5-9D9B-F3CC39A1CC3D}" sibTransId="{F6D944DD-6C6D-4D7D-8C68-104FBA29CD5B}"/>
    <dgm:cxn modelId="{7ABA92B2-C79E-4E23-AF60-3D30FD54C70C}" type="presOf" srcId="{B0F0176F-BA2D-4EE8-BE0B-CAA083926123}" destId="{9625B2C9-07A2-4BD2-B71F-EB41DDE6C269}" srcOrd="0" destOrd="0" presId="urn:microsoft.com/office/officeart/2005/8/layout/orgChart1"/>
    <dgm:cxn modelId="{722FB0B2-244F-4F9B-AE76-9F003347F9A5}" type="presOf" srcId="{3DB57D72-FC84-452D-BF3E-E30C740AE2A0}" destId="{63309053-A065-4238-8D64-67936B3BECBB}" srcOrd="0" destOrd="0" presId="urn:microsoft.com/office/officeart/2005/8/layout/orgChart1"/>
    <dgm:cxn modelId="{F865F3B6-8ED4-4B2C-988E-C6614D37BDEF}" type="presOf" srcId="{AB57E767-6F73-4C51-A58C-1302A499AB7E}" destId="{EF091543-F38B-4CE9-9C3E-21C4E446109B}" srcOrd="1" destOrd="0" presId="urn:microsoft.com/office/officeart/2005/8/layout/orgChart1"/>
    <dgm:cxn modelId="{230097CC-4040-43B9-ABB5-2E114C546A48}" type="presOf" srcId="{4D84E451-2D35-40DD-948E-6A6B4F889E55}" destId="{3D5FD4B4-B353-4D00-8AFA-890086154F24}" srcOrd="0" destOrd="0" presId="urn:microsoft.com/office/officeart/2005/8/layout/orgChart1"/>
    <dgm:cxn modelId="{3C63EFD0-0389-400F-9DD1-C6598317D49B}" type="presOf" srcId="{99509859-76A1-4772-8B23-C261FA4C6CDD}" destId="{728A0838-9220-4172-8613-83FA45677DDA}" srcOrd="1" destOrd="0" presId="urn:microsoft.com/office/officeart/2005/8/layout/orgChart1"/>
    <dgm:cxn modelId="{AF1508D8-5AEB-431C-B859-F12D2BC46EAD}" type="presOf" srcId="{2AD6DFEC-EC54-4F01-9DA4-547335A1373E}" destId="{EB83B609-55C6-43D3-9C06-FBD5CC50E79A}" srcOrd="0" destOrd="0" presId="urn:microsoft.com/office/officeart/2005/8/layout/orgChart1"/>
    <dgm:cxn modelId="{5C5152DA-924C-4E2B-AE29-BB84A9DFF42A}" type="presOf" srcId="{D2B49296-820C-4DE0-B147-193063255184}" destId="{0E243C6D-98F6-4A5D-B15E-E20B7E09AC6F}" srcOrd="1" destOrd="0" presId="urn:microsoft.com/office/officeart/2005/8/layout/orgChart1"/>
    <dgm:cxn modelId="{E16A73DA-F908-4AA9-AF7B-F708CCBEECA8}" srcId="{4D84E451-2D35-40DD-948E-6A6B4F889E55}" destId="{D09DAB44-8CBD-49DA-8219-7B575035D169}" srcOrd="0" destOrd="0" parTransId="{5D34592B-8E01-40FA-8817-A7F37CD294A7}" sibTransId="{28B4E599-AF60-4295-9A19-5F27C73F0CF5}"/>
    <dgm:cxn modelId="{C2D3D8DD-95B5-431D-9ABC-7780C715A2CB}" type="presOf" srcId="{AB57E767-6F73-4C51-A58C-1302A499AB7E}" destId="{F671B7B1-4789-4610-98FD-182C24A1CF00}" srcOrd="0" destOrd="0" presId="urn:microsoft.com/office/officeart/2005/8/layout/orgChart1"/>
    <dgm:cxn modelId="{835297E0-519E-49D0-B399-F428B09D84A4}" type="presOf" srcId="{411013E5-2011-4173-BD0C-BDE6034F9F6D}" destId="{D2C95651-1759-47B2-B1F9-A570F87BD040}" srcOrd="0" destOrd="0" presId="urn:microsoft.com/office/officeart/2005/8/layout/orgChart1"/>
    <dgm:cxn modelId="{C400CDE7-96C2-44F4-944A-F4A13C56026A}" type="presOf" srcId="{906BF140-3AED-42E5-9D9B-F3CC39A1CC3D}" destId="{68560A97-DB0E-49AB-B7D0-558E90772D8C}" srcOrd="0" destOrd="0" presId="urn:microsoft.com/office/officeart/2005/8/layout/orgChart1"/>
    <dgm:cxn modelId="{727FC9EA-CC5A-463C-85E6-B4B2FF33DA89}" srcId="{4D84E451-2D35-40DD-948E-6A6B4F889E55}" destId="{AB57E767-6F73-4C51-A58C-1302A499AB7E}" srcOrd="1" destOrd="0" parTransId="{B372640A-226C-40DE-B21D-A5EDB2220630}" sibTransId="{46565A97-A4EC-472E-B5CB-6EA0D21AD8D9}"/>
    <dgm:cxn modelId="{00526CF2-4AB1-48F0-AD99-8409A70B1FD8}" type="presOf" srcId="{D09DAB44-8CBD-49DA-8219-7B575035D169}" destId="{D105A15C-8F6D-45F9-9D82-AD737DA87880}" srcOrd="1" destOrd="0" presId="urn:microsoft.com/office/officeart/2005/8/layout/orgChart1"/>
    <dgm:cxn modelId="{593820A8-EEB3-464C-8127-7728F3CD4FB2}" type="presParOf" srcId="{63309053-A065-4238-8D64-67936B3BECBB}" destId="{C9BE6EAB-F17C-4A4B-BF86-CCE65F0CAEC1}" srcOrd="0" destOrd="0" presId="urn:microsoft.com/office/officeart/2005/8/layout/orgChart1"/>
    <dgm:cxn modelId="{39E7002D-B147-426B-B710-CB5137167C61}" type="presParOf" srcId="{C9BE6EAB-F17C-4A4B-BF86-CCE65F0CAEC1}" destId="{02377E67-7FA3-4D6B-BDAB-5A54B207FA45}" srcOrd="0" destOrd="0" presId="urn:microsoft.com/office/officeart/2005/8/layout/orgChart1"/>
    <dgm:cxn modelId="{0A007D61-4421-41CA-ACEB-FDBC62D43C21}" type="presParOf" srcId="{02377E67-7FA3-4D6B-BDAB-5A54B207FA45}" destId="{3D5FD4B4-B353-4D00-8AFA-890086154F24}" srcOrd="0" destOrd="0" presId="urn:microsoft.com/office/officeart/2005/8/layout/orgChart1"/>
    <dgm:cxn modelId="{06EC70DB-6566-468D-9ECA-295E9641FA01}" type="presParOf" srcId="{02377E67-7FA3-4D6B-BDAB-5A54B207FA45}" destId="{C16FB4C4-97EE-4F69-B692-4D99DE7AC68F}" srcOrd="1" destOrd="0" presId="urn:microsoft.com/office/officeart/2005/8/layout/orgChart1"/>
    <dgm:cxn modelId="{954A6699-4095-4E08-A286-D67549CFE081}" type="presParOf" srcId="{C9BE6EAB-F17C-4A4B-BF86-CCE65F0CAEC1}" destId="{1E3889AE-C263-461E-B706-887FBB0DBFDD}" srcOrd="1" destOrd="0" presId="urn:microsoft.com/office/officeart/2005/8/layout/orgChart1"/>
    <dgm:cxn modelId="{004C9828-9208-4EA4-9382-121058317D50}" type="presParOf" srcId="{1E3889AE-C263-461E-B706-887FBB0DBFDD}" destId="{67357226-8D91-4DE0-97BD-088A75F46808}" srcOrd="0" destOrd="0" presId="urn:microsoft.com/office/officeart/2005/8/layout/orgChart1"/>
    <dgm:cxn modelId="{C3A276CE-F020-46F4-99CD-69FAA0DA840B}" type="presParOf" srcId="{1E3889AE-C263-461E-B706-887FBB0DBFDD}" destId="{B3FDCAFC-5B46-4F94-8F3C-110076C0719C}" srcOrd="1" destOrd="0" presId="urn:microsoft.com/office/officeart/2005/8/layout/orgChart1"/>
    <dgm:cxn modelId="{FA74C778-6946-42E8-850A-D34A3BDA015E}" type="presParOf" srcId="{B3FDCAFC-5B46-4F94-8F3C-110076C0719C}" destId="{724E3F41-5D53-4851-9D59-4672EBAD298E}" srcOrd="0" destOrd="0" presId="urn:microsoft.com/office/officeart/2005/8/layout/orgChart1"/>
    <dgm:cxn modelId="{1D5E9659-C404-443D-A69E-03EFB5C418C1}" type="presParOf" srcId="{724E3F41-5D53-4851-9D59-4672EBAD298E}" destId="{E572DFDB-F624-4219-B81F-0B4B0BD92E98}" srcOrd="0" destOrd="0" presId="urn:microsoft.com/office/officeart/2005/8/layout/orgChart1"/>
    <dgm:cxn modelId="{7A422255-181C-49A4-BE57-131657CC2A85}" type="presParOf" srcId="{724E3F41-5D53-4851-9D59-4672EBAD298E}" destId="{D105A15C-8F6D-45F9-9D82-AD737DA87880}" srcOrd="1" destOrd="0" presId="urn:microsoft.com/office/officeart/2005/8/layout/orgChart1"/>
    <dgm:cxn modelId="{361DEA7D-7B08-426D-ADCE-6E2C23CD5859}" type="presParOf" srcId="{B3FDCAFC-5B46-4F94-8F3C-110076C0719C}" destId="{0FC7B312-80C8-4BDE-A8F8-833124DB1EF9}" srcOrd="1" destOrd="0" presId="urn:microsoft.com/office/officeart/2005/8/layout/orgChart1"/>
    <dgm:cxn modelId="{868FD6A1-E176-4AA6-A0C1-7B85F248FD8A}" type="presParOf" srcId="{0FC7B312-80C8-4BDE-A8F8-833124DB1EF9}" destId="{9625B2C9-07A2-4BD2-B71F-EB41DDE6C269}" srcOrd="0" destOrd="0" presId="urn:microsoft.com/office/officeart/2005/8/layout/orgChart1"/>
    <dgm:cxn modelId="{0604D29B-7606-4AD9-BE55-6A966E0241BD}" type="presParOf" srcId="{0FC7B312-80C8-4BDE-A8F8-833124DB1EF9}" destId="{EBF3DD15-A604-4313-989D-FCCAD051FDF6}" srcOrd="1" destOrd="0" presId="urn:microsoft.com/office/officeart/2005/8/layout/orgChart1"/>
    <dgm:cxn modelId="{26A98318-E4C0-4785-8168-547337626A00}" type="presParOf" srcId="{EBF3DD15-A604-4313-989D-FCCAD051FDF6}" destId="{BFD4EB62-A824-4F04-818D-36054D2F2983}" srcOrd="0" destOrd="0" presId="urn:microsoft.com/office/officeart/2005/8/layout/orgChart1"/>
    <dgm:cxn modelId="{136BF800-7194-453F-AB1A-CAA3C6329769}" type="presParOf" srcId="{BFD4EB62-A824-4F04-818D-36054D2F2983}" destId="{7732208A-F66E-46AE-8ADA-AC39BB932F16}" srcOrd="0" destOrd="0" presId="urn:microsoft.com/office/officeart/2005/8/layout/orgChart1"/>
    <dgm:cxn modelId="{A1A5DFE0-E47C-4E5C-B1E2-EB0B48626455}" type="presParOf" srcId="{BFD4EB62-A824-4F04-818D-36054D2F2983}" destId="{728A0838-9220-4172-8613-83FA45677DDA}" srcOrd="1" destOrd="0" presId="urn:microsoft.com/office/officeart/2005/8/layout/orgChart1"/>
    <dgm:cxn modelId="{9D3FDA4B-DF45-4F2D-BFB8-B39D308C5CEB}" type="presParOf" srcId="{EBF3DD15-A604-4313-989D-FCCAD051FDF6}" destId="{00512543-047D-4A51-B392-2578BFDB9E61}" srcOrd="1" destOrd="0" presId="urn:microsoft.com/office/officeart/2005/8/layout/orgChart1"/>
    <dgm:cxn modelId="{3481DCAF-2F67-4992-A62E-BB4DE1274C64}" type="presParOf" srcId="{EBF3DD15-A604-4313-989D-FCCAD051FDF6}" destId="{41E0C9BC-0A88-44AC-BC67-EC9FD4412CFF}" srcOrd="2" destOrd="0" presId="urn:microsoft.com/office/officeart/2005/8/layout/orgChart1"/>
    <dgm:cxn modelId="{D62E4E84-D516-4B60-B086-B77C9C533117}" type="presParOf" srcId="{B3FDCAFC-5B46-4F94-8F3C-110076C0719C}" destId="{A0003D3F-8C01-4617-8D2F-BC5CB3AA30C6}" srcOrd="2" destOrd="0" presId="urn:microsoft.com/office/officeart/2005/8/layout/orgChart1"/>
    <dgm:cxn modelId="{B0D3A161-110E-4389-8557-575FB171B08A}" type="presParOf" srcId="{1E3889AE-C263-461E-B706-887FBB0DBFDD}" destId="{0F4F3B6F-2E85-4371-A31E-72A5306EEA66}" srcOrd="2" destOrd="0" presId="urn:microsoft.com/office/officeart/2005/8/layout/orgChart1"/>
    <dgm:cxn modelId="{6C8C08C8-BFB6-48B7-8943-46B6E938AEE9}" type="presParOf" srcId="{1E3889AE-C263-461E-B706-887FBB0DBFDD}" destId="{F2E1CBB0-E068-4E04-A737-3D5C8ABBFF0D}" srcOrd="3" destOrd="0" presId="urn:microsoft.com/office/officeart/2005/8/layout/orgChart1"/>
    <dgm:cxn modelId="{C15AD363-8535-4E00-9B27-51E866825EB7}" type="presParOf" srcId="{F2E1CBB0-E068-4E04-A737-3D5C8ABBFF0D}" destId="{1673D7B7-0DC4-4ECD-B0DD-FFF09B2238A9}" srcOrd="0" destOrd="0" presId="urn:microsoft.com/office/officeart/2005/8/layout/orgChart1"/>
    <dgm:cxn modelId="{6BD17810-44C2-403D-A1F4-0F5DED4987E0}" type="presParOf" srcId="{1673D7B7-0DC4-4ECD-B0DD-FFF09B2238A9}" destId="{F671B7B1-4789-4610-98FD-182C24A1CF00}" srcOrd="0" destOrd="0" presId="urn:microsoft.com/office/officeart/2005/8/layout/orgChart1"/>
    <dgm:cxn modelId="{14D43FE7-196E-4226-99FC-B8CBD7BF84F8}" type="presParOf" srcId="{1673D7B7-0DC4-4ECD-B0DD-FFF09B2238A9}" destId="{EF091543-F38B-4CE9-9C3E-21C4E446109B}" srcOrd="1" destOrd="0" presId="urn:microsoft.com/office/officeart/2005/8/layout/orgChart1"/>
    <dgm:cxn modelId="{11AECB47-F8F8-429B-9B3F-3E476F8E2D6B}" type="presParOf" srcId="{F2E1CBB0-E068-4E04-A737-3D5C8ABBFF0D}" destId="{93A3617A-43D5-4350-B1AE-E0CA6A331A74}" srcOrd="1" destOrd="0" presId="urn:microsoft.com/office/officeart/2005/8/layout/orgChart1"/>
    <dgm:cxn modelId="{B22B7B87-E38E-4400-A468-53260013DE2A}" type="presParOf" srcId="{93A3617A-43D5-4350-B1AE-E0CA6A331A74}" destId="{68560A97-DB0E-49AB-B7D0-558E90772D8C}" srcOrd="0" destOrd="0" presId="urn:microsoft.com/office/officeart/2005/8/layout/orgChart1"/>
    <dgm:cxn modelId="{D229D701-1701-45F4-AEDC-E377613C3985}" type="presParOf" srcId="{93A3617A-43D5-4350-B1AE-E0CA6A331A74}" destId="{07976101-DFAF-43D3-823E-82879FFF749A}" srcOrd="1" destOrd="0" presId="urn:microsoft.com/office/officeart/2005/8/layout/orgChart1"/>
    <dgm:cxn modelId="{42B041DB-99DF-4DEC-A5A3-347B713F89A9}" type="presParOf" srcId="{07976101-DFAF-43D3-823E-82879FFF749A}" destId="{A729B6BD-5A79-43B5-9385-C9956823DFDB}" srcOrd="0" destOrd="0" presId="urn:microsoft.com/office/officeart/2005/8/layout/orgChart1"/>
    <dgm:cxn modelId="{48A22B2F-B83E-4E29-B835-F8D2AE65EB48}" type="presParOf" srcId="{A729B6BD-5A79-43B5-9385-C9956823DFDB}" destId="{EA1CE8F4-96D7-4CED-93CE-841024DA8D3C}" srcOrd="0" destOrd="0" presId="urn:microsoft.com/office/officeart/2005/8/layout/orgChart1"/>
    <dgm:cxn modelId="{31703507-F770-43C2-AD42-5D47780EB446}" type="presParOf" srcId="{A729B6BD-5A79-43B5-9385-C9956823DFDB}" destId="{9F9BAE7D-4B59-41EA-9436-28E5615BD001}" srcOrd="1" destOrd="0" presId="urn:microsoft.com/office/officeart/2005/8/layout/orgChart1"/>
    <dgm:cxn modelId="{150B6A74-BE0D-4CC5-9E5F-B0060021F3AC}" type="presParOf" srcId="{07976101-DFAF-43D3-823E-82879FFF749A}" destId="{0ADA0327-3E2A-43CE-B46D-B5C16F524FBF}" srcOrd="1" destOrd="0" presId="urn:microsoft.com/office/officeart/2005/8/layout/orgChart1"/>
    <dgm:cxn modelId="{02D25FB3-07D4-4A1B-9B75-73B3D4DA251C}" type="presParOf" srcId="{07976101-DFAF-43D3-823E-82879FFF749A}" destId="{6FC55F00-2E13-4999-879F-A806A7A02B81}" srcOrd="2" destOrd="0" presId="urn:microsoft.com/office/officeart/2005/8/layout/orgChart1"/>
    <dgm:cxn modelId="{970576C3-4D04-476F-8130-03DEB68C7B0B}" type="presParOf" srcId="{F2E1CBB0-E068-4E04-A737-3D5C8ABBFF0D}" destId="{ACB272E7-4000-4F3B-893B-695B97EE7B00}" srcOrd="2" destOrd="0" presId="urn:microsoft.com/office/officeart/2005/8/layout/orgChart1"/>
    <dgm:cxn modelId="{D00DE0B7-3F4E-48DC-8349-0DCFA4054F6D}" type="presParOf" srcId="{1E3889AE-C263-461E-B706-887FBB0DBFDD}" destId="{D2C95651-1759-47B2-B1F9-A570F87BD040}" srcOrd="4" destOrd="0" presId="urn:microsoft.com/office/officeart/2005/8/layout/orgChart1"/>
    <dgm:cxn modelId="{2FE380D7-6824-440C-91D2-5FD63FFDF5E9}" type="presParOf" srcId="{1E3889AE-C263-461E-B706-887FBB0DBFDD}" destId="{5DD99677-86CF-4E78-B326-7C7480766568}" srcOrd="5" destOrd="0" presId="urn:microsoft.com/office/officeart/2005/8/layout/orgChart1"/>
    <dgm:cxn modelId="{97FFEAB5-5E74-4AE6-AAD2-BEACBAA78C72}" type="presParOf" srcId="{5DD99677-86CF-4E78-B326-7C7480766568}" destId="{51A6D0DB-E55C-409E-8CEC-F90A56629A62}" srcOrd="0" destOrd="0" presId="urn:microsoft.com/office/officeart/2005/8/layout/orgChart1"/>
    <dgm:cxn modelId="{0C9E8918-7E49-4B99-9646-CB2F06EC4992}" type="presParOf" srcId="{51A6D0DB-E55C-409E-8CEC-F90A56629A62}" destId="{47CD2019-09DE-489F-AB3C-52B8893B5B84}" srcOrd="0" destOrd="0" presId="urn:microsoft.com/office/officeart/2005/8/layout/orgChart1"/>
    <dgm:cxn modelId="{B42EF405-D40D-40CE-B4B2-7FBBF695C3BB}" type="presParOf" srcId="{51A6D0DB-E55C-409E-8CEC-F90A56629A62}" destId="{0E243C6D-98F6-4A5D-B15E-E20B7E09AC6F}" srcOrd="1" destOrd="0" presId="urn:microsoft.com/office/officeart/2005/8/layout/orgChart1"/>
    <dgm:cxn modelId="{A9709E48-E13E-48A3-A2EE-5326DC6D5D6F}" type="presParOf" srcId="{5DD99677-86CF-4E78-B326-7C7480766568}" destId="{F5470560-2B68-4F52-AE5C-A1D5F9FDAC2C}" srcOrd="1" destOrd="0" presId="urn:microsoft.com/office/officeart/2005/8/layout/orgChart1"/>
    <dgm:cxn modelId="{CFE42B57-57D8-4A93-B7D6-AECBC0C02C9C}" type="presParOf" srcId="{F5470560-2B68-4F52-AE5C-A1D5F9FDAC2C}" destId="{EB83B609-55C6-43D3-9C06-FBD5CC50E79A}" srcOrd="0" destOrd="0" presId="urn:microsoft.com/office/officeart/2005/8/layout/orgChart1"/>
    <dgm:cxn modelId="{544EB2AE-1943-4062-8E97-D485E62A9212}" type="presParOf" srcId="{F5470560-2B68-4F52-AE5C-A1D5F9FDAC2C}" destId="{41FE995C-3655-4000-96B8-210AFBEED96D}" srcOrd="1" destOrd="0" presId="urn:microsoft.com/office/officeart/2005/8/layout/orgChart1"/>
    <dgm:cxn modelId="{F4CCE2A3-71EA-4592-A202-875DB14B3F64}" type="presParOf" srcId="{41FE995C-3655-4000-96B8-210AFBEED96D}" destId="{2DB7B8B9-8FA3-4743-BC08-7D3C246D1A3B}" srcOrd="0" destOrd="0" presId="urn:microsoft.com/office/officeart/2005/8/layout/orgChart1"/>
    <dgm:cxn modelId="{8E5FF0E4-BD87-4BB1-AD99-438A8B6EA79D}" type="presParOf" srcId="{2DB7B8B9-8FA3-4743-BC08-7D3C246D1A3B}" destId="{58DACF30-4869-4B4A-9283-87159D544A7E}" srcOrd="0" destOrd="0" presId="urn:microsoft.com/office/officeart/2005/8/layout/orgChart1"/>
    <dgm:cxn modelId="{3F268771-B44B-4F14-99B1-BC167C35CCB8}" type="presParOf" srcId="{2DB7B8B9-8FA3-4743-BC08-7D3C246D1A3B}" destId="{3932FCC5-AB43-42BF-A4AC-1FD26323F3E8}" srcOrd="1" destOrd="0" presId="urn:microsoft.com/office/officeart/2005/8/layout/orgChart1"/>
    <dgm:cxn modelId="{D1548723-EB0B-47FB-AC84-4217943C30F0}" type="presParOf" srcId="{41FE995C-3655-4000-96B8-210AFBEED96D}" destId="{A3DDF4AC-2DE4-4917-BA5D-51B95FC3C9A0}" srcOrd="1" destOrd="0" presId="urn:microsoft.com/office/officeart/2005/8/layout/orgChart1"/>
    <dgm:cxn modelId="{0418F859-1879-4494-8F54-207BC85A7EF6}" type="presParOf" srcId="{41FE995C-3655-4000-96B8-210AFBEED96D}" destId="{0F4C812B-BF46-4CA1-938C-D4B2869F82F7}" srcOrd="2" destOrd="0" presId="urn:microsoft.com/office/officeart/2005/8/layout/orgChart1"/>
    <dgm:cxn modelId="{364EFCC2-C3D8-4C16-BDEE-933794C96A23}" type="presParOf" srcId="{5DD99677-86CF-4E78-B326-7C7480766568}" destId="{8D966ED8-7E6A-4791-BCB8-09F56954A7E5}" srcOrd="2" destOrd="0" presId="urn:microsoft.com/office/officeart/2005/8/layout/orgChart1"/>
    <dgm:cxn modelId="{2B88A8E4-B3FF-44CD-A3D5-5BAE73EA3935}" type="presParOf" srcId="{C9BE6EAB-F17C-4A4B-BF86-CCE65F0CAEC1}" destId="{71AB8B11-F254-4779-969E-E9A130ED3F6B}" srcOrd="2" destOrd="0" presId="urn:microsoft.com/office/officeart/2005/8/layout/orgChar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A34348EC-1B4D-4D17-8614-F89EEA0EF4BF}" type="doc">
      <dgm:prSet loTypeId="urn:microsoft.com/office/officeart/2005/8/layout/hProcess9" loCatId="process" qsTypeId="urn:microsoft.com/office/officeart/2005/8/quickstyle/simple1" qsCatId="simple" csTypeId="urn:microsoft.com/office/officeart/2005/8/colors/accent4_2" csCatId="accent4" phldr="1"/>
      <dgm:spPr/>
    </dgm:pt>
    <dgm:pt modelId="{0C378858-7B85-4D33-AB53-3749270F26D4}">
      <dgm:prSet custT="1"/>
      <dgm:spPr/>
      <dgm:t>
        <a:bodyPr/>
        <a:lstStyle/>
        <a:p>
          <a:r>
            <a:rPr lang="en-IE" sz="1400" b="1" dirty="0">
              <a:solidFill>
                <a:schemeClr val="accent1">
                  <a:lumMod val="50000"/>
                </a:schemeClr>
              </a:solidFill>
            </a:rPr>
            <a:t>Denne festivalen har som mål å endre fortellingen om klimatiltak i retning av et mer positivt perspektiv. </a:t>
          </a:r>
          <a:endParaRPr lang="en-US" sz="1400" b="1" dirty="0">
            <a:solidFill>
              <a:schemeClr val="accent1">
                <a:lumMod val="50000"/>
              </a:schemeClr>
            </a:solidFill>
          </a:endParaRPr>
        </a:p>
      </dgm:t>
    </dgm:pt>
    <dgm:pt modelId="{4E5D3A07-6135-4D7D-B67E-92055FAA6CC5}" type="parTrans" cxnId="{25C19B4C-650B-4221-9486-9A5BDC6F546E}">
      <dgm:prSet/>
      <dgm:spPr/>
      <dgm:t>
        <a:bodyPr/>
        <a:lstStyle/>
        <a:p>
          <a:endParaRPr lang="en-US"/>
        </a:p>
      </dgm:t>
    </dgm:pt>
    <dgm:pt modelId="{8BB3D277-BDA1-48BC-964F-5F3AD7E1E44E}" type="sibTrans" cxnId="{25C19B4C-650B-4221-9486-9A5BDC6F546E}">
      <dgm:prSet/>
      <dgm:spPr/>
      <dgm:t>
        <a:bodyPr/>
        <a:lstStyle/>
        <a:p>
          <a:endParaRPr lang="en-US"/>
        </a:p>
      </dgm:t>
    </dgm:pt>
    <dgm:pt modelId="{302FC5DE-7A1E-49C5-B21F-02F109C5CD1C}">
      <dgm:prSet custT="1"/>
      <dgm:spPr/>
      <dgm:t>
        <a:bodyPr/>
        <a:lstStyle/>
        <a:p>
          <a:r>
            <a:rPr lang="en-IE" sz="1400" b="1" dirty="0">
              <a:solidFill>
                <a:schemeClr val="accent1">
                  <a:lumMod val="50000"/>
                </a:schemeClr>
              </a:solidFill>
            </a:rPr>
            <a:t>Den inkluderer aktiviteter som «Playful Streets», som forvandler gatene med spill, </a:t>
          </a:r>
          <a:r>
            <a:rPr lang="en-IE" sz="1400" b="1" dirty="0">
              <a:solidFill>
                <a:schemeClr val="accent1">
                  <a:lumMod val="50000"/>
                </a:schemeClr>
              </a:solidFill>
              <a:latin typeface="Calibri Light" panose="020F0302020204030204"/>
            </a:rPr>
            <a:t>gateteater</a:t>
          </a:r>
          <a:r>
            <a:rPr lang="en-IE" sz="1400" b="1" dirty="0">
              <a:solidFill>
                <a:schemeClr val="accent1">
                  <a:lumMod val="50000"/>
                </a:schemeClr>
              </a:solidFill>
            </a:rPr>
            <a:t>, kunst og musikk for å fremme samtaler om klimaet.</a:t>
          </a:r>
          <a:endParaRPr lang="en-US" sz="1400" b="1" dirty="0">
            <a:solidFill>
              <a:schemeClr val="accent1">
                <a:lumMod val="50000"/>
              </a:schemeClr>
            </a:solidFill>
          </a:endParaRPr>
        </a:p>
      </dgm:t>
    </dgm:pt>
    <dgm:pt modelId="{DB663471-928A-401D-A963-9E84649EA34D}" type="parTrans" cxnId="{D489602C-5E73-407B-8169-9CC76BD70ADD}">
      <dgm:prSet/>
      <dgm:spPr/>
      <dgm:t>
        <a:bodyPr/>
        <a:lstStyle/>
        <a:p>
          <a:endParaRPr lang="en-US"/>
        </a:p>
      </dgm:t>
    </dgm:pt>
    <dgm:pt modelId="{E63769CB-6013-4F44-A2C3-212DC902F831}" type="sibTrans" cxnId="{D489602C-5E73-407B-8169-9CC76BD70ADD}">
      <dgm:prSet/>
      <dgm:spPr/>
      <dgm:t>
        <a:bodyPr/>
        <a:lstStyle/>
        <a:p>
          <a:endParaRPr lang="en-US"/>
        </a:p>
      </dgm:t>
    </dgm:pt>
    <dgm:pt modelId="{37012E1E-0265-4124-B85E-B146EBF3E3A4}">
      <dgm:prSet custT="1"/>
      <dgm:spPr/>
      <dgm:t>
        <a:bodyPr/>
        <a:lstStyle/>
        <a:p>
          <a:r>
            <a:rPr lang="en-IE" sz="1400" b="1" i="0" dirty="0">
              <a:solidFill>
                <a:schemeClr val="accent1">
                  <a:lumMod val="50000"/>
                </a:schemeClr>
              </a:solidFill>
            </a:rPr>
            <a:t>I tillegg arrangeres foredrag og paneldiskusjoner om ulike temaer knyttet til bærekraft og klimaendringer.</a:t>
          </a:r>
          <a:endParaRPr lang="en-US" sz="1400" b="1" i="0" dirty="0">
            <a:solidFill>
              <a:schemeClr val="accent1">
                <a:lumMod val="50000"/>
              </a:schemeClr>
            </a:solidFill>
          </a:endParaRPr>
        </a:p>
      </dgm:t>
    </dgm:pt>
    <dgm:pt modelId="{AF30E7FA-860D-4860-A138-B8CE0C4E65FD}" type="parTrans" cxnId="{6F70901A-30B5-4BA9-8BF2-89CFAC777D86}">
      <dgm:prSet/>
      <dgm:spPr/>
      <dgm:t>
        <a:bodyPr/>
        <a:lstStyle/>
        <a:p>
          <a:endParaRPr lang="en-US"/>
        </a:p>
      </dgm:t>
    </dgm:pt>
    <dgm:pt modelId="{40FD1065-F9E1-4599-91E5-3DD838564FDF}" type="sibTrans" cxnId="{6F70901A-30B5-4BA9-8BF2-89CFAC777D86}">
      <dgm:prSet/>
      <dgm:spPr/>
      <dgm:t>
        <a:bodyPr/>
        <a:lstStyle/>
        <a:p>
          <a:endParaRPr lang="en-US"/>
        </a:p>
      </dgm:t>
    </dgm:pt>
    <dgm:pt modelId="{658459AA-98C4-4035-AAEA-82E699DBA944}" type="pres">
      <dgm:prSet presAssocID="{A34348EC-1B4D-4D17-8614-F89EEA0EF4BF}" presName="CompostProcess" presStyleCnt="0">
        <dgm:presLayoutVars>
          <dgm:dir/>
          <dgm:resizeHandles val="exact"/>
        </dgm:presLayoutVars>
      </dgm:prSet>
      <dgm:spPr/>
    </dgm:pt>
    <dgm:pt modelId="{AAF81046-D0D5-42A0-A76B-D61543697E70}" type="pres">
      <dgm:prSet presAssocID="{A34348EC-1B4D-4D17-8614-F89EEA0EF4BF}" presName="arrow" presStyleLbl="bgShp" presStyleIdx="0" presStyleCnt="1" custScaleX="117647"/>
      <dgm:spPr/>
    </dgm:pt>
    <dgm:pt modelId="{84A2737B-E46B-49D1-A402-554DE33001C9}" type="pres">
      <dgm:prSet presAssocID="{A34348EC-1B4D-4D17-8614-F89EEA0EF4BF}" presName="linearProcess" presStyleCnt="0"/>
      <dgm:spPr/>
    </dgm:pt>
    <dgm:pt modelId="{ED4761B3-1F2B-4F65-BB45-8A3CDF2AC133}" type="pres">
      <dgm:prSet presAssocID="{0C378858-7B85-4D33-AB53-3749270F26D4}" presName="textNode" presStyleLbl="node1" presStyleIdx="0" presStyleCnt="3">
        <dgm:presLayoutVars>
          <dgm:bulletEnabled val="1"/>
        </dgm:presLayoutVars>
      </dgm:prSet>
      <dgm:spPr/>
    </dgm:pt>
    <dgm:pt modelId="{34FE2AD7-E1E4-4AFF-8EA0-0B7A65D5F8F8}" type="pres">
      <dgm:prSet presAssocID="{8BB3D277-BDA1-48BC-964F-5F3AD7E1E44E}" presName="sibTrans" presStyleCnt="0"/>
      <dgm:spPr/>
    </dgm:pt>
    <dgm:pt modelId="{3C2D8B53-4582-456A-92E8-6D40BF9FA5B5}" type="pres">
      <dgm:prSet presAssocID="{302FC5DE-7A1E-49C5-B21F-02F109C5CD1C}" presName="textNode" presStyleLbl="node1" presStyleIdx="1" presStyleCnt="3" custScaleX="132355" custScaleY="107276">
        <dgm:presLayoutVars>
          <dgm:bulletEnabled val="1"/>
        </dgm:presLayoutVars>
      </dgm:prSet>
      <dgm:spPr/>
    </dgm:pt>
    <dgm:pt modelId="{13B74D4A-762C-48D0-A2CA-2AEF6D5B5A08}" type="pres">
      <dgm:prSet presAssocID="{E63769CB-6013-4F44-A2C3-212DC902F831}" presName="sibTrans" presStyleCnt="0"/>
      <dgm:spPr/>
    </dgm:pt>
    <dgm:pt modelId="{44658977-3E30-4226-9D69-4BE5C5CFC88A}" type="pres">
      <dgm:prSet presAssocID="{37012E1E-0265-4124-B85E-B146EBF3E3A4}" presName="textNode" presStyleLbl="node1" presStyleIdx="2" presStyleCnt="3">
        <dgm:presLayoutVars>
          <dgm:bulletEnabled val="1"/>
        </dgm:presLayoutVars>
      </dgm:prSet>
      <dgm:spPr/>
    </dgm:pt>
  </dgm:ptLst>
  <dgm:cxnLst>
    <dgm:cxn modelId="{6F70901A-30B5-4BA9-8BF2-89CFAC777D86}" srcId="{A34348EC-1B4D-4D17-8614-F89EEA0EF4BF}" destId="{37012E1E-0265-4124-B85E-B146EBF3E3A4}" srcOrd="2" destOrd="0" parTransId="{AF30E7FA-860D-4860-A138-B8CE0C4E65FD}" sibTransId="{40FD1065-F9E1-4599-91E5-3DD838564FDF}"/>
    <dgm:cxn modelId="{21228422-06C0-4617-90A7-BCC03442D4CE}" type="presOf" srcId="{37012E1E-0265-4124-B85E-B146EBF3E3A4}" destId="{44658977-3E30-4226-9D69-4BE5C5CFC88A}" srcOrd="0" destOrd="0" presId="urn:microsoft.com/office/officeart/2005/8/layout/hProcess9"/>
    <dgm:cxn modelId="{D489602C-5E73-407B-8169-9CC76BD70ADD}" srcId="{A34348EC-1B4D-4D17-8614-F89EEA0EF4BF}" destId="{302FC5DE-7A1E-49C5-B21F-02F109C5CD1C}" srcOrd="1" destOrd="0" parTransId="{DB663471-928A-401D-A963-9E84649EA34D}" sibTransId="{E63769CB-6013-4F44-A2C3-212DC902F831}"/>
    <dgm:cxn modelId="{D547AC34-C45C-45A4-89DC-A6D9A499ED50}" type="presOf" srcId="{302FC5DE-7A1E-49C5-B21F-02F109C5CD1C}" destId="{3C2D8B53-4582-456A-92E8-6D40BF9FA5B5}" srcOrd="0" destOrd="0" presId="urn:microsoft.com/office/officeart/2005/8/layout/hProcess9"/>
    <dgm:cxn modelId="{37DA4D5B-99DD-455D-9E2B-6B1135002D8D}" type="presOf" srcId="{A34348EC-1B4D-4D17-8614-F89EEA0EF4BF}" destId="{658459AA-98C4-4035-AAEA-82E699DBA944}" srcOrd="0" destOrd="0" presId="urn:microsoft.com/office/officeart/2005/8/layout/hProcess9"/>
    <dgm:cxn modelId="{25C19B4C-650B-4221-9486-9A5BDC6F546E}" srcId="{A34348EC-1B4D-4D17-8614-F89EEA0EF4BF}" destId="{0C378858-7B85-4D33-AB53-3749270F26D4}" srcOrd="0" destOrd="0" parTransId="{4E5D3A07-6135-4D7D-B67E-92055FAA6CC5}" sibTransId="{8BB3D277-BDA1-48BC-964F-5F3AD7E1E44E}"/>
    <dgm:cxn modelId="{0CEFB9F8-F56C-4409-B84D-2541B8CCAF25}" type="presOf" srcId="{0C378858-7B85-4D33-AB53-3749270F26D4}" destId="{ED4761B3-1F2B-4F65-BB45-8A3CDF2AC133}" srcOrd="0" destOrd="0" presId="urn:microsoft.com/office/officeart/2005/8/layout/hProcess9"/>
    <dgm:cxn modelId="{82EF6BAD-881C-4A47-AC77-D25464018D72}" type="presParOf" srcId="{658459AA-98C4-4035-AAEA-82E699DBA944}" destId="{AAF81046-D0D5-42A0-A76B-D61543697E70}" srcOrd="0" destOrd="0" presId="urn:microsoft.com/office/officeart/2005/8/layout/hProcess9"/>
    <dgm:cxn modelId="{0630A3E6-44BC-4720-9655-A0F413B4CFD5}" type="presParOf" srcId="{658459AA-98C4-4035-AAEA-82E699DBA944}" destId="{84A2737B-E46B-49D1-A402-554DE33001C9}" srcOrd="1" destOrd="0" presId="urn:microsoft.com/office/officeart/2005/8/layout/hProcess9"/>
    <dgm:cxn modelId="{674816A1-0B10-4FAA-A980-99C3EE6F0937}" type="presParOf" srcId="{84A2737B-E46B-49D1-A402-554DE33001C9}" destId="{ED4761B3-1F2B-4F65-BB45-8A3CDF2AC133}" srcOrd="0" destOrd="0" presId="urn:microsoft.com/office/officeart/2005/8/layout/hProcess9"/>
    <dgm:cxn modelId="{719CF463-F7BD-4B0E-9178-DDAC23CB15C8}" type="presParOf" srcId="{84A2737B-E46B-49D1-A402-554DE33001C9}" destId="{34FE2AD7-E1E4-4AFF-8EA0-0B7A65D5F8F8}" srcOrd="1" destOrd="0" presId="urn:microsoft.com/office/officeart/2005/8/layout/hProcess9"/>
    <dgm:cxn modelId="{62E1A28E-7942-4BD2-BA19-96588DDCD76E}" type="presParOf" srcId="{84A2737B-E46B-49D1-A402-554DE33001C9}" destId="{3C2D8B53-4582-456A-92E8-6D40BF9FA5B5}" srcOrd="2" destOrd="0" presId="urn:microsoft.com/office/officeart/2005/8/layout/hProcess9"/>
    <dgm:cxn modelId="{09D3477A-E790-464A-9601-F71033DFE0BA}" type="presParOf" srcId="{84A2737B-E46B-49D1-A402-554DE33001C9}" destId="{13B74D4A-762C-48D0-A2CA-2AEF6D5B5A08}" srcOrd="3" destOrd="0" presId="urn:microsoft.com/office/officeart/2005/8/layout/hProcess9"/>
    <dgm:cxn modelId="{EC4F4B62-588D-4C13-9FFE-F92A7F95216A}" type="presParOf" srcId="{84A2737B-E46B-49D1-A402-554DE33001C9}" destId="{44658977-3E30-4226-9D69-4BE5C5CFC88A}" srcOrd="4" destOrd="0" presId="urn:microsoft.com/office/officeart/2005/8/layout/hProcess9"/>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A34348EC-1B4D-4D17-8614-F89EEA0EF4BF}" type="doc">
      <dgm:prSet loTypeId="urn:microsoft.com/office/officeart/2005/8/layout/hProcess9" loCatId="process" qsTypeId="urn:microsoft.com/office/officeart/2005/8/quickstyle/simple1" qsCatId="simple" csTypeId="urn:microsoft.com/office/officeart/2005/8/colors/accent4_2" csCatId="accent4" phldr="1"/>
      <dgm:spPr/>
    </dgm:pt>
    <dgm:pt modelId="{65CBCA47-662F-44A6-B65F-6CA488F770FF}">
      <dgm:prSet phldr="0" custT="1"/>
      <dgm:spPr/>
      <dgm:t>
        <a:bodyPr/>
        <a:lstStyle/>
        <a:p>
          <a:pPr algn="ctr" rtl="0"/>
          <a:r>
            <a:rPr lang="en-IE" sz="1200" dirty="0">
              <a:solidFill>
                <a:schemeClr val="accent1">
                  <a:lumMod val="49000"/>
                </a:schemeClr>
              </a:solidFill>
              <a:latin typeface="Calibri"/>
              <a:ea typeface="Calibri"/>
              <a:cs typeface="Calibri"/>
            </a:rPr>
            <a:t>Som «den globale sporten for kreative sjeler» </a:t>
          </a:r>
          <a:r>
            <a:rPr lang="en-IE" sz="1400" b="0" dirty="0">
              <a:solidFill>
                <a:schemeClr val="accent1">
                  <a:lumMod val="49000"/>
                </a:schemeClr>
              </a:solidFill>
            </a:rPr>
            <a:t>er Junk Kouture åpen for</a:t>
          </a:r>
          <a:r>
            <a:rPr lang="en-IE" sz="1400" b="1" dirty="0">
              <a:solidFill>
                <a:schemeClr val="accent1">
                  <a:lumMod val="49000"/>
                </a:schemeClr>
              </a:solidFill>
            </a:rPr>
            <a:t> 12–19</a:t>
          </a:r>
          <a:r>
            <a:rPr lang="en-IE" sz="1400" b="1" dirty="0">
              <a:solidFill>
                <a:schemeClr val="accent1">
                  <a:lumMod val="49000"/>
                </a:schemeClr>
              </a:solidFill>
              <a:latin typeface="Calibri Light" panose="020F0302020204030204"/>
            </a:rPr>
            <a:t>-åringer</a:t>
          </a:r>
          <a:endParaRPr lang="en-IE" sz="1400" b="0" dirty="0">
            <a:solidFill>
              <a:schemeClr val="accent1">
                <a:lumMod val="49000"/>
              </a:schemeClr>
            </a:solidFill>
            <a:latin typeface="Calibri"/>
            <a:ea typeface="Calibri"/>
            <a:cs typeface="Calibri"/>
          </a:endParaRPr>
        </a:p>
      </dgm:t>
    </dgm:pt>
    <dgm:pt modelId="{39090EA7-1B6C-485C-920D-E3399A25E993}" type="parTrans" cxnId="{0BD788BC-0878-4129-BEAD-04663E096AB3}">
      <dgm:prSet/>
      <dgm:spPr/>
    </dgm:pt>
    <dgm:pt modelId="{5A379B31-AFCA-42C2-AC19-A14AF43FE866}" type="sibTrans" cxnId="{0BD788BC-0878-4129-BEAD-04663E096AB3}">
      <dgm:prSet/>
      <dgm:spPr/>
    </dgm:pt>
    <dgm:pt modelId="{12B1AF4E-CCB1-452A-A1B8-3DC1AEBB0A68}">
      <dgm:prSet phldr="0"/>
      <dgm:spPr/>
      <dgm:t>
        <a:bodyPr/>
        <a:lstStyle/>
        <a:p>
          <a:pPr rtl="0"/>
          <a:r>
            <a:rPr lang="en-IE" sz="1400" b="1" dirty="0">
              <a:solidFill>
                <a:schemeClr val="accent1">
                  <a:lumMod val="49000"/>
                </a:schemeClr>
              </a:solidFill>
              <a:latin typeface="Calibri Light" panose="020F0302020204030204"/>
            </a:rPr>
            <a:t> </a:t>
          </a:r>
          <a:r>
            <a:rPr lang="en-IE" sz="1400" dirty="0">
              <a:solidFill>
                <a:schemeClr val="accent1">
                  <a:lumMod val="49000"/>
                </a:schemeClr>
              </a:solidFill>
            </a:rPr>
            <a:t>Vi utvikler pedagogiske ressurser om kreativitet, </a:t>
          </a:r>
          <a:r>
            <a:rPr lang="en-IE" sz="1400" b="1" dirty="0">
              <a:solidFill>
                <a:schemeClr val="accent1">
                  <a:lumMod val="49000"/>
                </a:schemeClr>
              </a:solidFill>
            </a:rPr>
            <a:t>innovasjon </a:t>
          </a:r>
          <a:r>
            <a:rPr lang="en-IE" sz="1400" dirty="0">
              <a:solidFill>
                <a:schemeClr val="accent1">
                  <a:lumMod val="49000"/>
                </a:schemeClr>
              </a:solidFill>
            </a:rPr>
            <a:t>og </a:t>
          </a:r>
          <a:r>
            <a:rPr lang="en-IE" sz="1400" b="1" dirty="0">
              <a:solidFill>
                <a:schemeClr val="accent1">
                  <a:lumMod val="49000"/>
                </a:schemeClr>
              </a:solidFill>
            </a:rPr>
            <a:t>sirkulær økonomi </a:t>
          </a:r>
          <a:r>
            <a:rPr lang="en-IE" sz="1400" dirty="0">
              <a:solidFill>
                <a:schemeClr val="accent1">
                  <a:lumMod val="49000"/>
                </a:schemeClr>
              </a:solidFill>
            </a:rPr>
            <a:t>for å inspirere elever og lærere til å anvende det de lærer også utenfor Junk Kouture.</a:t>
          </a:r>
          <a:endParaRPr lang="en-GB" dirty="0">
            <a:solidFill>
              <a:schemeClr val="accent1">
                <a:lumMod val="49000"/>
              </a:schemeClr>
            </a:solidFill>
          </a:endParaRPr>
        </a:p>
      </dgm:t>
    </dgm:pt>
    <dgm:pt modelId="{82EFDC84-8322-4D56-AF35-8BD7A12385DA}" type="parTrans" cxnId="{B71B51C3-55AC-45C1-A99C-6329A810811F}">
      <dgm:prSet/>
      <dgm:spPr/>
    </dgm:pt>
    <dgm:pt modelId="{F0213306-9204-49E3-81E4-8A69490167F6}" type="sibTrans" cxnId="{B71B51C3-55AC-45C1-A99C-6329A810811F}">
      <dgm:prSet/>
      <dgm:spPr/>
    </dgm:pt>
    <dgm:pt modelId="{55A8A8BB-B764-48AB-87EE-4D82902BD775}">
      <dgm:prSet phldr="0" custT="1"/>
      <dgm:spPr/>
      <dgm:t>
        <a:bodyPr/>
        <a:lstStyle/>
        <a:p>
          <a:pPr rtl="0"/>
          <a:r>
            <a:rPr lang="en-IE" sz="1600" b="0" dirty="0">
              <a:solidFill>
                <a:schemeClr val="accent1">
                  <a:lumMod val="49000"/>
                </a:schemeClr>
              </a:solidFill>
              <a:latin typeface="Calibri Light" panose="020F0302020204030204"/>
            </a:rPr>
            <a:t> De får </a:t>
          </a:r>
          <a:r>
            <a:rPr lang="en-IE" sz="1400" b="0" dirty="0">
              <a:solidFill>
                <a:schemeClr val="accent1">
                  <a:lumMod val="49000"/>
                </a:schemeClr>
              </a:solidFill>
              <a:latin typeface="Calibri Light" panose="020F0302020204030204"/>
            </a:rPr>
            <a:t>vise frem </a:t>
          </a:r>
          <a:r>
            <a:rPr lang="en-IE" sz="1400" b="0" dirty="0">
              <a:solidFill>
                <a:schemeClr val="accent1">
                  <a:lumMod val="49000"/>
                </a:schemeClr>
              </a:solidFill>
            </a:rPr>
            <a:t>designene sine og representere skolen sin på scener over hele verden</a:t>
          </a:r>
          <a:endParaRPr lang="en-GB" sz="1600" dirty="0">
            <a:solidFill>
              <a:schemeClr val="accent1">
                <a:lumMod val="49000"/>
              </a:schemeClr>
            </a:solidFill>
          </a:endParaRPr>
        </a:p>
      </dgm:t>
    </dgm:pt>
    <dgm:pt modelId="{580BED5B-DBBC-4F3A-ACE2-8A00368698A7}" type="parTrans" cxnId="{7EAD798A-0138-4210-835B-E31786C6536F}">
      <dgm:prSet/>
      <dgm:spPr/>
    </dgm:pt>
    <dgm:pt modelId="{2A59188E-45C0-4B81-BF83-D30980032695}" type="sibTrans" cxnId="{7EAD798A-0138-4210-835B-E31786C6536F}">
      <dgm:prSet/>
      <dgm:spPr/>
    </dgm:pt>
    <dgm:pt modelId="{CD0C9A02-726F-4643-9912-A976B66C32E4}">
      <dgm:prSet phldr="0" custT="1"/>
      <dgm:spPr/>
      <dgm:t>
        <a:bodyPr/>
        <a:lstStyle/>
        <a:p>
          <a:pPr rtl="0"/>
          <a:r>
            <a:rPr lang="en-IE" sz="1400" b="0" dirty="0">
              <a:solidFill>
                <a:schemeClr val="accent1">
                  <a:lumMod val="49000"/>
                </a:schemeClr>
              </a:solidFill>
              <a:latin typeface="Calibri Light" panose="020F0302020204030204"/>
            </a:rPr>
            <a:t> Utfordrer </a:t>
          </a:r>
          <a:r>
            <a:rPr lang="en-IE" sz="1400" b="0" dirty="0">
              <a:solidFill>
                <a:schemeClr val="accent1">
                  <a:lumMod val="49000"/>
                </a:schemeClr>
              </a:solidFill>
            </a:rPr>
            <a:t>unge mennesker til </a:t>
          </a:r>
          <a:r>
            <a:rPr lang="en-IE" sz="1400" b="1" dirty="0">
              <a:solidFill>
                <a:schemeClr val="accent1">
                  <a:lumMod val="49000"/>
                </a:schemeClr>
              </a:solidFill>
            </a:rPr>
            <a:t>å designe og skape </a:t>
          </a:r>
          <a:r>
            <a:rPr lang="en-IE" sz="1400" b="0" dirty="0">
              <a:solidFill>
                <a:schemeClr val="accent1">
                  <a:lumMod val="49000"/>
                </a:schemeClr>
              </a:solidFill>
            </a:rPr>
            <a:t>eksklusiv Kouture av </a:t>
          </a:r>
          <a:r>
            <a:rPr lang="en-IE" sz="1400" b="1" dirty="0">
              <a:solidFill>
                <a:schemeClr val="accent1">
                  <a:lumMod val="49000"/>
                </a:schemeClr>
              </a:solidFill>
            </a:rPr>
            <a:t>oppsirkulert </a:t>
          </a:r>
          <a:r>
            <a:rPr lang="en-IE" sz="1400" b="0" dirty="0">
              <a:solidFill>
                <a:schemeClr val="accent1">
                  <a:lumMod val="49000"/>
                </a:schemeClr>
              </a:solidFill>
            </a:rPr>
            <a:t>søppel</a:t>
          </a:r>
          <a:endParaRPr lang="en-GB" sz="1600" dirty="0">
            <a:solidFill>
              <a:schemeClr val="accent1">
                <a:lumMod val="49000"/>
              </a:schemeClr>
            </a:solidFill>
          </a:endParaRPr>
        </a:p>
      </dgm:t>
    </dgm:pt>
    <dgm:pt modelId="{D75161C8-827C-466B-9C19-8E2A8769C51A}" type="parTrans" cxnId="{1A2A17DC-7816-44F3-AC27-14B0C48949A5}">
      <dgm:prSet/>
      <dgm:spPr/>
    </dgm:pt>
    <dgm:pt modelId="{ED9B7BCD-F253-49E8-966F-14E953EA5FBD}" type="sibTrans" cxnId="{1A2A17DC-7816-44F3-AC27-14B0C48949A5}">
      <dgm:prSet/>
      <dgm:spPr/>
    </dgm:pt>
    <dgm:pt modelId="{658459AA-98C4-4035-AAEA-82E699DBA944}" type="pres">
      <dgm:prSet presAssocID="{A34348EC-1B4D-4D17-8614-F89EEA0EF4BF}" presName="CompostProcess" presStyleCnt="0">
        <dgm:presLayoutVars>
          <dgm:dir/>
          <dgm:resizeHandles val="exact"/>
        </dgm:presLayoutVars>
      </dgm:prSet>
      <dgm:spPr/>
    </dgm:pt>
    <dgm:pt modelId="{AAF81046-D0D5-42A0-A76B-D61543697E70}" type="pres">
      <dgm:prSet presAssocID="{A34348EC-1B4D-4D17-8614-F89EEA0EF4BF}" presName="arrow" presStyleLbl="bgShp" presStyleIdx="0" presStyleCnt="1" custScaleX="117647"/>
      <dgm:spPr/>
    </dgm:pt>
    <dgm:pt modelId="{84A2737B-E46B-49D1-A402-554DE33001C9}" type="pres">
      <dgm:prSet presAssocID="{A34348EC-1B4D-4D17-8614-F89EEA0EF4BF}" presName="linearProcess" presStyleCnt="0"/>
      <dgm:spPr/>
    </dgm:pt>
    <dgm:pt modelId="{369B257B-EB6E-4E30-834E-10A4B5BB183A}" type="pres">
      <dgm:prSet presAssocID="{65CBCA47-662F-44A6-B65F-6CA488F770FF}" presName="textNode" presStyleLbl="node1" presStyleIdx="0" presStyleCnt="4">
        <dgm:presLayoutVars>
          <dgm:bulletEnabled val="1"/>
        </dgm:presLayoutVars>
      </dgm:prSet>
      <dgm:spPr/>
    </dgm:pt>
    <dgm:pt modelId="{53B807B4-D419-41F0-B691-B0FF01F3EA90}" type="pres">
      <dgm:prSet presAssocID="{5A379B31-AFCA-42C2-AC19-A14AF43FE866}" presName="sibTrans" presStyleCnt="0"/>
      <dgm:spPr/>
    </dgm:pt>
    <dgm:pt modelId="{F4F41953-5AF0-4450-9CCC-C75BE5D090B5}" type="pres">
      <dgm:prSet presAssocID="{CD0C9A02-726F-4643-9912-A976B66C32E4}" presName="textNode" presStyleLbl="node1" presStyleIdx="1" presStyleCnt="4">
        <dgm:presLayoutVars>
          <dgm:bulletEnabled val="1"/>
        </dgm:presLayoutVars>
      </dgm:prSet>
      <dgm:spPr/>
    </dgm:pt>
    <dgm:pt modelId="{66B6CD9C-105B-4411-9C15-F3E276095B84}" type="pres">
      <dgm:prSet presAssocID="{ED9B7BCD-F253-49E8-966F-14E953EA5FBD}" presName="sibTrans" presStyleCnt="0"/>
      <dgm:spPr/>
    </dgm:pt>
    <dgm:pt modelId="{E905CFD3-8B79-4EC7-A243-C628F682F034}" type="pres">
      <dgm:prSet presAssocID="{55A8A8BB-B764-48AB-87EE-4D82902BD775}" presName="textNode" presStyleLbl="node1" presStyleIdx="2" presStyleCnt="4">
        <dgm:presLayoutVars>
          <dgm:bulletEnabled val="1"/>
        </dgm:presLayoutVars>
      </dgm:prSet>
      <dgm:spPr/>
    </dgm:pt>
    <dgm:pt modelId="{4F879D4A-B8EB-433E-AA42-594DB09B9BB6}" type="pres">
      <dgm:prSet presAssocID="{2A59188E-45C0-4B81-BF83-D30980032695}" presName="sibTrans" presStyleCnt="0"/>
      <dgm:spPr/>
    </dgm:pt>
    <dgm:pt modelId="{72CBA9B2-94E0-4829-AB89-D6A3BE6C93C7}" type="pres">
      <dgm:prSet presAssocID="{12B1AF4E-CCB1-452A-A1B8-3DC1AEBB0A68}" presName="textNode" presStyleLbl="node1" presStyleIdx="3" presStyleCnt="4">
        <dgm:presLayoutVars>
          <dgm:bulletEnabled val="1"/>
        </dgm:presLayoutVars>
      </dgm:prSet>
      <dgm:spPr/>
    </dgm:pt>
  </dgm:ptLst>
  <dgm:cxnLst>
    <dgm:cxn modelId="{045A5815-950F-4BE2-ACC4-5EF250811F59}" type="presOf" srcId="{65CBCA47-662F-44A6-B65F-6CA488F770FF}" destId="{369B257B-EB6E-4E30-834E-10A4B5BB183A}" srcOrd="0" destOrd="0" presId="urn:microsoft.com/office/officeart/2005/8/layout/hProcess9"/>
    <dgm:cxn modelId="{37DA4D5B-99DD-455D-9E2B-6B1135002D8D}" type="presOf" srcId="{A34348EC-1B4D-4D17-8614-F89EEA0EF4BF}" destId="{658459AA-98C4-4035-AAEA-82E699DBA944}" srcOrd="0" destOrd="0" presId="urn:microsoft.com/office/officeart/2005/8/layout/hProcess9"/>
    <dgm:cxn modelId="{7EAD798A-0138-4210-835B-E31786C6536F}" srcId="{A34348EC-1B4D-4D17-8614-F89EEA0EF4BF}" destId="{55A8A8BB-B764-48AB-87EE-4D82902BD775}" srcOrd="2" destOrd="0" parTransId="{580BED5B-DBBC-4F3A-ACE2-8A00368698A7}" sibTransId="{2A59188E-45C0-4B81-BF83-D30980032695}"/>
    <dgm:cxn modelId="{0BD788BC-0878-4129-BEAD-04663E096AB3}" srcId="{A34348EC-1B4D-4D17-8614-F89EEA0EF4BF}" destId="{65CBCA47-662F-44A6-B65F-6CA488F770FF}" srcOrd="0" destOrd="0" parTransId="{39090EA7-1B6C-485C-920D-E3399A25E993}" sibTransId="{5A379B31-AFCA-42C2-AC19-A14AF43FE866}"/>
    <dgm:cxn modelId="{5FE528BE-2741-4865-9EFB-374371258A71}" type="presOf" srcId="{55A8A8BB-B764-48AB-87EE-4D82902BD775}" destId="{E905CFD3-8B79-4EC7-A243-C628F682F034}" srcOrd="0" destOrd="0" presId="urn:microsoft.com/office/officeart/2005/8/layout/hProcess9"/>
    <dgm:cxn modelId="{B71B51C3-55AC-45C1-A99C-6329A810811F}" srcId="{A34348EC-1B4D-4D17-8614-F89EEA0EF4BF}" destId="{12B1AF4E-CCB1-452A-A1B8-3DC1AEBB0A68}" srcOrd="3" destOrd="0" parTransId="{82EFDC84-8322-4D56-AF35-8BD7A12385DA}" sibTransId="{F0213306-9204-49E3-81E4-8A69490167F6}"/>
    <dgm:cxn modelId="{1A2A17DC-7816-44F3-AC27-14B0C48949A5}" srcId="{A34348EC-1B4D-4D17-8614-F89EEA0EF4BF}" destId="{CD0C9A02-726F-4643-9912-A976B66C32E4}" srcOrd="1" destOrd="0" parTransId="{D75161C8-827C-466B-9C19-8E2A8769C51A}" sibTransId="{ED9B7BCD-F253-49E8-966F-14E953EA5FBD}"/>
    <dgm:cxn modelId="{58C39EDC-B6C5-4437-829A-732EE0E894FA}" type="presOf" srcId="{CD0C9A02-726F-4643-9912-A976B66C32E4}" destId="{F4F41953-5AF0-4450-9CCC-C75BE5D090B5}" srcOrd="0" destOrd="0" presId="urn:microsoft.com/office/officeart/2005/8/layout/hProcess9"/>
    <dgm:cxn modelId="{77D54AE4-D773-4F36-A458-9DDE4D635BE7}" type="presOf" srcId="{12B1AF4E-CCB1-452A-A1B8-3DC1AEBB0A68}" destId="{72CBA9B2-94E0-4829-AB89-D6A3BE6C93C7}" srcOrd="0" destOrd="0" presId="urn:microsoft.com/office/officeart/2005/8/layout/hProcess9"/>
    <dgm:cxn modelId="{D9637FD7-9DEC-4181-ADB6-BB197C81E4B6}" type="presParOf" srcId="{658459AA-98C4-4035-AAEA-82E699DBA944}" destId="{AAF81046-D0D5-42A0-A76B-D61543697E70}" srcOrd="0" destOrd="0" presId="urn:microsoft.com/office/officeart/2005/8/layout/hProcess9"/>
    <dgm:cxn modelId="{F1F63E17-F6CC-43E0-909B-C19EC078793C}" type="presParOf" srcId="{658459AA-98C4-4035-AAEA-82E699DBA944}" destId="{84A2737B-E46B-49D1-A402-554DE33001C9}" srcOrd="1" destOrd="0" presId="urn:microsoft.com/office/officeart/2005/8/layout/hProcess9"/>
    <dgm:cxn modelId="{F9D24FF9-BB07-4183-B0E5-D8F4C6D09F37}" type="presParOf" srcId="{84A2737B-E46B-49D1-A402-554DE33001C9}" destId="{369B257B-EB6E-4E30-834E-10A4B5BB183A}" srcOrd="0" destOrd="0" presId="urn:microsoft.com/office/officeart/2005/8/layout/hProcess9"/>
    <dgm:cxn modelId="{C49326AB-1200-415C-AE6D-4B012D40FA5B}" type="presParOf" srcId="{84A2737B-E46B-49D1-A402-554DE33001C9}" destId="{53B807B4-D419-41F0-B691-B0FF01F3EA90}" srcOrd="1" destOrd="0" presId="urn:microsoft.com/office/officeart/2005/8/layout/hProcess9"/>
    <dgm:cxn modelId="{1B6FC2F5-1320-4D02-9B2B-254CD3C51220}" type="presParOf" srcId="{84A2737B-E46B-49D1-A402-554DE33001C9}" destId="{F4F41953-5AF0-4450-9CCC-C75BE5D090B5}" srcOrd="2" destOrd="0" presId="urn:microsoft.com/office/officeart/2005/8/layout/hProcess9"/>
    <dgm:cxn modelId="{54EDF382-66BE-4926-96DB-ED5A77055534}" type="presParOf" srcId="{84A2737B-E46B-49D1-A402-554DE33001C9}" destId="{66B6CD9C-105B-4411-9C15-F3E276095B84}" srcOrd="3" destOrd="0" presId="urn:microsoft.com/office/officeart/2005/8/layout/hProcess9"/>
    <dgm:cxn modelId="{D58002A9-F9B1-44BC-B89B-82035BE74B44}" type="presParOf" srcId="{84A2737B-E46B-49D1-A402-554DE33001C9}" destId="{E905CFD3-8B79-4EC7-A243-C628F682F034}" srcOrd="4" destOrd="0" presId="urn:microsoft.com/office/officeart/2005/8/layout/hProcess9"/>
    <dgm:cxn modelId="{E5E86B3F-F549-4A68-A441-7F0B3B684CE7}" type="presParOf" srcId="{84A2737B-E46B-49D1-A402-554DE33001C9}" destId="{4F879D4A-B8EB-433E-AA42-594DB09B9BB6}" srcOrd="5" destOrd="0" presId="urn:microsoft.com/office/officeart/2005/8/layout/hProcess9"/>
    <dgm:cxn modelId="{2D5A1A33-1552-4C1B-BDD5-51972F473019}" type="presParOf" srcId="{84A2737B-E46B-49D1-A402-554DE33001C9}" destId="{72CBA9B2-94E0-4829-AB89-D6A3BE6C93C7}" srcOrd="6" destOrd="0" presId="urn:microsoft.com/office/officeart/2005/8/layout/hProcess9"/>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1DE97521-18CE-4CD9-89CD-6E808E7F7837}" type="doc">
      <dgm:prSet loTypeId="urn:microsoft.com/office/officeart/2005/8/layout/pList2" loCatId="list" qsTypeId="urn:microsoft.com/office/officeart/2005/8/quickstyle/simple1" qsCatId="simple" csTypeId="urn:microsoft.com/office/officeart/2005/8/colors/accent1_5" csCatId="accent1" phldr="1"/>
      <dgm:spPr/>
    </dgm:pt>
    <dgm:pt modelId="{AB5D4C4B-AB37-4329-80FD-BCB2D34F5282}">
      <dgm:prSet phldrT="[Text]"/>
      <dgm:spPr/>
      <dgm:t>
        <a:bodyPr/>
        <a:lstStyle/>
        <a:p>
          <a:r>
            <a:rPr lang="en-IE" b="1">
              <a:latin typeface="+mj-lt"/>
            </a:rPr>
            <a:t>Dette prosjektet mottok 45 000 euro i støtte for å innføre vertikale dyrkingsområder, grønne takkonstruksjoner og et filtreringssystem for regnvann.</a:t>
          </a:r>
          <a:endParaRPr lang="en-US" dirty="0"/>
        </a:p>
      </dgm:t>
    </dgm:pt>
    <dgm:pt modelId="{9B7EFF1A-01F3-4826-AA9B-F860AC4AE465}" type="parTrans" cxnId="{C0BDFB36-4BAB-49B8-959B-29BCB9E382DB}">
      <dgm:prSet/>
      <dgm:spPr/>
      <dgm:t>
        <a:bodyPr/>
        <a:lstStyle/>
        <a:p>
          <a:endParaRPr lang="en-US"/>
        </a:p>
      </dgm:t>
    </dgm:pt>
    <dgm:pt modelId="{DCD29380-022A-464E-B006-A490993400D1}" type="sibTrans" cxnId="{C0BDFB36-4BAB-49B8-959B-29BCB9E382DB}">
      <dgm:prSet/>
      <dgm:spPr/>
      <dgm:t>
        <a:bodyPr/>
        <a:lstStyle/>
        <a:p>
          <a:endParaRPr lang="en-US"/>
        </a:p>
      </dgm:t>
    </dgm:pt>
    <dgm:pt modelId="{24376BF3-7A3E-45CA-AD2D-533C8A52F3BB}">
      <dgm:prSet phldrT="[Text]"/>
      <dgm:spPr/>
      <dgm:t>
        <a:bodyPr/>
        <a:lstStyle/>
        <a:p>
          <a:r>
            <a:rPr lang="en-IE" b="1">
              <a:latin typeface="+mj-lt"/>
            </a:rPr>
            <a:t>Det inkluderer også et fellesområde for kyllingfôring og en opphøyd dam</a:t>
          </a:r>
          <a:endParaRPr lang="en-US" dirty="0"/>
        </a:p>
      </dgm:t>
    </dgm:pt>
    <dgm:pt modelId="{0C2359F4-1486-4C6F-8ED3-54E6608DD7FD}" type="parTrans" cxnId="{E2B2CE9B-0CE5-4945-95E7-EBA54777F6B1}">
      <dgm:prSet/>
      <dgm:spPr/>
      <dgm:t>
        <a:bodyPr/>
        <a:lstStyle/>
        <a:p>
          <a:endParaRPr lang="en-US"/>
        </a:p>
      </dgm:t>
    </dgm:pt>
    <dgm:pt modelId="{5B36524A-CE57-41A9-B7A4-7959EBD3C01B}" type="sibTrans" cxnId="{E2B2CE9B-0CE5-4945-95E7-EBA54777F6B1}">
      <dgm:prSet/>
      <dgm:spPr/>
      <dgm:t>
        <a:bodyPr/>
        <a:lstStyle/>
        <a:p>
          <a:endParaRPr lang="en-US"/>
        </a:p>
      </dgm:t>
    </dgm:pt>
    <dgm:pt modelId="{6A0B432A-0B1A-4DD8-A16C-9AAA8F204373}">
      <dgm:prSet phldrT="[Text]"/>
      <dgm:spPr/>
      <dgm:t>
        <a:bodyPr/>
        <a:lstStyle/>
        <a:p>
          <a:r>
            <a:rPr lang="en-IE" dirty="0"/>
            <a:t>Fremme urbant landbruk og miljøopplæring i lokalsamfunnet.</a:t>
          </a:r>
          <a:endParaRPr lang="en-US" dirty="0"/>
        </a:p>
      </dgm:t>
    </dgm:pt>
    <dgm:pt modelId="{51AC146E-5004-4748-84C7-97DE10B91052}" type="parTrans" cxnId="{C8EACAF7-C1DC-466E-853D-A4F755DB3D95}">
      <dgm:prSet/>
      <dgm:spPr/>
      <dgm:t>
        <a:bodyPr/>
        <a:lstStyle/>
        <a:p>
          <a:endParaRPr lang="en-US"/>
        </a:p>
      </dgm:t>
    </dgm:pt>
    <dgm:pt modelId="{5392CA96-2B54-4200-8599-5233B42DA1C6}" type="sibTrans" cxnId="{C8EACAF7-C1DC-466E-853D-A4F755DB3D95}">
      <dgm:prSet/>
      <dgm:spPr/>
      <dgm:t>
        <a:bodyPr/>
        <a:lstStyle/>
        <a:p>
          <a:endParaRPr lang="en-US"/>
        </a:p>
      </dgm:t>
    </dgm:pt>
    <dgm:pt modelId="{78C15058-34E4-434E-93D6-C4810A8AAA74}" type="pres">
      <dgm:prSet presAssocID="{1DE97521-18CE-4CD9-89CD-6E808E7F7837}" presName="Name0" presStyleCnt="0">
        <dgm:presLayoutVars>
          <dgm:dir/>
          <dgm:resizeHandles val="exact"/>
        </dgm:presLayoutVars>
      </dgm:prSet>
      <dgm:spPr/>
    </dgm:pt>
    <dgm:pt modelId="{AB07E4EB-D666-4B1A-BE7F-C817F24ACC50}" type="pres">
      <dgm:prSet presAssocID="{1DE97521-18CE-4CD9-89CD-6E808E7F7837}" presName="bkgdShp" presStyleLbl="alignAccFollowNode1" presStyleIdx="0" presStyleCnt="1" custLinFactNeighborY="880"/>
      <dgm:spPr/>
    </dgm:pt>
    <dgm:pt modelId="{D3483479-4A33-4D9C-8A8E-4F5281924855}" type="pres">
      <dgm:prSet presAssocID="{1DE97521-18CE-4CD9-89CD-6E808E7F7837}" presName="linComp" presStyleCnt="0"/>
      <dgm:spPr/>
    </dgm:pt>
    <dgm:pt modelId="{D1F4BDDC-549E-4699-AE02-9574AD825287}" type="pres">
      <dgm:prSet presAssocID="{AB5D4C4B-AB37-4329-80FD-BCB2D34F5282}" presName="compNode" presStyleCnt="0"/>
      <dgm:spPr/>
    </dgm:pt>
    <dgm:pt modelId="{B443F69B-20FD-4F42-A1F3-CF473B2927D8}" type="pres">
      <dgm:prSet presAssocID="{AB5D4C4B-AB37-4329-80FD-BCB2D34F5282}" presName="node" presStyleLbl="node1" presStyleIdx="0" presStyleCnt="3">
        <dgm:presLayoutVars>
          <dgm:bulletEnabled val="1"/>
        </dgm:presLayoutVars>
      </dgm:prSet>
      <dgm:spPr/>
    </dgm:pt>
    <dgm:pt modelId="{7964746E-02E2-44EA-BAB8-288B2095436D}" type="pres">
      <dgm:prSet presAssocID="{AB5D4C4B-AB37-4329-80FD-BCB2D34F5282}" presName="invisiNode" presStyleLbl="node1" presStyleIdx="0" presStyleCnt="3"/>
      <dgm:spPr/>
    </dgm:pt>
    <dgm:pt modelId="{9A42F241-1987-4E06-A2B3-6B0B383FEFBB}" type="pres">
      <dgm:prSet presAssocID="{AB5D4C4B-AB37-4329-80FD-BCB2D34F5282}" presName="imagNode" presStyleLbl="fgImgPlace1" presStyleIdx="0" presStyleCnt="3"/>
      <dgm:spPr>
        <a:blipFill rotWithShape="1">
          <a:blip xmlns:r="http://schemas.openxmlformats.org/officeDocument/2006/relationships" r:embed="rId1"/>
          <a:stretch>
            <a:fillRect/>
          </a:stretch>
        </a:blipFill>
      </dgm:spPr>
    </dgm:pt>
    <dgm:pt modelId="{481D63A9-BEAA-4EE1-BF30-A81926FC58B4}" type="pres">
      <dgm:prSet presAssocID="{DCD29380-022A-464E-B006-A490993400D1}" presName="sibTrans" presStyleLbl="sibTrans2D1" presStyleIdx="0" presStyleCnt="0"/>
      <dgm:spPr/>
    </dgm:pt>
    <dgm:pt modelId="{F265BE25-3259-46D5-94B8-A06BD3AEB56E}" type="pres">
      <dgm:prSet presAssocID="{24376BF3-7A3E-45CA-AD2D-533C8A52F3BB}" presName="compNode" presStyleCnt="0"/>
      <dgm:spPr/>
    </dgm:pt>
    <dgm:pt modelId="{264662AB-02A3-4F43-B986-3C6159DFEB5C}" type="pres">
      <dgm:prSet presAssocID="{24376BF3-7A3E-45CA-AD2D-533C8A52F3BB}" presName="node" presStyleLbl="node1" presStyleIdx="1" presStyleCnt="3">
        <dgm:presLayoutVars>
          <dgm:bulletEnabled val="1"/>
        </dgm:presLayoutVars>
      </dgm:prSet>
      <dgm:spPr/>
    </dgm:pt>
    <dgm:pt modelId="{C4028BA2-CF5F-40CF-8A28-2D29716C4C19}" type="pres">
      <dgm:prSet presAssocID="{24376BF3-7A3E-45CA-AD2D-533C8A52F3BB}" presName="invisiNode" presStyleLbl="node1" presStyleIdx="1" presStyleCnt="3"/>
      <dgm:spPr/>
    </dgm:pt>
    <dgm:pt modelId="{23A75EC7-1B40-4CEA-BD4F-1513857DC10A}" type="pres">
      <dgm:prSet presAssocID="{24376BF3-7A3E-45CA-AD2D-533C8A52F3BB}" presName="imagNode" presStyleLbl="fgImgPlace1" presStyleIdx="1" presStyleCnt="3"/>
      <dgm:spPr>
        <a:blipFill rotWithShape="1">
          <a:blip xmlns:r="http://schemas.openxmlformats.org/officeDocument/2006/relationships" r:embed="rId2"/>
          <a:stretch>
            <a:fillRect/>
          </a:stretch>
        </a:blipFill>
      </dgm:spPr>
    </dgm:pt>
    <dgm:pt modelId="{D7572CE7-6944-4B85-9C8E-9E5131F05989}" type="pres">
      <dgm:prSet presAssocID="{5B36524A-CE57-41A9-B7A4-7959EBD3C01B}" presName="sibTrans" presStyleLbl="sibTrans2D1" presStyleIdx="0" presStyleCnt="0"/>
      <dgm:spPr/>
    </dgm:pt>
    <dgm:pt modelId="{B12C1D2C-907E-44BB-9FA8-D1B2998A54D5}" type="pres">
      <dgm:prSet presAssocID="{6A0B432A-0B1A-4DD8-A16C-9AAA8F204373}" presName="compNode" presStyleCnt="0"/>
      <dgm:spPr/>
    </dgm:pt>
    <dgm:pt modelId="{E3EA2B5B-2F4F-422F-BF04-B472361767BB}" type="pres">
      <dgm:prSet presAssocID="{6A0B432A-0B1A-4DD8-A16C-9AAA8F204373}" presName="node" presStyleLbl="node1" presStyleIdx="2" presStyleCnt="3">
        <dgm:presLayoutVars>
          <dgm:bulletEnabled val="1"/>
        </dgm:presLayoutVars>
      </dgm:prSet>
      <dgm:spPr/>
    </dgm:pt>
    <dgm:pt modelId="{2628CD8C-FCB6-497D-858A-362F14714433}" type="pres">
      <dgm:prSet presAssocID="{6A0B432A-0B1A-4DD8-A16C-9AAA8F204373}" presName="invisiNode" presStyleLbl="node1" presStyleIdx="2" presStyleCnt="3"/>
      <dgm:spPr/>
    </dgm:pt>
    <dgm:pt modelId="{88755748-C684-4730-B97D-D7C4D4FE45BA}" type="pres">
      <dgm:prSet presAssocID="{6A0B432A-0B1A-4DD8-A16C-9AAA8F204373}" presName="imagNode" presStyleLbl="fgImgPlace1" presStyleIdx="2" presStyleCnt="3"/>
      <dgm:spPr>
        <a:blipFill rotWithShape="1">
          <a:blip xmlns:r="http://schemas.openxmlformats.org/officeDocument/2006/relationships" r:embed="rId3"/>
          <a:stretch>
            <a:fillRect/>
          </a:stretch>
        </a:blipFill>
      </dgm:spPr>
    </dgm:pt>
  </dgm:ptLst>
  <dgm:cxnLst>
    <dgm:cxn modelId="{2D6AC702-5083-455E-91EE-E75BF9AAC5B6}" type="presOf" srcId="{5B36524A-CE57-41A9-B7A4-7959EBD3C01B}" destId="{D7572CE7-6944-4B85-9C8E-9E5131F05989}" srcOrd="0" destOrd="0" presId="urn:microsoft.com/office/officeart/2005/8/layout/pList2"/>
    <dgm:cxn modelId="{50309015-9AAD-4155-B49E-8CAE911E59E9}" type="presOf" srcId="{DCD29380-022A-464E-B006-A490993400D1}" destId="{481D63A9-BEAA-4EE1-BF30-A81926FC58B4}" srcOrd="0" destOrd="0" presId="urn:microsoft.com/office/officeart/2005/8/layout/pList2"/>
    <dgm:cxn modelId="{C0BDFB36-4BAB-49B8-959B-29BCB9E382DB}" srcId="{1DE97521-18CE-4CD9-89CD-6E808E7F7837}" destId="{AB5D4C4B-AB37-4329-80FD-BCB2D34F5282}" srcOrd="0" destOrd="0" parTransId="{9B7EFF1A-01F3-4826-AA9B-F860AC4AE465}" sibTransId="{DCD29380-022A-464E-B006-A490993400D1}"/>
    <dgm:cxn modelId="{2F752E66-5052-4BDC-BA88-3AD5FE0AE95D}" type="presOf" srcId="{AB5D4C4B-AB37-4329-80FD-BCB2D34F5282}" destId="{B443F69B-20FD-4F42-A1F3-CF473B2927D8}" srcOrd="0" destOrd="0" presId="urn:microsoft.com/office/officeart/2005/8/layout/pList2"/>
    <dgm:cxn modelId="{E2B2CE9B-0CE5-4945-95E7-EBA54777F6B1}" srcId="{1DE97521-18CE-4CD9-89CD-6E808E7F7837}" destId="{24376BF3-7A3E-45CA-AD2D-533C8A52F3BB}" srcOrd="1" destOrd="0" parTransId="{0C2359F4-1486-4C6F-8ED3-54E6608DD7FD}" sibTransId="{5B36524A-CE57-41A9-B7A4-7959EBD3C01B}"/>
    <dgm:cxn modelId="{4AB675BF-E219-4B6D-A222-E10234365F3E}" type="presOf" srcId="{6A0B432A-0B1A-4DD8-A16C-9AAA8F204373}" destId="{E3EA2B5B-2F4F-422F-BF04-B472361767BB}" srcOrd="0" destOrd="0" presId="urn:microsoft.com/office/officeart/2005/8/layout/pList2"/>
    <dgm:cxn modelId="{792C30D3-61FC-45FB-80C8-638C12354595}" type="presOf" srcId="{1DE97521-18CE-4CD9-89CD-6E808E7F7837}" destId="{78C15058-34E4-434E-93D6-C4810A8AAA74}" srcOrd="0" destOrd="0" presId="urn:microsoft.com/office/officeart/2005/8/layout/pList2"/>
    <dgm:cxn modelId="{C2B713E4-EA5A-48FE-920B-4C6F80747C74}" type="presOf" srcId="{24376BF3-7A3E-45CA-AD2D-533C8A52F3BB}" destId="{264662AB-02A3-4F43-B986-3C6159DFEB5C}" srcOrd="0" destOrd="0" presId="urn:microsoft.com/office/officeart/2005/8/layout/pList2"/>
    <dgm:cxn modelId="{C8EACAF7-C1DC-466E-853D-A4F755DB3D95}" srcId="{1DE97521-18CE-4CD9-89CD-6E808E7F7837}" destId="{6A0B432A-0B1A-4DD8-A16C-9AAA8F204373}" srcOrd="2" destOrd="0" parTransId="{51AC146E-5004-4748-84C7-97DE10B91052}" sibTransId="{5392CA96-2B54-4200-8599-5233B42DA1C6}"/>
    <dgm:cxn modelId="{2F6F7416-8FEC-48BB-A5C4-1E41BFFEA672}" type="presParOf" srcId="{78C15058-34E4-434E-93D6-C4810A8AAA74}" destId="{AB07E4EB-D666-4B1A-BE7F-C817F24ACC50}" srcOrd="0" destOrd="0" presId="urn:microsoft.com/office/officeart/2005/8/layout/pList2"/>
    <dgm:cxn modelId="{B0CB9D52-BA63-48E1-9B51-AB86DD0AD271}" type="presParOf" srcId="{78C15058-34E4-434E-93D6-C4810A8AAA74}" destId="{D3483479-4A33-4D9C-8A8E-4F5281924855}" srcOrd="1" destOrd="0" presId="urn:microsoft.com/office/officeart/2005/8/layout/pList2"/>
    <dgm:cxn modelId="{26E4DFB3-3A03-4985-A1FA-B138AAFFAA9E}" type="presParOf" srcId="{D3483479-4A33-4D9C-8A8E-4F5281924855}" destId="{D1F4BDDC-549E-4699-AE02-9574AD825287}" srcOrd="0" destOrd="0" presId="urn:microsoft.com/office/officeart/2005/8/layout/pList2"/>
    <dgm:cxn modelId="{CD6559BC-0E59-431D-B727-4647ECB32EA5}" type="presParOf" srcId="{D1F4BDDC-549E-4699-AE02-9574AD825287}" destId="{B443F69B-20FD-4F42-A1F3-CF473B2927D8}" srcOrd="0" destOrd="0" presId="urn:microsoft.com/office/officeart/2005/8/layout/pList2"/>
    <dgm:cxn modelId="{3C877BD3-2287-4253-BADA-F81DD0A4246F}" type="presParOf" srcId="{D1F4BDDC-549E-4699-AE02-9574AD825287}" destId="{7964746E-02E2-44EA-BAB8-288B2095436D}" srcOrd="1" destOrd="0" presId="urn:microsoft.com/office/officeart/2005/8/layout/pList2"/>
    <dgm:cxn modelId="{B629F1F2-2AFB-4638-9B9C-6510D4EF0ECB}" type="presParOf" srcId="{D1F4BDDC-549E-4699-AE02-9574AD825287}" destId="{9A42F241-1987-4E06-A2B3-6B0B383FEFBB}" srcOrd="2" destOrd="0" presId="urn:microsoft.com/office/officeart/2005/8/layout/pList2"/>
    <dgm:cxn modelId="{37706E58-CB1D-42B6-8A81-1186E7C33D0A}" type="presParOf" srcId="{D3483479-4A33-4D9C-8A8E-4F5281924855}" destId="{481D63A9-BEAA-4EE1-BF30-A81926FC58B4}" srcOrd="1" destOrd="0" presId="urn:microsoft.com/office/officeart/2005/8/layout/pList2"/>
    <dgm:cxn modelId="{86AFC52F-7AA6-47F3-A519-FD97C5309440}" type="presParOf" srcId="{D3483479-4A33-4D9C-8A8E-4F5281924855}" destId="{F265BE25-3259-46D5-94B8-A06BD3AEB56E}" srcOrd="2" destOrd="0" presId="urn:microsoft.com/office/officeart/2005/8/layout/pList2"/>
    <dgm:cxn modelId="{761CFA9B-A14A-4184-A7F2-BDD66778B920}" type="presParOf" srcId="{F265BE25-3259-46D5-94B8-A06BD3AEB56E}" destId="{264662AB-02A3-4F43-B986-3C6159DFEB5C}" srcOrd="0" destOrd="0" presId="urn:microsoft.com/office/officeart/2005/8/layout/pList2"/>
    <dgm:cxn modelId="{09A76D43-4DE9-4FC7-A385-C5F20B6D6D3D}" type="presParOf" srcId="{F265BE25-3259-46D5-94B8-A06BD3AEB56E}" destId="{C4028BA2-CF5F-40CF-8A28-2D29716C4C19}" srcOrd="1" destOrd="0" presId="urn:microsoft.com/office/officeart/2005/8/layout/pList2"/>
    <dgm:cxn modelId="{FB388324-A277-41C8-8E16-A1CE581FC725}" type="presParOf" srcId="{F265BE25-3259-46D5-94B8-A06BD3AEB56E}" destId="{23A75EC7-1B40-4CEA-BD4F-1513857DC10A}" srcOrd="2" destOrd="0" presId="urn:microsoft.com/office/officeart/2005/8/layout/pList2"/>
    <dgm:cxn modelId="{A52EEF1F-A59C-4040-BB4A-57E9C249F9CD}" type="presParOf" srcId="{D3483479-4A33-4D9C-8A8E-4F5281924855}" destId="{D7572CE7-6944-4B85-9C8E-9E5131F05989}" srcOrd="3" destOrd="0" presId="urn:microsoft.com/office/officeart/2005/8/layout/pList2"/>
    <dgm:cxn modelId="{C948AA55-ECC6-42A2-8C0F-9C6A3EBAC260}" type="presParOf" srcId="{D3483479-4A33-4D9C-8A8E-4F5281924855}" destId="{B12C1D2C-907E-44BB-9FA8-D1B2998A54D5}" srcOrd="4" destOrd="0" presId="urn:microsoft.com/office/officeart/2005/8/layout/pList2"/>
    <dgm:cxn modelId="{2A47B601-EDB8-42F6-8BF8-0ACFB46201BF}" type="presParOf" srcId="{B12C1D2C-907E-44BB-9FA8-D1B2998A54D5}" destId="{E3EA2B5B-2F4F-422F-BF04-B472361767BB}" srcOrd="0" destOrd="0" presId="urn:microsoft.com/office/officeart/2005/8/layout/pList2"/>
    <dgm:cxn modelId="{1DCF3759-E5FF-4174-B8B3-7DE2ADFA7C07}" type="presParOf" srcId="{B12C1D2C-907E-44BB-9FA8-D1B2998A54D5}" destId="{2628CD8C-FCB6-497D-858A-362F14714433}" srcOrd="1" destOrd="0" presId="urn:microsoft.com/office/officeart/2005/8/layout/pList2"/>
    <dgm:cxn modelId="{C180C069-FC16-4F0B-9436-26C4CCCED1CF}" type="presParOf" srcId="{B12C1D2C-907E-44BB-9FA8-D1B2998A54D5}" destId="{88755748-C684-4730-B97D-D7C4D4FE45BA}" srcOrd="2" destOrd="0" presId="urn:microsoft.com/office/officeart/2005/8/layout/p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06AD68B-8B56-4E54-AB74-27F5415D8891}">
      <dsp:nvSpPr>
        <dsp:cNvPr id="0" name=""/>
        <dsp:cNvSpPr/>
      </dsp:nvSpPr>
      <dsp:spPr>
        <a:xfrm>
          <a:off x="3793066" y="2438400"/>
          <a:ext cx="2980266" cy="2980266"/>
        </a:xfrm>
        <a:prstGeom prst="gear9">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en-IE" sz="1400" b="1" i="0" kern="1200" dirty="0">
              <a:solidFill>
                <a:schemeClr val="accent3">
                  <a:lumMod val="75000"/>
                </a:schemeClr>
              </a:solidFill>
            </a:rPr>
            <a:t>Følelsesmessige samtaler i fellesskap under klimafokuserte arrangementer. </a:t>
          </a:r>
          <a:endParaRPr lang="en-US" sz="1400" b="1" kern="1200" dirty="0">
            <a:solidFill>
              <a:schemeClr val="accent3">
                <a:lumMod val="75000"/>
              </a:schemeClr>
            </a:solidFill>
          </a:endParaRPr>
        </a:p>
      </dsp:txBody>
      <dsp:txXfrm>
        <a:off x="4392232" y="3136513"/>
        <a:ext cx="1781934" cy="1531918"/>
      </dsp:txXfrm>
    </dsp:sp>
    <dsp:sp modelId="{8D023DC6-3213-4189-8398-03999BA874E4}">
      <dsp:nvSpPr>
        <dsp:cNvPr id="0" name=""/>
        <dsp:cNvSpPr/>
      </dsp:nvSpPr>
      <dsp:spPr>
        <a:xfrm>
          <a:off x="2059093" y="1733973"/>
          <a:ext cx="2167466" cy="2167466"/>
        </a:xfrm>
        <a:prstGeom prst="gear6">
          <a:avLst/>
        </a:prstGeom>
        <a:solidFill>
          <a:schemeClr val="accent5">
            <a:hueOff val="325136"/>
            <a:satOff val="-4795"/>
            <a:lumOff val="588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444500">
            <a:lnSpc>
              <a:spcPct val="90000"/>
            </a:lnSpc>
            <a:spcBef>
              <a:spcPct val="0"/>
            </a:spcBef>
            <a:spcAft>
              <a:spcPct val="35000"/>
            </a:spcAft>
            <a:buNone/>
          </a:pPr>
          <a:r>
            <a:rPr lang="en-IE" sz="1000" b="1" i="0" kern="1200" dirty="0">
              <a:solidFill>
                <a:schemeClr val="accent3">
                  <a:lumMod val="75000"/>
                </a:schemeClr>
              </a:solidFill>
            </a:rPr>
            <a:t>Opprette sentre for emosjonell motstandskraft der folk kan samles for å bearbeide følelser knyttet til klimaendringene. </a:t>
          </a:r>
          <a:endParaRPr lang="en-US" sz="1000" b="1" kern="1200" dirty="0">
            <a:solidFill>
              <a:schemeClr val="accent3">
                <a:lumMod val="75000"/>
              </a:schemeClr>
            </a:solidFill>
          </a:endParaRPr>
        </a:p>
      </dsp:txBody>
      <dsp:txXfrm>
        <a:off x="2604759" y="2282937"/>
        <a:ext cx="1076134" cy="1069538"/>
      </dsp:txXfrm>
    </dsp:sp>
    <dsp:sp modelId="{9CBECEE3-55DC-44DF-B125-0087CABDB06C}">
      <dsp:nvSpPr>
        <dsp:cNvPr id="0" name=""/>
        <dsp:cNvSpPr/>
      </dsp:nvSpPr>
      <dsp:spPr>
        <a:xfrm rot="20700000">
          <a:off x="3273095" y="238642"/>
          <a:ext cx="2123675" cy="2123675"/>
        </a:xfrm>
        <a:prstGeom prst="gear6">
          <a:avLst/>
        </a:prstGeom>
        <a:solidFill>
          <a:schemeClr val="accent5">
            <a:hueOff val="650272"/>
            <a:satOff val="-9590"/>
            <a:lumOff val="11764"/>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marL="0" lvl="0" indent="0" algn="ctr" defTabSz="466725">
            <a:lnSpc>
              <a:spcPct val="90000"/>
            </a:lnSpc>
            <a:spcBef>
              <a:spcPct val="0"/>
            </a:spcBef>
            <a:spcAft>
              <a:spcPct val="35000"/>
            </a:spcAft>
            <a:buNone/>
          </a:pPr>
          <a:r>
            <a:rPr lang="en-IE" sz="1050" b="1" kern="1200" dirty="0">
              <a:solidFill>
                <a:schemeClr val="accent3">
                  <a:lumMod val="75000"/>
                </a:schemeClr>
              </a:solidFill>
            </a:rPr>
            <a:t>Fremme av ressurser for psykisk helse for de som opplever klagesorg eller angst knyttet til klimaet. </a:t>
          </a:r>
          <a:endParaRPr lang="en-US" sz="1050" b="1" kern="1200" dirty="0">
            <a:solidFill>
              <a:schemeClr val="accent3">
                <a:lumMod val="75000"/>
              </a:schemeClr>
            </a:solidFill>
          </a:endParaRPr>
        </a:p>
      </dsp:txBody>
      <dsp:txXfrm rot="-20700000">
        <a:off x="3738879" y="704426"/>
        <a:ext cx="1192106" cy="1192106"/>
      </dsp:txXfrm>
    </dsp:sp>
    <dsp:sp modelId="{15FCA1BD-F06E-4781-A5B2-A1DD374E267D}">
      <dsp:nvSpPr>
        <dsp:cNvPr id="0" name=""/>
        <dsp:cNvSpPr/>
      </dsp:nvSpPr>
      <dsp:spPr>
        <a:xfrm>
          <a:off x="3577577" y="1980864"/>
          <a:ext cx="3814741" cy="3814741"/>
        </a:xfrm>
        <a:prstGeom prst="circularArrow">
          <a:avLst>
            <a:gd name="adj1" fmla="val 4688"/>
            <a:gd name="adj2" fmla="val 299029"/>
            <a:gd name="adj3" fmla="val 2539295"/>
            <a:gd name="adj4" fmla="val 15812321"/>
            <a:gd name="adj5" fmla="val 5469"/>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BD885D3D-95FC-45DF-8ACE-9EA348CD73AB}">
      <dsp:nvSpPr>
        <dsp:cNvPr id="0" name=""/>
        <dsp:cNvSpPr/>
      </dsp:nvSpPr>
      <dsp:spPr>
        <a:xfrm>
          <a:off x="1675238" y="1249140"/>
          <a:ext cx="2771648" cy="2771648"/>
        </a:xfrm>
        <a:prstGeom prst="leftCircularArrow">
          <a:avLst>
            <a:gd name="adj1" fmla="val 6452"/>
            <a:gd name="adj2" fmla="val 429999"/>
            <a:gd name="adj3" fmla="val 10489124"/>
            <a:gd name="adj4" fmla="val 14837806"/>
            <a:gd name="adj5" fmla="val 7527"/>
          </a:avLst>
        </a:prstGeom>
        <a:solidFill>
          <a:schemeClr val="accent5">
            <a:hueOff val="325136"/>
            <a:satOff val="-4795"/>
            <a:lumOff val="5882"/>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9AC739A9-D62E-4ADA-AD81-592F955B9795}">
      <dsp:nvSpPr>
        <dsp:cNvPr id="0" name=""/>
        <dsp:cNvSpPr/>
      </dsp:nvSpPr>
      <dsp:spPr>
        <a:xfrm>
          <a:off x="2781867" y="-231776"/>
          <a:ext cx="2988394" cy="2988394"/>
        </a:xfrm>
        <a:prstGeom prst="circularArrow">
          <a:avLst>
            <a:gd name="adj1" fmla="val 5984"/>
            <a:gd name="adj2" fmla="val 394124"/>
            <a:gd name="adj3" fmla="val 13313824"/>
            <a:gd name="adj4" fmla="val 10508221"/>
            <a:gd name="adj5" fmla="val 6981"/>
          </a:avLst>
        </a:prstGeom>
        <a:solidFill>
          <a:schemeClr val="accent5">
            <a:hueOff val="650272"/>
            <a:satOff val="-9590"/>
            <a:lumOff val="11764"/>
            <a:alphaOff val="0"/>
          </a:schemeClr>
        </a:solidFill>
        <a:ln>
          <a:noFill/>
        </a:ln>
        <a:effectLst/>
      </dsp:spPr>
      <dsp:style>
        <a:lnRef idx="0">
          <a:scrgbClr r="0" g="0" b="0"/>
        </a:lnRef>
        <a:fillRef idx="1">
          <a:scrgbClr r="0" g="0" b="0"/>
        </a:fillRef>
        <a:effectRef idx="0">
          <a:scrgbClr r="0" g="0" b="0"/>
        </a:effectRef>
        <a:fontRef idx="minor">
          <a:schemeClr val="lt1"/>
        </a:fontRef>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74CE770-9122-4701-8194-982A265F6201}">
      <dsp:nvSpPr>
        <dsp:cNvPr id="0" name=""/>
        <dsp:cNvSpPr/>
      </dsp:nvSpPr>
      <dsp:spPr>
        <a:xfrm>
          <a:off x="2038764" y="64978"/>
          <a:ext cx="2712720" cy="2712720"/>
        </a:xfrm>
        <a:prstGeom prst="ellipse">
          <a:avLst/>
        </a:prstGeom>
        <a:solidFill>
          <a:schemeClr val="accent1">
            <a:alpha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marL="0" lvl="0" indent="0" algn="ctr" defTabSz="666750">
            <a:lnSpc>
              <a:spcPct val="90000"/>
            </a:lnSpc>
            <a:spcBef>
              <a:spcPct val="0"/>
            </a:spcBef>
            <a:spcAft>
              <a:spcPct val="35000"/>
            </a:spcAft>
            <a:buNone/>
          </a:pPr>
          <a:r>
            <a:rPr lang="en-IE" sz="1500" b="1" kern="1200" dirty="0"/>
            <a:t>Forståelse av planen for å bygge et robust samfunn som svar på klimautfordringene. </a:t>
          </a:r>
          <a:endParaRPr lang="en-US" sz="1500" b="1" kern="1200" dirty="0"/>
        </a:p>
      </dsp:txBody>
      <dsp:txXfrm>
        <a:off x="2400460" y="539704"/>
        <a:ext cx="1989328" cy="1220724"/>
      </dsp:txXfrm>
    </dsp:sp>
    <dsp:sp modelId="{047191F2-2D39-4337-928A-599C4DCD1EDF}">
      <dsp:nvSpPr>
        <dsp:cNvPr id="0" name=""/>
        <dsp:cNvSpPr/>
      </dsp:nvSpPr>
      <dsp:spPr>
        <a:xfrm>
          <a:off x="2992213" y="1751965"/>
          <a:ext cx="2712720" cy="2712720"/>
        </a:xfrm>
        <a:prstGeom prst="ellipse">
          <a:avLst/>
        </a:prstGeom>
        <a:solidFill>
          <a:schemeClr val="accent1">
            <a:alpha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marL="0" lvl="0" indent="0" algn="ctr" defTabSz="666750">
            <a:lnSpc>
              <a:spcPct val="90000"/>
            </a:lnSpc>
            <a:spcBef>
              <a:spcPct val="0"/>
            </a:spcBef>
            <a:spcAft>
              <a:spcPct val="35000"/>
            </a:spcAft>
            <a:buNone/>
          </a:pPr>
          <a:r>
            <a:rPr lang="en-IE" sz="1500" b="1" i="0" kern="1200" dirty="0"/>
            <a:t>Betydningen av proaktiv planlegging og langsiktig tenkning. </a:t>
          </a:r>
          <a:endParaRPr lang="en-US" sz="1500" b="1" kern="1200" dirty="0"/>
        </a:p>
      </dsp:txBody>
      <dsp:txXfrm>
        <a:off x="3821853" y="2452751"/>
        <a:ext cx="1627632" cy="1491996"/>
      </dsp:txXfrm>
    </dsp:sp>
    <dsp:sp modelId="{6B275F69-F5BD-46C8-B25A-422B93D430B8}">
      <dsp:nvSpPr>
        <dsp:cNvPr id="0" name=""/>
        <dsp:cNvSpPr/>
      </dsp:nvSpPr>
      <dsp:spPr>
        <a:xfrm>
          <a:off x="1034533" y="1751965"/>
          <a:ext cx="2712720" cy="2712720"/>
        </a:xfrm>
        <a:prstGeom prst="ellipse">
          <a:avLst/>
        </a:prstGeom>
        <a:solidFill>
          <a:schemeClr val="accent1">
            <a:alpha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marL="0" lvl="0" indent="0" algn="ctr" defTabSz="666750">
            <a:lnSpc>
              <a:spcPct val="90000"/>
            </a:lnSpc>
            <a:spcBef>
              <a:spcPct val="0"/>
            </a:spcBef>
            <a:spcAft>
              <a:spcPct val="35000"/>
            </a:spcAft>
            <a:buNone/>
          </a:pPr>
          <a:r>
            <a:rPr lang="en-IE" sz="1500" b="1" i="0" kern="1200" dirty="0"/>
            <a:t>Eksempler på lokalsamfunn som har tilpasset seg klimapåvirkningene på en vellykket måte. </a:t>
          </a:r>
          <a:endParaRPr lang="en-US" sz="1500" b="1" kern="1200" dirty="0"/>
        </a:p>
      </dsp:txBody>
      <dsp:txXfrm>
        <a:off x="1289981" y="2452751"/>
        <a:ext cx="1627632" cy="1491996"/>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B5A6067-1FBA-46B4-8B4E-2CFB77DD2275}">
      <dsp:nvSpPr>
        <dsp:cNvPr id="0" name=""/>
        <dsp:cNvSpPr/>
      </dsp:nvSpPr>
      <dsp:spPr>
        <a:xfrm rot="5400000">
          <a:off x="886534" y="1224936"/>
          <a:ext cx="1055422" cy="1201560"/>
        </a:xfrm>
        <a:prstGeom prst="bentUpArrow">
          <a:avLst>
            <a:gd name="adj1" fmla="val 32840"/>
            <a:gd name="adj2" fmla="val 25000"/>
            <a:gd name="adj3" fmla="val 35780"/>
          </a:avLst>
        </a:prstGeom>
        <a:solidFill>
          <a:schemeClr val="accent3">
            <a:tint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E74337CA-E7D0-42E7-9860-E24C0FEB0E62}">
      <dsp:nvSpPr>
        <dsp:cNvPr id="0" name=""/>
        <dsp:cNvSpPr/>
      </dsp:nvSpPr>
      <dsp:spPr>
        <a:xfrm>
          <a:off x="461093" y="23401"/>
          <a:ext cx="3205237" cy="1243639"/>
        </a:xfrm>
        <a:prstGeom prst="roundRect">
          <a:avLst>
            <a:gd name="adj" fmla="val 16670"/>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IE" sz="1400" kern="1200"/>
            <a:t>Utarbeide kart over lokalsamfunnets motstandskraft som identifiserer sentrale sårbarheter og tilpasningsstrategier (f.eks. flomrisiko, matsikkerhet). </a:t>
          </a:r>
          <a:endParaRPr lang="en-US" sz="1400" kern="1200"/>
        </a:p>
      </dsp:txBody>
      <dsp:txXfrm>
        <a:off x="521813" y="84121"/>
        <a:ext cx="3083797" cy="1122199"/>
      </dsp:txXfrm>
    </dsp:sp>
    <dsp:sp modelId="{5CEAAD79-7CE8-476F-8749-D381CB60FF11}">
      <dsp:nvSpPr>
        <dsp:cNvPr id="0" name=""/>
        <dsp:cNvSpPr/>
      </dsp:nvSpPr>
      <dsp:spPr>
        <a:xfrm>
          <a:off x="2952067" y="142010"/>
          <a:ext cx="1292209" cy="1005164"/>
        </a:xfrm>
        <a:prstGeom prst="rect">
          <a:avLst/>
        </a:prstGeom>
        <a:noFill/>
        <a:ln>
          <a:noFill/>
        </a:ln>
        <a:effectLst/>
      </dsp:spPr>
      <dsp:style>
        <a:lnRef idx="0">
          <a:scrgbClr r="0" g="0" b="0"/>
        </a:lnRef>
        <a:fillRef idx="0">
          <a:scrgbClr r="0" g="0" b="0"/>
        </a:fillRef>
        <a:effectRef idx="0">
          <a:scrgbClr r="0" g="0" b="0"/>
        </a:effectRef>
        <a:fontRef idx="minor"/>
      </dsp:style>
    </dsp:sp>
    <dsp:sp modelId="{0AB5004B-C5A3-4236-8A1B-1D0965039078}">
      <dsp:nvSpPr>
        <dsp:cNvPr id="0" name=""/>
        <dsp:cNvSpPr/>
      </dsp:nvSpPr>
      <dsp:spPr>
        <a:xfrm rot="5400000">
          <a:off x="2869040" y="2647125"/>
          <a:ext cx="1055422" cy="1201560"/>
        </a:xfrm>
        <a:prstGeom prst="bentUpArrow">
          <a:avLst>
            <a:gd name="adj1" fmla="val 32840"/>
            <a:gd name="adj2" fmla="val 25000"/>
            <a:gd name="adj3" fmla="val 35780"/>
          </a:avLst>
        </a:prstGeom>
        <a:solidFill>
          <a:schemeClr val="accent3">
            <a:tint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93678BBE-9A4E-4F09-838C-7D0E5A57F8A0}">
      <dsp:nvSpPr>
        <dsp:cNvPr id="0" name=""/>
        <dsp:cNvSpPr/>
      </dsp:nvSpPr>
      <dsp:spPr>
        <a:xfrm>
          <a:off x="2277021" y="1420418"/>
          <a:ext cx="2880757" cy="1243639"/>
        </a:xfrm>
        <a:prstGeom prst="roundRect">
          <a:avLst>
            <a:gd name="adj" fmla="val 16670"/>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IE" sz="1400" kern="1200" dirty="0"/>
            <a:t>Muligheter for gjensidig læring der vellykkede casestudier deles og implementeres i nye områder. </a:t>
          </a:r>
          <a:endParaRPr lang="en-US" sz="1400" kern="1200" dirty="0"/>
        </a:p>
      </dsp:txBody>
      <dsp:txXfrm>
        <a:off x="2337741" y="1481138"/>
        <a:ext cx="2759317" cy="1122199"/>
      </dsp:txXfrm>
    </dsp:sp>
    <dsp:sp modelId="{09A5E589-6FC6-4AEA-B7EE-A192EFED8162}">
      <dsp:nvSpPr>
        <dsp:cNvPr id="0" name=""/>
        <dsp:cNvSpPr/>
      </dsp:nvSpPr>
      <dsp:spPr>
        <a:xfrm>
          <a:off x="4605755" y="1539027"/>
          <a:ext cx="1292209" cy="1005164"/>
        </a:xfrm>
        <a:prstGeom prst="rect">
          <a:avLst/>
        </a:prstGeom>
        <a:noFill/>
        <a:ln>
          <a:noFill/>
        </a:ln>
        <a:effectLst/>
      </dsp:spPr>
      <dsp:style>
        <a:lnRef idx="0">
          <a:scrgbClr r="0" g="0" b="0"/>
        </a:lnRef>
        <a:fillRef idx="0">
          <a:scrgbClr r="0" g="0" b="0"/>
        </a:fillRef>
        <a:effectRef idx="0">
          <a:scrgbClr r="0" g="0" b="0"/>
        </a:effectRef>
        <a:fontRef idx="minor"/>
      </dsp:style>
    </dsp:sp>
    <dsp:sp modelId="{CBEF5902-2F24-4129-80A3-174E06C7AF82}">
      <dsp:nvSpPr>
        <dsp:cNvPr id="0" name=""/>
        <dsp:cNvSpPr/>
      </dsp:nvSpPr>
      <dsp:spPr>
        <a:xfrm>
          <a:off x="4092949" y="2817435"/>
          <a:ext cx="2530247" cy="1243639"/>
        </a:xfrm>
        <a:prstGeom prst="roundRect">
          <a:avLst>
            <a:gd name="adj" fmla="val 16670"/>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IE" sz="1400" kern="1200" dirty="0"/>
            <a:t>Samarbeidsprosjekter som involverer lokalsamfunnet i utformingen av resiliensstrategier. </a:t>
          </a:r>
          <a:endParaRPr lang="en-US" sz="1400" kern="1200" dirty="0"/>
        </a:p>
      </dsp:txBody>
      <dsp:txXfrm>
        <a:off x="4153669" y="2878155"/>
        <a:ext cx="2408807" cy="1122199"/>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933BFCB-79CA-443F-9FB3-32C8E4841455}">
      <dsp:nvSpPr>
        <dsp:cNvPr id="0" name=""/>
        <dsp:cNvSpPr/>
      </dsp:nvSpPr>
      <dsp:spPr>
        <a:xfrm>
          <a:off x="2598620" y="0"/>
          <a:ext cx="2618569" cy="1752812"/>
        </a:xfrm>
        <a:prstGeom prst="trapezoid">
          <a:avLst>
            <a:gd name="adj" fmla="val 79488"/>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533400" rtl="0">
            <a:lnSpc>
              <a:spcPct val="90000"/>
            </a:lnSpc>
            <a:spcBef>
              <a:spcPct val="0"/>
            </a:spcBef>
            <a:spcAft>
              <a:spcPct val="35000"/>
            </a:spcAft>
            <a:buNone/>
          </a:pPr>
          <a:r>
            <a:rPr lang="en-IE" sz="1200" b="1" i="0" kern="1200" dirty="0">
              <a:solidFill>
                <a:schemeClr val="accent3">
                  <a:lumMod val="50000"/>
                </a:schemeClr>
              </a:solidFill>
            </a:rPr>
            <a:t>Å utnytte </a:t>
          </a:r>
          <a:br>
            <a:rPr lang="en-IE" sz="1200" b="1" i="0" kern="1200" dirty="0">
              <a:solidFill>
                <a:schemeClr val="accent3">
                  <a:lumMod val="50000"/>
                </a:schemeClr>
              </a:solidFill>
              <a:latin typeface="Calibri Light" panose="020F0302020204030204"/>
            </a:rPr>
          </a:br>
          <a:r>
            <a:rPr lang="en-IE" sz="1200" b="1" i="0" kern="1200" dirty="0">
              <a:solidFill>
                <a:schemeClr val="accent3">
                  <a:lumMod val="50000"/>
                </a:schemeClr>
              </a:solidFill>
            </a:rPr>
            <a:t>lokal kultur, </a:t>
          </a:r>
          <a:br>
            <a:rPr lang="en-IE" sz="1200" b="1" i="0" kern="1200" dirty="0">
              <a:solidFill>
                <a:schemeClr val="accent3">
                  <a:lumMod val="50000"/>
                </a:schemeClr>
              </a:solidFill>
              <a:latin typeface="Calibri Light" panose="020F0302020204030204"/>
            </a:rPr>
          </a:br>
          <a:r>
            <a:rPr lang="en-IE" sz="1200" b="1" i="0" kern="1200" dirty="0">
              <a:solidFill>
                <a:schemeClr val="accent3">
                  <a:lumMod val="50000"/>
                </a:schemeClr>
              </a:solidFill>
            </a:rPr>
            <a:t>verdier og energi </a:t>
          </a:r>
          <a:br>
            <a:rPr lang="en-IE" sz="1200" b="1" i="0" kern="1200" dirty="0">
              <a:solidFill>
                <a:schemeClr val="accent3">
                  <a:lumMod val="50000"/>
                </a:schemeClr>
              </a:solidFill>
              <a:latin typeface="Calibri Light" panose="020F0302020204030204"/>
            </a:rPr>
          </a:br>
          <a:r>
            <a:rPr lang="en-IE" sz="1200" b="1" i="0" kern="1200" dirty="0">
              <a:solidFill>
                <a:schemeClr val="accent3">
                  <a:lumMod val="50000"/>
                </a:schemeClr>
              </a:solidFill>
            </a:rPr>
            <a:t>for effektiv handling. </a:t>
          </a:r>
          <a:endParaRPr lang="en-US" sz="1200" b="1" kern="1200" dirty="0">
            <a:solidFill>
              <a:schemeClr val="accent3">
                <a:lumMod val="50000"/>
              </a:schemeClr>
            </a:solidFill>
          </a:endParaRPr>
        </a:p>
      </dsp:txBody>
      <dsp:txXfrm>
        <a:off x="2598620" y="0"/>
        <a:ext cx="2618569" cy="1752812"/>
      </dsp:txXfrm>
    </dsp:sp>
    <dsp:sp modelId="{94678B3B-5249-4434-9B52-358FA6BE53CB}">
      <dsp:nvSpPr>
        <dsp:cNvPr id="0" name=""/>
        <dsp:cNvSpPr/>
      </dsp:nvSpPr>
      <dsp:spPr>
        <a:xfrm>
          <a:off x="1257317" y="1752812"/>
          <a:ext cx="5301176" cy="1581774"/>
        </a:xfrm>
        <a:prstGeom prst="trapezoid">
          <a:avLst>
            <a:gd name="adj" fmla="val 79488"/>
          </a:avLst>
        </a:prstGeom>
        <a:solidFill>
          <a:schemeClr val="accent3">
            <a:hueOff val="-51419"/>
            <a:satOff val="229"/>
            <a:lumOff val="686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r>
            <a:rPr lang="en-IE" sz="2000" b="1" i="0" kern="1200" dirty="0">
              <a:solidFill>
                <a:schemeClr val="accent3">
                  <a:lumMod val="50000"/>
                </a:schemeClr>
              </a:solidFill>
            </a:rPr>
            <a:t>Forståelse for de ulike behovene og kapasitetene i forskjellige lokalsamfunn. </a:t>
          </a:r>
          <a:endParaRPr lang="en-US" sz="2000" b="1" kern="1200" dirty="0">
            <a:solidFill>
              <a:schemeClr val="accent3">
                <a:lumMod val="50000"/>
              </a:schemeClr>
            </a:solidFill>
          </a:endParaRPr>
        </a:p>
      </dsp:txBody>
      <dsp:txXfrm>
        <a:off x="2185023" y="1752812"/>
        <a:ext cx="3445764" cy="1581774"/>
      </dsp:txXfrm>
    </dsp:sp>
    <dsp:sp modelId="{AD5F449A-A84B-4457-BEDC-B451CCC4E6BD}">
      <dsp:nvSpPr>
        <dsp:cNvPr id="0" name=""/>
        <dsp:cNvSpPr/>
      </dsp:nvSpPr>
      <dsp:spPr>
        <a:xfrm>
          <a:off x="0" y="3334587"/>
          <a:ext cx="7815811" cy="1581774"/>
        </a:xfrm>
        <a:prstGeom prst="trapezoid">
          <a:avLst>
            <a:gd name="adj" fmla="val 79488"/>
          </a:avLst>
        </a:prstGeom>
        <a:solidFill>
          <a:schemeClr val="accent3">
            <a:hueOff val="-102837"/>
            <a:satOff val="458"/>
            <a:lumOff val="1372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marL="0" lvl="0" indent="0" algn="ctr" defTabSz="1066800">
            <a:lnSpc>
              <a:spcPct val="90000"/>
            </a:lnSpc>
            <a:spcBef>
              <a:spcPct val="0"/>
            </a:spcBef>
            <a:spcAft>
              <a:spcPct val="35000"/>
            </a:spcAft>
            <a:buNone/>
          </a:pPr>
          <a:r>
            <a:rPr lang="en-US" sz="2400" b="1" i="0" kern="1200" dirty="0">
              <a:solidFill>
                <a:schemeClr val="accent3">
                  <a:lumMod val="50000"/>
                </a:schemeClr>
              </a:solidFill>
            </a:rPr>
            <a:t>Tanken om at hvert samfunn har sin egen unike «puls» og energi som kan drive klimatiltak</a:t>
          </a:r>
          <a:endParaRPr lang="en-US" sz="2400" b="1" kern="1200" dirty="0">
            <a:solidFill>
              <a:schemeClr val="accent3">
                <a:lumMod val="50000"/>
              </a:schemeClr>
            </a:solidFill>
          </a:endParaRPr>
        </a:p>
      </dsp:txBody>
      <dsp:txXfrm>
        <a:off x="1367766" y="3334587"/>
        <a:ext cx="5080277" cy="1581774"/>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E2AE7C1-10D4-44DE-A684-71C6EF08D5F7}">
      <dsp:nvSpPr>
        <dsp:cNvPr id="0" name=""/>
        <dsp:cNvSpPr/>
      </dsp:nvSpPr>
      <dsp:spPr>
        <a:xfrm>
          <a:off x="1206" y="0"/>
          <a:ext cx="1876476" cy="4143278"/>
        </a:xfrm>
        <a:prstGeom prst="roundRect">
          <a:avLst>
            <a:gd name="adj" fmla="val 10000"/>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8232" tIns="78232" rIns="78232" bIns="78232" numCol="1" spcCol="1270" anchor="ctr" anchorCtr="0">
          <a:noAutofit/>
        </a:bodyPr>
        <a:lstStyle/>
        <a:p>
          <a:pPr marL="0" lvl="0" indent="0" algn="ctr" defTabSz="488950">
            <a:lnSpc>
              <a:spcPct val="90000"/>
            </a:lnSpc>
            <a:spcBef>
              <a:spcPct val="0"/>
            </a:spcBef>
            <a:spcAft>
              <a:spcPct val="35000"/>
            </a:spcAft>
            <a:buNone/>
          </a:pPr>
          <a:r>
            <a:rPr lang="en-IE" sz="1100" b="0" i="0" kern="1200" dirty="0"/>
            <a:t>Bærekraftsløfter på samfunnsnivå der folk forplikter seg til miljømål. </a:t>
          </a:r>
          <a:endParaRPr lang="en-US" sz="1100" kern="1200" dirty="0"/>
        </a:p>
      </dsp:txBody>
      <dsp:txXfrm>
        <a:off x="1206" y="1657311"/>
        <a:ext cx="1876476" cy="1657311"/>
      </dsp:txXfrm>
    </dsp:sp>
    <dsp:sp modelId="{5F0ADBB7-E61F-497A-9745-F92DA0144EE7}">
      <dsp:nvSpPr>
        <dsp:cNvPr id="0" name=""/>
        <dsp:cNvSpPr/>
      </dsp:nvSpPr>
      <dsp:spPr>
        <a:xfrm>
          <a:off x="249588" y="248596"/>
          <a:ext cx="1379711" cy="1379711"/>
        </a:xfrm>
        <a:prstGeom prst="ellipse">
          <a:avLst/>
        </a:prstGeom>
        <a:blipFill rotWithShape="1">
          <a:blip xmlns:r="http://schemas.openxmlformats.org/officeDocument/2006/relationships" r:embed="rId1" cstate="email">
            <a:extLst>
              <a:ext uri="{28A0092B-C50C-407E-A947-70E740481C1C}">
                <a14:useLocalDpi xmlns:a14="http://schemas.microsoft.com/office/drawing/2010/main"/>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116DE79F-F9FA-4F17-8B60-8A9CCA1B8D62}">
      <dsp:nvSpPr>
        <dsp:cNvPr id="0" name=""/>
        <dsp:cNvSpPr/>
      </dsp:nvSpPr>
      <dsp:spPr>
        <a:xfrm>
          <a:off x="1933976" y="0"/>
          <a:ext cx="1876476" cy="4143278"/>
        </a:xfrm>
        <a:prstGeom prst="roundRect">
          <a:avLst>
            <a:gd name="adj" fmla="val 10000"/>
          </a:avLst>
        </a:prstGeom>
        <a:solidFill>
          <a:schemeClr val="accent3">
            <a:hueOff val="-51419"/>
            <a:satOff val="229"/>
            <a:lumOff val="686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8232" tIns="78232" rIns="78232" bIns="78232" numCol="1" spcCol="1270" anchor="ctr" anchorCtr="0">
          <a:noAutofit/>
        </a:bodyPr>
        <a:lstStyle/>
        <a:p>
          <a:pPr marL="0" lvl="0" indent="0" algn="ctr" defTabSz="488950">
            <a:lnSpc>
              <a:spcPct val="90000"/>
            </a:lnSpc>
            <a:spcBef>
              <a:spcPct val="0"/>
            </a:spcBef>
            <a:spcAft>
              <a:spcPct val="35000"/>
            </a:spcAft>
            <a:buNone/>
          </a:pPr>
          <a:r>
            <a:rPr lang="en-IE" sz="1100" b="0" i="0" kern="1200" dirty="0"/>
            <a:t>Koblinger mellom globale og lokale tiltak, for eksempel å knytte lokale bærekraftsprosjekter til globale miljøinitiativer (f.eks. treplantingsinitiativer som bidrar til globale mål for karbonkompensasjon). </a:t>
          </a:r>
          <a:endParaRPr lang="en-US" sz="1100" kern="1200" dirty="0"/>
        </a:p>
      </dsp:txBody>
      <dsp:txXfrm>
        <a:off x="1933976" y="1657311"/>
        <a:ext cx="1876476" cy="1657311"/>
      </dsp:txXfrm>
    </dsp:sp>
    <dsp:sp modelId="{C7CB4FFF-DC5A-4E30-B448-DE1F30C5AEEE}">
      <dsp:nvSpPr>
        <dsp:cNvPr id="0" name=""/>
        <dsp:cNvSpPr/>
      </dsp:nvSpPr>
      <dsp:spPr>
        <a:xfrm>
          <a:off x="2182358" y="248596"/>
          <a:ext cx="1379711" cy="1379711"/>
        </a:xfrm>
        <a:prstGeom prst="ellipse">
          <a:avLst/>
        </a:prstGeom>
        <a:blipFill rotWithShape="1">
          <a:blip xmlns:r="http://schemas.openxmlformats.org/officeDocument/2006/relationships" r:embed="rId2" cstate="email">
            <a:extLst>
              <a:ext uri="{28A0092B-C50C-407E-A947-70E740481C1C}">
                <a14:useLocalDpi xmlns:a14="http://schemas.microsoft.com/office/drawing/2010/main"/>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A8907EFE-4E26-45D6-97FF-8599B4575BA4}">
      <dsp:nvSpPr>
        <dsp:cNvPr id="0" name=""/>
        <dsp:cNvSpPr/>
      </dsp:nvSpPr>
      <dsp:spPr>
        <a:xfrm>
          <a:off x="3866746" y="0"/>
          <a:ext cx="1876476" cy="4143278"/>
        </a:xfrm>
        <a:prstGeom prst="roundRect">
          <a:avLst>
            <a:gd name="adj" fmla="val 10000"/>
          </a:avLst>
        </a:prstGeom>
        <a:solidFill>
          <a:schemeClr val="accent3">
            <a:hueOff val="-102837"/>
            <a:satOff val="458"/>
            <a:lumOff val="1372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8232" tIns="78232" rIns="78232" bIns="78232" numCol="1" spcCol="1270" anchor="ctr" anchorCtr="0">
          <a:noAutofit/>
        </a:bodyPr>
        <a:lstStyle/>
        <a:p>
          <a:pPr marL="0" lvl="0" indent="0" algn="ctr" defTabSz="488950">
            <a:lnSpc>
              <a:spcPct val="90000"/>
            </a:lnSpc>
            <a:spcBef>
              <a:spcPct val="0"/>
            </a:spcBef>
            <a:spcAft>
              <a:spcPct val="35000"/>
            </a:spcAft>
            <a:buNone/>
          </a:pPr>
          <a:r>
            <a:rPr lang="en-IE" sz="1100" b="0" i="0" kern="1200" dirty="0"/>
            <a:t>Å skape «pulse»-arrangementer der lokalsamfunn samles for å fokusere på en bestemt miljøsak, som Verdens miljødag. </a:t>
          </a:r>
          <a:endParaRPr lang="en-US" sz="1100" kern="1200" dirty="0"/>
        </a:p>
      </dsp:txBody>
      <dsp:txXfrm>
        <a:off x="3866746" y="1657311"/>
        <a:ext cx="1876476" cy="1657311"/>
      </dsp:txXfrm>
    </dsp:sp>
    <dsp:sp modelId="{1924F42B-ABB3-470C-9191-B1CFE7FDB541}">
      <dsp:nvSpPr>
        <dsp:cNvPr id="0" name=""/>
        <dsp:cNvSpPr/>
      </dsp:nvSpPr>
      <dsp:spPr>
        <a:xfrm>
          <a:off x="4115129" y="248596"/>
          <a:ext cx="1379711" cy="1379711"/>
        </a:xfrm>
        <a:prstGeom prst="ellipse">
          <a:avLst/>
        </a:prstGeom>
        <a:blipFill rotWithShape="1">
          <a:blip xmlns:r="http://schemas.openxmlformats.org/officeDocument/2006/relationships" r:embed="rId3" cstate="email">
            <a:extLst>
              <a:ext uri="{28A0092B-C50C-407E-A947-70E740481C1C}">
                <a14:useLocalDpi xmlns:a14="http://schemas.microsoft.com/office/drawing/2010/main"/>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27403015-5D7B-4007-A1FB-6411DB754E97}">
      <dsp:nvSpPr>
        <dsp:cNvPr id="0" name=""/>
        <dsp:cNvSpPr/>
      </dsp:nvSpPr>
      <dsp:spPr>
        <a:xfrm>
          <a:off x="229777" y="3314622"/>
          <a:ext cx="5284874" cy="621491"/>
        </a:xfrm>
        <a:prstGeom prst="leftRightArrow">
          <a:avLst/>
        </a:prstGeom>
        <a:solidFill>
          <a:schemeClr val="accent3">
            <a:tint val="4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B83B609-55C6-43D3-9C06-FBD5CC50E79A}">
      <dsp:nvSpPr>
        <dsp:cNvPr id="0" name=""/>
        <dsp:cNvSpPr/>
      </dsp:nvSpPr>
      <dsp:spPr>
        <a:xfrm>
          <a:off x="8050581" y="3227084"/>
          <a:ext cx="356732" cy="1253686"/>
        </a:xfrm>
        <a:custGeom>
          <a:avLst/>
          <a:gdLst/>
          <a:ahLst/>
          <a:cxnLst/>
          <a:rect l="0" t="0" r="0" b="0"/>
          <a:pathLst>
            <a:path>
              <a:moveTo>
                <a:pt x="0" y="0"/>
              </a:moveTo>
              <a:lnTo>
                <a:pt x="0" y="1253686"/>
              </a:lnTo>
              <a:lnTo>
                <a:pt x="356732" y="1253686"/>
              </a:lnTo>
            </a:path>
          </a:pathLst>
        </a:custGeom>
        <a:noFill/>
        <a:ln w="12700" cap="flat" cmpd="sng" algn="ctr">
          <a:solidFill>
            <a:schemeClr val="accent3">
              <a:tint val="7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D2C95651-1759-47B2-B1F9-A570F87BD040}">
      <dsp:nvSpPr>
        <dsp:cNvPr id="0" name=""/>
        <dsp:cNvSpPr/>
      </dsp:nvSpPr>
      <dsp:spPr>
        <a:xfrm>
          <a:off x="5117201" y="1584886"/>
          <a:ext cx="3904751" cy="617793"/>
        </a:xfrm>
        <a:custGeom>
          <a:avLst/>
          <a:gdLst/>
          <a:ahLst/>
          <a:cxnLst/>
          <a:rect l="0" t="0" r="0" b="0"/>
          <a:pathLst>
            <a:path>
              <a:moveTo>
                <a:pt x="0" y="0"/>
              </a:moveTo>
              <a:lnTo>
                <a:pt x="0" y="308896"/>
              </a:lnTo>
              <a:lnTo>
                <a:pt x="3904751" y="308896"/>
              </a:lnTo>
              <a:lnTo>
                <a:pt x="3904751" y="617793"/>
              </a:lnTo>
            </a:path>
          </a:pathLst>
        </a:custGeom>
        <a:noFill/>
        <a:ln w="12700" cap="flat" cmpd="sng" algn="ctr">
          <a:solidFill>
            <a:schemeClr val="accent3">
              <a:tint val="9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68560A97-DB0E-49AB-B7D0-558E90772D8C}">
      <dsp:nvSpPr>
        <dsp:cNvPr id="0" name=""/>
        <dsp:cNvSpPr/>
      </dsp:nvSpPr>
      <dsp:spPr>
        <a:xfrm>
          <a:off x="4222978" y="3286348"/>
          <a:ext cx="339631" cy="1197246"/>
        </a:xfrm>
        <a:custGeom>
          <a:avLst/>
          <a:gdLst/>
          <a:ahLst/>
          <a:cxnLst/>
          <a:rect l="0" t="0" r="0" b="0"/>
          <a:pathLst>
            <a:path>
              <a:moveTo>
                <a:pt x="0" y="0"/>
              </a:moveTo>
              <a:lnTo>
                <a:pt x="0" y="1197246"/>
              </a:lnTo>
              <a:lnTo>
                <a:pt x="339631" y="1197246"/>
              </a:lnTo>
            </a:path>
          </a:pathLst>
        </a:custGeom>
        <a:noFill/>
        <a:ln w="12700" cap="flat" cmpd="sng" algn="ctr">
          <a:solidFill>
            <a:schemeClr val="accent3">
              <a:tint val="7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0F4F3B6F-2E85-4371-A31E-72A5306EEA66}">
      <dsp:nvSpPr>
        <dsp:cNvPr id="0" name=""/>
        <dsp:cNvSpPr/>
      </dsp:nvSpPr>
      <dsp:spPr>
        <a:xfrm>
          <a:off x="5071481" y="1584886"/>
          <a:ext cx="91440" cy="617793"/>
        </a:xfrm>
        <a:custGeom>
          <a:avLst/>
          <a:gdLst/>
          <a:ahLst/>
          <a:cxnLst/>
          <a:rect l="0" t="0" r="0" b="0"/>
          <a:pathLst>
            <a:path>
              <a:moveTo>
                <a:pt x="45720" y="0"/>
              </a:moveTo>
              <a:lnTo>
                <a:pt x="45720" y="308896"/>
              </a:lnTo>
              <a:lnTo>
                <a:pt x="57182" y="308896"/>
              </a:lnTo>
              <a:lnTo>
                <a:pt x="57182" y="617793"/>
              </a:lnTo>
            </a:path>
          </a:pathLst>
        </a:custGeom>
        <a:noFill/>
        <a:ln w="12700" cap="flat" cmpd="sng" algn="ctr">
          <a:solidFill>
            <a:schemeClr val="accent3">
              <a:tint val="9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9625B2C9-07A2-4BD2-B71F-EB41DDE6C269}">
      <dsp:nvSpPr>
        <dsp:cNvPr id="0" name=""/>
        <dsp:cNvSpPr/>
      </dsp:nvSpPr>
      <dsp:spPr>
        <a:xfrm>
          <a:off x="272089" y="3293246"/>
          <a:ext cx="399482" cy="1229239"/>
        </a:xfrm>
        <a:custGeom>
          <a:avLst/>
          <a:gdLst/>
          <a:ahLst/>
          <a:cxnLst/>
          <a:rect l="0" t="0" r="0" b="0"/>
          <a:pathLst>
            <a:path>
              <a:moveTo>
                <a:pt x="0" y="0"/>
              </a:moveTo>
              <a:lnTo>
                <a:pt x="0" y="1229239"/>
              </a:lnTo>
              <a:lnTo>
                <a:pt x="399482" y="1229239"/>
              </a:lnTo>
            </a:path>
          </a:pathLst>
        </a:custGeom>
        <a:noFill/>
        <a:ln w="12700" cap="flat" cmpd="sng" algn="ctr">
          <a:solidFill>
            <a:schemeClr val="accent3">
              <a:tint val="7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67357226-8D91-4DE0-97BD-088A75F46808}">
      <dsp:nvSpPr>
        <dsp:cNvPr id="0" name=""/>
        <dsp:cNvSpPr/>
      </dsp:nvSpPr>
      <dsp:spPr>
        <a:xfrm>
          <a:off x="1337376" y="1584886"/>
          <a:ext cx="3779824" cy="617793"/>
        </a:xfrm>
        <a:custGeom>
          <a:avLst/>
          <a:gdLst/>
          <a:ahLst/>
          <a:cxnLst/>
          <a:rect l="0" t="0" r="0" b="0"/>
          <a:pathLst>
            <a:path>
              <a:moveTo>
                <a:pt x="3779824" y="0"/>
              </a:moveTo>
              <a:lnTo>
                <a:pt x="3779824" y="308896"/>
              </a:lnTo>
              <a:lnTo>
                <a:pt x="0" y="308896"/>
              </a:lnTo>
              <a:lnTo>
                <a:pt x="0" y="617793"/>
              </a:lnTo>
            </a:path>
          </a:pathLst>
        </a:custGeom>
        <a:noFill/>
        <a:ln w="12700" cap="flat" cmpd="sng" algn="ctr">
          <a:solidFill>
            <a:schemeClr val="accent3">
              <a:tint val="9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3D5FD4B4-B353-4D00-8AFA-890086154F24}">
      <dsp:nvSpPr>
        <dsp:cNvPr id="0" name=""/>
        <dsp:cNvSpPr/>
      </dsp:nvSpPr>
      <dsp:spPr>
        <a:xfrm>
          <a:off x="2713279" y="663580"/>
          <a:ext cx="4807843" cy="921306"/>
        </a:xfrm>
        <a:prstGeom prst="rect">
          <a:avLst/>
        </a:prstGeom>
        <a:solidFill>
          <a:schemeClr val="accent3">
            <a:shade val="6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en-US" sz="1800" i="1" kern="1200" dirty="0">
              <a:solidFill>
                <a:schemeClr val="bg2"/>
              </a:solidFill>
              <a:latin typeface="Albertus MT" panose="020E0602030304020304" pitchFamily="34" charset="0"/>
              <a:ea typeface="Calibri"/>
              <a:cs typeface="Calibri"/>
            </a:rPr>
            <a:t>Tiltak iverksatt av lokalsamfunn i EU for å redusere sitt økologiske fotavtrykk gjennom bærekraftige praksiser.</a:t>
          </a:r>
          <a:endParaRPr lang="en-US" sz="1800" i="1" kern="1200" dirty="0">
            <a:latin typeface="Albertus MT" panose="020E0602030304020304" pitchFamily="34" charset="0"/>
          </a:endParaRPr>
        </a:p>
      </dsp:txBody>
      <dsp:txXfrm>
        <a:off x="2713279" y="663580"/>
        <a:ext cx="4807843" cy="921306"/>
      </dsp:txXfrm>
    </dsp:sp>
    <dsp:sp modelId="{E572DFDB-F624-4219-B81F-0B4B0BD92E98}">
      <dsp:nvSpPr>
        <dsp:cNvPr id="0" name=""/>
        <dsp:cNvSpPr/>
      </dsp:nvSpPr>
      <dsp:spPr>
        <a:xfrm>
          <a:off x="5767" y="2202679"/>
          <a:ext cx="2663218" cy="1090566"/>
        </a:xfrm>
        <a:prstGeom prst="rect">
          <a:avLst/>
        </a:prstGeom>
        <a:solidFill>
          <a:schemeClr val="accent3">
            <a:shade val="8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en-IE" sz="1600" b="1" i="1" kern="1200" dirty="0">
              <a:latin typeface="+mj-lt"/>
            </a:rPr>
            <a:t>Etablering av matskoger i </a:t>
          </a:r>
          <a:r>
            <a:rPr lang="en-IE" sz="1600" b="1" i="1" kern="1200" dirty="0" err="1">
              <a:latin typeface="+mj-lt"/>
            </a:rPr>
            <a:t>Artajona</a:t>
          </a:r>
          <a:endParaRPr lang="en-US" sz="1600" i="1" kern="1200" dirty="0">
            <a:latin typeface="+mj-lt"/>
          </a:endParaRPr>
        </a:p>
      </dsp:txBody>
      <dsp:txXfrm>
        <a:off x="5767" y="2202679"/>
        <a:ext cx="2663218" cy="1090566"/>
      </dsp:txXfrm>
    </dsp:sp>
    <dsp:sp modelId="{7732208A-F66E-46AE-8ADA-AC39BB932F16}">
      <dsp:nvSpPr>
        <dsp:cNvPr id="0" name=""/>
        <dsp:cNvSpPr/>
      </dsp:nvSpPr>
      <dsp:spPr>
        <a:xfrm>
          <a:off x="671572" y="3911040"/>
          <a:ext cx="3273245" cy="1222892"/>
        </a:xfrm>
        <a:prstGeom prst="rect">
          <a:avLst/>
        </a:prstGeom>
        <a:solidFill>
          <a:schemeClr val="accent3">
            <a:tint val="99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en-IE" sz="1400" kern="1200" dirty="0">
              <a:latin typeface="Cambria" panose="02040503050406030204" pitchFamily="18" charset="0"/>
              <a:ea typeface="Cambria" panose="02040503050406030204" pitchFamily="18" charset="0"/>
            </a:rPr>
            <a:t> </a:t>
          </a:r>
          <a:r>
            <a:rPr lang="en-IE" sz="1400" kern="1200" dirty="0" err="1">
              <a:latin typeface="Cambria" panose="02040503050406030204" pitchFamily="18" charset="0"/>
              <a:ea typeface="Cambria" panose="02040503050406030204" pitchFamily="18" charset="0"/>
            </a:rPr>
            <a:t>Artajona </a:t>
          </a:r>
          <a:r>
            <a:rPr lang="en-IE" sz="1400" kern="1200" dirty="0">
              <a:latin typeface="Cambria" panose="02040503050406030204" pitchFamily="18" charset="0"/>
              <a:ea typeface="Cambria" panose="02040503050406030204" pitchFamily="18" charset="0"/>
            </a:rPr>
            <a:t>forvandler et 23 000 kvadratmeter stort område til en matskog ved hjelp av permakulturteknikker for å fremme biologisk mangfold og bærekraftig matproduksjon.</a:t>
          </a:r>
          <a:endParaRPr lang="en-US" sz="1400" kern="1200" dirty="0">
            <a:latin typeface="Cambria" panose="02040503050406030204" pitchFamily="18" charset="0"/>
            <a:ea typeface="Cambria" panose="02040503050406030204" pitchFamily="18" charset="0"/>
          </a:endParaRPr>
        </a:p>
      </dsp:txBody>
      <dsp:txXfrm>
        <a:off x="671572" y="3911040"/>
        <a:ext cx="3273245" cy="1222892"/>
      </dsp:txXfrm>
    </dsp:sp>
    <dsp:sp modelId="{F671B7B1-4789-4610-98FD-182C24A1CF00}">
      <dsp:nvSpPr>
        <dsp:cNvPr id="0" name=""/>
        <dsp:cNvSpPr/>
      </dsp:nvSpPr>
      <dsp:spPr>
        <a:xfrm>
          <a:off x="3996557" y="2202679"/>
          <a:ext cx="2264212" cy="1083668"/>
        </a:xfrm>
        <a:prstGeom prst="rect">
          <a:avLst/>
        </a:prstGeom>
        <a:solidFill>
          <a:schemeClr val="accent3">
            <a:shade val="8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en-IE" sz="1600" b="1" i="1" kern="1200" dirty="0">
              <a:latin typeface="+mj-lt"/>
            </a:rPr>
            <a:t>Urban rewilding i Zamora, Spania</a:t>
          </a:r>
          <a:endParaRPr lang="en-US" sz="1600" i="1" kern="1200" dirty="0">
            <a:latin typeface="+mj-lt"/>
          </a:endParaRPr>
        </a:p>
      </dsp:txBody>
      <dsp:txXfrm>
        <a:off x="3996557" y="2202679"/>
        <a:ext cx="2264212" cy="1083668"/>
      </dsp:txXfrm>
    </dsp:sp>
    <dsp:sp modelId="{EA1CE8F4-96D7-4CED-93CE-841024DA8D3C}">
      <dsp:nvSpPr>
        <dsp:cNvPr id="0" name=""/>
        <dsp:cNvSpPr/>
      </dsp:nvSpPr>
      <dsp:spPr>
        <a:xfrm>
          <a:off x="4562610" y="3904141"/>
          <a:ext cx="3226910" cy="1158906"/>
        </a:xfrm>
        <a:prstGeom prst="rect">
          <a:avLst/>
        </a:prstGeom>
        <a:solidFill>
          <a:schemeClr val="accent3">
            <a:tint val="99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en-IE" sz="1400" kern="1200" dirty="0">
              <a:latin typeface="Cambria" panose="02040503050406030204" pitchFamily="18" charset="0"/>
              <a:ea typeface="Cambria" panose="02040503050406030204" pitchFamily="18" charset="0"/>
            </a:rPr>
            <a:t>RenaturaliZA-prosjektet har som mål å </a:t>
          </a:r>
          <a:r>
            <a:rPr lang="en-IE" sz="1400" kern="1200" dirty="0" err="1">
              <a:latin typeface="Cambria" panose="02040503050406030204" pitchFamily="18" charset="0"/>
              <a:ea typeface="Cambria" panose="02040503050406030204" pitchFamily="18" charset="0"/>
            </a:rPr>
            <a:t>gjenopprette</a:t>
          </a:r>
          <a:r>
            <a:rPr lang="en-IE" sz="1400" kern="1200" dirty="0">
              <a:latin typeface="Cambria" panose="02040503050406030204" pitchFamily="18" charset="0"/>
              <a:ea typeface="Cambria" panose="02040503050406030204" pitchFamily="18" charset="0"/>
            </a:rPr>
            <a:t> 16 hektar og 7 km med urbane veier ved å plante 400 trær og installere 150 reirkasser for ulike arter. </a:t>
          </a:r>
          <a:endParaRPr lang="en-US" sz="1400" kern="1200" dirty="0">
            <a:latin typeface="Cambria" panose="02040503050406030204" pitchFamily="18" charset="0"/>
            <a:ea typeface="Cambria" panose="02040503050406030204" pitchFamily="18" charset="0"/>
          </a:endParaRPr>
        </a:p>
      </dsp:txBody>
      <dsp:txXfrm>
        <a:off x="4562610" y="3904141"/>
        <a:ext cx="3226910" cy="1158906"/>
      </dsp:txXfrm>
    </dsp:sp>
    <dsp:sp modelId="{47CD2019-09DE-489F-AB3C-52B8893B5B84}">
      <dsp:nvSpPr>
        <dsp:cNvPr id="0" name=""/>
        <dsp:cNvSpPr/>
      </dsp:nvSpPr>
      <dsp:spPr>
        <a:xfrm>
          <a:off x="7807739" y="2202679"/>
          <a:ext cx="2428427" cy="1024404"/>
        </a:xfrm>
        <a:prstGeom prst="rect">
          <a:avLst/>
        </a:prstGeom>
        <a:solidFill>
          <a:schemeClr val="accent3">
            <a:shade val="8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es-ES_tradnl" sz="1600" b="1" i="1" kern="1200" dirty="0" err="1">
              <a:latin typeface="+mj-lt"/>
            </a:rPr>
            <a:t>Forbedringer av energieffektiviteten </a:t>
          </a:r>
          <a:r>
            <a:rPr lang="es-ES_tradnl" sz="1600" b="1" i="1" kern="1200" dirty="0">
              <a:latin typeface="+mj-lt"/>
            </a:rPr>
            <a:t>i Cabra de Santo Cristo</a:t>
          </a:r>
        </a:p>
      </dsp:txBody>
      <dsp:txXfrm>
        <a:off x="7807739" y="2202679"/>
        <a:ext cx="2428427" cy="1024404"/>
      </dsp:txXfrm>
    </dsp:sp>
    <dsp:sp modelId="{58DACF30-4869-4B4A-9283-87159D544A7E}">
      <dsp:nvSpPr>
        <dsp:cNvPr id="0" name=""/>
        <dsp:cNvSpPr/>
      </dsp:nvSpPr>
      <dsp:spPr>
        <a:xfrm>
          <a:off x="8407314" y="3844877"/>
          <a:ext cx="3532306" cy="1271786"/>
        </a:xfrm>
        <a:prstGeom prst="rect">
          <a:avLst/>
        </a:prstGeom>
        <a:solidFill>
          <a:schemeClr val="accent3">
            <a:tint val="99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en-IE" sz="1400" kern="1200" dirty="0">
              <a:latin typeface="Cambria" panose="02040503050406030204" pitchFamily="18" charset="0"/>
              <a:ea typeface="Cambria" panose="02040503050406030204" pitchFamily="18" charset="0"/>
            </a:rPr>
            <a:t>Nye solcelleanlegg for eget forbruk ble innviet i kommunale bygninger. Disse anleggene vil gjøre det mulig å generere omtrent 84 % av den forbrukte energien fra fornybare kilder.</a:t>
          </a:r>
          <a:endParaRPr lang="en-US" sz="1400" kern="1200" dirty="0">
            <a:latin typeface="Cambria" panose="02040503050406030204" pitchFamily="18" charset="0"/>
            <a:ea typeface="Cambria" panose="02040503050406030204" pitchFamily="18" charset="0"/>
          </a:endParaRPr>
        </a:p>
      </dsp:txBody>
      <dsp:txXfrm>
        <a:off x="8407314" y="3844877"/>
        <a:ext cx="3532306" cy="1271786"/>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AF81046-D0D5-42A0-A76B-D61543697E70}">
      <dsp:nvSpPr>
        <dsp:cNvPr id="0" name=""/>
        <dsp:cNvSpPr/>
      </dsp:nvSpPr>
      <dsp:spPr>
        <a:xfrm>
          <a:off x="1" y="0"/>
          <a:ext cx="6150093" cy="4077631"/>
        </a:xfrm>
        <a:prstGeom prst="rightArrow">
          <a:avLst/>
        </a:prstGeom>
        <a:solidFill>
          <a:schemeClr val="accent4">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ED4761B3-1F2B-4F65-BB45-8A3CDF2AC133}">
      <dsp:nvSpPr>
        <dsp:cNvPr id="0" name=""/>
        <dsp:cNvSpPr/>
      </dsp:nvSpPr>
      <dsp:spPr>
        <a:xfrm>
          <a:off x="613" y="1223289"/>
          <a:ext cx="1701186" cy="1631052"/>
        </a:xfrm>
        <a:prstGeom prst="roundRect">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IE" sz="1400" b="1" kern="1200" dirty="0">
              <a:solidFill>
                <a:schemeClr val="accent1">
                  <a:lumMod val="50000"/>
                </a:schemeClr>
              </a:solidFill>
            </a:rPr>
            <a:t>Denne festivalen har som mål å endre fortellingen om klimatiltak i retning av et mer positivt perspektiv. </a:t>
          </a:r>
          <a:endParaRPr lang="en-US" sz="1400" b="1" kern="1200" dirty="0">
            <a:solidFill>
              <a:schemeClr val="accent1">
                <a:lumMod val="50000"/>
              </a:schemeClr>
            </a:solidFill>
          </a:endParaRPr>
        </a:p>
      </dsp:txBody>
      <dsp:txXfrm>
        <a:off x="80234" y="1302910"/>
        <a:ext cx="1541944" cy="1471810"/>
      </dsp:txXfrm>
    </dsp:sp>
    <dsp:sp modelId="{3C2D8B53-4582-456A-92E8-6D40BF9FA5B5}">
      <dsp:nvSpPr>
        <dsp:cNvPr id="0" name=""/>
        <dsp:cNvSpPr/>
      </dsp:nvSpPr>
      <dsp:spPr>
        <a:xfrm>
          <a:off x="1949245" y="1163951"/>
          <a:ext cx="2251605" cy="1749727"/>
        </a:xfrm>
        <a:prstGeom prst="roundRect">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IE" sz="1400" b="1" kern="1200" dirty="0">
              <a:solidFill>
                <a:schemeClr val="accent1">
                  <a:lumMod val="50000"/>
                </a:schemeClr>
              </a:solidFill>
            </a:rPr>
            <a:t>Den inkluderer aktiviteter som «Playful Streets», som forvandler gatene med spill, </a:t>
          </a:r>
          <a:r>
            <a:rPr lang="en-IE" sz="1400" b="1" kern="1200" dirty="0">
              <a:solidFill>
                <a:schemeClr val="accent1">
                  <a:lumMod val="50000"/>
                </a:schemeClr>
              </a:solidFill>
              <a:latin typeface="Calibri Light" panose="020F0302020204030204"/>
            </a:rPr>
            <a:t>gateteater</a:t>
          </a:r>
          <a:r>
            <a:rPr lang="en-IE" sz="1400" b="1" kern="1200" dirty="0">
              <a:solidFill>
                <a:schemeClr val="accent1">
                  <a:lumMod val="50000"/>
                </a:schemeClr>
              </a:solidFill>
            </a:rPr>
            <a:t>, kunst og musikk for å fremme samtaler om klimaet.</a:t>
          </a:r>
          <a:endParaRPr lang="en-US" sz="1400" b="1" kern="1200" dirty="0">
            <a:solidFill>
              <a:schemeClr val="accent1">
                <a:lumMod val="50000"/>
              </a:schemeClr>
            </a:solidFill>
          </a:endParaRPr>
        </a:p>
      </dsp:txBody>
      <dsp:txXfrm>
        <a:off x="2034660" y="1249366"/>
        <a:ext cx="2080775" cy="1578897"/>
      </dsp:txXfrm>
    </dsp:sp>
    <dsp:sp modelId="{44658977-3E30-4226-9D69-4BE5C5CFC88A}">
      <dsp:nvSpPr>
        <dsp:cNvPr id="0" name=""/>
        <dsp:cNvSpPr/>
      </dsp:nvSpPr>
      <dsp:spPr>
        <a:xfrm>
          <a:off x="4448296" y="1223289"/>
          <a:ext cx="1701186" cy="1631052"/>
        </a:xfrm>
        <a:prstGeom prst="roundRect">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IE" sz="1400" b="1" i="0" kern="1200" dirty="0">
              <a:solidFill>
                <a:schemeClr val="accent1">
                  <a:lumMod val="50000"/>
                </a:schemeClr>
              </a:solidFill>
            </a:rPr>
            <a:t>I tillegg arrangeres foredrag og paneldiskusjoner om ulike temaer knyttet til bærekraft og klimaendringer.</a:t>
          </a:r>
          <a:endParaRPr lang="en-US" sz="1400" b="1" i="0" kern="1200" dirty="0">
            <a:solidFill>
              <a:schemeClr val="accent1">
                <a:lumMod val="50000"/>
              </a:schemeClr>
            </a:solidFill>
          </a:endParaRPr>
        </a:p>
      </dsp:txBody>
      <dsp:txXfrm>
        <a:off x="4527917" y="1302910"/>
        <a:ext cx="1541944" cy="1471810"/>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AF81046-D0D5-42A0-A76B-D61543697E70}">
      <dsp:nvSpPr>
        <dsp:cNvPr id="0" name=""/>
        <dsp:cNvSpPr/>
      </dsp:nvSpPr>
      <dsp:spPr>
        <a:xfrm>
          <a:off x="1" y="0"/>
          <a:ext cx="6437079" cy="4077631"/>
        </a:xfrm>
        <a:prstGeom prst="rightArrow">
          <a:avLst/>
        </a:prstGeom>
        <a:solidFill>
          <a:schemeClr val="accent4">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369B257B-EB6E-4E30-834E-10A4B5BB183A}">
      <dsp:nvSpPr>
        <dsp:cNvPr id="0" name=""/>
        <dsp:cNvSpPr/>
      </dsp:nvSpPr>
      <dsp:spPr>
        <a:xfrm>
          <a:off x="3221" y="1223289"/>
          <a:ext cx="1549551" cy="1631052"/>
        </a:xfrm>
        <a:prstGeom prst="roundRect">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rtl="0">
            <a:lnSpc>
              <a:spcPct val="90000"/>
            </a:lnSpc>
            <a:spcBef>
              <a:spcPct val="0"/>
            </a:spcBef>
            <a:spcAft>
              <a:spcPct val="35000"/>
            </a:spcAft>
            <a:buNone/>
          </a:pPr>
          <a:r>
            <a:rPr lang="en-IE" sz="1200" kern="1200" dirty="0">
              <a:solidFill>
                <a:schemeClr val="accent1">
                  <a:lumMod val="49000"/>
                </a:schemeClr>
              </a:solidFill>
              <a:latin typeface="Calibri"/>
              <a:ea typeface="Calibri"/>
              <a:cs typeface="Calibri"/>
            </a:rPr>
            <a:t>Som «den globale sporten for kreative sjeler» </a:t>
          </a:r>
          <a:r>
            <a:rPr lang="en-IE" sz="1400" b="0" kern="1200" dirty="0">
              <a:solidFill>
                <a:schemeClr val="accent1">
                  <a:lumMod val="49000"/>
                </a:schemeClr>
              </a:solidFill>
            </a:rPr>
            <a:t>er Junk Kouture åpen for</a:t>
          </a:r>
          <a:r>
            <a:rPr lang="en-IE" sz="1400" b="1" kern="1200" dirty="0">
              <a:solidFill>
                <a:schemeClr val="accent1">
                  <a:lumMod val="49000"/>
                </a:schemeClr>
              </a:solidFill>
            </a:rPr>
            <a:t> 12–19</a:t>
          </a:r>
          <a:r>
            <a:rPr lang="en-IE" sz="1400" b="1" kern="1200" dirty="0">
              <a:solidFill>
                <a:schemeClr val="accent1">
                  <a:lumMod val="49000"/>
                </a:schemeClr>
              </a:solidFill>
              <a:latin typeface="Calibri Light" panose="020F0302020204030204"/>
            </a:rPr>
            <a:t>-åringer</a:t>
          </a:r>
          <a:endParaRPr lang="en-IE" sz="1400" b="0" kern="1200" dirty="0">
            <a:solidFill>
              <a:schemeClr val="accent1">
                <a:lumMod val="49000"/>
              </a:schemeClr>
            </a:solidFill>
            <a:latin typeface="Calibri"/>
            <a:ea typeface="Calibri"/>
            <a:cs typeface="Calibri"/>
          </a:endParaRPr>
        </a:p>
      </dsp:txBody>
      <dsp:txXfrm>
        <a:off x="78864" y="1298932"/>
        <a:ext cx="1398265" cy="1479766"/>
      </dsp:txXfrm>
    </dsp:sp>
    <dsp:sp modelId="{F4F41953-5AF0-4450-9CCC-C75BE5D090B5}">
      <dsp:nvSpPr>
        <dsp:cNvPr id="0" name=""/>
        <dsp:cNvSpPr/>
      </dsp:nvSpPr>
      <dsp:spPr>
        <a:xfrm>
          <a:off x="1630250" y="1223289"/>
          <a:ext cx="1549551" cy="1631052"/>
        </a:xfrm>
        <a:prstGeom prst="roundRect">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rtl="0">
            <a:lnSpc>
              <a:spcPct val="90000"/>
            </a:lnSpc>
            <a:spcBef>
              <a:spcPct val="0"/>
            </a:spcBef>
            <a:spcAft>
              <a:spcPct val="35000"/>
            </a:spcAft>
            <a:buNone/>
          </a:pPr>
          <a:r>
            <a:rPr lang="en-IE" sz="1400" b="0" kern="1200" dirty="0">
              <a:solidFill>
                <a:schemeClr val="accent1">
                  <a:lumMod val="49000"/>
                </a:schemeClr>
              </a:solidFill>
              <a:latin typeface="Calibri Light" panose="020F0302020204030204"/>
            </a:rPr>
            <a:t> Utfordrer </a:t>
          </a:r>
          <a:r>
            <a:rPr lang="en-IE" sz="1400" b="0" kern="1200" dirty="0">
              <a:solidFill>
                <a:schemeClr val="accent1">
                  <a:lumMod val="49000"/>
                </a:schemeClr>
              </a:solidFill>
            </a:rPr>
            <a:t>unge mennesker til </a:t>
          </a:r>
          <a:r>
            <a:rPr lang="en-IE" sz="1400" b="1" kern="1200" dirty="0">
              <a:solidFill>
                <a:schemeClr val="accent1">
                  <a:lumMod val="49000"/>
                </a:schemeClr>
              </a:solidFill>
            </a:rPr>
            <a:t>å designe og skape </a:t>
          </a:r>
          <a:r>
            <a:rPr lang="en-IE" sz="1400" b="0" kern="1200" dirty="0">
              <a:solidFill>
                <a:schemeClr val="accent1">
                  <a:lumMod val="49000"/>
                </a:schemeClr>
              </a:solidFill>
            </a:rPr>
            <a:t>eksklusiv Kouture av </a:t>
          </a:r>
          <a:r>
            <a:rPr lang="en-IE" sz="1400" b="1" kern="1200" dirty="0">
              <a:solidFill>
                <a:schemeClr val="accent1">
                  <a:lumMod val="49000"/>
                </a:schemeClr>
              </a:solidFill>
            </a:rPr>
            <a:t>oppsirkulert </a:t>
          </a:r>
          <a:r>
            <a:rPr lang="en-IE" sz="1400" b="0" kern="1200" dirty="0">
              <a:solidFill>
                <a:schemeClr val="accent1">
                  <a:lumMod val="49000"/>
                </a:schemeClr>
              </a:solidFill>
            </a:rPr>
            <a:t>søppel</a:t>
          </a:r>
          <a:endParaRPr lang="en-GB" sz="1600" kern="1200" dirty="0">
            <a:solidFill>
              <a:schemeClr val="accent1">
                <a:lumMod val="49000"/>
              </a:schemeClr>
            </a:solidFill>
          </a:endParaRPr>
        </a:p>
      </dsp:txBody>
      <dsp:txXfrm>
        <a:off x="1705893" y="1298932"/>
        <a:ext cx="1398265" cy="1479766"/>
      </dsp:txXfrm>
    </dsp:sp>
    <dsp:sp modelId="{E905CFD3-8B79-4EC7-A243-C628F682F034}">
      <dsp:nvSpPr>
        <dsp:cNvPr id="0" name=""/>
        <dsp:cNvSpPr/>
      </dsp:nvSpPr>
      <dsp:spPr>
        <a:xfrm>
          <a:off x="3257280" y="1223289"/>
          <a:ext cx="1549551" cy="1631052"/>
        </a:xfrm>
        <a:prstGeom prst="roundRect">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rtl="0">
            <a:lnSpc>
              <a:spcPct val="90000"/>
            </a:lnSpc>
            <a:spcBef>
              <a:spcPct val="0"/>
            </a:spcBef>
            <a:spcAft>
              <a:spcPct val="35000"/>
            </a:spcAft>
            <a:buNone/>
          </a:pPr>
          <a:r>
            <a:rPr lang="en-IE" sz="1600" b="0" kern="1200" dirty="0">
              <a:solidFill>
                <a:schemeClr val="accent1">
                  <a:lumMod val="49000"/>
                </a:schemeClr>
              </a:solidFill>
              <a:latin typeface="Calibri Light" panose="020F0302020204030204"/>
            </a:rPr>
            <a:t> De får </a:t>
          </a:r>
          <a:r>
            <a:rPr lang="en-IE" sz="1400" b="0" kern="1200" dirty="0">
              <a:solidFill>
                <a:schemeClr val="accent1">
                  <a:lumMod val="49000"/>
                </a:schemeClr>
              </a:solidFill>
              <a:latin typeface="Calibri Light" panose="020F0302020204030204"/>
            </a:rPr>
            <a:t>vise frem </a:t>
          </a:r>
          <a:r>
            <a:rPr lang="en-IE" sz="1400" b="0" kern="1200" dirty="0">
              <a:solidFill>
                <a:schemeClr val="accent1">
                  <a:lumMod val="49000"/>
                </a:schemeClr>
              </a:solidFill>
            </a:rPr>
            <a:t>designene sine og representere skolen sin på scener over hele verden</a:t>
          </a:r>
          <a:endParaRPr lang="en-GB" sz="1600" kern="1200" dirty="0">
            <a:solidFill>
              <a:schemeClr val="accent1">
                <a:lumMod val="49000"/>
              </a:schemeClr>
            </a:solidFill>
          </a:endParaRPr>
        </a:p>
      </dsp:txBody>
      <dsp:txXfrm>
        <a:off x="3332923" y="1298932"/>
        <a:ext cx="1398265" cy="1479766"/>
      </dsp:txXfrm>
    </dsp:sp>
    <dsp:sp modelId="{72CBA9B2-94E0-4829-AB89-D6A3BE6C93C7}">
      <dsp:nvSpPr>
        <dsp:cNvPr id="0" name=""/>
        <dsp:cNvSpPr/>
      </dsp:nvSpPr>
      <dsp:spPr>
        <a:xfrm>
          <a:off x="4884309" y="1223289"/>
          <a:ext cx="1549551" cy="1631052"/>
        </a:xfrm>
        <a:prstGeom prst="roundRect">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488950" rtl="0">
            <a:lnSpc>
              <a:spcPct val="90000"/>
            </a:lnSpc>
            <a:spcBef>
              <a:spcPct val="0"/>
            </a:spcBef>
            <a:spcAft>
              <a:spcPct val="35000"/>
            </a:spcAft>
            <a:buNone/>
          </a:pPr>
          <a:r>
            <a:rPr lang="en-IE" sz="1100" b="1" kern="1200" dirty="0">
              <a:solidFill>
                <a:schemeClr val="accent1">
                  <a:lumMod val="49000"/>
                </a:schemeClr>
              </a:solidFill>
              <a:latin typeface="Calibri Light" panose="020F0302020204030204"/>
            </a:rPr>
            <a:t> </a:t>
          </a:r>
          <a:r>
            <a:rPr lang="en-IE" sz="1100" kern="1200" dirty="0">
              <a:solidFill>
                <a:schemeClr val="accent1">
                  <a:lumMod val="49000"/>
                </a:schemeClr>
              </a:solidFill>
            </a:rPr>
            <a:t>Vi utvikler pedagogiske ressurser om kreativitet, </a:t>
          </a:r>
          <a:r>
            <a:rPr lang="en-IE" sz="1100" b="1" kern="1200" dirty="0">
              <a:solidFill>
                <a:schemeClr val="accent1">
                  <a:lumMod val="49000"/>
                </a:schemeClr>
              </a:solidFill>
            </a:rPr>
            <a:t>innovasjon </a:t>
          </a:r>
          <a:r>
            <a:rPr lang="en-IE" sz="1100" kern="1200" dirty="0">
              <a:solidFill>
                <a:schemeClr val="accent1">
                  <a:lumMod val="49000"/>
                </a:schemeClr>
              </a:solidFill>
            </a:rPr>
            <a:t>og </a:t>
          </a:r>
          <a:r>
            <a:rPr lang="en-IE" sz="1100" b="1" kern="1200" dirty="0">
              <a:solidFill>
                <a:schemeClr val="accent1">
                  <a:lumMod val="49000"/>
                </a:schemeClr>
              </a:solidFill>
            </a:rPr>
            <a:t>sirkulær økonomi </a:t>
          </a:r>
          <a:r>
            <a:rPr lang="en-IE" sz="1100" kern="1200" dirty="0">
              <a:solidFill>
                <a:schemeClr val="accent1">
                  <a:lumMod val="49000"/>
                </a:schemeClr>
              </a:solidFill>
            </a:rPr>
            <a:t>for å inspirere elever og lærere til å anvende det de lærer også utenfor Junk Kouture.</a:t>
          </a:r>
          <a:endParaRPr lang="en-GB" sz="1100" kern="1200" dirty="0">
            <a:solidFill>
              <a:schemeClr val="accent1">
                <a:lumMod val="49000"/>
              </a:schemeClr>
            </a:solidFill>
          </a:endParaRPr>
        </a:p>
      </dsp:txBody>
      <dsp:txXfrm>
        <a:off x="4959952" y="1298932"/>
        <a:ext cx="1398265" cy="1479766"/>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B07E4EB-D666-4B1A-BE7F-C817F24ACC50}">
      <dsp:nvSpPr>
        <dsp:cNvPr id="0" name=""/>
        <dsp:cNvSpPr/>
      </dsp:nvSpPr>
      <dsp:spPr>
        <a:xfrm>
          <a:off x="0" y="23068"/>
          <a:ext cx="7075054" cy="2621459"/>
        </a:xfrm>
        <a:prstGeom prst="roundRect">
          <a:avLst>
            <a:gd name="adj" fmla="val 10000"/>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9A42F241-1987-4E06-A2B3-6B0B383FEFBB}">
      <dsp:nvSpPr>
        <dsp:cNvPr id="0" name=""/>
        <dsp:cNvSpPr/>
      </dsp:nvSpPr>
      <dsp:spPr>
        <a:xfrm>
          <a:off x="212251" y="349527"/>
          <a:ext cx="2078297" cy="1922403"/>
        </a:xfrm>
        <a:prstGeom prst="roundRect">
          <a:avLst>
            <a:gd name="adj" fmla="val 10000"/>
          </a:avLst>
        </a:prstGeom>
        <a:blipFill rotWithShape="1">
          <a:blip xmlns:r="http://schemas.openxmlformats.org/officeDocument/2006/relationships" r:embed="rId1"/>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B443F69B-20FD-4F42-A1F3-CF473B2927D8}">
      <dsp:nvSpPr>
        <dsp:cNvPr id="0" name=""/>
        <dsp:cNvSpPr/>
      </dsp:nvSpPr>
      <dsp:spPr>
        <a:xfrm rot="10800000">
          <a:off x="212251" y="2621459"/>
          <a:ext cx="2078297" cy="3204005"/>
        </a:xfrm>
        <a:prstGeom prst="round2SameRect">
          <a:avLst>
            <a:gd name="adj1" fmla="val 10500"/>
            <a:gd name="adj2" fmla="val 0"/>
          </a:avLst>
        </a:prstGeom>
        <a:solidFill>
          <a:schemeClr val="accent1">
            <a:alpha val="9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128016" rIns="128016" bIns="128016" numCol="1" spcCol="1270" anchor="t" anchorCtr="0">
          <a:noAutofit/>
        </a:bodyPr>
        <a:lstStyle/>
        <a:p>
          <a:pPr marL="0" lvl="0" indent="0" algn="ctr" defTabSz="800100">
            <a:lnSpc>
              <a:spcPct val="90000"/>
            </a:lnSpc>
            <a:spcBef>
              <a:spcPct val="0"/>
            </a:spcBef>
            <a:spcAft>
              <a:spcPct val="35000"/>
            </a:spcAft>
            <a:buNone/>
          </a:pPr>
          <a:r>
            <a:rPr lang="en-IE" sz="1800" b="1" kern="1200">
              <a:latin typeface="+mj-lt"/>
            </a:rPr>
            <a:t>Dette prosjektet mottok 45 000 euro i støtte for å innføre vertikale dyrkingsområder, grønne takkonstruksjoner og et filtreringssystem for regnvann.</a:t>
          </a:r>
          <a:endParaRPr lang="en-US" sz="1800" kern="1200" dirty="0"/>
        </a:p>
      </dsp:txBody>
      <dsp:txXfrm rot="10800000">
        <a:off x="276166" y="2621459"/>
        <a:ext cx="1950467" cy="3140090"/>
      </dsp:txXfrm>
    </dsp:sp>
    <dsp:sp modelId="{23A75EC7-1B40-4CEA-BD4F-1513857DC10A}">
      <dsp:nvSpPr>
        <dsp:cNvPr id="0" name=""/>
        <dsp:cNvSpPr/>
      </dsp:nvSpPr>
      <dsp:spPr>
        <a:xfrm>
          <a:off x="2498378" y="349527"/>
          <a:ext cx="2078297" cy="1922403"/>
        </a:xfrm>
        <a:prstGeom prst="roundRect">
          <a:avLst>
            <a:gd name="adj" fmla="val 10000"/>
          </a:avLst>
        </a:prstGeom>
        <a:blipFill rotWithShape="1">
          <a:blip xmlns:r="http://schemas.openxmlformats.org/officeDocument/2006/relationships" r:embed="rId2"/>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264662AB-02A3-4F43-B986-3C6159DFEB5C}">
      <dsp:nvSpPr>
        <dsp:cNvPr id="0" name=""/>
        <dsp:cNvSpPr/>
      </dsp:nvSpPr>
      <dsp:spPr>
        <a:xfrm rot="10800000">
          <a:off x="2498378" y="2621459"/>
          <a:ext cx="2078297" cy="3204005"/>
        </a:xfrm>
        <a:prstGeom prst="round2SameRect">
          <a:avLst>
            <a:gd name="adj1" fmla="val 10500"/>
            <a:gd name="adj2" fmla="val 0"/>
          </a:avLst>
        </a:prstGeom>
        <a:solidFill>
          <a:schemeClr val="accent1">
            <a:alpha val="90000"/>
            <a:hueOff val="0"/>
            <a:satOff val="0"/>
            <a:lumOff val="0"/>
            <a:alphaOff val="-2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128016" rIns="128016" bIns="128016" numCol="1" spcCol="1270" anchor="t" anchorCtr="0">
          <a:noAutofit/>
        </a:bodyPr>
        <a:lstStyle/>
        <a:p>
          <a:pPr marL="0" lvl="0" indent="0" algn="ctr" defTabSz="800100">
            <a:lnSpc>
              <a:spcPct val="90000"/>
            </a:lnSpc>
            <a:spcBef>
              <a:spcPct val="0"/>
            </a:spcBef>
            <a:spcAft>
              <a:spcPct val="35000"/>
            </a:spcAft>
            <a:buNone/>
          </a:pPr>
          <a:r>
            <a:rPr lang="en-IE" sz="1800" b="1" kern="1200">
              <a:latin typeface="+mj-lt"/>
            </a:rPr>
            <a:t>Det inkluderer også et fellesområde for kyllingfôring og en opphøyd dam</a:t>
          </a:r>
          <a:endParaRPr lang="en-US" sz="1800" kern="1200" dirty="0"/>
        </a:p>
      </dsp:txBody>
      <dsp:txXfrm rot="10800000">
        <a:off x="2562293" y="2621459"/>
        <a:ext cx="1950467" cy="3140090"/>
      </dsp:txXfrm>
    </dsp:sp>
    <dsp:sp modelId="{88755748-C684-4730-B97D-D7C4D4FE45BA}">
      <dsp:nvSpPr>
        <dsp:cNvPr id="0" name=""/>
        <dsp:cNvSpPr/>
      </dsp:nvSpPr>
      <dsp:spPr>
        <a:xfrm>
          <a:off x="4784505" y="349527"/>
          <a:ext cx="2078297" cy="1922403"/>
        </a:xfrm>
        <a:prstGeom prst="roundRect">
          <a:avLst>
            <a:gd name="adj" fmla="val 10000"/>
          </a:avLst>
        </a:prstGeom>
        <a:blipFill rotWithShape="1">
          <a:blip xmlns:r="http://schemas.openxmlformats.org/officeDocument/2006/relationships" r:embed="rId3"/>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E3EA2B5B-2F4F-422F-BF04-B472361767BB}">
      <dsp:nvSpPr>
        <dsp:cNvPr id="0" name=""/>
        <dsp:cNvSpPr/>
      </dsp:nvSpPr>
      <dsp:spPr>
        <a:xfrm rot="10800000">
          <a:off x="4784505" y="2621459"/>
          <a:ext cx="2078297" cy="3204005"/>
        </a:xfrm>
        <a:prstGeom prst="round2SameRect">
          <a:avLst>
            <a:gd name="adj1" fmla="val 10500"/>
            <a:gd name="adj2" fmla="val 0"/>
          </a:avLst>
        </a:prstGeom>
        <a:solidFill>
          <a:schemeClr val="accent1">
            <a:alpha val="90000"/>
            <a:hueOff val="0"/>
            <a:satOff val="0"/>
            <a:lumOff val="0"/>
            <a:alphaOff val="-4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128016" rIns="128016" bIns="128016" numCol="1" spcCol="1270" anchor="t" anchorCtr="0">
          <a:noAutofit/>
        </a:bodyPr>
        <a:lstStyle/>
        <a:p>
          <a:pPr marL="0" lvl="0" indent="0" algn="ctr" defTabSz="800100">
            <a:lnSpc>
              <a:spcPct val="90000"/>
            </a:lnSpc>
            <a:spcBef>
              <a:spcPct val="0"/>
            </a:spcBef>
            <a:spcAft>
              <a:spcPct val="35000"/>
            </a:spcAft>
            <a:buNone/>
          </a:pPr>
          <a:r>
            <a:rPr lang="en-IE" sz="1800" kern="1200" dirty="0"/>
            <a:t>Fremme urbant landbruk og miljøopplæring i lokalsamfunnet.</a:t>
          </a:r>
          <a:endParaRPr lang="en-US" sz="1800" kern="1200" dirty="0"/>
        </a:p>
      </dsp:txBody>
      <dsp:txXfrm rot="10800000">
        <a:off x="4848420" y="2621459"/>
        <a:ext cx="1950467" cy="3140090"/>
      </dsp:txXfrm>
    </dsp:sp>
  </dsp:spTree>
</dsp:drawing>
</file>

<file path=ppt/diagrams/layout1.xml><?xml version="1.0" encoding="utf-8"?>
<dgm:layoutDef xmlns:dgm="http://schemas.openxmlformats.org/drawingml/2006/diagram" xmlns:a="http://schemas.openxmlformats.org/drawingml/2006/main" uniqueId="urn:microsoft.com/office/officeart/2005/8/layout/gear1">
  <dgm:title val=""/>
  <dgm:desc val=""/>
  <dgm:catLst>
    <dgm:cat type="relationship" pri="3000"/>
    <dgm:cat type="process" pri="28000"/>
    <dgm:cat type="cycle" pri="14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useDef="1">
    <dgm:dataModel>
      <dgm:ptLst/>
      <dgm:bg/>
      <dgm:whole/>
    </dgm:dataModel>
  </dgm:clrData>
  <dgm:layoutNode name="composite">
    <dgm:varLst>
      <dgm:chMax val="3"/>
      <dgm:animLvl val="lvl"/>
      <dgm:resizeHandles val="exact"/>
    </dgm:varLst>
    <dgm:alg type="composite">
      <dgm:param type="ar" val="1"/>
    </dgm:alg>
    <dgm:shape xmlns:r="http://schemas.openxmlformats.org/officeDocument/2006/relationships" r:blip="">
      <dgm:adjLst/>
    </dgm:shape>
    <dgm:presOf/>
    <dgm:choose name="Name0">
      <dgm:if name="Name1" axis="ch" ptType="node" func="cnt" op="lte" val="1">
        <dgm:constrLst>
          <dgm:constr type="primFontSz" for="ch" ptType="node" op="equ" val="65"/>
          <dgm:constr type="w" for="ch" forName="gear1" refType="w" fact="0.55"/>
          <dgm:constr type="h" for="ch" forName="gear1" refType="w" fact="0.55"/>
          <dgm:constr type="l" for="ch" forName="gear1" refType="w" fact="0.05"/>
          <dgm:constr type="t" for="ch" forName="gear1" refType="w" fact="0.05"/>
          <dgm:constr type="w" for="ch" forName="gear1srcNode" val="1"/>
          <dgm:constr type="h" for="ch" forName="gear1srcNode" val="1"/>
          <dgm:constr type="l" for="ch" forName="gear1srcNode" refType="w" fact="0.32"/>
          <dgm:constr type="t" for="ch" forName="gear1srcNode"/>
          <dgm:constr type="w" for="ch" forName="gear1dstNode" val="1"/>
          <dgm:constr type="h" for="ch" forName="gear1dstNode" val="1"/>
          <dgm:constr type="r" for="ch" forName="gear1dstNode" refType="w" fact="0.58"/>
          <dgm:constr type="t" for="ch" forName="gear1dstNode" refType="h" fact="0.5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dgm:constr type="b" for="ch" forName="gear1ch" refType="h" fact="0.6"/>
        </dgm:constrLst>
      </dgm:if>
      <dgm:if name="Name2" axis="ch" ptType="node" func="cnt" op="equ" val="2">
        <dgm:constrLst>
          <dgm:constr type="primFontSz" for="ch" ptType="node" op="equ" val="65"/>
          <dgm:constr type="w" for="ch" forName="gear1" refType="w" fact="0.55"/>
          <dgm:constr type="h" for="ch" forName="gear1" refType="w" fact="0.55"/>
          <dgm:constr type="l" for="ch" forName="gear1" refType="w" fact="0.45"/>
          <dgm:constr type="t" for="ch" forName="gear1" refType="w" fact="0.25"/>
          <dgm:constr type="w" for="ch" forName="gear1srcNode" val="1"/>
          <dgm:constr type="h" for="ch" forName="gear1srcNode" val="1"/>
          <dgm:constr type="l" for="ch" forName="gear1srcNode" refType="w" fact="0.72"/>
          <dgm:constr type="t" for="ch" forName="gear1srcNode" refType="w" fact="0.2"/>
          <dgm:constr type="w" for="ch" forName="gear1dstNode" val="1"/>
          <dgm:constr type="h" for="ch" forName="gear1dstNode" val="1"/>
          <dgm:constr type="r" for="ch" forName="gear1dstNode" refType="w" fact="0.98"/>
          <dgm:constr type="t" for="ch" forName="gear1dstNode" refType="h" fact="0.7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w" fact="0.8"/>
          <dgm:constr type="w" for="ch" forName="gear2" refType="w" fact="0.4"/>
          <dgm:constr type="h" for="ch" forName="gear2" refType="w" fact="0.4"/>
          <dgm:constr type="l" for="ch" forName="gear2" refType="w" fact="0.13"/>
          <dgm:constr type="t" for="ch" forName="gear2" refType="w" fact="0.12"/>
          <dgm:constr type="w" for="ch" forName="gear2srcNode" val="1"/>
          <dgm:constr type="h" for="ch" forName="gear2srcNode" val="1"/>
          <dgm:constr type="l" for="ch" forName="gear2srcNode" refType="w" fact="0.23"/>
          <dgm:constr type="t" for="ch" forName="gear2srcNode" refType="w" fact="0.08"/>
          <dgm:constr type="w" for="ch" forName="gear2dstNode" val="1"/>
          <dgm:constr type="h" for="ch" forName="gear2dstNode" val="1"/>
          <dgm:constr type="l" for="ch" forName="gear2dstNode" refType="w" fact="0.1"/>
          <dgm:constr type="t" for="ch" forName="gear2dstNode" refType="h" fact="0.3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refType="w" fact="0.34"/>
          <dgm:constr type="t" for="ch" forName="gear2ch" refType="w" fact="0.04"/>
        </dgm:constrLst>
      </dgm:if>
      <dgm:else name="Name3">
        <dgm:constrLst>
          <dgm:constr type="primFontSz" for="ch" ptType="node" op="equ" val="65"/>
          <dgm:constr type="w" for="ch" forName="gear1" refType="w" fact="0.55"/>
          <dgm:constr type="h" for="ch" forName="gear1" refType="w" fact="0.55"/>
          <dgm:constr type="l" for="ch" forName="gear1" refType="w" fact="0.45"/>
          <dgm:constr type="t" for="ch" forName="gear1" refType="w" fact="0.45"/>
          <dgm:constr type="w" for="ch" forName="gear1srcNode" val="1"/>
          <dgm:constr type="h" for="ch" forName="gear1srcNode" val="1"/>
          <dgm:constr type="l" for="ch" forName="gear1srcNode" refType="w" fact="0.72"/>
          <dgm:constr type="t" for="ch" forName="gear1srcNode" refType="w" fact="0.4"/>
          <dgm:constr type="w" for="ch" forName="gear1dstNode" val="1"/>
          <dgm:constr type="h" for="ch" forName="gear1dstNode" val="1"/>
          <dgm:constr type="r" for="ch" forName="gear1dstNode" refType="w" fact="0.98"/>
          <dgm:constr type="t" for="ch" forName="gear1dstNode" refType="h" fact="0.95"/>
          <dgm:constr type="diam" for="des" forName="connector1" refType="w" refFor="ch" refForName="gear1" op="equ" fact="1.15"/>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h"/>
          <dgm:constr type="w" for="ch" forName="gear2" refType="w" fact="0.4"/>
          <dgm:constr type="h" for="ch" forName="gear2" refType="w" fact="0.4"/>
          <dgm:constr type="l" for="ch" forName="gear2" refType="w" fact="0.13"/>
          <dgm:constr type="t" for="ch" forName="gear2" refType="w" fact="0.32"/>
          <dgm:constr type="w" for="ch" forName="gear2srcNode" val="1"/>
          <dgm:constr type="h" for="ch" forName="gear2srcNode" val="1"/>
          <dgm:constr type="l" for="ch" forName="gear2srcNode" refType="w" fact="0.23"/>
          <dgm:constr type="t" for="ch" forName="gear2srcNode" refType="w" fact="0.28"/>
          <dgm:constr type="w" for="ch" forName="gear2dstNode" val="1"/>
          <dgm:constr type="h" for="ch" forName="gear2dstNode" val="1"/>
          <dgm:constr type="l" for="ch" forName="gear2dstNode" refType="w" fact="0.1"/>
          <dgm:constr type="t" for="ch" forName="gear2dstNode" refType="h" fact="0.5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dgm:constr type="t" for="ch" forName="gear2ch" refType="w" fact="0.58"/>
          <dgm:constr type="w" for="ch" forName="gear3" refType="w" fact="0.48"/>
          <dgm:constr type="h" for="ch" forName="gear3" refType="w" fact="0.48"/>
          <dgm:constr type="l" for="ch" forName="gear3" refType="w" fact="0.31"/>
          <dgm:constr type="t" for="ch" forName="gear3"/>
          <dgm:constr type="w" for="ch" forName="gear3tx" refType="w" fact="0.22"/>
          <dgm:constr type="h" for="ch" forName="gear3tx" refType="w" fact="0.22"/>
          <dgm:constr type="ctrX" for="ch" forName="gear3tx" refType="ctrX" refFor="ch" refForName="gear3"/>
          <dgm:constr type="ctrY" for="ch" forName="gear3tx" refType="ctrY" refFor="ch" refForName="gear3"/>
          <dgm:constr type="w" for="ch" forName="gear3srcNode" val="1"/>
          <dgm:constr type="h" for="ch" forName="gear3srcNode" val="1"/>
          <dgm:constr type="l" for="ch" forName="gear3srcNode" refType="w" fact="0.3"/>
          <dgm:constr type="t" for="ch" forName="gear3srcNode" refType="w" fact="0.25"/>
          <dgm:constr type="w" for="ch" forName="gear3dstNode" val="1"/>
          <dgm:constr type="h" for="ch" forName="gear3dstNode" val="1"/>
          <dgm:constr type="l" for="ch" forName="gear3dstNode" refType="w" fact="0.38"/>
          <dgm:constr type="t" for="ch" forName="gear3dstNode" refType="h" fact="0.05"/>
          <dgm:constr type="diam" for="des" forName="connector3" refType="w" refFor="ch" refForName="gear3" op="equ"/>
          <dgm:constr type="h" for="des" forName="connector3" refType="w" refFor="ch" refForName="gear1" op="equ" fact="0.1"/>
          <dgm:constr type="w" for="ch" forName="gear3ch" refType="w" fact="0.35"/>
          <dgm:constr type="h" for="ch" forName="gear3ch" refType="w" refFor="ch" refForName="gear3ch" fact="0.6"/>
          <dgm:constr type="l" for="ch" forName="gear3ch" refType="w" fact="0.65"/>
          <dgm:constr type="t" for="ch" forName="gear3ch" refType="h" fact="0.13"/>
        </dgm:constrLst>
      </dgm:else>
    </dgm:choose>
    <dgm:ruleLst/>
    <dgm:forEach name="Name4" axis="ch" ptType="node" cnt="1">
      <dgm:layoutNode name="gear1" styleLbl="node1">
        <dgm:varLst>
          <dgm:chMax val="1"/>
          <dgm:bulletEnabled val="1"/>
        </dgm:varLst>
        <dgm:alg type="tx">
          <dgm:param type="txAnchorVertCh" val="mid"/>
        </dgm:alg>
        <dgm:shape xmlns:r="http://schemas.openxmlformats.org/officeDocument/2006/relationships" type="gear9"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1srcNode">
        <dgm:alg type="sp"/>
        <dgm:shape xmlns:r="http://schemas.openxmlformats.org/officeDocument/2006/relationships" type="rect" r:blip="" hideGeom="1">
          <dgm:adjLst/>
        </dgm:shape>
        <dgm:presOf axis="self"/>
        <dgm:constrLst/>
        <dgm:ruleLst/>
      </dgm:layoutNode>
      <dgm:layoutNode name="gear1dstNode">
        <dgm:alg type="sp"/>
        <dgm:shape xmlns:r="http://schemas.openxmlformats.org/officeDocument/2006/relationships" type="rect" r:blip="" hideGeom="1">
          <dgm:adjLst/>
        </dgm:shape>
        <dgm:presOf axis="self"/>
        <dgm:constrLst/>
        <dgm:ruleLst/>
      </dgm:layoutNode>
      <dgm:choose name="Name5">
        <dgm:if name="Name6" axis="ch" ptType="node" func="cnt" op="gte" val="1">
          <dgm:layoutNode name="gear1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7"/>
      </dgm:choose>
    </dgm:forEach>
    <dgm:forEach name="Name8" axis="ch" ptType="node" st="2" cnt="1">
      <dgm:layoutNode name="gear2" styleLbl="node1">
        <dgm:varLst>
          <dgm:chMax val="1"/>
          <dgm:bulletEnabled val="1"/>
        </dgm:varLst>
        <dgm:alg type="tx">
          <dgm:param type="txAnchorVertCh" val="mid"/>
        </dgm:alg>
        <dgm:shape xmlns:r="http://schemas.openxmlformats.org/officeDocument/2006/relationships" type="gear6"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2srcNode">
        <dgm:alg type="sp"/>
        <dgm:shape xmlns:r="http://schemas.openxmlformats.org/officeDocument/2006/relationships" type="rect" r:blip="" hideGeom="1">
          <dgm:adjLst/>
        </dgm:shape>
        <dgm:presOf axis="self"/>
        <dgm:constrLst/>
        <dgm:ruleLst/>
      </dgm:layoutNode>
      <dgm:layoutNode name="gear2dstNode">
        <dgm:alg type="sp"/>
        <dgm:shape xmlns:r="http://schemas.openxmlformats.org/officeDocument/2006/relationships" type="rect" r:blip="" hideGeom="1">
          <dgm:adjLst/>
        </dgm:shape>
        <dgm:presOf axis="self"/>
        <dgm:constrLst/>
        <dgm:ruleLst/>
      </dgm:layoutNode>
      <dgm:choose name="Name9">
        <dgm:if name="Name10" axis="ch" ptType="node" func="cnt" op="gte" val="1">
          <dgm:layoutNode name="gear2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1"/>
      </dgm:choose>
    </dgm:forEach>
    <dgm:forEach name="Name12" axis="ch" ptType="node" st="3" cnt="1">
      <dgm:layoutNode name="gear3" styleLbl="node1">
        <dgm:alg type="sp"/>
        <dgm:shape xmlns:r="http://schemas.openxmlformats.org/officeDocument/2006/relationships" rot="-15" type="gear6" r:blip="">
          <dgm:adjLst/>
        </dgm:shape>
        <dgm:presOf axis="self"/>
        <dgm:constrLst/>
        <dgm:ruleLst/>
      </dgm:layoutNode>
      <dgm:layoutNode name="gear3tx" styleLbl="node1">
        <dgm:varLst>
          <dgm:chMax val="1"/>
          <dgm:bulletEnabled val="1"/>
        </dgm:varLst>
        <dgm:alg type="tx">
          <dgm:param type="txAnchorVertCh" val="mid"/>
        </dgm:alg>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3srcNode">
        <dgm:alg type="sp"/>
        <dgm:shape xmlns:r="http://schemas.openxmlformats.org/officeDocument/2006/relationships" type="rect" r:blip="" hideGeom="1">
          <dgm:adjLst/>
        </dgm:shape>
        <dgm:presOf axis="self"/>
        <dgm:constrLst/>
        <dgm:ruleLst/>
      </dgm:layoutNode>
      <dgm:layoutNode name="gear3dstNode">
        <dgm:alg type="sp"/>
        <dgm:shape xmlns:r="http://schemas.openxmlformats.org/officeDocument/2006/relationships" type="rect" r:blip="" hideGeom="1">
          <dgm:adjLst/>
        </dgm:shape>
        <dgm:presOf axis="self"/>
        <dgm:constrLst/>
        <dgm:ruleLst/>
      </dgm:layoutNode>
      <dgm:choose name="Name13">
        <dgm:if name="Name14" axis="ch" ptType="node" func="cnt" op="gte" val="1">
          <dgm:layoutNode name="gear3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5"/>
      </dgm:choose>
    </dgm:forEach>
    <dgm:forEach name="Name16" axis="ch" ptType="sibTrans" hideLastTrans="0" cnt="1">
      <dgm:layoutNode name="connector1" styleLbl="sibTrans2D1">
        <dgm:alg type="conn">
          <dgm:param type="connRout" val="curve"/>
          <dgm:param type="srcNode" val="gear1srcNode"/>
          <dgm:param type="dstNode" val="gear1dstNode"/>
          <dgm:param type="begPts" val="midR"/>
          <dgm:param type="endPts" val="tCtr"/>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7" axis="ch" ptType="sibTrans" hideLastTrans="0" st="2" cnt="1">
      <dgm:layoutNode name="connector2" styleLbl="sibTrans2D1">
        <dgm:alg type="conn">
          <dgm:param type="connRout" val="curve"/>
          <dgm:param type="srcNode" val="gear2srcNode"/>
          <dgm:param type="dstNode" val="gear2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8" axis="ch" ptType="sibTrans" hideLastTrans="0" st="3" cnt="1">
      <dgm:layoutNode name="connector3" styleLbl="sibTrans2D1">
        <dgm:alg type="conn">
          <dgm:param type="connRout" val="curve"/>
          <dgm:param type="srcNode" val="gear3srcNode"/>
          <dgm:param type="dstNode" val="gear3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layout3.xml><?xml version="1.0" encoding="utf-8"?>
<dgm:layoutDef xmlns:dgm="http://schemas.openxmlformats.org/drawingml/2006/diagram" xmlns:a="http://schemas.openxmlformats.org/drawingml/2006/main" uniqueId="urn:microsoft.com/office/officeart/2005/8/layout/StepDownProcess">
  <dgm:title val=""/>
  <dgm:desc val=""/>
  <dgm:catLst>
    <dgm:cat type="process" pri="16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60" srcId="0" destId="10" srcOrd="0" destOrd="0"/>
        <dgm:cxn modelId="12" srcId="10" destId="11" srcOrd="0" destOrd="0"/>
        <dgm:cxn modelId="70" srcId="0" destId="20" srcOrd="1" destOrd="0"/>
        <dgm:cxn modelId="22" srcId="20" destId="21" srcOrd="0" destOrd="0"/>
        <dgm:cxn modelId="80" srcId="0" destId="30" srcOrd="2" destOrd="0"/>
        <dgm:cxn modelId="32" srcId="30" destId="31" srcOrd="0"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rootnode">
    <dgm:varLst>
      <dgm:chMax/>
      <dgm:chPref/>
      <dgm:dir/>
      <dgm:animLvl val="lvl"/>
    </dgm:varLst>
    <dgm:choose name="Name0">
      <dgm:if name="Name1" func="var" arg="dir" op="equ" val="norm">
        <dgm:alg type="snake">
          <dgm:param type="grDir" val="tL"/>
          <dgm:param type="flowDir" val="row"/>
          <dgm:param type="off" val="off"/>
          <dgm:param type="bkpt" val="fixed"/>
          <dgm:param type="bkPtFixedVal" val="1"/>
        </dgm:alg>
      </dgm:if>
      <dgm:else name="Name2">
        <dgm:alg type="snake">
          <dgm:param type="grDir" val="tR"/>
          <dgm:param type="flowDir" val="row"/>
          <dgm:param type="off" val="off"/>
          <dgm:param type="bkpt" val="fixed"/>
          <dgm:param type="bkPtFixedVal" val="1"/>
        </dgm:alg>
      </dgm:else>
    </dgm:choose>
    <dgm:shape xmlns:r="http://schemas.openxmlformats.org/officeDocument/2006/relationships" r:blip="">
      <dgm:adjLst/>
    </dgm:shape>
    <dgm:choose name="Name3">
      <dgm:if name="Name4" func="var" arg="dir" op="equ" val="norm">
        <dgm:constrLst>
          <dgm:constr type="alignOff" forName="rootnode" val="0.48"/>
          <dgm:constr type="primFontSz" for="des" forName="ParentText" val="65"/>
          <dgm:constr type="primFontSz" for="des" forName="ChildText" refType="primFontSz" refFor="des" refForName="ParentText" op="lte"/>
          <dgm:constr type="w" for="ch" forName="composite" refType="w"/>
          <dgm:constr type="h" for="ch" forName="composite" refType="h"/>
          <dgm:constr type="sp" refType="h" refFor="ch" refForName="composite" op="equ" fact="-0.38"/>
        </dgm:constrLst>
      </dgm:if>
      <dgm:else name="Name5">
        <dgm:constrLst>
          <dgm:constr type="alignOff" forName="rootnode" val="0.48"/>
          <dgm:constr type="primFontSz" for="des" forName="ParentText" val="65"/>
          <dgm:constr type="primFontSz" for="des" forName="ChildText" refType="primFontSz" refFor="des" refForName="ParentText" op="lte"/>
          <dgm:constr type="w" for="ch" forName="composite" refType="w"/>
          <dgm:constr type="h" for="ch" forName="composite" refType="h"/>
          <dgm:constr type="sp" refType="h" refFor="ch" refForName="composite" op="equ" fact="-0.38"/>
        </dgm:constrLst>
      </dgm:else>
    </dgm:choose>
    <dgm:forEach name="nodesForEach" axis="ch" ptType="node">
      <dgm:layoutNode name="composite">
        <dgm:alg type="composite">
          <dgm:param type="ar" val="1.2439"/>
        </dgm:alg>
        <dgm:shape xmlns:r="http://schemas.openxmlformats.org/officeDocument/2006/relationships" r:blip="">
          <dgm:adjLst/>
        </dgm:shape>
        <dgm:choose name="Name6">
          <dgm:if name="Name7" func="var" arg="dir" op="equ" val="norm">
            <dgm:constrLst>
              <dgm:constr type="l" for="ch" forName="bentUpArrow1" refType="w" fact="0.07"/>
              <dgm:constr type="t" for="ch" forName="bentUpArrow1" refType="h" fact="0.524"/>
              <dgm:constr type="w" for="ch" forName="bentUpArrow1" refType="w" fact="0.3844"/>
              <dgm:constr type="h" for="ch" forName="bentUpArrow1" refType="h" fact="0.42"/>
              <dgm:constr type="l" for="ch" forName="ParentText" refType="w" fact="0"/>
              <dgm:constr type="t" for="ch" forName="ParentText" refType="h" fact="0"/>
              <dgm:constr type="w" for="ch" forName="ParentText" refType="w" fact="0.5684"/>
              <dgm:constr type="h" for="ch" forName="ParentText" refType="h" fact="0.4949"/>
              <dgm:constr type="l" for="ch" forName="ChildText" refType="w" refFor="ch" refForName="ParentText"/>
              <dgm:constr type="t" for="ch" forName="ChildText" refType="h" fact="0.05"/>
              <dgm:constr type="w" for="ch" forName="ChildText" refType="w" fact="0.4134"/>
              <dgm:constr type="h" for="ch" forName="ChildText" refType="h" fact="0.4"/>
              <dgm:constr type="l" for="ch" forName="FinalChildText" refType="w" refFor="ch" refForName="ParentText"/>
              <dgm:constr type="t" for="ch" forName="FinalChildText" refType="h" fact="0.05"/>
              <dgm:constr type="w" for="ch" forName="FinalChildText" refType="w" fact="0.4134"/>
              <dgm:constr type="h" for="ch" forName="FinalChildText" refType="h" fact="0.4"/>
            </dgm:constrLst>
          </dgm:if>
          <dgm:else name="Name8">
            <dgm:constrLst>
              <dgm:constr type="r" for="ch" forName="bentUpArrow1" refType="w" fact="0.97"/>
              <dgm:constr type="t" for="ch" forName="bentUpArrow1" refType="h" fact="0.524"/>
              <dgm:constr type="w" for="ch" forName="bentUpArrow1" refType="w" fact="0.3844"/>
              <dgm:constr type="h" for="ch" forName="bentUpArrow1" refType="h" fact="0.42"/>
              <dgm:constr type="l" for="ch" forName="ParentText" refType="w" fact="0.4316"/>
              <dgm:constr type="t" for="ch" forName="ParentText" refType="h" fact="0"/>
              <dgm:constr type="w" for="ch" forName="ParentText" refType="w" fact="0.5684"/>
              <dgm:constr type="h" for="ch" forName="ParentText" refType="h" fact="0.4949"/>
              <dgm:constr type="l" for="ch" forName="ChildText" refType="w" fact="0"/>
              <dgm:constr type="t" for="ch" forName="ChildText" refType="h" fact="0.05"/>
              <dgm:constr type="w" for="ch" forName="ChildText" refType="w" fact="0.4134"/>
              <dgm:constr type="h" for="ch" forName="ChildText" refType="h" fact="0.4"/>
              <dgm:constr type="l" for="ch" forName="FinalChildText" refType="w" fact="0"/>
              <dgm:constr type="t" for="ch" forName="FinalChildText" refType="h" fact="0.05"/>
              <dgm:constr type="w" for="ch" forName="FinalChildText" refType="w" fact="0.4134"/>
              <dgm:constr type="h" for="ch" forName="FinalChildText" refType="h" fact="0.4"/>
            </dgm:constrLst>
          </dgm:else>
        </dgm:choose>
        <dgm:choose name="Name9">
          <dgm:if name="Name10" axis="followSib" ptType="node" func="cnt" op="gte" val="1">
            <dgm:layoutNode name="bentUpArrow1" styleLbl="alignImgPlace1">
              <dgm:alg type="sp"/>
              <dgm:choose name="Name11">
                <dgm:if name="Name12" func="var" arg="dir" op="equ" val="norm">
                  <dgm:shape xmlns:r="http://schemas.openxmlformats.org/officeDocument/2006/relationships" rot="90" type="bentUpArrow" r:blip="">
                    <dgm:adjLst>
                      <dgm:adj idx="1" val="0.3284"/>
                      <dgm:adj idx="2" val="0.25"/>
                      <dgm:adj idx="3" val="0.3578"/>
                    </dgm:adjLst>
                  </dgm:shape>
                </dgm:if>
                <dgm:else name="Name13">
                  <dgm:shape xmlns:r="http://schemas.openxmlformats.org/officeDocument/2006/relationships" rot="180" type="bentArrow" r:blip="">
                    <dgm:adjLst>
                      <dgm:adj idx="1" val="0.3284"/>
                      <dgm:adj idx="2" val="0.25"/>
                      <dgm:adj idx="3" val="0.3578"/>
                      <dgm:adj idx="4" val="0"/>
                    </dgm:adjLst>
                  </dgm:shape>
                </dgm:else>
              </dgm:choose>
              <dgm:presOf/>
            </dgm:layoutNode>
          </dgm:if>
          <dgm:else name="Name14"/>
        </dgm:choose>
        <dgm:layoutNode name="ParentText" styleLbl="node1">
          <dgm:varLst>
            <dgm:chMax val="1"/>
            <dgm:chPref val="1"/>
            <dgm:bulletEnabled val="1"/>
          </dgm:varLst>
          <dgm:alg type="tx"/>
          <dgm:shape xmlns:r="http://schemas.openxmlformats.org/officeDocument/2006/relationships" type="roundRect" r:blip="">
            <dgm:adjLst>
              <dgm:adj idx="1" val="0.1667"/>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choose name="Name15">
          <dgm:if name="Name16" axis="followSib" ptType="node" func="cnt" op="equ" val="0">
            <dgm:choose name="Name17">
              <dgm:if name="Name18" axis="ch" ptType="node" func="cnt" op="gte" val="1">
                <dgm:layoutNode name="FinalChildText" styleLbl="revTx">
                  <dgm:varLst>
                    <dgm:chMax val="0"/>
                    <dgm:chPref val="0"/>
                    <dgm:bulletEnabled val="1"/>
                  </dgm:varLst>
                  <dgm:alg type="tx">
                    <dgm:param type="stBulletLvl" val="1"/>
                    <dgm:param type="txAnchorVertCh" val="mid"/>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9"/>
            </dgm:choose>
          </dgm:if>
          <dgm:else name="Name20">
            <dgm:layoutNode name="ChildText" styleLbl="revTx">
              <dgm:varLst>
                <dgm:chMax val="0"/>
                <dgm:chPref val="0"/>
                <dgm:bulletEnabled val="1"/>
              </dgm:varLst>
              <dgm:alg type="tx">
                <dgm:param type="stBulletLvl" val="1"/>
                <dgm:param type="txAnchorVertCh" val="mid"/>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pyramid1">
  <dgm:title val=""/>
  <dgm:desc val=""/>
  <dgm:catLst>
    <dgm:cat type="pyramid" pri="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B"/>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B"/>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mid"/>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layout5.xml><?xml version="1.0" encoding="utf-8"?>
<dgm:layoutDef xmlns:dgm="http://schemas.openxmlformats.org/drawingml/2006/diagram" xmlns:a="http://schemas.openxmlformats.org/drawingml/2006/main" uniqueId="urn:microsoft.com/office/officeart/2005/8/layout/hList7">
  <dgm:title val=""/>
  <dgm:desc val=""/>
  <dgm:catLst>
    <dgm:cat type="list" pri="12000"/>
    <dgm:cat type="process" pri="20000"/>
    <dgm:cat type="relationship" pri="14000"/>
    <dgm:cat type="convert" pri="8000"/>
    <dgm:cat type="picture" pri="25000"/>
    <dgm:cat type="pictureconvert" pri="2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onstrLst>
      <dgm:constr type="w" for="ch" forName="fgShape" refType="w" fact="0.92"/>
      <dgm:constr type="h" for="ch" forName="fgShape" refType="h" fact="0.15"/>
      <dgm:constr type="b" for="ch" forName="fgShape" refType="h" fact="0.95"/>
      <dgm:constr type="ctrX" for="ch" forName="fgShape" refType="w" fact="0.5"/>
      <dgm:constr type="w" for="ch" forName="linComp" refType="w"/>
      <dgm:constr type="h" for="ch" forName="linComp" refType="h"/>
      <dgm:constr type="ctrX" for="ch" forName="linComp" refType="w" fact="0.5"/>
    </dgm:constrLst>
    <dgm:ruleLst/>
    <dgm:layoutNode name="fgShape" styleLbl="fgShp">
      <dgm:alg type="sp"/>
      <dgm:shape xmlns:r="http://schemas.openxmlformats.org/officeDocument/2006/relationships" type="leftRightArrow" r:blip="" zOrderOff="99999">
        <dgm:adjLst/>
      </dgm:shape>
      <dgm:presOf/>
      <dgm:constrLst/>
      <dgm:ruleLst/>
    </dgm:layoutNode>
    <dgm:layoutNode name="linComp">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ptType="sibTrans" refType="w" refFor="ch" refForName="compNode" fact="0.03"/>
        <dgm:constr type="primFontSz" for="des" ptType="node" op="equ" val="65"/>
      </dgm:constrLst>
      <dgm:ruleLst/>
      <dgm:forEach name="nodesForEach" axis="ch" ptType="node">
        <dgm:layoutNode name="compNode">
          <dgm:alg type="composite"/>
          <dgm:shape xmlns:r="http://schemas.openxmlformats.org/officeDocument/2006/relationships" r:blip="">
            <dgm:adjLst/>
          </dgm:shape>
          <dgm:presOf/>
          <dgm:constrLst>
            <dgm:constr type="w" for="ch" forName="bkgdShape" refType="w"/>
            <dgm:constr type="h" for="ch" forName="bkgdShape" refType="h"/>
            <dgm:constr type="w" for="ch" forName="nodeTx" refType="w"/>
            <dgm:constr type="h" for="ch" forName="nodeTx" refType="h" fact="0.4"/>
            <dgm:constr type="b" for="ch" forName="nodeTx" refType="h" fact="0.8"/>
            <dgm:constr type="w" for="ch" forName="invisiNode" refType="w" fact="0.01"/>
            <dgm:constr type="h" for="ch" forName="invisiNode" refType="h" fact="0.06"/>
            <dgm:constr type="t" for="ch" forName="invisiNode"/>
            <dgm:constr type="ctrX" for="ch" forName="invisiNode" refType="w" fact="0.5"/>
            <dgm:constr type="h" for="ch" forName="imagNode" refType="h" fact="0.333"/>
            <dgm:constr type="w" for="ch" forName="imagNode" refType="h" refFor="ch" refForName="imagNode"/>
            <dgm:constr type="ctrX" for="ch" forName="imagNode" refType="w" fact="0.5"/>
            <dgm:constr type="t" for="ch" forName="imagNode" refType="h" fact="0.06"/>
            <dgm:constr type="w" for="ch" forName="imagNode" refType="w" op="lte" fact="0.94"/>
          </dgm:constrLst>
          <dgm:ruleLst/>
          <dgm:layoutNode name="bkgdShape">
            <dgm:alg type="sp"/>
            <dgm:shape xmlns:r="http://schemas.openxmlformats.org/officeDocument/2006/relationships" type="roundRect" r:blip="">
              <dgm:adjLst>
                <dgm:adj idx="1" val="0.1"/>
              </dgm:adjLst>
            </dgm:shape>
            <dgm:presOf axis="desOrSelf" ptType="node"/>
            <dgm:constrLst/>
            <dgm:ruleLst/>
          </dgm:layoutNode>
          <dgm:layoutNode name="nodeTx">
            <dgm:varLst>
              <dgm:bulletEnabled val="1"/>
            </dgm:varLst>
            <dgm:alg type="tx">
              <dgm:param type="txAnchorVert" val="mid"/>
              <dgm:param type="txAnchorHorzCh" val="ctr"/>
              <dgm:param type="stBulletLvl" val="2"/>
            </dgm:alg>
            <dgm:shape xmlns:r="http://schemas.openxmlformats.org/officeDocument/2006/relationships" type="rect" r:blip="" hideGeom="1">
              <dgm:adjLst/>
            </dgm:shape>
            <dgm:presOf axis="desOrSelf" ptType="node"/>
            <dgm:constrLst/>
            <dgm:ruleLst>
              <dgm:rule type="primFontSz" val="5" fact="NaN" max="NaN"/>
            </dgm:ruleLst>
          </dgm:layoutNode>
          <dgm:layoutNode name="invisiNode">
            <dgm:alg type="sp"/>
            <dgm:shape xmlns:r="http://schemas.openxmlformats.org/officeDocument/2006/relationships" type="roundRect" r:blip="" hideGeom="1">
              <dgm:adjLst>
                <dgm:adj idx="1" val="0.1"/>
              </dgm:adjLst>
            </dgm:shape>
            <dgm:presOf/>
            <dgm:constrLst/>
            <dgm:ruleLst/>
          </dgm:layoutNode>
          <dgm:layoutNode name="imagNode" styleLbl="fgImgPlace1">
            <dgm:alg type="sp"/>
            <dgm:shape xmlns:r="http://schemas.openxmlformats.org/officeDocument/2006/relationships" type="ellipse" r:blip="" blipPhldr="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Node>
</dgm:layoutDef>
</file>

<file path=ppt/diagrams/layout6.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8.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9.xml><?xml version="1.0" encoding="utf-8"?>
<dgm:layoutDef xmlns:dgm="http://schemas.openxmlformats.org/drawingml/2006/diagram" xmlns:a="http://schemas.openxmlformats.org/drawingml/2006/main" uniqueId="urn:microsoft.com/office/officeart/2005/8/layout/pList2">
  <dgm:title val=""/>
  <dgm:desc val=""/>
  <dgm:catLst>
    <dgm:cat type="list" pri="11000"/>
    <dgm:cat type="picture" pri="24000"/>
    <dgm:cat type="pictureconvert" pri="24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onstrLst>
      <dgm:constr type="w" for="ch" forName="bkgdShp" refType="w"/>
      <dgm:constr type="h" for="ch" forName="bkgdShp" refType="h" fact="0.45"/>
      <dgm:constr type="t" for="ch" forName="bkgdShp"/>
      <dgm:constr type="w" for="ch" forName="linComp" refType="w" fact="0.94"/>
      <dgm:constr type="h" for="ch" forName="linComp" refType="h"/>
      <dgm:constr type="ctrX" for="ch" forName="linComp" refType="w" fact="0.5"/>
    </dgm:constrLst>
    <dgm:ruleLst/>
    <dgm:choose name="Name1">
      <dgm:if name="Name2" axis="ch" ptType="node" func="cnt" op="gte" val="1">
        <dgm:layoutNode name="bkgdShp" styleLbl="alignAccFollowNode1">
          <dgm:alg type="sp"/>
          <dgm:shape xmlns:r="http://schemas.openxmlformats.org/officeDocument/2006/relationships" type="roundRect" r:blip="">
            <dgm:adjLst>
              <dgm:adj idx="1" val="0.1"/>
            </dgm:adjLst>
          </dgm:shape>
          <dgm:presOf/>
          <dgm:constrLst/>
          <dgm:ruleLst/>
        </dgm:layoutNode>
        <dgm:layoutNode name="linComp">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ptType="sibTrans" refType="w" refFor="ch" refForName="compNode" fact="0.1"/>
            <dgm:constr type="h" for="ch" ptType="sibTrans" op="equ"/>
            <dgm:constr type="h" for="ch" forName="compNode" op="equ"/>
            <dgm:constr type="primFontSz" for="des" forName="node" op="equ"/>
          </dgm:constrLst>
          <dgm:ruleLst/>
          <dgm:forEach name="nodesForEach" axis="ch" ptType="node">
            <dgm:layoutNode name="compNode">
              <dgm:alg type="composite"/>
              <dgm:shape xmlns:r="http://schemas.openxmlformats.org/officeDocument/2006/relationships" r:blip="">
                <dgm:adjLst/>
              </dgm:shape>
              <dgm:presOf/>
              <dgm:constrLst>
                <dgm:constr type="w" for="ch" forName="node" refType="w"/>
                <dgm:constr type="h" for="ch" forName="node" refType="h" fact="0.55"/>
                <dgm:constr type="b" for="ch" forName="node" refType="h"/>
                <dgm:constr type="w" for="ch" forName="invisiNode" refType="w" fact="0.75"/>
                <dgm:constr type="h" for="ch" forName="invisiNode" refType="h" fact="0.06"/>
                <dgm:constr type="t" for="ch" forName="invisiNode"/>
                <dgm:constr type="w" for="ch" forName="imagNode" refType="w"/>
                <dgm:constr type="h" for="ch" forName="imagNode" refType="h" fact="0.33"/>
                <dgm:constr type="ctrX" for="ch" forName="imagNode" refType="w" fact="0.5"/>
                <dgm:constr type="t" for="ch" forName="imagNode" refType="h" fact="0.06"/>
              </dgm:constrLst>
              <dgm:ruleLst/>
              <dgm:layoutNode name="node" styleLbl="node1">
                <dgm:varLst>
                  <dgm:bulletEnabled val="1"/>
                </dgm:varLst>
                <dgm:alg type="tx">
                  <dgm:param type="txAnchorVert" val="t"/>
                </dgm:alg>
                <dgm:shape xmlns:r="http://schemas.openxmlformats.org/officeDocument/2006/relationships" rot="180" type="round2SameRect" r:blip="">
                  <dgm:adjLst>
                    <dgm:adj idx="1" val="0.105"/>
                  </dgm:adjLst>
                </dgm:shape>
                <dgm:presOf axis="desOrSelf" ptType="node"/>
                <dgm:constrLst>
                  <dgm:constr type="primFontSz" val="65"/>
                </dgm:constrLst>
                <dgm:ruleLst>
                  <dgm:rule type="primFontSz" val="5" fact="NaN" max="NaN"/>
                </dgm:ruleLst>
              </dgm:layoutNode>
              <dgm:layoutNode name="invisiNode">
                <dgm:alg type="sp"/>
                <dgm:shape xmlns:r="http://schemas.openxmlformats.org/officeDocument/2006/relationships" type="roundRect" r:blip="" hideGeom="1">
                  <dgm:adjLst>
                    <dgm:adj idx="1" val="0.1"/>
                  </dgm:adjLst>
                </dgm:shape>
                <dgm:presOf/>
                <dgm:constrLst/>
                <dgm:ruleLst/>
              </dgm:layoutNode>
              <dgm:layoutNode name="imagNode" styleLbl="fgImgPlace1">
                <dgm:alg type="sp"/>
                <dgm:shape xmlns:r="http://schemas.openxmlformats.org/officeDocument/2006/relationships" type="roundRect" r:blip="" zOrderOff="-2" blipPhldr="1">
                  <dgm:adjLst>
                    <dgm:adj idx="1" val="0.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if>
      <dgm:else name="Name6"/>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E6B282E-B117-B940-84DA-9267D4C22CBD}" type="datetimeFigureOut">
              <a:rPr lang="en-US" smtClean="0"/>
              <a:t>7/1/2026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Klikk for å redigere hovedtekstformater</a:t>
            </a:r>
          </a:p>
          <a:p>
            <a:pPr lvl="1"/>
            <a:r>
              <a:rPr lang="en-GB"/>
              <a:t>Andre nivå</a:t>
            </a:r>
          </a:p>
          <a:p>
            <a:pPr lvl="2"/>
            <a:r>
              <a:rPr lang="en-GB"/>
              <a:t>Tredje nivå</a:t>
            </a:r>
          </a:p>
          <a:p>
            <a:pPr lvl="3"/>
            <a:r>
              <a:rPr lang="en-GB"/>
              <a:t>Fjerde nivå</a:t>
            </a:r>
          </a:p>
          <a:p>
            <a:pPr lvl="4"/>
            <a:r>
              <a:rPr lang="en-GB"/>
              <a:t>Femte nivå</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BE5DE82-CF29-044D-9158-06A811149881}" type="slidenum">
              <a:rPr lang="en-US" smtClean="0"/>
              <a:t>‹#›</a:t>
            </a:fld>
            <a:endParaRPr lang="en-US"/>
          </a:p>
        </p:txBody>
      </p:sp>
    </p:spTree>
    <p:extLst>
      <p:ext uri="{BB962C8B-B14F-4D97-AF65-F5344CB8AC3E}">
        <p14:creationId xmlns:p14="http://schemas.microsoft.com/office/powerpoint/2010/main" val="176198739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5" Type="http://schemas.openxmlformats.org/officeDocument/2006/relationships/hyperlink" Target="https://creativecommons.org/licenses/by/4.0/?ref=chooser-v1" TargetMode="External"/><Relationship Id="rId4" Type="http://schemas.openxmlformats.org/officeDocument/2006/relationships/image" Target="../media/image4.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Cover Slide ">
    <p:spTree>
      <p:nvGrpSpPr>
        <p:cNvPr id="1" name=""/>
        <p:cNvGrpSpPr/>
        <p:nvPr/>
      </p:nvGrpSpPr>
      <p:grpSpPr>
        <a:xfrm>
          <a:off x="0" y="0"/>
          <a:ext cx="0" cy="0"/>
          <a:chOff x="0" y="0"/>
          <a:chExt cx="0" cy="0"/>
        </a:xfrm>
      </p:grpSpPr>
      <p:sp>
        <p:nvSpPr>
          <p:cNvPr id="13" name="Freeform 12">
            <a:extLst>
              <a:ext uri="{FF2B5EF4-FFF2-40B4-BE49-F238E27FC236}">
                <a16:creationId xmlns:a16="http://schemas.microsoft.com/office/drawing/2014/main" id="{2D904015-C106-045F-C10F-F9452F1E3511}"/>
              </a:ext>
            </a:extLst>
          </p:cNvPr>
          <p:cNvSpPr/>
          <p:nvPr userDrawn="1"/>
        </p:nvSpPr>
        <p:spPr>
          <a:xfrm rot="16200000">
            <a:off x="2905575" y="2272105"/>
            <a:ext cx="3336183" cy="3602461"/>
          </a:xfrm>
          <a:custGeom>
            <a:avLst/>
            <a:gdLst>
              <a:gd name="connsiteX0" fmla="*/ 0 w 4487360"/>
              <a:gd name="connsiteY0" fmla="*/ 0 h 4844259"/>
              <a:gd name="connsiteX1" fmla="*/ 4487360 w 4487360"/>
              <a:gd name="connsiteY1" fmla="*/ 0 h 4844259"/>
              <a:gd name="connsiteX2" fmla="*/ 4487360 w 4487360"/>
              <a:gd name="connsiteY2" fmla="*/ 2474657 h 4844259"/>
              <a:gd name="connsiteX3" fmla="*/ 4482678 w 4487360"/>
              <a:gd name="connsiteY3" fmla="*/ 2474657 h 4844259"/>
              <a:gd name="connsiteX4" fmla="*/ 4487360 w 4487360"/>
              <a:gd name="connsiteY4" fmla="*/ 2601099 h 4844259"/>
              <a:gd name="connsiteX5" fmla="*/ 2243680 w 4487360"/>
              <a:gd name="connsiteY5" fmla="*/ 4844259 h 4844259"/>
              <a:gd name="connsiteX6" fmla="*/ 0 w 4487360"/>
              <a:gd name="connsiteY6" fmla="*/ 2601099 h 4844259"/>
              <a:gd name="connsiteX7" fmla="*/ 4683 w 4487360"/>
              <a:gd name="connsiteY7" fmla="*/ 2474657 h 4844259"/>
              <a:gd name="connsiteX8" fmla="*/ 0 w 4487360"/>
              <a:gd name="connsiteY8" fmla="*/ 2474657 h 4844259"/>
              <a:gd name="connsiteX9" fmla="*/ 0 w 4487360"/>
              <a:gd name="connsiteY9" fmla="*/ 0 h 4844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487360" h="4844259">
                <a:moveTo>
                  <a:pt x="0" y="0"/>
                </a:moveTo>
                <a:lnTo>
                  <a:pt x="4487360" y="0"/>
                </a:lnTo>
                <a:lnTo>
                  <a:pt x="4487360" y="2474657"/>
                </a:lnTo>
                <a:lnTo>
                  <a:pt x="4482678" y="2474657"/>
                </a:lnTo>
                <a:cubicBezTo>
                  <a:pt x="4487360" y="2516804"/>
                  <a:pt x="4487360" y="2558953"/>
                  <a:pt x="4487360" y="2601099"/>
                </a:cubicBezTo>
                <a:cubicBezTo>
                  <a:pt x="4487360" y="3842097"/>
                  <a:pt x="3484966" y="4844259"/>
                  <a:pt x="2243680" y="4844259"/>
                </a:cubicBezTo>
                <a:cubicBezTo>
                  <a:pt x="1002397" y="4844259"/>
                  <a:pt x="0" y="3837411"/>
                  <a:pt x="0" y="2601099"/>
                </a:cubicBezTo>
                <a:cubicBezTo>
                  <a:pt x="0" y="2558953"/>
                  <a:pt x="0" y="2512121"/>
                  <a:pt x="4683" y="2474657"/>
                </a:cubicBezTo>
                <a:lnTo>
                  <a:pt x="0" y="2474657"/>
                </a:lnTo>
                <a:lnTo>
                  <a:pt x="0" y="0"/>
                </a:lnTo>
                <a:close/>
              </a:path>
            </a:pathLst>
          </a:custGeom>
          <a:solidFill>
            <a:srgbClr val="1F8E47"/>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2" name="Rectangle 21">
            <a:extLst>
              <a:ext uri="{FF2B5EF4-FFF2-40B4-BE49-F238E27FC236}">
                <a16:creationId xmlns:a16="http://schemas.microsoft.com/office/drawing/2014/main" id="{A242E2CF-E84C-8E81-C8EA-4D5CC70E5736}"/>
              </a:ext>
            </a:extLst>
          </p:cNvPr>
          <p:cNvSpPr/>
          <p:nvPr userDrawn="1"/>
        </p:nvSpPr>
        <p:spPr>
          <a:xfrm>
            <a:off x="-39761" y="2405243"/>
            <a:ext cx="4748066" cy="3336181"/>
          </a:xfrm>
          <a:prstGeom prst="rect">
            <a:avLst/>
          </a:prstGeom>
          <a:solidFill>
            <a:srgbClr val="1F8E4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Picture Placeholder 23">
            <a:extLst>
              <a:ext uri="{FF2B5EF4-FFF2-40B4-BE49-F238E27FC236}">
                <a16:creationId xmlns:a16="http://schemas.microsoft.com/office/drawing/2014/main" id="{D6A4EAA4-8455-6BCC-2CF4-864D4D63E800}"/>
              </a:ext>
            </a:extLst>
          </p:cNvPr>
          <p:cNvSpPr>
            <a:spLocks noGrp="1"/>
          </p:cNvSpPr>
          <p:nvPr>
            <p:ph type="pic" sz="quarter" idx="19"/>
          </p:nvPr>
        </p:nvSpPr>
        <p:spPr>
          <a:xfrm>
            <a:off x="5555673" y="337875"/>
            <a:ext cx="6636327" cy="4609194"/>
          </a:xfrm>
          <a:custGeom>
            <a:avLst/>
            <a:gdLst>
              <a:gd name="connsiteX0" fmla="*/ 2307577 w 6646445"/>
              <a:gd name="connsiteY0" fmla="*/ 0 h 4616222"/>
              <a:gd name="connsiteX1" fmla="*/ 2437649 w 6646445"/>
              <a:gd name="connsiteY1" fmla="*/ 4817 h 4616222"/>
              <a:gd name="connsiteX2" fmla="*/ 2437649 w 6646445"/>
              <a:gd name="connsiteY2" fmla="*/ 0 h 4616222"/>
              <a:gd name="connsiteX3" fmla="*/ 3368763 w 6646445"/>
              <a:gd name="connsiteY3" fmla="*/ 0 h 4616222"/>
              <a:gd name="connsiteX4" fmla="*/ 3484934 w 6646445"/>
              <a:gd name="connsiteY4" fmla="*/ 0 h 4616222"/>
              <a:gd name="connsiteX5" fmla="*/ 5977490 w 6646445"/>
              <a:gd name="connsiteY5" fmla="*/ 0 h 4616222"/>
              <a:gd name="connsiteX6" fmla="*/ 6646445 w 6646445"/>
              <a:gd name="connsiteY6" fmla="*/ 0 h 4616222"/>
              <a:gd name="connsiteX7" fmla="*/ 6646445 w 6646445"/>
              <a:gd name="connsiteY7" fmla="*/ 4616222 h 4616222"/>
              <a:gd name="connsiteX8" fmla="*/ 5977490 w 6646445"/>
              <a:gd name="connsiteY8" fmla="*/ 4616222 h 4616222"/>
              <a:gd name="connsiteX9" fmla="*/ 3484934 w 6646445"/>
              <a:gd name="connsiteY9" fmla="*/ 4616222 h 4616222"/>
              <a:gd name="connsiteX10" fmla="*/ 3368763 w 6646445"/>
              <a:gd name="connsiteY10" fmla="*/ 4616222 h 4616222"/>
              <a:gd name="connsiteX11" fmla="*/ 2437649 w 6646445"/>
              <a:gd name="connsiteY11" fmla="*/ 4616222 h 4616222"/>
              <a:gd name="connsiteX12" fmla="*/ 2437649 w 6646445"/>
              <a:gd name="connsiteY12" fmla="*/ 4611405 h 4616222"/>
              <a:gd name="connsiteX13" fmla="*/ 2307577 w 6646445"/>
              <a:gd name="connsiteY13" fmla="*/ 4616222 h 4616222"/>
              <a:gd name="connsiteX14" fmla="*/ 0 w 6646445"/>
              <a:gd name="connsiteY14" fmla="*/ 2308112 h 4616222"/>
              <a:gd name="connsiteX15" fmla="*/ 2307577 w 6646445"/>
              <a:gd name="connsiteY15" fmla="*/ 0 h 46162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6646445" h="4616222">
                <a:moveTo>
                  <a:pt x="2307577" y="0"/>
                </a:moveTo>
                <a:cubicBezTo>
                  <a:pt x="2350933" y="0"/>
                  <a:pt x="2399110" y="0"/>
                  <a:pt x="2437649" y="4817"/>
                </a:cubicBezTo>
                <a:lnTo>
                  <a:pt x="2437649" y="0"/>
                </a:lnTo>
                <a:lnTo>
                  <a:pt x="3368763" y="0"/>
                </a:lnTo>
                <a:lnTo>
                  <a:pt x="3484934" y="0"/>
                </a:lnTo>
                <a:lnTo>
                  <a:pt x="5977490" y="0"/>
                </a:lnTo>
                <a:lnTo>
                  <a:pt x="6646445" y="0"/>
                </a:lnTo>
                <a:lnTo>
                  <a:pt x="6646445" y="4616222"/>
                </a:lnTo>
                <a:lnTo>
                  <a:pt x="5977490" y="4616222"/>
                </a:lnTo>
                <a:lnTo>
                  <a:pt x="3484934" y="4616222"/>
                </a:lnTo>
                <a:lnTo>
                  <a:pt x="3368763" y="4616222"/>
                </a:lnTo>
                <a:lnTo>
                  <a:pt x="2437649" y="4616222"/>
                </a:lnTo>
                <a:lnTo>
                  <a:pt x="2437649" y="4611405"/>
                </a:lnTo>
                <a:cubicBezTo>
                  <a:pt x="2394293" y="4616222"/>
                  <a:pt x="2350933" y="4616222"/>
                  <a:pt x="2307577" y="4616222"/>
                </a:cubicBezTo>
                <a:cubicBezTo>
                  <a:pt x="1030940" y="4616222"/>
                  <a:pt x="0" y="3585043"/>
                  <a:pt x="0" y="2308112"/>
                </a:cubicBezTo>
                <a:cubicBezTo>
                  <a:pt x="0" y="1031183"/>
                  <a:pt x="1035760" y="0"/>
                  <a:pt x="2307577" y="0"/>
                </a:cubicBezTo>
                <a:close/>
              </a:path>
            </a:pathLst>
          </a:custGeom>
          <a:solidFill>
            <a:schemeClr val="bg1">
              <a:lumMod val="95000"/>
            </a:schemeClr>
          </a:solidFill>
        </p:spPr>
        <p:txBody>
          <a:bodyPr wrap="square">
            <a:noAutofit/>
          </a:bodyPr>
          <a:lstStyle>
            <a:lvl1pPr algn="ctr">
              <a:defRPr>
                <a:solidFill>
                  <a:schemeClr val="bg1">
                    <a:lumMod val="95000"/>
                  </a:schemeClr>
                </a:solidFill>
              </a:defRPr>
            </a:lvl1pPr>
          </a:lstStyle>
          <a:p>
            <a:endParaRPr lang="en-US" dirty="0"/>
          </a:p>
        </p:txBody>
      </p:sp>
      <p:sp>
        <p:nvSpPr>
          <p:cNvPr id="19" name="Freeform 18">
            <a:extLst>
              <a:ext uri="{FF2B5EF4-FFF2-40B4-BE49-F238E27FC236}">
                <a16:creationId xmlns:a16="http://schemas.microsoft.com/office/drawing/2014/main" id="{E067325B-0DCC-9F1B-E930-4CB147278451}"/>
              </a:ext>
            </a:extLst>
          </p:cNvPr>
          <p:cNvSpPr/>
          <p:nvPr userDrawn="1"/>
        </p:nvSpPr>
        <p:spPr>
          <a:xfrm flipH="1">
            <a:off x="6474524" y="5337397"/>
            <a:ext cx="5717476" cy="778675"/>
          </a:xfrm>
          <a:custGeom>
            <a:avLst/>
            <a:gdLst>
              <a:gd name="connsiteX0" fmla="*/ 5235369 w 5717476"/>
              <a:gd name="connsiteY0" fmla="*/ 0 h 778675"/>
              <a:gd name="connsiteX1" fmla="*/ 4526120 w 5717476"/>
              <a:gd name="connsiteY1" fmla="*/ 0 h 778675"/>
              <a:gd name="connsiteX2" fmla="*/ 665005 w 5717476"/>
              <a:gd name="connsiteY2" fmla="*/ 0 h 778675"/>
              <a:gd name="connsiteX3" fmla="*/ 0 w 5717476"/>
              <a:gd name="connsiteY3" fmla="*/ 0 h 778675"/>
              <a:gd name="connsiteX4" fmla="*/ 0 w 5717476"/>
              <a:gd name="connsiteY4" fmla="*/ 778675 h 778675"/>
              <a:gd name="connsiteX5" fmla="*/ 680798 w 5717476"/>
              <a:gd name="connsiteY5" fmla="*/ 778675 h 778675"/>
              <a:gd name="connsiteX6" fmla="*/ 5008228 w 5717476"/>
              <a:gd name="connsiteY6" fmla="*/ 778675 h 778675"/>
              <a:gd name="connsiteX7" fmla="*/ 5717476 w 5717476"/>
              <a:gd name="connsiteY7" fmla="*/ 778675 h 778675"/>
              <a:gd name="connsiteX8" fmla="*/ 5717476 w 5717476"/>
              <a:gd name="connsiteY8" fmla="*/ 421337 h 778675"/>
              <a:gd name="connsiteX9" fmla="*/ 5235369 w 5717476"/>
              <a:gd name="connsiteY9" fmla="*/ 0 h 778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717476" h="778675">
                <a:moveTo>
                  <a:pt x="5235369" y="0"/>
                </a:moveTo>
                <a:lnTo>
                  <a:pt x="4526120" y="0"/>
                </a:lnTo>
                <a:lnTo>
                  <a:pt x="665005" y="0"/>
                </a:lnTo>
                <a:lnTo>
                  <a:pt x="0" y="0"/>
                </a:lnTo>
                <a:lnTo>
                  <a:pt x="0" y="778675"/>
                </a:lnTo>
                <a:lnTo>
                  <a:pt x="680798" y="778675"/>
                </a:lnTo>
                <a:lnTo>
                  <a:pt x="5008228" y="778675"/>
                </a:lnTo>
                <a:lnTo>
                  <a:pt x="5717476" y="778675"/>
                </a:lnTo>
                <a:lnTo>
                  <a:pt x="5717476" y="421337"/>
                </a:lnTo>
                <a:cubicBezTo>
                  <a:pt x="5717476" y="189335"/>
                  <a:pt x="5500834" y="0"/>
                  <a:pt x="5235369" y="0"/>
                </a:cubicBezTo>
                <a:close/>
              </a:path>
            </a:pathLst>
          </a:custGeom>
          <a:solidFill>
            <a:srgbClr val="5398A2"/>
          </a:solidFill>
          <a:ln w="3598" cap="flat">
            <a:noFill/>
            <a:prstDash val="solid"/>
            <a:miter/>
          </a:ln>
        </p:spPr>
        <p:txBody>
          <a:bodyPr wrap="square" rtlCol="0" anchor="ctr">
            <a:noAutofit/>
          </a:bodyPr>
          <a:lstStyle/>
          <a:p>
            <a:endParaRPr lang="en-US" b="0" i="0" dirty="0">
              <a:latin typeface="Calibri" panose="020F0502020204030204" pitchFamily="34" charset="0"/>
            </a:endParaRPr>
          </a:p>
        </p:txBody>
      </p:sp>
      <p:sp>
        <p:nvSpPr>
          <p:cNvPr id="10" name="Text Placeholder 23">
            <a:extLst>
              <a:ext uri="{FF2B5EF4-FFF2-40B4-BE49-F238E27FC236}">
                <a16:creationId xmlns:a16="http://schemas.microsoft.com/office/drawing/2014/main" id="{C18B7723-77FE-5BC3-BCDF-3133F9EBDD75}"/>
              </a:ext>
            </a:extLst>
          </p:cNvPr>
          <p:cNvSpPr>
            <a:spLocks noGrp="1"/>
          </p:cNvSpPr>
          <p:nvPr>
            <p:ph type="body" sz="quarter" idx="17" hasCustomPrompt="1"/>
          </p:nvPr>
        </p:nvSpPr>
        <p:spPr>
          <a:xfrm>
            <a:off x="7210213" y="5430882"/>
            <a:ext cx="4414577" cy="679345"/>
          </a:xfrm>
          <a:prstGeom prst="rect">
            <a:avLst/>
          </a:prstGeom>
        </p:spPr>
        <p:txBody>
          <a:bodyPr>
            <a:noAutofit/>
          </a:bodyPr>
          <a:lstStyle>
            <a:lvl1pPr marL="0" indent="0" algn="r">
              <a:buNone/>
              <a:defRPr sz="2800" b="0" i="0">
                <a:solidFill>
                  <a:schemeClr val="bg1"/>
                </a:solidFill>
                <a:latin typeface="+mn-lt"/>
              </a:defRPr>
            </a:lvl1pPr>
          </a:lstStyle>
          <a:p>
            <a:pPr lvl="0"/>
            <a:r>
              <a:rPr lang="en-US" dirty="0" err="1"/>
              <a:t>www.website.eu</a:t>
            </a:r>
            <a:endParaRPr lang="en-US" dirty="0"/>
          </a:p>
        </p:txBody>
      </p:sp>
      <p:sp>
        <p:nvSpPr>
          <p:cNvPr id="2" name="Freeform 1">
            <a:extLst>
              <a:ext uri="{FF2B5EF4-FFF2-40B4-BE49-F238E27FC236}">
                <a16:creationId xmlns:a16="http://schemas.microsoft.com/office/drawing/2014/main" id="{B35F9359-F872-09C6-1985-6971F387D1F3}"/>
              </a:ext>
            </a:extLst>
          </p:cNvPr>
          <p:cNvSpPr/>
          <p:nvPr userDrawn="1"/>
        </p:nvSpPr>
        <p:spPr>
          <a:xfrm rot="16200000">
            <a:off x="1479788" y="8325974"/>
            <a:ext cx="665954" cy="3705933"/>
          </a:xfrm>
          <a:custGeom>
            <a:avLst/>
            <a:gdLst>
              <a:gd name="connsiteX0" fmla="*/ 715523 w 715523"/>
              <a:gd name="connsiteY0" fmla="*/ 0 h 3981779"/>
              <a:gd name="connsiteX1" fmla="*/ 715523 w 715523"/>
              <a:gd name="connsiteY1" fmla="*/ 3591287 h 3981779"/>
              <a:gd name="connsiteX2" fmla="*/ 328357 w 715523"/>
              <a:gd name="connsiteY2" fmla="*/ 3981779 h 3981779"/>
              <a:gd name="connsiteX3" fmla="*/ 0 w 715523"/>
              <a:gd name="connsiteY3" fmla="*/ 3981779 h 3981779"/>
              <a:gd name="connsiteX4" fmla="*/ 0 w 715523"/>
              <a:gd name="connsiteY4" fmla="*/ 0 h 3981779"/>
              <a:gd name="connsiteX5" fmla="*/ 715523 w 715523"/>
              <a:gd name="connsiteY5" fmla="*/ 0 h 39817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15523" h="3981779">
                <a:moveTo>
                  <a:pt x="715523" y="0"/>
                </a:moveTo>
                <a:lnTo>
                  <a:pt x="715523" y="3591287"/>
                </a:lnTo>
                <a:cubicBezTo>
                  <a:pt x="715523" y="3806305"/>
                  <a:pt x="541543" y="3981779"/>
                  <a:pt x="328357" y="3981779"/>
                </a:cubicBezTo>
                <a:lnTo>
                  <a:pt x="0" y="3981779"/>
                </a:lnTo>
                <a:lnTo>
                  <a:pt x="0" y="0"/>
                </a:lnTo>
                <a:lnTo>
                  <a:pt x="715523" y="0"/>
                </a:lnTo>
                <a:close/>
              </a:path>
            </a:pathLst>
          </a:custGeom>
          <a:solidFill>
            <a:srgbClr val="5398A2"/>
          </a:solidFill>
          <a:ln w="24491" cap="flat">
            <a:noFill/>
            <a:prstDash val="solid"/>
            <a:miter/>
          </a:ln>
        </p:spPr>
        <p:txBody>
          <a:bodyPr wrap="square" rtlCol="0" anchor="ctr">
            <a:noAutofit/>
          </a:bodyPr>
          <a:lstStyle/>
          <a:p>
            <a:endParaRPr lang="en-US" b="0" i="0" dirty="0">
              <a:latin typeface="Calibri" panose="020F0502020204030204" pitchFamily="34" charset="0"/>
            </a:endParaRPr>
          </a:p>
        </p:txBody>
      </p:sp>
      <p:pic>
        <p:nvPicPr>
          <p:cNvPr id="9" name="Picture 8">
            <a:extLst>
              <a:ext uri="{FF2B5EF4-FFF2-40B4-BE49-F238E27FC236}">
                <a16:creationId xmlns:a16="http://schemas.microsoft.com/office/drawing/2014/main" id="{81267D49-CF81-1CAB-9378-84795E28C76A}"/>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567403" y="312631"/>
            <a:ext cx="2646852" cy="1945277"/>
          </a:xfrm>
          <a:prstGeom prst="rect">
            <a:avLst/>
          </a:prstGeom>
        </p:spPr>
      </p:pic>
      <p:pic>
        <p:nvPicPr>
          <p:cNvPr id="3" name="Google Shape;18;p25">
            <a:extLst>
              <a:ext uri="{FF2B5EF4-FFF2-40B4-BE49-F238E27FC236}">
                <a16:creationId xmlns:a16="http://schemas.microsoft.com/office/drawing/2014/main" id="{86E482CA-290C-43CB-F24D-53A656D283B4}"/>
              </a:ext>
            </a:extLst>
          </p:cNvPr>
          <p:cNvPicPr preferRelativeResize="0"/>
          <p:nvPr userDrawn="1"/>
        </p:nvPicPr>
        <p:blipFill rotWithShape="1">
          <a:blip r:embed="rId3" cstate="email">
            <a:alphaModFix/>
            <a:extLst>
              <a:ext uri="{28A0092B-C50C-407E-A947-70E740481C1C}">
                <a14:useLocalDpi xmlns:a14="http://schemas.microsoft.com/office/drawing/2010/main"/>
              </a:ext>
            </a:extLst>
          </a:blip>
          <a:srcRect/>
          <a:stretch/>
        </p:blipFill>
        <p:spPr>
          <a:xfrm>
            <a:off x="164733" y="6110227"/>
            <a:ext cx="5931268" cy="681706"/>
          </a:xfrm>
          <a:prstGeom prst="rect">
            <a:avLst/>
          </a:prstGeom>
          <a:noFill/>
          <a:ln>
            <a:noFill/>
          </a:ln>
        </p:spPr>
      </p:pic>
      <p:pic>
        <p:nvPicPr>
          <p:cNvPr id="4" name="Picture 3">
            <a:extLst>
              <a:ext uri="{FF2B5EF4-FFF2-40B4-BE49-F238E27FC236}">
                <a16:creationId xmlns:a16="http://schemas.microsoft.com/office/drawing/2014/main" id="{0B02C275-717E-557E-5DC1-AAE6F60E7889}"/>
              </a:ext>
            </a:extLst>
          </p:cNvPr>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6474524" y="6263170"/>
            <a:ext cx="1076208" cy="375819"/>
          </a:xfrm>
          <a:prstGeom prst="rect">
            <a:avLst/>
          </a:prstGeom>
        </p:spPr>
      </p:pic>
      <p:sp>
        <p:nvSpPr>
          <p:cNvPr id="5" name="TextBox 4">
            <a:extLst>
              <a:ext uri="{FF2B5EF4-FFF2-40B4-BE49-F238E27FC236}">
                <a16:creationId xmlns:a16="http://schemas.microsoft.com/office/drawing/2014/main" id="{46A84BB3-1979-CD7E-C97E-595E53FE15F4}"/>
              </a:ext>
            </a:extLst>
          </p:cNvPr>
          <p:cNvSpPr txBox="1"/>
          <p:nvPr userDrawn="1"/>
        </p:nvSpPr>
        <p:spPr>
          <a:xfrm>
            <a:off x="7638594" y="6413009"/>
            <a:ext cx="2470484" cy="186782"/>
          </a:xfrm>
          <a:prstGeom prst="rect">
            <a:avLst/>
          </a:prstGeom>
          <a:noFill/>
        </p:spPr>
        <p:txBody>
          <a:bodyPr wrap="square">
            <a:spAutoFit/>
          </a:bodyPr>
          <a:lstStyle/>
          <a:p>
            <a:pPr marL="0" marR="0" indent="0" algn="just" defTabSz="457200" rtl="0" eaLnBrk="1" fontAlgn="auto" latinLnBrk="0" hangingPunct="0">
              <a:lnSpc>
                <a:spcPts val="660"/>
              </a:lnSpc>
              <a:spcBef>
                <a:spcPts val="0"/>
              </a:spcBef>
              <a:spcAft>
                <a:spcPts val="0"/>
              </a:spcAft>
              <a:buClrTx/>
              <a:buSzTx/>
              <a:buFontTx/>
              <a:buNone/>
              <a:tabLst/>
              <a:defRPr/>
            </a:pPr>
            <a:r>
              <a:rPr lang="en-US" sz="800">
                <a:solidFill>
                  <a:srgbClr val="3A3953"/>
                </a:solidFill>
                <a:effectLst/>
                <a:latin typeface="Calibri" panose="020F0502020204030204" pitchFamily="34" charset="0"/>
                <a:ea typeface="Calibri" panose="020F0502020204030204" pitchFamily="34" charset="0"/>
                <a:cs typeface="Times New Roman" panose="02020603050405020304" pitchFamily="18" charset="0"/>
              </a:rPr>
              <a:t>Module 4 </a:t>
            </a:r>
            <a:r>
              <a:rPr lang="en-US" sz="800" dirty="0">
                <a:solidFill>
                  <a:srgbClr val="3A3953"/>
                </a:solidFill>
                <a:effectLst/>
                <a:latin typeface="Calibri" panose="020F0502020204030204" pitchFamily="34" charset="0"/>
                <a:ea typeface="Calibri" panose="020F0502020204030204" pitchFamily="34" charset="0"/>
                <a:cs typeface="Times New Roman" panose="02020603050405020304" pitchFamily="18" charset="0"/>
              </a:rPr>
              <a:t>by Planet Pulse is licensed under </a:t>
            </a:r>
            <a:r>
              <a:rPr lang="en-US" sz="800" dirty="0">
                <a:solidFill>
                  <a:srgbClr val="3A3953"/>
                </a:solidFill>
                <a:effectLst/>
                <a:latin typeface="Calibri" panose="020F0502020204030204" pitchFamily="34" charset="0"/>
                <a:ea typeface="Calibri" panose="020F0502020204030204" pitchFamily="34" charset="0"/>
                <a:cs typeface="Times New Roman" panose="02020603050405020304" pitchFamily="18" charset="0"/>
                <a:hlinkClick r:id="rId5"/>
              </a:rPr>
              <a:t>CC BY 4.0 </a:t>
            </a:r>
            <a:endParaRPr lang="en-IE" sz="800" dirty="0">
              <a:solidFill>
                <a:srgbClr val="3A3953"/>
              </a:solidFill>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22086504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ext Only Slide">
    <p:spTree>
      <p:nvGrpSpPr>
        <p:cNvPr id="1" name=""/>
        <p:cNvGrpSpPr/>
        <p:nvPr/>
      </p:nvGrpSpPr>
      <p:grpSpPr>
        <a:xfrm>
          <a:off x="0" y="0"/>
          <a:ext cx="0" cy="0"/>
          <a:chOff x="0" y="0"/>
          <a:chExt cx="0" cy="0"/>
        </a:xfrm>
      </p:grpSpPr>
      <p:sp>
        <p:nvSpPr>
          <p:cNvPr id="2" name="Text Placeholder 17">
            <a:extLst>
              <a:ext uri="{FF2B5EF4-FFF2-40B4-BE49-F238E27FC236}">
                <a16:creationId xmlns:a16="http://schemas.microsoft.com/office/drawing/2014/main" id="{F491658C-0475-E62C-8D89-FEF9C4B3B1CF}"/>
              </a:ext>
            </a:extLst>
          </p:cNvPr>
          <p:cNvSpPr>
            <a:spLocks noGrp="1"/>
          </p:cNvSpPr>
          <p:nvPr>
            <p:ph type="body" sz="quarter" idx="18" hasCustomPrompt="1"/>
          </p:nvPr>
        </p:nvSpPr>
        <p:spPr>
          <a:xfrm>
            <a:off x="798380" y="2045704"/>
            <a:ext cx="10614687" cy="3849918"/>
          </a:xfrm>
          <a:prstGeom prst="rect">
            <a:avLst/>
          </a:prstGeom>
        </p:spPr>
        <p:txBody>
          <a:bodyPr/>
          <a:lstStyle>
            <a:lvl1pPr algn="l">
              <a:buNone/>
              <a:defRPr sz="2400" b="0" i="0" spc="0">
                <a:solidFill>
                  <a:srgbClr val="404040"/>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Click to type…</a:t>
            </a:r>
            <a:endParaRPr lang="en-US" dirty="0"/>
          </a:p>
        </p:txBody>
      </p:sp>
      <p:sp>
        <p:nvSpPr>
          <p:cNvPr id="3" name="Text Placeholder 23">
            <a:extLst>
              <a:ext uri="{FF2B5EF4-FFF2-40B4-BE49-F238E27FC236}">
                <a16:creationId xmlns:a16="http://schemas.microsoft.com/office/drawing/2014/main" id="{42FA9414-C07A-E4F5-AB85-1650A2A6BDD3}"/>
              </a:ext>
            </a:extLst>
          </p:cNvPr>
          <p:cNvSpPr>
            <a:spLocks noGrp="1"/>
          </p:cNvSpPr>
          <p:nvPr>
            <p:ph type="body" sz="quarter" idx="16" hasCustomPrompt="1"/>
          </p:nvPr>
        </p:nvSpPr>
        <p:spPr>
          <a:xfrm>
            <a:off x="798381" y="761603"/>
            <a:ext cx="10614687" cy="803654"/>
          </a:xfrm>
          <a:prstGeom prst="rect">
            <a:avLst/>
          </a:prstGeom>
        </p:spPr>
        <p:txBody>
          <a:bodyPr>
            <a:noAutofit/>
          </a:bodyPr>
          <a:lstStyle>
            <a:lvl1pPr marL="0" indent="0" algn="l">
              <a:buNone/>
              <a:defRPr sz="3600" b="1" i="0">
                <a:solidFill>
                  <a:srgbClr val="404040"/>
                </a:solidFill>
                <a:latin typeface="+mn-lt"/>
              </a:defRPr>
            </a:lvl1pPr>
          </a:lstStyle>
          <a:p>
            <a:pPr lvl="0"/>
            <a:r>
              <a:rPr lang="en-US" dirty="0"/>
              <a:t>Heading</a:t>
            </a:r>
          </a:p>
        </p:txBody>
      </p:sp>
    </p:spTree>
    <p:extLst>
      <p:ext uri="{BB962C8B-B14F-4D97-AF65-F5344CB8AC3E}">
        <p14:creationId xmlns:p14="http://schemas.microsoft.com/office/powerpoint/2010/main" val="254669415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Photo/Text Slide 01">
    <p:spTree>
      <p:nvGrpSpPr>
        <p:cNvPr id="1" name=""/>
        <p:cNvGrpSpPr/>
        <p:nvPr/>
      </p:nvGrpSpPr>
      <p:grpSpPr>
        <a:xfrm>
          <a:off x="0" y="0"/>
          <a:ext cx="0" cy="0"/>
          <a:chOff x="0" y="0"/>
          <a:chExt cx="0" cy="0"/>
        </a:xfrm>
      </p:grpSpPr>
      <p:sp>
        <p:nvSpPr>
          <p:cNvPr id="2" name="Freeform 1">
            <a:extLst>
              <a:ext uri="{FF2B5EF4-FFF2-40B4-BE49-F238E27FC236}">
                <a16:creationId xmlns:a16="http://schemas.microsoft.com/office/drawing/2014/main" id="{9B064538-E1B5-B6C1-C4B2-0671259EDDB6}"/>
              </a:ext>
            </a:extLst>
          </p:cNvPr>
          <p:cNvSpPr/>
          <p:nvPr userDrawn="1"/>
        </p:nvSpPr>
        <p:spPr>
          <a:xfrm>
            <a:off x="391600" y="1650205"/>
            <a:ext cx="3423163" cy="4573986"/>
          </a:xfrm>
          <a:custGeom>
            <a:avLst/>
            <a:gdLst>
              <a:gd name="connsiteX0" fmla="*/ 3998034 w 3998034"/>
              <a:gd name="connsiteY0" fmla="*/ 0 h 4950763"/>
              <a:gd name="connsiteX1" fmla="*/ 3998034 w 3998034"/>
              <a:gd name="connsiteY1" fmla="*/ 634748 h 4950763"/>
              <a:gd name="connsiteX2" fmla="*/ 3998034 w 3998034"/>
              <a:gd name="connsiteY2" fmla="*/ 2204807 h 4950763"/>
              <a:gd name="connsiteX3" fmla="*/ 3998034 w 3998034"/>
              <a:gd name="connsiteY3" fmla="*/ 2317461 h 4950763"/>
              <a:gd name="connsiteX4" fmla="*/ 3998034 w 3998034"/>
              <a:gd name="connsiteY4" fmla="*/ 2839555 h 4950763"/>
              <a:gd name="connsiteX5" fmla="*/ 3993862 w 3998034"/>
              <a:gd name="connsiteY5" fmla="*/ 2839555 h 4950763"/>
              <a:gd name="connsiteX6" fmla="*/ 3998034 w 3998034"/>
              <a:gd name="connsiteY6" fmla="*/ 2952209 h 4950763"/>
              <a:gd name="connsiteX7" fmla="*/ 1999017 w 3998034"/>
              <a:gd name="connsiteY7" fmla="*/ 4950763 h 4950763"/>
              <a:gd name="connsiteX8" fmla="*/ 0 w 3998034"/>
              <a:gd name="connsiteY8" fmla="*/ 2952209 h 4950763"/>
              <a:gd name="connsiteX9" fmla="*/ 4172 w 3998034"/>
              <a:gd name="connsiteY9" fmla="*/ 2839555 h 4950763"/>
              <a:gd name="connsiteX10" fmla="*/ 0 w 3998034"/>
              <a:gd name="connsiteY10" fmla="*/ 2839555 h 4950763"/>
              <a:gd name="connsiteX11" fmla="*/ 0 w 3998034"/>
              <a:gd name="connsiteY11" fmla="*/ 2317461 h 4950763"/>
              <a:gd name="connsiteX12" fmla="*/ 0 w 3998034"/>
              <a:gd name="connsiteY12" fmla="*/ 2204807 h 4950763"/>
              <a:gd name="connsiteX13" fmla="*/ 0 w 3998034"/>
              <a:gd name="connsiteY13" fmla="*/ 634748 h 4950763"/>
              <a:gd name="connsiteX14" fmla="*/ 0 w 3998034"/>
              <a:gd name="connsiteY14" fmla="*/ 0 h 49507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998034" h="4950763">
                <a:moveTo>
                  <a:pt x="3998034" y="0"/>
                </a:moveTo>
                <a:lnTo>
                  <a:pt x="3998034" y="634748"/>
                </a:lnTo>
                <a:lnTo>
                  <a:pt x="3998034" y="2204807"/>
                </a:lnTo>
                <a:lnTo>
                  <a:pt x="3998034" y="2317461"/>
                </a:lnTo>
                <a:lnTo>
                  <a:pt x="3998034" y="2839555"/>
                </a:lnTo>
                <a:lnTo>
                  <a:pt x="3993862" y="2839555"/>
                </a:lnTo>
                <a:cubicBezTo>
                  <a:pt x="3998034" y="2877106"/>
                  <a:pt x="3998034" y="2914659"/>
                  <a:pt x="3998034" y="2952209"/>
                </a:cubicBezTo>
                <a:cubicBezTo>
                  <a:pt x="3998034" y="4057882"/>
                  <a:pt x="3104946" y="4950763"/>
                  <a:pt x="1999017" y="4950763"/>
                </a:cubicBezTo>
                <a:cubicBezTo>
                  <a:pt x="893090" y="4950763"/>
                  <a:pt x="0" y="4053707"/>
                  <a:pt x="0" y="2952209"/>
                </a:cubicBezTo>
                <a:cubicBezTo>
                  <a:pt x="0" y="2914659"/>
                  <a:pt x="0" y="2872934"/>
                  <a:pt x="4172" y="2839555"/>
                </a:cubicBezTo>
                <a:lnTo>
                  <a:pt x="0" y="2839555"/>
                </a:lnTo>
                <a:lnTo>
                  <a:pt x="0" y="2317461"/>
                </a:lnTo>
                <a:lnTo>
                  <a:pt x="0" y="2204807"/>
                </a:lnTo>
                <a:lnTo>
                  <a:pt x="0" y="634748"/>
                </a:lnTo>
                <a:lnTo>
                  <a:pt x="0" y="0"/>
                </a:lnTo>
                <a:close/>
              </a:path>
            </a:pathLst>
          </a:custGeom>
          <a:solidFill>
            <a:srgbClr val="5398A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r"/>
            <a:endParaRPr lang="en-US" dirty="0"/>
          </a:p>
        </p:txBody>
      </p:sp>
      <p:cxnSp>
        <p:nvCxnSpPr>
          <p:cNvPr id="6" name="Straight Connector 5">
            <a:extLst>
              <a:ext uri="{FF2B5EF4-FFF2-40B4-BE49-F238E27FC236}">
                <a16:creationId xmlns:a16="http://schemas.microsoft.com/office/drawing/2014/main" id="{CDF15AA0-BAB5-D100-8C2E-7AFCA8758823}"/>
              </a:ext>
            </a:extLst>
          </p:cNvPr>
          <p:cNvCxnSpPr>
            <a:cxnSpLocks/>
          </p:cNvCxnSpPr>
          <p:nvPr userDrawn="1"/>
        </p:nvCxnSpPr>
        <p:spPr>
          <a:xfrm>
            <a:off x="555777" y="3230134"/>
            <a:ext cx="3094808" cy="0"/>
          </a:xfrm>
          <a:prstGeom prst="line">
            <a:avLst/>
          </a:prstGeom>
          <a:ln w="22225">
            <a:solidFill>
              <a:schemeClr val="bg1"/>
            </a:solidFill>
          </a:ln>
        </p:spPr>
        <p:style>
          <a:lnRef idx="1">
            <a:schemeClr val="accent1"/>
          </a:lnRef>
          <a:fillRef idx="0">
            <a:schemeClr val="accent1"/>
          </a:fillRef>
          <a:effectRef idx="0">
            <a:schemeClr val="accent1"/>
          </a:effectRef>
          <a:fontRef idx="minor">
            <a:schemeClr val="tx1"/>
          </a:fontRef>
        </p:style>
      </p:cxnSp>
      <p:sp>
        <p:nvSpPr>
          <p:cNvPr id="7" name="Text Placeholder 32">
            <a:extLst>
              <a:ext uri="{FF2B5EF4-FFF2-40B4-BE49-F238E27FC236}">
                <a16:creationId xmlns:a16="http://schemas.microsoft.com/office/drawing/2014/main" id="{1C0A8D23-C9F8-5837-E534-6D23D7BC3CAB}"/>
              </a:ext>
            </a:extLst>
          </p:cNvPr>
          <p:cNvSpPr>
            <a:spLocks noGrp="1"/>
          </p:cNvSpPr>
          <p:nvPr>
            <p:ph type="body" sz="quarter" idx="18" hasCustomPrompt="1"/>
          </p:nvPr>
        </p:nvSpPr>
        <p:spPr>
          <a:xfrm>
            <a:off x="675021" y="3392026"/>
            <a:ext cx="1532272" cy="1049221"/>
          </a:xfrm>
          <a:prstGeom prst="rect">
            <a:avLst/>
          </a:prstGeom>
        </p:spPr>
        <p:txBody>
          <a:bodyPr anchor="t">
            <a:noAutofit/>
          </a:bodyPr>
          <a:lstStyle>
            <a:lvl1pPr marL="0" indent="0" algn="l">
              <a:lnSpc>
                <a:spcPts val="2520"/>
              </a:lnSpc>
              <a:spcBef>
                <a:spcPts val="0"/>
              </a:spcBef>
              <a:buNone/>
              <a:defRPr sz="2800" b="0"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US" dirty="0"/>
              <a:t>Title</a:t>
            </a:r>
          </a:p>
        </p:txBody>
      </p:sp>
      <p:sp>
        <p:nvSpPr>
          <p:cNvPr id="8" name="Text Placeholder 32">
            <a:extLst>
              <a:ext uri="{FF2B5EF4-FFF2-40B4-BE49-F238E27FC236}">
                <a16:creationId xmlns:a16="http://schemas.microsoft.com/office/drawing/2014/main" id="{0688FA21-E612-22B2-749C-37E325FCAF97}"/>
              </a:ext>
            </a:extLst>
          </p:cNvPr>
          <p:cNvSpPr>
            <a:spLocks noGrp="1"/>
          </p:cNvSpPr>
          <p:nvPr>
            <p:ph type="body" sz="quarter" idx="19" hasCustomPrompt="1"/>
          </p:nvPr>
        </p:nvSpPr>
        <p:spPr>
          <a:xfrm>
            <a:off x="691820" y="2457107"/>
            <a:ext cx="1197303" cy="385564"/>
          </a:xfrm>
          <a:prstGeom prst="rect">
            <a:avLst/>
          </a:prstGeom>
        </p:spPr>
        <p:txBody>
          <a:bodyPr anchor="t">
            <a:noAutofit/>
          </a:bodyPr>
          <a:lstStyle>
            <a:lvl1pPr marL="0" indent="0" algn="l">
              <a:lnSpc>
                <a:spcPct val="100000"/>
              </a:lnSpc>
              <a:spcBef>
                <a:spcPts val="0"/>
              </a:spcBef>
              <a:buNone/>
              <a:defRPr sz="4400" b="1"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01</a:t>
            </a:r>
            <a:endParaRPr lang="en-US" dirty="0"/>
          </a:p>
        </p:txBody>
      </p:sp>
      <p:sp>
        <p:nvSpPr>
          <p:cNvPr id="9" name="Picture Placeholder 100">
            <a:extLst>
              <a:ext uri="{FF2B5EF4-FFF2-40B4-BE49-F238E27FC236}">
                <a16:creationId xmlns:a16="http://schemas.microsoft.com/office/drawing/2014/main" id="{BD22B5C7-C6F0-5F54-FD85-23FAA23A6BFF}"/>
              </a:ext>
            </a:extLst>
          </p:cNvPr>
          <p:cNvSpPr>
            <a:spLocks noGrp="1"/>
          </p:cNvSpPr>
          <p:nvPr>
            <p:ph type="pic" sz="quarter" idx="10"/>
          </p:nvPr>
        </p:nvSpPr>
        <p:spPr>
          <a:xfrm>
            <a:off x="391600" y="0"/>
            <a:ext cx="3423163" cy="1945748"/>
          </a:xfrm>
          <a:custGeom>
            <a:avLst/>
            <a:gdLst>
              <a:gd name="connsiteX0" fmla="*/ 0 w 1511252"/>
              <a:gd name="connsiteY0" fmla="*/ 0 h 3351974"/>
              <a:gd name="connsiteX1" fmla="*/ 1511252 w 1511252"/>
              <a:gd name="connsiteY1" fmla="*/ 0 h 3351974"/>
              <a:gd name="connsiteX2" fmla="*/ 1511252 w 1511252"/>
              <a:gd name="connsiteY2" fmla="*/ 3351974 h 3351974"/>
              <a:gd name="connsiteX3" fmla="*/ 0 w 1511252"/>
              <a:gd name="connsiteY3" fmla="*/ 3351974 h 3351974"/>
            </a:gdLst>
            <a:ahLst/>
            <a:cxnLst>
              <a:cxn ang="0">
                <a:pos x="connsiteX0" y="connsiteY0"/>
              </a:cxn>
              <a:cxn ang="0">
                <a:pos x="connsiteX1" y="connsiteY1"/>
              </a:cxn>
              <a:cxn ang="0">
                <a:pos x="connsiteX2" y="connsiteY2"/>
              </a:cxn>
              <a:cxn ang="0">
                <a:pos x="connsiteX3" y="connsiteY3"/>
              </a:cxn>
            </a:cxnLst>
            <a:rect l="l" t="t" r="r" b="b"/>
            <a:pathLst>
              <a:path w="1511252" h="3351974">
                <a:moveTo>
                  <a:pt x="0" y="0"/>
                </a:moveTo>
                <a:lnTo>
                  <a:pt x="1511252" y="0"/>
                </a:lnTo>
                <a:lnTo>
                  <a:pt x="1511252" y="3351974"/>
                </a:lnTo>
                <a:lnTo>
                  <a:pt x="0" y="3351974"/>
                </a:lnTo>
                <a:close/>
              </a:path>
            </a:pathLst>
          </a:custGeom>
          <a:solidFill>
            <a:schemeClr val="bg1">
              <a:lumMod val="95000"/>
            </a:schemeClr>
          </a:solidFill>
        </p:spPr>
        <p:txBody>
          <a:bodyPr wrap="square">
            <a:noAutofit/>
          </a:bodyPr>
          <a:lstStyle>
            <a:lvl1pPr>
              <a:defRPr>
                <a:solidFill>
                  <a:schemeClr val="bg1">
                    <a:lumMod val="95000"/>
                  </a:schemeClr>
                </a:solidFill>
              </a:defRPr>
            </a:lvl1pPr>
          </a:lstStyle>
          <a:p>
            <a:endParaRPr lang="en-US" dirty="0"/>
          </a:p>
        </p:txBody>
      </p:sp>
      <p:sp>
        <p:nvSpPr>
          <p:cNvPr id="10" name="Text Placeholder 17">
            <a:extLst>
              <a:ext uri="{FF2B5EF4-FFF2-40B4-BE49-F238E27FC236}">
                <a16:creationId xmlns:a16="http://schemas.microsoft.com/office/drawing/2014/main" id="{040AD1CE-E860-5218-B80A-B69AF77B55A1}"/>
              </a:ext>
            </a:extLst>
          </p:cNvPr>
          <p:cNvSpPr>
            <a:spLocks noGrp="1"/>
          </p:cNvSpPr>
          <p:nvPr>
            <p:ph type="body" sz="quarter" idx="20" hasCustomPrompt="1"/>
          </p:nvPr>
        </p:nvSpPr>
        <p:spPr>
          <a:xfrm>
            <a:off x="4594468" y="2045704"/>
            <a:ext cx="6961476" cy="3849918"/>
          </a:xfrm>
          <a:prstGeom prst="rect">
            <a:avLst/>
          </a:prstGeom>
        </p:spPr>
        <p:txBody>
          <a:bodyPr/>
          <a:lstStyle>
            <a:lvl1pPr algn="l">
              <a:buNone/>
              <a:defRPr sz="2400" b="0" i="0" spc="0">
                <a:solidFill>
                  <a:srgbClr val="404040"/>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Click to type…</a:t>
            </a:r>
            <a:endParaRPr lang="en-US" dirty="0"/>
          </a:p>
        </p:txBody>
      </p:sp>
      <p:sp>
        <p:nvSpPr>
          <p:cNvPr id="11" name="Text Placeholder 23">
            <a:extLst>
              <a:ext uri="{FF2B5EF4-FFF2-40B4-BE49-F238E27FC236}">
                <a16:creationId xmlns:a16="http://schemas.microsoft.com/office/drawing/2014/main" id="{E77A2991-6E04-5086-DE80-DB9682314BAF}"/>
              </a:ext>
            </a:extLst>
          </p:cNvPr>
          <p:cNvSpPr>
            <a:spLocks noGrp="1"/>
          </p:cNvSpPr>
          <p:nvPr>
            <p:ph type="body" sz="quarter" idx="16" hasCustomPrompt="1"/>
          </p:nvPr>
        </p:nvSpPr>
        <p:spPr>
          <a:xfrm>
            <a:off x="4594469" y="761603"/>
            <a:ext cx="6961476" cy="803654"/>
          </a:xfrm>
          <a:prstGeom prst="rect">
            <a:avLst/>
          </a:prstGeom>
        </p:spPr>
        <p:txBody>
          <a:bodyPr>
            <a:noAutofit/>
          </a:bodyPr>
          <a:lstStyle>
            <a:lvl1pPr marL="0" indent="0" algn="l">
              <a:buNone/>
              <a:defRPr sz="3600" b="1" i="0">
                <a:solidFill>
                  <a:srgbClr val="404040"/>
                </a:solidFill>
                <a:latin typeface="+mn-lt"/>
              </a:defRPr>
            </a:lvl1pPr>
          </a:lstStyle>
          <a:p>
            <a:pPr lvl="0"/>
            <a:r>
              <a:rPr lang="en-US" dirty="0"/>
              <a:t>Heading</a:t>
            </a:r>
          </a:p>
        </p:txBody>
      </p:sp>
    </p:spTree>
    <p:extLst>
      <p:ext uri="{BB962C8B-B14F-4D97-AF65-F5344CB8AC3E}">
        <p14:creationId xmlns:p14="http://schemas.microsoft.com/office/powerpoint/2010/main" val="492094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Photo/Text Slide 02">
    <p:spTree>
      <p:nvGrpSpPr>
        <p:cNvPr id="1" name=""/>
        <p:cNvGrpSpPr/>
        <p:nvPr/>
      </p:nvGrpSpPr>
      <p:grpSpPr>
        <a:xfrm>
          <a:off x="0" y="0"/>
          <a:ext cx="0" cy="0"/>
          <a:chOff x="0" y="0"/>
          <a:chExt cx="0" cy="0"/>
        </a:xfrm>
      </p:grpSpPr>
      <p:sp>
        <p:nvSpPr>
          <p:cNvPr id="19" name="Freeform 18">
            <a:extLst>
              <a:ext uri="{FF2B5EF4-FFF2-40B4-BE49-F238E27FC236}">
                <a16:creationId xmlns:a16="http://schemas.microsoft.com/office/drawing/2014/main" id="{22FF2704-C378-5558-979D-1005C48FBF15}"/>
              </a:ext>
            </a:extLst>
          </p:cNvPr>
          <p:cNvSpPr/>
          <p:nvPr userDrawn="1"/>
        </p:nvSpPr>
        <p:spPr>
          <a:xfrm>
            <a:off x="0" y="532521"/>
            <a:ext cx="4276589" cy="3026366"/>
          </a:xfrm>
          <a:custGeom>
            <a:avLst/>
            <a:gdLst>
              <a:gd name="connsiteX0" fmla="*/ 0 w 4276589"/>
              <a:gd name="connsiteY0" fmla="*/ 0 h 3026366"/>
              <a:gd name="connsiteX1" fmla="*/ 2678481 w 4276589"/>
              <a:gd name="connsiteY1" fmla="*/ 0 h 3026366"/>
              <a:gd name="connsiteX2" fmla="*/ 2678481 w 4276589"/>
              <a:gd name="connsiteY2" fmla="*/ 3158 h 3026366"/>
              <a:gd name="connsiteX3" fmla="*/ 2763756 w 4276589"/>
              <a:gd name="connsiteY3" fmla="*/ 0 h 3026366"/>
              <a:gd name="connsiteX4" fmla="*/ 4276589 w 4276589"/>
              <a:gd name="connsiteY4" fmla="*/ 1513183 h 3026366"/>
              <a:gd name="connsiteX5" fmla="*/ 2763756 w 4276589"/>
              <a:gd name="connsiteY5" fmla="*/ 3026366 h 3026366"/>
              <a:gd name="connsiteX6" fmla="*/ 2678480 w 4276589"/>
              <a:gd name="connsiteY6" fmla="*/ 3023207 h 3026366"/>
              <a:gd name="connsiteX7" fmla="*/ 2678480 w 4276589"/>
              <a:gd name="connsiteY7" fmla="*/ 3026366 h 3026366"/>
              <a:gd name="connsiteX8" fmla="*/ 0 w 4276589"/>
              <a:gd name="connsiteY8" fmla="*/ 3026366 h 3026366"/>
              <a:gd name="connsiteX9" fmla="*/ 0 w 4276589"/>
              <a:gd name="connsiteY9" fmla="*/ 0 h 30263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276589" h="3026366">
                <a:moveTo>
                  <a:pt x="0" y="0"/>
                </a:moveTo>
                <a:lnTo>
                  <a:pt x="2678481" y="0"/>
                </a:lnTo>
                <a:lnTo>
                  <a:pt x="2678481" y="3158"/>
                </a:lnTo>
                <a:cubicBezTo>
                  <a:pt x="2706906" y="0"/>
                  <a:pt x="2735331" y="0"/>
                  <a:pt x="2763756" y="0"/>
                </a:cubicBezTo>
                <a:cubicBezTo>
                  <a:pt x="3600710" y="0"/>
                  <a:pt x="4276589" y="676035"/>
                  <a:pt x="4276589" y="1513183"/>
                </a:cubicBezTo>
                <a:cubicBezTo>
                  <a:pt x="4276589" y="2350329"/>
                  <a:pt x="3597550" y="3026366"/>
                  <a:pt x="2763756" y="3026366"/>
                </a:cubicBezTo>
                <a:cubicBezTo>
                  <a:pt x="2735331" y="3026366"/>
                  <a:pt x="2703746" y="3026366"/>
                  <a:pt x="2678480" y="3023207"/>
                </a:cubicBezTo>
                <a:lnTo>
                  <a:pt x="2678480" y="3026366"/>
                </a:lnTo>
                <a:lnTo>
                  <a:pt x="0" y="3026366"/>
                </a:lnTo>
                <a:lnTo>
                  <a:pt x="0" y="0"/>
                </a:lnTo>
                <a:close/>
              </a:path>
            </a:pathLst>
          </a:custGeom>
          <a:solidFill>
            <a:srgbClr val="84C245"/>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cxnSp>
        <p:nvCxnSpPr>
          <p:cNvPr id="4" name="Straight Connector 3">
            <a:extLst>
              <a:ext uri="{FF2B5EF4-FFF2-40B4-BE49-F238E27FC236}">
                <a16:creationId xmlns:a16="http://schemas.microsoft.com/office/drawing/2014/main" id="{8682A768-596E-926A-09FA-062AB27CC961}"/>
              </a:ext>
            </a:extLst>
          </p:cNvPr>
          <p:cNvCxnSpPr>
            <a:cxnSpLocks/>
          </p:cNvCxnSpPr>
          <p:nvPr userDrawn="1"/>
        </p:nvCxnSpPr>
        <p:spPr>
          <a:xfrm>
            <a:off x="408890" y="1714806"/>
            <a:ext cx="3094808" cy="0"/>
          </a:xfrm>
          <a:prstGeom prst="line">
            <a:avLst/>
          </a:prstGeom>
          <a:ln w="22225">
            <a:solidFill>
              <a:schemeClr val="bg1"/>
            </a:solidFill>
          </a:ln>
        </p:spPr>
        <p:style>
          <a:lnRef idx="1">
            <a:schemeClr val="accent1"/>
          </a:lnRef>
          <a:fillRef idx="0">
            <a:schemeClr val="accent1"/>
          </a:fillRef>
          <a:effectRef idx="0">
            <a:schemeClr val="accent1"/>
          </a:effectRef>
          <a:fontRef idx="minor">
            <a:schemeClr val="tx1"/>
          </a:fontRef>
        </p:style>
      </p:cxnSp>
      <p:sp>
        <p:nvSpPr>
          <p:cNvPr id="5" name="Text Placeholder 32">
            <a:extLst>
              <a:ext uri="{FF2B5EF4-FFF2-40B4-BE49-F238E27FC236}">
                <a16:creationId xmlns:a16="http://schemas.microsoft.com/office/drawing/2014/main" id="{E06DCB65-F86B-8EF8-CB2F-74148F949118}"/>
              </a:ext>
            </a:extLst>
          </p:cNvPr>
          <p:cNvSpPr>
            <a:spLocks noGrp="1"/>
          </p:cNvSpPr>
          <p:nvPr>
            <p:ph type="body" sz="quarter" idx="18" hasCustomPrompt="1"/>
          </p:nvPr>
        </p:nvSpPr>
        <p:spPr>
          <a:xfrm>
            <a:off x="528134" y="1876698"/>
            <a:ext cx="1532272" cy="1049221"/>
          </a:xfrm>
          <a:prstGeom prst="rect">
            <a:avLst/>
          </a:prstGeom>
        </p:spPr>
        <p:txBody>
          <a:bodyPr anchor="t">
            <a:noAutofit/>
          </a:bodyPr>
          <a:lstStyle>
            <a:lvl1pPr marL="0" indent="0" algn="l">
              <a:lnSpc>
                <a:spcPts val="2520"/>
              </a:lnSpc>
              <a:spcBef>
                <a:spcPts val="0"/>
              </a:spcBef>
              <a:buNone/>
              <a:defRPr sz="2800" b="0"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US" dirty="0"/>
              <a:t>Title</a:t>
            </a:r>
          </a:p>
        </p:txBody>
      </p:sp>
      <p:sp>
        <p:nvSpPr>
          <p:cNvPr id="6" name="Text Placeholder 32">
            <a:extLst>
              <a:ext uri="{FF2B5EF4-FFF2-40B4-BE49-F238E27FC236}">
                <a16:creationId xmlns:a16="http://schemas.microsoft.com/office/drawing/2014/main" id="{95C6EC98-A69C-9FBE-FA7B-5905557F792C}"/>
              </a:ext>
            </a:extLst>
          </p:cNvPr>
          <p:cNvSpPr>
            <a:spLocks noGrp="1"/>
          </p:cNvSpPr>
          <p:nvPr>
            <p:ph type="body" sz="quarter" idx="19" hasCustomPrompt="1"/>
          </p:nvPr>
        </p:nvSpPr>
        <p:spPr>
          <a:xfrm>
            <a:off x="544933" y="941779"/>
            <a:ext cx="1197303" cy="385564"/>
          </a:xfrm>
          <a:prstGeom prst="rect">
            <a:avLst/>
          </a:prstGeom>
        </p:spPr>
        <p:txBody>
          <a:bodyPr anchor="t">
            <a:noAutofit/>
          </a:bodyPr>
          <a:lstStyle>
            <a:lvl1pPr marL="0" indent="0" algn="l">
              <a:lnSpc>
                <a:spcPct val="100000"/>
              </a:lnSpc>
              <a:spcBef>
                <a:spcPts val="0"/>
              </a:spcBef>
              <a:buNone/>
              <a:defRPr sz="4400" b="1"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01</a:t>
            </a:r>
            <a:endParaRPr lang="en-US" dirty="0"/>
          </a:p>
        </p:txBody>
      </p:sp>
      <p:sp>
        <p:nvSpPr>
          <p:cNvPr id="13" name="Text Placeholder 17">
            <a:extLst>
              <a:ext uri="{FF2B5EF4-FFF2-40B4-BE49-F238E27FC236}">
                <a16:creationId xmlns:a16="http://schemas.microsoft.com/office/drawing/2014/main" id="{1A631662-8519-989C-B3B4-0791084D2B49}"/>
              </a:ext>
            </a:extLst>
          </p:cNvPr>
          <p:cNvSpPr>
            <a:spLocks noGrp="1"/>
          </p:cNvSpPr>
          <p:nvPr>
            <p:ph type="body" sz="quarter" idx="20" hasCustomPrompt="1"/>
          </p:nvPr>
        </p:nvSpPr>
        <p:spPr>
          <a:xfrm>
            <a:off x="4594468" y="2045704"/>
            <a:ext cx="6961476" cy="3849918"/>
          </a:xfrm>
          <a:prstGeom prst="rect">
            <a:avLst/>
          </a:prstGeom>
        </p:spPr>
        <p:txBody>
          <a:bodyPr/>
          <a:lstStyle>
            <a:lvl1pPr algn="l">
              <a:buNone/>
              <a:defRPr sz="2400" b="0" i="0" spc="0">
                <a:solidFill>
                  <a:srgbClr val="404040"/>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Click to type…</a:t>
            </a:r>
            <a:endParaRPr lang="en-US" dirty="0"/>
          </a:p>
        </p:txBody>
      </p:sp>
      <p:sp>
        <p:nvSpPr>
          <p:cNvPr id="16" name="Text Placeholder 23">
            <a:extLst>
              <a:ext uri="{FF2B5EF4-FFF2-40B4-BE49-F238E27FC236}">
                <a16:creationId xmlns:a16="http://schemas.microsoft.com/office/drawing/2014/main" id="{3ABD5442-0672-6B8D-6135-3A7BAA41A486}"/>
              </a:ext>
            </a:extLst>
          </p:cNvPr>
          <p:cNvSpPr>
            <a:spLocks noGrp="1"/>
          </p:cNvSpPr>
          <p:nvPr>
            <p:ph type="body" sz="quarter" idx="16" hasCustomPrompt="1"/>
          </p:nvPr>
        </p:nvSpPr>
        <p:spPr>
          <a:xfrm>
            <a:off x="4594469" y="761603"/>
            <a:ext cx="6961476" cy="803654"/>
          </a:xfrm>
          <a:prstGeom prst="rect">
            <a:avLst/>
          </a:prstGeom>
        </p:spPr>
        <p:txBody>
          <a:bodyPr>
            <a:noAutofit/>
          </a:bodyPr>
          <a:lstStyle>
            <a:lvl1pPr marL="0" indent="0" algn="l">
              <a:buNone/>
              <a:defRPr sz="3600" b="1" i="0">
                <a:solidFill>
                  <a:srgbClr val="404040"/>
                </a:solidFill>
                <a:latin typeface="+mn-lt"/>
              </a:defRPr>
            </a:lvl1pPr>
          </a:lstStyle>
          <a:p>
            <a:pPr lvl="0"/>
            <a:r>
              <a:rPr lang="en-US" dirty="0"/>
              <a:t>Heading</a:t>
            </a:r>
          </a:p>
        </p:txBody>
      </p:sp>
    </p:spTree>
    <p:extLst>
      <p:ext uri="{BB962C8B-B14F-4D97-AF65-F5344CB8AC3E}">
        <p14:creationId xmlns:p14="http://schemas.microsoft.com/office/powerpoint/2010/main" val="4191051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Photo/Text Slide 03">
    <p:spTree>
      <p:nvGrpSpPr>
        <p:cNvPr id="1" name=""/>
        <p:cNvGrpSpPr/>
        <p:nvPr/>
      </p:nvGrpSpPr>
      <p:grpSpPr>
        <a:xfrm>
          <a:off x="0" y="0"/>
          <a:ext cx="0" cy="0"/>
          <a:chOff x="0" y="0"/>
          <a:chExt cx="0" cy="0"/>
        </a:xfrm>
      </p:grpSpPr>
      <p:sp>
        <p:nvSpPr>
          <p:cNvPr id="2" name="Freeform 1">
            <a:extLst>
              <a:ext uri="{FF2B5EF4-FFF2-40B4-BE49-F238E27FC236}">
                <a16:creationId xmlns:a16="http://schemas.microsoft.com/office/drawing/2014/main" id="{90A762DC-C1C5-4617-87D3-4AC57CCD90EA}"/>
              </a:ext>
            </a:extLst>
          </p:cNvPr>
          <p:cNvSpPr/>
          <p:nvPr userDrawn="1"/>
        </p:nvSpPr>
        <p:spPr>
          <a:xfrm rot="16200000">
            <a:off x="726440" y="2939340"/>
            <a:ext cx="2792171" cy="4245051"/>
          </a:xfrm>
          <a:custGeom>
            <a:avLst/>
            <a:gdLst>
              <a:gd name="connsiteX0" fmla="*/ 2580643 w 2580643"/>
              <a:gd name="connsiteY0" fmla="*/ 0 h 3923456"/>
              <a:gd name="connsiteX1" fmla="*/ 2580643 w 2580643"/>
              <a:gd name="connsiteY1" fmla="*/ 2560718 h 3923456"/>
              <a:gd name="connsiteX2" fmla="*/ 2577950 w 2580643"/>
              <a:gd name="connsiteY2" fmla="*/ 2560718 h 3923456"/>
              <a:gd name="connsiteX3" fmla="*/ 2580643 w 2580643"/>
              <a:gd name="connsiteY3" fmla="*/ 2633433 h 3923456"/>
              <a:gd name="connsiteX4" fmla="*/ 1290321 w 2580643"/>
              <a:gd name="connsiteY4" fmla="*/ 3923456 h 3923456"/>
              <a:gd name="connsiteX5" fmla="*/ 0 w 2580643"/>
              <a:gd name="connsiteY5" fmla="*/ 2633433 h 3923456"/>
              <a:gd name="connsiteX6" fmla="*/ 2693 w 2580643"/>
              <a:gd name="connsiteY6" fmla="*/ 2560717 h 3923456"/>
              <a:gd name="connsiteX7" fmla="*/ 0 w 2580643"/>
              <a:gd name="connsiteY7" fmla="*/ 2560717 h 3923456"/>
              <a:gd name="connsiteX8" fmla="*/ 0 w 2580643"/>
              <a:gd name="connsiteY8" fmla="*/ 0 h 39234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80643" h="3923456">
                <a:moveTo>
                  <a:pt x="2580643" y="0"/>
                </a:moveTo>
                <a:lnTo>
                  <a:pt x="2580643" y="2560718"/>
                </a:lnTo>
                <a:lnTo>
                  <a:pt x="2577950" y="2560718"/>
                </a:lnTo>
                <a:cubicBezTo>
                  <a:pt x="2580643" y="2584956"/>
                  <a:pt x="2580643" y="2609195"/>
                  <a:pt x="2580643" y="2633433"/>
                </a:cubicBezTo>
                <a:cubicBezTo>
                  <a:pt x="2580643" y="3347121"/>
                  <a:pt x="2004174" y="3923456"/>
                  <a:pt x="1290321" y="3923456"/>
                </a:cubicBezTo>
                <a:cubicBezTo>
                  <a:pt x="576470" y="3923456"/>
                  <a:pt x="0" y="3344426"/>
                  <a:pt x="0" y="2633433"/>
                </a:cubicBezTo>
                <a:cubicBezTo>
                  <a:pt x="0" y="2609195"/>
                  <a:pt x="0" y="2582262"/>
                  <a:pt x="2693" y="2560717"/>
                </a:cubicBezTo>
                <a:lnTo>
                  <a:pt x="0" y="2560717"/>
                </a:lnTo>
                <a:lnTo>
                  <a:pt x="0" y="0"/>
                </a:lnTo>
                <a:close/>
              </a:path>
            </a:pathLst>
          </a:custGeom>
          <a:solidFill>
            <a:srgbClr val="1F8E47"/>
          </a:solidFill>
          <a:ln w="15768" cap="flat">
            <a:noFill/>
            <a:prstDash val="solid"/>
            <a:miter/>
          </a:ln>
        </p:spPr>
        <p:txBody>
          <a:bodyPr wrap="square" rtlCol="0" anchor="ctr">
            <a:noAutofit/>
          </a:bodyPr>
          <a:lstStyle/>
          <a:p>
            <a:endParaRPr lang="en-US" dirty="0">
              <a:latin typeface="Calibri" panose="020F0502020204030204" pitchFamily="34" charset="0"/>
              <a:cs typeface="Calibri" panose="020F0502020204030204" pitchFamily="34" charset="0"/>
            </a:endParaRPr>
          </a:p>
        </p:txBody>
      </p:sp>
      <p:sp>
        <p:nvSpPr>
          <p:cNvPr id="3" name="Picture Placeholder 18">
            <a:extLst>
              <a:ext uri="{FF2B5EF4-FFF2-40B4-BE49-F238E27FC236}">
                <a16:creationId xmlns:a16="http://schemas.microsoft.com/office/drawing/2014/main" id="{DD08D66B-0AD5-663D-D808-6F1607225658}"/>
              </a:ext>
            </a:extLst>
          </p:cNvPr>
          <p:cNvSpPr>
            <a:spLocks noGrp="1"/>
          </p:cNvSpPr>
          <p:nvPr>
            <p:ph type="pic" sz="quarter" idx="34"/>
          </p:nvPr>
        </p:nvSpPr>
        <p:spPr>
          <a:xfrm>
            <a:off x="35665" y="242889"/>
            <a:ext cx="7575621" cy="4331221"/>
          </a:xfrm>
          <a:custGeom>
            <a:avLst/>
            <a:gdLst>
              <a:gd name="connsiteX0" fmla="*/ 0 w 7001712"/>
              <a:gd name="connsiteY0" fmla="*/ 0 h 4003099"/>
              <a:gd name="connsiteX1" fmla="*/ 4887830 w 7001712"/>
              <a:gd name="connsiteY1" fmla="*/ 0 h 4003099"/>
              <a:gd name="connsiteX2" fmla="*/ 4887830 w 7001712"/>
              <a:gd name="connsiteY2" fmla="*/ 4177 h 4003099"/>
              <a:gd name="connsiteX3" fmla="*/ 5000626 w 7001712"/>
              <a:gd name="connsiteY3" fmla="*/ 0 h 4003099"/>
              <a:gd name="connsiteX4" fmla="*/ 7001712 w 7001712"/>
              <a:gd name="connsiteY4" fmla="*/ 2001549 h 4003099"/>
              <a:gd name="connsiteX5" fmla="*/ 5000626 w 7001712"/>
              <a:gd name="connsiteY5" fmla="*/ 4003099 h 4003099"/>
              <a:gd name="connsiteX6" fmla="*/ 4887830 w 7001712"/>
              <a:gd name="connsiteY6" fmla="*/ 3998921 h 4003099"/>
              <a:gd name="connsiteX7" fmla="*/ 4887830 w 7001712"/>
              <a:gd name="connsiteY7" fmla="*/ 4003099 h 4003099"/>
              <a:gd name="connsiteX8" fmla="*/ 3812422 w 7001712"/>
              <a:gd name="connsiteY8" fmla="*/ 4003099 h 4003099"/>
              <a:gd name="connsiteX9" fmla="*/ 3786583 w 7001712"/>
              <a:gd name="connsiteY9" fmla="*/ 3932337 h 4003099"/>
              <a:gd name="connsiteX10" fmla="*/ 2597764 w 7001712"/>
              <a:gd name="connsiteY10" fmla="*/ 3144785 h 4003099"/>
              <a:gd name="connsiteX11" fmla="*/ 2525049 w 7001712"/>
              <a:gd name="connsiteY11" fmla="*/ 3147478 h 4003099"/>
              <a:gd name="connsiteX12" fmla="*/ 2525049 w 7001712"/>
              <a:gd name="connsiteY12" fmla="*/ 3144785 h 4003099"/>
              <a:gd name="connsiteX13" fmla="*/ 0 w 7001712"/>
              <a:gd name="connsiteY13" fmla="*/ 3144785 h 40030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001712" h="4003099">
                <a:moveTo>
                  <a:pt x="0" y="0"/>
                </a:moveTo>
                <a:lnTo>
                  <a:pt x="4887830" y="0"/>
                </a:lnTo>
                <a:lnTo>
                  <a:pt x="4887830" y="4177"/>
                </a:lnTo>
                <a:cubicBezTo>
                  <a:pt x="4925428" y="0"/>
                  <a:pt x="4963028" y="0"/>
                  <a:pt x="5000626" y="0"/>
                </a:cubicBezTo>
                <a:cubicBezTo>
                  <a:pt x="6107700" y="0"/>
                  <a:pt x="7001712" y="894219"/>
                  <a:pt x="7001712" y="2001549"/>
                </a:cubicBezTo>
                <a:cubicBezTo>
                  <a:pt x="7001712" y="3108877"/>
                  <a:pt x="6103520" y="4003099"/>
                  <a:pt x="5000626" y="4003099"/>
                </a:cubicBezTo>
                <a:cubicBezTo>
                  <a:pt x="4963028" y="4003099"/>
                  <a:pt x="4921250" y="4003099"/>
                  <a:pt x="4887830" y="3998921"/>
                </a:cubicBezTo>
                <a:lnTo>
                  <a:pt x="4887830" y="4003099"/>
                </a:lnTo>
                <a:lnTo>
                  <a:pt x="3812422" y="4003099"/>
                </a:lnTo>
                <a:lnTo>
                  <a:pt x="3786583" y="3932337"/>
                </a:lnTo>
                <a:cubicBezTo>
                  <a:pt x="3591035" y="3469048"/>
                  <a:pt x="3133030" y="3144785"/>
                  <a:pt x="2597764" y="3144785"/>
                </a:cubicBezTo>
                <a:cubicBezTo>
                  <a:pt x="2573526" y="3144785"/>
                  <a:pt x="2549287" y="3144785"/>
                  <a:pt x="2525049" y="3147478"/>
                </a:cubicBezTo>
                <a:lnTo>
                  <a:pt x="2525049" y="3144785"/>
                </a:lnTo>
                <a:lnTo>
                  <a:pt x="0" y="3144785"/>
                </a:lnTo>
                <a:close/>
              </a:path>
            </a:pathLst>
          </a:custGeom>
          <a:solidFill>
            <a:schemeClr val="bg1">
              <a:lumMod val="95000"/>
            </a:schemeClr>
          </a:solidFill>
        </p:spPr>
        <p:txBody>
          <a:bodyPr wrap="square" anchor="ctr">
            <a:noAutofit/>
          </a:bodyPr>
          <a:lstStyle>
            <a:lvl1pPr algn="ctr">
              <a:defRPr>
                <a:solidFill>
                  <a:schemeClr val="bg1">
                    <a:lumMod val="95000"/>
                  </a:schemeClr>
                </a:solidFill>
              </a:defRPr>
            </a:lvl1pPr>
          </a:lstStyle>
          <a:p>
            <a:endParaRPr lang="en-US"/>
          </a:p>
        </p:txBody>
      </p:sp>
      <p:cxnSp>
        <p:nvCxnSpPr>
          <p:cNvPr id="4" name="Straight Connector 3">
            <a:extLst>
              <a:ext uri="{FF2B5EF4-FFF2-40B4-BE49-F238E27FC236}">
                <a16:creationId xmlns:a16="http://schemas.microsoft.com/office/drawing/2014/main" id="{E787CB57-5C99-222D-D409-94817E1736D1}"/>
              </a:ext>
            </a:extLst>
          </p:cNvPr>
          <p:cNvCxnSpPr>
            <a:cxnSpLocks/>
          </p:cNvCxnSpPr>
          <p:nvPr userDrawn="1"/>
        </p:nvCxnSpPr>
        <p:spPr>
          <a:xfrm>
            <a:off x="480327" y="4758044"/>
            <a:ext cx="3094808" cy="0"/>
          </a:xfrm>
          <a:prstGeom prst="line">
            <a:avLst/>
          </a:prstGeom>
          <a:ln w="22225">
            <a:solidFill>
              <a:schemeClr val="bg1"/>
            </a:solidFill>
          </a:ln>
        </p:spPr>
        <p:style>
          <a:lnRef idx="1">
            <a:schemeClr val="accent1"/>
          </a:lnRef>
          <a:fillRef idx="0">
            <a:schemeClr val="accent1"/>
          </a:fillRef>
          <a:effectRef idx="0">
            <a:schemeClr val="accent1"/>
          </a:effectRef>
          <a:fontRef idx="minor">
            <a:schemeClr val="tx1"/>
          </a:fontRef>
        </p:style>
      </p:cxnSp>
      <p:sp>
        <p:nvSpPr>
          <p:cNvPr id="5" name="Text Placeholder 32">
            <a:extLst>
              <a:ext uri="{FF2B5EF4-FFF2-40B4-BE49-F238E27FC236}">
                <a16:creationId xmlns:a16="http://schemas.microsoft.com/office/drawing/2014/main" id="{A87FE47C-12D9-1039-A0FD-603B1E773FD2}"/>
              </a:ext>
            </a:extLst>
          </p:cNvPr>
          <p:cNvSpPr>
            <a:spLocks noGrp="1"/>
          </p:cNvSpPr>
          <p:nvPr>
            <p:ph type="body" sz="quarter" idx="18" hasCustomPrompt="1"/>
          </p:nvPr>
        </p:nvSpPr>
        <p:spPr>
          <a:xfrm>
            <a:off x="599571" y="4919936"/>
            <a:ext cx="1532272" cy="1049221"/>
          </a:xfrm>
          <a:prstGeom prst="rect">
            <a:avLst/>
          </a:prstGeom>
        </p:spPr>
        <p:txBody>
          <a:bodyPr anchor="t">
            <a:noAutofit/>
          </a:bodyPr>
          <a:lstStyle>
            <a:lvl1pPr marL="0" indent="0" algn="l">
              <a:lnSpc>
                <a:spcPts val="2520"/>
              </a:lnSpc>
              <a:spcBef>
                <a:spcPts val="0"/>
              </a:spcBef>
              <a:buNone/>
              <a:defRPr sz="2800" b="0"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US" dirty="0"/>
              <a:t>Title</a:t>
            </a:r>
          </a:p>
        </p:txBody>
      </p:sp>
      <p:sp>
        <p:nvSpPr>
          <p:cNvPr id="6" name="Text Placeholder 32">
            <a:extLst>
              <a:ext uri="{FF2B5EF4-FFF2-40B4-BE49-F238E27FC236}">
                <a16:creationId xmlns:a16="http://schemas.microsoft.com/office/drawing/2014/main" id="{BF79257D-7DC8-49E5-8ACE-00A39FD8C2B0}"/>
              </a:ext>
            </a:extLst>
          </p:cNvPr>
          <p:cNvSpPr>
            <a:spLocks noGrp="1"/>
          </p:cNvSpPr>
          <p:nvPr>
            <p:ph type="body" sz="quarter" idx="19" hasCustomPrompt="1"/>
          </p:nvPr>
        </p:nvSpPr>
        <p:spPr>
          <a:xfrm>
            <a:off x="616370" y="3985017"/>
            <a:ext cx="1197303" cy="385564"/>
          </a:xfrm>
          <a:prstGeom prst="rect">
            <a:avLst/>
          </a:prstGeom>
        </p:spPr>
        <p:txBody>
          <a:bodyPr anchor="t">
            <a:noAutofit/>
          </a:bodyPr>
          <a:lstStyle>
            <a:lvl1pPr marL="0" indent="0" algn="l">
              <a:lnSpc>
                <a:spcPct val="100000"/>
              </a:lnSpc>
              <a:spcBef>
                <a:spcPts val="0"/>
              </a:spcBef>
              <a:buNone/>
              <a:defRPr sz="4400" b="1"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01</a:t>
            </a:r>
            <a:endParaRPr lang="en-US" dirty="0"/>
          </a:p>
        </p:txBody>
      </p:sp>
      <p:sp>
        <p:nvSpPr>
          <p:cNvPr id="7" name="Text Placeholder 17">
            <a:extLst>
              <a:ext uri="{FF2B5EF4-FFF2-40B4-BE49-F238E27FC236}">
                <a16:creationId xmlns:a16="http://schemas.microsoft.com/office/drawing/2014/main" id="{AB8172D5-0BBA-D0E6-8E31-AF267F209A50}"/>
              </a:ext>
            </a:extLst>
          </p:cNvPr>
          <p:cNvSpPr>
            <a:spLocks noGrp="1"/>
          </p:cNvSpPr>
          <p:nvPr>
            <p:ph type="body" sz="quarter" idx="20" hasCustomPrompt="1"/>
          </p:nvPr>
        </p:nvSpPr>
        <p:spPr>
          <a:xfrm>
            <a:off x="7946950" y="642939"/>
            <a:ext cx="3608993" cy="5453458"/>
          </a:xfrm>
          <a:prstGeom prst="rect">
            <a:avLst/>
          </a:prstGeom>
        </p:spPr>
        <p:txBody>
          <a:bodyPr/>
          <a:lstStyle>
            <a:lvl1pPr algn="l">
              <a:buNone/>
              <a:defRPr sz="2400" b="0" i="0" spc="0">
                <a:solidFill>
                  <a:srgbClr val="404040"/>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Click to type…</a:t>
            </a:r>
            <a:endParaRPr lang="en-US" dirty="0"/>
          </a:p>
        </p:txBody>
      </p:sp>
    </p:spTree>
    <p:extLst>
      <p:ext uri="{BB962C8B-B14F-4D97-AF65-F5344CB8AC3E}">
        <p14:creationId xmlns:p14="http://schemas.microsoft.com/office/powerpoint/2010/main" val="48060243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Photo/Text Slide 04">
    <p:spTree>
      <p:nvGrpSpPr>
        <p:cNvPr id="1" name=""/>
        <p:cNvGrpSpPr/>
        <p:nvPr/>
      </p:nvGrpSpPr>
      <p:grpSpPr>
        <a:xfrm>
          <a:off x="0" y="0"/>
          <a:ext cx="0" cy="0"/>
          <a:chOff x="0" y="0"/>
          <a:chExt cx="0" cy="0"/>
        </a:xfrm>
      </p:grpSpPr>
      <p:sp>
        <p:nvSpPr>
          <p:cNvPr id="2" name="Freeform 1">
            <a:extLst>
              <a:ext uri="{FF2B5EF4-FFF2-40B4-BE49-F238E27FC236}">
                <a16:creationId xmlns:a16="http://schemas.microsoft.com/office/drawing/2014/main" id="{90A762DC-C1C5-4617-87D3-4AC57CCD90EA}"/>
              </a:ext>
            </a:extLst>
          </p:cNvPr>
          <p:cNvSpPr/>
          <p:nvPr userDrawn="1"/>
        </p:nvSpPr>
        <p:spPr>
          <a:xfrm rot="5400000">
            <a:off x="8185276" y="-436800"/>
            <a:ext cx="3179510" cy="4833938"/>
          </a:xfrm>
          <a:custGeom>
            <a:avLst/>
            <a:gdLst>
              <a:gd name="connsiteX0" fmla="*/ 2580643 w 2580643"/>
              <a:gd name="connsiteY0" fmla="*/ 0 h 3923456"/>
              <a:gd name="connsiteX1" fmla="*/ 2580643 w 2580643"/>
              <a:gd name="connsiteY1" fmla="*/ 2560718 h 3923456"/>
              <a:gd name="connsiteX2" fmla="*/ 2577950 w 2580643"/>
              <a:gd name="connsiteY2" fmla="*/ 2560718 h 3923456"/>
              <a:gd name="connsiteX3" fmla="*/ 2580643 w 2580643"/>
              <a:gd name="connsiteY3" fmla="*/ 2633433 h 3923456"/>
              <a:gd name="connsiteX4" fmla="*/ 1290321 w 2580643"/>
              <a:gd name="connsiteY4" fmla="*/ 3923456 h 3923456"/>
              <a:gd name="connsiteX5" fmla="*/ 0 w 2580643"/>
              <a:gd name="connsiteY5" fmla="*/ 2633433 h 3923456"/>
              <a:gd name="connsiteX6" fmla="*/ 2693 w 2580643"/>
              <a:gd name="connsiteY6" fmla="*/ 2560717 h 3923456"/>
              <a:gd name="connsiteX7" fmla="*/ 0 w 2580643"/>
              <a:gd name="connsiteY7" fmla="*/ 2560717 h 3923456"/>
              <a:gd name="connsiteX8" fmla="*/ 0 w 2580643"/>
              <a:gd name="connsiteY8" fmla="*/ 0 h 39234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80643" h="3923456">
                <a:moveTo>
                  <a:pt x="2580643" y="0"/>
                </a:moveTo>
                <a:lnTo>
                  <a:pt x="2580643" y="2560718"/>
                </a:lnTo>
                <a:lnTo>
                  <a:pt x="2577950" y="2560718"/>
                </a:lnTo>
                <a:cubicBezTo>
                  <a:pt x="2580643" y="2584956"/>
                  <a:pt x="2580643" y="2609195"/>
                  <a:pt x="2580643" y="2633433"/>
                </a:cubicBezTo>
                <a:cubicBezTo>
                  <a:pt x="2580643" y="3347121"/>
                  <a:pt x="2004174" y="3923456"/>
                  <a:pt x="1290321" y="3923456"/>
                </a:cubicBezTo>
                <a:cubicBezTo>
                  <a:pt x="576470" y="3923456"/>
                  <a:pt x="0" y="3344426"/>
                  <a:pt x="0" y="2633433"/>
                </a:cubicBezTo>
                <a:cubicBezTo>
                  <a:pt x="0" y="2609195"/>
                  <a:pt x="0" y="2582262"/>
                  <a:pt x="2693" y="2560717"/>
                </a:cubicBezTo>
                <a:lnTo>
                  <a:pt x="0" y="2560717"/>
                </a:lnTo>
                <a:lnTo>
                  <a:pt x="0" y="0"/>
                </a:lnTo>
                <a:close/>
              </a:path>
            </a:pathLst>
          </a:custGeom>
          <a:solidFill>
            <a:srgbClr val="5398A2"/>
          </a:solidFill>
          <a:ln w="15768" cap="flat">
            <a:noFill/>
            <a:prstDash val="solid"/>
            <a:miter/>
          </a:ln>
        </p:spPr>
        <p:txBody>
          <a:bodyPr wrap="square" rtlCol="0" anchor="ctr">
            <a:noAutofit/>
          </a:bodyPr>
          <a:lstStyle/>
          <a:p>
            <a:endParaRPr lang="en-US" dirty="0">
              <a:latin typeface="Calibri" panose="020F0502020204030204" pitchFamily="34" charset="0"/>
              <a:cs typeface="Calibri" panose="020F0502020204030204" pitchFamily="34" charset="0"/>
            </a:endParaRPr>
          </a:p>
        </p:txBody>
      </p:sp>
      <p:cxnSp>
        <p:nvCxnSpPr>
          <p:cNvPr id="4" name="Straight Connector 3">
            <a:extLst>
              <a:ext uri="{FF2B5EF4-FFF2-40B4-BE49-F238E27FC236}">
                <a16:creationId xmlns:a16="http://schemas.microsoft.com/office/drawing/2014/main" id="{E787CB57-5C99-222D-D409-94817E1736D1}"/>
              </a:ext>
            </a:extLst>
          </p:cNvPr>
          <p:cNvCxnSpPr>
            <a:cxnSpLocks/>
          </p:cNvCxnSpPr>
          <p:nvPr userDrawn="1"/>
        </p:nvCxnSpPr>
        <p:spPr>
          <a:xfrm>
            <a:off x="7946949" y="1680945"/>
            <a:ext cx="3796944" cy="0"/>
          </a:xfrm>
          <a:prstGeom prst="line">
            <a:avLst/>
          </a:prstGeom>
          <a:ln w="22225">
            <a:solidFill>
              <a:schemeClr val="bg1"/>
            </a:solidFill>
          </a:ln>
        </p:spPr>
        <p:style>
          <a:lnRef idx="1">
            <a:schemeClr val="accent1"/>
          </a:lnRef>
          <a:fillRef idx="0">
            <a:schemeClr val="accent1"/>
          </a:fillRef>
          <a:effectRef idx="0">
            <a:schemeClr val="accent1"/>
          </a:effectRef>
          <a:fontRef idx="minor">
            <a:schemeClr val="tx1"/>
          </a:fontRef>
        </p:style>
      </p:cxnSp>
      <p:sp>
        <p:nvSpPr>
          <p:cNvPr id="5" name="Text Placeholder 32">
            <a:extLst>
              <a:ext uri="{FF2B5EF4-FFF2-40B4-BE49-F238E27FC236}">
                <a16:creationId xmlns:a16="http://schemas.microsoft.com/office/drawing/2014/main" id="{A87FE47C-12D9-1039-A0FD-603B1E773FD2}"/>
              </a:ext>
            </a:extLst>
          </p:cNvPr>
          <p:cNvSpPr>
            <a:spLocks noGrp="1"/>
          </p:cNvSpPr>
          <p:nvPr>
            <p:ph type="body" sz="quarter" idx="18" hasCustomPrompt="1"/>
          </p:nvPr>
        </p:nvSpPr>
        <p:spPr>
          <a:xfrm>
            <a:off x="10011341" y="1857124"/>
            <a:ext cx="1532272" cy="1049221"/>
          </a:xfrm>
          <a:prstGeom prst="rect">
            <a:avLst/>
          </a:prstGeom>
        </p:spPr>
        <p:txBody>
          <a:bodyPr anchor="t">
            <a:noAutofit/>
          </a:bodyPr>
          <a:lstStyle>
            <a:lvl1pPr marL="0" indent="0" algn="r">
              <a:lnSpc>
                <a:spcPts val="2520"/>
              </a:lnSpc>
              <a:spcBef>
                <a:spcPts val="0"/>
              </a:spcBef>
              <a:buNone/>
              <a:defRPr sz="2800" b="0"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US" dirty="0"/>
              <a:t>Title</a:t>
            </a:r>
          </a:p>
        </p:txBody>
      </p:sp>
      <p:sp>
        <p:nvSpPr>
          <p:cNvPr id="6" name="Text Placeholder 32">
            <a:extLst>
              <a:ext uri="{FF2B5EF4-FFF2-40B4-BE49-F238E27FC236}">
                <a16:creationId xmlns:a16="http://schemas.microsoft.com/office/drawing/2014/main" id="{BF79257D-7DC8-49E5-8ACE-00A39FD8C2B0}"/>
              </a:ext>
            </a:extLst>
          </p:cNvPr>
          <p:cNvSpPr>
            <a:spLocks noGrp="1"/>
          </p:cNvSpPr>
          <p:nvPr>
            <p:ph type="body" sz="quarter" idx="19" hasCustomPrompt="1"/>
          </p:nvPr>
        </p:nvSpPr>
        <p:spPr>
          <a:xfrm>
            <a:off x="10346310" y="922205"/>
            <a:ext cx="1197303" cy="385564"/>
          </a:xfrm>
          <a:prstGeom prst="rect">
            <a:avLst/>
          </a:prstGeom>
        </p:spPr>
        <p:txBody>
          <a:bodyPr anchor="t">
            <a:noAutofit/>
          </a:bodyPr>
          <a:lstStyle>
            <a:lvl1pPr marL="0" indent="0" algn="r">
              <a:lnSpc>
                <a:spcPct val="100000"/>
              </a:lnSpc>
              <a:spcBef>
                <a:spcPts val="0"/>
              </a:spcBef>
              <a:buNone/>
              <a:defRPr sz="4400" b="1"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01</a:t>
            </a:r>
            <a:endParaRPr lang="en-US" dirty="0"/>
          </a:p>
        </p:txBody>
      </p:sp>
      <p:sp>
        <p:nvSpPr>
          <p:cNvPr id="14" name="Text Placeholder 17">
            <a:extLst>
              <a:ext uri="{FF2B5EF4-FFF2-40B4-BE49-F238E27FC236}">
                <a16:creationId xmlns:a16="http://schemas.microsoft.com/office/drawing/2014/main" id="{74EA9D64-55B8-3855-6053-7B79677C5E2E}"/>
              </a:ext>
            </a:extLst>
          </p:cNvPr>
          <p:cNvSpPr>
            <a:spLocks noGrp="1"/>
          </p:cNvSpPr>
          <p:nvPr>
            <p:ph type="body" sz="quarter" idx="21" hasCustomPrompt="1"/>
          </p:nvPr>
        </p:nvSpPr>
        <p:spPr>
          <a:xfrm>
            <a:off x="787770" y="5062321"/>
            <a:ext cx="10755843" cy="1235941"/>
          </a:xfrm>
          <a:prstGeom prst="rect">
            <a:avLst/>
          </a:prstGeom>
        </p:spPr>
        <p:txBody>
          <a:bodyPr/>
          <a:lstStyle>
            <a:lvl1pPr algn="l">
              <a:buNone/>
              <a:defRPr sz="2400" b="0" i="0" spc="0">
                <a:solidFill>
                  <a:srgbClr val="404040"/>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Click to type…</a:t>
            </a:r>
            <a:endParaRPr lang="en-US" dirty="0"/>
          </a:p>
        </p:txBody>
      </p:sp>
      <p:sp>
        <p:nvSpPr>
          <p:cNvPr id="17" name="Picture Placeholder 16">
            <a:extLst>
              <a:ext uri="{FF2B5EF4-FFF2-40B4-BE49-F238E27FC236}">
                <a16:creationId xmlns:a16="http://schemas.microsoft.com/office/drawing/2014/main" id="{A5A95592-5CA0-8FDF-0E49-2AD638F90ECC}"/>
              </a:ext>
            </a:extLst>
          </p:cNvPr>
          <p:cNvSpPr>
            <a:spLocks noGrp="1"/>
          </p:cNvSpPr>
          <p:nvPr>
            <p:ph type="pic" sz="quarter" idx="22"/>
          </p:nvPr>
        </p:nvSpPr>
        <p:spPr>
          <a:xfrm>
            <a:off x="0" y="148452"/>
            <a:ext cx="8097183" cy="4466563"/>
          </a:xfrm>
          <a:custGeom>
            <a:avLst/>
            <a:gdLst>
              <a:gd name="connsiteX0" fmla="*/ 0 w 8097183"/>
              <a:gd name="connsiteY0" fmla="*/ 0 h 4466563"/>
              <a:gd name="connsiteX1" fmla="*/ 647268 w 8097183"/>
              <a:gd name="connsiteY1" fmla="*/ 0 h 4466563"/>
              <a:gd name="connsiteX2" fmla="*/ 1666217 w 8097183"/>
              <a:gd name="connsiteY2" fmla="*/ 0 h 4466563"/>
              <a:gd name="connsiteX3" fmla="*/ 2313486 w 8097183"/>
              <a:gd name="connsiteY3" fmla="*/ 0 h 4466563"/>
              <a:gd name="connsiteX4" fmla="*/ 3059015 w 8097183"/>
              <a:gd name="connsiteY4" fmla="*/ 0 h 4466563"/>
              <a:gd name="connsiteX5" fmla="*/ 3171419 w 8097183"/>
              <a:gd name="connsiteY5" fmla="*/ 0 h 4466563"/>
              <a:gd name="connsiteX6" fmla="*/ 4072346 w 8097183"/>
              <a:gd name="connsiteY6" fmla="*/ 0 h 4466563"/>
              <a:gd name="connsiteX7" fmla="*/ 4198202 w 8097183"/>
              <a:gd name="connsiteY7" fmla="*/ 0 h 4466563"/>
              <a:gd name="connsiteX8" fmla="*/ 4725231 w 8097183"/>
              <a:gd name="connsiteY8" fmla="*/ 0 h 4466563"/>
              <a:gd name="connsiteX9" fmla="*/ 4837637 w 8097183"/>
              <a:gd name="connsiteY9" fmla="*/ 0 h 4466563"/>
              <a:gd name="connsiteX10" fmla="*/ 5738563 w 8097183"/>
              <a:gd name="connsiteY10" fmla="*/ 0 h 4466563"/>
              <a:gd name="connsiteX11" fmla="*/ 5738563 w 8097183"/>
              <a:gd name="connsiteY11" fmla="*/ 4661 h 4466563"/>
              <a:gd name="connsiteX12" fmla="*/ 5864419 w 8097183"/>
              <a:gd name="connsiteY12" fmla="*/ 0 h 4466563"/>
              <a:gd name="connsiteX13" fmla="*/ 8097183 w 8097183"/>
              <a:gd name="connsiteY13" fmla="*/ 2233280 h 4466563"/>
              <a:gd name="connsiteX14" fmla="*/ 5864418 w 8097183"/>
              <a:gd name="connsiteY14" fmla="*/ 4466563 h 4466563"/>
              <a:gd name="connsiteX15" fmla="*/ 5738563 w 8097183"/>
              <a:gd name="connsiteY15" fmla="*/ 4461902 h 4466563"/>
              <a:gd name="connsiteX16" fmla="*/ 5738563 w 8097183"/>
              <a:gd name="connsiteY16" fmla="*/ 4466563 h 4466563"/>
              <a:gd name="connsiteX17" fmla="*/ 4837637 w 8097183"/>
              <a:gd name="connsiteY17" fmla="*/ 4466563 h 4466563"/>
              <a:gd name="connsiteX18" fmla="*/ 4725231 w 8097183"/>
              <a:gd name="connsiteY18" fmla="*/ 4466563 h 4466563"/>
              <a:gd name="connsiteX19" fmla="*/ 4198201 w 8097183"/>
              <a:gd name="connsiteY19" fmla="*/ 4466563 h 4466563"/>
              <a:gd name="connsiteX20" fmla="*/ 4072346 w 8097183"/>
              <a:gd name="connsiteY20" fmla="*/ 4466563 h 4466563"/>
              <a:gd name="connsiteX21" fmla="*/ 3171419 w 8097183"/>
              <a:gd name="connsiteY21" fmla="*/ 4466563 h 4466563"/>
              <a:gd name="connsiteX22" fmla="*/ 3059014 w 8097183"/>
              <a:gd name="connsiteY22" fmla="*/ 4466563 h 4466563"/>
              <a:gd name="connsiteX23" fmla="*/ 2313485 w 8097183"/>
              <a:gd name="connsiteY23" fmla="*/ 4466563 h 4466563"/>
              <a:gd name="connsiteX24" fmla="*/ 1666217 w 8097183"/>
              <a:gd name="connsiteY24" fmla="*/ 4466563 h 4466563"/>
              <a:gd name="connsiteX25" fmla="*/ 647268 w 8097183"/>
              <a:gd name="connsiteY25" fmla="*/ 4466563 h 4466563"/>
              <a:gd name="connsiteX26" fmla="*/ 0 w 8097183"/>
              <a:gd name="connsiteY26" fmla="*/ 4466563 h 44665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8097183" h="4466563">
                <a:moveTo>
                  <a:pt x="0" y="0"/>
                </a:moveTo>
                <a:lnTo>
                  <a:pt x="647268" y="0"/>
                </a:lnTo>
                <a:lnTo>
                  <a:pt x="1666217" y="0"/>
                </a:lnTo>
                <a:lnTo>
                  <a:pt x="2313486" y="0"/>
                </a:lnTo>
                <a:lnTo>
                  <a:pt x="3059015" y="0"/>
                </a:lnTo>
                <a:lnTo>
                  <a:pt x="3171419" y="0"/>
                </a:lnTo>
                <a:lnTo>
                  <a:pt x="4072346" y="0"/>
                </a:lnTo>
                <a:lnTo>
                  <a:pt x="4198202" y="0"/>
                </a:lnTo>
                <a:lnTo>
                  <a:pt x="4725231" y="0"/>
                </a:lnTo>
                <a:lnTo>
                  <a:pt x="4837637" y="0"/>
                </a:lnTo>
                <a:lnTo>
                  <a:pt x="5738563" y="0"/>
                </a:lnTo>
                <a:lnTo>
                  <a:pt x="5738563" y="4661"/>
                </a:lnTo>
                <a:cubicBezTo>
                  <a:pt x="5780513" y="0"/>
                  <a:pt x="5822468" y="0"/>
                  <a:pt x="5864419" y="0"/>
                </a:cubicBezTo>
                <a:cubicBezTo>
                  <a:pt x="7099666" y="0"/>
                  <a:pt x="8097183" y="997748"/>
                  <a:pt x="8097183" y="2233280"/>
                </a:cubicBezTo>
                <a:cubicBezTo>
                  <a:pt x="8097183" y="3468811"/>
                  <a:pt x="7095002" y="4466563"/>
                  <a:pt x="5864418" y="4466563"/>
                </a:cubicBezTo>
                <a:cubicBezTo>
                  <a:pt x="5822468" y="4466563"/>
                  <a:pt x="5775853" y="4466563"/>
                  <a:pt x="5738563" y="4461902"/>
                </a:cubicBezTo>
                <a:lnTo>
                  <a:pt x="5738563" y="4466563"/>
                </a:lnTo>
                <a:lnTo>
                  <a:pt x="4837637" y="4466563"/>
                </a:lnTo>
                <a:lnTo>
                  <a:pt x="4725231" y="4466563"/>
                </a:lnTo>
                <a:lnTo>
                  <a:pt x="4198201" y="4466563"/>
                </a:lnTo>
                <a:lnTo>
                  <a:pt x="4072346" y="4466563"/>
                </a:lnTo>
                <a:lnTo>
                  <a:pt x="3171419" y="4466563"/>
                </a:lnTo>
                <a:lnTo>
                  <a:pt x="3059014" y="4466563"/>
                </a:lnTo>
                <a:lnTo>
                  <a:pt x="2313485" y="4466563"/>
                </a:lnTo>
                <a:lnTo>
                  <a:pt x="1666217" y="4466563"/>
                </a:lnTo>
                <a:lnTo>
                  <a:pt x="647268" y="4466563"/>
                </a:lnTo>
                <a:lnTo>
                  <a:pt x="0" y="4466563"/>
                </a:lnTo>
                <a:close/>
              </a:path>
            </a:pathLst>
          </a:custGeom>
          <a:solidFill>
            <a:schemeClr val="bg1">
              <a:lumMod val="95000"/>
            </a:schemeClr>
          </a:solidFill>
        </p:spPr>
        <p:txBody>
          <a:bodyPr wrap="square">
            <a:noAutofit/>
          </a:bodyPr>
          <a:lstStyle>
            <a:lvl1pPr>
              <a:defRPr>
                <a:solidFill>
                  <a:schemeClr val="bg1">
                    <a:lumMod val="95000"/>
                  </a:schemeClr>
                </a:solidFill>
              </a:defRPr>
            </a:lvl1pPr>
          </a:lstStyle>
          <a:p>
            <a:endParaRPr lang="en-US"/>
          </a:p>
        </p:txBody>
      </p:sp>
    </p:spTree>
    <p:extLst>
      <p:ext uri="{BB962C8B-B14F-4D97-AF65-F5344CB8AC3E}">
        <p14:creationId xmlns:p14="http://schemas.microsoft.com/office/powerpoint/2010/main" val="101048799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ext + Device 01">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89DC221F-8346-2EF7-5657-B06D86059A19}"/>
              </a:ext>
            </a:extLst>
          </p:cNvPr>
          <p:cNvPicPr>
            <a:picLocks noChangeAspect="1"/>
          </p:cNvPicPr>
          <p:nvPr userDrawn="1"/>
        </p:nvPicPr>
        <p:blipFill>
          <a:blip r:embed="rId2" cstate="email">
            <a:alphaModFix amt="63000"/>
            <a:extLst>
              <a:ext uri="{28A0092B-C50C-407E-A947-70E740481C1C}">
                <a14:useLocalDpi xmlns:a14="http://schemas.microsoft.com/office/drawing/2010/main"/>
              </a:ext>
            </a:extLst>
          </a:blip>
          <a:stretch>
            <a:fillRect/>
          </a:stretch>
        </p:blipFill>
        <p:spPr>
          <a:xfrm rot="17701727">
            <a:off x="8378696" y="-897931"/>
            <a:ext cx="4628596" cy="4628596"/>
          </a:xfrm>
          <a:prstGeom prst="rect">
            <a:avLst/>
          </a:prstGeom>
        </p:spPr>
      </p:pic>
      <p:sp>
        <p:nvSpPr>
          <p:cNvPr id="2" name="Text Placeholder 17">
            <a:extLst>
              <a:ext uri="{FF2B5EF4-FFF2-40B4-BE49-F238E27FC236}">
                <a16:creationId xmlns:a16="http://schemas.microsoft.com/office/drawing/2014/main" id="{F491658C-0475-E62C-8D89-FEF9C4B3B1CF}"/>
              </a:ext>
            </a:extLst>
          </p:cNvPr>
          <p:cNvSpPr>
            <a:spLocks noGrp="1"/>
          </p:cNvSpPr>
          <p:nvPr>
            <p:ph type="body" sz="quarter" idx="18" hasCustomPrompt="1"/>
          </p:nvPr>
        </p:nvSpPr>
        <p:spPr>
          <a:xfrm>
            <a:off x="798381" y="2045704"/>
            <a:ext cx="4615448" cy="3849918"/>
          </a:xfrm>
          <a:prstGeom prst="rect">
            <a:avLst/>
          </a:prstGeom>
        </p:spPr>
        <p:txBody>
          <a:bodyPr/>
          <a:lstStyle>
            <a:lvl1pPr algn="l">
              <a:buNone/>
              <a:defRPr sz="2400" b="0" i="0" spc="0">
                <a:solidFill>
                  <a:srgbClr val="404040"/>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Click to type…</a:t>
            </a:r>
            <a:endParaRPr lang="en-US" dirty="0"/>
          </a:p>
        </p:txBody>
      </p:sp>
      <p:sp>
        <p:nvSpPr>
          <p:cNvPr id="3" name="Text Placeholder 23">
            <a:extLst>
              <a:ext uri="{FF2B5EF4-FFF2-40B4-BE49-F238E27FC236}">
                <a16:creationId xmlns:a16="http://schemas.microsoft.com/office/drawing/2014/main" id="{42FA9414-C07A-E4F5-AB85-1650A2A6BDD3}"/>
              </a:ext>
            </a:extLst>
          </p:cNvPr>
          <p:cNvSpPr>
            <a:spLocks noGrp="1"/>
          </p:cNvSpPr>
          <p:nvPr>
            <p:ph type="body" sz="quarter" idx="16" hasCustomPrompt="1"/>
          </p:nvPr>
        </p:nvSpPr>
        <p:spPr>
          <a:xfrm>
            <a:off x="798382" y="761603"/>
            <a:ext cx="4615448" cy="803654"/>
          </a:xfrm>
          <a:prstGeom prst="rect">
            <a:avLst/>
          </a:prstGeom>
        </p:spPr>
        <p:txBody>
          <a:bodyPr>
            <a:noAutofit/>
          </a:bodyPr>
          <a:lstStyle>
            <a:lvl1pPr marL="0" indent="0" algn="l">
              <a:buNone/>
              <a:defRPr sz="3600" b="1" i="0">
                <a:solidFill>
                  <a:srgbClr val="404040"/>
                </a:solidFill>
                <a:latin typeface="+mn-lt"/>
              </a:defRPr>
            </a:lvl1pPr>
          </a:lstStyle>
          <a:p>
            <a:pPr lvl="0"/>
            <a:r>
              <a:rPr lang="en-US" dirty="0"/>
              <a:t>Heading</a:t>
            </a:r>
          </a:p>
        </p:txBody>
      </p:sp>
      <p:pic>
        <p:nvPicPr>
          <p:cNvPr id="5" name="Picture 4">
            <a:extLst>
              <a:ext uri="{FF2B5EF4-FFF2-40B4-BE49-F238E27FC236}">
                <a16:creationId xmlns:a16="http://schemas.microsoft.com/office/drawing/2014/main" id="{C535F255-6A56-2A77-E9C6-5B560E90E3B6}"/>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5144693" y="1421160"/>
            <a:ext cx="6629107" cy="4819843"/>
          </a:xfrm>
          <a:prstGeom prst="rect">
            <a:avLst/>
          </a:prstGeom>
          <a:noFill/>
        </p:spPr>
      </p:pic>
      <p:sp>
        <p:nvSpPr>
          <p:cNvPr id="6" name="Picture Placeholder 9">
            <a:extLst>
              <a:ext uri="{FF2B5EF4-FFF2-40B4-BE49-F238E27FC236}">
                <a16:creationId xmlns:a16="http://schemas.microsoft.com/office/drawing/2014/main" id="{1486B446-7EE2-A521-0043-FE2D14242AAD}"/>
              </a:ext>
            </a:extLst>
          </p:cNvPr>
          <p:cNvSpPr>
            <a:spLocks noGrp="1"/>
          </p:cNvSpPr>
          <p:nvPr>
            <p:ph type="pic" sz="quarter" idx="13"/>
          </p:nvPr>
        </p:nvSpPr>
        <p:spPr>
          <a:xfrm>
            <a:off x="6096000" y="1917699"/>
            <a:ext cx="4726114" cy="3022601"/>
          </a:xfrm>
          <a:prstGeom prst="rect">
            <a:avLst/>
          </a:prstGeom>
          <a:solidFill>
            <a:schemeClr val="bg1">
              <a:lumMod val="95000"/>
            </a:schemeClr>
          </a:solidFill>
        </p:spPr>
        <p:txBody>
          <a:bodyPr/>
          <a:lstStyle>
            <a:lvl1pPr>
              <a:defRPr>
                <a:solidFill>
                  <a:schemeClr val="bg1">
                    <a:lumMod val="95000"/>
                  </a:schemeClr>
                </a:solidFill>
              </a:defRPr>
            </a:lvl1pPr>
          </a:lstStyle>
          <a:p>
            <a:endParaRPr lang="fr-CA" dirty="0"/>
          </a:p>
        </p:txBody>
      </p:sp>
    </p:spTree>
    <p:extLst>
      <p:ext uri="{BB962C8B-B14F-4D97-AF65-F5344CB8AC3E}">
        <p14:creationId xmlns:p14="http://schemas.microsoft.com/office/powerpoint/2010/main" val="57531829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ext + Device 02">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A6AAE22F-38B6-8AF9-3EDE-BABDE3BC5702}"/>
              </a:ext>
            </a:extLst>
          </p:cNvPr>
          <p:cNvPicPr>
            <a:picLocks noChangeAspect="1"/>
          </p:cNvPicPr>
          <p:nvPr userDrawn="1"/>
        </p:nvPicPr>
        <p:blipFill>
          <a:blip r:embed="rId2" cstate="email">
            <a:alphaModFix amt="63000"/>
            <a:extLst>
              <a:ext uri="{28A0092B-C50C-407E-A947-70E740481C1C}">
                <a14:useLocalDpi xmlns:a14="http://schemas.microsoft.com/office/drawing/2010/main"/>
              </a:ext>
            </a:extLst>
          </a:blip>
          <a:stretch>
            <a:fillRect/>
          </a:stretch>
        </p:blipFill>
        <p:spPr>
          <a:xfrm rot="1081996">
            <a:off x="8614224" y="-773240"/>
            <a:ext cx="4628596" cy="4628596"/>
          </a:xfrm>
          <a:prstGeom prst="rect">
            <a:avLst/>
          </a:prstGeom>
        </p:spPr>
      </p:pic>
      <p:sp>
        <p:nvSpPr>
          <p:cNvPr id="2" name="Text Placeholder 17">
            <a:extLst>
              <a:ext uri="{FF2B5EF4-FFF2-40B4-BE49-F238E27FC236}">
                <a16:creationId xmlns:a16="http://schemas.microsoft.com/office/drawing/2014/main" id="{F491658C-0475-E62C-8D89-FEF9C4B3B1CF}"/>
              </a:ext>
            </a:extLst>
          </p:cNvPr>
          <p:cNvSpPr>
            <a:spLocks noGrp="1"/>
          </p:cNvSpPr>
          <p:nvPr>
            <p:ph type="body" sz="quarter" idx="18" hasCustomPrompt="1"/>
          </p:nvPr>
        </p:nvSpPr>
        <p:spPr>
          <a:xfrm>
            <a:off x="798380" y="2045704"/>
            <a:ext cx="5428247" cy="3849918"/>
          </a:xfrm>
          <a:prstGeom prst="rect">
            <a:avLst/>
          </a:prstGeom>
        </p:spPr>
        <p:txBody>
          <a:bodyPr/>
          <a:lstStyle>
            <a:lvl1pPr algn="l">
              <a:buNone/>
              <a:defRPr sz="2400" b="0" i="0" spc="0">
                <a:solidFill>
                  <a:srgbClr val="404040"/>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Click to type…</a:t>
            </a:r>
            <a:endParaRPr lang="en-US" dirty="0"/>
          </a:p>
        </p:txBody>
      </p:sp>
      <p:sp>
        <p:nvSpPr>
          <p:cNvPr id="3" name="Text Placeholder 23">
            <a:extLst>
              <a:ext uri="{FF2B5EF4-FFF2-40B4-BE49-F238E27FC236}">
                <a16:creationId xmlns:a16="http://schemas.microsoft.com/office/drawing/2014/main" id="{42FA9414-C07A-E4F5-AB85-1650A2A6BDD3}"/>
              </a:ext>
            </a:extLst>
          </p:cNvPr>
          <p:cNvSpPr>
            <a:spLocks noGrp="1"/>
          </p:cNvSpPr>
          <p:nvPr>
            <p:ph type="body" sz="quarter" idx="16" hasCustomPrompt="1"/>
          </p:nvPr>
        </p:nvSpPr>
        <p:spPr>
          <a:xfrm>
            <a:off x="798381" y="761603"/>
            <a:ext cx="5428247" cy="803654"/>
          </a:xfrm>
          <a:prstGeom prst="rect">
            <a:avLst/>
          </a:prstGeom>
        </p:spPr>
        <p:txBody>
          <a:bodyPr>
            <a:noAutofit/>
          </a:bodyPr>
          <a:lstStyle>
            <a:lvl1pPr marL="0" indent="0" algn="l">
              <a:buNone/>
              <a:defRPr sz="3600" b="1" i="0">
                <a:solidFill>
                  <a:srgbClr val="404040"/>
                </a:solidFill>
                <a:latin typeface="+mn-lt"/>
              </a:defRPr>
            </a:lvl1pPr>
          </a:lstStyle>
          <a:p>
            <a:pPr lvl="0"/>
            <a:r>
              <a:rPr lang="en-US" dirty="0"/>
              <a:t>Heading</a:t>
            </a:r>
          </a:p>
        </p:txBody>
      </p:sp>
      <p:pic>
        <p:nvPicPr>
          <p:cNvPr id="8" name="Picture 7">
            <a:extLst>
              <a:ext uri="{FF2B5EF4-FFF2-40B4-BE49-F238E27FC236}">
                <a16:creationId xmlns:a16="http://schemas.microsoft.com/office/drawing/2014/main" id="{1DD8D624-C2EB-D1C7-4B03-7BAC84FBB9AD}"/>
              </a:ext>
            </a:extLst>
          </p:cNvPr>
          <p:cNvPicPr>
            <a:picLocks noChangeAspect="1"/>
          </p:cNvPicPr>
          <p:nvPr userDrawn="1"/>
        </p:nvPicPr>
        <p:blipFill>
          <a:blip r:embed="rId3" cstate="email">
            <a:extLst>
              <a:ext uri="{28A0092B-C50C-407E-A947-70E740481C1C}">
                <a14:useLocalDpi xmlns:a14="http://schemas.microsoft.com/office/drawing/2010/main"/>
              </a:ext>
            </a:extLst>
          </a:blip>
          <a:srcRect/>
          <a:stretch>
            <a:fillRect/>
          </a:stretch>
        </p:blipFill>
        <p:spPr>
          <a:xfrm>
            <a:off x="6474192" y="1328699"/>
            <a:ext cx="4881979" cy="5529299"/>
          </a:xfrm>
          <a:custGeom>
            <a:avLst/>
            <a:gdLst>
              <a:gd name="connsiteX0" fmla="*/ 0 w 4991918"/>
              <a:gd name="connsiteY0" fmla="*/ 0 h 5653816"/>
              <a:gd name="connsiteX1" fmla="*/ 4991918 w 4991918"/>
              <a:gd name="connsiteY1" fmla="*/ 0 h 5653816"/>
              <a:gd name="connsiteX2" fmla="*/ 4991918 w 4991918"/>
              <a:gd name="connsiteY2" fmla="*/ 5653816 h 5653816"/>
              <a:gd name="connsiteX3" fmla="*/ 0 w 4991918"/>
              <a:gd name="connsiteY3" fmla="*/ 5653816 h 5653816"/>
            </a:gdLst>
            <a:ahLst/>
            <a:cxnLst>
              <a:cxn ang="0">
                <a:pos x="connsiteX0" y="connsiteY0"/>
              </a:cxn>
              <a:cxn ang="0">
                <a:pos x="connsiteX1" y="connsiteY1"/>
              </a:cxn>
              <a:cxn ang="0">
                <a:pos x="connsiteX2" y="connsiteY2"/>
              </a:cxn>
              <a:cxn ang="0">
                <a:pos x="connsiteX3" y="connsiteY3"/>
              </a:cxn>
            </a:cxnLst>
            <a:rect l="l" t="t" r="r" b="b"/>
            <a:pathLst>
              <a:path w="4991918" h="5653816">
                <a:moveTo>
                  <a:pt x="0" y="0"/>
                </a:moveTo>
                <a:lnTo>
                  <a:pt x="4991918" y="0"/>
                </a:lnTo>
                <a:lnTo>
                  <a:pt x="4991918" y="5653816"/>
                </a:lnTo>
                <a:lnTo>
                  <a:pt x="0" y="5653816"/>
                </a:lnTo>
                <a:close/>
              </a:path>
            </a:pathLst>
          </a:custGeom>
        </p:spPr>
      </p:pic>
      <p:sp>
        <p:nvSpPr>
          <p:cNvPr id="9" name="Picture Placeholder 9">
            <a:extLst>
              <a:ext uri="{FF2B5EF4-FFF2-40B4-BE49-F238E27FC236}">
                <a16:creationId xmlns:a16="http://schemas.microsoft.com/office/drawing/2014/main" id="{6EB8F01E-06BF-8F01-5A40-30285A91F4ED}"/>
              </a:ext>
            </a:extLst>
          </p:cNvPr>
          <p:cNvSpPr>
            <a:spLocks noGrp="1"/>
          </p:cNvSpPr>
          <p:nvPr>
            <p:ph type="pic" sz="quarter" idx="13"/>
          </p:nvPr>
        </p:nvSpPr>
        <p:spPr>
          <a:xfrm>
            <a:off x="6966760" y="2884487"/>
            <a:ext cx="3896842" cy="3973513"/>
          </a:xfrm>
          <a:prstGeom prst="rect">
            <a:avLst/>
          </a:prstGeom>
          <a:solidFill>
            <a:schemeClr val="bg1">
              <a:lumMod val="95000"/>
            </a:schemeClr>
          </a:solidFill>
        </p:spPr>
        <p:txBody>
          <a:bodyPr/>
          <a:lstStyle>
            <a:lvl1pPr>
              <a:defRPr>
                <a:solidFill>
                  <a:schemeClr val="bg1">
                    <a:lumMod val="95000"/>
                  </a:schemeClr>
                </a:solidFill>
              </a:defRPr>
            </a:lvl1pPr>
          </a:lstStyle>
          <a:p>
            <a:endParaRPr lang="fr-CA" dirty="0"/>
          </a:p>
        </p:txBody>
      </p:sp>
    </p:spTree>
    <p:extLst>
      <p:ext uri="{BB962C8B-B14F-4D97-AF65-F5344CB8AC3E}">
        <p14:creationId xmlns:p14="http://schemas.microsoft.com/office/powerpoint/2010/main" val="28665151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ext + Device 03">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BE0C3C2A-8171-398A-CEBD-FFB29BAB5F41}"/>
              </a:ext>
            </a:extLst>
          </p:cNvPr>
          <p:cNvPicPr>
            <a:picLocks noChangeAspect="1"/>
          </p:cNvPicPr>
          <p:nvPr userDrawn="1"/>
        </p:nvPicPr>
        <p:blipFill>
          <a:blip r:embed="rId2" cstate="email">
            <a:alphaModFix amt="63000"/>
            <a:extLst>
              <a:ext uri="{28A0092B-C50C-407E-A947-70E740481C1C}">
                <a14:useLocalDpi xmlns:a14="http://schemas.microsoft.com/office/drawing/2010/main"/>
              </a:ext>
            </a:extLst>
          </a:blip>
          <a:stretch>
            <a:fillRect/>
          </a:stretch>
        </p:blipFill>
        <p:spPr>
          <a:xfrm rot="5400000">
            <a:off x="8434115" y="-745531"/>
            <a:ext cx="4628596" cy="4628596"/>
          </a:xfrm>
          <a:prstGeom prst="rect">
            <a:avLst/>
          </a:prstGeom>
        </p:spPr>
      </p:pic>
      <p:sp>
        <p:nvSpPr>
          <p:cNvPr id="2" name="Text Placeholder 17">
            <a:extLst>
              <a:ext uri="{FF2B5EF4-FFF2-40B4-BE49-F238E27FC236}">
                <a16:creationId xmlns:a16="http://schemas.microsoft.com/office/drawing/2014/main" id="{F491658C-0475-E62C-8D89-FEF9C4B3B1CF}"/>
              </a:ext>
            </a:extLst>
          </p:cNvPr>
          <p:cNvSpPr>
            <a:spLocks noGrp="1"/>
          </p:cNvSpPr>
          <p:nvPr>
            <p:ph type="body" sz="quarter" idx="18" hasCustomPrompt="1"/>
          </p:nvPr>
        </p:nvSpPr>
        <p:spPr>
          <a:xfrm>
            <a:off x="798380" y="2045704"/>
            <a:ext cx="5428247" cy="3849918"/>
          </a:xfrm>
          <a:prstGeom prst="rect">
            <a:avLst/>
          </a:prstGeom>
        </p:spPr>
        <p:txBody>
          <a:bodyPr/>
          <a:lstStyle>
            <a:lvl1pPr algn="l">
              <a:buNone/>
              <a:defRPr sz="2400" b="0" i="0" spc="0">
                <a:solidFill>
                  <a:srgbClr val="404040"/>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Click to type…</a:t>
            </a:r>
            <a:endParaRPr lang="en-US" dirty="0"/>
          </a:p>
        </p:txBody>
      </p:sp>
      <p:sp>
        <p:nvSpPr>
          <p:cNvPr id="3" name="Text Placeholder 23">
            <a:extLst>
              <a:ext uri="{FF2B5EF4-FFF2-40B4-BE49-F238E27FC236}">
                <a16:creationId xmlns:a16="http://schemas.microsoft.com/office/drawing/2014/main" id="{42FA9414-C07A-E4F5-AB85-1650A2A6BDD3}"/>
              </a:ext>
            </a:extLst>
          </p:cNvPr>
          <p:cNvSpPr>
            <a:spLocks noGrp="1"/>
          </p:cNvSpPr>
          <p:nvPr>
            <p:ph type="body" sz="quarter" idx="16" hasCustomPrompt="1"/>
          </p:nvPr>
        </p:nvSpPr>
        <p:spPr>
          <a:xfrm>
            <a:off x="798381" y="761603"/>
            <a:ext cx="5428247" cy="803654"/>
          </a:xfrm>
          <a:prstGeom prst="rect">
            <a:avLst/>
          </a:prstGeom>
        </p:spPr>
        <p:txBody>
          <a:bodyPr>
            <a:noAutofit/>
          </a:bodyPr>
          <a:lstStyle>
            <a:lvl1pPr marL="0" indent="0" algn="l">
              <a:buNone/>
              <a:defRPr sz="3600" b="1" i="0">
                <a:solidFill>
                  <a:srgbClr val="404040"/>
                </a:solidFill>
                <a:latin typeface="+mn-lt"/>
              </a:defRPr>
            </a:lvl1pPr>
          </a:lstStyle>
          <a:p>
            <a:pPr lvl="0"/>
            <a:r>
              <a:rPr lang="en-US" dirty="0"/>
              <a:t>Heading</a:t>
            </a:r>
          </a:p>
        </p:txBody>
      </p:sp>
      <p:pic>
        <p:nvPicPr>
          <p:cNvPr id="11" name="Picture 10">
            <a:extLst>
              <a:ext uri="{FF2B5EF4-FFF2-40B4-BE49-F238E27FC236}">
                <a16:creationId xmlns:a16="http://schemas.microsoft.com/office/drawing/2014/main" id="{15B1AF3C-4A0E-1C81-74A3-55E033E3DF81}"/>
              </a:ext>
            </a:extLst>
          </p:cNvPr>
          <p:cNvPicPr>
            <a:picLocks noChangeAspect="1"/>
          </p:cNvPicPr>
          <p:nvPr userDrawn="1"/>
        </p:nvPicPr>
        <p:blipFill>
          <a:blip r:embed="rId3" cstate="email">
            <a:extLst>
              <a:ext uri="{28A0092B-C50C-407E-A947-70E740481C1C}">
                <a14:useLocalDpi xmlns:a14="http://schemas.microsoft.com/office/drawing/2010/main"/>
              </a:ext>
            </a:extLst>
          </a:blip>
          <a:srcRect b="8549"/>
          <a:stretch>
            <a:fillRect/>
          </a:stretch>
        </p:blipFill>
        <p:spPr>
          <a:xfrm>
            <a:off x="6712427" y="1152263"/>
            <a:ext cx="4681192" cy="5705737"/>
          </a:xfrm>
          <a:custGeom>
            <a:avLst/>
            <a:gdLst>
              <a:gd name="connsiteX0" fmla="*/ 0 w 3809685"/>
              <a:gd name="connsiteY0" fmla="*/ 0 h 4643489"/>
              <a:gd name="connsiteX1" fmla="*/ 3809685 w 3809685"/>
              <a:gd name="connsiteY1" fmla="*/ 0 h 4643489"/>
              <a:gd name="connsiteX2" fmla="*/ 3809685 w 3809685"/>
              <a:gd name="connsiteY2" fmla="*/ 4643489 h 4643489"/>
              <a:gd name="connsiteX3" fmla="*/ 0 w 3809685"/>
              <a:gd name="connsiteY3" fmla="*/ 4643489 h 4643489"/>
            </a:gdLst>
            <a:ahLst/>
            <a:cxnLst>
              <a:cxn ang="0">
                <a:pos x="connsiteX0" y="connsiteY0"/>
              </a:cxn>
              <a:cxn ang="0">
                <a:pos x="connsiteX1" y="connsiteY1"/>
              </a:cxn>
              <a:cxn ang="0">
                <a:pos x="connsiteX2" y="connsiteY2"/>
              </a:cxn>
              <a:cxn ang="0">
                <a:pos x="connsiteX3" y="connsiteY3"/>
              </a:cxn>
            </a:cxnLst>
            <a:rect l="l" t="t" r="r" b="b"/>
            <a:pathLst>
              <a:path w="3809685" h="4643489">
                <a:moveTo>
                  <a:pt x="0" y="0"/>
                </a:moveTo>
                <a:lnTo>
                  <a:pt x="3809685" y="0"/>
                </a:lnTo>
                <a:lnTo>
                  <a:pt x="3809685" y="4643489"/>
                </a:lnTo>
                <a:lnTo>
                  <a:pt x="0" y="4643489"/>
                </a:lnTo>
                <a:close/>
              </a:path>
            </a:pathLst>
          </a:custGeom>
        </p:spPr>
      </p:pic>
      <p:sp>
        <p:nvSpPr>
          <p:cNvPr id="12" name="Picture Placeholder 14">
            <a:extLst>
              <a:ext uri="{FF2B5EF4-FFF2-40B4-BE49-F238E27FC236}">
                <a16:creationId xmlns:a16="http://schemas.microsoft.com/office/drawing/2014/main" id="{51C44BA5-BF7A-7ADD-01ED-C8DFB7937810}"/>
              </a:ext>
            </a:extLst>
          </p:cNvPr>
          <p:cNvSpPr>
            <a:spLocks noGrp="1"/>
          </p:cNvSpPr>
          <p:nvPr>
            <p:ph type="pic" sz="quarter" idx="12"/>
          </p:nvPr>
        </p:nvSpPr>
        <p:spPr>
          <a:xfrm>
            <a:off x="7014500" y="1628440"/>
            <a:ext cx="4037037" cy="5208132"/>
          </a:xfrm>
          <a:custGeom>
            <a:avLst/>
            <a:gdLst>
              <a:gd name="connsiteX0" fmla="*/ 910260 w 4900611"/>
              <a:gd name="connsiteY0" fmla="*/ 4784374 h 6322218"/>
              <a:gd name="connsiteX1" fmla="*/ 910260 w 4900611"/>
              <a:gd name="connsiteY1" fmla="*/ 5430211 h 6322218"/>
              <a:gd name="connsiteX2" fmla="*/ 3961468 w 4900611"/>
              <a:gd name="connsiteY2" fmla="*/ 5430211 h 6322218"/>
              <a:gd name="connsiteX3" fmla="*/ 3961468 w 4900611"/>
              <a:gd name="connsiteY3" fmla="*/ 4784374 h 6322218"/>
              <a:gd name="connsiteX4" fmla="*/ 0 w 4900611"/>
              <a:gd name="connsiteY4" fmla="*/ 0 h 6322218"/>
              <a:gd name="connsiteX5" fmla="*/ 4900611 w 4900611"/>
              <a:gd name="connsiteY5" fmla="*/ 0 h 6322218"/>
              <a:gd name="connsiteX6" fmla="*/ 4900611 w 4900611"/>
              <a:gd name="connsiteY6" fmla="*/ 6322218 h 6322218"/>
              <a:gd name="connsiteX7" fmla="*/ 0 w 4900611"/>
              <a:gd name="connsiteY7" fmla="*/ 6322218 h 63222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900611" h="6322218">
                <a:moveTo>
                  <a:pt x="910260" y="4784374"/>
                </a:moveTo>
                <a:lnTo>
                  <a:pt x="910260" y="5430211"/>
                </a:lnTo>
                <a:lnTo>
                  <a:pt x="3961468" y="5430211"/>
                </a:lnTo>
                <a:lnTo>
                  <a:pt x="3961468" y="4784374"/>
                </a:lnTo>
                <a:close/>
                <a:moveTo>
                  <a:pt x="0" y="0"/>
                </a:moveTo>
                <a:lnTo>
                  <a:pt x="4900611" y="0"/>
                </a:lnTo>
                <a:lnTo>
                  <a:pt x="4900611" y="6322218"/>
                </a:lnTo>
                <a:lnTo>
                  <a:pt x="0" y="6322218"/>
                </a:lnTo>
                <a:close/>
              </a:path>
            </a:pathLst>
          </a:custGeom>
          <a:solidFill>
            <a:schemeClr val="bg1">
              <a:lumMod val="95000"/>
            </a:schemeClr>
          </a:solidFill>
        </p:spPr>
        <p:txBody>
          <a:bodyPr wrap="square">
            <a:noAutofit/>
          </a:bodyPr>
          <a:lstStyle>
            <a:lvl1pPr>
              <a:defRPr lang="fr-CA">
                <a:solidFill>
                  <a:schemeClr val="bg1">
                    <a:lumMod val="95000"/>
                  </a:schemeClr>
                </a:solidFill>
              </a:defRPr>
            </a:lvl1pPr>
          </a:lstStyle>
          <a:p>
            <a:endParaRPr lang="fr-CA" dirty="0"/>
          </a:p>
        </p:txBody>
      </p:sp>
      <p:sp>
        <p:nvSpPr>
          <p:cNvPr id="13" name="Rectangle 12">
            <a:extLst>
              <a:ext uri="{FF2B5EF4-FFF2-40B4-BE49-F238E27FC236}">
                <a16:creationId xmlns:a16="http://schemas.microsoft.com/office/drawing/2014/main" id="{E2DB7294-B9CD-879A-B0F9-5677C4FAFA56}"/>
              </a:ext>
            </a:extLst>
          </p:cNvPr>
          <p:cNvSpPr/>
          <p:nvPr userDrawn="1"/>
        </p:nvSpPr>
        <p:spPr bwMode="auto">
          <a:xfrm>
            <a:off x="7776252" y="5580127"/>
            <a:ext cx="2513532" cy="532029"/>
          </a:xfrm>
          <a:prstGeom prst="rect">
            <a:avLst/>
          </a:prstGeom>
          <a:solidFill>
            <a:srgbClr val="5398A2"/>
          </a:solidFill>
          <a:ln w="12700" cap="flat">
            <a:noFill/>
            <a:prstDash val="solid"/>
            <a:miter lim="800000"/>
            <a:headEnd/>
            <a:tailEnd/>
          </a:ln>
        </p:spPr>
        <p:txBody>
          <a:bodyPr vert="horz" wrap="square" lIns="145436" tIns="72717" rIns="145436" bIns="72717" numCol="1" rtlCol="0" anchor="t" anchorCtr="0" compatLnSpc="1">
            <a:prstTxWarp prst="textNoShape">
              <a:avLst/>
            </a:prstTxWarp>
          </a:bodyPr>
          <a:lstStyle/>
          <a:p>
            <a:pPr algn="ctr"/>
            <a:endParaRPr lang="fr-CA" sz="4294" dirty="0"/>
          </a:p>
        </p:txBody>
      </p:sp>
      <p:sp>
        <p:nvSpPr>
          <p:cNvPr id="14" name="Text Placeholder 32">
            <a:extLst>
              <a:ext uri="{FF2B5EF4-FFF2-40B4-BE49-F238E27FC236}">
                <a16:creationId xmlns:a16="http://schemas.microsoft.com/office/drawing/2014/main" id="{6AED7295-C155-5022-FAF2-2B5D7C639585}"/>
              </a:ext>
            </a:extLst>
          </p:cNvPr>
          <p:cNvSpPr>
            <a:spLocks noGrp="1"/>
          </p:cNvSpPr>
          <p:nvPr>
            <p:ph type="body" sz="quarter" idx="19" hasCustomPrompt="1"/>
          </p:nvPr>
        </p:nvSpPr>
        <p:spPr>
          <a:xfrm>
            <a:off x="6578929" y="5627224"/>
            <a:ext cx="4744987" cy="437834"/>
          </a:xfrm>
          <a:prstGeom prst="rect">
            <a:avLst/>
          </a:prstGeom>
        </p:spPr>
        <p:txBody>
          <a:bodyPr anchor="t">
            <a:noAutofit/>
          </a:bodyPr>
          <a:lstStyle>
            <a:lvl1pPr marL="0" indent="0" algn="ctr">
              <a:lnSpc>
                <a:spcPct val="100000"/>
              </a:lnSpc>
              <a:spcBef>
                <a:spcPts val="0"/>
              </a:spcBef>
              <a:buNone/>
              <a:defRPr sz="2000" b="1" i="0">
                <a:solidFill>
                  <a:schemeClr val="bg1"/>
                </a:solidFill>
                <a:latin typeface="Calibri" panose="020F050202020403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LEARN MORE</a:t>
            </a:r>
            <a:endParaRPr lang="en-US" dirty="0"/>
          </a:p>
        </p:txBody>
      </p:sp>
    </p:spTree>
    <p:extLst>
      <p:ext uri="{BB962C8B-B14F-4D97-AF65-F5344CB8AC3E}">
        <p14:creationId xmlns:p14="http://schemas.microsoft.com/office/powerpoint/2010/main" val="29057390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ppt_x"/>
                                          </p:val>
                                        </p:tav>
                                        <p:tav tm="100000">
                                          <p:val>
                                            <p:strVal val="#ppt_x"/>
                                          </p:val>
                                        </p:tav>
                                      </p:tavLst>
                                    </p:anim>
                                    <p:anim calcmode="lin" valueType="num">
                                      <p:cBhvr additive="base">
                                        <p:cTn id="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userDrawn="1">
  <p:cSld name="Final Slide">
    <p:spTree>
      <p:nvGrpSpPr>
        <p:cNvPr id="1" name=""/>
        <p:cNvGrpSpPr/>
        <p:nvPr/>
      </p:nvGrpSpPr>
      <p:grpSpPr>
        <a:xfrm>
          <a:off x="0" y="0"/>
          <a:ext cx="0" cy="0"/>
          <a:chOff x="0" y="0"/>
          <a:chExt cx="0" cy="0"/>
        </a:xfrm>
      </p:grpSpPr>
      <p:sp>
        <p:nvSpPr>
          <p:cNvPr id="8" name="Freeform 7">
            <a:extLst>
              <a:ext uri="{FF2B5EF4-FFF2-40B4-BE49-F238E27FC236}">
                <a16:creationId xmlns:a16="http://schemas.microsoft.com/office/drawing/2014/main" id="{0E807BD2-97E5-C5B5-B370-F5AF1F8A37FB}"/>
              </a:ext>
            </a:extLst>
          </p:cNvPr>
          <p:cNvSpPr/>
          <p:nvPr userDrawn="1"/>
        </p:nvSpPr>
        <p:spPr>
          <a:xfrm rot="5400000" flipH="1">
            <a:off x="5832064" y="-240813"/>
            <a:ext cx="6115866" cy="6604005"/>
          </a:xfrm>
          <a:custGeom>
            <a:avLst/>
            <a:gdLst>
              <a:gd name="connsiteX0" fmla="*/ 0 w 4487360"/>
              <a:gd name="connsiteY0" fmla="*/ 0 h 4844259"/>
              <a:gd name="connsiteX1" fmla="*/ 4487360 w 4487360"/>
              <a:gd name="connsiteY1" fmla="*/ 0 h 4844259"/>
              <a:gd name="connsiteX2" fmla="*/ 4487360 w 4487360"/>
              <a:gd name="connsiteY2" fmla="*/ 2474657 h 4844259"/>
              <a:gd name="connsiteX3" fmla="*/ 4482678 w 4487360"/>
              <a:gd name="connsiteY3" fmla="*/ 2474657 h 4844259"/>
              <a:gd name="connsiteX4" fmla="*/ 4487360 w 4487360"/>
              <a:gd name="connsiteY4" fmla="*/ 2601099 h 4844259"/>
              <a:gd name="connsiteX5" fmla="*/ 2243680 w 4487360"/>
              <a:gd name="connsiteY5" fmla="*/ 4844259 h 4844259"/>
              <a:gd name="connsiteX6" fmla="*/ 0 w 4487360"/>
              <a:gd name="connsiteY6" fmla="*/ 2601099 h 4844259"/>
              <a:gd name="connsiteX7" fmla="*/ 4683 w 4487360"/>
              <a:gd name="connsiteY7" fmla="*/ 2474657 h 4844259"/>
              <a:gd name="connsiteX8" fmla="*/ 0 w 4487360"/>
              <a:gd name="connsiteY8" fmla="*/ 2474657 h 4844259"/>
              <a:gd name="connsiteX9" fmla="*/ 0 w 4487360"/>
              <a:gd name="connsiteY9" fmla="*/ 0 h 4844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487360" h="4844259">
                <a:moveTo>
                  <a:pt x="0" y="0"/>
                </a:moveTo>
                <a:lnTo>
                  <a:pt x="4487360" y="0"/>
                </a:lnTo>
                <a:lnTo>
                  <a:pt x="4487360" y="2474657"/>
                </a:lnTo>
                <a:lnTo>
                  <a:pt x="4482678" y="2474657"/>
                </a:lnTo>
                <a:cubicBezTo>
                  <a:pt x="4487360" y="2516804"/>
                  <a:pt x="4487360" y="2558953"/>
                  <a:pt x="4487360" y="2601099"/>
                </a:cubicBezTo>
                <a:cubicBezTo>
                  <a:pt x="4487360" y="3842097"/>
                  <a:pt x="3484966" y="4844259"/>
                  <a:pt x="2243680" y="4844259"/>
                </a:cubicBezTo>
                <a:cubicBezTo>
                  <a:pt x="1002397" y="4844259"/>
                  <a:pt x="0" y="3837411"/>
                  <a:pt x="0" y="2601099"/>
                </a:cubicBezTo>
                <a:cubicBezTo>
                  <a:pt x="0" y="2558953"/>
                  <a:pt x="0" y="2512121"/>
                  <a:pt x="4683" y="2474657"/>
                </a:cubicBezTo>
                <a:lnTo>
                  <a:pt x="0" y="2474657"/>
                </a:lnTo>
                <a:lnTo>
                  <a:pt x="0" y="0"/>
                </a:lnTo>
                <a:close/>
              </a:path>
            </a:pathLst>
          </a:custGeom>
          <a:solidFill>
            <a:srgbClr val="1F8E47"/>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2" name="Freeform 11">
            <a:extLst>
              <a:ext uri="{FF2B5EF4-FFF2-40B4-BE49-F238E27FC236}">
                <a16:creationId xmlns:a16="http://schemas.microsoft.com/office/drawing/2014/main" id="{0532DF0D-D7FD-72B7-24C4-8E8E48CFAFB4}"/>
              </a:ext>
            </a:extLst>
          </p:cNvPr>
          <p:cNvSpPr/>
          <p:nvPr userDrawn="1"/>
        </p:nvSpPr>
        <p:spPr>
          <a:xfrm>
            <a:off x="787883" y="4542735"/>
            <a:ext cx="5875867" cy="778675"/>
          </a:xfrm>
          <a:custGeom>
            <a:avLst/>
            <a:gdLst>
              <a:gd name="connsiteX0" fmla="*/ 0 w 4963395"/>
              <a:gd name="connsiteY0" fmla="*/ 0 h 875479"/>
              <a:gd name="connsiteX1" fmla="*/ 4489787 w 4963395"/>
              <a:gd name="connsiteY1" fmla="*/ 0 h 875479"/>
              <a:gd name="connsiteX2" fmla="*/ 4963395 w 4963395"/>
              <a:gd name="connsiteY2" fmla="*/ 473717 h 875479"/>
              <a:gd name="connsiteX3" fmla="*/ 4963395 w 4963395"/>
              <a:gd name="connsiteY3" fmla="*/ 875479 h 875479"/>
              <a:gd name="connsiteX4" fmla="*/ 15515 w 4963395"/>
              <a:gd name="connsiteY4" fmla="*/ 875479 h 875479"/>
              <a:gd name="connsiteX5" fmla="*/ 15515 w 4963395"/>
              <a:gd name="connsiteY5" fmla="*/ 174171 h 875479"/>
              <a:gd name="connsiteX6" fmla="*/ 10055 w 4963395"/>
              <a:gd name="connsiteY6" fmla="*/ 65941 h 875479"/>
              <a:gd name="connsiteX7" fmla="*/ 0 w 4963395"/>
              <a:gd name="connsiteY7" fmla="*/ 0 h 8754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963395" h="875479">
                <a:moveTo>
                  <a:pt x="0" y="0"/>
                </a:moveTo>
                <a:lnTo>
                  <a:pt x="4489787" y="0"/>
                </a:lnTo>
                <a:cubicBezTo>
                  <a:pt x="4750572" y="0"/>
                  <a:pt x="4963395" y="212873"/>
                  <a:pt x="4963395" y="473717"/>
                </a:cubicBezTo>
                <a:lnTo>
                  <a:pt x="4963395" y="875479"/>
                </a:lnTo>
                <a:lnTo>
                  <a:pt x="15515" y="875479"/>
                </a:lnTo>
                <a:lnTo>
                  <a:pt x="15515" y="174171"/>
                </a:lnTo>
                <a:cubicBezTo>
                  <a:pt x="15515" y="137630"/>
                  <a:pt x="13666" y="101524"/>
                  <a:pt x="10055" y="65941"/>
                </a:cubicBezTo>
                <a:lnTo>
                  <a:pt x="0" y="0"/>
                </a:lnTo>
                <a:close/>
              </a:path>
            </a:pathLst>
          </a:custGeom>
          <a:solidFill>
            <a:srgbClr val="5398A2"/>
          </a:solidFill>
          <a:ln w="3598" cap="flat">
            <a:noFill/>
            <a:prstDash val="solid"/>
            <a:miter/>
          </a:ln>
        </p:spPr>
        <p:txBody>
          <a:bodyPr wrap="square" rtlCol="0" anchor="ctr">
            <a:noAutofit/>
          </a:bodyPr>
          <a:lstStyle/>
          <a:p>
            <a:endParaRPr lang="en-US" b="0" i="0" dirty="0">
              <a:latin typeface="Calibri" panose="020F0502020204030204" pitchFamily="34" charset="0"/>
            </a:endParaRPr>
          </a:p>
        </p:txBody>
      </p:sp>
      <p:sp>
        <p:nvSpPr>
          <p:cNvPr id="32" name="Text Placeholder 23">
            <a:extLst>
              <a:ext uri="{FF2B5EF4-FFF2-40B4-BE49-F238E27FC236}">
                <a16:creationId xmlns:a16="http://schemas.microsoft.com/office/drawing/2014/main" id="{E1B388D9-79A8-4F4E-A699-E4B798FB46A7}"/>
              </a:ext>
            </a:extLst>
          </p:cNvPr>
          <p:cNvSpPr>
            <a:spLocks noGrp="1"/>
          </p:cNvSpPr>
          <p:nvPr>
            <p:ph type="body" sz="quarter" idx="19" hasCustomPrompt="1"/>
          </p:nvPr>
        </p:nvSpPr>
        <p:spPr>
          <a:xfrm>
            <a:off x="8542553" y="2258450"/>
            <a:ext cx="3195486" cy="731140"/>
          </a:xfrm>
          <a:prstGeom prst="rect">
            <a:avLst/>
          </a:prstGeom>
        </p:spPr>
        <p:txBody>
          <a:bodyPr anchor="ctr">
            <a:normAutofit/>
          </a:bodyPr>
          <a:lstStyle>
            <a:lvl1pPr marL="0" indent="0" algn="r">
              <a:buNone/>
              <a:defRPr sz="2800" baseline="0">
                <a:solidFill>
                  <a:schemeClr val="bg1"/>
                </a:solidFill>
                <a:latin typeface="+mn-lt"/>
              </a:defRPr>
            </a:lvl1pPr>
          </a:lstStyle>
          <a:p>
            <a:pPr lvl="0"/>
            <a:r>
              <a:rPr lang="en-US" dirty="0"/>
              <a:t>Any Questions?</a:t>
            </a:r>
          </a:p>
        </p:txBody>
      </p:sp>
      <p:sp>
        <p:nvSpPr>
          <p:cNvPr id="33" name="Text Placeholder 23">
            <a:extLst>
              <a:ext uri="{FF2B5EF4-FFF2-40B4-BE49-F238E27FC236}">
                <a16:creationId xmlns:a16="http://schemas.microsoft.com/office/drawing/2014/main" id="{A262A524-87DB-9447-BD5C-C79347DB3C1A}"/>
              </a:ext>
            </a:extLst>
          </p:cNvPr>
          <p:cNvSpPr>
            <a:spLocks noGrp="1"/>
          </p:cNvSpPr>
          <p:nvPr>
            <p:ph type="body" sz="quarter" idx="20" hasCustomPrompt="1"/>
          </p:nvPr>
        </p:nvSpPr>
        <p:spPr>
          <a:xfrm>
            <a:off x="8542553" y="1448874"/>
            <a:ext cx="3195485" cy="837258"/>
          </a:xfrm>
          <a:prstGeom prst="rect">
            <a:avLst/>
          </a:prstGeom>
        </p:spPr>
        <p:txBody>
          <a:bodyPr anchor="ctr">
            <a:normAutofit/>
          </a:bodyPr>
          <a:lstStyle>
            <a:lvl1pPr marL="0" indent="0" algn="r">
              <a:buNone/>
              <a:defRPr sz="5000" baseline="0">
                <a:solidFill>
                  <a:schemeClr val="bg1"/>
                </a:solidFill>
                <a:latin typeface="+mn-lt"/>
              </a:defRPr>
            </a:lvl1pPr>
          </a:lstStyle>
          <a:p>
            <a:pPr lvl="0"/>
            <a:r>
              <a:rPr lang="en-US" dirty="0"/>
              <a:t>Thank You</a:t>
            </a:r>
          </a:p>
        </p:txBody>
      </p:sp>
      <p:sp>
        <p:nvSpPr>
          <p:cNvPr id="18" name="Freeform 17">
            <a:extLst>
              <a:ext uri="{FF2B5EF4-FFF2-40B4-BE49-F238E27FC236}">
                <a16:creationId xmlns:a16="http://schemas.microsoft.com/office/drawing/2014/main" id="{12FAB2F2-1FC0-5327-17DE-B8FE08A80275}"/>
              </a:ext>
            </a:extLst>
          </p:cNvPr>
          <p:cNvSpPr/>
          <p:nvPr userDrawn="1"/>
        </p:nvSpPr>
        <p:spPr>
          <a:xfrm>
            <a:off x="-36951" y="4542735"/>
            <a:ext cx="5875867" cy="778675"/>
          </a:xfrm>
          <a:custGeom>
            <a:avLst/>
            <a:gdLst>
              <a:gd name="connsiteX0" fmla="*/ 0 w 4963395"/>
              <a:gd name="connsiteY0" fmla="*/ 0 h 875479"/>
              <a:gd name="connsiteX1" fmla="*/ 4489787 w 4963395"/>
              <a:gd name="connsiteY1" fmla="*/ 0 h 875479"/>
              <a:gd name="connsiteX2" fmla="*/ 4963395 w 4963395"/>
              <a:gd name="connsiteY2" fmla="*/ 473717 h 875479"/>
              <a:gd name="connsiteX3" fmla="*/ 4963395 w 4963395"/>
              <a:gd name="connsiteY3" fmla="*/ 875479 h 875479"/>
              <a:gd name="connsiteX4" fmla="*/ 15515 w 4963395"/>
              <a:gd name="connsiteY4" fmla="*/ 875479 h 875479"/>
              <a:gd name="connsiteX5" fmla="*/ 15515 w 4963395"/>
              <a:gd name="connsiteY5" fmla="*/ 174171 h 875479"/>
              <a:gd name="connsiteX6" fmla="*/ 10055 w 4963395"/>
              <a:gd name="connsiteY6" fmla="*/ 65941 h 875479"/>
              <a:gd name="connsiteX7" fmla="*/ 0 w 4963395"/>
              <a:gd name="connsiteY7" fmla="*/ 0 h 8754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963395" h="875479">
                <a:moveTo>
                  <a:pt x="0" y="0"/>
                </a:moveTo>
                <a:lnTo>
                  <a:pt x="4489787" y="0"/>
                </a:lnTo>
                <a:cubicBezTo>
                  <a:pt x="4750572" y="0"/>
                  <a:pt x="4963395" y="212873"/>
                  <a:pt x="4963395" y="473717"/>
                </a:cubicBezTo>
                <a:lnTo>
                  <a:pt x="4963395" y="875479"/>
                </a:lnTo>
                <a:lnTo>
                  <a:pt x="15515" y="875479"/>
                </a:lnTo>
                <a:lnTo>
                  <a:pt x="15515" y="174171"/>
                </a:lnTo>
                <a:cubicBezTo>
                  <a:pt x="15515" y="137630"/>
                  <a:pt x="13666" y="101524"/>
                  <a:pt x="10055" y="65941"/>
                </a:cubicBezTo>
                <a:lnTo>
                  <a:pt x="0" y="0"/>
                </a:lnTo>
                <a:close/>
              </a:path>
            </a:pathLst>
          </a:custGeom>
          <a:solidFill>
            <a:srgbClr val="5398A2"/>
          </a:solidFill>
          <a:ln w="3598" cap="flat">
            <a:noFill/>
            <a:prstDash val="solid"/>
            <a:miter/>
          </a:ln>
        </p:spPr>
        <p:txBody>
          <a:bodyPr wrap="square" rtlCol="0" anchor="ctr">
            <a:noAutofit/>
          </a:bodyPr>
          <a:lstStyle/>
          <a:p>
            <a:endParaRPr lang="en-US" b="0" i="0" dirty="0">
              <a:latin typeface="Calibri" panose="020F0502020204030204" pitchFamily="34" charset="0"/>
            </a:endParaRPr>
          </a:p>
        </p:txBody>
      </p:sp>
      <p:sp>
        <p:nvSpPr>
          <p:cNvPr id="19" name="Text Placeholder 23">
            <a:extLst>
              <a:ext uri="{FF2B5EF4-FFF2-40B4-BE49-F238E27FC236}">
                <a16:creationId xmlns:a16="http://schemas.microsoft.com/office/drawing/2014/main" id="{68D02844-8FD4-0761-81EA-96690D61DEE3}"/>
              </a:ext>
            </a:extLst>
          </p:cNvPr>
          <p:cNvSpPr>
            <a:spLocks noGrp="1"/>
          </p:cNvSpPr>
          <p:nvPr>
            <p:ph type="body" sz="quarter" idx="17" hasCustomPrompt="1"/>
          </p:nvPr>
        </p:nvSpPr>
        <p:spPr>
          <a:xfrm>
            <a:off x="603661" y="4708722"/>
            <a:ext cx="4414577" cy="679345"/>
          </a:xfrm>
          <a:prstGeom prst="rect">
            <a:avLst/>
          </a:prstGeom>
        </p:spPr>
        <p:txBody>
          <a:bodyPr>
            <a:noAutofit/>
          </a:bodyPr>
          <a:lstStyle>
            <a:lvl1pPr marL="0" indent="0" algn="l">
              <a:buNone/>
              <a:defRPr sz="2800" b="0" i="0">
                <a:solidFill>
                  <a:schemeClr val="bg1"/>
                </a:solidFill>
                <a:latin typeface="+mn-lt"/>
              </a:defRPr>
            </a:lvl1pPr>
          </a:lstStyle>
          <a:p>
            <a:pPr lvl="0"/>
            <a:r>
              <a:rPr lang="en-US" dirty="0" err="1"/>
              <a:t>www.website.eu</a:t>
            </a:r>
            <a:endParaRPr lang="en-US" dirty="0"/>
          </a:p>
        </p:txBody>
      </p:sp>
      <p:sp>
        <p:nvSpPr>
          <p:cNvPr id="4" name="TextBox 3">
            <a:extLst>
              <a:ext uri="{FF2B5EF4-FFF2-40B4-BE49-F238E27FC236}">
                <a16:creationId xmlns:a16="http://schemas.microsoft.com/office/drawing/2014/main" id="{25FB937C-2F3B-16A8-226A-EA9B789B6EBF}"/>
              </a:ext>
            </a:extLst>
          </p:cNvPr>
          <p:cNvSpPr txBox="1"/>
          <p:nvPr userDrawn="1"/>
        </p:nvSpPr>
        <p:spPr>
          <a:xfrm>
            <a:off x="2571917" y="5999367"/>
            <a:ext cx="4399921" cy="553998"/>
          </a:xfrm>
          <a:prstGeom prst="rect">
            <a:avLst/>
          </a:prstGeom>
          <a:noFill/>
        </p:spPr>
        <p:txBody>
          <a:bodyPr wrap="square">
            <a:spAutoFit/>
          </a:bodyPr>
          <a:lstStyle/>
          <a:p>
            <a:pPr marL="0" marR="0" lvl="0" indent="0" algn="just" defTabSz="457200" rtl="0" eaLnBrk="1" fontAlgn="auto" latinLnBrk="0" hangingPunct="1">
              <a:lnSpc>
                <a:spcPct val="100000"/>
              </a:lnSpc>
              <a:spcBef>
                <a:spcPts val="0"/>
              </a:spcBef>
              <a:spcAft>
                <a:spcPts val="0"/>
              </a:spcAft>
              <a:buClrTx/>
              <a:buSzTx/>
              <a:buFontTx/>
              <a:buNone/>
              <a:tabLst/>
              <a:defRPr/>
            </a:pPr>
            <a:r>
              <a:rPr lang="en-IE" sz="750" b="0" i="0" u="none" strike="noStrike" dirty="0">
                <a:solidFill>
                  <a:srgbClr val="404040"/>
                </a:solidFill>
                <a:effectLst/>
                <a:latin typeface="Calibri" panose="020F0502020204030204" pitchFamily="34" charset="0"/>
                <a:cs typeface="Calibri" panose="020F0502020204030204" pitchFamily="34" charset="0"/>
              </a:rPr>
              <a:t>Funded by the European Union. Views and opinions expressed are however those of the author(s) only and do not necessarily reflect those of the European Union or the European Education and Culture Executive Agency (EACEA). Neither the European Union nor EACEA can be held responsible for them.'</a:t>
            </a:r>
          </a:p>
          <a:p>
            <a:pPr marL="0" marR="0" lvl="0" indent="0" algn="just" defTabSz="457200" rtl="0" eaLnBrk="1" fontAlgn="auto" latinLnBrk="0" hangingPunct="1">
              <a:lnSpc>
                <a:spcPct val="100000"/>
              </a:lnSpc>
              <a:spcBef>
                <a:spcPts val="0"/>
              </a:spcBef>
              <a:spcAft>
                <a:spcPts val="0"/>
              </a:spcAft>
              <a:buClrTx/>
              <a:buSzTx/>
              <a:buFontTx/>
              <a:buNone/>
              <a:tabLst/>
              <a:defRPr/>
            </a:pPr>
            <a:endParaRPr lang="en-US" sz="750" i="0" dirty="0">
              <a:solidFill>
                <a:srgbClr val="404040"/>
              </a:solidFill>
              <a:latin typeface="Calibri" panose="020F0502020204030204" pitchFamily="34" charset="0"/>
              <a:cs typeface="Calibri" panose="020F0502020204030204" pitchFamily="34" charset="0"/>
            </a:endParaRPr>
          </a:p>
        </p:txBody>
      </p:sp>
      <p:pic>
        <p:nvPicPr>
          <p:cNvPr id="6" name="Picture 5">
            <a:extLst>
              <a:ext uri="{FF2B5EF4-FFF2-40B4-BE49-F238E27FC236}">
                <a16:creationId xmlns:a16="http://schemas.microsoft.com/office/drawing/2014/main" id="{B1A16752-D3FF-6866-AB52-CD5E21A9CD51}"/>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595916" y="5973915"/>
            <a:ext cx="1989660" cy="443041"/>
          </a:xfrm>
          <a:prstGeom prst="rect">
            <a:avLst/>
          </a:prstGeom>
        </p:spPr>
      </p:pic>
      <p:pic>
        <p:nvPicPr>
          <p:cNvPr id="16" name="Picture 15">
            <a:extLst>
              <a:ext uri="{FF2B5EF4-FFF2-40B4-BE49-F238E27FC236}">
                <a16:creationId xmlns:a16="http://schemas.microsoft.com/office/drawing/2014/main" id="{0786199D-2882-02E5-01F8-C0992EF4701D}"/>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596899" y="696090"/>
            <a:ext cx="2957461" cy="2173556"/>
          </a:xfrm>
          <a:prstGeom prst="rect">
            <a:avLst/>
          </a:prstGeom>
        </p:spPr>
      </p:pic>
    </p:spTree>
    <p:extLst>
      <p:ext uri="{BB962C8B-B14F-4D97-AF65-F5344CB8AC3E}">
        <p14:creationId xmlns:p14="http://schemas.microsoft.com/office/powerpoint/2010/main" val="309706829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Cover Slide  Part 1 ">
    <p:spTree>
      <p:nvGrpSpPr>
        <p:cNvPr id="1" name=""/>
        <p:cNvGrpSpPr/>
        <p:nvPr/>
      </p:nvGrpSpPr>
      <p:grpSpPr>
        <a:xfrm>
          <a:off x="0" y="0"/>
          <a:ext cx="0" cy="0"/>
          <a:chOff x="0" y="0"/>
          <a:chExt cx="0" cy="0"/>
        </a:xfrm>
      </p:grpSpPr>
      <p:sp>
        <p:nvSpPr>
          <p:cNvPr id="2" name="Freeform 1">
            <a:extLst>
              <a:ext uri="{FF2B5EF4-FFF2-40B4-BE49-F238E27FC236}">
                <a16:creationId xmlns:a16="http://schemas.microsoft.com/office/drawing/2014/main" id="{3F8F0344-E868-ECCD-307B-8D8A87AD63D5}"/>
              </a:ext>
            </a:extLst>
          </p:cNvPr>
          <p:cNvSpPr/>
          <p:nvPr userDrawn="1"/>
        </p:nvSpPr>
        <p:spPr>
          <a:xfrm>
            <a:off x="2269245" y="2551368"/>
            <a:ext cx="2200054" cy="3855329"/>
          </a:xfrm>
          <a:custGeom>
            <a:avLst/>
            <a:gdLst>
              <a:gd name="connsiteX0" fmla="*/ 0 w 1511252"/>
              <a:gd name="connsiteY0" fmla="*/ 1887839 h 2643289"/>
              <a:gd name="connsiteX1" fmla="*/ 755626 w 1511252"/>
              <a:gd name="connsiteY1" fmla="*/ 2643290 h 2643289"/>
              <a:gd name="connsiteX2" fmla="*/ 1511252 w 1511252"/>
              <a:gd name="connsiteY2" fmla="*/ 1887839 h 2643289"/>
              <a:gd name="connsiteX3" fmla="*/ 1509675 w 1511252"/>
              <a:gd name="connsiteY3" fmla="*/ 1845256 h 2643289"/>
              <a:gd name="connsiteX4" fmla="*/ 1511252 w 1511252"/>
              <a:gd name="connsiteY4" fmla="*/ 1845256 h 2643289"/>
              <a:gd name="connsiteX5" fmla="*/ 1511252 w 1511252"/>
              <a:gd name="connsiteY5" fmla="*/ 0 h 2643289"/>
              <a:gd name="connsiteX6" fmla="*/ 0 w 1511252"/>
              <a:gd name="connsiteY6" fmla="*/ 0 h 2643289"/>
              <a:gd name="connsiteX7" fmla="*/ 0 w 1511252"/>
              <a:gd name="connsiteY7" fmla="*/ 1845256 h 2643289"/>
              <a:gd name="connsiteX8" fmla="*/ 1577 w 1511252"/>
              <a:gd name="connsiteY8" fmla="*/ 1845256 h 2643289"/>
              <a:gd name="connsiteX9" fmla="*/ 0 w 1511252"/>
              <a:gd name="connsiteY9" fmla="*/ 1887839 h 26432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11252" h="2643289">
                <a:moveTo>
                  <a:pt x="0" y="1887839"/>
                </a:moveTo>
                <a:cubicBezTo>
                  <a:pt x="0" y="2304204"/>
                  <a:pt x="337587" y="2643290"/>
                  <a:pt x="755626" y="2643290"/>
                </a:cubicBezTo>
                <a:cubicBezTo>
                  <a:pt x="1173666" y="2643290"/>
                  <a:pt x="1511252" y="2305782"/>
                  <a:pt x="1511252" y="1887839"/>
                </a:cubicBezTo>
                <a:cubicBezTo>
                  <a:pt x="1511252" y="1873645"/>
                  <a:pt x="1511252" y="1859450"/>
                  <a:pt x="1509675" y="1845256"/>
                </a:cubicBezTo>
                <a:lnTo>
                  <a:pt x="1511252" y="1845256"/>
                </a:lnTo>
                <a:lnTo>
                  <a:pt x="1511252" y="0"/>
                </a:lnTo>
                <a:lnTo>
                  <a:pt x="0" y="0"/>
                </a:lnTo>
                <a:lnTo>
                  <a:pt x="0" y="1845256"/>
                </a:lnTo>
                <a:lnTo>
                  <a:pt x="1577" y="1845256"/>
                </a:lnTo>
                <a:cubicBezTo>
                  <a:pt x="0" y="1857873"/>
                  <a:pt x="0" y="1873645"/>
                  <a:pt x="0" y="1887839"/>
                </a:cubicBezTo>
                <a:close/>
              </a:path>
            </a:pathLst>
          </a:custGeom>
          <a:solidFill>
            <a:srgbClr val="5398A2"/>
          </a:solidFill>
          <a:ln w="15768" cap="flat">
            <a:noFill/>
            <a:prstDash val="solid"/>
            <a:miter/>
          </a:ln>
        </p:spPr>
        <p:txBody>
          <a:bodyPr rtlCol="0" anchor="ctr"/>
          <a:lstStyle/>
          <a:p>
            <a:endParaRPr lang="en-US" dirty="0">
              <a:latin typeface="Calibri" panose="020F0502020204030204" pitchFamily="34" charset="0"/>
              <a:cs typeface="Calibri" panose="020F0502020204030204" pitchFamily="34" charset="0"/>
            </a:endParaRPr>
          </a:p>
        </p:txBody>
      </p:sp>
      <p:sp>
        <p:nvSpPr>
          <p:cNvPr id="11" name="Freeform 10">
            <a:extLst>
              <a:ext uri="{FF2B5EF4-FFF2-40B4-BE49-F238E27FC236}">
                <a16:creationId xmlns:a16="http://schemas.microsoft.com/office/drawing/2014/main" id="{FD8CD7C7-42CA-23DD-4AD9-B064E2FDEDC1}"/>
              </a:ext>
            </a:extLst>
          </p:cNvPr>
          <p:cNvSpPr/>
          <p:nvPr userDrawn="1"/>
        </p:nvSpPr>
        <p:spPr>
          <a:xfrm rot="10800000">
            <a:off x="4732121" y="0"/>
            <a:ext cx="2205305" cy="2819194"/>
          </a:xfrm>
          <a:custGeom>
            <a:avLst/>
            <a:gdLst>
              <a:gd name="connsiteX0" fmla="*/ 0 w 1511252"/>
              <a:gd name="connsiteY0" fmla="*/ 0 h 3157438"/>
              <a:gd name="connsiteX1" fmla="*/ 1511252 w 1511252"/>
              <a:gd name="connsiteY1" fmla="*/ 0 h 3157438"/>
              <a:gd name="connsiteX2" fmla="*/ 1511252 w 1511252"/>
              <a:gd name="connsiteY2" fmla="*/ 3157438 h 3157438"/>
              <a:gd name="connsiteX3" fmla="*/ 0 w 1511252"/>
              <a:gd name="connsiteY3" fmla="*/ 3157438 h 3157438"/>
            </a:gdLst>
            <a:ahLst/>
            <a:cxnLst>
              <a:cxn ang="0">
                <a:pos x="connsiteX0" y="connsiteY0"/>
              </a:cxn>
              <a:cxn ang="0">
                <a:pos x="connsiteX1" y="connsiteY1"/>
              </a:cxn>
              <a:cxn ang="0">
                <a:pos x="connsiteX2" y="connsiteY2"/>
              </a:cxn>
              <a:cxn ang="0">
                <a:pos x="connsiteX3" y="connsiteY3"/>
              </a:cxn>
            </a:cxnLst>
            <a:rect l="l" t="t" r="r" b="b"/>
            <a:pathLst>
              <a:path w="1511252" h="3157438">
                <a:moveTo>
                  <a:pt x="0" y="0"/>
                </a:moveTo>
                <a:lnTo>
                  <a:pt x="1511252" y="0"/>
                </a:lnTo>
                <a:lnTo>
                  <a:pt x="1511252" y="3157438"/>
                </a:lnTo>
                <a:lnTo>
                  <a:pt x="0" y="3157438"/>
                </a:lnTo>
                <a:close/>
              </a:path>
            </a:pathLst>
          </a:custGeom>
          <a:solidFill>
            <a:srgbClr val="1F8E47">
              <a:alpha val="84940"/>
            </a:srgbClr>
          </a:solidFill>
          <a:ln w="15768" cap="flat">
            <a:noFill/>
            <a:prstDash val="solid"/>
            <a:miter/>
          </a:ln>
        </p:spPr>
        <p:txBody>
          <a:bodyPr rtlCol="0" anchor="ctr"/>
          <a:lstStyle/>
          <a:p>
            <a:endParaRPr lang="en-US" dirty="0">
              <a:latin typeface="Calibri" panose="020F0502020204030204" pitchFamily="34" charset="0"/>
              <a:cs typeface="Calibri" panose="020F0502020204030204" pitchFamily="34" charset="0"/>
            </a:endParaRPr>
          </a:p>
        </p:txBody>
      </p:sp>
      <p:sp>
        <p:nvSpPr>
          <p:cNvPr id="12" name="Freeform 11">
            <a:extLst>
              <a:ext uri="{FF2B5EF4-FFF2-40B4-BE49-F238E27FC236}">
                <a16:creationId xmlns:a16="http://schemas.microsoft.com/office/drawing/2014/main" id="{258C5E71-1BDE-B873-EA18-076ABA0EC1EA}"/>
              </a:ext>
            </a:extLst>
          </p:cNvPr>
          <p:cNvSpPr/>
          <p:nvPr userDrawn="1"/>
        </p:nvSpPr>
        <p:spPr>
          <a:xfrm>
            <a:off x="7180659" y="2461430"/>
            <a:ext cx="2204214" cy="3855331"/>
          </a:xfrm>
          <a:custGeom>
            <a:avLst/>
            <a:gdLst>
              <a:gd name="connsiteX0" fmla="*/ 0 w 1511252"/>
              <a:gd name="connsiteY0" fmla="*/ 1887839 h 2643290"/>
              <a:gd name="connsiteX1" fmla="*/ 755626 w 1511252"/>
              <a:gd name="connsiteY1" fmla="*/ 2643290 h 2643290"/>
              <a:gd name="connsiteX2" fmla="*/ 1511252 w 1511252"/>
              <a:gd name="connsiteY2" fmla="*/ 1887839 h 2643290"/>
              <a:gd name="connsiteX3" fmla="*/ 1509675 w 1511252"/>
              <a:gd name="connsiteY3" fmla="*/ 1845256 h 2643290"/>
              <a:gd name="connsiteX4" fmla="*/ 1511252 w 1511252"/>
              <a:gd name="connsiteY4" fmla="*/ 1845256 h 2643290"/>
              <a:gd name="connsiteX5" fmla="*/ 1511252 w 1511252"/>
              <a:gd name="connsiteY5" fmla="*/ 0 h 2643290"/>
              <a:gd name="connsiteX6" fmla="*/ 0 w 1511252"/>
              <a:gd name="connsiteY6" fmla="*/ 0 h 2643290"/>
              <a:gd name="connsiteX7" fmla="*/ 0 w 1511252"/>
              <a:gd name="connsiteY7" fmla="*/ 1845256 h 2643290"/>
              <a:gd name="connsiteX8" fmla="*/ 1578 w 1511252"/>
              <a:gd name="connsiteY8" fmla="*/ 1845256 h 2643290"/>
              <a:gd name="connsiteX9" fmla="*/ 0 w 1511252"/>
              <a:gd name="connsiteY9" fmla="*/ 1887839 h 26432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11252" h="2643290">
                <a:moveTo>
                  <a:pt x="0" y="1887839"/>
                </a:moveTo>
                <a:cubicBezTo>
                  <a:pt x="0" y="2304205"/>
                  <a:pt x="337587" y="2643290"/>
                  <a:pt x="755626" y="2643290"/>
                </a:cubicBezTo>
                <a:cubicBezTo>
                  <a:pt x="1172088" y="2643290"/>
                  <a:pt x="1511252" y="2305782"/>
                  <a:pt x="1511252" y="1887839"/>
                </a:cubicBezTo>
                <a:cubicBezTo>
                  <a:pt x="1511252" y="1873645"/>
                  <a:pt x="1511252" y="1859450"/>
                  <a:pt x="1509675" y="1845256"/>
                </a:cubicBezTo>
                <a:lnTo>
                  <a:pt x="1511252" y="1845256"/>
                </a:lnTo>
                <a:lnTo>
                  <a:pt x="1511252" y="0"/>
                </a:lnTo>
                <a:lnTo>
                  <a:pt x="0" y="0"/>
                </a:lnTo>
                <a:lnTo>
                  <a:pt x="0" y="1845256"/>
                </a:lnTo>
                <a:lnTo>
                  <a:pt x="1578" y="1845256"/>
                </a:lnTo>
                <a:cubicBezTo>
                  <a:pt x="1578" y="1859450"/>
                  <a:pt x="0" y="1873645"/>
                  <a:pt x="0" y="1887839"/>
                </a:cubicBezTo>
                <a:close/>
              </a:path>
            </a:pathLst>
          </a:custGeom>
          <a:solidFill>
            <a:srgbClr val="84C245">
              <a:alpha val="75000"/>
            </a:srgbClr>
          </a:solidFill>
          <a:ln w="15768" cap="flat">
            <a:noFill/>
            <a:prstDash val="solid"/>
            <a:miter/>
          </a:ln>
        </p:spPr>
        <p:txBody>
          <a:bodyPr rtlCol="0" anchor="ctr"/>
          <a:lstStyle/>
          <a:p>
            <a:endParaRPr lang="en-US" dirty="0">
              <a:latin typeface="Calibri" panose="020F0502020204030204" pitchFamily="34" charset="0"/>
              <a:cs typeface="Calibri" panose="020F0502020204030204" pitchFamily="34" charset="0"/>
            </a:endParaRPr>
          </a:p>
        </p:txBody>
      </p:sp>
      <p:sp>
        <p:nvSpPr>
          <p:cNvPr id="13" name="Freeform 12">
            <a:extLst>
              <a:ext uri="{FF2B5EF4-FFF2-40B4-BE49-F238E27FC236}">
                <a16:creationId xmlns:a16="http://schemas.microsoft.com/office/drawing/2014/main" id="{97E11A68-2A9A-9ACF-5266-113E7DD6EB26}"/>
              </a:ext>
            </a:extLst>
          </p:cNvPr>
          <p:cNvSpPr/>
          <p:nvPr userDrawn="1"/>
        </p:nvSpPr>
        <p:spPr>
          <a:xfrm rot="10800000">
            <a:off x="9629195" y="0"/>
            <a:ext cx="2205305" cy="3416770"/>
          </a:xfrm>
          <a:custGeom>
            <a:avLst/>
            <a:gdLst>
              <a:gd name="connsiteX0" fmla="*/ 0 w 1511252"/>
              <a:gd name="connsiteY0" fmla="*/ 0 h 3157438"/>
              <a:gd name="connsiteX1" fmla="*/ 1511252 w 1511252"/>
              <a:gd name="connsiteY1" fmla="*/ 0 h 3157438"/>
              <a:gd name="connsiteX2" fmla="*/ 1511252 w 1511252"/>
              <a:gd name="connsiteY2" fmla="*/ 3157438 h 3157438"/>
              <a:gd name="connsiteX3" fmla="*/ 0 w 1511252"/>
              <a:gd name="connsiteY3" fmla="*/ 3157438 h 3157438"/>
            </a:gdLst>
            <a:ahLst/>
            <a:cxnLst>
              <a:cxn ang="0">
                <a:pos x="connsiteX0" y="connsiteY0"/>
              </a:cxn>
              <a:cxn ang="0">
                <a:pos x="connsiteX1" y="connsiteY1"/>
              </a:cxn>
              <a:cxn ang="0">
                <a:pos x="connsiteX2" y="connsiteY2"/>
              </a:cxn>
              <a:cxn ang="0">
                <a:pos x="connsiteX3" y="connsiteY3"/>
              </a:cxn>
            </a:cxnLst>
            <a:rect l="l" t="t" r="r" b="b"/>
            <a:pathLst>
              <a:path w="1511252" h="3157438">
                <a:moveTo>
                  <a:pt x="0" y="0"/>
                </a:moveTo>
                <a:lnTo>
                  <a:pt x="1511252" y="0"/>
                </a:lnTo>
                <a:lnTo>
                  <a:pt x="1511252" y="3157438"/>
                </a:lnTo>
                <a:lnTo>
                  <a:pt x="0" y="3157438"/>
                </a:lnTo>
                <a:close/>
              </a:path>
            </a:pathLst>
          </a:custGeom>
          <a:solidFill>
            <a:srgbClr val="1F8E47"/>
          </a:solidFill>
          <a:ln w="15768" cap="flat">
            <a:noFill/>
            <a:prstDash val="solid"/>
            <a:miter/>
          </a:ln>
        </p:spPr>
        <p:txBody>
          <a:bodyPr rtlCol="0" anchor="ctr"/>
          <a:lstStyle/>
          <a:p>
            <a:endParaRPr lang="en-US" dirty="0">
              <a:latin typeface="Calibri" panose="020F0502020204030204" pitchFamily="34" charset="0"/>
              <a:cs typeface="Calibri" panose="020F0502020204030204" pitchFamily="34" charset="0"/>
            </a:endParaRPr>
          </a:p>
        </p:txBody>
      </p:sp>
      <p:sp>
        <p:nvSpPr>
          <p:cNvPr id="35" name="Picture Placeholder 34">
            <a:extLst>
              <a:ext uri="{FF2B5EF4-FFF2-40B4-BE49-F238E27FC236}">
                <a16:creationId xmlns:a16="http://schemas.microsoft.com/office/drawing/2014/main" id="{210244EC-F349-0D2A-8EC7-942C68084457}"/>
              </a:ext>
            </a:extLst>
          </p:cNvPr>
          <p:cNvSpPr>
            <a:spLocks noGrp="1"/>
          </p:cNvSpPr>
          <p:nvPr>
            <p:ph type="pic" sz="quarter" idx="11"/>
          </p:nvPr>
        </p:nvSpPr>
        <p:spPr>
          <a:xfrm>
            <a:off x="4722871" y="2442768"/>
            <a:ext cx="2204215" cy="3127986"/>
          </a:xfrm>
          <a:custGeom>
            <a:avLst/>
            <a:gdLst>
              <a:gd name="connsiteX0" fmla="*/ 0 w 2204215"/>
              <a:gd name="connsiteY0" fmla="*/ 0 h 3127986"/>
              <a:gd name="connsiteX1" fmla="*/ 2204215 w 2204215"/>
              <a:gd name="connsiteY1" fmla="*/ 0 h 3127986"/>
              <a:gd name="connsiteX2" fmla="*/ 2204215 w 2204215"/>
              <a:gd name="connsiteY2" fmla="*/ 1964026 h 3127986"/>
              <a:gd name="connsiteX3" fmla="*/ 2201914 w 2204215"/>
              <a:gd name="connsiteY3" fmla="*/ 1964026 h 3127986"/>
              <a:gd name="connsiteX4" fmla="*/ 2204215 w 2204215"/>
              <a:gd name="connsiteY4" fmla="*/ 2026136 h 3127986"/>
              <a:gd name="connsiteX5" fmla="*/ 1102108 w 2204215"/>
              <a:gd name="connsiteY5" fmla="*/ 3127986 h 3127986"/>
              <a:gd name="connsiteX6" fmla="*/ 0 w 2204215"/>
              <a:gd name="connsiteY6" fmla="*/ 2026136 h 3127986"/>
              <a:gd name="connsiteX7" fmla="*/ 2302 w 2204215"/>
              <a:gd name="connsiteY7" fmla="*/ 1964026 h 3127986"/>
              <a:gd name="connsiteX8" fmla="*/ 0 w 2204215"/>
              <a:gd name="connsiteY8" fmla="*/ 1964026 h 31279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04215" h="3127986">
                <a:moveTo>
                  <a:pt x="0" y="0"/>
                </a:moveTo>
                <a:lnTo>
                  <a:pt x="2204215" y="0"/>
                </a:lnTo>
                <a:lnTo>
                  <a:pt x="2204215" y="1964026"/>
                </a:lnTo>
                <a:lnTo>
                  <a:pt x="2201914" y="1964026"/>
                </a:lnTo>
                <a:cubicBezTo>
                  <a:pt x="2204215" y="1984730"/>
                  <a:pt x="2204215" y="2005432"/>
                  <a:pt x="2204215" y="2026136"/>
                </a:cubicBezTo>
                <a:cubicBezTo>
                  <a:pt x="2204215" y="2635719"/>
                  <a:pt x="1709533" y="3127986"/>
                  <a:pt x="1102108" y="3127986"/>
                </a:cubicBezTo>
                <a:cubicBezTo>
                  <a:pt x="492383" y="3127986"/>
                  <a:pt x="0" y="2633417"/>
                  <a:pt x="0" y="2026136"/>
                </a:cubicBezTo>
                <a:cubicBezTo>
                  <a:pt x="0" y="2003132"/>
                  <a:pt x="2302" y="1982428"/>
                  <a:pt x="2302" y="1964026"/>
                </a:cubicBezTo>
                <a:lnTo>
                  <a:pt x="0" y="1964026"/>
                </a:lnTo>
                <a:close/>
              </a:path>
            </a:pathLst>
          </a:custGeom>
          <a:solidFill>
            <a:schemeClr val="bg1">
              <a:lumMod val="95000"/>
            </a:schemeClr>
          </a:solidFill>
        </p:spPr>
        <p:txBody>
          <a:bodyPr wrap="square">
            <a:noAutofit/>
          </a:bodyPr>
          <a:lstStyle>
            <a:lvl1pPr>
              <a:defRPr>
                <a:solidFill>
                  <a:schemeClr val="bg1">
                    <a:lumMod val="95000"/>
                  </a:schemeClr>
                </a:solidFill>
              </a:defRPr>
            </a:lvl1pPr>
          </a:lstStyle>
          <a:p>
            <a:endParaRPr lang="en-US" dirty="0"/>
          </a:p>
        </p:txBody>
      </p:sp>
      <p:sp>
        <p:nvSpPr>
          <p:cNvPr id="16" name="Picture Placeholder 86">
            <a:extLst>
              <a:ext uri="{FF2B5EF4-FFF2-40B4-BE49-F238E27FC236}">
                <a16:creationId xmlns:a16="http://schemas.microsoft.com/office/drawing/2014/main" id="{45AACAFC-171C-59E3-4602-1EE41C729BB6}"/>
              </a:ext>
            </a:extLst>
          </p:cNvPr>
          <p:cNvSpPr>
            <a:spLocks noGrp="1"/>
          </p:cNvSpPr>
          <p:nvPr>
            <p:ph type="pic" sz="quarter" idx="12"/>
          </p:nvPr>
        </p:nvSpPr>
        <p:spPr>
          <a:xfrm>
            <a:off x="7180659" y="5430"/>
            <a:ext cx="2204214" cy="3732852"/>
          </a:xfrm>
          <a:custGeom>
            <a:avLst/>
            <a:gdLst>
              <a:gd name="connsiteX0" fmla="*/ 0 w 1511252"/>
              <a:gd name="connsiteY0" fmla="*/ 0 h 3157438"/>
              <a:gd name="connsiteX1" fmla="*/ 1511252 w 1511252"/>
              <a:gd name="connsiteY1" fmla="*/ 0 h 3157438"/>
              <a:gd name="connsiteX2" fmla="*/ 1511252 w 1511252"/>
              <a:gd name="connsiteY2" fmla="*/ 3157438 h 3157438"/>
              <a:gd name="connsiteX3" fmla="*/ 0 w 1511252"/>
              <a:gd name="connsiteY3" fmla="*/ 3157438 h 3157438"/>
            </a:gdLst>
            <a:ahLst/>
            <a:cxnLst>
              <a:cxn ang="0">
                <a:pos x="connsiteX0" y="connsiteY0"/>
              </a:cxn>
              <a:cxn ang="0">
                <a:pos x="connsiteX1" y="connsiteY1"/>
              </a:cxn>
              <a:cxn ang="0">
                <a:pos x="connsiteX2" y="connsiteY2"/>
              </a:cxn>
              <a:cxn ang="0">
                <a:pos x="connsiteX3" y="connsiteY3"/>
              </a:cxn>
            </a:cxnLst>
            <a:rect l="l" t="t" r="r" b="b"/>
            <a:pathLst>
              <a:path w="1511252" h="3157438">
                <a:moveTo>
                  <a:pt x="0" y="0"/>
                </a:moveTo>
                <a:lnTo>
                  <a:pt x="1511252" y="0"/>
                </a:lnTo>
                <a:lnTo>
                  <a:pt x="1511252" y="3157438"/>
                </a:lnTo>
                <a:lnTo>
                  <a:pt x="0" y="3157438"/>
                </a:lnTo>
                <a:close/>
              </a:path>
            </a:pathLst>
          </a:custGeom>
          <a:solidFill>
            <a:schemeClr val="bg1">
              <a:lumMod val="95000"/>
            </a:schemeClr>
          </a:solidFill>
        </p:spPr>
        <p:txBody>
          <a:bodyPr wrap="square">
            <a:noAutofit/>
          </a:bodyPr>
          <a:lstStyle>
            <a:lvl1pPr>
              <a:defRPr>
                <a:solidFill>
                  <a:schemeClr val="bg1">
                    <a:lumMod val="95000"/>
                  </a:schemeClr>
                </a:solidFill>
              </a:defRPr>
            </a:lvl1pPr>
          </a:lstStyle>
          <a:p>
            <a:endParaRPr lang="en-US" dirty="0"/>
          </a:p>
        </p:txBody>
      </p:sp>
      <p:sp>
        <p:nvSpPr>
          <p:cNvPr id="37" name="Picture Placeholder 36">
            <a:extLst>
              <a:ext uri="{FF2B5EF4-FFF2-40B4-BE49-F238E27FC236}">
                <a16:creationId xmlns:a16="http://schemas.microsoft.com/office/drawing/2014/main" id="{355E5E31-0A04-2AFB-02EB-15C6FAA3DE57}"/>
              </a:ext>
            </a:extLst>
          </p:cNvPr>
          <p:cNvSpPr>
            <a:spLocks noGrp="1"/>
          </p:cNvSpPr>
          <p:nvPr>
            <p:ph type="pic" sz="quarter" idx="13"/>
          </p:nvPr>
        </p:nvSpPr>
        <p:spPr>
          <a:xfrm>
            <a:off x="9629195" y="2746545"/>
            <a:ext cx="2204215" cy="3195585"/>
          </a:xfrm>
          <a:custGeom>
            <a:avLst/>
            <a:gdLst>
              <a:gd name="connsiteX0" fmla="*/ 0 w 2204215"/>
              <a:gd name="connsiteY0" fmla="*/ 0 h 3195585"/>
              <a:gd name="connsiteX1" fmla="*/ 2204215 w 2204215"/>
              <a:gd name="connsiteY1" fmla="*/ 0 h 3195585"/>
              <a:gd name="connsiteX2" fmla="*/ 2204215 w 2204215"/>
              <a:gd name="connsiteY2" fmla="*/ 2031625 h 3195585"/>
              <a:gd name="connsiteX3" fmla="*/ 2201913 w 2204215"/>
              <a:gd name="connsiteY3" fmla="*/ 2031625 h 3195585"/>
              <a:gd name="connsiteX4" fmla="*/ 2204215 w 2204215"/>
              <a:gd name="connsiteY4" fmla="*/ 2093735 h 3195585"/>
              <a:gd name="connsiteX5" fmla="*/ 1102108 w 2204215"/>
              <a:gd name="connsiteY5" fmla="*/ 3195585 h 3195585"/>
              <a:gd name="connsiteX6" fmla="*/ 0 w 2204215"/>
              <a:gd name="connsiteY6" fmla="*/ 2093735 h 3195585"/>
              <a:gd name="connsiteX7" fmla="*/ 2302 w 2204215"/>
              <a:gd name="connsiteY7" fmla="*/ 2031625 h 3195585"/>
              <a:gd name="connsiteX8" fmla="*/ 0 w 2204215"/>
              <a:gd name="connsiteY8" fmla="*/ 2031625 h 31955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04215" h="3195585">
                <a:moveTo>
                  <a:pt x="0" y="0"/>
                </a:moveTo>
                <a:lnTo>
                  <a:pt x="2204215" y="0"/>
                </a:lnTo>
                <a:lnTo>
                  <a:pt x="2204215" y="2031625"/>
                </a:lnTo>
                <a:lnTo>
                  <a:pt x="2201913" y="2031625"/>
                </a:lnTo>
                <a:cubicBezTo>
                  <a:pt x="2204215" y="2052329"/>
                  <a:pt x="2204215" y="2073031"/>
                  <a:pt x="2204215" y="2093735"/>
                </a:cubicBezTo>
                <a:cubicBezTo>
                  <a:pt x="2204215" y="2703318"/>
                  <a:pt x="1709533" y="3195585"/>
                  <a:pt x="1102108" y="3195585"/>
                </a:cubicBezTo>
                <a:cubicBezTo>
                  <a:pt x="492383" y="3195585"/>
                  <a:pt x="0" y="2701016"/>
                  <a:pt x="0" y="2093735"/>
                </a:cubicBezTo>
                <a:cubicBezTo>
                  <a:pt x="0" y="2070731"/>
                  <a:pt x="2302" y="2050027"/>
                  <a:pt x="2302" y="2031625"/>
                </a:cubicBezTo>
                <a:lnTo>
                  <a:pt x="0" y="2031625"/>
                </a:lnTo>
                <a:close/>
              </a:path>
            </a:pathLst>
          </a:custGeom>
          <a:solidFill>
            <a:schemeClr val="bg1">
              <a:lumMod val="95000"/>
            </a:schemeClr>
          </a:solidFill>
        </p:spPr>
        <p:txBody>
          <a:bodyPr wrap="square">
            <a:noAutofit/>
          </a:bodyPr>
          <a:lstStyle>
            <a:lvl1pPr>
              <a:defRPr>
                <a:solidFill>
                  <a:schemeClr val="bg1">
                    <a:lumMod val="95000"/>
                  </a:schemeClr>
                </a:solidFill>
              </a:defRPr>
            </a:lvl1pPr>
          </a:lstStyle>
          <a:p>
            <a:endParaRPr lang="en-US" dirty="0"/>
          </a:p>
        </p:txBody>
      </p:sp>
      <p:sp>
        <p:nvSpPr>
          <p:cNvPr id="18" name="Picture Placeholder 100">
            <a:extLst>
              <a:ext uri="{FF2B5EF4-FFF2-40B4-BE49-F238E27FC236}">
                <a16:creationId xmlns:a16="http://schemas.microsoft.com/office/drawing/2014/main" id="{EB2873D7-F640-6209-9830-FEDEBD79D522}"/>
              </a:ext>
            </a:extLst>
          </p:cNvPr>
          <p:cNvSpPr>
            <a:spLocks noGrp="1"/>
          </p:cNvSpPr>
          <p:nvPr>
            <p:ph type="pic" sz="quarter" idx="10"/>
          </p:nvPr>
        </p:nvSpPr>
        <p:spPr>
          <a:xfrm>
            <a:off x="2269245" y="16945"/>
            <a:ext cx="2200054" cy="3855329"/>
          </a:xfrm>
          <a:custGeom>
            <a:avLst/>
            <a:gdLst>
              <a:gd name="connsiteX0" fmla="*/ 0 w 1511252"/>
              <a:gd name="connsiteY0" fmla="*/ 0 h 3351974"/>
              <a:gd name="connsiteX1" fmla="*/ 1511252 w 1511252"/>
              <a:gd name="connsiteY1" fmla="*/ 0 h 3351974"/>
              <a:gd name="connsiteX2" fmla="*/ 1511252 w 1511252"/>
              <a:gd name="connsiteY2" fmla="*/ 3351974 h 3351974"/>
              <a:gd name="connsiteX3" fmla="*/ 0 w 1511252"/>
              <a:gd name="connsiteY3" fmla="*/ 3351974 h 3351974"/>
            </a:gdLst>
            <a:ahLst/>
            <a:cxnLst>
              <a:cxn ang="0">
                <a:pos x="connsiteX0" y="connsiteY0"/>
              </a:cxn>
              <a:cxn ang="0">
                <a:pos x="connsiteX1" y="connsiteY1"/>
              </a:cxn>
              <a:cxn ang="0">
                <a:pos x="connsiteX2" y="connsiteY2"/>
              </a:cxn>
              <a:cxn ang="0">
                <a:pos x="connsiteX3" y="connsiteY3"/>
              </a:cxn>
            </a:cxnLst>
            <a:rect l="l" t="t" r="r" b="b"/>
            <a:pathLst>
              <a:path w="1511252" h="3351974">
                <a:moveTo>
                  <a:pt x="0" y="0"/>
                </a:moveTo>
                <a:lnTo>
                  <a:pt x="1511252" y="0"/>
                </a:lnTo>
                <a:lnTo>
                  <a:pt x="1511252" y="3351974"/>
                </a:lnTo>
                <a:lnTo>
                  <a:pt x="0" y="3351974"/>
                </a:lnTo>
                <a:close/>
              </a:path>
            </a:pathLst>
          </a:custGeom>
          <a:solidFill>
            <a:schemeClr val="bg1">
              <a:lumMod val="95000"/>
            </a:schemeClr>
          </a:solidFill>
        </p:spPr>
        <p:txBody>
          <a:bodyPr wrap="square">
            <a:noAutofit/>
          </a:bodyPr>
          <a:lstStyle>
            <a:lvl1pPr>
              <a:defRPr>
                <a:solidFill>
                  <a:schemeClr val="bg1">
                    <a:lumMod val="95000"/>
                  </a:schemeClr>
                </a:solidFill>
              </a:defRPr>
            </a:lvl1pPr>
          </a:lstStyle>
          <a:p>
            <a:endParaRPr lang="en-US" dirty="0"/>
          </a:p>
        </p:txBody>
      </p:sp>
      <p:sp>
        <p:nvSpPr>
          <p:cNvPr id="38" name="Text Placeholder 32">
            <a:extLst>
              <a:ext uri="{FF2B5EF4-FFF2-40B4-BE49-F238E27FC236}">
                <a16:creationId xmlns:a16="http://schemas.microsoft.com/office/drawing/2014/main" id="{6389C801-2A80-182C-E589-CC07BDBC1FB0}"/>
              </a:ext>
            </a:extLst>
          </p:cNvPr>
          <p:cNvSpPr>
            <a:spLocks noGrp="1"/>
          </p:cNvSpPr>
          <p:nvPr>
            <p:ph type="body" sz="quarter" idx="42" hasCustomPrompt="1"/>
          </p:nvPr>
        </p:nvSpPr>
        <p:spPr>
          <a:xfrm rot="16200000">
            <a:off x="-2087668" y="2729342"/>
            <a:ext cx="6351996" cy="822843"/>
          </a:xfrm>
          <a:prstGeom prst="rect">
            <a:avLst/>
          </a:prstGeom>
        </p:spPr>
        <p:txBody>
          <a:bodyPr anchor="t">
            <a:noAutofit/>
          </a:bodyPr>
          <a:lstStyle>
            <a:lvl1pPr marL="0" indent="0" algn="r">
              <a:lnSpc>
                <a:spcPct val="100000"/>
              </a:lnSpc>
              <a:spcBef>
                <a:spcPts val="0"/>
              </a:spcBef>
              <a:buNone/>
              <a:defRPr sz="2600" b="1" i="0" kern="1700" spc="4000" baseline="0">
                <a:solidFill>
                  <a:srgbClr val="404040"/>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CONTENTS</a:t>
            </a:r>
            <a:endParaRPr lang="en-US" dirty="0"/>
          </a:p>
        </p:txBody>
      </p:sp>
      <p:cxnSp>
        <p:nvCxnSpPr>
          <p:cNvPr id="39" name="Straight Connector 38">
            <a:extLst>
              <a:ext uri="{FF2B5EF4-FFF2-40B4-BE49-F238E27FC236}">
                <a16:creationId xmlns:a16="http://schemas.microsoft.com/office/drawing/2014/main" id="{FAF53D26-4788-05E3-771F-7286AB1A66F6}"/>
              </a:ext>
            </a:extLst>
          </p:cNvPr>
          <p:cNvCxnSpPr>
            <a:cxnSpLocks/>
          </p:cNvCxnSpPr>
          <p:nvPr userDrawn="1"/>
        </p:nvCxnSpPr>
        <p:spPr>
          <a:xfrm>
            <a:off x="2331308" y="4454009"/>
            <a:ext cx="2051222"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47" name="Text Placeholder 32">
            <a:extLst>
              <a:ext uri="{FF2B5EF4-FFF2-40B4-BE49-F238E27FC236}">
                <a16:creationId xmlns:a16="http://schemas.microsoft.com/office/drawing/2014/main" id="{051AB610-0058-822C-BD59-9D2627BE2026}"/>
              </a:ext>
            </a:extLst>
          </p:cNvPr>
          <p:cNvSpPr>
            <a:spLocks noGrp="1"/>
          </p:cNvSpPr>
          <p:nvPr>
            <p:ph type="body" sz="quarter" idx="18" hasCustomPrompt="1"/>
          </p:nvPr>
        </p:nvSpPr>
        <p:spPr>
          <a:xfrm>
            <a:off x="2344748" y="4505224"/>
            <a:ext cx="1996592" cy="1346275"/>
          </a:xfrm>
          <a:prstGeom prst="rect">
            <a:avLst/>
          </a:prstGeom>
        </p:spPr>
        <p:txBody>
          <a:bodyPr anchor="t">
            <a:noAutofit/>
          </a:bodyPr>
          <a:lstStyle>
            <a:lvl1pPr marL="0" indent="0" algn="l">
              <a:lnSpc>
                <a:spcPts val="1920"/>
              </a:lnSpc>
              <a:spcBef>
                <a:spcPts val="0"/>
              </a:spcBef>
              <a:buNone/>
              <a:defRPr sz="2000" b="0"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US" dirty="0"/>
              <a:t>Title</a:t>
            </a:r>
          </a:p>
        </p:txBody>
      </p:sp>
      <p:sp>
        <p:nvSpPr>
          <p:cNvPr id="48" name="Text Placeholder 32">
            <a:extLst>
              <a:ext uri="{FF2B5EF4-FFF2-40B4-BE49-F238E27FC236}">
                <a16:creationId xmlns:a16="http://schemas.microsoft.com/office/drawing/2014/main" id="{5C736B8B-53E4-66F7-1990-53422BBEADD9}"/>
              </a:ext>
            </a:extLst>
          </p:cNvPr>
          <p:cNvSpPr>
            <a:spLocks noGrp="1"/>
          </p:cNvSpPr>
          <p:nvPr>
            <p:ph type="body" sz="quarter" idx="19" hasCustomPrompt="1"/>
          </p:nvPr>
        </p:nvSpPr>
        <p:spPr>
          <a:xfrm>
            <a:off x="2351099" y="3981097"/>
            <a:ext cx="647999" cy="385564"/>
          </a:xfrm>
          <a:prstGeom prst="rect">
            <a:avLst/>
          </a:prstGeom>
        </p:spPr>
        <p:txBody>
          <a:bodyPr anchor="t">
            <a:noAutofit/>
          </a:bodyPr>
          <a:lstStyle>
            <a:lvl1pPr marL="0" indent="0" algn="l">
              <a:lnSpc>
                <a:spcPct val="100000"/>
              </a:lnSpc>
              <a:spcBef>
                <a:spcPts val="0"/>
              </a:spcBef>
              <a:buNone/>
              <a:defRPr sz="3000" b="1"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01</a:t>
            </a:r>
            <a:endParaRPr lang="en-US" dirty="0"/>
          </a:p>
        </p:txBody>
      </p:sp>
      <p:sp>
        <p:nvSpPr>
          <p:cNvPr id="49" name="Text Placeholder 32">
            <a:extLst>
              <a:ext uri="{FF2B5EF4-FFF2-40B4-BE49-F238E27FC236}">
                <a16:creationId xmlns:a16="http://schemas.microsoft.com/office/drawing/2014/main" id="{4655396E-9FDD-AAC5-1A44-FCFBD08C7CD7}"/>
              </a:ext>
            </a:extLst>
          </p:cNvPr>
          <p:cNvSpPr>
            <a:spLocks noGrp="1"/>
          </p:cNvSpPr>
          <p:nvPr>
            <p:ph type="body" sz="quarter" idx="20" hasCustomPrompt="1"/>
          </p:nvPr>
        </p:nvSpPr>
        <p:spPr>
          <a:xfrm>
            <a:off x="3227039" y="4190312"/>
            <a:ext cx="1106063" cy="243728"/>
          </a:xfrm>
          <a:prstGeom prst="rect">
            <a:avLst/>
          </a:prstGeom>
        </p:spPr>
        <p:txBody>
          <a:bodyPr anchor="t">
            <a:noAutofit/>
          </a:bodyPr>
          <a:lstStyle>
            <a:lvl1pPr marL="0" indent="0" algn="r">
              <a:lnSpc>
                <a:spcPts val="1220"/>
              </a:lnSpc>
              <a:spcBef>
                <a:spcPts val="0"/>
              </a:spcBef>
              <a:buNone/>
              <a:defRPr sz="1800" b="0"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US" dirty="0"/>
              <a:t>Page 0</a:t>
            </a:r>
          </a:p>
        </p:txBody>
      </p:sp>
      <p:cxnSp>
        <p:nvCxnSpPr>
          <p:cNvPr id="50" name="Straight Connector 49">
            <a:extLst>
              <a:ext uri="{FF2B5EF4-FFF2-40B4-BE49-F238E27FC236}">
                <a16:creationId xmlns:a16="http://schemas.microsoft.com/office/drawing/2014/main" id="{6595F542-8BE0-4F9C-9FF3-07CCA82EBC15}"/>
              </a:ext>
            </a:extLst>
          </p:cNvPr>
          <p:cNvCxnSpPr>
            <a:cxnSpLocks/>
          </p:cNvCxnSpPr>
          <p:nvPr userDrawn="1"/>
        </p:nvCxnSpPr>
        <p:spPr>
          <a:xfrm>
            <a:off x="4823039" y="878237"/>
            <a:ext cx="2051222"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51" name="Text Placeholder 32">
            <a:extLst>
              <a:ext uri="{FF2B5EF4-FFF2-40B4-BE49-F238E27FC236}">
                <a16:creationId xmlns:a16="http://schemas.microsoft.com/office/drawing/2014/main" id="{1BDC03DB-7332-E6FA-B8BB-277188C462EC}"/>
              </a:ext>
            </a:extLst>
          </p:cNvPr>
          <p:cNvSpPr>
            <a:spLocks noGrp="1"/>
          </p:cNvSpPr>
          <p:nvPr>
            <p:ph type="body" sz="quarter" idx="43" hasCustomPrompt="1"/>
          </p:nvPr>
        </p:nvSpPr>
        <p:spPr>
          <a:xfrm>
            <a:off x="4836479" y="929452"/>
            <a:ext cx="1996592" cy="1346275"/>
          </a:xfrm>
          <a:prstGeom prst="rect">
            <a:avLst/>
          </a:prstGeom>
        </p:spPr>
        <p:txBody>
          <a:bodyPr anchor="t">
            <a:noAutofit/>
          </a:bodyPr>
          <a:lstStyle>
            <a:lvl1pPr marL="0" indent="0" algn="l">
              <a:lnSpc>
                <a:spcPts val="1920"/>
              </a:lnSpc>
              <a:spcBef>
                <a:spcPts val="0"/>
              </a:spcBef>
              <a:buNone/>
              <a:defRPr sz="2000" b="0"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US" dirty="0"/>
              <a:t>Title</a:t>
            </a:r>
          </a:p>
        </p:txBody>
      </p:sp>
      <p:sp>
        <p:nvSpPr>
          <p:cNvPr id="52" name="Text Placeholder 32">
            <a:extLst>
              <a:ext uri="{FF2B5EF4-FFF2-40B4-BE49-F238E27FC236}">
                <a16:creationId xmlns:a16="http://schemas.microsoft.com/office/drawing/2014/main" id="{D1E9F0E9-3E45-67C8-9859-8E853F3C82F2}"/>
              </a:ext>
            </a:extLst>
          </p:cNvPr>
          <p:cNvSpPr>
            <a:spLocks noGrp="1"/>
          </p:cNvSpPr>
          <p:nvPr>
            <p:ph type="body" sz="quarter" idx="44" hasCustomPrompt="1"/>
          </p:nvPr>
        </p:nvSpPr>
        <p:spPr>
          <a:xfrm>
            <a:off x="4842830" y="405325"/>
            <a:ext cx="647999" cy="385564"/>
          </a:xfrm>
          <a:prstGeom prst="rect">
            <a:avLst/>
          </a:prstGeom>
        </p:spPr>
        <p:txBody>
          <a:bodyPr anchor="t">
            <a:noAutofit/>
          </a:bodyPr>
          <a:lstStyle>
            <a:lvl1pPr marL="0" indent="0" algn="l">
              <a:lnSpc>
                <a:spcPct val="100000"/>
              </a:lnSpc>
              <a:spcBef>
                <a:spcPts val="0"/>
              </a:spcBef>
              <a:buNone/>
              <a:defRPr sz="3000" b="1"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02</a:t>
            </a:r>
            <a:endParaRPr lang="en-US" dirty="0"/>
          </a:p>
        </p:txBody>
      </p:sp>
      <p:sp>
        <p:nvSpPr>
          <p:cNvPr id="53" name="Text Placeholder 32">
            <a:extLst>
              <a:ext uri="{FF2B5EF4-FFF2-40B4-BE49-F238E27FC236}">
                <a16:creationId xmlns:a16="http://schemas.microsoft.com/office/drawing/2014/main" id="{9EAE5637-9288-E47B-5F86-63ADA117F661}"/>
              </a:ext>
            </a:extLst>
          </p:cNvPr>
          <p:cNvSpPr>
            <a:spLocks noGrp="1"/>
          </p:cNvSpPr>
          <p:nvPr>
            <p:ph type="body" sz="quarter" idx="45" hasCustomPrompt="1"/>
          </p:nvPr>
        </p:nvSpPr>
        <p:spPr>
          <a:xfrm>
            <a:off x="5718770" y="614540"/>
            <a:ext cx="1106063" cy="243728"/>
          </a:xfrm>
          <a:prstGeom prst="rect">
            <a:avLst/>
          </a:prstGeom>
        </p:spPr>
        <p:txBody>
          <a:bodyPr anchor="t">
            <a:noAutofit/>
          </a:bodyPr>
          <a:lstStyle>
            <a:lvl1pPr marL="0" indent="0" algn="r">
              <a:lnSpc>
                <a:spcPts val="1220"/>
              </a:lnSpc>
              <a:spcBef>
                <a:spcPts val="0"/>
              </a:spcBef>
              <a:buNone/>
              <a:defRPr sz="1800" b="0"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US" dirty="0"/>
              <a:t>Page 0</a:t>
            </a:r>
          </a:p>
        </p:txBody>
      </p:sp>
      <p:cxnSp>
        <p:nvCxnSpPr>
          <p:cNvPr id="58" name="Straight Connector 57">
            <a:extLst>
              <a:ext uri="{FF2B5EF4-FFF2-40B4-BE49-F238E27FC236}">
                <a16:creationId xmlns:a16="http://schemas.microsoft.com/office/drawing/2014/main" id="{91163A42-ECA4-0258-F06A-D6E0A1432389}"/>
              </a:ext>
            </a:extLst>
          </p:cNvPr>
          <p:cNvCxnSpPr>
            <a:cxnSpLocks/>
          </p:cNvCxnSpPr>
          <p:nvPr userDrawn="1"/>
        </p:nvCxnSpPr>
        <p:spPr>
          <a:xfrm>
            <a:off x="7271140" y="4402794"/>
            <a:ext cx="2051222"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59" name="Text Placeholder 32">
            <a:extLst>
              <a:ext uri="{FF2B5EF4-FFF2-40B4-BE49-F238E27FC236}">
                <a16:creationId xmlns:a16="http://schemas.microsoft.com/office/drawing/2014/main" id="{F39F4436-B7B3-3BDC-157E-483222EFFF94}"/>
              </a:ext>
            </a:extLst>
          </p:cNvPr>
          <p:cNvSpPr>
            <a:spLocks noGrp="1"/>
          </p:cNvSpPr>
          <p:nvPr>
            <p:ph type="body" sz="quarter" idx="46" hasCustomPrompt="1"/>
          </p:nvPr>
        </p:nvSpPr>
        <p:spPr>
          <a:xfrm>
            <a:off x="7284580" y="4454009"/>
            <a:ext cx="1996592" cy="1346275"/>
          </a:xfrm>
          <a:prstGeom prst="rect">
            <a:avLst/>
          </a:prstGeom>
        </p:spPr>
        <p:txBody>
          <a:bodyPr anchor="t">
            <a:noAutofit/>
          </a:bodyPr>
          <a:lstStyle>
            <a:lvl1pPr marL="0" indent="0" algn="l">
              <a:lnSpc>
                <a:spcPts val="1920"/>
              </a:lnSpc>
              <a:spcBef>
                <a:spcPts val="0"/>
              </a:spcBef>
              <a:buNone/>
              <a:defRPr sz="2000" b="0"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US" dirty="0"/>
              <a:t>Title</a:t>
            </a:r>
          </a:p>
        </p:txBody>
      </p:sp>
      <p:sp>
        <p:nvSpPr>
          <p:cNvPr id="60" name="Text Placeholder 32">
            <a:extLst>
              <a:ext uri="{FF2B5EF4-FFF2-40B4-BE49-F238E27FC236}">
                <a16:creationId xmlns:a16="http://schemas.microsoft.com/office/drawing/2014/main" id="{188B88B0-45BA-789C-D55C-92226513FAFF}"/>
              </a:ext>
            </a:extLst>
          </p:cNvPr>
          <p:cNvSpPr>
            <a:spLocks noGrp="1"/>
          </p:cNvSpPr>
          <p:nvPr>
            <p:ph type="body" sz="quarter" idx="47" hasCustomPrompt="1"/>
          </p:nvPr>
        </p:nvSpPr>
        <p:spPr>
          <a:xfrm>
            <a:off x="7290931" y="3929882"/>
            <a:ext cx="647999" cy="385564"/>
          </a:xfrm>
          <a:prstGeom prst="rect">
            <a:avLst/>
          </a:prstGeom>
        </p:spPr>
        <p:txBody>
          <a:bodyPr anchor="t">
            <a:noAutofit/>
          </a:bodyPr>
          <a:lstStyle>
            <a:lvl1pPr marL="0" indent="0" algn="l">
              <a:lnSpc>
                <a:spcPct val="100000"/>
              </a:lnSpc>
              <a:spcBef>
                <a:spcPts val="0"/>
              </a:spcBef>
              <a:buNone/>
              <a:defRPr sz="3000" b="1"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03</a:t>
            </a:r>
            <a:endParaRPr lang="en-US" dirty="0"/>
          </a:p>
        </p:txBody>
      </p:sp>
      <p:sp>
        <p:nvSpPr>
          <p:cNvPr id="61" name="Text Placeholder 32">
            <a:extLst>
              <a:ext uri="{FF2B5EF4-FFF2-40B4-BE49-F238E27FC236}">
                <a16:creationId xmlns:a16="http://schemas.microsoft.com/office/drawing/2014/main" id="{1EA52453-8796-7114-4C6E-00011B681CDA}"/>
              </a:ext>
            </a:extLst>
          </p:cNvPr>
          <p:cNvSpPr>
            <a:spLocks noGrp="1"/>
          </p:cNvSpPr>
          <p:nvPr>
            <p:ph type="body" sz="quarter" idx="48" hasCustomPrompt="1"/>
          </p:nvPr>
        </p:nvSpPr>
        <p:spPr>
          <a:xfrm>
            <a:off x="8166871" y="4139097"/>
            <a:ext cx="1106063" cy="243728"/>
          </a:xfrm>
          <a:prstGeom prst="rect">
            <a:avLst/>
          </a:prstGeom>
        </p:spPr>
        <p:txBody>
          <a:bodyPr anchor="t">
            <a:noAutofit/>
          </a:bodyPr>
          <a:lstStyle>
            <a:lvl1pPr marL="0" indent="0" algn="r">
              <a:lnSpc>
                <a:spcPts val="1220"/>
              </a:lnSpc>
              <a:spcBef>
                <a:spcPts val="0"/>
              </a:spcBef>
              <a:buNone/>
              <a:defRPr sz="1800" b="0"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US" dirty="0"/>
              <a:t>Page 0</a:t>
            </a:r>
          </a:p>
        </p:txBody>
      </p:sp>
      <p:cxnSp>
        <p:nvCxnSpPr>
          <p:cNvPr id="67" name="Straight Connector 66">
            <a:extLst>
              <a:ext uri="{FF2B5EF4-FFF2-40B4-BE49-F238E27FC236}">
                <a16:creationId xmlns:a16="http://schemas.microsoft.com/office/drawing/2014/main" id="{0BD88B23-4623-D1A4-5EFF-6897E0CFC091}"/>
              </a:ext>
            </a:extLst>
          </p:cNvPr>
          <p:cNvCxnSpPr>
            <a:cxnSpLocks/>
          </p:cNvCxnSpPr>
          <p:nvPr userDrawn="1"/>
        </p:nvCxnSpPr>
        <p:spPr>
          <a:xfrm>
            <a:off x="9711285" y="841310"/>
            <a:ext cx="2051222"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68" name="Text Placeholder 32">
            <a:extLst>
              <a:ext uri="{FF2B5EF4-FFF2-40B4-BE49-F238E27FC236}">
                <a16:creationId xmlns:a16="http://schemas.microsoft.com/office/drawing/2014/main" id="{75C0BE62-FB8F-7A8A-366C-EE5956EE4A69}"/>
              </a:ext>
            </a:extLst>
          </p:cNvPr>
          <p:cNvSpPr>
            <a:spLocks noGrp="1"/>
          </p:cNvSpPr>
          <p:nvPr>
            <p:ph type="body" sz="quarter" idx="49" hasCustomPrompt="1"/>
          </p:nvPr>
        </p:nvSpPr>
        <p:spPr>
          <a:xfrm>
            <a:off x="9724725" y="892525"/>
            <a:ext cx="1996592" cy="1346275"/>
          </a:xfrm>
          <a:prstGeom prst="rect">
            <a:avLst/>
          </a:prstGeom>
        </p:spPr>
        <p:txBody>
          <a:bodyPr anchor="t">
            <a:noAutofit/>
          </a:bodyPr>
          <a:lstStyle>
            <a:lvl1pPr marL="0" indent="0" algn="l">
              <a:lnSpc>
                <a:spcPts val="1920"/>
              </a:lnSpc>
              <a:spcBef>
                <a:spcPts val="0"/>
              </a:spcBef>
              <a:buNone/>
              <a:defRPr sz="2000" b="0"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US" dirty="0"/>
              <a:t>Title</a:t>
            </a:r>
          </a:p>
        </p:txBody>
      </p:sp>
      <p:sp>
        <p:nvSpPr>
          <p:cNvPr id="69" name="Text Placeholder 32">
            <a:extLst>
              <a:ext uri="{FF2B5EF4-FFF2-40B4-BE49-F238E27FC236}">
                <a16:creationId xmlns:a16="http://schemas.microsoft.com/office/drawing/2014/main" id="{D76E6F3B-CA82-1375-6750-0A09826D1960}"/>
              </a:ext>
            </a:extLst>
          </p:cNvPr>
          <p:cNvSpPr>
            <a:spLocks noGrp="1"/>
          </p:cNvSpPr>
          <p:nvPr>
            <p:ph type="body" sz="quarter" idx="50" hasCustomPrompt="1"/>
          </p:nvPr>
        </p:nvSpPr>
        <p:spPr>
          <a:xfrm>
            <a:off x="9731076" y="368398"/>
            <a:ext cx="647999" cy="385564"/>
          </a:xfrm>
          <a:prstGeom prst="rect">
            <a:avLst/>
          </a:prstGeom>
        </p:spPr>
        <p:txBody>
          <a:bodyPr anchor="t">
            <a:noAutofit/>
          </a:bodyPr>
          <a:lstStyle>
            <a:lvl1pPr marL="0" indent="0" algn="l">
              <a:lnSpc>
                <a:spcPct val="100000"/>
              </a:lnSpc>
              <a:spcBef>
                <a:spcPts val="0"/>
              </a:spcBef>
              <a:buNone/>
              <a:defRPr sz="3000" b="1"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04</a:t>
            </a:r>
            <a:endParaRPr lang="en-US" dirty="0"/>
          </a:p>
        </p:txBody>
      </p:sp>
      <p:sp>
        <p:nvSpPr>
          <p:cNvPr id="70" name="Text Placeholder 32">
            <a:extLst>
              <a:ext uri="{FF2B5EF4-FFF2-40B4-BE49-F238E27FC236}">
                <a16:creationId xmlns:a16="http://schemas.microsoft.com/office/drawing/2014/main" id="{B61D2373-9C10-541E-BDA3-403107CF2315}"/>
              </a:ext>
            </a:extLst>
          </p:cNvPr>
          <p:cNvSpPr>
            <a:spLocks noGrp="1"/>
          </p:cNvSpPr>
          <p:nvPr>
            <p:ph type="body" sz="quarter" idx="51" hasCustomPrompt="1"/>
          </p:nvPr>
        </p:nvSpPr>
        <p:spPr>
          <a:xfrm>
            <a:off x="10607016" y="577613"/>
            <a:ext cx="1106063" cy="243728"/>
          </a:xfrm>
          <a:prstGeom prst="rect">
            <a:avLst/>
          </a:prstGeom>
        </p:spPr>
        <p:txBody>
          <a:bodyPr anchor="t">
            <a:noAutofit/>
          </a:bodyPr>
          <a:lstStyle>
            <a:lvl1pPr marL="0" indent="0" algn="r">
              <a:lnSpc>
                <a:spcPts val="1220"/>
              </a:lnSpc>
              <a:spcBef>
                <a:spcPts val="0"/>
              </a:spcBef>
              <a:buNone/>
              <a:defRPr sz="1800" b="0"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US" dirty="0"/>
              <a:t>Page 0</a:t>
            </a:r>
          </a:p>
        </p:txBody>
      </p:sp>
    </p:spTree>
    <p:extLst>
      <p:ext uri="{BB962C8B-B14F-4D97-AF65-F5344CB8AC3E}">
        <p14:creationId xmlns:p14="http://schemas.microsoft.com/office/powerpoint/2010/main" val="193081380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Cover Slide  Part 2">
    <p:spTree>
      <p:nvGrpSpPr>
        <p:cNvPr id="1" name=""/>
        <p:cNvGrpSpPr/>
        <p:nvPr/>
      </p:nvGrpSpPr>
      <p:grpSpPr>
        <a:xfrm>
          <a:off x="0" y="0"/>
          <a:ext cx="0" cy="0"/>
          <a:chOff x="0" y="0"/>
          <a:chExt cx="0" cy="0"/>
        </a:xfrm>
      </p:grpSpPr>
      <p:sp>
        <p:nvSpPr>
          <p:cNvPr id="3" name="Freeform 2">
            <a:extLst>
              <a:ext uri="{FF2B5EF4-FFF2-40B4-BE49-F238E27FC236}">
                <a16:creationId xmlns:a16="http://schemas.microsoft.com/office/drawing/2014/main" id="{6798DF14-8798-4EAD-82C9-65D466F7926D}"/>
              </a:ext>
            </a:extLst>
          </p:cNvPr>
          <p:cNvSpPr/>
          <p:nvPr userDrawn="1"/>
        </p:nvSpPr>
        <p:spPr>
          <a:xfrm rot="10800000">
            <a:off x="676909" y="405325"/>
            <a:ext cx="2200054" cy="3855329"/>
          </a:xfrm>
          <a:custGeom>
            <a:avLst/>
            <a:gdLst>
              <a:gd name="connsiteX0" fmla="*/ 0 w 1511252"/>
              <a:gd name="connsiteY0" fmla="*/ 1887839 h 2643289"/>
              <a:gd name="connsiteX1" fmla="*/ 755626 w 1511252"/>
              <a:gd name="connsiteY1" fmla="*/ 2643290 h 2643289"/>
              <a:gd name="connsiteX2" fmla="*/ 1511252 w 1511252"/>
              <a:gd name="connsiteY2" fmla="*/ 1887839 h 2643289"/>
              <a:gd name="connsiteX3" fmla="*/ 1509675 w 1511252"/>
              <a:gd name="connsiteY3" fmla="*/ 1845256 h 2643289"/>
              <a:gd name="connsiteX4" fmla="*/ 1511252 w 1511252"/>
              <a:gd name="connsiteY4" fmla="*/ 1845256 h 2643289"/>
              <a:gd name="connsiteX5" fmla="*/ 1511252 w 1511252"/>
              <a:gd name="connsiteY5" fmla="*/ 0 h 2643289"/>
              <a:gd name="connsiteX6" fmla="*/ 0 w 1511252"/>
              <a:gd name="connsiteY6" fmla="*/ 0 h 2643289"/>
              <a:gd name="connsiteX7" fmla="*/ 0 w 1511252"/>
              <a:gd name="connsiteY7" fmla="*/ 1845256 h 2643289"/>
              <a:gd name="connsiteX8" fmla="*/ 1577 w 1511252"/>
              <a:gd name="connsiteY8" fmla="*/ 1845256 h 2643289"/>
              <a:gd name="connsiteX9" fmla="*/ 0 w 1511252"/>
              <a:gd name="connsiteY9" fmla="*/ 1887839 h 26432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11252" h="2643289">
                <a:moveTo>
                  <a:pt x="0" y="1887839"/>
                </a:moveTo>
                <a:cubicBezTo>
                  <a:pt x="0" y="2304204"/>
                  <a:pt x="337587" y="2643290"/>
                  <a:pt x="755626" y="2643290"/>
                </a:cubicBezTo>
                <a:cubicBezTo>
                  <a:pt x="1173666" y="2643290"/>
                  <a:pt x="1511252" y="2305782"/>
                  <a:pt x="1511252" y="1887839"/>
                </a:cubicBezTo>
                <a:cubicBezTo>
                  <a:pt x="1511252" y="1873645"/>
                  <a:pt x="1511252" y="1859450"/>
                  <a:pt x="1509675" y="1845256"/>
                </a:cubicBezTo>
                <a:lnTo>
                  <a:pt x="1511252" y="1845256"/>
                </a:lnTo>
                <a:lnTo>
                  <a:pt x="1511252" y="0"/>
                </a:lnTo>
                <a:lnTo>
                  <a:pt x="0" y="0"/>
                </a:lnTo>
                <a:lnTo>
                  <a:pt x="0" y="1845256"/>
                </a:lnTo>
                <a:lnTo>
                  <a:pt x="1577" y="1845256"/>
                </a:lnTo>
                <a:cubicBezTo>
                  <a:pt x="0" y="1857873"/>
                  <a:pt x="0" y="1873645"/>
                  <a:pt x="0" y="1887839"/>
                </a:cubicBezTo>
                <a:close/>
              </a:path>
            </a:pathLst>
          </a:custGeom>
          <a:solidFill>
            <a:srgbClr val="84C245"/>
          </a:solidFill>
          <a:ln w="15768" cap="flat">
            <a:noFill/>
            <a:prstDash val="solid"/>
            <a:miter/>
          </a:ln>
        </p:spPr>
        <p:txBody>
          <a:bodyPr rtlCol="0" anchor="ctr"/>
          <a:lstStyle/>
          <a:p>
            <a:endParaRPr lang="en-US" dirty="0">
              <a:latin typeface="Calibri" panose="020F0502020204030204" pitchFamily="34" charset="0"/>
              <a:cs typeface="Calibri" panose="020F0502020204030204" pitchFamily="34" charset="0"/>
            </a:endParaRPr>
          </a:p>
        </p:txBody>
      </p:sp>
      <p:sp>
        <p:nvSpPr>
          <p:cNvPr id="4" name="Freeform 3">
            <a:extLst>
              <a:ext uri="{FF2B5EF4-FFF2-40B4-BE49-F238E27FC236}">
                <a16:creationId xmlns:a16="http://schemas.microsoft.com/office/drawing/2014/main" id="{B4AB1622-319C-636B-4A3C-2877C5B6EDA4}"/>
              </a:ext>
            </a:extLst>
          </p:cNvPr>
          <p:cNvSpPr/>
          <p:nvPr userDrawn="1"/>
        </p:nvSpPr>
        <p:spPr>
          <a:xfrm rot="10800000">
            <a:off x="3130534" y="4038806"/>
            <a:ext cx="2205305" cy="2819194"/>
          </a:xfrm>
          <a:custGeom>
            <a:avLst/>
            <a:gdLst>
              <a:gd name="connsiteX0" fmla="*/ 0 w 1511252"/>
              <a:gd name="connsiteY0" fmla="*/ 0 h 3157438"/>
              <a:gd name="connsiteX1" fmla="*/ 1511252 w 1511252"/>
              <a:gd name="connsiteY1" fmla="*/ 0 h 3157438"/>
              <a:gd name="connsiteX2" fmla="*/ 1511252 w 1511252"/>
              <a:gd name="connsiteY2" fmla="*/ 3157438 h 3157438"/>
              <a:gd name="connsiteX3" fmla="*/ 0 w 1511252"/>
              <a:gd name="connsiteY3" fmla="*/ 3157438 h 3157438"/>
            </a:gdLst>
            <a:ahLst/>
            <a:cxnLst>
              <a:cxn ang="0">
                <a:pos x="connsiteX0" y="connsiteY0"/>
              </a:cxn>
              <a:cxn ang="0">
                <a:pos x="connsiteX1" y="connsiteY1"/>
              </a:cxn>
              <a:cxn ang="0">
                <a:pos x="connsiteX2" y="connsiteY2"/>
              </a:cxn>
              <a:cxn ang="0">
                <a:pos x="connsiteX3" y="connsiteY3"/>
              </a:cxn>
            </a:cxnLst>
            <a:rect l="l" t="t" r="r" b="b"/>
            <a:pathLst>
              <a:path w="1511252" h="3157438">
                <a:moveTo>
                  <a:pt x="0" y="0"/>
                </a:moveTo>
                <a:lnTo>
                  <a:pt x="1511252" y="0"/>
                </a:lnTo>
                <a:lnTo>
                  <a:pt x="1511252" y="3157438"/>
                </a:lnTo>
                <a:lnTo>
                  <a:pt x="0" y="3157438"/>
                </a:lnTo>
                <a:close/>
              </a:path>
            </a:pathLst>
          </a:custGeom>
          <a:solidFill>
            <a:srgbClr val="5398A2"/>
          </a:solidFill>
          <a:ln w="15768" cap="flat">
            <a:noFill/>
            <a:prstDash val="solid"/>
            <a:miter/>
          </a:ln>
        </p:spPr>
        <p:txBody>
          <a:bodyPr rtlCol="0" anchor="ctr"/>
          <a:lstStyle/>
          <a:p>
            <a:endParaRPr lang="en-US" dirty="0">
              <a:latin typeface="Calibri" panose="020F0502020204030204" pitchFamily="34" charset="0"/>
              <a:cs typeface="Calibri" panose="020F0502020204030204" pitchFamily="34" charset="0"/>
            </a:endParaRPr>
          </a:p>
        </p:txBody>
      </p:sp>
      <p:sp>
        <p:nvSpPr>
          <p:cNvPr id="5" name="Freeform 4">
            <a:extLst>
              <a:ext uri="{FF2B5EF4-FFF2-40B4-BE49-F238E27FC236}">
                <a16:creationId xmlns:a16="http://schemas.microsoft.com/office/drawing/2014/main" id="{2B83611F-8510-786D-DD6F-770FA0EE6972}"/>
              </a:ext>
            </a:extLst>
          </p:cNvPr>
          <p:cNvSpPr/>
          <p:nvPr userDrawn="1"/>
        </p:nvSpPr>
        <p:spPr>
          <a:xfrm rot="10800000">
            <a:off x="5562616" y="183475"/>
            <a:ext cx="2204214" cy="3855331"/>
          </a:xfrm>
          <a:custGeom>
            <a:avLst/>
            <a:gdLst>
              <a:gd name="connsiteX0" fmla="*/ 0 w 1511252"/>
              <a:gd name="connsiteY0" fmla="*/ 1887839 h 2643290"/>
              <a:gd name="connsiteX1" fmla="*/ 755626 w 1511252"/>
              <a:gd name="connsiteY1" fmla="*/ 2643290 h 2643290"/>
              <a:gd name="connsiteX2" fmla="*/ 1511252 w 1511252"/>
              <a:gd name="connsiteY2" fmla="*/ 1887839 h 2643290"/>
              <a:gd name="connsiteX3" fmla="*/ 1509675 w 1511252"/>
              <a:gd name="connsiteY3" fmla="*/ 1845256 h 2643290"/>
              <a:gd name="connsiteX4" fmla="*/ 1511252 w 1511252"/>
              <a:gd name="connsiteY4" fmla="*/ 1845256 h 2643290"/>
              <a:gd name="connsiteX5" fmla="*/ 1511252 w 1511252"/>
              <a:gd name="connsiteY5" fmla="*/ 0 h 2643290"/>
              <a:gd name="connsiteX6" fmla="*/ 0 w 1511252"/>
              <a:gd name="connsiteY6" fmla="*/ 0 h 2643290"/>
              <a:gd name="connsiteX7" fmla="*/ 0 w 1511252"/>
              <a:gd name="connsiteY7" fmla="*/ 1845256 h 2643290"/>
              <a:gd name="connsiteX8" fmla="*/ 1578 w 1511252"/>
              <a:gd name="connsiteY8" fmla="*/ 1845256 h 2643290"/>
              <a:gd name="connsiteX9" fmla="*/ 0 w 1511252"/>
              <a:gd name="connsiteY9" fmla="*/ 1887839 h 26432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11252" h="2643290">
                <a:moveTo>
                  <a:pt x="0" y="1887839"/>
                </a:moveTo>
                <a:cubicBezTo>
                  <a:pt x="0" y="2304205"/>
                  <a:pt x="337587" y="2643290"/>
                  <a:pt x="755626" y="2643290"/>
                </a:cubicBezTo>
                <a:cubicBezTo>
                  <a:pt x="1172088" y="2643290"/>
                  <a:pt x="1511252" y="2305782"/>
                  <a:pt x="1511252" y="1887839"/>
                </a:cubicBezTo>
                <a:cubicBezTo>
                  <a:pt x="1511252" y="1873645"/>
                  <a:pt x="1511252" y="1859450"/>
                  <a:pt x="1509675" y="1845256"/>
                </a:cubicBezTo>
                <a:lnTo>
                  <a:pt x="1511252" y="1845256"/>
                </a:lnTo>
                <a:lnTo>
                  <a:pt x="1511252" y="0"/>
                </a:lnTo>
                <a:lnTo>
                  <a:pt x="0" y="0"/>
                </a:lnTo>
                <a:lnTo>
                  <a:pt x="0" y="1845256"/>
                </a:lnTo>
                <a:lnTo>
                  <a:pt x="1578" y="1845256"/>
                </a:lnTo>
                <a:cubicBezTo>
                  <a:pt x="1578" y="1859450"/>
                  <a:pt x="0" y="1873645"/>
                  <a:pt x="0" y="1887839"/>
                </a:cubicBezTo>
                <a:close/>
              </a:path>
            </a:pathLst>
          </a:custGeom>
          <a:solidFill>
            <a:srgbClr val="1F8E47"/>
          </a:solidFill>
          <a:ln w="15768" cap="flat">
            <a:noFill/>
            <a:prstDash val="solid"/>
            <a:miter/>
          </a:ln>
        </p:spPr>
        <p:txBody>
          <a:bodyPr rtlCol="0" anchor="ctr"/>
          <a:lstStyle/>
          <a:p>
            <a:endParaRPr lang="en-US" dirty="0">
              <a:latin typeface="Calibri" panose="020F0502020204030204" pitchFamily="34" charset="0"/>
              <a:cs typeface="Calibri" panose="020F0502020204030204" pitchFamily="34" charset="0"/>
            </a:endParaRPr>
          </a:p>
        </p:txBody>
      </p:sp>
      <p:sp>
        <p:nvSpPr>
          <p:cNvPr id="6" name="Freeform 5">
            <a:extLst>
              <a:ext uri="{FF2B5EF4-FFF2-40B4-BE49-F238E27FC236}">
                <a16:creationId xmlns:a16="http://schemas.microsoft.com/office/drawing/2014/main" id="{30DF1229-7E9D-6790-1163-5674CDF7B429}"/>
              </a:ext>
            </a:extLst>
          </p:cNvPr>
          <p:cNvSpPr/>
          <p:nvPr userDrawn="1"/>
        </p:nvSpPr>
        <p:spPr>
          <a:xfrm rot="10800000">
            <a:off x="8034688" y="3952509"/>
            <a:ext cx="2205305" cy="2882175"/>
          </a:xfrm>
          <a:custGeom>
            <a:avLst/>
            <a:gdLst>
              <a:gd name="connsiteX0" fmla="*/ 0 w 1511252"/>
              <a:gd name="connsiteY0" fmla="*/ 0 h 3157438"/>
              <a:gd name="connsiteX1" fmla="*/ 1511252 w 1511252"/>
              <a:gd name="connsiteY1" fmla="*/ 0 h 3157438"/>
              <a:gd name="connsiteX2" fmla="*/ 1511252 w 1511252"/>
              <a:gd name="connsiteY2" fmla="*/ 3157438 h 3157438"/>
              <a:gd name="connsiteX3" fmla="*/ 0 w 1511252"/>
              <a:gd name="connsiteY3" fmla="*/ 3157438 h 3157438"/>
            </a:gdLst>
            <a:ahLst/>
            <a:cxnLst>
              <a:cxn ang="0">
                <a:pos x="connsiteX0" y="connsiteY0"/>
              </a:cxn>
              <a:cxn ang="0">
                <a:pos x="connsiteX1" y="connsiteY1"/>
              </a:cxn>
              <a:cxn ang="0">
                <a:pos x="connsiteX2" y="connsiteY2"/>
              </a:cxn>
              <a:cxn ang="0">
                <a:pos x="connsiteX3" y="connsiteY3"/>
              </a:cxn>
            </a:cxnLst>
            <a:rect l="l" t="t" r="r" b="b"/>
            <a:pathLst>
              <a:path w="1511252" h="3157438">
                <a:moveTo>
                  <a:pt x="0" y="0"/>
                </a:moveTo>
                <a:lnTo>
                  <a:pt x="1511252" y="0"/>
                </a:lnTo>
                <a:lnTo>
                  <a:pt x="1511252" y="3157438"/>
                </a:lnTo>
                <a:lnTo>
                  <a:pt x="0" y="3157438"/>
                </a:lnTo>
                <a:close/>
              </a:path>
            </a:pathLst>
          </a:custGeom>
          <a:solidFill>
            <a:srgbClr val="84C245">
              <a:alpha val="79000"/>
            </a:srgbClr>
          </a:solidFill>
          <a:ln w="15768" cap="flat">
            <a:noFill/>
            <a:prstDash val="solid"/>
            <a:miter/>
          </a:ln>
        </p:spPr>
        <p:txBody>
          <a:bodyPr rtlCol="0" anchor="ctr"/>
          <a:lstStyle/>
          <a:p>
            <a:endParaRPr lang="en-US" dirty="0">
              <a:latin typeface="Calibri" panose="020F0502020204030204" pitchFamily="34" charset="0"/>
              <a:cs typeface="Calibri" panose="020F0502020204030204" pitchFamily="34" charset="0"/>
            </a:endParaRPr>
          </a:p>
        </p:txBody>
      </p:sp>
      <p:sp>
        <p:nvSpPr>
          <p:cNvPr id="8" name="Picture Placeholder 86">
            <a:extLst>
              <a:ext uri="{FF2B5EF4-FFF2-40B4-BE49-F238E27FC236}">
                <a16:creationId xmlns:a16="http://schemas.microsoft.com/office/drawing/2014/main" id="{81B4FA46-87A2-4A7E-132F-2EFD083DF54B}"/>
              </a:ext>
            </a:extLst>
          </p:cNvPr>
          <p:cNvSpPr>
            <a:spLocks noGrp="1"/>
          </p:cNvSpPr>
          <p:nvPr>
            <p:ph type="pic" sz="quarter" idx="12"/>
          </p:nvPr>
        </p:nvSpPr>
        <p:spPr>
          <a:xfrm>
            <a:off x="5562616" y="3101832"/>
            <a:ext cx="2204214" cy="3732852"/>
          </a:xfrm>
          <a:custGeom>
            <a:avLst/>
            <a:gdLst>
              <a:gd name="connsiteX0" fmla="*/ 0 w 1511252"/>
              <a:gd name="connsiteY0" fmla="*/ 0 h 3157438"/>
              <a:gd name="connsiteX1" fmla="*/ 1511252 w 1511252"/>
              <a:gd name="connsiteY1" fmla="*/ 0 h 3157438"/>
              <a:gd name="connsiteX2" fmla="*/ 1511252 w 1511252"/>
              <a:gd name="connsiteY2" fmla="*/ 3157438 h 3157438"/>
              <a:gd name="connsiteX3" fmla="*/ 0 w 1511252"/>
              <a:gd name="connsiteY3" fmla="*/ 3157438 h 3157438"/>
            </a:gdLst>
            <a:ahLst/>
            <a:cxnLst>
              <a:cxn ang="0">
                <a:pos x="connsiteX0" y="connsiteY0"/>
              </a:cxn>
              <a:cxn ang="0">
                <a:pos x="connsiteX1" y="connsiteY1"/>
              </a:cxn>
              <a:cxn ang="0">
                <a:pos x="connsiteX2" y="connsiteY2"/>
              </a:cxn>
              <a:cxn ang="0">
                <a:pos x="connsiteX3" y="connsiteY3"/>
              </a:cxn>
            </a:cxnLst>
            <a:rect l="l" t="t" r="r" b="b"/>
            <a:pathLst>
              <a:path w="1511252" h="3157438">
                <a:moveTo>
                  <a:pt x="0" y="0"/>
                </a:moveTo>
                <a:lnTo>
                  <a:pt x="1511252" y="0"/>
                </a:lnTo>
                <a:lnTo>
                  <a:pt x="1511252" y="3157438"/>
                </a:lnTo>
                <a:lnTo>
                  <a:pt x="0" y="3157438"/>
                </a:lnTo>
                <a:close/>
              </a:path>
            </a:pathLst>
          </a:custGeom>
          <a:solidFill>
            <a:schemeClr val="bg1">
              <a:lumMod val="95000"/>
            </a:schemeClr>
          </a:solidFill>
        </p:spPr>
        <p:txBody>
          <a:bodyPr wrap="square">
            <a:noAutofit/>
          </a:bodyPr>
          <a:lstStyle>
            <a:lvl1pPr>
              <a:defRPr>
                <a:solidFill>
                  <a:schemeClr val="bg1">
                    <a:lumMod val="95000"/>
                  </a:schemeClr>
                </a:solidFill>
              </a:defRPr>
            </a:lvl1pPr>
          </a:lstStyle>
          <a:p>
            <a:endParaRPr lang="en-US" dirty="0"/>
          </a:p>
        </p:txBody>
      </p:sp>
      <p:sp>
        <p:nvSpPr>
          <p:cNvPr id="10" name="Picture Placeholder 100">
            <a:extLst>
              <a:ext uri="{FF2B5EF4-FFF2-40B4-BE49-F238E27FC236}">
                <a16:creationId xmlns:a16="http://schemas.microsoft.com/office/drawing/2014/main" id="{BA580DA0-5B9F-7F19-03CF-FD408A6C58DE}"/>
              </a:ext>
            </a:extLst>
          </p:cNvPr>
          <p:cNvSpPr>
            <a:spLocks noGrp="1"/>
          </p:cNvSpPr>
          <p:nvPr>
            <p:ph type="pic" sz="quarter" idx="10"/>
          </p:nvPr>
        </p:nvSpPr>
        <p:spPr>
          <a:xfrm>
            <a:off x="676908" y="3002671"/>
            <a:ext cx="2200054" cy="3855329"/>
          </a:xfrm>
          <a:custGeom>
            <a:avLst/>
            <a:gdLst>
              <a:gd name="connsiteX0" fmla="*/ 0 w 1511252"/>
              <a:gd name="connsiteY0" fmla="*/ 0 h 3351974"/>
              <a:gd name="connsiteX1" fmla="*/ 1511252 w 1511252"/>
              <a:gd name="connsiteY1" fmla="*/ 0 h 3351974"/>
              <a:gd name="connsiteX2" fmla="*/ 1511252 w 1511252"/>
              <a:gd name="connsiteY2" fmla="*/ 3351974 h 3351974"/>
              <a:gd name="connsiteX3" fmla="*/ 0 w 1511252"/>
              <a:gd name="connsiteY3" fmla="*/ 3351974 h 3351974"/>
            </a:gdLst>
            <a:ahLst/>
            <a:cxnLst>
              <a:cxn ang="0">
                <a:pos x="connsiteX0" y="connsiteY0"/>
              </a:cxn>
              <a:cxn ang="0">
                <a:pos x="connsiteX1" y="connsiteY1"/>
              </a:cxn>
              <a:cxn ang="0">
                <a:pos x="connsiteX2" y="connsiteY2"/>
              </a:cxn>
              <a:cxn ang="0">
                <a:pos x="connsiteX3" y="connsiteY3"/>
              </a:cxn>
            </a:cxnLst>
            <a:rect l="l" t="t" r="r" b="b"/>
            <a:pathLst>
              <a:path w="1511252" h="3351974">
                <a:moveTo>
                  <a:pt x="0" y="0"/>
                </a:moveTo>
                <a:lnTo>
                  <a:pt x="1511252" y="0"/>
                </a:lnTo>
                <a:lnTo>
                  <a:pt x="1511252" y="3351974"/>
                </a:lnTo>
                <a:lnTo>
                  <a:pt x="0" y="3351974"/>
                </a:lnTo>
                <a:close/>
              </a:path>
            </a:pathLst>
          </a:custGeom>
          <a:solidFill>
            <a:schemeClr val="bg1">
              <a:lumMod val="95000"/>
            </a:schemeClr>
          </a:solidFill>
        </p:spPr>
        <p:txBody>
          <a:bodyPr wrap="square">
            <a:noAutofit/>
          </a:bodyPr>
          <a:lstStyle>
            <a:lvl1pPr>
              <a:defRPr>
                <a:solidFill>
                  <a:schemeClr val="bg1">
                    <a:lumMod val="95000"/>
                  </a:schemeClr>
                </a:solidFill>
              </a:defRPr>
            </a:lvl1pPr>
          </a:lstStyle>
          <a:p>
            <a:endParaRPr lang="en-US" dirty="0"/>
          </a:p>
        </p:txBody>
      </p:sp>
      <p:sp>
        <p:nvSpPr>
          <p:cNvPr id="34" name="Text Placeholder 32">
            <a:extLst>
              <a:ext uri="{FF2B5EF4-FFF2-40B4-BE49-F238E27FC236}">
                <a16:creationId xmlns:a16="http://schemas.microsoft.com/office/drawing/2014/main" id="{9057F582-2414-A5E9-7FEC-91D48D0B999C}"/>
              </a:ext>
            </a:extLst>
          </p:cNvPr>
          <p:cNvSpPr>
            <a:spLocks noGrp="1"/>
          </p:cNvSpPr>
          <p:nvPr>
            <p:ph type="body" sz="quarter" idx="42" hasCustomPrompt="1"/>
          </p:nvPr>
        </p:nvSpPr>
        <p:spPr>
          <a:xfrm rot="16200000">
            <a:off x="8040727" y="2764577"/>
            <a:ext cx="6351996" cy="822843"/>
          </a:xfrm>
          <a:prstGeom prst="rect">
            <a:avLst/>
          </a:prstGeom>
        </p:spPr>
        <p:txBody>
          <a:bodyPr anchor="t">
            <a:noAutofit/>
          </a:bodyPr>
          <a:lstStyle>
            <a:lvl1pPr marL="0" indent="0" algn="r">
              <a:lnSpc>
                <a:spcPct val="100000"/>
              </a:lnSpc>
              <a:spcBef>
                <a:spcPts val="0"/>
              </a:spcBef>
              <a:buNone/>
              <a:defRPr sz="2600" b="1" i="0" kern="1700" spc="4000" baseline="0">
                <a:solidFill>
                  <a:srgbClr val="404040"/>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CONTENTS</a:t>
            </a:r>
            <a:endParaRPr lang="en-US" dirty="0"/>
          </a:p>
        </p:txBody>
      </p:sp>
      <p:cxnSp>
        <p:nvCxnSpPr>
          <p:cNvPr id="35" name="Straight Connector 34">
            <a:extLst>
              <a:ext uri="{FF2B5EF4-FFF2-40B4-BE49-F238E27FC236}">
                <a16:creationId xmlns:a16="http://schemas.microsoft.com/office/drawing/2014/main" id="{8CAF1654-D560-5382-7FBA-534F4502B1C1}"/>
              </a:ext>
            </a:extLst>
          </p:cNvPr>
          <p:cNvCxnSpPr>
            <a:cxnSpLocks/>
          </p:cNvCxnSpPr>
          <p:nvPr userDrawn="1"/>
        </p:nvCxnSpPr>
        <p:spPr>
          <a:xfrm>
            <a:off x="744820" y="1704342"/>
            <a:ext cx="2051222"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36" name="Text Placeholder 32">
            <a:extLst>
              <a:ext uri="{FF2B5EF4-FFF2-40B4-BE49-F238E27FC236}">
                <a16:creationId xmlns:a16="http://schemas.microsoft.com/office/drawing/2014/main" id="{58E48B56-3E92-D518-4049-7617E255E319}"/>
              </a:ext>
            </a:extLst>
          </p:cNvPr>
          <p:cNvSpPr>
            <a:spLocks noGrp="1"/>
          </p:cNvSpPr>
          <p:nvPr>
            <p:ph type="body" sz="quarter" idx="18" hasCustomPrompt="1"/>
          </p:nvPr>
        </p:nvSpPr>
        <p:spPr>
          <a:xfrm>
            <a:off x="758260" y="1755557"/>
            <a:ext cx="1996592" cy="1346275"/>
          </a:xfrm>
          <a:prstGeom prst="rect">
            <a:avLst/>
          </a:prstGeom>
        </p:spPr>
        <p:txBody>
          <a:bodyPr anchor="t">
            <a:noAutofit/>
          </a:bodyPr>
          <a:lstStyle>
            <a:lvl1pPr marL="0" indent="0" algn="l">
              <a:lnSpc>
                <a:spcPts val="1920"/>
              </a:lnSpc>
              <a:spcBef>
                <a:spcPts val="0"/>
              </a:spcBef>
              <a:buNone/>
              <a:defRPr sz="2000" b="0"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US" dirty="0"/>
              <a:t>Title</a:t>
            </a:r>
          </a:p>
        </p:txBody>
      </p:sp>
      <p:sp>
        <p:nvSpPr>
          <p:cNvPr id="37" name="Text Placeholder 32">
            <a:extLst>
              <a:ext uri="{FF2B5EF4-FFF2-40B4-BE49-F238E27FC236}">
                <a16:creationId xmlns:a16="http://schemas.microsoft.com/office/drawing/2014/main" id="{753D3C8F-3CFC-FEE7-2E96-E00936182225}"/>
              </a:ext>
            </a:extLst>
          </p:cNvPr>
          <p:cNvSpPr>
            <a:spLocks noGrp="1"/>
          </p:cNvSpPr>
          <p:nvPr>
            <p:ph type="body" sz="quarter" idx="19" hasCustomPrompt="1"/>
          </p:nvPr>
        </p:nvSpPr>
        <p:spPr>
          <a:xfrm>
            <a:off x="764611" y="1231430"/>
            <a:ext cx="647999" cy="385564"/>
          </a:xfrm>
          <a:prstGeom prst="rect">
            <a:avLst/>
          </a:prstGeom>
        </p:spPr>
        <p:txBody>
          <a:bodyPr anchor="t">
            <a:noAutofit/>
          </a:bodyPr>
          <a:lstStyle>
            <a:lvl1pPr marL="0" indent="0" algn="l">
              <a:lnSpc>
                <a:spcPct val="100000"/>
              </a:lnSpc>
              <a:spcBef>
                <a:spcPts val="0"/>
              </a:spcBef>
              <a:buNone/>
              <a:defRPr sz="3000" b="1"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05</a:t>
            </a:r>
            <a:endParaRPr lang="en-US" dirty="0"/>
          </a:p>
        </p:txBody>
      </p:sp>
      <p:sp>
        <p:nvSpPr>
          <p:cNvPr id="38" name="Text Placeholder 32">
            <a:extLst>
              <a:ext uri="{FF2B5EF4-FFF2-40B4-BE49-F238E27FC236}">
                <a16:creationId xmlns:a16="http://schemas.microsoft.com/office/drawing/2014/main" id="{2E07AE96-A12E-B6B6-F460-3F6E6D8F9813}"/>
              </a:ext>
            </a:extLst>
          </p:cNvPr>
          <p:cNvSpPr>
            <a:spLocks noGrp="1"/>
          </p:cNvSpPr>
          <p:nvPr>
            <p:ph type="body" sz="quarter" idx="20" hasCustomPrompt="1"/>
          </p:nvPr>
        </p:nvSpPr>
        <p:spPr>
          <a:xfrm>
            <a:off x="1640551" y="1440645"/>
            <a:ext cx="1106063" cy="243728"/>
          </a:xfrm>
          <a:prstGeom prst="rect">
            <a:avLst/>
          </a:prstGeom>
        </p:spPr>
        <p:txBody>
          <a:bodyPr anchor="t">
            <a:noAutofit/>
          </a:bodyPr>
          <a:lstStyle>
            <a:lvl1pPr marL="0" indent="0" algn="r">
              <a:lnSpc>
                <a:spcPts val="1220"/>
              </a:lnSpc>
              <a:spcBef>
                <a:spcPts val="0"/>
              </a:spcBef>
              <a:buNone/>
              <a:defRPr sz="1800" b="0"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US" dirty="0"/>
              <a:t>Page 0</a:t>
            </a:r>
          </a:p>
        </p:txBody>
      </p:sp>
      <p:cxnSp>
        <p:nvCxnSpPr>
          <p:cNvPr id="39" name="Straight Connector 38">
            <a:extLst>
              <a:ext uri="{FF2B5EF4-FFF2-40B4-BE49-F238E27FC236}">
                <a16:creationId xmlns:a16="http://schemas.microsoft.com/office/drawing/2014/main" id="{A770E3D6-B028-A856-6CD1-164FBF8A2DAC}"/>
              </a:ext>
            </a:extLst>
          </p:cNvPr>
          <p:cNvCxnSpPr>
            <a:cxnSpLocks/>
          </p:cNvCxnSpPr>
          <p:nvPr userDrawn="1"/>
        </p:nvCxnSpPr>
        <p:spPr>
          <a:xfrm>
            <a:off x="3221452" y="4917043"/>
            <a:ext cx="2051222"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40" name="Text Placeholder 32">
            <a:extLst>
              <a:ext uri="{FF2B5EF4-FFF2-40B4-BE49-F238E27FC236}">
                <a16:creationId xmlns:a16="http://schemas.microsoft.com/office/drawing/2014/main" id="{98999F88-E386-1D8A-C195-AF0FE5A3E97D}"/>
              </a:ext>
            </a:extLst>
          </p:cNvPr>
          <p:cNvSpPr>
            <a:spLocks noGrp="1"/>
          </p:cNvSpPr>
          <p:nvPr>
            <p:ph type="body" sz="quarter" idx="43" hasCustomPrompt="1"/>
          </p:nvPr>
        </p:nvSpPr>
        <p:spPr>
          <a:xfrm>
            <a:off x="3234892" y="4968258"/>
            <a:ext cx="1996592" cy="1346275"/>
          </a:xfrm>
          <a:prstGeom prst="rect">
            <a:avLst/>
          </a:prstGeom>
        </p:spPr>
        <p:txBody>
          <a:bodyPr anchor="t">
            <a:noAutofit/>
          </a:bodyPr>
          <a:lstStyle>
            <a:lvl1pPr marL="0" indent="0" algn="l">
              <a:lnSpc>
                <a:spcPts val="1920"/>
              </a:lnSpc>
              <a:spcBef>
                <a:spcPts val="0"/>
              </a:spcBef>
              <a:buNone/>
              <a:defRPr sz="2000" b="0"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US" dirty="0"/>
              <a:t>Title</a:t>
            </a:r>
          </a:p>
        </p:txBody>
      </p:sp>
      <p:sp>
        <p:nvSpPr>
          <p:cNvPr id="41" name="Text Placeholder 32">
            <a:extLst>
              <a:ext uri="{FF2B5EF4-FFF2-40B4-BE49-F238E27FC236}">
                <a16:creationId xmlns:a16="http://schemas.microsoft.com/office/drawing/2014/main" id="{DF320F54-E019-D197-E66D-6D936EB2F81F}"/>
              </a:ext>
            </a:extLst>
          </p:cNvPr>
          <p:cNvSpPr>
            <a:spLocks noGrp="1"/>
          </p:cNvSpPr>
          <p:nvPr>
            <p:ph type="body" sz="quarter" idx="44" hasCustomPrompt="1"/>
          </p:nvPr>
        </p:nvSpPr>
        <p:spPr>
          <a:xfrm>
            <a:off x="3241243" y="4444131"/>
            <a:ext cx="647999" cy="385564"/>
          </a:xfrm>
          <a:prstGeom prst="rect">
            <a:avLst/>
          </a:prstGeom>
        </p:spPr>
        <p:txBody>
          <a:bodyPr anchor="t">
            <a:noAutofit/>
          </a:bodyPr>
          <a:lstStyle>
            <a:lvl1pPr marL="0" indent="0" algn="l">
              <a:lnSpc>
                <a:spcPct val="100000"/>
              </a:lnSpc>
              <a:spcBef>
                <a:spcPts val="0"/>
              </a:spcBef>
              <a:buNone/>
              <a:defRPr sz="3000" b="1"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06</a:t>
            </a:r>
            <a:endParaRPr lang="en-US" dirty="0"/>
          </a:p>
        </p:txBody>
      </p:sp>
      <p:sp>
        <p:nvSpPr>
          <p:cNvPr id="42" name="Text Placeholder 32">
            <a:extLst>
              <a:ext uri="{FF2B5EF4-FFF2-40B4-BE49-F238E27FC236}">
                <a16:creationId xmlns:a16="http://schemas.microsoft.com/office/drawing/2014/main" id="{5C243B4D-E4D3-B144-C49D-328ECC14A8BE}"/>
              </a:ext>
            </a:extLst>
          </p:cNvPr>
          <p:cNvSpPr>
            <a:spLocks noGrp="1"/>
          </p:cNvSpPr>
          <p:nvPr>
            <p:ph type="body" sz="quarter" idx="45" hasCustomPrompt="1"/>
          </p:nvPr>
        </p:nvSpPr>
        <p:spPr>
          <a:xfrm>
            <a:off x="4117183" y="4653346"/>
            <a:ext cx="1106063" cy="243728"/>
          </a:xfrm>
          <a:prstGeom prst="rect">
            <a:avLst/>
          </a:prstGeom>
        </p:spPr>
        <p:txBody>
          <a:bodyPr anchor="t">
            <a:noAutofit/>
          </a:bodyPr>
          <a:lstStyle>
            <a:lvl1pPr marL="0" indent="0" algn="r">
              <a:lnSpc>
                <a:spcPts val="1220"/>
              </a:lnSpc>
              <a:spcBef>
                <a:spcPts val="0"/>
              </a:spcBef>
              <a:buNone/>
              <a:defRPr sz="1800" b="0"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US" dirty="0"/>
              <a:t>Page 0</a:t>
            </a:r>
          </a:p>
        </p:txBody>
      </p:sp>
      <p:cxnSp>
        <p:nvCxnSpPr>
          <p:cNvPr id="43" name="Straight Connector 42">
            <a:extLst>
              <a:ext uri="{FF2B5EF4-FFF2-40B4-BE49-F238E27FC236}">
                <a16:creationId xmlns:a16="http://schemas.microsoft.com/office/drawing/2014/main" id="{9489381F-FC11-3911-049D-FBD5DC2721B9}"/>
              </a:ext>
            </a:extLst>
          </p:cNvPr>
          <p:cNvCxnSpPr>
            <a:cxnSpLocks/>
          </p:cNvCxnSpPr>
          <p:nvPr userDrawn="1"/>
        </p:nvCxnSpPr>
        <p:spPr>
          <a:xfrm>
            <a:off x="5617957" y="1724311"/>
            <a:ext cx="2051222"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44" name="Text Placeholder 32">
            <a:extLst>
              <a:ext uri="{FF2B5EF4-FFF2-40B4-BE49-F238E27FC236}">
                <a16:creationId xmlns:a16="http://schemas.microsoft.com/office/drawing/2014/main" id="{28C53705-5CC7-6310-483E-731F5E577075}"/>
              </a:ext>
            </a:extLst>
          </p:cNvPr>
          <p:cNvSpPr>
            <a:spLocks noGrp="1"/>
          </p:cNvSpPr>
          <p:nvPr>
            <p:ph type="body" sz="quarter" idx="46" hasCustomPrompt="1"/>
          </p:nvPr>
        </p:nvSpPr>
        <p:spPr>
          <a:xfrm>
            <a:off x="5631397" y="1775526"/>
            <a:ext cx="1996592" cy="1346275"/>
          </a:xfrm>
          <a:prstGeom prst="rect">
            <a:avLst/>
          </a:prstGeom>
        </p:spPr>
        <p:txBody>
          <a:bodyPr anchor="t">
            <a:noAutofit/>
          </a:bodyPr>
          <a:lstStyle>
            <a:lvl1pPr marL="0" indent="0" algn="l">
              <a:lnSpc>
                <a:spcPts val="1920"/>
              </a:lnSpc>
              <a:spcBef>
                <a:spcPts val="0"/>
              </a:spcBef>
              <a:buNone/>
              <a:defRPr sz="2000" b="0"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US" dirty="0"/>
              <a:t>Title</a:t>
            </a:r>
          </a:p>
        </p:txBody>
      </p:sp>
      <p:sp>
        <p:nvSpPr>
          <p:cNvPr id="45" name="Text Placeholder 32">
            <a:extLst>
              <a:ext uri="{FF2B5EF4-FFF2-40B4-BE49-F238E27FC236}">
                <a16:creationId xmlns:a16="http://schemas.microsoft.com/office/drawing/2014/main" id="{198C973D-3F91-37C7-264C-BDA10294B538}"/>
              </a:ext>
            </a:extLst>
          </p:cNvPr>
          <p:cNvSpPr>
            <a:spLocks noGrp="1"/>
          </p:cNvSpPr>
          <p:nvPr>
            <p:ph type="body" sz="quarter" idx="47" hasCustomPrompt="1"/>
          </p:nvPr>
        </p:nvSpPr>
        <p:spPr>
          <a:xfrm>
            <a:off x="5637748" y="1251399"/>
            <a:ext cx="647999" cy="385564"/>
          </a:xfrm>
          <a:prstGeom prst="rect">
            <a:avLst/>
          </a:prstGeom>
        </p:spPr>
        <p:txBody>
          <a:bodyPr anchor="t">
            <a:noAutofit/>
          </a:bodyPr>
          <a:lstStyle>
            <a:lvl1pPr marL="0" indent="0" algn="l">
              <a:lnSpc>
                <a:spcPct val="100000"/>
              </a:lnSpc>
              <a:spcBef>
                <a:spcPts val="0"/>
              </a:spcBef>
              <a:buNone/>
              <a:defRPr sz="3000" b="1"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07</a:t>
            </a:r>
            <a:endParaRPr lang="en-US" dirty="0"/>
          </a:p>
        </p:txBody>
      </p:sp>
      <p:sp>
        <p:nvSpPr>
          <p:cNvPr id="46" name="Text Placeholder 32">
            <a:extLst>
              <a:ext uri="{FF2B5EF4-FFF2-40B4-BE49-F238E27FC236}">
                <a16:creationId xmlns:a16="http://schemas.microsoft.com/office/drawing/2014/main" id="{9E5CA4D0-8BAF-7D02-E283-F8461C533ADB}"/>
              </a:ext>
            </a:extLst>
          </p:cNvPr>
          <p:cNvSpPr>
            <a:spLocks noGrp="1"/>
          </p:cNvSpPr>
          <p:nvPr>
            <p:ph type="body" sz="quarter" idx="48" hasCustomPrompt="1"/>
          </p:nvPr>
        </p:nvSpPr>
        <p:spPr>
          <a:xfrm>
            <a:off x="6513688" y="1460614"/>
            <a:ext cx="1106063" cy="243728"/>
          </a:xfrm>
          <a:prstGeom prst="rect">
            <a:avLst/>
          </a:prstGeom>
        </p:spPr>
        <p:txBody>
          <a:bodyPr anchor="t">
            <a:noAutofit/>
          </a:bodyPr>
          <a:lstStyle>
            <a:lvl1pPr marL="0" indent="0" algn="r">
              <a:lnSpc>
                <a:spcPts val="1220"/>
              </a:lnSpc>
              <a:spcBef>
                <a:spcPts val="0"/>
              </a:spcBef>
              <a:buNone/>
              <a:defRPr sz="1800" b="0"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US" dirty="0"/>
              <a:t>Page 0</a:t>
            </a:r>
          </a:p>
        </p:txBody>
      </p:sp>
      <p:cxnSp>
        <p:nvCxnSpPr>
          <p:cNvPr id="47" name="Straight Connector 46">
            <a:extLst>
              <a:ext uri="{FF2B5EF4-FFF2-40B4-BE49-F238E27FC236}">
                <a16:creationId xmlns:a16="http://schemas.microsoft.com/office/drawing/2014/main" id="{A70D8766-71C9-014B-7C80-5E8E8502DF41}"/>
              </a:ext>
            </a:extLst>
          </p:cNvPr>
          <p:cNvCxnSpPr>
            <a:cxnSpLocks/>
          </p:cNvCxnSpPr>
          <p:nvPr userDrawn="1"/>
        </p:nvCxnSpPr>
        <p:spPr>
          <a:xfrm>
            <a:off x="8116779" y="4793819"/>
            <a:ext cx="2051222"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48" name="Text Placeholder 32">
            <a:extLst>
              <a:ext uri="{FF2B5EF4-FFF2-40B4-BE49-F238E27FC236}">
                <a16:creationId xmlns:a16="http://schemas.microsoft.com/office/drawing/2014/main" id="{0A9AF39E-0B25-826F-5AB1-F25C9A3C3952}"/>
              </a:ext>
            </a:extLst>
          </p:cNvPr>
          <p:cNvSpPr>
            <a:spLocks noGrp="1"/>
          </p:cNvSpPr>
          <p:nvPr>
            <p:ph type="body" sz="quarter" idx="49" hasCustomPrompt="1"/>
          </p:nvPr>
        </p:nvSpPr>
        <p:spPr>
          <a:xfrm>
            <a:off x="8130219" y="4845034"/>
            <a:ext cx="1996592" cy="1346275"/>
          </a:xfrm>
          <a:prstGeom prst="rect">
            <a:avLst/>
          </a:prstGeom>
        </p:spPr>
        <p:txBody>
          <a:bodyPr anchor="t">
            <a:noAutofit/>
          </a:bodyPr>
          <a:lstStyle>
            <a:lvl1pPr marL="0" indent="0" algn="l">
              <a:lnSpc>
                <a:spcPts val="1920"/>
              </a:lnSpc>
              <a:spcBef>
                <a:spcPts val="0"/>
              </a:spcBef>
              <a:buNone/>
              <a:defRPr sz="2000" b="0"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US" dirty="0"/>
              <a:t>Title</a:t>
            </a:r>
          </a:p>
        </p:txBody>
      </p:sp>
      <p:sp>
        <p:nvSpPr>
          <p:cNvPr id="49" name="Text Placeholder 32">
            <a:extLst>
              <a:ext uri="{FF2B5EF4-FFF2-40B4-BE49-F238E27FC236}">
                <a16:creationId xmlns:a16="http://schemas.microsoft.com/office/drawing/2014/main" id="{4E3C2B43-C743-99AA-A20D-FC79E6DF5C99}"/>
              </a:ext>
            </a:extLst>
          </p:cNvPr>
          <p:cNvSpPr>
            <a:spLocks noGrp="1"/>
          </p:cNvSpPr>
          <p:nvPr>
            <p:ph type="body" sz="quarter" idx="50" hasCustomPrompt="1"/>
          </p:nvPr>
        </p:nvSpPr>
        <p:spPr>
          <a:xfrm>
            <a:off x="8136570" y="4320907"/>
            <a:ext cx="647999" cy="385564"/>
          </a:xfrm>
          <a:prstGeom prst="rect">
            <a:avLst/>
          </a:prstGeom>
        </p:spPr>
        <p:txBody>
          <a:bodyPr anchor="t">
            <a:noAutofit/>
          </a:bodyPr>
          <a:lstStyle>
            <a:lvl1pPr marL="0" indent="0" algn="l">
              <a:lnSpc>
                <a:spcPct val="100000"/>
              </a:lnSpc>
              <a:spcBef>
                <a:spcPts val="0"/>
              </a:spcBef>
              <a:buNone/>
              <a:defRPr sz="3000" b="1"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08</a:t>
            </a:r>
            <a:endParaRPr lang="en-US" dirty="0"/>
          </a:p>
        </p:txBody>
      </p:sp>
      <p:sp>
        <p:nvSpPr>
          <p:cNvPr id="50" name="Text Placeholder 32">
            <a:extLst>
              <a:ext uri="{FF2B5EF4-FFF2-40B4-BE49-F238E27FC236}">
                <a16:creationId xmlns:a16="http://schemas.microsoft.com/office/drawing/2014/main" id="{5F8EDE65-8233-63E4-06CE-416D853C8A42}"/>
              </a:ext>
            </a:extLst>
          </p:cNvPr>
          <p:cNvSpPr>
            <a:spLocks noGrp="1"/>
          </p:cNvSpPr>
          <p:nvPr>
            <p:ph type="body" sz="quarter" idx="51" hasCustomPrompt="1"/>
          </p:nvPr>
        </p:nvSpPr>
        <p:spPr>
          <a:xfrm>
            <a:off x="9012510" y="4530122"/>
            <a:ext cx="1106063" cy="243728"/>
          </a:xfrm>
          <a:prstGeom prst="rect">
            <a:avLst/>
          </a:prstGeom>
        </p:spPr>
        <p:txBody>
          <a:bodyPr anchor="t">
            <a:noAutofit/>
          </a:bodyPr>
          <a:lstStyle>
            <a:lvl1pPr marL="0" indent="0" algn="r">
              <a:lnSpc>
                <a:spcPts val="1220"/>
              </a:lnSpc>
              <a:spcBef>
                <a:spcPts val="0"/>
              </a:spcBef>
              <a:buNone/>
              <a:defRPr sz="1800" b="0"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US" dirty="0"/>
              <a:t>Page 0</a:t>
            </a:r>
          </a:p>
        </p:txBody>
      </p:sp>
      <p:sp>
        <p:nvSpPr>
          <p:cNvPr id="52" name="Picture Placeholder 51">
            <a:extLst>
              <a:ext uri="{FF2B5EF4-FFF2-40B4-BE49-F238E27FC236}">
                <a16:creationId xmlns:a16="http://schemas.microsoft.com/office/drawing/2014/main" id="{10FA84DF-166C-0D0F-8576-C0CCFE83B26F}"/>
              </a:ext>
            </a:extLst>
          </p:cNvPr>
          <p:cNvSpPr>
            <a:spLocks noGrp="1"/>
          </p:cNvSpPr>
          <p:nvPr>
            <p:ph type="pic" sz="quarter" idx="52"/>
          </p:nvPr>
        </p:nvSpPr>
        <p:spPr>
          <a:xfrm>
            <a:off x="3130533" y="939180"/>
            <a:ext cx="2204215" cy="3127986"/>
          </a:xfrm>
          <a:custGeom>
            <a:avLst/>
            <a:gdLst>
              <a:gd name="connsiteX0" fmla="*/ 1102107 w 2204215"/>
              <a:gd name="connsiteY0" fmla="*/ 0 h 3127986"/>
              <a:gd name="connsiteX1" fmla="*/ 2204215 w 2204215"/>
              <a:gd name="connsiteY1" fmla="*/ 1101850 h 3127986"/>
              <a:gd name="connsiteX2" fmla="*/ 2201913 w 2204215"/>
              <a:gd name="connsiteY2" fmla="*/ 1163960 h 3127986"/>
              <a:gd name="connsiteX3" fmla="*/ 2204215 w 2204215"/>
              <a:gd name="connsiteY3" fmla="*/ 1163960 h 3127986"/>
              <a:gd name="connsiteX4" fmla="*/ 2204215 w 2204215"/>
              <a:gd name="connsiteY4" fmla="*/ 3127986 h 3127986"/>
              <a:gd name="connsiteX5" fmla="*/ 0 w 2204215"/>
              <a:gd name="connsiteY5" fmla="*/ 3127986 h 3127986"/>
              <a:gd name="connsiteX6" fmla="*/ 0 w 2204215"/>
              <a:gd name="connsiteY6" fmla="*/ 1163960 h 3127986"/>
              <a:gd name="connsiteX7" fmla="*/ 2301 w 2204215"/>
              <a:gd name="connsiteY7" fmla="*/ 1163960 h 3127986"/>
              <a:gd name="connsiteX8" fmla="*/ 0 w 2204215"/>
              <a:gd name="connsiteY8" fmla="*/ 1101850 h 3127986"/>
              <a:gd name="connsiteX9" fmla="*/ 1102107 w 2204215"/>
              <a:gd name="connsiteY9" fmla="*/ 0 h 31279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04215" h="3127986">
                <a:moveTo>
                  <a:pt x="1102107" y="0"/>
                </a:moveTo>
                <a:cubicBezTo>
                  <a:pt x="1711832" y="0"/>
                  <a:pt x="2204215" y="494569"/>
                  <a:pt x="2204215" y="1101850"/>
                </a:cubicBezTo>
                <a:cubicBezTo>
                  <a:pt x="2204215" y="1124854"/>
                  <a:pt x="2201913" y="1145558"/>
                  <a:pt x="2201913" y="1163960"/>
                </a:cubicBezTo>
                <a:lnTo>
                  <a:pt x="2204215" y="1163960"/>
                </a:lnTo>
                <a:lnTo>
                  <a:pt x="2204215" y="3127986"/>
                </a:lnTo>
                <a:lnTo>
                  <a:pt x="0" y="3127986"/>
                </a:lnTo>
                <a:lnTo>
                  <a:pt x="0" y="1163960"/>
                </a:lnTo>
                <a:lnTo>
                  <a:pt x="2301" y="1163960"/>
                </a:lnTo>
                <a:cubicBezTo>
                  <a:pt x="0" y="1143256"/>
                  <a:pt x="0" y="1122554"/>
                  <a:pt x="0" y="1101850"/>
                </a:cubicBezTo>
                <a:cubicBezTo>
                  <a:pt x="0" y="492267"/>
                  <a:pt x="494682" y="0"/>
                  <a:pt x="1102107" y="0"/>
                </a:cubicBezTo>
                <a:close/>
              </a:path>
            </a:pathLst>
          </a:custGeom>
          <a:solidFill>
            <a:schemeClr val="bg1">
              <a:lumMod val="95000"/>
            </a:schemeClr>
          </a:solidFill>
        </p:spPr>
        <p:txBody>
          <a:bodyPr wrap="square">
            <a:noAutofit/>
          </a:bodyPr>
          <a:lstStyle>
            <a:lvl1pPr>
              <a:defRPr>
                <a:solidFill>
                  <a:schemeClr val="bg1">
                    <a:lumMod val="95000"/>
                  </a:schemeClr>
                </a:solidFill>
              </a:defRPr>
            </a:lvl1pPr>
          </a:lstStyle>
          <a:p>
            <a:endParaRPr lang="en-US" dirty="0"/>
          </a:p>
        </p:txBody>
      </p:sp>
      <p:sp>
        <p:nvSpPr>
          <p:cNvPr id="54" name="Picture Placeholder 53">
            <a:extLst>
              <a:ext uri="{FF2B5EF4-FFF2-40B4-BE49-F238E27FC236}">
                <a16:creationId xmlns:a16="http://schemas.microsoft.com/office/drawing/2014/main" id="{09CBF7E8-CB9F-C860-BCA2-B257F00261CE}"/>
              </a:ext>
            </a:extLst>
          </p:cNvPr>
          <p:cNvSpPr>
            <a:spLocks noGrp="1"/>
          </p:cNvSpPr>
          <p:nvPr>
            <p:ph type="pic" sz="quarter" idx="53"/>
          </p:nvPr>
        </p:nvSpPr>
        <p:spPr>
          <a:xfrm>
            <a:off x="8034688" y="756924"/>
            <a:ext cx="2204215" cy="3195585"/>
          </a:xfrm>
          <a:custGeom>
            <a:avLst/>
            <a:gdLst>
              <a:gd name="connsiteX0" fmla="*/ 1102107 w 2204215"/>
              <a:gd name="connsiteY0" fmla="*/ 0 h 3195585"/>
              <a:gd name="connsiteX1" fmla="*/ 2204215 w 2204215"/>
              <a:gd name="connsiteY1" fmla="*/ 1101850 h 3195585"/>
              <a:gd name="connsiteX2" fmla="*/ 2201913 w 2204215"/>
              <a:gd name="connsiteY2" fmla="*/ 1163960 h 3195585"/>
              <a:gd name="connsiteX3" fmla="*/ 2204215 w 2204215"/>
              <a:gd name="connsiteY3" fmla="*/ 1163960 h 3195585"/>
              <a:gd name="connsiteX4" fmla="*/ 2204215 w 2204215"/>
              <a:gd name="connsiteY4" fmla="*/ 3195585 h 3195585"/>
              <a:gd name="connsiteX5" fmla="*/ 0 w 2204215"/>
              <a:gd name="connsiteY5" fmla="*/ 3195585 h 3195585"/>
              <a:gd name="connsiteX6" fmla="*/ 0 w 2204215"/>
              <a:gd name="connsiteY6" fmla="*/ 1163960 h 3195585"/>
              <a:gd name="connsiteX7" fmla="*/ 2302 w 2204215"/>
              <a:gd name="connsiteY7" fmla="*/ 1163960 h 3195585"/>
              <a:gd name="connsiteX8" fmla="*/ 0 w 2204215"/>
              <a:gd name="connsiteY8" fmla="*/ 1101850 h 3195585"/>
              <a:gd name="connsiteX9" fmla="*/ 1102107 w 2204215"/>
              <a:gd name="connsiteY9" fmla="*/ 0 h 31955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04215" h="3195585">
                <a:moveTo>
                  <a:pt x="1102107" y="0"/>
                </a:moveTo>
                <a:cubicBezTo>
                  <a:pt x="1711832" y="0"/>
                  <a:pt x="2204215" y="494569"/>
                  <a:pt x="2204215" y="1101850"/>
                </a:cubicBezTo>
                <a:cubicBezTo>
                  <a:pt x="2204215" y="1124854"/>
                  <a:pt x="2201913" y="1145558"/>
                  <a:pt x="2201913" y="1163960"/>
                </a:cubicBezTo>
                <a:lnTo>
                  <a:pt x="2204215" y="1163960"/>
                </a:lnTo>
                <a:lnTo>
                  <a:pt x="2204215" y="3195585"/>
                </a:lnTo>
                <a:lnTo>
                  <a:pt x="0" y="3195585"/>
                </a:lnTo>
                <a:lnTo>
                  <a:pt x="0" y="1163960"/>
                </a:lnTo>
                <a:lnTo>
                  <a:pt x="2302" y="1163960"/>
                </a:lnTo>
                <a:cubicBezTo>
                  <a:pt x="0" y="1143256"/>
                  <a:pt x="0" y="1122554"/>
                  <a:pt x="0" y="1101850"/>
                </a:cubicBezTo>
                <a:cubicBezTo>
                  <a:pt x="0" y="492267"/>
                  <a:pt x="494682" y="0"/>
                  <a:pt x="1102107" y="0"/>
                </a:cubicBezTo>
                <a:close/>
              </a:path>
            </a:pathLst>
          </a:custGeom>
          <a:solidFill>
            <a:schemeClr val="bg1">
              <a:lumMod val="95000"/>
            </a:schemeClr>
          </a:solidFill>
        </p:spPr>
        <p:txBody>
          <a:bodyPr wrap="square">
            <a:noAutofit/>
          </a:bodyPr>
          <a:lstStyle>
            <a:lvl1pPr>
              <a:defRPr>
                <a:solidFill>
                  <a:schemeClr val="bg1">
                    <a:lumMod val="95000"/>
                  </a:schemeClr>
                </a:solidFill>
              </a:defRPr>
            </a:lvl1pPr>
          </a:lstStyle>
          <a:p>
            <a:endParaRPr lang="en-US" dirty="0"/>
          </a:p>
        </p:txBody>
      </p:sp>
    </p:spTree>
    <p:extLst>
      <p:ext uri="{BB962C8B-B14F-4D97-AF65-F5344CB8AC3E}">
        <p14:creationId xmlns:p14="http://schemas.microsoft.com/office/powerpoint/2010/main" val="240952079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Overview/Content Slide">
    <p:spTree>
      <p:nvGrpSpPr>
        <p:cNvPr id="1" name=""/>
        <p:cNvGrpSpPr/>
        <p:nvPr/>
      </p:nvGrpSpPr>
      <p:grpSpPr>
        <a:xfrm>
          <a:off x="0" y="0"/>
          <a:ext cx="0" cy="0"/>
          <a:chOff x="0" y="0"/>
          <a:chExt cx="0" cy="0"/>
        </a:xfrm>
      </p:grpSpPr>
      <p:sp>
        <p:nvSpPr>
          <p:cNvPr id="2" name="Freeform 1">
            <a:extLst>
              <a:ext uri="{FF2B5EF4-FFF2-40B4-BE49-F238E27FC236}">
                <a16:creationId xmlns:a16="http://schemas.microsoft.com/office/drawing/2014/main" id="{7DF925AD-D6B9-A58B-BF15-C80C0C859215}"/>
              </a:ext>
            </a:extLst>
          </p:cNvPr>
          <p:cNvSpPr/>
          <p:nvPr userDrawn="1"/>
        </p:nvSpPr>
        <p:spPr>
          <a:xfrm>
            <a:off x="-14824" y="0"/>
            <a:ext cx="4660566" cy="6858000"/>
          </a:xfrm>
          <a:custGeom>
            <a:avLst/>
            <a:gdLst>
              <a:gd name="connsiteX0" fmla="*/ 3998034 w 3998034"/>
              <a:gd name="connsiteY0" fmla="*/ 0 h 4950763"/>
              <a:gd name="connsiteX1" fmla="*/ 3998034 w 3998034"/>
              <a:gd name="connsiteY1" fmla="*/ 634748 h 4950763"/>
              <a:gd name="connsiteX2" fmla="*/ 3998034 w 3998034"/>
              <a:gd name="connsiteY2" fmla="*/ 2204807 h 4950763"/>
              <a:gd name="connsiteX3" fmla="*/ 3998034 w 3998034"/>
              <a:gd name="connsiteY3" fmla="*/ 2317461 h 4950763"/>
              <a:gd name="connsiteX4" fmla="*/ 3998034 w 3998034"/>
              <a:gd name="connsiteY4" fmla="*/ 2839555 h 4950763"/>
              <a:gd name="connsiteX5" fmla="*/ 3993862 w 3998034"/>
              <a:gd name="connsiteY5" fmla="*/ 2839555 h 4950763"/>
              <a:gd name="connsiteX6" fmla="*/ 3998034 w 3998034"/>
              <a:gd name="connsiteY6" fmla="*/ 2952209 h 4950763"/>
              <a:gd name="connsiteX7" fmla="*/ 1999017 w 3998034"/>
              <a:gd name="connsiteY7" fmla="*/ 4950763 h 4950763"/>
              <a:gd name="connsiteX8" fmla="*/ 0 w 3998034"/>
              <a:gd name="connsiteY8" fmla="*/ 2952209 h 4950763"/>
              <a:gd name="connsiteX9" fmla="*/ 4172 w 3998034"/>
              <a:gd name="connsiteY9" fmla="*/ 2839555 h 4950763"/>
              <a:gd name="connsiteX10" fmla="*/ 0 w 3998034"/>
              <a:gd name="connsiteY10" fmla="*/ 2839555 h 4950763"/>
              <a:gd name="connsiteX11" fmla="*/ 0 w 3998034"/>
              <a:gd name="connsiteY11" fmla="*/ 2317461 h 4950763"/>
              <a:gd name="connsiteX12" fmla="*/ 0 w 3998034"/>
              <a:gd name="connsiteY12" fmla="*/ 2204807 h 4950763"/>
              <a:gd name="connsiteX13" fmla="*/ 0 w 3998034"/>
              <a:gd name="connsiteY13" fmla="*/ 634748 h 4950763"/>
              <a:gd name="connsiteX14" fmla="*/ 0 w 3998034"/>
              <a:gd name="connsiteY14" fmla="*/ 0 h 49507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998034" h="4950763">
                <a:moveTo>
                  <a:pt x="3998034" y="0"/>
                </a:moveTo>
                <a:lnTo>
                  <a:pt x="3998034" y="634748"/>
                </a:lnTo>
                <a:lnTo>
                  <a:pt x="3998034" y="2204807"/>
                </a:lnTo>
                <a:lnTo>
                  <a:pt x="3998034" y="2317461"/>
                </a:lnTo>
                <a:lnTo>
                  <a:pt x="3998034" y="2839555"/>
                </a:lnTo>
                <a:lnTo>
                  <a:pt x="3993862" y="2839555"/>
                </a:lnTo>
                <a:cubicBezTo>
                  <a:pt x="3998034" y="2877106"/>
                  <a:pt x="3998034" y="2914659"/>
                  <a:pt x="3998034" y="2952209"/>
                </a:cubicBezTo>
                <a:cubicBezTo>
                  <a:pt x="3998034" y="4057882"/>
                  <a:pt x="3104946" y="4950763"/>
                  <a:pt x="1999017" y="4950763"/>
                </a:cubicBezTo>
                <a:cubicBezTo>
                  <a:pt x="893090" y="4950763"/>
                  <a:pt x="0" y="4053707"/>
                  <a:pt x="0" y="2952209"/>
                </a:cubicBezTo>
                <a:cubicBezTo>
                  <a:pt x="0" y="2914659"/>
                  <a:pt x="0" y="2872934"/>
                  <a:pt x="4172" y="2839555"/>
                </a:cubicBezTo>
                <a:lnTo>
                  <a:pt x="0" y="2839555"/>
                </a:lnTo>
                <a:lnTo>
                  <a:pt x="0" y="2317461"/>
                </a:lnTo>
                <a:lnTo>
                  <a:pt x="0" y="2204807"/>
                </a:lnTo>
                <a:lnTo>
                  <a:pt x="0" y="634748"/>
                </a:lnTo>
                <a:lnTo>
                  <a:pt x="0" y="0"/>
                </a:lnTo>
                <a:close/>
              </a:path>
            </a:pathLst>
          </a:custGeom>
          <a:solidFill>
            <a:srgbClr val="1F8E47"/>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r"/>
            <a:endParaRPr lang="en-US" dirty="0"/>
          </a:p>
        </p:txBody>
      </p:sp>
      <p:sp>
        <p:nvSpPr>
          <p:cNvPr id="3" name="Rectangle 2">
            <a:extLst>
              <a:ext uri="{FF2B5EF4-FFF2-40B4-BE49-F238E27FC236}">
                <a16:creationId xmlns:a16="http://schemas.microsoft.com/office/drawing/2014/main" id="{834ED957-32AA-E29B-F929-8BF81065BCD3}"/>
              </a:ext>
            </a:extLst>
          </p:cNvPr>
          <p:cNvSpPr/>
          <p:nvPr userDrawn="1"/>
        </p:nvSpPr>
        <p:spPr>
          <a:xfrm>
            <a:off x="0" y="2772697"/>
            <a:ext cx="2330245" cy="4085303"/>
          </a:xfrm>
          <a:prstGeom prst="rect">
            <a:avLst/>
          </a:prstGeom>
          <a:solidFill>
            <a:srgbClr val="1F8E4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28">
            <a:extLst>
              <a:ext uri="{FF2B5EF4-FFF2-40B4-BE49-F238E27FC236}">
                <a16:creationId xmlns:a16="http://schemas.microsoft.com/office/drawing/2014/main" id="{7FF3A346-0A8B-C042-A53A-1E67C60EDC20}"/>
              </a:ext>
            </a:extLst>
          </p:cNvPr>
          <p:cNvSpPr/>
          <p:nvPr userDrawn="1"/>
        </p:nvSpPr>
        <p:spPr>
          <a:xfrm>
            <a:off x="-15514" y="268990"/>
            <a:ext cx="4963395" cy="875479"/>
          </a:xfrm>
          <a:custGeom>
            <a:avLst/>
            <a:gdLst>
              <a:gd name="connsiteX0" fmla="*/ 0 w 4963395"/>
              <a:gd name="connsiteY0" fmla="*/ 0 h 875479"/>
              <a:gd name="connsiteX1" fmla="*/ 4489787 w 4963395"/>
              <a:gd name="connsiteY1" fmla="*/ 0 h 875479"/>
              <a:gd name="connsiteX2" fmla="*/ 4963395 w 4963395"/>
              <a:gd name="connsiteY2" fmla="*/ 473717 h 875479"/>
              <a:gd name="connsiteX3" fmla="*/ 4963395 w 4963395"/>
              <a:gd name="connsiteY3" fmla="*/ 875479 h 875479"/>
              <a:gd name="connsiteX4" fmla="*/ 15515 w 4963395"/>
              <a:gd name="connsiteY4" fmla="*/ 875479 h 875479"/>
              <a:gd name="connsiteX5" fmla="*/ 15515 w 4963395"/>
              <a:gd name="connsiteY5" fmla="*/ 174171 h 875479"/>
              <a:gd name="connsiteX6" fmla="*/ 10055 w 4963395"/>
              <a:gd name="connsiteY6" fmla="*/ 65941 h 875479"/>
              <a:gd name="connsiteX7" fmla="*/ 0 w 4963395"/>
              <a:gd name="connsiteY7" fmla="*/ 0 h 8754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963395" h="875479">
                <a:moveTo>
                  <a:pt x="0" y="0"/>
                </a:moveTo>
                <a:lnTo>
                  <a:pt x="4489787" y="0"/>
                </a:lnTo>
                <a:cubicBezTo>
                  <a:pt x="4750572" y="0"/>
                  <a:pt x="4963395" y="212873"/>
                  <a:pt x="4963395" y="473717"/>
                </a:cubicBezTo>
                <a:lnTo>
                  <a:pt x="4963395" y="875479"/>
                </a:lnTo>
                <a:lnTo>
                  <a:pt x="15515" y="875479"/>
                </a:lnTo>
                <a:lnTo>
                  <a:pt x="15515" y="174171"/>
                </a:lnTo>
                <a:cubicBezTo>
                  <a:pt x="15515" y="137630"/>
                  <a:pt x="13666" y="101524"/>
                  <a:pt x="10055" y="65941"/>
                </a:cubicBezTo>
                <a:lnTo>
                  <a:pt x="0" y="0"/>
                </a:lnTo>
                <a:close/>
              </a:path>
            </a:pathLst>
          </a:custGeom>
          <a:solidFill>
            <a:srgbClr val="5398A2"/>
          </a:solidFill>
          <a:ln w="3598" cap="flat">
            <a:noFill/>
            <a:prstDash val="solid"/>
            <a:miter/>
          </a:ln>
        </p:spPr>
        <p:txBody>
          <a:bodyPr wrap="square" rtlCol="0" anchor="ctr">
            <a:noAutofit/>
          </a:bodyPr>
          <a:lstStyle/>
          <a:p>
            <a:endParaRPr lang="en-US" b="0" i="0" dirty="0">
              <a:latin typeface="Calibri" panose="020F0502020204030204" pitchFamily="34" charset="0"/>
            </a:endParaRPr>
          </a:p>
        </p:txBody>
      </p:sp>
      <p:sp>
        <p:nvSpPr>
          <p:cNvPr id="27" name="Text Placeholder 25">
            <a:extLst>
              <a:ext uri="{FF2B5EF4-FFF2-40B4-BE49-F238E27FC236}">
                <a16:creationId xmlns:a16="http://schemas.microsoft.com/office/drawing/2014/main" id="{B6FBFE60-B12C-7249-80E7-36657FB982C5}"/>
              </a:ext>
            </a:extLst>
          </p:cNvPr>
          <p:cNvSpPr>
            <a:spLocks noGrp="1"/>
          </p:cNvSpPr>
          <p:nvPr>
            <p:ph type="body" sz="quarter" idx="15" hasCustomPrompt="1"/>
          </p:nvPr>
        </p:nvSpPr>
        <p:spPr>
          <a:xfrm>
            <a:off x="5862882" y="1337990"/>
            <a:ext cx="700387" cy="689518"/>
          </a:xfrm>
          <a:prstGeom prst="rect">
            <a:avLst/>
          </a:prstGeom>
          <a:noFill/>
        </p:spPr>
        <p:txBody>
          <a:bodyPr anchor="ctr">
            <a:noAutofit/>
          </a:bodyPr>
          <a:lstStyle>
            <a:lvl1pPr marL="0" indent="0" algn="ctr">
              <a:buNone/>
              <a:defRPr sz="3200" b="0" baseline="0">
                <a:solidFill>
                  <a:srgbClr val="5398A2"/>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01</a:t>
            </a:r>
          </a:p>
        </p:txBody>
      </p:sp>
      <p:sp>
        <p:nvSpPr>
          <p:cNvPr id="28" name="Text Placeholder 25">
            <a:extLst>
              <a:ext uri="{FF2B5EF4-FFF2-40B4-BE49-F238E27FC236}">
                <a16:creationId xmlns:a16="http://schemas.microsoft.com/office/drawing/2014/main" id="{AD37810F-17D1-864F-A250-E42663BBD06E}"/>
              </a:ext>
            </a:extLst>
          </p:cNvPr>
          <p:cNvSpPr>
            <a:spLocks noGrp="1"/>
          </p:cNvSpPr>
          <p:nvPr>
            <p:ph type="body" sz="quarter" idx="14" hasCustomPrompt="1"/>
          </p:nvPr>
        </p:nvSpPr>
        <p:spPr>
          <a:xfrm>
            <a:off x="6698178" y="1337990"/>
            <a:ext cx="4608000" cy="689519"/>
          </a:xfrm>
          <a:prstGeom prst="rect">
            <a:avLst/>
          </a:prstGeom>
        </p:spPr>
        <p:txBody>
          <a:bodyPr anchor="ctr">
            <a:noAutofit/>
          </a:bodyPr>
          <a:lstStyle>
            <a:lvl1pPr marL="0" indent="0" algn="l">
              <a:buNone/>
              <a:defRPr sz="2200" baseline="0">
                <a:solidFill>
                  <a:srgbClr val="404040"/>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
        <p:nvSpPr>
          <p:cNvPr id="57" name="Text Placeholder 17">
            <a:extLst>
              <a:ext uri="{FF2B5EF4-FFF2-40B4-BE49-F238E27FC236}">
                <a16:creationId xmlns:a16="http://schemas.microsoft.com/office/drawing/2014/main" id="{5B8B8C6B-787B-1A48-8968-72E4EBFEE15C}"/>
              </a:ext>
            </a:extLst>
          </p:cNvPr>
          <p:cNvSpPr>
            <a:spLocks noGrp="1"/>
          </p:cNvSpPr>
          <p:nvPr>
            <p:ph type="body" sz="quarter" idx="28" hasCustomPrompt="1"/>
          </p:nvPr>
        </p:nvSpPr>
        <p:spPr>
          <a:xfrm>
            <a:off x="979124" y="1519186"/>
            <a:ext cx="3504386" cy="4671588"/>
          </a:xfrm>
          <a:prstGeom prst="rect">
            <a:avLst/>
          </a:prstGeom>
          <a:noFill/>
        </p:spPr>
        <p:txBody>
          <a:bodyPr/>
          <a:lstStyle>
            <a:lvl1pPr>
              <a:buNone/>
              <a:defRPr sz="2400" b="0"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Sub-heading</a:t>
            </a:r>
            <a:endParaRPr lang="en-US" dirty="0"/>
          </a:p>
        </p:txBody>
      </p:sp>
      <p:sp>
        <p:nvSpPr>
          <p:cNvPr id="61" name="Text Placeholder 25">
            <a:extLst>
              <a:ext uri="{FF2B5EF4-FFF2-40B4-BE49-F238E27FC236}">
                <a16:creationId xmlns:a16="http://schemas.microsoft.com/office/drawing/2014/main" id="{F594FF25-E151-F942-926C-A77F810C7632}"/>
              </a:ext>
            </a:extLst>
          </p:cNvPr>
          <p:cNvSpPr>
            <a:spLocks noGrp="1"/>
          </p:cNvSpPr>
          <p:nvPr>
            <p:ph type="body" sz="quarter" idx="29" hasCustomPrompt="1"/>
          </p:nvPr>
        </p:nvSpPr>
        <p:spPr>
          <a:xfrm>
            <a:off x="5884585" y="2252978"/>
            <a:ext cx="700387" cy="689518"/>
          </a:xfrm>
          <a:prstGeom prst="rect">
            <a:avLst/>
          </a:prstGeom>
          <a:noFill/>
        </p:spPr>
        <p:txBody>
          <a:bodyPr anchor="ctr">
            <a:noAutofit/>
          </a:bodyPr>
          <a:lstStyle>
            <a:lvl1pPr marL="0" indent="0" algn="ctr">
              <a:buNone/>
              <a:defRPr sz="3200" b="0" baseline="0">
                <a:solidFill>
                  <a:srgbClr val="5398A2"/>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02</a:t>
            </a:r>
          </a:p>
        </p:txBody>
      </p:sp>
      <p:sp>
        <p:nvSpPr>
          <p:cNvPr id="62" name="Text Placeholder 25">
            <a:extLst>
              <a:ext uri="{FF2B5EF4-FFF2-40B4-BE49-F238E27FC236}">
                <a16:creationId xmlns:a16="http://schemas.microsoft.com/office/drawing/2014/main" id="{B0153595-7226-A74D-958B-B36C1D689ACA}"/>
              </a:ext>
            </a:extLst>
          </p:cNvPr>
          <p:cNvSpPr>
            <a:spLocks noGrp="1"/>
          </p:cNvSpPr>
          <p:nvPr>
            <p:ph type="body" sz="quarter" idx="30" hasCustomPrompt="1"/>
          </p:nvPr>
        </p:nvSpPr>
        <p:spPr>
          <a:xfrm>
            <a:off x="6719881" y="2252978"/>
            <a:ext cx="4608000" cy="689519"/>
          </a:xfrm>
          <a:prstGeom prst="rect">
            <a:avLst/>
          </a:prstGeom>
        </p:spPr>
        <p:txBody>
          <a:bodyPr anchor="ctr">
            <a:noAutofit/>
          </a:bodyPr>
          <a:lstStyle>
            <a:lvl1pPr marL="0" indent="0" algn="l">
              <a:buNone/>
              <a:defRPr sz="2200" baseline="0">
                <a:solidFill>
                  <a:srgbClr val="404040"/>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
        <p:nvSpPr>
          <p:cNvPr id="67" name="Text Placeholder 25">
            <a:extLst>
              <a:ext uri="{FF2B5EF4-FFF2-40B4-BE49-F238E27FC236}">
                <a16:creationId xmlns:a16="http://schemas.microsoft.com/office/drawing/2014/main" id="{65F53387-D10B-9540-985B-6B9A7DBDFE3E}"/>
              </a:ext>
            </a:extLst>
          </p:cNvPr>
          <p:cNvSpPr>
            <a:spLocks noGrp="1"/>
          </p:cNvSpPr>
          <p:nvPr>
            <p:ph type="body" sz="quarter" idx="31" hasCustomPrompt="1"/>
          </p:nvPr>
        </p:nvSpPr>
        <p:spPr>
          <a:xfrm>
            <a:off x="5891164" y="3167965"/>
            <a:ext cx="700387" cy="689518"/>
          </a:xfrm>
          <a:prstGeom prst="rect">
            <a:avLst/>
          </a:prstGeom>
          <a:noFill/>
        </p:spPr>
        <p:txBody>
          <a:bodyPr anchor="ctr">
            <a:noAutofit/>
          </a:bodyPr>
          <a:lstStyle>
            <a:lvl1pPr marL="0" indent="0" algn="ctr">
              <a:buNone/>
              <a:defRPr sz="3200" b="0" baseline="0">
                <a:solidFill>
                  <a:srgbClr val="5398A2"/>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03</a:t>
            </a:r>
          </a:p>
        </p:txBody>
      </p:sp>
      <p:sp>
        <p:nvSpPr>
          <p:cNvPr id="68" name="Text Placeholder 25">
            <a:extLst>
              <a:ext uri="{FF2B5EF4-FFF2-40B4-BE49-F238E27FC236}">
                <a16:creationId xmlns:a16="http://schemas.microsoft.com/office/drawing/2014/main" id="{3AA738E2-5054-304B-9BFA-90BDCB3A9A28}"/>
              </a:ext>
            </a:extLst>
          </p:cNvPr>
          <p:cNvSpPr>
            <a:spLocks noGrp="1"/>
          </p:cNvSpPr>
          <p:nvPr>
            <p:ph type="body" sz="quarter" idx="32" hasCustomPrompt="1"/>
          </p:nvPr>
        </p:nvSpPr>
        <p:spPr>
          <a:xfrm>
            <a:off x="6726460" y="3167965"/>
            <a:ext cx="4608000" cy="689519"/>
          </a:xfrm>
          <a:prstGeom prst="rect">
            <a:avLst/>
          </a:prstGeom>
        </p:spPr>
        <p:txBody>
          <a:bodyPr anchor="ctr">
            <a:noAutofit/>
          </a:bodyPr>
          <a:lstStyle>
            <a:lvl1pPr marL="0" indent="0" algn="l">
              <a:buNone/>
              <a:defRPr sz="2200" baseline="0">
                <a:solidFill>
                  <a:srgbClr val="404040"/>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
        <p:nvSpPr>
          <p:cNvPr id="69" name="Text Placeholder 25">
            <a:extLst>
              <a:ext uri="{FF2B5EF4-FFF2-40B4-BE49-F238E27FC236}">
                <a16:creationId xmlns:a16="http://schemas.microsoft.com/office/drawing/2014/main" id="{B58710FA-1994-8F4D-A2ED-3865386E0444}"/>
              </a:ext>
            </a:extLst>
          </p:cNvPr>
          <p:cNvSpPr>
            <a:spLocks noGrp="1"/>
          </p:cNvSpPr>
          <p:nvPr>
            <p:ph type="body" sz="quarter" idx="33" hasCustomPrompt="1"/>
          </p:nvPr>
        </p:nvSpPr>
        <p:spPr>
          <a:xfrm>
            <a:off x="5912867" y="4082953"/>
            <a:ext cx="700387" cy="689518"/>
          </a:xfrm>
          <a:prstGeom prst="rect">
            <a:avLst/>
          </a:prstGeom>
          <a:noFill/>
        </p:spPr>
        <p:txBody>
          <a:bodyPr anchor="ctr">
            <a:noAutofit/>
          </a:bodyPr>
          <a:lstStyle>
            <a:lvl1pPr marL="0" indent="0" algn="ctr">
              <a:buNone/>
              <a:defRPr sz="3200" b="0" baseline="0">
                <a:solidFill>
                  <a:srgbClr val="5398A2"/>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04</a:t>
            </a:r>
          </a:p>
        </p:txBody>
      </p:sp>
      <p:sp>
        <p:nvSpPr>
          <p:cNvPr id="70" name="Text Placeholder 25">
            <a:extLst>
              <a:ext uri="{FF2B5EF4-FFF2-40B4-BE49-F238E27FC236}">
                <a16:creationId xmlns:a16="http://schemas.microsoft.com/office/drawing/2014/main" id="{E7C9F3DF-F2E3-5B4B-A293-519EBD892B38}"/>
              </a:ext>
            </a:extLst>
          </p:cNvPr>
          <p:cNvSpPr>
            <a:spLocks noGrp="1"/>
          </p:cNvSpPr>
          <p:nvPr>
            <p:ph type="body" sz="quarter" idx="34" hasCustomPrompt="1"/>
          </p:nvPr>
        </p:nvSpPr>
        <p:spPr>
          <a:xfrm>
            <a:off x="6748163" y="4082953"/>
            <a:ext cx="4608000" cy="689519"/>
          </a:xfrm>
          <a:prstGeom prst="rect">
            <a:avLst/>
          </a:prstGeom>
        </p:spPr>
        <p:txBody>
          <a:bodyPr anchor="ctr">
            <a:noAutofit/>
          </a:bodyPr>
          <a:lstStyle>
            <a:lvl1pPr marL="0" indent="0" algn="l">
              <a:buNone/>
              <a:defRPr sz="2200" baseline="0">
                <a:solidFill>
                  <a:srgbClr val="404040"/>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
        <p:nvSpPr>
          <p:cNvPr id="71" name="Text Placeholder 25">
            <a:extLst>
              <a:ext uri="{FF2B5EF4-FFF2-40B4-BE49-F238E27FC236}">
                <a16:creationId xmlns:a16="http://schemas.microsoft.com/office/drawing/2014/main" id="{5FEF9E0F-CCB4-9D40-9083-F85963D2966A}"/>
              </a:ext>
            </a:extLst>
          </p:cNvPr>
          <p:cNvSpPr>
            <a:spLocks noGrp="1"/>
          </p:cNvSpPr>
          <p:nvPr>
            <p:ph type="body" sz="quarter" idx="35" hasCustomPrompt="1"/>
          </p:nvPr>
        </p:nvSpPr>
        <p:spPr>
          <a:xfrm>
            <a:off x="5891164" y="4997940"/>
            <a:ext cx="700387" cy="689518"/>
          </a:xfrm>
          <a:prstGeom prst="rect">
            <a:avLst/>
          </a:prstGeom>
          <a:noFill/>
        </p:spPr>
        <p:txBody>
          <a:bodyPr anchor="ctr">
            <a:noAutofit/>
          </a:bodyPr>
          <a:lstStyle>
            <a:lvl1pPr marL="0" indent="0" algn="ctr">
              <a:buNone/>
              <a:defRPr sz="3200" b="0" baseline="0">
                <a:solidFill>
                  <a:srgbClr val="5398A2"/>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05</a:t>
            </a:r>
          </a:p>
        </p:txBody>
      </p:sp>
      <p:sp>
        <p:nvSpPr>
          <p:cNvPr id="72" name="Text Placeholder 25">
            <a:extLst>
              <a:ext uri="{FF2B5EF4-FFF2-40B4-BE49-F238E27FC236}">
                <a16:creationId xmlns:a16="http://schemas.microsoft.com/office/drawing/2014/main" id="{1972AA1F-15FA-A945-A4A7-7FF4400BA6A5}"/>
              </a:ext>
            </a:extLst>
          </p:cNvPr>
          <p:cNvSpPr>
            <a:spLocks noGrp="1"/>
          </p:cNvSpPr>
          <p:nvPr>
            <p:ph type="body" sz="quarter" idx="36" hasCustomPrompt="1"/>
          </p:nvPr>
        </p:nvSpPr>
        <p:spPr>
          <a:xfrm>
            <a:off x="6726460" y="4997940"/>
            <a:ext cx="4608000" cy="689519"/>
          </a:xfrm>
          <a:prstGeom prst="rect">
            <a:avLst/>
          </a:prstGeom>
        </p:spPr>
        <p:txBody>
          <a:bodyPr anchor="ctr">
            <a:noAutofit/>
          </a:bodyPr>
          <a:lstStyle>
            <a:lvl1pPr marL="0" indent="0" algn="l">
              <a:buNone/>
              <a:defRPr sz="2200" baseline="0">
                <a:solidFill>
                  <a:srgbClr val="404040"/>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
        <p:nvSpPr>
          <p:cNvPr id="21" name="Text Placeholder 23">
            <a:extLst>
              <a:ext uri="{FF2B5EF4-FFF2-40B4-BE49-F238E27FC236}">
                <a16:creationId xmlns:a16="http://schemas.microsoft.com/office/drawing/2014/main" id="{AB58C52D-FBF3-E14A-9BE0-2639D73A3859}"/>
              </a:ext>
            </a:extLst>
          </p:cNvPr>
          <p:cNvSpPr>
            <a:spLocks noGrp="1"/>
          </p:cNvSpPr>
          <p:nvPr>
            <p:ph type="body" sz="quarter" idx="27" hasCustomPrompt="1"/>
          </p:nvPr>
        </p:nvSpPr>
        <p:spPr>
          <a:xfrm>
            <a:off x="849241" y="383586"/>
            <a:ext cx="5041923" cy="720752"/>
          </a:xfrm>
          <a:prstGeom prst="rect">
            <a:avLst/>
          </a:prstGeom>
          <a:noFill/>
        </p:spPr>
        <p:txBody>
          <a:bodyPr anchor="ctr">
            <a:noAutofit/>
          </a:bodyPr>
          <a:lstStyle>
            <a:lvl1pPr marL="0" indent="0" algn="l">
              <a:buNone/>
              <a:defRPr sz="3600" b="0" i="0">
                <a:solidFill>
                  <a:schemeClr val="bg1"/>
                </a:solidFill>
                <a:latin typeface="+mn-lt"/>
              </a:defRPr>
            </a:lvl1pPr>
          </a:lstStyle>
          <a:p>
            <a:pPr lvl="0"/>
            <a:r>
              <a:rPr lang="en-US" dirty="0"/>
              <a:t>Project Overview</a:t>
            </a:r>
          </a:p>
        </p:txBody>
      </p:sp>
      <p:cxnSp>
        <p:nvCxnSpPr>
          <p:cNvPr id="22" name="Straight Connector 21">
            <a:extLst>
              <a:ext uri="{FF2B5EF4-FFF2-40B4-BE49-F238E27FC236}">
                <a16:creationId xmlns:a16="http://schemas.microsoft.com/office/drawing/2014/main" id="{9DF01F14-643E-584E-8815-2D66531C2F34}"/>
              </a:ext>
            </a:extLst>
          </p:cNvPr>
          <p:cNvCxnSpPr>
            <a:cxnSpLocks/>
          </p:cNvCxnSpPr>
          <p:nvPr userDrawn="1"/>
        </p:nvCxnSpPr>
        <p:spPr>
          <a:xfrm flipH="1">
            <a:off x="5658046" y="4851970"/>
            <a:ext cx="5904000" cy="0"/>
          </a:xfrm>
          <a:prstGeom prst="line">
            <a:avLst/>
          </a:prstGeom>
          <a:ln w="19050">
            <a:solidFill>
              <a:srgbClr val="1F8E47"/>
            </a:solidFill>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EE19368A-FBF5-B546-8EFA-9C513A76B4D0}"/>
              </a:ext>
            </a:extLst>
          </p:cNvPr>
          <p:cNvCxnSpPr>
            <a:cxnSpLocks/>
          </p:cNvCxnSpPr>
          <p:nvPr userDrawn="1"/>
        </p:nvCxnSpPr>
        <p:spPr>
          <a:xfrm flipH="1">
            <a:off x="5658046" y="3962672"/>
            <a:ext cx="5904000" cy="0"/>
          </a:xfrm>
          <a:prstGeom prst="line">
            <a:avLst/>
          </a:prstGeom>
          <a:ln w="19050">
            <a:solidFill>
              <a:srgbClr val="1F8E47"/>
            </a:solidFill>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EED4C171-C3A2-E24D-913F-69190F67BB96}"/>
              </a:ext>
            </a:extLst>
          </p:cNvPr>
          <p:cNvCxnSpPr>
            <a:cxnSpLocks/>
          </p:cNvCxnSpPr>
          <p:nvPr userDrawn="1"/>
        </p:nvCxnSpPr>
        <p:spPr>
          <a:xfrm flipH="1">
            <a:off x="5658046" y="3081881"/>
            <a:ext cx="5904000" cy="0"/>
          </a:xfrm>
          <a:prstGeom prst="line">
            <a:avLst/>
          </a:prstGeom>
          <a:ln w="19050">
            <a:solidFill>
              <a:srgbClr val="1F8E47"/>
            </a:solidFill>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AE91B2BC-7D76-4B4D-B897-64B7D14505D7}"/>
              </a:ext>
            </a:extLst>
          </p:cNvPr>
          <p:cNvCxnSpPr>
            <a:cxnSpLocks/>
          </p:cNvCxnSpPr>
          <p:nvPr userDrawn="1"/>
        </p:nvCxnSpPr>
        <p:spPr>
          <a:xfrm flipH="1">
            <a:off x="5658046" y="2103078"/>
            <a:ext cx="5904000" cy="0"/>
          </a:xfrm>
          <a:prstGeom prst="line">
            <a:avLst/>
          </a:prstGeom>
          <a:ln w="19050">
            <a:solidFill>
              <a:srgbClr val="1F8E47"/>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7650274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Quote Slide 01">
    <p:spTree>
      <p:nvGrpSpPr>
        <p:cNvPr id="1" name=""/>
        <p:cNvGrpSpPr/>
        <p:nvPr/>
      </p:nvGrpSpPr>
      <p:grpSpPr>
        <a:xfrm>
          <a:off x="0" y="0"/>
          <a:ext cx="0" cy="0"/>
          <a:chOff x="0" y="0"/>
          <a:chExt cx="0" cy="0"/>
        </a:xfrm>
      </p:grpSpPr>
      <p:sp>
        <p:nvSpPr>
          <p:cNvPr id="2" name="Freeform 1">
            <a:extLst>
              <a:ext uri="{FF2B5EF4-FFF2-40B4-BE49-F238E27FC236}">
                <a16:creationId xmlns:a16="http://schemas.microsoft.com/office/drawing/2014/main" id="{3D984B40-C966-3344-5C21-5B1E55326303}"/>
              </a:ext>
            </a:extLst>
          </p:cNvPr>
          <p:cNvSpPr/>
          <p:nvPr userDrawn="1"/>
        </p:nvSpPr>
        <p:spPr>
          <a:xfrm>
            <a:off x="441705" y="0"/>
            <a:ext cx="5254245" cy="5672138"/>
          </a:xfrm>
          <a:custGeom>
            <a:avLst/>
            <a:gdLst>
              <a:gd name="connsiteX0" fmla="*/ 0 w 4487360"/>
              <a:gd name="connsiteY0" fmla="*/ 0 h 4844259"/>
              <a:gd name="connsiteX1" fmla="*/ 4487360 w 4487360"/>
              <a:gd name="connsiteY1" fmla="*/ 0 h 4844259"/>
              <a:gd name="connsiteX2" fmla="*/ 4487360 w 4487360"/>
              <a:gd name="connsiteY2" fmla="*/ 2474657 h 4844259"/>
              <a:gd name="connsiteX3" fmla="*/ 4482678 w 4487360"/>
              <a:gd name="connsiteY3" fmla="*/ 2474657 h 4844259"/>
              <a:gd name="connsiteX4" fmla="*/ 4487360 w 4487360"/>
              <a:gd name="connsiteY4" fmla="*/ 2601099 h 4844259"/>
              <a:gd name="connsiteX5" fmla="*/ 2243680 w 4487360"/>
              <a:gd name="connsiteY5" fmla="*/ 4844259 h 4844259"/>
              <a:gd name="connsiteX6" fmla="*/ 0 w 4487360"/>
              <a:gd name="connsiteY6" fmla="*/ 2601099 h 4844259"/>
              <a:gd name="connsiteX7" fmla="*/ 4683 w 4487360"/>
              <a:gd name="connsiteY7" fmla="*/ 2474657 h 4844259"/>
              <a:gd name="connsiteX8" fmla="*/ 0 w 4487360"/>
              <a:gd name="connsiteY8" fmla="*/ 2474657 h 4844259"/>
              <a:gd name="connsiteX9" fmla="*/ 0 w 4487360"/>
              <a:gd name="connsiteY9" fmla="*/ 0 h 4844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487360" h="4844259">
                <a:moveTo>
                  <a:pt x="0" y="0"/>
                </a:moveTo>
                <a:lnTo>
                  <a:pt x="4487360" y="0"/>
                </a:lnTo>
                <a:lnTo>
                  <a:pt x="4487360" y="2474657"/>
                </a:lnTo>
                <a:lnTo>
                  <a:pt x="4482678" y="2474657"/>
                </a:lnTo>
                <a:cubicBezTo>
                  <a:pt x="4487360" y="2516804"/>
                  <a:pt x="4487360" y="2558953"/>
                  <a:pt x="4487360" y="2601099"/>
                </a:cubicBezTo>
                <a:cubicBezTo>
                  <a:pt x="4487360" y="3842097"/>
                  <a:pt x="3484966" y="4844259"/>
                  <a:pt x="2243680" y="4844259"/>
                </a:cubicBezTo>
                <a:cubicBezTo>
                  <a:pt x="1002397" y="4844259"/>
                  <a:pt x="0" y="3837411"/>
                  <a:pt x="0" y="2601099"/>
                </a:cubicBezTo>
                <a:cubicBezTo>
                  <a:pt x="0" y="2558953"/>
                  <a:pt x="0" y="2512121"/>
                  <a:pt x="4683" y="2474657"/>
                </a:cubicBezTo>
                <a:lnTo>
                  <a:pt x="0" y="2474657"/>
                </a:lnTo>
                <a:lnTo>
                  <a:pt x="0" y="0"/>
                </a:lnTo>
                <a:close/>
              </a:path>
            </a:pathLst>
          </a:custGeom>
          <a:solidFill>
            <a:srgbClr val="1F8E47"/>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1" name="Text Placeholder 23">
            <a:extLst>
              <a:ext uri="{FF2B5EF4-FFF2-40B4-BE49-F238E27FC236}">
                <a16:creationId xmlns:a16="http://schemas.microsoft.com/office/drawing/2014/main" id="{E3606AA7-F9CD-6342-8AC5-0178F2535BD1}"/>
              </a:ext>
            </a:extLst>
          </p:cNvPr>
          <p:cNvSpPr>
            <a:spLocks noGrp="1"/>
          </p:cNvSpPr>
          <p:nvPr>
            <p:ph type="body" sz="quarter" idx="13" hasCustomPrompt="1"/>
          </p:nvPr>
        </p:nvSpPr>
        <p:spPr>
          <a:xfrm>
            <a:off x="541241" y="792400"/>
            <a:ext cx="5055171" cy="3808175"/>
          </a:xfrm>
          <a:prstGeom prst="rect">
            <a:avLst/>
          </a:prstGeom>
        </p:spPr>
        <p:txBody>
          <a:bodyPr anchor="ctr">
            <a:normAutofit/>
          </a:bodyPr>
          <a:lstStyle>
            <a:lvl1pPr marL="0" indent="0" algn="ctr">
              <a:buNone/>
              <a:defRPr sz="3000" i="1" baseline="0">
                <a:solidFill>
                  <a:schemeClr val="bg1"/>
                </a:solidFill>
                <a:latin typeface="+mn-lt"/>
              </a:defRPr>
            </a:lvl1pPr>
          </a:lstStyle>
          <a:p>
            <a:pPr lvl="0"/>
            <a:r>
              <a:rPr lang="en-US" dirty="0"/>
              <a:t>Quote Slide</a:t>
            </a:r>
          </a:p>
        </p:txBody>
      </p:sp>
      <p:sp>
        <p:nvSpPr>
          <p:cNvPr id="10" name="Picture Placeholder 9">
            <a:extLst>
              <a:ext uri="{FF2B5EF4-FFF2-40B4-BE49-F238E27FC236}">
                <a16:creationId xmlns:a16="http://schemas.microsoft.com/office/drawing/2014/main" id="{6EF0EA75-2206-84F7-638F-91950F510E57}"/>
              </a:ext>
            </a:extLst>
          </p:cNvPr>
          <p:cNvSpPr>
            <a:spLocks noGrp="1"/>
          </p:cNvSpPr>
          <p:nvPr>
            <p:ph type="pic" sz="quarter" idx="41"/>
          </p:nvPr>
        </p:nvSpPr>
        <p:spPr>
          <a:xfrm>
            <a:off x="4229099" y="1658170"/>
            <a:ext cx="7122409" cy="5199830"/>
          </a:xfrm>
          <a:custGeom>
            <a:avLst/>
            <a:gdLst>
              <a:gd name="connsiteX0" fmla="*/ 3561205 w 7122409"/>
              <a:gd name="connsiteY0" fmla="*/ 0 h 5199830"/>
              <a:gd name="connsiteX1" fmla="*/ 7122409 w 7122409"/>
              <a:gd name="connsiteY1" fmla="*/ 3560379 h 5199830"/>
              <a:gd name="connsiteX2" fmla="*/ 7114976 w 7122409"/>
              <a:gd name="connsiteY2" fmla="*/ 3761070 h 5199830"/>
              <a:gd name="connsiteX3" fmla="*/ 7122409 w 7122409"/>
              <a:gd name="connsiteY3" fmla="*/ 3761070 h 5199830"/>
              <a:gd name="connsiteX4" fmla="*/ 7122409 w 7122409"/>
              <a:gd name="connsiteY4" fmla="*/ 5199830 h 5199830"/>
              <a:gd name="connsiteX5" fmla="*/ 0 w 7122409"/>
              <a:gd name="connsiteY5" fmla="*/ 5199830 h 5199830"/>
              <a:gd name="connsiteX6" fmla="*/ 0 w 7122409"/>
              <a:gd name="connsiteY6" fmla="*/ 3761070 h 5199830"/>
              <a:gd name="connsiteX7" fmla="*/ 7431 w 7122409"/>
              <a:gd name="connsiteY7" fmla="*/ 3761070 h 5199830"/>
              <a:gd name="connsiteX8" fmla="*/ 0 w 7122409"/>
              <a:gd name="connsiteY8" fmla="*/ 3560380 h 5199830"/>
              <a:gd name="connsiteX9" fmla="*/ 3561205 w 7122409"/>
              <a:gd name="connsiteY9" fmla="*/ 0 h 51998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122409" h="5199830">
                <a:moveTo>
                  <a:pt x="3561205" y="0"/>
                </a:moveTo>
                <a:cubicBezTo>
                  <a:pt x="5531389" y="0"/>
                  <a:pt x="7122409" y="1598085"/>
                  <a:pt x="7122409" y="3560379"/>
                </a:cubicBezTo>
                <a:cubicBezTo>
                  <a:pt x="7122409" y="3627274"/>
                  <a:pt x="7122409" y="3701607"/>
                  <a:pt x="7114976" y="3761070"/>
                </a:cubicBezTo>
                <a:lnTo>
                  <a:pt x="7122409" y="3761070"/>
                </a:lnTo>
                <a:lnTo>
                  <a:pt x="7122409" y="5199830"/>
                </a:lnTo>
                <a:lnTo>
                  <a:pt x="0" y="5199830"/>
                </a:lnTo>
                <a:lnTo>
                  <a:pt x="0" y="3761070"/>
                </a:lnTo>
                <a:lnTo>
                  <a:pt x="7431" y="3761070"/>
                </a:lnTo>
                <a:cubicBezTo>
                  <a:pt x="0" y="3694174"/>
                  <a:pt x="0" y="3627274"/>
                  <a:pt x="0" y="3560380"/>
                </a:cubicBezTo>
                <a:cubicBezTo>
                  <a:pt x="0" y="1590648"/>
                  <a:pt x="1591015" y="0"/>
                  <a:pt x="3561205" y="0"/>
                </a:cubicBezTo>
                <a:close/>
              </a:path>
            </a:pathLst>
          </a:custGeom>
          <a:solidFill>
            <a:schemeClr val="bg1">
              <a:lumMod val="95000"/>
            </a:schemeClr>
          </a:solidFill>
          <a:ln>
            <a:noFill/>
          </a:ln>
        </p:spPr>
        <p:txBody>
          <a:bodyPr wrap="square" anchor="ctr">
            <a:noAutofit/>
          </a:bodyPr>
          <a:lstStyle>
            <a:lvl1pPr marL="0" indent="0" algn="ctr">
              <a:buNone/>
              <a:defRPr sz="800">
                <a:solidFill>
                  <a:schemeClr val="bg1">
                    <a:lumMod val="95000"/>
                  </a:schemeClr>
                </a:solidFill>
                <a:latin typeface="Calibri" panose="020F0502020204030204" pitchFamily="34" charset="0"/>
                <a:cs typeface="Calibri" panose="020F0502020204030204" pitchFamily="34" charset="0"/>
              </a:defRPr>
            </a:lvl1pPr>
          </a:lstStyle>
          <a:p>
            <a:endParaRPr lang="en-US" dirty="0"/>
          </a:p>
        </p:txBody>
      </p:sp>
    </p:spTree>
    <p:extLst>
      <p:ext uri="{BB962C8B-B14F-4D97-AF65-F5344CB8AC3E}">
        <p14:creationId xmlns:p14="http://schemas.microsoft.com/office/powerpoint/2010/main" val="64932371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Quote Slide 03">
    <p:spTree>
      <p:nvGrpSpPr>
        <p:cNvPr id="1" name=""/>
        <p:cNvGrpSpPr/>
        <p:nvPr/>
      </p:nvGrpSpPr>
      <p:grpSpPr>
        <a:xfrm>
          <a:off x="0" y="0"/>
          <a:ext cx="0" cy="0"/>
          <a:chOff x="0" y="0"/>
          <a:chExt cx="0" cy="0"/>
        </a:xfrm>
      </p:grpSpPr>
      <p:sp>
        <p:nvSpPr>
          <p:cNvPr id="2" name="Freeform 1">
            <a:extLst>
              <a:ext uri="{FF2B5EF4-FFF2-40B4-BE49-F238E27FC236}">
                <a16:creationId xmlns:a16="http://schemas.microsoft.com/office/drawing/2014/main" id="{F7DE7EAA-8DB6-B5CB-0E18-853598172730}"/>
              </a:ext>
            </a:extLst>
          </p:cNvPr>
          <p:cNvSpPr/>
          <p:nvPr userDrawn="1"/>
        </p:nvSpPr>
        <p:spPr>
          <a:xfrm rot="16200000">
            <a:off x="1737711" y="242887"/>
            <a:ext cx="5254245" cy="5672138"/>
          </a:xfrm>
          <a:custGeom>
            <a:avLst/>
            <a:gdLst>
              <a:gd name="connsiteX0" fmla="*/ 0 w 4487360"/>
              <a:gd name="connsiteY0" fmla="*/ 0 h 4844259"/>
              <a:gd name="connsiteX1" fmla="*/ 4487360 w 4487360"/>
              <a:gd name="connsiteY1" fmla="*/ 0 h 4844259"/>
              <a:gd name="connsiteX2" fmla="*/ 4487360 w 4487360"/>
              <a:gd name="connsiteY2" fmla="*/ 2474657 h 4844259"/>
              <a:gd name="connsiteX3" fmla="*/ 4482678 w 4487360"/>
              <a:gd name="connsiteY3" fmla="*/ 2474657 h 4844259"/>
              <a:gd name="connsiteX4" fmla="*/ 4487360 w 4487360"/>
              <a:gd name="connsiteY4" fmla="*/ 2601099 h 4844259"/>
              <a:gd name="connsiteX5" fmla="*/ 2243680 w 4487360"/>
              <a:gd name="connsiteY5" fmla="*/ 4844259 h 4844259"/>
              <a:gd name="connsiteX6" fmla="*/ 0 w 4487360"/>
              <a:gd name="connsiteY6" fmla="*/ 2601099 h 4844259"/>
              <a:gd name="connsiteX7" fmla="*/ 4683 w 4487360"/>
              <a:gd name="connsiteY7" fmla="*/ 2474657 h 4844259"/>
              <a:gd name="connsiteX8" fmla="*/ 0 w 4487360"/>
              <a:gd name="connsiteY8" fmla="*/ 2474657 h 4844259"/>
              <a:gd name="connsiteX9" fmla="*/ 0 w 4487360"/>
              <a:gd name="connsiteY9" fmla="*/ 0 h 4844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487360" h="4844259">
                <a:moveTo>
                  <a:pt x="0" y="0"/>
                </a:moveTo>
                <a:lnTo>
                  <a:pt x="4487360" y="0"/>
                </a:lnTo>
                <a:lnTo>
                  <a:pt x="4487360" y="2474657"/>
                </a:lnTo>
                <a:lnTo>
                  <a:pt x="4482678" y="2474657"/>
                </a:lnTo>
                <a:cubicBezTo>
                  <a:pt x="4487360" y="2516804"/>
                  <a:pt x="4487360" y="2558953"/>
                  <a:pt x="4487360" y="2601099"/>
                </a:cubicBezTo>
                <a:cubicBezTo>
                  <a:pt x="4487360" y="3842097"/>
                  <a:pt x="3484966" y="4844259"/>
                  <a:pt x="2243680" y="4844259"/>
                </a:cubicBezTo>
                <a:cubicBezTo>
                  <a:pt x="1002397" y="4844259"/>
                  <a:pt x="0" y="3837411"/>
                  <a:pt x="0" y="2601099"/>
                </a:cubicBezTo>
                <a:cubicBezTo>
                  <a:pt x="0" y="2558953"/>
                  <a:pt x="0" y="2512121"/>
                  <a:pt x="4683" y="2474657"/>
                </a:cubicBezTo>
                <a:lnTo>
                  <a:pt x="0" y="2474657"/>
                </a:lnTo>
                <a:lnTo>
                  <a:pt x="0" y="0"/>
                </a:lnTo>
                <a:close/>
              </a:path>
            </a:pathLst>
          </a:custGeom>
          <a:solidFill>
            <a:srgbClr val="5398A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5" name="Freeform 4">
            <a:extLst>
              <a:ext uri="{FF2B5EF4-FFF2-40B4-BE49-F238E27FC236}">
                <a16:creationId xmlns:a16="http://schemas.microsoft.com/office/drawing/2014/main" id="{A4E3ED91-9FEB-03B8-FC7A-646ED60767A5}"/>
              </a:ext>
            </a:extLst>
          </p:cNvPr>
          <p:cNvSpPr/>
          <p:nvPr userDrawn="1"/>
        </p:nvSpPr>
        <p:spPr>
          <a:xfrm rot="16200000">
            <a:off x="208947" y="242886"/>
            <a:ext cx="5254245" cy="5672138"/>
          </a:xfrm>
          <a:custGeom>
            <a:avLst/>
            <a:gdLst>
              <a:gd name="connsiteX0" fmla="*/ 0 w 4487360"/>
              <a:gd name="connsiteY0" fmla="*/ 0 h 4844259"/>
              <a:gd name="connsiteX1" fmla="*/ 4487360 w 4487360"/>
              <a:gd name="connsiteY1" fmla="*/ 0 h 4844259"/>
              <a:gd name="connsiteX2" fmla="*/ 4487360 w 4487360"/>
              <a:gd name="connsiteY2" fmla="*/ 2474657 h 4844259"/>
              <a:gd name="connsiteX3" fmla="*/ 4482678 w 4487360"/>
              <a:gd name="connsiteY3" fmla="*/ 2474657 h 4844259"/>
              <a:gd name="connsiteX4" fmla="*/ 4487360 w 4487360"/>
              <a:gd name="connsiteY4" fmla="*/ 2601099 h 4844259"/>
              <a:gd name="connsiteX5" fmla="*/ 2243680 w 4487360"/>
              <a:gd name="connsiteY5" fmla="*/ 4844259 h 4844259"/>
              <a:gd name="connsiteX6" fmla="*/ 0 w 4487360"/>
              <a:gd name="connsiteY6" fmla="*/ 2601099 h 4844259"/>
              <a:gd name="connsiteX7" fmla="*/ 4683 w 4487360"/>
              <a:gd name="connsiteY7" fmla="*/ 2474657 h 4844259"/>
              <a:gd name="connsiteX8" fmla="*/ 0 w 4487360"/>
              <a:gd name="connsiteY8" fmla="*/ 2474657 h 4844259"/>
              <a:gd name="connsiteX9" fmla="*/ 0 w 4487360"/>
              <a:gd name="connsiteY9" fmla="*/ 0 h 4844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487360" h="4844259">
                <a:moveTo>
                  <a:pt x="0" y="0"/>
                </a:moveTo>
                <a:lnTo>
                  <a:pt x="4487360" y="0"/>
                </a:lnTo>
                <a:lnTo>
                  <a:pt x="4487360" y="2474657"/>
                </a:lnTo>
                <a:lnTo>
                  <a:pt x="4482678" y="2474657"/>
                </a:lnTo>
                <a:cubicBezTo>
                  <a:pt x="4487360" y="2516804"/>
                  <a:pt x="4487360" y="2558953"/>
                  <a:pt x="4487360" y="2601099"/>
                </a:cubicBezTo>
                <a:cubicBezTo>
                  <a:pt x="4487360" y="3842097"/>
                  <a:pt x="3484966" y="4844259"/>
                  <a:pt x="2243680" y="4844259"/>
                </a:cubicBezTo>
                <a:cubicBezTo>
                  <a:pt x="1002397" y="4844259"/>
                  <a:pt x="0" y="3837411"/>
                  <a:pt x="0" y="2601099"/>
                </a:cubicBezTo>
                <a:cubicBezTo>
                  <a:pt x="0" y="2558953"/>
                  <a:pt x="0" y="2512121"/>
                  <a:pt x="4683" y="2474657"/>
                </a:cubicBezTo>
                <a:lnTo>
                  <a:pt x="0" y="2474657"/>
                </a:lnTo>
                <a:lnTo>
                  <a:pt x="0" y="0"/>
                </a:lnTo>
                <a:close/>
              </a:path>
            </a:pathLst>
          </a:custGeom>
          <a:solidFill>
            <a:srgbClr val="5398A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 name="Text Placeholder 23">
            <a:extLst>
              <a:ext uri="{FF2B5EF4-FFF2-40B4-BE49-F238E27FC236}">
                <a16:creationId xmlns:a16="http://schemas.microsoft.com/office/drawing/2014/main" id="{CEEA58C9-11E4-74DF-FA2A-21DB2EC78C60}"/>
              </a:ext>
            </a:extLst>
          </p:cNvPr>
          <p:cNvSpPr>
            <a:spLocks noGrp="1"/>
          </p:cNvSpPr>
          <p:nvPr>
            <p:ph type="body" sz="quarter" idx="13" hasCustomPrompt="1"/>
          </p:nvPr>
        </p:nvSpPr>
        <p:spPr>
          <a:xfrm>
            <a:off x="640591" y="981987"/>
            <a:ext cx="4802284" cy="4193938"/>
          </a:xfrm>
          <a:prstGeom prst="rect">
            <a:avLst/>
          </a:prstGeom>
        </p:spPr>
        <p:txBody>
          <a:bodyPr anchor="ctr">
            <a:normAutofit/>
          </a:bodyPr>
          <a:lstStyle>
            <a:lvl1pPr marL="0" indent="0" algn="ctr">
              <a:buNone/>
              <a:defRPr sz="3000" i="1" baseline="0">
                <a:solidFill>
                  <a:schemeClr val="bg1"/>
                </a:solidFill>
                <a:latin typeface="+mn-lt"/>
              </a:defRPr>
            </a:lvl1pPr>
          </a:lstStyle>
          <a:p>
            <a:pPr lvl="0"/>
            <a:r>
              <a:rPr lang="en-US" dirty="0"/>
              <a:t>Quote Slide</a:t>
            </a:r>
          </a:p>
        </p:txBody>
      </p:sp>
      <p:sp>
        <p:nvSpPr>
          <p:cNvPr id="6" name="Picture Placeholder 5">
            <a:extLst>
              <a:ext uri="{FF2B5EF4-FFF2-40B4-BE49-F238E27FC236}">
                <a16:creationId xmlns:a16="http://schemas.microsoft.com/office/drawing/2014/main" id="{9D35BDCA-D5C6-E851-BFB4-95034ADE6344}"/>
              </a:ext>
            </a:extLst>
          </p:cNvPr>
          <p:cNvSpPr>
            <a:spLocks noGrp="1"/>
          </p:cNvSpPr>
          <p:nvPr>
            <p:ph type="pic" sz="quarter" idx="19"/>
          </p:nvPr>
        </p:nvSpPr>
        <p:spPr>
          <a:xfrm>
            <a:off x="5631688" y="1678929"/>
            <a:ext cx="6560312" cy="4556399"/>
          </a:xfrm>
          <a:custGeom>
            <a:avLst/>
            <a:gdLst>
              <a:gd name="connsiteX0" fmla="*/ 2307577 w 6646445"/>
              <a:gd name="connsiteY0" fmla="*/ 0 h 4616222"/>
              <a:gd name="connsiteX1" fmla="*/ 2437649 w 6646445"/>
              <a:gd name="connsiteY1" fmla="*/ 4817 h 4616222"/>
              <a:gd name="connsiteX2" fmla="*/ 2437649 w 6646445"/>
              <a:gd name="connsiteY2" fmla="*/ 0 h 4616222"/>
              <a:gd name="connsiteX3" fmla="*/ 3368763 w 6646445"/>
              <a:gd name="connsiteY3" fmla="*/ 0 h 4616222"/>
              <a:gd name="connsiteX4" fmla="*/ 3484934 w 6646445"/>
              <a:gd name="connsiteY4" fmla="*/ 0 h 4616222"/>
              <a:gd name="connsiteX5" fmla="*/ 5977490 w 6646445"/>
              <a:gd name="connsiteY5" fmla="*/ 0 h 4616222"/>
              <a:gd name="connsiteX6" fmla="*/ 6646445 w 6646445"/>
              <a:gd name="connsiteY6" fmla="*/ 0 h 4616222"/>
              <a:gd name="connsiteX7" fmla="*/ 6646445 w 6646445"/>
              <a:gd name="connsiteY7" fmla="*/ 4616222 h 4616222"/>
              <a:gd name="connsiteX8" fmla="*/ 5977490 w 6646445"/>
              <a:gd name="connsiteY8" fmla="*/ 4616222 h 4616222"/>
              <a:gd name="connsiteX9" fmla="*/ 3484934 w 6646445"/>
              <a:gd name="connsiteY9" fmla="*/ 4616222 h 4616222"/>
              <a:gd name="connsiteX10" fmla="*/ 3368763 w 6646445"/>
              <a:gd name="connsiteY10" fmla="*/ 4616222 h 4616222"/>
              <a:gd name="connsiteX11" fmla="*/ 2437649 w 6646445"/>
              <a:gd name="connsiteY11" fmla="*/ 4616222 h 4616222"/>
              <a:gd name="connsiteX12" fmla="*/ 2437649 w 6646445"/>
              <a:gd name="connsiteY12" fmla="*/ 4611405 h 4616222"/>
              <a:gd name="connsiteX13" fmla="*/ 2307577 w 6646445"/>
              <a:gd name="connsiteY13" fmla="*/ 4616222 h 4616222"/>
              <a:gd name="connsiteX14" fmla="*/ 0 w 6646445"/>
              <a:gd name="connsiteY14" fmla="*/ 2308112 h 4616222"/>
              <a:gd name="connsiteX15" fmla="*/ 2307577 w 6646445"/>
              <a:gd name="connsiteY15" fmla="*/ 0 h 46162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6646445" h="4616222">
                <a:moveTo>
                  <a:pt x="2307577" y="0"/>
                </a:moveTo>
                <a:cubicBezTo>
                  <a:pt x="2350933" y="0"/>
                  <a:pt x="2399110" y="0"/>
                  <a:pt x="2437649" y="4817"/>
                </a:cubicBezTo>
                <a:lnTo>
                  <a:pt x="2437649" y="0"/>
                </a:lnTo>
                <a:lnTo>
                  <a:pt x="3368763" y="0"/>
                </a:lnTo>
                <a:lnTo>
                  <a:pt x="3484934" y="0"/>
                </a:lnTo>
                <a:lnTo>
                  <a:pt x="5977490" y="0"/>
                </a:lnTo>
                <a:lnTo>
                  <a:pt x="6646445" y="0"/>
                </a:lnTo>
                <a:lnTo>
                  <a:pt x="6646445" y="4616222"/>
                </a:lnTo>
                <a:lnTo>
                  <a:pt x="5977490" y="4616222"/>
                </a:lnTo>
                <a:lnTo>
                  <a:pt x="3484934" y="4616222"/>
                </a:lnTo>
                <a:lnTo>
                  <a:pt x="3368763" y="4616222"/>
                </a:lnTo>
                <a:lnTo>
                  <a:pt x="2437649" y="4616222"/>
                </a:lnTo>
                <a:lnTo>
                  <a:pt x="2437649" y="4611405"/>
                </a:lnTo>
                <a:cubicBezTo>
                  <a:pt x="2394293" y="4616222"/>
                  <a:pt x="2350933" y="4616222"/>
                  <a:pt x="2307577" y="4616222"/>
                </a:cubicBezTo>
                <a:cubicBezTo>
                  <a:pt x="1030940" y="4616222"/>
                  <a:pt x="0" y="3585043"/>
                  <a:pt x="0" y="2308112"/>
                </a:cubicBezTo>
                <a:cubicBezTo>
                  <a:pt x="0" y="1031183"/>
                  <a:pt x="1035760" y="0"/>
                  <a:pt x="2307577" y="0"/>
                </a:cubicBezTo>
                <a:close/>
              </a:path>
            </a:pathLst>
          </a:custGeom>
          <a:solidFill>
            <a:schemeClr val="bg1">
              <a:lumMod val="95000"/>
            </a:schemeClr>
          </a:solidFill>
        </p:spPr>
        <p:txBody>
          <a:bodyPr wrap="square">
            <a:noAutofit/>
          </a:bodyPr>
          <a:lstStyle>
            <a:lvl1pPr algn="ctr">
              <a:defRPr>
                <a:solidFill>
                  <a:schemeClr val="bg1">
                    <a:lumMod val="95000"/>
                  </a:schemeClr>
                </a:solidFill>
              </a:defRPr>
            </a:lvl1pPr>
          </a:lstStyle>
          <a:p>
            <a:endParaRPr lang="en-US" dirty="0"/>
          </a:p>
        </p:txBody>
      </p:sp>
    </p:spTree>
    <p:extLst>
      <p:ext uri="{BB962C8B-B14F-4D97-AF65-F5344CB8AC3E}">
        <p14:creationId xmlns:p14="http://schemas.microsoft.com/office/powerpoint/2010/main" val="82694917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_Quote Slide">
    <p:spTree>
      <p:nvGrpSpPr>
        <p:cNvPr id="1" name=""/>
        <p:cNvGrpSpPr/>
        <p:nvPr/>
      </p:nvGrpSpPr>
      <p:grpSpPr>
        <a:xfrm>
          <a:off x="0" y="0"/>
          <a:ext cx="0" cy="0"/>
          <a:chOff x="0" y="0"/>
          <a:chExt cx="0" cy="0"/>
        </a:xfrm>
      </p:grpSpPr>
      <p:sp>
        <p:nvSpPr>
          <p:cNvPr id="3" name="Freeform 2">
            <a:extLst>
              <a:ext uri="{FF2B5EF4-FFF2-40B4-BE49-F238E27FC236}">
                <a16:creationId xmlns:a16="http://schemas.microsoft.com/office/drawing/2014/main" id="{5ABBE625-B4FC-E0F5-9631-227F03A092F2}"/>
              </a:ext>
            </a:extLst>
          </p:cNvPr>
          <p:cNvSpPr/>
          <p:nvPr userDrawn="1"/>
        </p:nvSpPr>
        <p:spPr>
          <a:xfrm rot="16200000">
            <a:off x="8060683" y="-383746"/>
            <a:ext cx="3301014" cy="4961622"/>
          </a:xfrm>
          <a:custGeom>
            <a:avLst/>
            <a:gdLst>
              <a:gd name="connsiteX0" fmla="*/ 1447195 w 2894389"/>
              <a:gd name="connsiteY0" fmla="*/ 0 h 4350442"/>
              <a:gd name="connsiteX1" fmla="*/ 2894389 w 2894389"/>
              <a:gd name="connsiteY1" fmla="*/ 1446859 h 4350442"/>
              <a:gd name="connsiteX2" fmla="*/ 2891369 w 2894389"/>
              <a:gd name="connsiteY2" fmla="*/ 1528415 h 4350442"/>
              <a:gd name="connsiteX3" fmla="*/ 2894389 w 2894389"/>
              <a:gd name="connsiteY3" fmla="*/ 1528415 h 4350442"/>
              <a:gd name="connsiteX4" fmla="*/ 2894389 w 2894389"/>
              <a:gd name="connsiteY4" fmla="*/ 4350442 h 4350442"/>
              <a:gd name="connsiteX5" fmla="*/ 0 w 2894389"/>
              <a:gd name="connsiteY5" fmla="*/ 4350442 h 4350442"/>
              <a:gd name="connsiteX6" fmla="*/ 0 w 2894389"/>
              <a:gd name="connsiteY6" fmla="*/ 1528415 h 4350442"/>
              <a:gd name="connsiteX7" fmla="*/ 3020 w 2894389"/>
              <a:gd name="connsiteY7" fmla="*/ 1528415 h 4350442"/>
              <a:gd name="connsiteX8" fmla="*/ 0 w 2894389"/>
              <a:gd name="connsiteY8" fmla="*/ 1446859 h 4350442"/>
              <a:gd name="connsiteX9" fmla="*/ 1447195 w 2894389"/>
              <a:gd name="connsiteY9" fmla="*/ 0 h 43504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894389" h="4350442">
                <a:moveTo>
                  <a:pt x="1447195" y="0"/>
                </a:moveTo>
                <a:cubicBezTo>
                  <a:pt x="2247834" y="0"/>
                  <a:pt x="2894389" y="649427"/>
                  <a:pt x="2894389" y="1446859"/>
                </a:cubicBezTo>
                <a:cubicBezTo>
                  <a:pt x="2894389" y="1474044"/>
                  <a:pt x="2894389" y="1504251"/>
                  <a:pt x="2891369" y="1528415"/>
                </a:cubicBezTo>
                <a:lnTo>
                  <a:pt x="2894389" y="1528415"/>
                </a:lnTo>
                <a:lnTo>
                  <a:pt x="2894389" y="4350442"/>
                </a:lnTo>
                <a:lnTo>
                  <a:pt x="0" y="4350442"/>
                </a:lnTo>
                <a:lnTo>
                  <a:pt x="0" y="1528415"/>
                </a:lnTo>
                <a:lnTo>
                  <a:pt x="3020" y="1528415"/>
                </a:lnTo>
                <a:cubicBezTo>
                  <a:pt x="0" y="1501231"/>
                  <a:pt x="0" y="1474044"/>
                  <a:pt x="0" y="1446859"/>
                </a:cubicBezTo>
                <a:cubicBezTo>
                  <a:pt x="0" y="646404"/>
                  <a:pt x="646554" y="0"/>
                  <a:pt x="1447195" y="0"/>
                </a:cubicBezTo>
                <a:close/>
              </a:path>
            </a:pathLst>
          </a:custGeom>
          <a:solidFill>
            <a:srgbClr val="84C245"/>
          </a:solidFill>
          <a:ln w="15768" cap="flat">
            <a:noFill/>
            <a:prstDash val="solid"/>
            <a:miter/>
          </a:ln>
        </p:spPr>
        <p:txBody>
          <a:bodyPr wrap="square" rtlCol="0" anchor="ctr">
            <a:noAutofit/>
          </a:bodyPr>
          <a:lstStyle/>
          <a:p>
            <a:endParaRPr lang="en-US" dirty="0"/>
          </a:p>
        </p:txBody>
      </p:sp>
      <p:sp>
        <p:nvSpPr>
          <p:cNvPr id="6" name="Picture Placeholder 5">
            <a:extLst>
              <a:ext uri="{FF2B5EF4-FFF2-40B4-BE49-F238E27FC236}">
                <a16:creationId xmlns:a16="http://schemas.microsoft.com/office/drawing/2014/main" id="{2310DE4B-D4E0-C370-67F7-A5A9B82090D4}"/>
              </a:ext>
            </a:extLst>
          </p:cNvPr>
          <p:cNvSpPr>
            <a:spLocks noGrp="1"/>
          </p:cNvSpPr>
          <p:nvPr>
            <p:ph type="pic" sz="quarter" idx="40"/>
          </p:nvPr>
        </p:nvSpPr>
        <p:spPr>
          <a:xfrm>
            <a:off x="-1" y="655053"/>
            <a:ext cx="8902586" cy="5921497"/>
          </a:xfrm>
          <a:custGeom>
            <a:avLst/>
            <a:gdLst>
              <a:gd name="connsiteX0" fmla="*/ 0 w 8902586"/>
              <a:gd name="connsiteY0" fmla="*/ 0 h 5921497"/>
              <a:gd name="connsiteX1" fmla="*/ 3108311 w 8902586"/>
              <a:gd name="connsiteY1" fmla="*/ 0 h 5921497"/>
              <a:gd name="connsiteX2" fmla="*/ 3108311 w 8902586"/>
              <a:gd name="connsiteY2" fmla="*/ 6178 h 5921497"/>
              <a:gd name="connsiteX3" fmla="*/ 3212361 w 8902586"/>
              <a:gd name="connsiteY3" fmla="*/ 772 h 5921497"/>
              <a:gd name="connsiteX4" fmla="*/ 3289432 w 8902586"/>
              <a:gd name="connsiteY4" fmla="*/ 200 h 5921497"/>
              <a:gd name="connsiteX5" fmla="*/ 3289413 w 8902586"/>
              <a:gd name="connsiteY5" fmla="*/ 0 h 5921497"/>
              <a:gd name="connsiteX6" fmla="*/ 3316413 w 8902586"/>
              <a:gd name="connsiteY6" fmla="*/ 0 h 5921497"/>
              <a:gd name="connsiteX7" fmla="*/ 5781600 w 8902586"/>
              <a:gd name="connsiteY7" fmla="*/ 0 h 5921497"/>
              <a:gd name="connsiteX8" fmla="*/ 5781600 w 8902586"/>
              <a:gd name="connsiteY8" fmla="*/ 6178 h 5921497"/>
              <a:gd name="connsiteX9" fmla="*/ 5948452 w 8902586"/>
              <a:gd name="connsiteY9" fmla="*/ 0 h 5921497"/>
              <a:gd name="connsiteX10" fmla="*/ 7360641 w 8902586"/>
              <a:gd name="connsiteY10" fmla="*/ 356780 h 5921497"/>
              <a:gd name="connsiteX11" fmla="*/ 7560038 w 8902586"/>
              <a:gd name="connsiteY11" fmla="*/ 477806 h 5921497"/>
              <a:gd name="connsiteX12" fmla="*/ 7540194 w 8902586"/>
              <a:gd name="connsiteY12" fmla="*/ 504311 h 5921497"/>
              <a:gd name="connsiteX13" fmla="*/ 7257883 w 8902586"/>
              <a:gd name="connsiteY13" fmla="*/ 1427814 h 5921497"/>
              <a:gd name="connsiteX14" fmla="*/ 8739033 w 8902586"/>
              <a:gd name="connsiteY14" fmla="*/ 3069818 h 5921497"/>
              <a:gd name="connsiteX15" fmla="*/ 8902586 w 8902586"/>
              <a:gd name="connsiteY15" fmla="*/ 3078048 h 5921497"/>
              <a:gd name="connsiteX16" fmla="*/ 8893194 w 8902586"/>
              <a:gd name="connsiteY16" fmla="*/ 3263933 h 5921497"/>
              <a:gd name="connsiteX17" fmla="*/ 5948452 w 8902586"/>
              <a:gd name="connsiteY17" fmla="*/ 5921497 h 5921497"/>
              <a:gd name="connsiteX18" fmla="*/ 5781600 w 8902586"/>
              <a:gd name="connsiteY18" fmla="*/ 5915319 h 5921497"/>
              <a:gd name="connsiteX19" fmla="*/ 5781600 w 8902586"/>
              <a:gd name="connsiteY19" fmla="*/ 5921497 h 5921497"/>
              <a:gd name="connsiteX20" fmla="*/ 3316413 w 8902586"/>
              <a:gd name="connsiteY20" fmla="*/ 5921497 h 5921497"/>
              <a:gd name="connsiteX21" fmla="*/ 3303481 w 8902586"/>
              <a:gd name="connsiteY21" fmla="*/ 5921497 h 5921497"/>
              <a:gd name="connsiteX22" fmla="*/ 3303481 w 8902586"/>
              <a:gd name="connsiteY22" fmla="*/ 5921404 h 5921497"/>
              <a:gd name="connsiteX23" fmla="*/ 3209471 w 8902586"/>
              <a:gd name="connsiteY23" fmla="*/ 5920725 h 5921497"/>
              <a:gd name="connsiteX24" fmla="*/ 3108311 w 8902586"/>
              <a:gd name="connsiteY24" fmla="*/ 5915319 h 5921497"/>
              <a:gd name="connsiteX25" fmla="*/ 3108311 w 8902586"/>
              <a:gd name="connsiteY25" fmla="*/ 5921497 h 5921497"/>
              <a:gd name="connsiteX26" fmla="*/ 17545 w 8902586"/>
              <a:gd name="connsiteY26" fmla="*/ 5921497 h 5921497"/>
              <a:gd name="connsiteX27" fmla="*/ 17545 w 8902586"/>
              <a:gd name="connsiteY27" fmla="*/ 541546 h 5921497"/>
              <a:gd name="connsiteX28" fmla="*/ 12540 w 8902586"/>
              <a:gd name="connsiteY28" fmla="*/ 541546 h 5921497"/>
              <a:gd name="connsiteX29" fmla="*/ 17545 w 8902586"/>
              <a:gd name="connsiteY29" fmla="*/ 364695 h 5921497"/>
              <a:gd name="connsiteX30" fmla="*/ 5189 w 8902586"/>
              <a:gd name="connsiteY30" fmla="*/ 44496 h 59214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8902586" h="5921497">
                <a:moveTo>
                  <a:pt x="0" y="0"/>
                </a:moveTo>
                <a:lnTo>
                  <a:pt x="3108311" y="0"/>
                </a:lnTo>
                <a:lnTo>
                  <a:pt x="3108311" y="6178"/>
                </a:lnTo>
                <a:cubicBezTo>
                  <a:pt x="3142993" y="3089"/>
                  <a:pt x="3177677" y="1545"/>
                  <a:pt x="3212361" y="772"/>
                </a:cubicBezTo>
                <a:lnTo>
                  <a:pt x="3289432" y="200"/>
                </a:lnTo>
                <a:lnTo>
                  <a:pt x="3289413" y="0"/>
                </a:lnTo>
                <a:lnTo>
                  <a:pt x="3316413" y="0"/>
                </a:lnTo>
                <a:lnTo>
                  <a:pt x="5781600" y="0"/>
                </a:lnTo>
                <a:lnTo>
                  <a:pt x="5781600" y="6178"/>
                </a:lnTo>
                <a:cubicBezTo>
                  <a:pt x="5837214" y="0"/>
                  <a:pt x="5892835" y="0"/>
                  <a:pt x="5948452" y="0"/>
                </a:cubicBezTo>
                <a:cubicBezTo>
                  <a:pt x="6460206" y="0"/>
                  <a:pt x="6941182" y="129176"/>
                  <a:pt x="7360641" y="356780"/>
                </a:cubicBezTo>
                <a:lnTo>
                  <a:pt x="7560038" y="477806"/>
                </a:lnTo>
                <a:lnTo>
                  <a:pt x="7540194" y="504311"/>
                </a:lnTo>
                <a:cubicBezTo>
                  <a:pt x="7362039" y="767687"/>
                  <a:pt x="7257883" y="1085395"/>
                  <a:pt x="7257883" y="1427814"/>
                </a:cubicBezTo>
                <a:cubicBezTo>
                  <a:pt x="7257883" y="2283865"/>
                  <a:pt x="7905827" y="2985462"/>
                  <a:pt x="8739033" y="3069818"/>
                </a:cubicBezTo>
                <a:lnTo>
                  <a:pt x="8902586" y="3078048"/>
                </a:lnTo>
                <a:lnTo>
                  <a:pt x="8893194" y="3263933"/>
                </a:lnTo>
                <a:cubicBezTo>
                  <a:pt x="8741252" y="4758918"/>
                  <a:pt x="7477917" y="5921497"/>
                  <a:pt x="5948452" y="5921497"/>
                </a:cubicBezTo>
                <a:cubicBezTo>
                  <a:pt x="5892835" y="5921497"/>
                  <a:pt x="5831036" y="5921497"/>
                  <a:pt x="5781600" y="5915319"/>
                </a:cubicBezTo>
                <a:lnTo>
                  <a:pt x="5781600" y="5921497"/>
                </a:lnTo>
                <a:lnTo>
                  <a:pt x="3316413" y="5921497"/>
                </a:lnTo>
                <a:lnTo>
                  <a:pt x="3303481" y="5921497"/>
                </a:lnTo>
                <a:lnTo>
                  <a:pt x="3303481" y="5921404"/>
                </a:lnTo>
                <a:lnTo>
                  <a:pt x="3209471" y="5920725"/>
                </a:lnTo>
                <a:cubicBezTo>
                  <a:pt x="3173824" y="5919953"/>
                  <a:pt x="3139140" y="5918408"/>
                  <a:pt x="3108311" y="5915319"/>
                </a:cubicBezTo>
                <a:lnTo>
                  <a:pt x="3108311" y="5921497"/>
                </a:lnTo>
                <a:lnTo>
                  <a:pt x="17545" y="5921497"/>
                </a:lnTo>
                <a:lnTo>
                  <a:pt x="17545" y="541546"/>
                </a:lnTo>
                <a:lnTo>
                  <a:pt x="12540" y="541546"/>
                </a:lnTo>
                <a:cubicBezTo>
                  <a:pt x="17545" y="489148"/>
                  <a:pt x="17545" y="423644"/>
                  <a:pt x="17545" y="364695"/>
                </a:cubicBezTo>
                <a:cubicBezTo>
                  <a:pt x="17545" y="256620"/>
                  <a:pt x="13359" y="149798"/>
                  <a:pt x="5189" y="44496"/>
                </a:cubicBezTo>
                <a:close/>
              </a:path>
            </a:pathLst>
          </a:custGeom>
          <a:solidFill>
            <a:schemeClr val="bg1">
              <a:lumMod val="95000"/>
            </a:schemeClr>
          </a:solidFill>
        </p:spPr>
        <p:txBody>
          <a:bodyPr wrap="square">
            <a:noAutofit/>
          </a:bodyPr>
          <a:lstStyle>
            <a:lvl1pPr>
              <a:defRPr>
                <a:solidFill>
                  <a:schemeClr val="bg1">
                    <a:lumMod val="95000"/>
                  </a:schemeClr>
                </a:solidFill>
              </a:defRPr>
            </a:lvl1pPr>
          </a:lstStyle>
          <a:p>
            <a:endParaRPr lang="en-US"/>
          </a:p>
        </p:txBody>
      </p:sp>
      <p:sp>
        <p:nvSpPr>
          <p:cNvPr id="7" name="Text Placeholder 23">
            <a:extLst>
              <a:ext uri="{FF2B5EF4-FFF2-40B4-BE49-F238E27FC236}">
                <a16:creationId xmlns:a16="http://schemas.microsoft.com/office/drawing/2014/main" id="{2A926F5D-FEF2-8016-4BC8-BE9E9A8F08BE}"/>
              </a:ext>
            </a:extLst>
          </p:cNvPr>
          <p:cNvSpPr>
            <a:spLocks noGrp="1"/>
          </p:cNvSpPr>
          <p:nvPr>
            <p:ph type="body" sz="quarter" idx="13" hasCustomPrompt="1"/>
          </p:nvPr>
        </p:nvSpPr>
        <p:spPr>
          <a:xfrm>
            <a:off x="7389716" y="767675"/>
            <a:ext cx="4802284" cy="2547025"/>
          </a:xfrm>
          <a:prstGeom prst="rect">
            <a:avLst/>
          </a:prstGeom>
        </p:spPr>
        <p:txBody>
          <a:bodyPr anchor="ctr">
            <a:normAutofit/>
          </a:bodyPr>
          <a:lstStyle>
            <a:lvl1pPr marL="0" indent="0" algn="ctr">
              <a:buNone/>
              <a:defRPr sz="3000" i="1" baseline="0">
                <a:solidFill>
                  <a:schemeClr val="bg1"/>
                </a:solidFill>
                <a:latin typeface="+mn-lt"/>
              </a:defRPr>
            </a:lvl1pPr>
          </a:lstStyle>
          <a:p>
            <a:pPr lvl="0"/>
            <a:r>
              <a:rPr lang="en-US" dirty="0"/>
              <a:t>Quote Slide</a:t>
            </a:r>
          </a:p>
        </p:txBody>
      </p:sp>
    </p:spTree>
    <p:extLst>
      <p:ext uri="{BB962C8B-B14F-4D97-AF65-F5344CB8AC3E}">
        <p14:creationId xmlns:p14="http://schemas.microsoft.com/office/powerpoint/2010/main" val="98210072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Divider 01">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ECF63C5A-2AC5-CC84-1DE7-21A54C292442}"/>
              </a:ext>
            </a:extLst>
          </p:cNvPr>
          <p:cNvGrpSpPr/>
          <p:nvPr userDrawn="1"/>
        </p:nvGrpSpPr>
        <p:grpSpPr>
          <a:xfrm>
            <a:off x="0" y="586049"/>
            <a:ext cx="4886325" cy="3436886"/>
            <a:chOff x="0" y="571761"/>
            <a:chExt cx="7188900" cy="5056445"/>
          </a:xfrm>
          <a:solidFill>
            <a:srgbClr val="1F8E47"/>
          </a:solidFill>
        </p:grpSpPr>
        <p:sp>
          <p:nvSpPr>
            <p:cNvPr id="3" name="Freeform 2">
              <a:extLst>
                <a:ext uri="{FF2B5EF4-FFF2-40B4-BE49-F238E27FC236}">
                  <a16:creationId xmlns:a16="http://schemas.microsoft.com/office/drawing/2014/main" id="{D46FEE13-4DB5-7D09-7B0E-A418489DE3C3}"/>
                </a:ext>
              </a:extLst>
            </p:cNvPr>
            <p:cNvSpPr/>
            <p:nvPr userDrawn="1"/>
          </p:nvSpPr>
          <p:spPr>
            <a:xfrm rot="16200000">
              <a:off x="1930078" y="369383"/>
              <a:ext cx="5056444" cy="5461200"/>
            </a:xfrm>
            <a:custGeom>
              <a:avLst/>
              <a:gdLst>
                <a:gd name="connsiteX0" fmla="*/ 0 w 4487360"/>
                <a:gd name="connsiteY0" fmla="*/ 0 h 4844259"/>
                <a:gd name="connsiteX1" fmla="*/ 4487360 w 4487360"/>
                <a:gd name="connsiteY1" fmla="*/ 0 h 4844259"/>
                <a:gd name="connsiteX2" fmla="*/ 4487360 w 4487360"/>
                <a:gd name="connsiteY2" fmla="*/ 2474657 h 4844259"/>
                <a:gd name="connsiteX3" fmla="*/ 4482678 w 4487360"/>
                <a:gd name="connsiteY3" fmla="*/ 2474657 h 4844259"/>
                <a:gd name="connsiteX4" fmla="*/ 4487360 w 4487360"/>
                <a:gd name="connsiteY4" fmla="*/ 2601099 h 4844259"/>
                <a:gd name="connsiteX5" fmla="*/ 2243680 w 4487360"/>
                <a:gd name="connsiteY5" fmla="*/ 4844259 h 4844259"/>
                <a:gd name="connsiteX6" fmla="*/ 0 w 4487360"/>
                <a:gd name="connsiteY6" fmla="*/ 2601099 h 4844259"/>
                <a:gd name="connsiteX7" fmla="*/ 4683 w 4487360"/>
                <a:gd name="connsiteY7" fmla="*/ 2474657 h 4844259"/>
                <a:gd name="connsiteX8" fmla="*/ 0 w 4487360"/>
                <a:gd name="connsiteY8" fmla="*/ 2474657 h 4844259"/>
                <a:gd name="connsiteX9" fmla="*/ 0 w 4487360"/>
                <a:gd name="connsiteY9" fmla="*/ 0 h 4844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487360" h="4844259">
                  <a:moveTo>
                    <a:pt x="0" y="0"/>
                  </a:moveTo>
                  <a:lnTo>
                    <a:pt x="4487360" y="0"/>
                  </a:lnTo>
                  <a:lnTo>
                    <a:pt x="4487360" y="2474657"/>
                  </a:lnTo>
                  <a:lnTo>
                    <a:pt x="4482678" y="2474657"/>
                  </a:lnTo>
                  <a:cubicBezTo>
                    <a:pt x="4487360" y="2516804"/>
                    <a:pt x="4487360" y="2558953"/>
                    <a:pt x="4487360" y="2601099"/>
                  </a:cubicBezTo>
                  <a:cubicBezTo>
                    <a:pt x="4487360" y="3842097"/>
                    <a:pt x="3484966" y="4844259"/>
                    <a:pt x="2243680" y="4844259"/>
                  </a:cubicBezTo>
                  <a:cubicBezTo>
                    <a:pt x="1002397" y="4844259"/>
                    <a:pt x="0" y="3837411"/>
                    <a:pt x="0" y="2601099"/>
                  </a:cubicBezTo>
                  <a:cubicBezTo>
                    <a:pt x="0" y="2558953"/>
                    <a:pt x="0" y="2512121"/>
                    <a:pt x="4683" y="2474657"/>
                  </a:cubicBezTo>
                  <a:lnTo>
                    <a:pt x="0" y="2474657"/>
                  </a:lnTo>
                  <a:lnTo>
                    <a:pt x="0"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 name="Freeform 1">
              <a:extLst>
                <a:ext uri="{FF2B5EF4-FFF2-40B4-BE49-F238E27FC236}">
                  <a16:creationId xmlns:a16="http://schemas.microsoft.com/office/drawing/2014/main" id="{B098FC1D-EFC8-8836-CAE0-0C12FA0CC4BF}"/>
                </a:ext>
              </a:extLst>
            </p:cNvPr>
            <p:cNvSpPr/>
            <p:nvPr userDrawn="1"/>
          </p:nvSpPr>
          <p:spPr>
            <a:xfrm rot="16200000">
              <a:off x="202378" y="369384"/>
              <a:ext cx="5056444" cy="5461200"/>
            </a:xfrm>
            <a:custGeom>
              <a:avLst/>
              <a:gdLst>
                <a:gd name="connsiteX0" fmla="*/ 0 w 4487360"/>
                <a:gd name="connsiteY0" fmla="*/ 0 h 4844259"/>
                <a:gd name="connsiteX1" fmla="*/ 4487360 w 4487360"/>
                <a:gd name="connsiteY1" fmla="*/ 0 h 4844259"/>
                <a:gd name="connsiteX2" fmla="*/ 4487360 w 4487360"/>
                <a:gd name="connsiteY2" fmla="*/ 2474657 h 4844259"/>
                <a:gd name="connsiteX3" fmla="*/ 4482678 w 4487360"/>
                <a:gd name="connsiteY3" fmla="*/ 2474657 h 4844259"/>
                <a:gd name="connsiteX4" fmla="*/ 4487360 w 4487360"/>
                <a:gd name="connsiteY4" fmla="*/ 2601099 h 4844259"/>
                <a:gd name="connsiteX5" fmla="*/ 2243680 w 4487360"/>
                <a:gd name="connsiteY5" fmla="*/ 4844259 h 4844259"/>
                <a:gd name="connsiteX6" fmla="*/ 0 w 4487360"/>
                <a:gd name="connsiteY6" fmla="*/ 2601099 h 4844259"/>
                <a:gd name="connsiteX7" fmla="*/ 4683 w 4487360"/>
                <a:gd name="connsiteY7" fmla="*/ 2474657 h 4844259"/>
                <a:gd name="connsiteX8" fmla="*/ 0 w 4487360"/>
                <a:gd name="connsiteY8" fmla="*/ 2474657 h 4844259"/>
                <a:gd name="connsiteX9" fmla="*/ 0 w 4487360"/>
                <a:gd name="connsiteY9" fmla="*/ 0 h 4844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487360" h="4844259">
                  <a:moveTo>
                    <a:pt x="0" y="0"/>
                  </a:moveTo>
                  <a:lnTo>
                    <a:pt x="4487360" y="0"/>
                  </a:lnTo>
                  <a:lnTo>
                    <a:pt x="4487360" y="2474657"/>
                  </a:lnTo>
                  <a:lnTo>
                    <a:pt x="4482678" y="2474657"/>
                  </a:lnTo>
                  <a:cubicBezTo>
                    <a:pt x="4487360" y="2516804"/>
                    <a:pt x="4487360" y="2558953"/>
                    <a:pt x="4487360" y="2601099"/>
                  </a:cubicBezTo>
                  <a:cubicBezTo>
                    <a:pt x="4487360" y="3842097"/>
                    <a:pt x="3484966" y="4844259"/>
                    <a:pt x="2243680" y="4844259"/>
                  </a:cubicBezTo>
                  <a:cubicBezTo>
                    <a:pt x="1002397" y="4844259"/>
                    <a:pt x="0" y="3837411"/>
                    <a:pt x="0" y="2601099"/>
                  </a:cubicBezTo>
                  <a:cubicBezTo>
                    <a:pt x="0" y="2558953"/>
                    <a:pt x="0" y="2512121"/>
                    <a:pt x="4683" y="2474657"/>
                  </a:cubicBezTo>
                  <a:lnTo>
                    <a:pt x="0" y="2474657"/>
                  </a:lnTo>
                  <a:lnTo>
                    <a:pt x="0"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8" name="Freeform 7">
            <a:extLst>
              <a:ext uri="{FF2B5EF4-FFF2-40B4-BE49-F238E27FC236}">
                <a16:creationId xmlns:a16="http://schemas.microsoft.com/office/drawing/2014/main" id="{C9191872-FD39-9640-9FBD-E895199BE50F}"/>
              </a:ext>
            </a:extLst>
          </p:cNvPr>
          <p:cNvSpPr/>
          <p:nvPr userDrawn="1"/>
        </p:nvSpPr>
        <p:spPr>
          <a:xfrm>
            <a:off x="0" y="2225346"/>
            <a:ext cx="1800000" cy="36000"/>
          </a:xfrm>
          <a:custGeom>
            <a:avLst/>
            <a:gdLst>
              <a:gd name="connsiteX0" fmla="*/ 1 w 4076555"/>
              <a:gd name="connsiteY0" fmla="*/ 0 h 51458"/>
              <a:gd name="connsiteX1" fmla="*/ 4076556 w 4076555"/>
              <a:gd name="connsiteY1" fmla="*/ 0 h 51458"/>
              <a:gd name="connsiteX2" fmla="*/ 4076556 w 4076555"/>
              <a:gd name="connsiteY2" fmla="*/ 51459 h 51458"/>
              <a:gd name="connsiteX3" fmla="*/ 1 w 4076555"/>
              <a:gd name="connsiteY3" fmla="*/ 51459 h 51458"/>
            </a:gdLst>
            <a:ahLst/>
            <a:cxnLst>
              <a:cxn ang="0">
                <a:pos x="connsiteX0" y="connsiteY0"/>
              </a:cxn>
              <a:cxn ang="0">
                <a:pos x="connsiteX1" y="connsiteY1"/>
              </a:cxn>
              <a:cxn ang="0">
                <a:pos x="connsiteX2" y="connsiteY2"/>
              </a:cxn>
              <a:cxn ang="0">
                <a:pos x="connsiteX3" y="connsiteY3"/>
              </a:cxn>
            </a:cxnLst>
            <a:rect l="l" t="t" r="r" b="b"/>
            <a:pathLst>
              <a:path w="4076555" h="51458">
                <a:moveTo>
                  <a:pt x="1" y="0"/>
                </a:moveTo>
                <a:lnTo>
                  <a:pt x="4076556" y="0"/>
                </a:lnTo>
                <a:lnTo>
                  <a:pt x="4076556" y="51459"/>
                </a:lnTo>
                <a:lnTo>
                  <a:pt x="1" y="51459"/>
                </a:lnTo>
                <a:close/>
              </a:path>
            </a:pathLst>
          </a:custGeom>
          <a:solidFill>
            <a:schemeClr val="bg1"/>
          </a:solidFill>
          <a:ln w="24491" cap="flat">
            <a:solidFill>
              <a:schemeClr val="bg1"/>
            </a:solidFill>
            <a:prstDash val="solid"/>
            <a:miter/>
          </a:ln>
        </p:spPr>
        <p:txBody>
          <a:bodyPr rtlCol="0" anchor="ctr"/>
          <a:lstStyle/>
          <a:p>
            <a:endParaRPr lang="en-US"/>
          </a:p>
        </p:txBody>
      </p:sp>
      <p:sp>
        <p:nvSpPr>
          <p:cNvPr id="47" name="Text Placeholder 23">
            <a:extLst>
              <a:ext uri="{FF2B5EF4-FFF2-40B4-BE49-F238E27FC236}">
                <a16:creationId xmlns:a16="http://schemas.microsoft.com/office/drawing/2014/main" id="{AE77B303-149B-3242-B9F9-CA4AA9DCA5E4}"/>
              </a:ext>
            </a:extLst>
          </p:cNvPr>
          <p:cNvSpPr>
            <a:spLocks noGrp="1"/>
          </p:cNvSpPr>
          <p:nvPr>
            <p:ph type="body" sz="quarter" idx="17" hasCustomPrompt="1"/>
          </p:nvPr>
        </p:nvSpPr>
        <p:spPr>
          <a:xfrm>
            <a:off x="624393" y="1284446"/>
            <a:ext cx="2066906" cy="582221"/>
          </a:xfrm>
          <a:prstGeom prst="rect">
            <a:avLst/>
          </a:prstGeom>
        </p:spPr>
        <p:txBody>
          <a:bodyPr>
            <a:noAutofit/>
          </a:bodyPr>
          <a:lstStyle>
            <a:lvl1pPr marL="0" indent="0" algn="l">
              <a:buNone/>
              <a:defRPr sz="9000" b="0" i="0">
                <a:solidFill>
                  <a:schemeClr val="bg1"/>
                </a:solidFill>
                <a:latin typeface="+mn-lt"/>
              </a:defRPr>
            </a:lvl1pPr>
          </a:lstStyle>
          <a:p>
            <a:pPr lvl="0"/>
            <a:r>
              <a:rPr lang="en-US" dirty="0"/>
              <a:t>01</a:t>
            </a:r>
          </a:p>
        </p:txBody>
      </p:sp>
      <p:sp>
        <p:nvSpPr>
          <p:cNvPr id="6" name="Picture Placeholder 5">
            <a:extLst>
              <a:ext uri="{FF2B5EF4-FFF2-40B4-BE49-F238E27FC236}">
                <a16:creationId xmlns:a16="http://schemas.microsoft.com/office/drawing/2014/main" id="{C7080B12-7505-4464-AC27-EA78F1E34FD8}"/>
              </a:ext>
            </a:extLst>
          </p:cNvPr>
          <p:cNvSpPr>
            <a:spLocks noGrp="1"/>
          </p:cNvSpPr>
          <p:nvPr>
            <p:ph type="pic" sz="quarter" idx="19"/>
          </p:nvPr>
        </p:nvSpPr>
        <p:spPr>
          <a:xfrm>
            <a:off x="4396968" y="800841"/>
            <a:ext cx="7795032" cy="5413961"/>
          </a:xfrm>
          <a:custGeom>
            <a:avLst/>
            <a:gdLst>
              <a:gd name="connsiteX0" fmla="*/ 2307577 w 6646445"/>
              <a:gd name="connsiteY0" fmla="*/ 0 h 4616222"/>
              <a:gd name="connsiteX1" fmla="*/ 2437649 w 6646445"/>
              <a:gd name="connsiteY1" fmla="*/ 4817 h 4616222"/>
              <a:gd name="connsiteX2" fmla="*/ 2437649 w 6646445"/>
              <a:gd name="connsiteY2" fmla="*/ 0 h 4616222"/>
              <a:gd name="connsiteX3" fmla="*/ 3368763 w 6646445"/>
              <a:gd name="connsiteY3" fmla="*/ 0 h 4616222"/>
              <a:gd name="connsiteX4" fmla="*/ 3484934 w 6646445"/>
              <a:gd name="connsiteY4" fmla="*/ 0 h 4616222"/>
              <a:gd name="connsiteX5" fmla="*/ 5977490 w 6646445"/>
              <a:gd name="connsiteY5" fmla="*/ 0 h 4616222"/>
              <a:gd name="connsiteX6" fmla="*/ 6646445 w 6646445"/>
              <a:gd name="connsiteY6" fmla="*/ 0 h 4616222"/>
              <a:gd name="connsiteX7" fmla="*/ 6646445 w 6646445"/>
              <a:gd name="connsiteY7" fmla="*/ 4616222 h 4616222"/>
              <a:gd name="connsiteX8" fmla="*/ 5977490 w 6646445"/>
              <a:gd name="connsiteY8" fmla="*/ 4616222 h 4616222"/>
              <a:gd name="connsiteX9" fmla="*/ 3484934 w 6646445"/>
              <a:gd name="connsiteY9" fmla="*/ 4616222 h 4616222"/>
              <a:gd name="connsiteX10" fmla="*/ 3368763 w 6646445"/>
              <a:gd name="connsiteY10" fmla="*/ 4616222 h 4616222"/>
              <a:gd name="connsiteX11" fmla="*/ 2437649 w 6646445"/>
              <a:gd name="connsiteY11" fmla="*/ 4616222 h 4616222"/>
              <a:gd name="connsiteX12" fmla="*/ 2437649 w 6646445"/>
              <a:gd name="connsiteY12" fmla="*/ 4611405 h 4616222"/>
              <a:gd name="connsiteX13" fmla="*/ 2307577 w 6646445"/>
              <a:gd name="connsiteY13" fmla="*/ 4616222 h 4616222"/>
              <a:gd name="connsiteX14" fmla="*/ 0 w 6646445"/>
              <a:gd name="connsiteY14" fmla="*/ 2308112 h 4616222"/>
              <a:gd name="connsiteX15" fmla="*/ 2307577 w 6646445"/>
              <a:gd name="connsiteY15" fmla="*/ 0 h 46162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6646445" h="4616222">
                <a:moveTo>
                  <a:pt x="2307577" y="0"/>
                </a:moveTo>
                <a:cubicBezTo>
                  <a:pt x="2350933" y="0"/>
                  <a:pt x="2399110" y="0"/>
                  <a:pt x="2437649" y="4817"/>
                </a:cubicBezTo>
                <a:lnTo>
                  <a:pt x="2437649" y="0"/>
                </a:lnTo>
                <a:lnTo>
                  <a:pt x="3368763" y="0"/>
                </a:lnTo>
                <a:lnTo>
                  <a:pt x="3484934" y="0"/>
                </a:lnTo>
                <a:lnTo>
                  <a:pt x="5977490" y="0"/>
                </a:lnTo>
                <a:lnTo>
                  <a:pt x="6646445" y="0"/>
                </a:lnTo>
                <a:lnTo>
                  <a:pt x="6646445" y="4616222"/>
                </a:lnTo>
                <a:lnTo>
                  <a:pt x="5977490" y="4616222"/>
                </a:lnTo>
                <a:lnTo>
                  <a:pt x="3484934" y="4616222"/>
                </a:lnTo>
                <a:lnTo>
                  <a:pt x="3368763" y="4616222"/>
                </a:lnTo>
                <a:lnTo>
                  <a:pt x="2437649" y="4616222"/>
                </a:lnTo>
                <a:lnTo>
                  <a:pt x="2437649" y="4611405"/>
                </a:lnTo>
                <a:cubicBezTo>
                  <a:pt x="2394293" y="4616222"/>
                  <a:pt x="2350933" y="4616222"/>
                  <a:pt x="2307577" y="4616222"/>
                </a:cubicBezTo>
                <a:cubicBezTo>
                  <a:pt x="1030940" y="4616222"/>
                  <a:pt x="0" y="3585043"/>
                  <a:pt x="0" y="2308112"/>
                </a:cubicBezTo>
                <a:cubicBezTo>
                  <a:pt x="0" y="1031183"/>
                  <a:pt x="1035760" y="0"/>
                  <a:pt x="2307577" y="0"/>
                </a:cubicBezTo>
                <a:close/>
              </a:path>
            </a:pathLst>
          </a:custGeom>
          <a:solidFill>
            <a:schemeClr val="bg1">
              <a:lumMod val="95000"/>
            </a:schemeClr>
          </a:solidFill>
        </p:spPr>
        <p:txBody>
          <a:bodyPr wrap="square">
            <a:noAutofit/>
          </a:bodyPr>
          <a:lstStyle>
            <a:lvl1pPr algn="ctr">
              <a:defRPr>
                <a:solidFill>
                  <a:schemeClr val="bg1">
                    <a:lumMod val="95000"/>
                  </a:schemeClr>
                </a:solidFill>
              </a:defRPr>
            </a:lvl1pPr>
          </a:lstStyle>
          <a:p>
            <a:endParaRPr lang="en-US" dirty="0"/>
          </a:p>
        </p:txBody>
      </p:sp>
    </p:spTree>
    <p:extLst>
      <p:ext uri="{BB962C8B-B14F-4D97-AF65-F5344CB8AC3E}">
        <p14:creationId xmlns:p14="http://schemas.microsoft.com/office/powerpoint/2010/main" val="22041214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Divider 02">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ECF63C5A-2AC5-CC84-1DE7-21A54C292442}"/>
              </a:ext>
            </a:extLst>
          </p:cNvPr>
          <p:cNvGrpSpPr/>
          <p:nvPr userDrawn="1"/>
        </p:nvGrpSpPr>
        <p:grpSpPr>
          <a:xfrm>
            <a:off x="0" y="586049"/>
            <a:ext cx="4886325" cy="3436886"/>
            <a:chOff x="0" y="571761"/>
            <a:chExt cx="7188900" cy="5056445"/>
          </a:xfrm>
          <a:solidFill>
            <a:srgbClr val="5398A2"/>
          </a:solidFill>
        </p:grpSpPr>
        <p:sp>
          <p:nvSpPr>
            <p:cNvPr id="3" name="Freeform 2">
              <a:extLst>
                <a:ext uri="{FF2B5EF4-FFF2-40B4-BE49-F238E27FC236}">
                  <a16:creationId xmlns:a16="http://schemas.microsoft.com/office/drawing/2014/main" id="{D46FEE13-4DB5-7D09-7B0E-A418489DE3C3}"/>
                </a:ext>
              </a:extLst>
            </p:cNvPr>
            <p:cNvSpPr/>
            <p:nvPr userDrawn="1"/>
          </p:nvSpPr>
          <p:spPr>
            <a:xfrm rot="16200000">
              <a:off x="1930078" y="369383"/>
              <a:ext cx="5056444" cy="5461200"/>
            </a:xfrm>
            <a:custGeom>
              <a:avLst/>
              <a:gdLst>
                <a:gd name="connsiteX0" fmla="*/ 0 w 4487360"/>
                <a:gd name="connsiteY0" fmla="*/ 0 h 4844259"/>
                <a:gd name="connsiteX1" fmla="*/ 4487360 w 4487360"/>
                <a:gd name="connsiteY1" fmla="*/ 0 h 4844259"/>
                <a:gd name="connsiteX2" fmla="*/ 4487360 w 4487360"/>
                <a:gd name="connsiteY2" fmla="*/ 2474657 h 4844259"/>
                <a:gd name="connsiteX3" fmla="*/ 4482678 w 4487360"/>
                <a:gd name="connsiteY3" fmla="*/ 2474657 h 4844259"/>
                <a:gd name="connsiteX4" fmla="*/ 4487360 w 4487360"/>
                <a:gd name="connsiteY4" fmla="*/ 2601099 h 4844259"/>
                <a:gd name="connsiteX5" fmla="*/ 2243680 w 4487360"/>
                <a:gd name="connsiteY5" fmla="*/ 4844259 h 4844259"/>
                <a:gd name="connsiteX6" fmla="*/ 0 w 4487360"/>
                <a:gd name="connsiteY6" fmla="*/ 2601099 h 4844259"/>
                <a:gd name="connsiteX7" fmla="*/ 4683 w 4487360"/>
                <a:gd name="connsiteY7" fmla="*/ 2474657 h 4844259"/>
                <a:gd name="connsiteX8" fmla="*/ 0 w 4487360"/>
                <a:gd name="connsiteY8" fmla="*/ 2474657 h 4844259"/>
                <a:gd name="connsiteX9" fmla="*/ 0 w 4487360"/>
                <a:gd name="connsiteY9" fmla="*/ 0 h 4844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487360" h="4844259">
                  <a:moveTo>
                    <a:pt x="0" y="0"/>
                  </a:moveTo>
                  <a:lnTo>
                    <a:pt x="4487360" y="0"/>
                  </a:lnTo>
                  <a:lnTo>
                    <a:pt x="4487360" y="2474657"/>
                  </a:lnTo>
                  <a:lnTo>
                    <a:pt x="4482678" y="2474657"/>
                  </a:lnTo>
                  <a:cubicBezTo>
                    <a:pt x="4487360" y="2516804"/>
                    <a:pt x="4487360" y="2558953"/>
                    <a:pt x="4487360" y="2601099"/>
                  </a:cubicBezTo>
                  <a:cubicBezTo>
                    <a:pt x="4487360" y="3842097"/>
                    <a:pt x="3484966" y="4844259"/>
                    <a:pt x="2243680" y="4844259"/>
                  </a:cubicBezTo>
                  <a:cubicBezTo>
                    <a:pt x="1002397" y="4844259"/>
                    <a:pt x="0" y="3837411"/>
                    <a:pt x="0" y="2601099"/>
                  </a:cubicBezTo>
                  <a:cubicBezTo>
                    <a:pt x="0" y="2558953"/>
                    <a:pt x="0" y="2512121"/>
                    <a:pt x="4683" y="2474657"/>
                  </a:cubicBezTo>
                  <a:lnTo>
                    <a:pt x="0" y="2474657"/>
                  </a:lnTo>
                  <a:lnTo>
                    <a:pt x="0"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 name="Freeform 1">
              <a:extLst>
                <a:ext uri="{FF2B5EF4-FFF2-40B4-BE49-F238E27FC236}">
                  <a16:creationId xmlns:a16="http://schemas.microsoft.com/office/drawing/2014/main" id="{B098FC1D-EFC8-8836-CAE0-0C12FA0CC4BF}"/>
                </a:ext>
              </a:extLst>
            </p:cNvPr>
            <p:cNvSpPr/>
            <p:nvPr userDrawn="1"/>
          </p:nvSpPr>
          <p:spPr>
            <a:xfrm rot="16200000">
              <a:off x="202378" y="369384"/>
              <a:ext cx="5056444" cy="5461200"/>
            </a:xfrm>
            <a:custGeom>
              <a:avLst/>
              <a:gdLst>
                <a:gd name="connsiteX0" fmla="*/ 0 w 4487360"/>
                <a:gd name="connsiteY0" fmla="*/ 0 h 4844259"/>
                <a:gd name="connsiteX1" fmla="*/ 4487360 w 4487360"/>
                <a:gd name="connsiteY1" fmla="*/ 0 h 4844259"/>
                <a:gd name="connsiteX2" fmla="*/ 4487360 w 4487360"/>
                <a:gd name="connsiteY2" fmla="*/ 2474657 h 4844259"/>
                <a:gd name="connsiteX3" fmla="*/ 4482678 w 4487360"/>
                <a:gd name="connsiteY3" fmla="*/ 2474657 h 4844259"/>
                <a:gd name="connsiteX4" fmla="*/ 4487360 w 4487360"/>
                <a:gd name="connsiteY4" fmla="*/ 2601099 h 4844259"/>
                <a:gd name="connsiteX5" fmla="*/ 2243680 w 4487360"/>
                <a:gd name="connsiteY5" fmla="*/ 4844259 h 4844259"/>
                <a:gd name="connsiteX6" fmla="*/ 0 w 4487360"/>
                <a:gd name="connsiteY6" fmla="*/ 2601099 h 4844259"/>
                <a:gd name="connsiteX7" fmla="*/ 4683 w 4487360"/>
                <a:gd name="connsiteY7" fmla="*/ 2474657 h 4844259"/>
                <a:gd name="connsiteX8" fmla="*/ 0 w 4487360"/>
                <a:gd name="connsiteY8" fmla="*/ 2474657 h 4844259"/>
                <a:gd name="connsiteX9" fmla="*/ 0 w 4487360"/>
                <a:gd name="connsiteY9" fmla="*/ 0 h 4844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487360" h="4844259">
                  <a:moveTo>
                    <a:pt x="0" y="0"/>
                  </a:moveTo>
                  <a:lnTo>
                    <a:pt x="4487360" y="0"/>
                  </a:lnTo>
                  <a:lnTo>
                    <a:pt x="4487360" y="2474657"/>
                  </a:lnTo>
                  <a:lnTo>
                    <a:pt x="4482678" y="2474657"/>
                  </a:lnTo>
                  <a:cubicBezTo>
                    <a:pt x="4487360" y="2516804"/>
                    <a:pt x="4487360" y="2558953"/>
                    <a:pt x="4487360" y="2601099"/>
                  </a:cubicBezTo>
                  <a:cubicBezTo>
                    <a:pt x="4487360" y="3842097"/>
                    <a:pt x="3484966" y="4844259"/>
                    <a:pt x="2243680" y="4844259"/>
                  </a:cubicBezTo>
                  <a:cubicBezTo>
                    <a:pt x="1002397" y="4844259"/>
                    <a:pt x="0" y="3837411"/>
                    <a:pt x="0" y="2601099"/>
                  </a:cubicBezTo>
                  <a:cubicBezTo>
                    <a:pt x="0" y="2558953"/>
                    <a:pt x="0" y="2512121"/>
                    <a:pt x="4683" y="2474657"/>
                  </a:cubicBezTo>
                  <a:lnTo>
                    <a:pt x="0" y="2474657"/>
                  </a:lnTo>
                  <a:lnTo>
                    <a:pt x="0"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8" name="Freeform 7">
            <a:extLst>
              <a:ext uri="{FF2B5EF4-FFF2-40B4-BE49-F238E27FC236}">
                <a16:creationId xmlns:a16="http://schemas.microsoft.com/office/drawing/2014/main" id="{C9191872-FD39-9640-9FBD-E895199BE50F}"/>
              </a:ext>
            </a:extLst>
          </p:cNvPr>
          <p:cNvSpPr/>
          <p:nvPr userDrawn="1"/>
        </p:nvSpPr>
        <p:spPr>
          <a:xfrm>
            <a:off x="0" y="2225346"/>
            <a:ext cx="1800000" cy="36000"/>
          </a:xfrm>
          <a:custGeom>
            <a:avLst/>
            <a:gdLst>
              <a:gd name="connsiteX0" fmla="*/ 1 w 4076555"/>
              <a:gd name="connsiteY0" fmla="*/ 0 h 51458"/>
              <a:gd name="connsiteX1" fmla="*/ 4076556 w 4076555"/>
              <a:gd name="connsiteY1" fmla="*/ 0 h 51458"/>
              <a:gd name="connsiteX2" fmla="*/ 4076556 w 4076555"/>
              <a:gd name="connsiteY2" fmla="*/ 51459 h 51458"/>
              <a:gd name="connsiteX3" fmla="*/ 1 w 4076555"/>
              <a:gd name="connsiteY3" fmla="*/ 51459 h 51458"/>
            </a:gdLst>
            <a:ahLst/>
            <a:cxnLst>
              <a:cxn ang="0">
                <a:pos x="connsiteX0" y="connsiteY0"/>
              </a:cxn>
              <a:cxn ang="0">
                <a:pos x="connsiteX1" y="connsiteY1"/>
              </a:cxn>
              <a:cxn ang="0">
                <a:pos x="connsiteX2" y="connsiteY2"/>
              </a:cxn>
              <a:cxn ang="0">
                <a:pos x="connsiteX3" y="connsiteY3"/>
              </a:cxn>
            </a:cxnLst>
            <a:rect l="l" t="t" r="r" b="b"/>
            <a:pathLst>
              <a:path w="4076555" h="51458">
                <a:moveTo>
                  <a:pt x="1" y="0"/>
                </a:moveTo>
                <a:lnTo>
                  <a:pt x="4076556" y="0"/>
                </a:lnTo>
                <a:lnTo>
                  <a:pt x="4076556" y="51459"/>
                </a:lnTo>
                <a:lnTo>
                  <a:pt x="1" y="51459"/>
                </a:lnTo>
                <a:close/>
              </a:path>
            </a:pathLst>
          </a:custGeom>
          <a:solidFill>
            <a:schemeClr val="bg1"/>
          </a:solidFill>
          <a:ln w="24491" cap="flat">
            <a:solidFill>
              <a:schemeClr val="bg1"/>
            </a:solidFill>
            <a:prstDash val="solid"/>
            <a:miter/>
          </a:ln>
        </p:spPr>
        <p:txBody>
          <a:bodyPr rtlCol="0" anchor="ctr"/>
          <a:lstStyle/>
          <a:p>
            <a:endParaRPr lang="en-US"/>
          </a:p>
        </p:txBody>
      </p:sp>
      <p:sp>
        <p:nvSpPr>
          <p:cNvPr id="47" name="Text Placeholder 23">
            <a:extLst>
              <a:ext uri="{FF2B5EF4-FFF2-40B4-BE49-F238E27FC236}">
                <a16:creationId xmlns:a16="http://schemas.microsoft.com/office/drawing/2014/main" id="{AE77B303-149B-3242-B9F9-CA4AA9DCA5E4}"/>
              </a:ext>
            </a:extLst>
          </p:cNvPr>
          <p:cNvSpPr>
            <a:spLocks noGrp="1"/>
          </p:cNvSpPr>
          <p:nvPr>
            <p:ph type="body" sz="quarter" idx="17" hasCustomPrompt="1"/>
          </p:nvPr>
        </p:nvSpPr>
        <p:spPr>
          <a:xfrm>
            <a:off x="624393" y="1284446"/>
            <a:ext cx="2066906" cy="582221"/>
          </a:xfrm>
          <a:prstGeom prst="rect">
            <a:avLst/>
          </a:prstGeom>
        </p:spPr>
        <p:txBody>
          <a:bodyPr>
            <a:noAutofit/>
          </a:bodyPr>
          <a:lstStyle>
            <a:lvl1pPr marL="0" indent="0" algn="l">
              <a:buNone/>
              <a:defRPr sz="9000" b="0" i="0">
                <a:solidFill>
                  <a:schemeClr val="bg1"/>
                </a:solidFill>
                <a:latin typeface="+mn-lt"/>
              </a:defRPr>
            </a:lvl1pPr>
          </a:lstStyle>
          <a:p>
            <a:pPr lvl="0"/>
            <a:r>
              <a:rPr lang="en-US" dirty="0"/>
              <a:t>01</a:t>
            </a:r>
          </a:p>
        </p:txBody>
      </p:sp>
      <p:sp>
        <p:nvSpPr>
          <p:cNvPr id="6" name="Picture Placeholder 5">
            <a:extLst>
              <a:ext uri="{FF2B5EF4-FFF2-40B4-BE49-F238E27FC236}">
                <a16:creationId xmlns:a16="http://schemas.microsoft.com/office/drawing/2014/main" id="{C7080B12-7505-4464-AC27-EA78F1E34FD8}"/>
              </a:ext>
            </a:extLst>
          </p:cNvPr>
          <p:cNvSpPr>
            <a:spLocks noGrp="1"/>
          </p:cNvSpPr>
          <p:nvPr>
            <p:ph type="pic" sz="quarter" idx="19"/>
          </p:nvPr>
        </p:nvSpPr>
        <p:spPr>
          <a:xfrm>
            <a:off x="4396968" y="800841"/>
            <a:ext cx="7795032" cy="5413961"/>
          </a:xfrm>
          <a:custGeom>
            <a:avLst/>
            <a:gdLst>
              <a:gd name="connsiteX0" fmla="*/ 2307577 w 6646445"/>
              <a:gd name="connsiteY0" fmla="*/ 0 h 4616222"/>
              <a:gd name="connsiteX1" fmla="*/ 2437649 w 6646445"/>
              <a:gd name="connsiteY1" fmla="*/ 4817 h 4616222"/>
              <a:gd name="connsiteX2" fmla="*/ 2437649 w 6646445"/>
              <a:gd name="connsiteY2" fmla="*/ 0 h 4616222"/>
              <a:gd name="connsiteX3" fmla="*/ 3368763 w 6646445"/>
              <a:gd name="connsiteY3" fmla="*/ 0 h 4616222"/>
              <a:gd name="connsiteX4" fmla="*/ 3484934 w 6646445"/>
              <a:gd name="connsiteY4" fmla="*/ 0 h 4616222"/>
              <a:gd name="connsiteX5" fmla="*/ 5977490 w 6646445"/>
              <a:gd name="connsiteY5" fmla="*/ 0 h 4616222"/>
              <a:gd name="connsiteX6" fmla="*/ 6646445 w 6646445"/>
              <a:gd name="connsiteY6" fmla="*/ 0 h 4616222"/>
              <a:gd name="connsiteX7" fmla="*/ 6646445 w 6646445"/>
              <a:gd name="connsiteY7" fmla="*/ 4616222 h 4616222"/>
              <a:gd name="connsiteX8" fmla="*/ 5977490 w 6646445"/>
              <a:gd name="connsiteY8" fmla="*/ 4616222 h 4616222"/>
              <a:gd name="connsiteX9" fmla="*/ 3484934 w 6646445"/>
              <a:gd name="connsiteY9" fmla="*/ 4616222 h 4616222"/>
              <a:gd name="connsiteX10" fmla="*/ 3368763 w 6646445"/>
              <a:gd name="connsiteY10" fmla="*/ 4616222 h 4616222"/>
              <a:gd name="connsiteX11" fmla="*/ 2437649 w 6646445"/>
              <a:gd name="connsiteY11" fmla="*/ 4616222 h 4616222"/>
              <a:gd name="connsiteX12" fmla="*/ 2437649 w 6646445"/>
              <a:gd name="connsiteY12" fmla="*/ 4611405 h 4616222"/>
              <a:gd name="connsiteX13" fmla="*/ 2307577 w 6646445"/>
              <a:gd name="connsiteY13" fmla="*/ 4616222 h 4616222"/>
              <a:gd name="connsiteX14" fmla="*/ 0 w 6646445"/>
              <a:gd name="connsiteY14" fmla="*/ 2308112 h 4616222"/>
              <a:gd name="connsiteX15" fmla="*/ 2307577 w 6646445"/>
              <a:gd name="connsiteY15" fmla="*/ 0 h 46162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6646445" h="4616222">
                <a:moveTo>
                  <a:pt x="2307577" y="0"/>
                </a:moveTo>
                <a:cubicBezTo>
                  <a:pt x="2350933" y="0"/>
                  <a:pt x="2399110" y="0"/>
                  <a:pt x="2437649" y="4817"/>
                </a:cubicBezTo>
                <a:lnTo>
                  <a:pt x="2437649" y="0"/>
                </a:lnTo>
                <a:lnTo>
                  <a:pt x="3368763" y="0"/>
                </a:lnTo>
                <a:lnTo>
                  <a:pt x="3484934" y="0"/>
                </a:lnTo>
                <a:lnTo>
                  <a:pt x="5977490" y="0"/>
                </a:lnTo>
                <a:lnTo>
                  <a:pt x="6646445" y="0"/>
                </a:lnTo>
                <a:lnTo>
                  <a:pt x="6646445" y="4616222"/>
                </a:lnTo>
                <a:lnTo>
                  <a:pt x="5977490" y="4616222"/>
                </a:lnTo>
                <a:lnTo>
                  <a:pt x="3484934" y="4616222"/>
                </a:lnTo>
                <a:lnTo>
                  <a:pt x="3368763" y="4616222"/>
                </a:lnTo>
                <a:lnTo>
                  <a:pt x="2437649" y="4616222"/>
                </a:lnTo>
                <a:lnTo>
                  <a:pt x="2437649" y="4611405"/>
                </a:lnTo>
                <a:cubicBezTo>
                  <a:pt x="2394293" y="4616222"/>
                  <a:pt x="2350933" y="4616222"/>
                  <a:pt x="2307577" y="4616222"/>
                </a:cubicBezTo>
                <a:cubicBezTo>
                  <a:pt x="1030940" y="4616222"/>
                  <a:pt x="0" y="3585043"/>
                  <a:pt x="0" y="2308112"/>
                </a:cubicBezTo>
                <a:cubicBezTo>
                  <a:pt x="0" y="1031183"/>
                  <a:pt x="1035760" y="0"/>
                  <a:pt x="2307577" y="0"/>
                </a:cubicBezTo>
                <a:close/>
              </a:path>
            </a:pathLst>
          </a:custGeom>
          <a:solidFill>
            <a:schemeClr val="bg1">
              <a:lumMod val="95000"/>
            </a:schemeClr>
          </a:solidFill>
        </p:spPr>
        <p:txBody>
          <a:bodyPr wrap="square">
            <a:noAutofit/>
          </a:bodyPr>
          <a:lstStyle>
            <a:lvl1pPr algn="ctr">
              <a:defRPr>
                <a:solidFill>
                  <a:schemeClr val="bg1">
                    <a:lumMod val="95000"/>
                  </a:schemeClr>
                </a:solidFill>
              </a:defRPr>
            </a:lvl1pPr>
          </a:lstStyle>
          <a:p>
            <a:endParaRPr lang="en-US" dirty="0"/>
          </a:p>
        </p:txBody>
      </p:sp>
    </p:spTree>
    <p:extLst>
      <p:ext uri="{BB962C8B-B14F-4D97-AF65-F5344CB8AC3E}">
        <p14:creationId xmlns:p14="http://schemas.microsoft.com/office/powerpoint/2010/main" val="95105532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cxnSp>
        <p:nvCxnSpPr>
          <p:cNvPr id="4" name="Straight Connector 3">
            <a:extLst>
              <a:ext uri="{FF2B5EF4-FFF2-40B4-BE49-F238E27FC236}">
                <a16:creationId xmlns:a16="http://schemas.microsoft.com/office/drawing/2014/main" id="{3216ABBD-EE0D-F76D-7AA4-AC96C297C838}"/>
              </a:ext>
            </a:extLst>
          </p:cNvPr>
          <p:cNvCxnSpPr>
            <a:cxnSpLocks/>
          </p:cNvCxnSpPr>
          <p:nvPr userDrawn="1"/>
        </p:nvCxnSpPr>
        <p:spPr>
          <a:xfrm>
            <a:off x="11768660" y="6652968"/>
            <a:ext cx="423340" cy="0"/>
          </a:xfrm>
          <a:prstGeom prst="line">
            <a:avLst/>
          </a:prstGeom>
          <a:ln w="12700">
            <a:solidFill>
              <a:srgbClr val="5398A2"/>
            </a:solidFill>
          </a:ln>
        </p:spPr>
        <p:style>
          <a:lnRef idx="1">
            <a:schemeClr val="accent1"/>
          </a:lnRef>
          <a:fillRef idx="0">
            <a:schemeClr val="accent1"/>
          </a:fillRef>
          <a:effectRef idx="0">
            <a:schemeClr val="accent1"/>
          </a:effectRef>
          <a:fontRef idx="minor">
            <a:schemeClr val="tx1"/>
          </a:fontRef>
        </p:style>
      </p:cxnSp>
      <p:pic>
        <p:nvPicPr>
          <p:cNvPr id="3" name="Picture 2">
            <a:extLst>
              <a:ext uri="{FF2B5EF4-FFF2-40B4-BE49-F238E27FC236}">
                <a16:creationId xmlns:a16="http://schemas.microsoft.com/office/drawing/2014/main" id="{14703B9D-CF86-F983-AA3B-BBE6BB186C75}"/>
              </a:ext>
            </a:extLst>
          </p:cNvPr>
          <p:cNvPicPr>
            <a:picLocks noChangeAspect="1"/>
          </p:cNvPicPr>
          <p:nvPr userDrawn="1"/>
        </p:nvPicPr>
        <p:blipFill rotWithShape="1">
          <a:blip r:embed="rId20" cstate="email">
            <a:extLst>
              <a:ext uri="{28A0092B-C50C-407E-A947-70E740481C1C}">
                <a14:useLocalDpi xmlns:a14="http://schemas.microsoft.com/office/drawing/2010/main"/>
              </a:ext>
            </a:extLst>
          </a:blip>
          <a:srcRect/>
          <a:stretch/>
        </p:blipFill>
        <p:spPr>
          <a:xfrm rot="16200000">
            <a:off x="11194976" y="5679270"/>
            <a:ext cx="1512233" cy="166935"/>
          </a:xfrm>
          <a:prstGeom prst="rect">
            <a:avLst/>
          </a:prstGeom>
        </p:spPr>
      </p:pic>
    </p:spTree>
    <p:extLst>
      <p:ext uri="{BB962C8B-B14F-4D97-AF65-F5344CB8AC3E}">
        <p14:creationId xmlns:p14="http://schemas.microsoft.com/office/powerpoint/2010/main" val="580465908"/>
      </p:ext>
    </p:extLst>
  </p:cSld>
  <p:clrMap bg1="lt1" tx1="dk1" bg2="lt2" tx2="dk2" accent1="accent1" accent2="accent2" accent3="accent3" accent4="accent4" accent5="accent5" accent6="accent6" hlink="hlink" folHlink="folHlink"/>
  <p:sldLayoutIdLst>
    <p:sldLayoutId id="2147483829" r:id="rId1"/>
    <p:sldLayoutId id="2147483881" r:id="rId2"/>
    <p:sldLayoutId id="2147483888" r:id="rId3"/>
    <p:sldLayoutId id="2147483842" r:id="rId4"/>
    <p:sldLayoutId id="2147483840" r:id="rId5"/>
    <p:sldLayoutId id="2147483880" r:id="rId6"/>
    <p:sldLayoutId id="2147483889" r:id="rId7"/>
    <p:sldLayoutId id="2147483861" r:id="rId8"/>
    <p:sldLayoutId id="2147483897" r:id="rId9"/>
    <p:sldLayoutId id="2147483884" r:id="rId10"/>
    <p:sldLayoutId id="2147483841" r:id="rId11"/>
    <p:sldLayoutId id="2147483879" r:id="rId12"/>
    <p:sldLayoutId id="2147483878" r:id="rId13"/>
    <p:sldLayoutId id="2147483891" r:id="rId14"/>
    <p:sldLayoutId id="2147483894" r:id="rId15"/>
    <p:sldLayoutId id="2147483893" r:id="rId16"/>
    <p:sldLayoutId id="2147483895" r:id="rId17"/>
    <p:sldLayoutId id="2147483853" r:id="rId1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3" Type="http://schemas.openxmlformats.org/officeDocument/2006/relationships/image" Target="../media/image34.svg"/><Relationship Id="rId2" Type="http://schemas.openxmlformats.org/officeDocument/2006/relationships/image" Target="../media/image32.sv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png"/><Relationship Id="rId1" Type="http://schemas.openxmlformats.org/officeDocument/2006/relationships/slideLayout" Target="../slideLayouts/slideLayout12.xml"/><Relationship Id="rId4" Type="http://schemas.openxmlformats.org/officeDocument/2006/relationships/image" Target="../media/image33.png"/></Relationships>
</file>

<file path=ppt/slides/_rels/slide13.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37.jpeg"/><Relationship Id="rId1" Type="http://schemas.openxmlformats.org/officeDocument/2006/relationships/slideLayout" Target="../slideLayouts/slideLayout9.xml"/></Relationships>
</file>

<file path=ppt/slides/_rels/slide14.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8.png"/><Relationship Id="rId1" Type="http://schemas.openxmlformats.org/officeDocument/2006/relationships/slideLayout" Target="../slideLayouts/slideLayout16.xml"/></Relationships>
</file>

<file path=ppt/slides/_rels/slide15.xml.rels><?xml version="1.0" encoding="UTF-8" standalone="yes"?>
<Relationships xmlns="http://schemas.openxmlformats.org/package/2006/relationships"><Relationship Id="rId3" Type="http://schemas.openxmlformats.org/officeDocument/2006/relationships/image" Target="../media/image41.svg"/><Relationship Id="rId2" Type="http://schemas.openxmlformats.org/officeDocument/2006/relationships/image" Target="../media/image40.jpeg"/><Relationship Id="rId1" Type="http://schemas.openxmlformats.org/officeDocument/2006/relationships/slideLayout" Target="../slideLayouts/slideLayout11.xml"/></Relationships>
</file>

<file path=ppt/slides/_rels/slide16.xml.rels><?xml version="1.0" encoding="UTF-8" standalone="yes"?>
<Relationships xmlns="http://schemas.openxmlformats.org/package/2006/relationships"><Relationship Id="rId3" Type="http://schemas.openxmlformats.org/officeDocument/2006/relationships/image" Target="../media/image41.svg"/><Relationship Id="rId2" Type="http://schemas.openxmlformats.org/officeDocument/2006/relationships/image" Target="../media/image40.jpeg"/><Relationship Id="rId1" Type="http://schemas.openxmlformats.org/officeDocument/2006/relationships/slideLayout" Target="../slideLayouts/slideLayout11.xml"/></Relationships>
</file>

<file path=ppt/slides/_rels/slide17.xml.rels><?xml version="1.0" encoding="UTF-8" standalone="yes"?>
<Relationships xmlns="http://schemas.openxmlformats.org/package/2006/relationships"><Relationship Id="rId3" Type="http://schemas.openxmlformats.org/officeDocument/2006/relationships/image" Target="../media/image41.svg"/><Relationship Id="rId2" Type="http://schemas.openxmlformats.org/officeDocument/2006/relationships/image" Target="../media/image40.jpeg"/><Relationship Id="rId1" Type="http://schemas.openxmlformats.org/officeDocument/2006/relationships/slideLayout" Target="../slideLayouts/slideLayout11.xml"/></Relationships>
</file>

<file path=ppt/slides/_rels/slide18.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42.jpeg"/><Relationship Id="rId1" Type="http://schemas.openxmlformats.org/officeDocument/2006/relationships/slideLayout" Target="../slideLayouts/slideLayout17.xml"/></Relationships>
</file>

<file path=ppt/slides/_rels/slide19.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44.jpeg"/><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2.xml"/><Relationship Id="rId5" Type="http://schemas.openxmlformats.org/officeDocument/2006/relationships/image" Target="../media/image16.png"/><Relationship Id="rId4" Type="http://schemas.openxmlformats.org/officeDocument/2006/relationships/image" Target="../media/image15.png"/></Relationships>
</file>

<file path=ppt/slides/_rels/slide20.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image" Target="../media/image33.png"/><Relationship Id="rId1" Type="http://schemas.openxmlformats.org/officeDocument/2006/relationships/slideLayout" Target="../slideLayouts/slideLayout12.xml"/><Relationship Id="rId4" Type="http://schemas.openxmlformats.org/officeDocument/2006/relationships/image" Target="../media/image47.png"/></Relationships>
</file>

<file path=ppt/slides/_rels/slide21.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image" Target="../media/image45.png"/><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50.jpeg"/><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51.jpeg"/><Relationship Id="rId1" Type="http://schemas.openxmlformats.org/officeDocument/2006/relationships/slideLayout" Target="../slideLayouts/slideLayout10.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52.gif"/><Relationship Id="rId2" Type="http://schemas.openxmlformats.org/officeDocument/2006/relationships/image" Target="../media/image27.png"/><Relationship Id="rId1" Type="http://schemas.openxmlformats.org/officeDocument/2006/relationships/slideLayout" Target="../slideLayouts/slideLayout9.xml"/></Relationships>
</file>

<file path=ppt/slides/_rels/slide26.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image" Target="../media/image53.png"/><Relationship Id="rId1" Type="http://schemas.openxmlformats.org/officeDocument/2006/relationships/slideLayout" Target="../slideLayouts/slideLayout15.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27.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image" Target="../media/image54.png"/><Relationship Id="rId1" Type="http://schemas.openxmlformats.org/officeDocument/2006/relationships/slideLayout" Target="../slideLayouts/slideLayout10.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28.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image" Target="../media/image55.jpeg"/><Relationship Id="rId1" Type="http://schemas.openxmlformats.org/officeDocument/2006/relationships/slideLayout" Target="../slideLayouts/slideLayout8.xml"/></Relationships>
</file>

<file path=ppt/slides/_rels/slide29.xml.rels><?xml version="1.0" encoding="UTF-8" standalone="yes"?>
<Relationships xmlns="http://schemas.openxmlformats.org/package/2006/relationships"><Relationship Id="rId3" Type="http://schemas.openxmlformats.org/officeDocument/2006/relationships/image" Target="../media/image58.jpeg"/><Relationship Id="rId2" Type="http://schemas.openxmlformats.org/officeDocument/2006/relationships/image" Target="../media/image57.jpeg"/><Relationship Id="rId1" Type="http://schemas.openxmlformats.org/officeDocument/2006/relationships/slideLayout" Target="../slideLayouts/slideLayout10.xml"/><Relationship Id="rId4" Type="http://schemas.openxmlformats.org/officeDocument/2006/relationships/image" Target="../media/image59.jpeg"/></Relationships>
</file>

<file path=ppt/slides/_rels/slide3.xml.rels><?xml version="1.0" encoding="UTF-8" standalone="yes"?>
<Relationships xmlns="http://schemas.openxmlformats.org/package/2006/relationships"><Relationship Id="rId3" Type="http://schemas.microsoft.com/office/2007/relationships/hdphoto" Target="../media/hdphoto1.wdp"/><Relationship Id="rId7" Type="http://schemas.openxmlformats.org/officeDocument/2006/relationships/image" Target="../media/image20.jpeg"/><Relationship Id="rId2" Type="http://schemas.openxmlformats.org/officeDocument/2006/relationships/image" Target="../media/image17.png"/><Relationship Id="rId1" Type="http://schemas.openxmlformats.org/officeDocument/2006/relationships/slideLayout" Target="../slideLayouts/slideLayout3.xml"/><Relationship Id="rId6" Type="http://schemas.microsoft.com/office/2007/relationships/hdphoto" Target="../media/hdphoto2.wdp"/><Relationship Id="rId5" Type="http://schemas.openxmlformats.org/officeDocument/2006/relationships/image" Target="../media/image19.png"/><Relationship Id="rId4" Type="http://schemas.openxmlformats.org/officeDocument/2006/relationships/image" Target="../media/image18.png"/></Relationships>
</file>

<file path=ppt/slides/_rels/slide30.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image" Target="../media/image60.jpe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image" Target="../media/image63.png"/><Relationship Id="rId2" Type="http://schemas.openxmlformats.org/officeDocument/2006/relationships/image" Target="../media/image62.jpeg"/><Relationship Id="rId1" Type="http://schemas.openxmlformats.org/officeDocument/2006/relationships/slideLayout" Target="../slideLayouts/slideLayout9.xml"/></Relationships>
</file>

<file path=ppt/slides/_rels/slide32.xml.rels><?xml version="1.0" encoding="UTF-8" standalone="yes"?>
<Relationships xmlns="http://schemas.openxmlformats.org/package/2006/relationships"><Relationship Id="rId8" Type="http://schemas.openxmlformats.org/officeDocument/2006/relationships/image" Target="../media/image65.jpeg"/><Relationship Id="rId3" Type="http://schemas.openxmlformats.org/officeDocument/2006/relationships/diagramLayout" Target="../diagrams/layout4.xml"/><Relationship Id="rId7" Type="http://schemas.openxmlformats.org/officeDocument/2006/relationships/image" Target="../media/image64.jpeg"/><Relationship Id="rId2" Type="http://schemas.openxmlformats.org/officeDocument/2006/relationships/diagramData" Target="../diagrams/data4.xml"/><Relationship Id="rId1" Type="http://schemas.openxmlformats.org/officeDocument/2006/relationships/slideLayout" Target="../slideLayouts/slideLayout10.xml"/><Relationship Id="rId6" Type="http://schemas.microsoft.com/office/2007/relationships/diagramDrawing" Target="../diagrams/drawing4.xml"/><Relationship Id="rId11" Type="http://schemas.openxmlformats.org/officeDocument/2006/relationships/image" Target="../media/image68.jpeg"/><Relationship Id="rId5" Type="http://schemas.openxmlformats.org/officeDocument/2006/relationships/diagramColors" Target="../diagrams/colors4.xml"/><Relationship Id="rId10" Type="http://schemas.openxmlformats.org/officeDocument/2006/relationships/image" Target="../media/image67.png"/><Relationship Id="rId4" Type="http://schemas.openxmlformats.org/officeDocument/2006/relationships/diagramQuickStyle" Target="../diagrams/quickStyle4.xml"/><Relationship Id="rId9" Type="http://schemas.openxmlformats.org/officeDocument/2006/relationships/image" Target="../media/image66.jpeg"/></Relationships>
</file>

<file path=ppt/slides/_rels/slide33.xml.rels><?xml version="1.0" encoding="UTF-8" standalone="yes"?>
<Relationships xmlns="http://schemas.openxmlformats.org/package/2006/relationships"><Relationship Id="rId3" Type="http://schemas.openxmlformats.org/officeDocument/2006/relationships/image" Target="../media/image70.jpeg"/><Relationship Id="rId2" Type="http://schemas.openxmlformats.org/officeDocument/2006/relationships/image" Target="../media/image69.jpeg"/><Relationship Id="rId1" Type="http://schemas.openxmlformats.org/officeDocument/2006/relationships/slideLayout" Target="../slideLayouts/slideLayout10.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35.xml.rels><?xml version="1.0" encoding="UTF-8" standalone="yes"?>
<Relationships xmlns="http://schemas.openxmlformats.org/package/2006/relationships"><Relationship Id="rId2" Type="http://schemas.openxmlformats.org/officeDocument/2006/relationships/image" Target="../media/image71.jpeg"/><Relationship Id="rId1" Type="http://schemas.openxmlformats.org/officeDocument/2006/relationships/slideLayout" Target="../slideLayouts/slideLayout17.xml"/></Relationships>
</file>

<file path=ppt/slides/_rels/slide36.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28.png"/><Relationship Id="rId1" Type="http://schemas.openxmlformats.org/officeDocument/2006/relationships/slideLayout" Target="../slideLayouts/slideLayout7.xml"/><Relationship Id="rId4" Type="http://schemas.openxmlformats.org/officeDocument/2006/relationships/image" Target="../media/image72.png"/></Relationships>
</file>

<file path=ppt/slides/_rels/slide37.xml.rels><?xml version="1.0" encoding="UTF-8" standalone="yes"?>
<Relationships xmlns="http://schemas.openxmlformats.org/package/2006/relationships"><Relationship Id="rId2" Type="http://schemas.openxmlformats.org/officeDocument/2006/relationships/image" Target="../media/image73.jpeg"/><Relationship Id="rId1" Type="http://schemas.openxmlformats.org/officeDocument/2006/relationships/slideLayout" Target="../slideLayouts/slideLayout14.xml"/></Relationships>
</file>

<file path=ppt/slides/_rels/slide38.xml.rels><?xml version="1.0" encoding="UTF-8" standalone="yes"?>
<Relationships xmlns="http://schemas.openxmlformats.org/package/2006/relationships"><Relationship Id="rId2" Type="http://schemas.openxmlformats.org/officeDocument/2006/relationships/image" Target="../media/image74.jpg"/><Relationship Id="rId1" Type="http://schemas.openxmlformats.org/officeDocument/2006/relationships/slideLayout" Target="../slideLayouts/slideLayout10.xml"/></Relationships>
</file>

<file path=ppt/slides/_rels/slide39.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image" Target="../media/image75.jpeg"/><Relationship Id="rId1" Type="http://schemas.openxmlformats.org/officeDocument/2006/relationships/slideLayout" Target="../slideLayouts/slideLayout17.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4.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jpeg"/><Relationship Id="rId1" Type="http://schemas.openxmlformats.org/officeDocument/2006/relationships/slideLayout" Target="../slideLayouts/slideLayout3.xml"/><Relationship Id="rId5" Type="http://schemas.openxmlformats.org/officeDocument/2006/relationships/image" Target="../media/image24.jpeg"/><Relationship Id="rId4" Type="http://schemas.openxmlformats.org/officeDocument/2006/relationships/image" Target="../media/image23.jpeg"/></Relationships>
</file>

<file path=ppt/slides/_rels/slide40.xml.rels><?xml version="1.0" encoding="UTF-8" standalone="yes"?>
<Relationships xmlns="http://schemas.openxmlformats.org/package/2006/relationships"><Relationship Id="rId3" Type="http://schemas.openxmlformats.org/officeDocument/2006/relationships/image" Target="../media/image63.png"/><Relationship Id="rId2" Type="http://schemas.openxmlformats.org/officeDocument/2006/relationships/image" Target="../media/image79.jpeg"/><Relationship Id="rId1" Type="http://schemas.openxmlformats.org/officeDocument/2006/relationships/slideLayout" Target="../slideLayouts/slideLayout8.xml"/></Relationships>
</file>

<file path=ppt/slides/_rels/slide41.xml.rels><?xml version="1.0" encoding="UTF-8" standalone="yes"?>
<Relationships xmlns="http://schemas.openxmlformats.org/package/2006/relationships"><Relationship Id="rId3" Type="http://schemas.openxmlformats.org/officeDocument/2006/relationships/image" Target="../media/image81.jpeg"/><Relationship Id="rId2" Type="http://schemas.openxmlformats.org/officeDocument/2006/relationships/image" Target="../media/image80.jpeg"/><Relationship Id="rId1" Type="http://schemas.openxmlformats.org/officeDocument/2006/relationships/slideLayout" Target="../slideLayouts/slideLayout10.xml"/></Relationships>
</file>

<file path=ppt/slides/_rels/slide42.xml.rels><?xml version="1.0" encoding="UTF-8" standalone="yes"?>
<Relationships xmlns="http://schemas.openxmlformats.org/package/2006/relationships"><Relationship Id="rId3" Type="http://schemas.openxmlformats.org/officeDocument/2006/relationships/image" Target="../media/image83.jpeg"/><Relationship Id="rId2" Type="http://schemas.openxmlformats.org/officeDocument/2006/relationships/image" Target="../media/image82.png"/><Relationship Id="rId1" Type="http://schemas.openxmlformats.org/officeDocument/2006/relationships/slideLayout" Target="../slideLayouts/slideLayout14.xml"/></Relationships>
</file>

<file path=ppt/slides/_rels/slide43.xml.rels><?xml version="1.0" encoding="UTF-8" standalone="yes"?>
<Relationships xmlns="http://schemas.openxmlformats.org/package/2006/relationships"><Relationship Id="rId8" Type="http://schemas.openxmlformats.org/officeDocument/2006/relationships/image" Target="../media/image85.jpeg"/><Relationship Id="rId3" Type="http://schemas.openxmlformats.org/officeDocument/2006/relationships/diagramLayout" Target="../diagrams/layout6.xml"/><Relationship Id="rId7" Type="http://schemas.openxmlformats.org/officeDocument/2006/relationships/image" Target="../media/image84.jpeg"/><Relationship Id="rId2" Type="http://schemas.openxmlformats.org/officeDocument/2006/relationships/diagramData" Target="../diagrams/data6.xml"/><Relationship Id="rId1" Type="http://schemas.openxmlformats.org/officeDocument/2006/relationships/slideLayout" Target="../slideLayouts/slideLayout10.xml"/><Relationship Id="rId6" Type="http://schemas.microsoft.com/office/2007/relationships/diagramDrawing" Target="../diagrams/drawing6.xml"/><Relationship Id="rId11" Type="http://schemas.openxmlformats.org/officeDocument/2006/relationships/image" Target="../media/image88.jpeg"/><Relationship Id="rId5" Type="http://schemas.openxmlformats.org/officeDocument/2006/relationships/diagramColors" Target="../diagrams/colors6.xml"/><Relationship Id="rId10" Type="http://schemas.openxmlformats.org/officeDocument/2006/relationships/image" Target="../media/image87.jpeg"/><Relationship Id="rId4" Type="http://schemas.openxmlformats.org/officeDocument/2006/relationships/diagramQuickStyle" Target="../diagrams/quickStyle6.xml"/><Relationship Id="rId9" Type="http://schemas.openxmlformats.org/officeDocument/2006/relationships/image" Target="../media/image86.jpeg"/></Relationships>
</file>

<file path=ppt/slides/_rels/slide44.xml.rels><?xml version="1.0" encoding="UTF-8" standalone="yes"?>
<Relationships xmlns="http://schemas.openxmlformats.org/package/2006/relationships"><Relationship Id="rId3" Type="http://schemas.openxmlformats.org/officeDocument/2006/relationships/image" Target="../media/image90.png"/><Relationship Id="rId2" Type="http://schemas.openxmlformats.org/officeDocument/2006/relationships/image" Target="../media/image89.jpeg"/><Relationship Id="rId1" Type="http://schemas.openxmlformats.org/officeDocument/2006/relationships/slideLayout" Target="../slideLayouts/slideLayout8.xml"/></Relationships>
</file>

<file path=ppt/slides/_rels/slide45.xml.rels><?xml version="1.0" encoding="UTF-8" standalone="yes"?>
<Relationships xmlns="http://schemas.openxmlformats.org/package/2006/relationships"><Relationship Id="rId8" Type="http://schemas.openxmlformats.org/officeDocument/2006/relationships/hyperlink" Target="https://galwayclimatefestival.ie/" TargetMode="External"/><Relationship Id="rId3" Type="http://schemas.openxmlformats.org/officeDocument/2006/relationships/diagramLayout" Target="../diagrams/layout7.xml"/><Relationship Id="rId7" Type="http://schemas.openxmlformats.org/officeDocument/2006/relationships/image" Target="../media/image91.jpg"/><Relationship Id="rId2" Type="http://schemas.openxmlformats.org/officeDocument/2006/relationships/diagramData" Target="../diagrams/data7.xml"/><Relationship Id="rId1" Type="http://schemas.openxmlformats.org/officeDocument/2006/relationships/slideLayout" Target="../slideLayouts/slideLayout17.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46.xml.rels><?xml version="1.0" encoding="UTF-8" standalone="yes"?>
<Relationships xmlns="http://schemas.openxmlformats.org/package/2006/relationships"><Relationship Id="rId8" Type="http://schemas.openxmlformats.org/officeDocument/2006/relationships/image" Target="../media/image93.png"/><Relationship Id="rId3" Type="http://schemas.openxmlformats.org/officeDocument/2006/relationships/diagramData" Target="../diagrams/data8.xml"/><Relationship Id="rId7" Type="http://schemas.microsoft.com/office/2007/relationships/diagramDrawing" Target="../diagrams/drawing8.xml"/><Relationship Id="rId2" Type="http://schemas.openxmlformats.org/officeDocument/2006/relationships/image" Target="../media/image92.jpeg"/><Relationship Id="rId1" Type="http://schemas.openxmlformats.org/officeDocument/2006/relationships/slideLayout" Target="../slideLayouts/slideLayout17.xml"/><Relationship Id="rId6" Type="http://schemas.openxmlformats.org/officeDocument/2006/relationships/diagramColors" Target="../diagrams/colors8.xml"/><Relationship Id="rId5" Type="http://schemas.openxmlformats.org/officeDocument/2006/relationships/diagramQuickStyle" Target="../diagrams/quickStyle8.xml"/><Relationship Id="rId4" Type="http://schemas.openxmlformats.org/officeDocument/2006/relationships/diagramLayout" Target="../diagrams/layout8.xml"/><Relationship Id="rId9" Type="http://schemas.openxmlformats.org/officeDocument/2006/relationships/hyperlink" Target="https://junkkouture.com/" TargetMode="External"/></Relationships>
</file>

<file path=ppt/slides/_rels/slide47.xml.rels><?xml version="1.0" encoding="UTF-8" standalone="yes"?>
<Relationships xmlns="http://schemas.openxmlformats.org/package/2006/relationships"><Relationship Id="rId3" Type="http://schemas.openxmlformats.org/officeDocument/2006/relationships/image" Target="../media/image95.png"/><Relationship Id="rId2" Type="http://schemas.openxmlformats.org/officeDocument/2006/relationships/image" Target="../media/image94.jpeg"/><Relationship Id="rId1" Type="http://schemas.openxmlformats.org/officeDocument/2006/relationships/slideLayout" Target="../slideLayouts/slideLayout9.xml"/></Relationships>
</file>

<file path=ppt/slides/_rels/slide48.xml.rels><?xml version="1.0" encoding="UTF-8" standalone="yes"?>
<Relationships xmlns="http://schemas.openxmlformats.org/package/2006/relationships"><Relationship Id="rId2" Type="http://schemas.openxmlformats.org/officeDocument/2006/relationships/image" Target="../media/image96.jpeg"/><Relationship Id="rId1" Type="http://schemas.openxmlformats.org/officeDocument/2006/relationships/slideLayout" Target="../slideLayouts/slideLayout13.xml"/></Relationships>
</file>

<file path=ppt/slides/_rels/slide49.xml.rels><?xml version="1.0" encoding="UTF-8" standalone="yes"?>
<Relationships xmlns="http://schemas.openxmlformats.org/package/2006/relationships"><Relationship Id="rId8" Type="http://schemas.openxmlformats.org/officeDocument/2006/relationships/image" Target="../media/image101.png"/><Relationship Id="rId3" Type="http://schemas.openxmlformats.org/officeDocument/2006/relationships/diagramLayout" Target="../diagrams/layout9.xml"/><Relationship Id="rId7" Type="http://schemas.openxmlformats.org/officeDocument/2006/relationships/image" Target="../media/image100.png"/><Relationship Id="rId2" Type="http://schemas.openxmlformats.org/officeDocument/2006/relationships/diagramData" Target="../diagrams/data9.xml"/><Relationship Id="rId1" Type="http://schemas.openxmlformats.org/officeDocument/2006/relationships/slideLayout" Target="../slideLayouts/slideLayout14.xml"/><Relationship Id="rId6" Type="http://schemas.microsoft.com/office/2007/relationships/diagramDrawing" Target="../diagrams/drawing9.xml"/><Relationship Id="rId5" Type="http://schemas.openxmlformats.org/officeDocument/2006/relationships/diagramColors" Target="../diagrams/colors9.xml"/><Relationship Id="rId10" Type="http://schemas.openxmlformats.org/officeDocument/2006/relationships/image" Target="../media/image103.jpeg"/><Relationship Id="rId4" Type="http://schemas.openxmlformats.org/officeDocument/2006/relationships/diagramQuickStyle" Target="../diagrams/quickStyle9.xml"/><Relationship Id="rId9" Type="http://schemas.openxmlformats.org/officeDocument/2006/relationships/image" Target="../media/image102.png"/></Relationships>
</file>

<file path=ppt/slides/_rels/slide5.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5.xml"/></Relationships>
</file>

<file path=ppt/slides/_rels/slide50.xml.rels><?xml version="1.0" encoding="UTF-8" standalone="yes"?>
<Relationships xmlns="http://schemas.openxmlformats.org/package/2006/relationships"><Relationship Id="rId3" Type="http://schemas.openxmlformats.org/officeDocument/2006/relationships/image" Target="../media/image104.svg"/><Relationship Id="rId2" Type="http://schemas.openxmlformats.org/officeDocument/2006/relationships/image" Target="../media/image5.png"/><Relationship Id="rId1" Type="http://schemas.openxmlformats.org/officeDocument/2006/relationships/slideLayout" Target="../slideLayouts/slideLayout18.xml"/></Relationships>
</file>

<file path=ppt/slides/_rels/slide6.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jpeg"/><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28.png"/><Relationship Id="rId1" Type="http://schemas.openxmlformats.org/officeDocument/2006/relationships/slideLayout" Target="../slideLayouts/slideLayout7.xml"/><Relationship Id="rId4" Type="http://schemas.openxmlformats.org/officeDocument/2006/relationships/image" Target="../media/image30.svg"/></Relationships>
</file>

<file path=ppt/slides/_rels/slide8.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31.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32.sv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EFCB9B2A-CF41-A6DB-7204-A51510D2D895}"/>
              </a:ext>
            </a:extLst>
          </p:cNvPr>
          <p:cNvSpPr>
            <a:spLocks noGrp="1"/>
          </p:cNvSpPr>
          <p:nvPr>
            <p:ph type="body" sz="quarter" idx="4294967295"/>
          </p:nvPr>
        </p:nvSpPr>
        <p:spPr>
          <a:xfrm>
            <a:off x="6932640" y="5477479"/>
            <a:ext cx="4862945" cy="679345"/>
          </a:xfrm>
          <a:prstGeom prst="rect">
            <a:avLst/>
          </a:prstGeom>
        </p:spPr>
        <p:txBody>
          <a:bodyPr/>
          <a:lstStyle/>
          <a:p>
            <a:pPr marL="0" indent="0" algn="r">
              <a:buNone/>
            </a:pPr>
            <a:r>
              <a:rPr lang="en-US" sz="3200" kern="1200" dirty="0">
                <a:solidFill>
                  <a:srgbClr val="FFFFFF"/>
                </a:solidFill>
                <a:effectLst/>
                <a:latin typeface="Calibri" panose="020F0502020204030204" pitchFamily="34" charset="0"/>
                <a:ea typeface="Calibri" panose="020F0502020204030204" pitchFamily="34" charset="0"/>
                <a:cs typeface="Times New Roman" panose="02020603050405020304" pitchFamily="18" charset="0"/>
              </a:rPr>
              <a:t>www.planet-pulse.eu</a:t>
            </a:r>
            <a:endParaRPr lang="en-IE" sz="12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7" name="Picture Placeholder 8">
            <a:extLst>
              <a:ext uri="{FF2B5EF4-FFF2-40B4-BE49-F238E27FC236}">
                <a16:creationId xmlns:a16="http://schemas.microsoft.com/office/drawing/2014/main" id="{887B69E1-DEAC-43A6-F46E-AAF5C314CAD9}"/>
              </a:ext>
            </a:extLst>
          </p:cNvPr>
          <p:cNvPicPr>
            <a:picLocks noGrp="1" noChangeAspect="1"/>
          </p:cNvPicPr>
          <p:nvPr>
            <p:ph type="pic" sz="quarter" idx="19"/>
          </p:nvPr>
        </p:nvPicPr>
        <p:blipFill>
          <a:blip r:embed="rId2" cstate="email">
            <a:extLst>
              <a:ext uri="{28A0092B-C50C-407E-A947-70E740481C1C}">
                <a14:useLocalDpi xmlns:a14="http://schemas.microsoft.com/office/drawing/2010/main"/>
              </a:ext>
            </a:extLst>
          </a:blip>
          <a:srcRect/>
          <a:stretch/>
        </p:blipFill>
        <p:spPr>
          <a:xfrm>
            <a:off x="6084916" y="337875"/>
            <a:ext cx="6107084" cy="4609194"/>
          </a:xfrm>
        </p:spPr>
      </p:pic>
      <p:sp>
        <p:nvSpPr>
          <p:cNvPr id="9" name="Rectangle 8">
            <a:extLst>
              <a:ext uri="{FF2B5EF4-FFF2-40B4-BE49-F238E27FC236}">
                <a16:creationId xmlns:a16="http://schemas.microsoft.com/office/drawing/2014/main" id="{3D5FF687-F8E4-68BB-6B59-512672391B7F}"/>
              </a:ext>
            </a:extLst>
          </p:cNvPr>
          <p:cNvSpPr/>
          <p:nvPr/>
        </p:nvSpPr>
        <p:spPr>
          <a:xfrm>
            <a:off x="8728364" y="1224940"/>
            <a:ext cx="3463636" cy="3730070"/>
          </a:xfrm>
          <a:prstGeom prst="rect">
            <a:avLst/>
          </a:prstGeom>
          <a:blipFill>
            <a:blip r:embed="rId3" cstate="email">
              <a:alphaModFix amt="73000"/>
              <a:extLst>
                <a:ext uri="{28A0092B-C50C-407E-A947-70E740481C1C}">
                  <a14:useLocalDpi xmlns:a14="http://schemas.microsoft.com/office/drawing/2010/main"/>
                </a:ext>
              </a:extLst>
            </a:blip>
            <a:srcRect/>
            <a:stretch>
              <a:fillRect l="15691" t="30672"/>
            </a:stretch>
          </a:bli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Rounded Corners 11">
            <a:extLst>
              <a:ext uri="{FF2B5EF4-FFF2-40B4-BE49-F238E27FC236}">
                <a16:creationId xmlns:a16="http://schemas.microsoft.com/office/drawing/2014/main" id="{006D543B-908E-6CBC-E635-5AAF93F49CCA}"/>
              </a:ext>
            </a:extLst>
          </p:cNvPr>
          <p:cNvSpPr/>
          <p:nvPr/>
        </p:nvSpPr>
        <p:spPr>
          <a:xfrm>
            <a:off x="-83127" y="3017379"/>
            <a:ext cx="6051665" cy="1881010"/>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29" dirty="0">
              <a:latin typeface="Montserrat" panose="00000500000000000000" pitchFamily="50" charset="0"/>
            </a:endParaRPr>
          </a:p>
        </p:txBody>
      </p:sp>
      <p:sp>
        <p:nvSpPr>
          <p:cNvPr id="15" name="TextBox 14">
            <a:extLst>
              <a:ext uri="{FF2B5EF4-FFF2-40B4-BE49-F238E27FC236}">
                <a16:creationId xmlns:a16="http://schemas.microsoft.com/office/drawing/2014/main" id="{76EEF830-429F-3DFD-8F98-CA3B52666894}"/>
              </a:ext>
            </a:extLst>
          </p:cNvPr>
          <p:cNvSpPr txBox="1"/>
          <p:nvPr/>
        </p:nvSpPr>
        <p:spPr>
          <a:xfrm>
            <a:off x="-86424" y="3227116"/>
            <a:ext cx="6040702" cy="1446550"/>
          </a:xfrm>
          <a:prstGeom prst="rect">
            <a:avLst/>
          </a:prstGeom>
          <a:noFill/>
        </p:spPr>
        <p:txBody>
          <a:bodyPr wrap="square" lIns="91440" tIns="45720" rIns="91440" bIns="45720" rtlCol="0" anchor="t">
            <a:spAutoFit/>
          </a:bodyPr>
          <a:lstStyle/>
          <a:p>
            <a:pPr algn="ctr"/>
            <a:r>
              <a:rPr lang="en-US" sz="4000" b="1" spc="324" dirty="0">
                <a:solidFill>
                  <a:srgbClr val="5398A2"/>
                </a:solidFill>
                <a:latin typeface="Calibri"/>
                <a:ea typeface="Calibri"/>
                <a:cs typeface="Calibri"/>
              </a:rPr>
              <a:t>MODUL 4</a:t>
            </a:r>
            <a:endParaRPr lang="en-US" sz="4000" dirty="0"/>
          </a:p>
          <a:p>
            <a:pPr algn="ctr"/>
            <a:r>
              <a:rPr lang="en-US" sz="4800" b="1" spc="324" dirty="0">
                <a:solidFill>
                  <a:srgbClr val="5398A2"/>
                </a:solidFill>
                <a:latin typeface="Calibri"/>
                <a:ea typeface="Calibri"/>
                <a:cs typeface="Calibri"/>
              </a:rPr>
              <a:t>«SAMFUNN»</a:t>
            </a:r>
            <a:endParaRPr lang="en-US" sz="4800" b="1" spc="324" dirty="0">
              <a:solidFill>
                <a:srgbClr val="5398A2"/>
              </a:solidFill>
              <a:effectLst>
                <a:outerShdw blurRad="60007" dist="200025" dir="15000000" sy="30000" kx="-1800000" algn="bl" rotWithShape="0">
                  <a:prstClr val="black">
                    <a:alpha val="32000"/>
                  </a:prstClr>
                </a:outerShdw>
              </a:effectLst>
              <a:ea typeface="Calibri"/>
              <a:cs typeface="Calibri"/>
            </a:endParaRPr>
          </a:p>
        </p:txBody>
      </p:sp>
    </p:spTree>
    <p:extLst>
      <p:ext uri="{BB962C8B-B14F-4D97-AF65-F5344CB8AC3E}">
        <p14:creationId xmlns:p14="http://schemas.microsoft.com/office/powerpoint/2010/main" val="225416433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accent4">
            <a:lumMod val="20000"/>
            <a:lumOff val="80000"/>
          </a:schemeClr>
        </a:solidFill>
        <a:effectLst/>
      </p:bgPr>
    </p:bg>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72C2221A-D11C-F049-4BE8-7693558EE84B}"/>
              </a:ext>
            </a:extLst>
          </p:cNvPr>
          <p:cNvSpPr>
            <a:spLocks noGrp="1"/>
          </p:cNvSpPr>
          <p:nvPr>
            <p:ph type="body" sz="quarter" idx="19"/>
          </p:nvPr>
        </p:nvSpPr>
        <p:spPr>
          <a:xfrm>
            <a:off x="204671" y="284235"/>
            <a:ext cx="3524320" cy="2006880"/>
          </a:xfrm>
        </p:spPr>
        <p:txBody>
          <a:bodyPr lIns="91440" tIns="45720" rIns="91440" bIns="45720" anchor="t">
            <a:noAutofit/>
          </a:bodyPr>
          <a:lstStyle/>
          <a:p>
            <a:pPr algn="ctr">
              <a:lnSpc>
                <a:spcPct val="150000"/>
              </a:lnSpc>
            </a:pPr>
            <a:r>
              <a:rPr lang="en-IE" sz="3600" dirty="0">
                <a:solidFill>
                  <a:schemeClr val="tx1"/>
                </a:solidFill>
                <a:latin typeface="Britannic Bold"/>
                <a:ea typeface="Calibri"/>
                <a:cs typeface="Calibri"/>
              </a:rPr>
              <a:t>2</a:t>
            </a:r>
            <a:br>
              <a:rPr lang="en-IE" sz="3600" dirty="0">
                <a:solidFill>
                  <a:schemeClr val="tx1"/>
                </a:solidFill>
                <a:latin typeface="Britannic Bold"/>
                <a:ea typeface="Calibri"/>
                <a:cs typeface="Calibri"/>
              </a:rPr>
            </a:br>
            <a:r>
              <a:rPr lang="en-IE" sz="2800" dirty="0">
                <a:solidFill>
                  <a:srgbClr val="FFFFFF"/>
                </a:solidFill>
                <a:latin typeface="Calibri"/>
                <a:ea typeface="Calibri"/>
                <a:cs typeface="Calibri"/>
              </a:rPr>
              <a:t>Forståelse</a:t>
            </a:r>
            <a:r>
              <a:rPr lang="en-IE" sz="2800" dirty="0">
                <a:latin typeface="Calibri"/>
                <a:ea typeface="Calibri"/>
                <a:cs typeface="Calibri"/>
              </a:rPr>
              <a:t> </a:t>
            </a:r>
            <a:endParaRPr lang="en-US" sz="2800" b="0" dirty="0">
              <a:solidFill>
                <a:srgbClr val="000000"/>
              </a:solidFill>
              <a:latin typeface="Calibri"/>
              <a:ea typeface="Calibri"/>
              <a:cs typeface="Calibri"/>
            </a:endParaRPr>
          </a:p>
          <a:p>
            <a:pPr algn="ctr"/>
            <a:r>
              <a:rPr lang="en-IE" sz="2800" dirty="0">
                <a:latin typeface="Calibri"/>
                <a:ea typeface="Calibri"/>
                <a:cs typeface="Calibri"/>
              </a:rPr>
              <a:t>den emosjonelle virkningen av klimaendringene på lokalsamfunn:</a:t>
            </a:r>
            <a:endParaRPr lang="en-US" sz="2800" b="0">
              <a:solidFill>
                <a:srgbClr val="000000"/>
              </a:solidFill>
              <a:latin typeface="Calibri"/>
              <a:ea typeface="Calibri"/>
              <a:cs typeface="Calibri"/>
            </a:endParaRPr>
          </a:p>
        </p:txBody>
      </p:sp>
      <p:pic>
        <p:nvPicPr>
          <p:cNvPr id="10" name="Picture 9"/>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475082" y="3970663"/>
            <a:ext cx="5255207" cy="5255207"/>
          </a:xfrm>
          <a:prstGeom prst="rect">
            <a:avLst/>
          </a:prstGeom>
        </p:spPr>
      </p:pic>
      <p:sp>
        <p:nvSpPr>
          <p:cNvPr id="18" name="TextBox 17">
            <a:extLst>
              <a:ext uri="{FF2B5EF4-FFF2-40B4-BE49-F238E27FC236}">
                <a16:creationId xmlns:a16="http://schemas.microsoft.com/office/drawing/2014/main" id="{FCF76761-688F-F93F-23FD-9EF0237A4CFD}"/>
              </a:ext>
            </a:extLst>
          </p:cNvPr>
          <p:cNvSpPr txBox="1"/>
          <p:nvPr/>
        </p:nvSpPr>
        <p:spPr>
          <a:xfrm>
            <a:off x="4613279" y="648506"/>
            <a:ext cx="6947766" cy="563231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dirty="0">
                <a:ea typeface="+mn-lt"/>
                <a:cs typeface="+mn-lt"/>
              </a:rPr>
              <a:t>De </a:t>
            </a:r>
            <a:r>
              <a:rPr lang="en-GB" b="1" dirty="0">
                <a:ea typeface="+mn-lt"/>
                <a:cs typeface="+mn-lt"/>
              </a:rPr>
              <a:t>følelsesmessige konsekvensene av klimaendringene strekker seg langt utover de umiddelbare ettervirkningene av ekstreme værhendelser. </a:t>
            </a:r>
            <a:endParaRPr lang="en-US" b="1">
              <a:ea typeface="+mn-lt"/>
              <a:cs typeface="+mn-lt"/>
            </a:endParaRPr>
          </a:p>
          <a:p>
            <a:endParaRPr lang="en-GB" b="1" dirty="0">
              <a:ea typeface="+mn-lt"/>
              <a:cs typeface="+mn-lt"/>
            </a:endParaRPr>
          </a:p>
          <a:p>
            <a:r>
              <a:rPr lang="en-GB" dirty="0">
                <a:ea typeface="+mn-lt"/>
                <a:cs typeface="+mn-lt"/>
              </a:rPr>
              <a:t>Mens en flom eller skogbrann kan forårsake akutt traume, er de langsommere konsekvensene, for eksempel;</a:t>
            </a:r>
            <a:endParaRPr lang="en-US" dirty="0">
              <a:ea typeface="+mn-lt"/>
              <a:cs typeface="+mn-lt"/>
            </a:endParaRPr>
          </a:p>
          <a:p>
            <a:pPr marL="285750" indent="-285750">
              <a:buFont typeface="Calibri"/>
              <a:buChar char="-"/>
            </a:pPr>
            <a:r>
              <a:rPr lang="en-GB" dirty="0">
                <a:ea typeface="+mn-lt"/>
                <a:cs typeface="+mn-lt"/>
              </a:rPr>
              <a:t>Endrede årstider</a:t>
            </a:r>
            <a:endParaRPr lang="en-US" dirty="0">
              <a:ea typeface="+mn-lt"/>
              <a:cs typeface="+mn-lt"/>
            </a:endParaRPr>
          </a:p>
          <a:p>
            <a:pPr marL="285750" indent="-285750">
              <a:buFont typeface="Calibri"/>
              <a:buChar char="-"/>
            </a:pPr>
            <a:r>
              <a:rPr lang="en-GB" dirty="0">
                <a:ea typeface="+mn-lt"/>
                <a:cs typeface="+mn-lt"/>
              </a:rPr>
              <a:t>Arter som forsvinner</a:t>
            </a:r>
            <a:endParaRPr lang="en-US" dirty="0">
              <a:ea typeface="+mn-lt"/>
              <a:cs typeface="+mn-lt"/>
            </a:endParaRPr>
          </a:p>
          <a:p>
            <a:pPr marL="285750" indent="-285750">
              <a:buFont typeface="Calibri"/>
              <a:buChar char="-"/>
            </a:pPr>
            <a:r>
              <a:rPr lang="en-GB" dirty="0">
                <a:ea typeface="+mn-lt"/>
                <a:cs typeface="+mn-lt"/>
              </a:rPr>
              <a:t>Eller den snikende trusselen om havnivåstigning </a:t>
            </a:r>
            <a:endParaRPr lang="en-US" dirty="0">
              <a:ea typeface="+mn-lt"/>
              <a:cs typeface="+mn-lt"/>
            </a:endParaRPr>
          </a:p>
          <a:p>
            <a:r>
              <a:rPr lang="en-GB" dirty="0">
                <a:ea typeface="+mn-lt"/>
                <a:cs typeface="+mn-lt"/>
              </a:rPr>
              <a:t>kan skape en kronisk understrøm av angst. </a:t>
            </a:r>
            <a:endParaRPr lang="en-US">
              <a:ea typeface="+mn-lt"/>
              <a:cs typeface="+mn-lt"/>
            </a:endParaRPr>
          </a:p>
          <a:p>
            <a:endParaRPr lang="en-GB" dirty="0">
              <a:ea typeface="+mn-lt"/>
              <a:cs typeface="+mn-lt"/>
            </a:endParaRPr>
          </a:p>
          <a:p>
            <a:r>
              <a:rPr lang="en-GB" dirty="0">
                <a:ea typeface="+mn-lt"/>
                <a:cs typeface="+mn-lt"/>
              </a:rPr>
              <a:t>Denne vedvarende usikkerheten kan tynge hele samfunn, særlig de som har sitt levebrød eller sine kulturelle tradisjoner tett knyttet til miljøet. </a:t>
            </a:r>
            <a:endParaRPr lang="en-US" dirty="0">
              <a:ea typeface="+mn-lt"/>
              <a:cs typeface="+mn-lt"/>
            </a:endParaRPr>
          </a:p>
          <a:p>
            <a:r>
              <a:rPr lang="en-GB" dirty="0">
                <a:ea typeface="+mn-lt"/>
                <a:cs typeface="+mn-lt"/>
              </a:rPr>
              <a:t>For urfolk, små øynasjoner eller landlige jordbrukssamfunn er klimaendringene ikke en abstrakt trussel, men en realitet som utspiller seg. </a:t>
            </a:r>
            <a:endParaRPr lang="en-US">
              <a:ea typeface="+mn-lt"/>
              <a:cs typeface="+mn-lt"/>
            </a:endParaRPr>
          </a:p>
          <a:p>
            <a:endParaRPr lang="en-GB" dirty="0">
              <a:ea typeface="+mn-lt"/>
              <a:cs typeface="+mn-lt"/>
            </a:endParaRPr>
          </a:p>
          <a:p>
            <a:r>
              <a:rPr lang="en-GB" b="1" dirty="0">
                <a:ea typeface="+mn-lt"/>
                <a:cs typeface="+mn-lt"/>
              </a:rPr>
              <a:t>Å anerkjenne denne kollektive følelsesmessige byrden </a:t>
            </a:r>
            <a:r>
              <a:rPr lang="en-GB" dirty="0">
                <a:ea typeface="+mn-lt"/>
                <a:cs typeface="+mn-lt"/>
              </a:rPr>
              <a:t>er avgjørende for å utvikle ressurser for psykisk helse og strategier for klimakommunikasjon som er kulturelt sensitive, traumeinformerte og langsiktige.</a:t>
            </a:r>
            <a:endParaRPr lang="en-US">
              <a:ea typeface="Calibri"/>
              <a:cs typeface="Calibri"/>
            </a:endParaRPr>
          </a:p>
        </p:txBody>
      </p:sp>
    </p:spTree>
    <p:extLst>
      <p:ext uri="{BB962C8B-B14F-4D97-AF65-F5344CB8AC3E}">
        <p14:creationId xmlns:p14="http://schemas.microsoft.com/office/powerpoint/2010/main" val="323697425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509A9B7-4626-6928-5AA7-DF64BDC2D3C9}"/>
            </a:ext>
          </a:extLst>
        </p:cNvPr>
        <p:cNvGrpSpPr/>
        <p:nvPr/>
      </p:nvGrpSpPr>
      <p:grpSpPr>
        <a:xfrm>
          <a:off x="0" y="0"/>
          <a:ext cx="0" cy="0"/>
          <a:chOff x="0" y="0"/>
          <a:chExt cx="0" cy="0"/>
        </a:xfrm>
      </p:grpSpPr>
      <p:sp>
        <p:nvSpPr>
          <p:cNvPr id="3" name="Text Placeholder 2">
            <a:extLst>
              <a:ext uri="{FF2B5EF4-FFF2-40B4-BE49-F238E27FC236}">
                <a16:creationId xmlns:a16="http://schemas.microsoft.com/office/drawing/2014/main" id="{D7DE6517-10C7-6861-C398-C2A6AA92960D}"/>
              </a:ext>
            </a:extLst>
          </p:cNvPr>
          <p:cNvSpPr>
            <a:spLocks noGrp="1"/>
          </p:cNvSpPr>
          <p:nvPr>
            <p:ph type="body" sz="quarter" idx="13"/>
          </p:nvPr>
        </p:nvSpPr>
        <p:spPr>
          <a:xfrm>
            <a:off x="7389716" y="811849"/>
            <a:ext cx="4802284" cy="2547025"/>
          </a:xfrm>
        </p:spPr>
        <p:txBody>
          <a:bodyPr lIns="91440" tIns="45720" rIns="91440" bIns="45720" anchor="ctr">
            <a:normAutofit/>
          </a:bodyPr>
          <a:lstStyle/>
          <a:p>
            <a:pPr>
              <a:lnSpc>
                <a:spcPct val="150000"/>
              </a:lnSpc>
            </a:pPr>
            <a:r>
              <a:rPr lang="en-IE" sz="3600" b="1" i="0" dirty="0">
                <a:solidFill>
                  <a:schemeClr val="tx1"/>
                </a:solidFill>
                <a:latin typeface="Britannic Bold"/>
                <a:ea typeface="+mn-lt"/>
                <a:cs typeface="+mn-lt"/>
              </a:rPr>
              <a:t>3</a:t>
            </a:r>
            <a:br>
              <a:rPr lang="en-IE" sz="3600" b="1" i="0" dirty="0">
                <a:solidFill>
                  <a:schemeClr val="tx1"/>
                </a:solidFill>
                <a:latin typeface="Britannic Bold"/>
                <a:ea typeface="+mn-lt"/>
                <a:cs typeface="+mn-lt"/>
              </a:rPr>
            </a:br>
            <a:r>
              <a:rPr lang="en-IE" sz="2800" b="1" i="0" dirty="0">
                <a:solidFill>
                  <a:srgbClr val="FFFFFF"/>
                </a:solidFill>
                <a:latin typeface="Calibri"/>
                <a:ea typeface="+mn-lt"/>
                <a:cs typeface="+mn-lt"/>
              </a:rPr>
              <a:t>Styrke </a:t>
            </a:r>
            <a:r>
              <a:rPr lang="en-IE" sz="2800" b="1" i="0" dirty="0">
                <a:ea typeface="+mn-lt"/>
                <a:cs typeface="+mn-lt"/>
              </a:rPr>
              <a:t>enkeltpersoner ved å fremme gruppesolidaritet!</a:t>
            </a:r>
            <a:endParaRPr lang="en-US">
              <a:ea typeface="Calibri" panose="020F0502020204030204"/>
              <a:cs typeface="Calibri" panose="020F0502020204030204"/>
            </a:endParaRPr>
          </a:p>
        </p:txBody>
      </p:sp>
      <p:sp>
        <p:nvSpPr>
          <p:cNvPr id="4" name="TextBox 3">
            <a:extLst>
              <a:ext uri="{FF2B5EF4-FFF2-40B4-BE49-F238E27FC236}">
                <a16:creationId xmlns:a16="http://schemas.microsoft.com/office/drawing/2014/main" id="{47DF855B-6E09-BA70-69C5-D5E83C248A04}"/>
              </a:ext>
            </a:extLst>
          </p:cNvPr>
          <p:cNvSpPr txBox="1"/>
          <p:nvPr/>
        </p:nvSpPr>
        <p:spPr>
          <a:xfrm>
            <a:off x="593452" y="493898"/>
            <a:ext cx="6627506" cy="594008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dirty="0">
                <a:ea typeface="+mn-lt"/>
                <a:cs typeface="+mn-lt"/>
              </a:rPr>
              <a:t>Når mennesker </a:t>
            </a:r>
            <a:r>
              <a:rPr lang="en-GB" b="1" dirty="0">
                <a:ea typeface="+mn-lt"/>
                <a:cs typeface="+mn-lt"/>
              </a:rPr>
              <a:t>forenes under et felles mål</a:t>
            </a:r>
            <a:r>
              <a:rPr lang="en-GB" dirty="0">
                <a:ea typeface="+mn-lt"/>
                <a:cs typeface="+mn-lt"/>
              </a:rPr>
              <a:t>, skjer det ofte en forvandling: </a:t>
            </a:r>
            <a:endParaRPr lang="en-US" b="1" dirty="0">
              <a:ea typeface="+mn-lt"/>
              <a:cs typeface="+mn-lt"/>
            </a:endParaRPr>
          </a:p>
          <a:p>
            <a:pPr algn="ctr"/>
            <a:r>
              <a:rPr lang="en-GB" sz="2800" b="1" dirty="0">
                <a:solidFill>
                  <a:srgbClr val="00B050"/>
                </a:solidFill>
                <a:latin typeface="Britannic Bold"/>
                <a:ea typeface="+mn-lt"/>
                <a:cs typeface="+mn-lt"/>
              </a:rPr>
              <a:t>Frykt blir drivkraft</a:t>
            </a:r>
            <a:endParaRPr lang="en-US" sz="2800" b="1">
              <a:solidFill>
                <a:srgbClr val="00B050"/>
              </a:solidFill>
              <a:latin typeface="Britannic Bold"/>
              <a:ea typeface="+mn-lt"/>
              <a:cs typeface="+mn-lt"/>
            </a:endParaRPr>
          </a:p>
          <a:p>
            <a:pPr algn="ctr"/>
            <a:r>
              <a:rPr lang="en-GB" sz="2800" b="1" dirty="0">
                <a:solidFill>
                  <a:srgbClr val="00B050"/>
                </a:solidFill>
                <a:latin typeface="Britannic Bold"/>
                <a:ea typeface="+mn-lt"/>
                <a:cs typeface="+mn-lt"/>
              </a:rPr>
              <a:t>Fortvilelse blir til besluttsomhet. </a:t>
            </a:r>
            <a:endParaRPr lang="en-US" sz="2800" b="1">
              <a:solidFill>
                <a:srgbClr val="00B050"/>
              </a:solidFill>
              <a:latin typeface="Britannic Bold"/>
              <a:ea typeface="+mn-lt"/>
              <a:cs typeface="+mn-lt"/>
            </a:endParaRPr>
          </a:p>
          <a:p>
            <a:endParaRPr lang="en-GB" dirty="0">
              <a:solidFill>
                <a:srgbClr val="00B050"/>
              </a:solidFill>
              <a:ea typeface="+mn-lt"/>
              <a:cs typeface="+mn-lt"/>
            </a:endParaRPr>
          </a:p>
          <a:p>
            <a:pPr algn="ctr"/>
            <a:r>
              <a:rPr lang="en-GB" dirty="0">
                <a:ea typeface="+mn-lt"/>
                <a:cs typeface="+mn-lt"/>
              </a:rPr>
              <a:t>Solidaritet gir ikke bare trøst, den skaper fremdrift. </a:t>
            </a:r>
            <a:endParaRPr lang="en-US" b="1">
              <a:ea typeface="+mn-lt"/>
              <a:cs typeface="+mn-lt"/>
            </a:endParaRPr>
          </a:p>
          <a:p>
            <a:endParaRPr lang="en-GB" dirty="0">
              <a:ea typeface="+mn-lt"/>
              <a:cs typeface="+mn-lt"/>
            </a:endParaRPr>
          </a:p>
          <a:p>
            <a:endParaRPr lang="en-GB" dirty="0">
              <a:ea typeface="+mn-lt"/>
              <a:cs typeface="+mn-lt"/>
            </a:endParaRPr>
          </a:p>
          <a:p>
            <a:r>
              <a:rPr lang="en-GB" dirty="0">
                <a:ea typeface="+mn-lt"/>
                <a:cs typeface="+mn-lt"/>
              </a:rPr>
              <a:t>I klimahandling betyr dette at enkeltpersoner som kanskje føler seg maktesløse på egen hånd, </a:t>
            </a:r>
            <a:r>
              <a:rPr lang="en-GB" b="1" dirty="0">
                <a:ea typeface="+mn-lt"/>
                <a:cs typeface="+mn-lt"/>
              </a:rPr>
              <a:t>kan bli energiske bidragsytere når de er en del av en gruppe. </a:t>
            </a:r>
            <a:endParaRPr lang="en-US" b="1" dirty="0">
              <a:ea typeface="+mn-lt"/>
              <a:cs typeface="+mn-lt"/>
            </a:endParaRPr>
          </a:p>
          <a:p>
            <a:endParaRPr lang="en-GB" dirty="0">
              <a:ea typeface="+mn-lt"/>
              <a:cs typeface="+mn-lt"/>
            </a:endParaRPr>
          </a:p>
          <a:p>
            <a:r>
              <a:rPr lang="en-GB" dirty="0">
                <a:ea typeface="+mn-lt"/>
                <a:cs typeface="+mn-lt"/>
              </a:rPr>
              <a:t>Å delta i felles hagearbeidsprosjekter, kooperativer for fornybar energi eller lokale kampanjer for politisk påvirkning gir mer enn konkrete resultater; det </a:t>
            </a:r>
            <a:r>
              <a:rPr lang="en-GB" b="1" dirty="0">
                <a:ea typeface="+mn-lt"/>
                <a:cs typeface="+mn-lt"/>
              </a:rPr>
              <a:t>gir en følelse av handlekraft og håp. </a:t>
            </a:r>
            <a:endParaRPr lang="en-US" b="1">
              <a:ea typeface="+mn-lt"/>
              <a:cs typeface="+mn-lt"/>
            </a:endParaRPr>
          </a:p>
          <a:p>
            <a:endParaRPr lang="en-GB" dirty="0">
              <a:ea typeface="+mn-lt"/>
              <a:cs typeface="+mn-lt"/>
            </a:endParaRPr>
          </a:p>
          <a:p>
            <a:r>
              <a:rPr lang="en-GB" dirty="0">
                <a:ea typeface="+mn-lt"/>
                <a:cs typeface="+mn-lt"/>
              </a:rPr>
              <a:t>Dette </a:t>
            </a:r>
            <a:r>
              <a:rPr lang="en-GB" b="1" dirty="0">
                <a:ea typeface="+mn-lt"/>
                <a:cs typeface="+mn-lt"/>
              </a:rPr>
              <a:t>håpet smitter</a:t>
            </a:r>
            <a:r>
              <a:rPr lang="en-GB" dirty="0">
                <a:ea typeface="+mn-lt"/>
                <a:cs typeface="+mn-lt"/>
              </a:rPr>
              <a:t>, inspirerer til videre engasjement og forsterker ideen om at kollektiv handling kan endre utviklingen av klimautfallet. Den følelsesmessige overgangen fra isolasjon til myndiggjøring kan være like avgjørende som de fysiske tiltakene som iverksettes for å tilpasse seg eller dempe virkningene.</a:t>
            </a:r>
            <a:endParaRPr lang="en-US" b="1">
              <a:ea typeface="+mn-lt"/>
              <a:cs typeface="+mn-lt"/>
            </a:endParaRPr>
          </a:p>
        </p:txBody>
      </p:sp>
      <p:pic>
        <p:nvPicPr>
          <p:cNvPr id="5" name="Graphic 4" descr="Group with solid fill">
            <a:extLst>
              <a:ext uri="{FF2B5EF4-FFF2-40B4-BE49-F238E27FC236}">
                <a16:creationId xmlns:a16="http://schemas.microsoft.com/office/drawing/2014/main" id="{C4F13521-EC39-ED57-2601-6CBDA8AC81A4}"/>
              </a:ext>
            </a:extLst>
          </p:cNvPr>
          <p:cNvPicPr>
            <a:picLocks noChangeAspect="1"/>
          </p:cNvPicPr>
          <p:nvPr/>
        </p:nvPicPr>
        <p:blipFill>
          <a:blip>
            <a:extLst>
              <a:ext uri="{96DAC541-7B7A-43D3-8B79-37D633B846F1}">
                <asvg:svgBlip xmlns:asvg="http://schemas.microsoft.com/office/drawing/2016/SVG/main" r:embed="rId2"/>
              </a:ext>
            </a:extLst>
          </a:blip>
          <a:stretch>
            <a:fillRect/>
          </a:stretch>
        </p:blipFill>
        <p:spPr>
          <a:xfrm>
            <a:off x="8134627" y="4308061"/>
            <a:ext cx="2040834" cy="2062921"/>
          </a:xfrm>
          <a:prstGeom prst="rect">
            <a:avLst/>
          </a:prstGeom>
        </p:spPr>
      </p:pic>
      <p:pic>
        <p:nvPicPr>
          <p:cNvPr id="2" name="Graphic 1" descr="Group success with solid fill">
            <a:extLst>
              <a:ext uri="{FF2B5EF4-FFF2-40B4-BE49-F238E27FC236}">
                <a16:creationId xmlns:a16="http://schemas.microsoft.com/office/drawing/2014/main" id="{15BE512C-C770-E799-B8EB-267FF6FA50AD}"/>
              </a:ext>
            </a:extLst>
          </p:cNvPr>
          <p:cNvPicPr>
            <a:picLocks noChangeAspect="1"/>
          </p:cNvPicPr>
          <p:nvPr/>
        </p:nvPicPr>
        <p:blipFill>
          <a:blip>
            <a:extLst>
              <a:ext uri="{96DAC541-7B7A-43D3-8B79-37D633B846F1}">
                <asvg:svgBlip xmlns:asvg="http://schemas.microsoft.com/office/drawing/2016/SVG/main" r:embed="rId3"/>
              </a:ext>
            </a:extLst>
          </a:blip>
          <a:stretch>
            <a:fillRect/>
          </a:stretch>
        </p:blipFill>
        <p:spPr>
          <a:xfrm>
            <a:off x="9846365" y="4330148"/>
            <a:ext cx="2029791" cy="2051878"/>
          </a:xfrm>
          <a:prstGeom prst="rect">
            <a:avLst/>
          </a:prstGeom>
        </p:spPr>
      </p:pic>
    </p:spTree>
    <p:extLst>
      <p:ext uri="{BB962C8B-B14F-4D97-AF65-F5344CB8AC3E}">
        <p14:creationId xmlns:p14="http://schemas.microsoft.com/office/powerpoint/2010/main" val="199717512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3329E1C-D34A-A5A5-E014-050A86FE1310}"/>
            </a:ext>
          </a:extLst>
        </p:cNvPr>
        <p:cNvGrpSpPr/>
        <p:nvPr/>
      </p:nvGrpSpPr>
      <p:grpSpPr>
        <a:xfrm>
          <a:off x="0" y="0"/>
          <a:ext cx="0" cy="0"/>
          <a:chOff x="0" y="0"/>
          <a:chExt cx="0" cy="0"/>
        </a:xfrm>
      </p:grpSpPr>
      <p:sp>
        <p:nvSpPr>
          <p:cNvPr id="5" name="Text Placeholder 4">
            <a:extLst>
              <a:ext uri="{FF2B5EF4-FFF2-40B4-BE49-F238E27FC236}">
                <a16:creationId xmlns:a16="http://schemas.microsoft.com/office/drawing/2014/main" id="{683F97C5-6B09-B98E-3DD8-74F06B689D0C}"/>
              </a:ext>
            </a:extLst>
          </p:cNvPr>
          <p:cNvSpPr>
            <a:spLocks noGrp="1"/>
          </p:cNvSpPr>
          <p:nvPr>
            <p:ph type="body" sz="quarter" idx="18"/>
          </p:nvPr>
        </p:nvSpPr>
        <p:spPr>
          <a:xfrm>
            <a:off x="322740" y="1875325"/>
            <a:ext cx="3230041" cy="1058746"/>
          </a:xfrm>
        </p:spPr>
        <p:txBody>
          <a:bodyPr lIns="91440" tIns="45720" rIns="91440" bIns="45720" anchor="t">
            <a:noAutofit/>
          </a:bodyPr>
          <a:lstStyle/>
          <a:p>
            <a:pPr algn="ctr">
              <a:lnSpc>
                <a:spcPct val="100000"/>
              </a:lnSpc>
            </a:pPr>
            <a:r>
              <a:rPr lang="en-IE" i="1" dirty="0">
                <a:latin typeface="Calibri"/>
                <a:ea typeface="Open Sans"/>
                <a:cs typeface="Calibri"/>
              </a:rPr>
              <a:t>«Styrking av emosjonell </a:t>
            </a:r>
            <a:br>
              <a:rPr lang="en-IE" i="1" dirty="0">
                <a:latin typeface="Calibri"/>
                <a:ea typeface="Open Sans"/>
                <a:cs typeface="Calibri"/>
              </a:rPr>
            </a:br>
            <a:r>
              <a:rPr lang="en-IE" i="1">
                <a:latin typeface="Calibri"/>
                <a:ea typeface="Open Sans"/>
                <a:cs typeface="Calibri"/>
              </a:rPr>
              <a:t>motstandskraft»</a:t>
            </a:r>
            <a:endParaRPr lang="en-US" i="1">
              <a:latin typeface="Calibri"/>
              <a:ea typeface="Open Sans"/>
              <a:cs typeface="Calibri"/>
            </a:endParaRPr>
          </a:p>
        </p:txBody>
      </p:sp>
      <p:sp>
        <p:nvSpPr>
          <p:cNvPr id="6" name="Text Placeholder 5">
            <a:extLst>
              <a:ext uri="{FF2B5EF4-FFF2-40B4-BE49-F238E27FC236}">
                <a16:creationId xmlns:a16="http://schemas.microsoft.com/office/drawing/2014/main" id="{B0C07EC0-EB38-5896-45C0-49858284D485}"/>
              </a:ext>
            </a:extLst>
          </p:cNvPr>
          <p:cNvSpPr>
            <a:spLocks noGrp="1"/>
          </p:cNvSpPr>
          <p:nvPr>
            <p:ph type="body" sz="quarter" idx="19"/>
          </p:nvPr>
        </p:nvSpPr>
        <p:spPr>
          <a:xfrm>
            <a:off x="425265" y="1043715"/>
            <a:ext cx="3667195" cy="888316"/>
          </a:xfrm>
        </p:spPr>
        <p:txBody>
          <a:bodyPr lIns="91440" tIns="45720" rIns="91440" bIns="45720" anchor="t">
            <a:noAutofit/>
          </a:bodyPr>
          <a:lstStyle/>
          <a:p>
            <a:r>
              <a:rPr lang="en-US" sz="2800" i="1" dirty="0">
                <a:latin typeface="+mj-lt"/>
                <a:ea typeface="Open Sans"/>
                <a:cs typeface="Calibri Light"/>
              </a:rPr>
              <a:t>Praktiske ideer for:</a:t>
            </a:r>
            <a:endParaRPr lang="en-US" dirty="0"/>
          </a:p>
        </p:txBody>
      </p:sp>
      <p:sp>
        <p:nvSpPr>
          <p:cNvPr id="7" name="Text Placeholder 6">
            <a:extLst>
              <a:ext uri="{FF2B5EF4-FFF2-40B4-BE49-F238E27FC236}">
                <a16:creationId xmlns:a16="http://schemas.microsoft.com/office/drawing/2014/main" id="{7B7B1899-FE10-D7C0-DF73-315F2B41935E}"/>
              </a:ext>
            </a:extLst>
          </p:cNvPr>
          <p:cNvSpPr>
            <a:spLocks noGrp="1"/>
          </p:cNvSpPr>
          <p:nvPr>
            <p:ph type="body" sz="quarter" idx="20"/>
          </p:nvPr>
        </p:nvSpPr>
        <p:spPr/>
        <p:txBody>
          <a:bodyPr/>
          <a:lstStyle/>
          <a:p>
            <a:r>
              <a:rPr lang="en-US" dirty="0"/>
              <a:t>Klikk for å skrive..</a:t>
            </a:r>
          </a:p>
          <a:p>
            <a:endParaRPr lang="en-US" dirty="0"/>
          </a:p>
        </p:txBody>
      </p:sp>
      <p:sp>
        <p:nvSpPr>
          <p:cNvPr id="4" name="Text Placeholder 3">
            <a:extLst>
              <a:ext uri="{FF2B5EF4-FFF2-40B4-BE49-F238E27FC236}">
                <a16:creationId xmlns:a16="http://schemas.microsoft.com/office/drawing/2014/main" id="{FE052F80-6A6A-82EE-66E9-28CE5EDECA06}"/>
              </a:ext>
            </a:extLst>
          </p:cNvPr>
          <p:cNvSpPr>
            <a:spLocks noGrp="1"/>
          </p:cNvSpPr>
          <p:nvPr>
            <p:ph type="body" sz="quarter" idx="16"/>
          </p:nvPr>
        </p:nvSpPr>
        <p:spPr/>
        <p:txBody>
          <a:bodyPr/>
          <a:lstStyle/>
          <a:p>
            <a:r>
              <a:rPr lang="en-US" dirty="0">
                <a:solidFill>
                  <a:srgbClr val="1F8E47"/>
                </a:solidFill>
              </a:rPr>
              <a:t>Overskrift</a:t>
            </a:r>
          </a:p>
          <a:p>
            <a:endParaRPr lang="en-US" dirty="0"/>
          </a:p>
        </p:txBody>
      </p:sp>
      <p:pic>
        <p:nvPicPr>
          <p:cNvPr id="2" name="Picture 1">
            <a:extLst>
              <a:ext uri="{FF2B5EF4-FFF2-40B4-BE49-F238E27FC236}">
                <a16:creationId xmlns:a16="http://schemas.microsoft.com/office/drawing/2014/main" id="{D1F126D9-0063-C125-9360-A0ADEAF11716}"/>
              </a:ext>
            </a:extLst>
          </p:cNvPr>
          <p:cNvPicPr>
            <a:picLocks noChangeAspect="1"/>
          </p:cNvPicPr>
          <p:nvPr/>
        </p:nvPicPr>
        <p:blipFill>
          <a:blip r:embed="rId2"/>
          <a:stretch>
            <a:fillRect/>
          </a:stretch>
        </p:blipFill>
        <p:spPr>
          <a:xfrm>
            <a:off x="4302225" y="465840"/>
            <a:ext cx="7545962" cy="6162923"/>
          </a:xfrm>
          <a:prstGeom prst="rect">
            <a:avLst/>
          </a:prstGeom>
        </p:spPr>
      </p:pic>
      <p:sp>
        <p:nvSpPr>
          <p:cNvPr id="3" name="Rounded Rectangle 2">
            <a:extLst>
              <a:ext uri="{FF2B5EF4-FFF2-40B4-BE49-F238E27FC236}">
                <a16:creationId xmlns:a16="http://schemas.microsoft.com/office/drawing/2014/main" id="{509003A3-7D30-E3E8-E614-37EE1DC9A404}"/>
              </a:ext>
            </a:extLst>
          </p:cNvPr>
          <p:cNvSpPr/>
          <p:nvPr/>
        </p:nvSpPr>
        <p:spPr>
          <a:xfrm>
            <a:off x="4724359" y="1064029"/>
            <a:ext cx="3336938" cy="1630700"/>
          </a:xfrm>
          <a:prstGeom prst="roundRect">
            <a:avLst/>
          </a:prstGeom>
          <a:solidFill>
            <a:srgbClr val="84C245"/>
          </a:solidFill>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IE" dirty="0"/>
              <a:t>Fellesskapsverksteder med fokus på metoder for emosjonell motstandskraft, som mindfulness, gruppeterapi eller historiefortelling. </a:t>
            </a:r>
            <a:endParaRPr lang="en-US" dirty="0"/>
          </a:p>
        </p:txBody>
      </p:sp>
      <p:pic>
        <p:nvPicPr>
          <p:cNvPr id="8" name="Picture 7">
            <a:extLst>
              <a:ext uri="{FF2B5EF4-FFF2-40B4-BE49-F238E27FC236}">
                <a16:creationId xmlns:a16="http://schemas.microsoft.com/office/drawing/2014/main" id="{8B69539D-C59E-F6F5-0B35-970A884A8AD6}"/>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718932" y="3427488"/>
            <a:ext cx="3328394" cy="1648501"/>
          </a:xfrm>
          <a:prstGeom prst="rect">
            <a:avLst/>
          </a:prstGeom>
        </p:spPr>
      </p:pic>
      <p:pic>
        <p:nvPicPr>
          <p:cNvPr id="9" name="Picture 8">
            <a:extLst>
              <a:ext uri="{FF2B5EF4-FFF2-40B4-BE49-F238E27FC236}">
                <a16:creationId xmlns:a16="http://schemas.microsoft.com/office/drawing/2014/main" id="{3AD498DF-2B9A-3B78-1DB8-217DF08F9138}"/>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8741129" y="1200835"/>
            <a:ext cx="2798307" cy="1261981"/>
          </a:xfrm>
          <a:prstGeom prst="rect">
            <a:avLst/>
          </a:prstGeom>
        </p:spPr>
      </p:pic>
      <p:pic>
        <p:nvPicPr>
          <p:cNvPr id="10" name="Picture 9">
            <a:extLst>
              <a:ext uri="{FF2B5EF4-FFF2-40B4-BE49-F238E27FC236}">
                <a16:creationId xmlns:a16="http://schemas.microsoft.com/office/drawing/2014/main" id="{010F7E84-F2ED-B9A8-2CB2-7ABA6F26908F}"/>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475082" y="3970663"/>
            <a:ext cx="5255207" cy="5255207"/>
          </a:xfrm>
          <a:prstGeom prst="rect">
            <a:avLst/>
          </a:prstGeom>
        </p:spPr>
      </p:pic>
      <p:sp>
        <p:nvSpPr>
          <p:cNvPr id="12" name="Rectangle 11">
            <a:extLst>
              <a:ext uri="{FF2B5EF4-FFF2-40B4-BE49-F238E27FC236}">
                <a16:creationId xmlns:a16="http://schemas.microsoft.com/office/drawing/2014/main" id="{394488C4-9EB7-ACB7-D191-9C253BB04853}"/>
              </a:ext>
            </a:extLst>
          </p:cNvPr>
          <p:cNvSpPr/>
          <p:nvPr/>
        </p:nvSpPr>
        <p:spPr>
          <a:xfrm>
            <a:off x="8740425" y="1502617"/>
            <a:ext cx="2796328" cy="646331"/>
          </a:xfrm>
          <a:prstGeom prst="rect">
            <a:avLst/>
          </a:prstGeom>
        </p:spPr>
        <p:txBody>
          <a:bodyPr wrap="square" lIns="91440" tIns="45720" rIns="91440" bIns="45720" anchor="t">
            <a:spAutoFit/>
          </a:bodyPr>
          <a:lstStyle/>
          <a:p>
            <a:pPr algn="ctr"/>
            <a:r>
              <a:rPr lang="en-IE" dirty="0">
                <a:solidFill>
                  <a:schemeClr val="bg1"/>
                </a:solidFill>
              </a:rPr>
              <a:t>Nettverk for støtte fra jevnaldrende for å dele mestringsstrategier. </a:t>
            </a:r>
            <a:endParaRPr lang="en-US" dirty="0">
              <a:solidFill>
                <a:schemeClr val="bg1"/>
              </a:solidFill>
              <a:ea typeface="Calibri" panose="020F0502020204030204"/>
              <a:cs typeface="Calibri" panose="020F0502020204030204"/>
            </a:endParaRPr>
          </a:p>
        </p:txBody>
      </p:sp>
      <p:sp>
        <p:nvSpPr>
          <p:cNvPr id="13" name="Rectangle 12">
            <a:extLst>
              <a:ext uri="{FF2B5EF4-FFF2-40B4-BE49-F238E27FC236}">
                <a16:creationId xmlns:a16="http://schemas.microsoft.com/office/drawing/2014/main" id="{52118DBF-5CD9-54B2-9E85-69A15188BCC0}"/>
              </a:ext>
            </a:extLst>
          </p:cNvPr>
          <p:cNvSpPr/>
          <p:nvPr/>
        </p:nvSpPr>
        <p:spPr>
          <a:xfrm>
            <a:off x="4721737" y="3654792"/>
            <a:ext cx="3322441" cy="1200329"/>
          </a:xfrm>
          <a:prstGeom prst="rect">
            <a:avLst/>
          </a:prstGeom>
        </p:spPr>
        <p:txBody>
          <a:bodyPr wrap="square" lIns="91440" tIns="45720" rIns="91440" bIns="45720" anchor="t">
            <a:spAutoFit/>
          </a:bodyPr>
          <a:lstStyle/>
          <a:p>
            <a:pPr algn="ctr"/>
            <a:r>
              <a:rPr lang="en-IE" dirty="0">
                <a:solidFill>
                  <a:schemeClr val="bg1"/>
                </a:solidFill>
              </a:rPr>
              <a:t>Lokale støttearrangementer der folk kan dele sine klimrelaterte frykter og støtte hverandre. </a:t>
            </a:r>
            <a:endParaRPr lang="en-US" dirty="0">
              <a:solidFill>
                <a:schemeClr val="bg1"/>
              </a:solidFill>
              <a:ea typeface="Calibri" panose="020F0502020204030204"/>
              <a:cs typeface="Calibri" panose="020F0502020204030204"/>
            </a:endParaRPr>
          </a:p>
        </p:txBody>
      </p:sp>
    </p:spTree>
    <p:extLst>
      <p:ext uri="{BB962C8B-B14F-4D97-AF65-F5344CB8AC3E}">
        <p14:creationId xmlns:p14="http://schemas.microsoft.com/office/powerpoint/2010/main" val="160349289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Placeholder 6">
            <a:extLst>
              <a:ext uri="{FF2B5EF4-FFF2-40B4-BE49-F238E27FC236}">
                <a16:creationId xmlns:a16="http://schemas.microsoft.com/office/drawing/2014/main" id="{1EBB2178-80B7-45EF-6FCB-18B2C826CE78}"/>
              </a:ext>
            </a:extLst>
          </p:cNvPr>
          <p:cNvPicPr>
            <a:picLocks noGrp="1" noChangeAspect="1"/>
          </p:cNvPicPr>
          <p:nvPr>
            <p:ph type="pic" sz="quarter" idx="19"/>
          </p:nvPr>
        </p:nvPicPr>
        <p:blipFill>
          <a:blip r:embed="rId2" cstate="email">
            <a:extLst>
              <a:ext uri="{28A0092B-C50C-407E-A947-70E740481C1C}">
                <a14:useLocalDpi xmlns:a14="http://schemas.microsoft.com/office/drawing/2010/main"/>
              </a:ext>
            </a:extLst>
          </a:blip>
          <a:srcRect/>
          <a:stretch>
            <a:fillRect/>
          </a:stretch>
        </p:blipFill>
        <p:spPr/>
      </p:pic>
      <p:sp>
        <p:nvSpPr>
          <p:cNvPr id="5" name="Text Placeholder 4">
            <a:extLst>
              <a:ext uri="{FF2B5EF4-FFF2-40B4-BE49-F238E27FC236}">
                <a16:creationId xmlns:a16="http://schemas.microsoft.com/office/drawing/2014/main" id="{C0213063-37DD-7492-8E76-EF58F5D0EFC9}"/>
              </a:ext>
            </a:extLst>
          </p:cNvPr>
          <p:cNvSpPr>
            <a:spLocks noGrp="1"/>
          </p:cNvSpPr>
          <p:nvPr>
            <p:ph type="body" sz="quarter" idx="17"/>
          </p:nvPr>
        </p:nvSpPr>
        <p:spPr>
          <a:xfrm>
            <a:off x="624393" y="1208246"/>
            <a:ext cx="2066906" cy="582221"/>
          </a:xfrm>
        </p:spPr>
        <p:txBody>
          <a:bodyPr/>
          <a:lstStyle/>
          <a:p>
            <a:r>
              <a:rPr lang="en-US" dirty="0"/>
              <a:t>02</a:t>
            </a:r>
          </a:p>
        </p:txBody>
      </p:sp>
      <p:pic>
        <p:nvPicPr>
          <p:cNvPr id="9" name="Picture 8">
            <a:extLst>
              <a:ext uri="{FF2B5EF4-FFF2-40B4-BE49-F238E27FC236}">
                <a16:creationId xmlns:a16="http://schemas.microsoft.com/office/drawing/2014/main" id="{8E2FDFCF-3950-41B4-930A-8A270C9AD097}"/>
              </a:ext>
            </a:extLst>
          </p:cNvPr>
          <p:cNvPicPr>
            <a:picLocks noChangeAspect="1"/>
          </p:cNvPicPr>
          <p:nvPr/>
        </p:nvPicPr>
        <p:blipFill>
          <a:blip r:embed="rId3" cstate="email">
            <a:alphaModFix amt="83000"/>
            <a:extLst>
              <a:ext uri="{28A0092B-C50C-407E-A947-70E740481C1C}">
                <a14:useLocalDpi xmlns:a14="http://schemas.microsoft.com/office/drawing/2010/main"/>
              </a:ext>
            </a:extLst>
          </a:blip>
          <a:stretch>
            <a:fillRect/>
          </a:stretch>
        </p:blipFill>
        <p:spPr>
          <a:xfrm rot="20606857">
            <a:off x="1302840" y="4140027"/>
            <a:ext cx="4222737" cy="4222737"/>
          </a:xfrm>
          <a:prstGeom prst="rect">
            <a:avLst/>
          </a:prstGeom>
        </p:spPr>
      </p:pic>
      <p:sp>
        <p:nvSpPr>
          <p:cNvPr id="10" name="Rectangle 9">
            <a:extLst>
              <a:ext uri="{FF2B5EF4-FFF2-40B4-BE49-F238E27FC236}">
                <a16:creationId xmlns:a16="http://schemas.microsoft.com/office/drawing/2014/main" id="{CB21D947-4F76-565E-CB45-D91CCFD31298}"/>
              </a:ext>
            </a:extLst>
          </p:cNvPr>
          <p:cNvSpPr/>
          <p:nvPr/>
        </p:nvSpPr>
        <p:spPr>
          <a:xfrm>
            <a:off x="2371709" y="2229547"/>
            <a:ext cx="4570177" cy="107562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29" dirty="0">
              <a:latin typeface="Montserrat" panose="00000500000000000000" pitchFamily="50" charset="0"/>
            </a:endParaRPr>
          </a:p>
        </p:txBody>
      </p:sp>
      <p:sp>
        <p:nvSpPr>
          <p:cNvPr id="11" name="TextBox 10">
            <a:extLst>
              <a:ext uri="{FF2B5EF4-FFF2-40B4-BE49-F238E27FC236}">
                <a16:creationId xmlns:a16="http://schemas.microsoft.com/office/drawing/2014/main" id="{1DFF4C25-B5ED-0648-D9B2-5D4B1B817211}"/>
              </a:ext>
            </a:extLst>
          </p:cNvPr>
          <p:cNvSpPr txBox="1"/>
          <p:nvPr/>
        </p:nvSpPr>
        <p:spPr>
          <a:xfrm>
            <a:off x="2402876" y="2229547"/>
            <a:ext cx="4574117" cy="1077218"/>
          </a:xfrm>
          <a:prstGeom prst="rect">
            <a:avLst/>
          </a:prstGeom>
          <a:noFill/>
        </p:spPr>
        <p:txBody>
          <a:bodyPr wrap="square" lIns="91440" tIns="45720" rIns="91440" bIns="45720" rtlCol="0" anchor="t">
            <a:spAutoFit/>
          </a:bodyPr>
          <a:lstStyle/>
          <a:p>
            <a:r>
              <a:rPr lang="en-US" sz="3200" spc="324" dirty="0">
                <a:solidFill>
                  <a:schemeClr val="accent1"/>
                </a:solidFill>
                <a:latin typeface="Calibri"/>
                <a:ea typeface="Calibri"/>
                <a:cs typeface="Calibri"/>
              </a:rPr>
              <a:t>Å gjøre klimangst til endring</a:t>
            </a:r>
          </a:p>
        </p:txBody>
      </p:sp>
    </p:spTree>
    <p:extLst>
      <p:ext uri="{BB962C8B-B14F-4D97-AF65-F5344CB8AC3E}">
        <p14:creationId xmlns:p14="http://schemas.microsoft.com/office/powerpoint/2010/main" val="220888974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20D0AD24-DC14-E8EC-808F-CC7B578D1B46}"/>
              </a:ext>
            </a:extLst>
          </p:cNvPr>
          <p:cNvSpPr>
            <a:spLocks noGrp="1"/>
          </p:cNvSpPr>
          <p:nvPr>
            <p:ph type="body" sz="quarter" idx="16"/>
          </p:nvPr>
        </p:nvSpPr>
        <p:spPr>
          <a:xfrm>
            <a:off x="290381" y="359776"/>
            <a:ext cx="7962502" cy="803654"/>
          </a:xfrm>
        </p:spPr>
        <p:txBody>
          <a:bodyPr lIns="91440" tIns="45720" rIns="91440" bIns="45720" anchor="t">
            <a:noAutofit/>
          </a:bodyPr>
          <a:lstStyle/>
          <a:p>
            <a:r>
              <a:rPr lang="en-US" dirty="0">
                <a:solidFill>
                  <a:srgbClr val="1F8E47"/>
                </a:solidFill>
              </a:rPr>
              <a:t>VIKTIGE BEGREPER OM: </a:t>
            </a:r>
            <a:br>
              <a:rPr lang="en-US" dirty="0">
                <a:solidFill>
                  <a:srgbClr val="1F8E47"/>
                </a:solidFill>
              </a:rPr>
            </a:br>
            <a:r>
              <a:rPr lang="en-US" dirty="0">
                <a:solidFill>
                  <a:srgbClr val="1F8E47"/>
                </a:solidFill>
              </a:rPr>
              <a:t>«Å gjøre klimaangst til endring»</a:t>
            </a:r>
          </a:p>
        </p:txBody>
      </p:sp>
      <p:pic>
        <p:nvPicPr>
          <p:cNvPr id="3" name="Picture Placeholder 2"/>
          <p:cNvPicPr>
            <a:picLocks noGrp="1" noChangeAspect="1"/>
          </p:cNvPicPr>
          <p:nvPr>
            <p:ph type="pic" sz="quarter" idx="13"/>
          </p:nvPr>
        </p:nvPicPr>
        <p:blipFill>
          <a:blip r:embed="rId2" cstate="email">
            <a:extLst>
              <a:ext uri="{28A0092B-C50C-407E-A947-70E740481C1C}">
                <a14:useLocalDpi xmlns:a14="http://schemas.microsoft.com/office/drawing/2010/main"/>
              </a:ext>
            </a:extLst>
          </a:blip>
          <a:srcRect/>
          <a:stretch>
            <a:fillRect/>
          </a:stretch>
        </p:blipFill>
        <p:spPr>
          <a:prstGeom prst="rect">
            <a:avLst/>
          </a:prstGeom>
        </p:spPr>
      </p:pic>
      <p:sp>
        <p:nvSpPr>
          <p:cNvPr id="7" name="Up Arrow Callout 6"/>
          <p:cNvSpPr/>
          <p:nvPr/>
        </p:nvSpPr>
        <p:spPr>
          <a:xfrm>
            <a:off x="194734" y="1512358"/>
            <a:ext cx="2827866" cy="1930400"/>
          </a:xfrm>
          <a:prstGeom prst="upArrowCallout">
            <a:avLst/>
          </a:prstGeom>
          <a:solidFill>
            <a:srgbClr val="84C245"/>
          </a:solidFill>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IE" i="1" dirty="0">
                <a:latin typeface="Calibri"/>
                <a:ea typeface="Calibri"/>
                <a:cs typeface="Calibri"/>
              </a:rPr>
              <a:t>Sammenhengen mellom </a:t>
            </a:r>
            <a:br>
              <a:rPr lang="en-IE" i="1" dirty="0">
                <a:latin typeface="Calibri"/>
                <a:ea typeface="Calibri"/>
                <a:cs typeface="Calibri"/>
              </a:rPr>
            </a:br>
            <a:r>
              <a:rPr lang="en-IE" i="1" dirty="0">
                <a:latin typeface="Calibri"/>
                <a:ea typeface="Calibri"/>
                <a:cs typeface="Calibri"/>
              </a:rPr>
              <a:t>klimaangst </a:t>
            </a:r>
            <a:br>
              <a:rPr lang="en-IE" i="1" dirty="0">
                <a:latin typeface="Calibri"/>
                <a:ea typeface="Calibri"/>
                <a:cs typeface="Calibri"/>
              </a:rPr>
            </a:br>
            <a:r>
              <a:rPr lang="en-IE" i="1">
                <a:latin typeface="Calibri"/>
                <a:ea typeface="Calibri"/>
                <a:cs typeface="Calibri"/>
              </a:rPr>
              <a:t>og </a:t>
            </a:r>
            <a:r>
              <a:rPr lang="en-IE" i="1" dirty="0">
                <a:latin typeface="Calibri"/>
                <a:ea typeface="Calibri"/>
                <a:cs typeface="Calibri"/>
              </a:rPr>
              <a:t>passivitet</a:t>
            </a:r>
            <a:endParaRPr lang="en-US" i="1" dirty="0">
              <a:latin typeface="Calibri"/>
              <a:ea typeface="Calibri"/>
              <a:cs typeface="Calibri"/>
            </a:endParaRPr>
          </a:p>
        </p:txBody>
      </p:sp>
      <p:pic>
        <p:nvPicPr>
          <p:cNvPr id="11" name="Picture 10"/>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481709" y="2838101"/>
            <a:ext cx="2984547" cy="2088359"/>
          </a:xfrm>
          <a:prstGeom prst="rect">
            <a:avLst/>
          </a:prstGeom>
        </p:spPr>
      </p:pic>
      <p:pic>
        <p:nvPicPr>
          <p:cNvPr id="12" name="Picture 11"/>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90381" y="4336571"/>
            <a:ext cx="2885155" cy="2088358"/>
          </a:xfrm>
          <a:prstGeom prst="rect">
            <a:avLst/>
          </a:prstGeom>
        </p:spPr>
      </p:pic>
      <p:sp>
        <p:nvSpPr>
          <p:cNvPr id="13" name="Rectangle 12"/>
          <p:cNvSpPr/>
          <p:nvPr/>
        </p:nvSpPr>
        <p:spPr>
          <a:xfrm>
            <a:off x="3479455" y="3653730"/>
            <a:ext cx="2979209" cy="1200329"/>
          </a:xfrm>
          <a:prstGeom prst="rect">
            <a:avLst/>
          </a:prstGeom>
        </p:spPr>
        <p:txBody>
          <a:bodyPr wrap="square" lIns="91440" tIns="45720" rIns="91440" bIns="45720" anchor="t">
            <a:spAutoFit/>
          </a:bodyPr>
          <a:lstStyle/>
          <a:p>
            <a:pPr algn="ctr"/>
            <a:r>
              <a:rPr lang="en-IE" i="1" dirty="0">
                <a:solidFill>
                  <a:schemeClr val="bg1"/>
                </a:solidFill>
              </a:rPr>
              <a:t>Strategier for å forvandle frykt og hjelpeløshet </a:t>
            </a:r>
            <a:br>
              <a:rPr lang="en-IE" i="1" dirty="0">
                <a:solidFill>
                  <a:schemeClr val="bg1"/>
                </a:solidFill>
              </a:rPr>
            </a:br>
            <a:r>
              <a:rPr lang="en-IE" i="1" dirty="0">
                <a:solidFill>
                  <a:schemeClr val="bg1"/>
                </a:solidFill>
              </a:rPr>
              <a:t>til positive </a:t>
            </a:r>
            <a:br>
              <a:rPr lang="en-IE" i="1" dirty="0">
                <a:solidFill>
                  <a:schemeClr val="bg1"/>
                </a:solidFill>
              </a:rPr>
            </a:br>
            <a:r>
              <a:rPr lang="en-IE" i="1" dirty="0">
                <a:solidFill>
                  <a:schemeClr val="bg1"/>
                </a:solidFill>
              </a:rPr>
              <a:t>samfunnsdrevne handlinger</a:t>
            </a:r>
            <a:endParaRPr lang="en-US" i="1" dirty="0">
              <a:solidFill>
                <a:schemeClr val="bg1"/>
              </a:solidFill>
            </a:endParaRPr>
          </a:p>
        </p:txBody>
      </p:sp>
      <p:sp>
        <p:nvSpPr>
          <p:cNvPr id="14" name="Rectangle 13"/>
          <p:cNvSpPr/>
          <p:nvPr/>
        </p:nvSpPr>
        <p:spPr>
          <a:xfrm>
            <a:off x="290381" y="5150690"/>
            <a:ext cx="2893629" cy="1200329"/>
          </a:xfrm>
          <a:prstGeom prst="rect">
            <a:avLst/>
          </a:prstGeom>
        </p:spPr>
        <p:txBody>
          <a:bodyPr wrap="square" lIns="91440" tIns="45720" rIns="91440" bIns="45720" anchor="t">
            <a:spAutoFit/>
          </a:bodyPr>
          <a:lstStyle/>
          <a:p>
            <a:pPr algn="ctr"/>
            <a:r>
              <a:rPr lang="en-IE" i="1" dirty="0">
                <a:solidFill>
                  <a:schemeClr val="bg1"/>
                </a:solidFill>
              </a:rPr>
              <a:t>Eksempler på små, håndterbare tiltak </a:t>
            </a:r>
            <a:br>
              <a:rPr lang="en-IE" i="1" dirty="0">
                <a:solidFill>
                  <a:schemeClr val="bg1"/>
                </a:solidFill>
              </a:rPr>
            </a:br>
            <a:r>
              <a:rPr lang="en-IE" i="1" dirty="0">
                <a:solidFill>
                  <a:schemeClr val="bg1"/>
                </a:solidFill>
              </a:rPr>
              <a:t>som kan ha en </a:t>
            </a:r>
            <a:br>
              <a:rPr lang="en-IE" i="1" dirty="0">
                <a:solidFill>
                  <a:schemeClr val="bg1"/>
                </a:solidFill>
              </a:rPr>
            </a:br>
            <a:r>
              <a:rPr lang="en-IE" i="1" dirty="0">
                <a:solidFill>
                  <a:schemeClr val="bg1"/>
                </a:solidFill>
              </a:rPr>
              <a:t>betydelig innvirkning. </a:t>
            </a:r>
            <a:endParaRPr lang="en-US" i="1" dirty="0">
              <a:solidFill>
                <a:schemeClr val="bg1"/>
              </a:solidFill>
              <a:ea typeface="Calibri" panose="020F0502020204030204"/>
              <a:cs typeface="Calibri" panose="020F0502020204030204"/>
            </a:endParaRPr>
          </a:p>
        </p:txBody>
      </p:sp>
    </p:spTree>
    <p:extLst>
      <p:ext uri="{BB962C8B-B14F-4D97-AF65-F5344CB8AC3E}">
        <p14:creationId xmlns:p14="http://schemas.microsoft.com/office/powerpoint/2010/main" val="331157178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accent4">
            <a:lumMod val="20000"/>
            <a:lumOff val="80000"/>
          </a:schemeClr>
        </a:solidFill>
        <a:effectLst/>
      </p:bgPr>
    </p:bg>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3A176740-11DF-F08D-A53F-6970B9190074}"/>
              </a:ext>
            </a:extLst>
          </p:cNvPr>
          <p:cNvSpPr>
            <a:spLocks noGrp="1"/>
          </p:cNvSpPr>
          <p:nvPr>
            <p:ph type="body" sz="quarter" idx="18"/>
          </p:nvPr>
        </p:nvSpPr>
        <p:spPr>
          <a:xfrm>
            <a:off x="789321" y="3277726"/>
            <a:ext cx="2570497" cy="1944571"/>
          </a:xfrm>
        </p:spPr>
        <p:txBody>
          <a:bodyPr lIns="91440" tIns="45720" rIns="91440" bIns="45720" anchor="t">
            <a:noAutofit/>
          </a:bodyPr>
          <a:lstStyle/>
          <a:p>
            <a:pPr algn="ctr">
              <a:lnSpc>
                <a:spcPct val="150000"/>
              </a:lnSpc>
            </a:pPr>
            <a:r>
              <a:rPr lang="en-GB" dirty="0">
                <a:latin typeface="Calibri"/>
                <a:ea typeface="Open Sans"/>
                <a:cs typeface="Calibri"/>
              </a:rPr>
              <a:t>Å snu </a:t>
            </a:r>
            <a:endParaRPr lang="en-US" dirty="0"/>
          </a:p>
          <a:p>
            <a:pPr algn="ctr">
              <a:lnSpc>
                <a:spcPct val="150000"/>
              </a:lnSpc>
            </a:pPr>
            <a:r>
              <a:rPr lang="en-GB" dirty="0">
                <a:latin typeface="Calibri"/>
                <a:ea typeface="Open Sans"/>
                <a:cs typeface="Calibri"/>
              </a:rPr>
              <a:t>klimaangst</a:t>
            </a:r>
            <a:endParaRPr lang="en-US" b="1">
              <a:solidFill>
                <a:schemeClr val="tx1">
                  <a:lumMod val="49000"/>
                </a:schemeClr>
              </a:solidFill>
            </a:endParaRPr>
          </a:p>
          <a:p>
            <a:pPr algn="ctr">
              <a:lnSpc>
                <a:spcPct val="150000"/>
              </a:lnSpc>
            </a:pPr>
            <a:r>
              <a:rPr lang="en-GB" b="1" dirty="0">
                <a:solidFill>
                  <a:schemeClr val="tx1">
                    <a:lumMod val="49000"/>
                  </a:schemeClr>
                </a:solidFill>
                <a:latin typeface="Calibri"/>
                <a:ea typeface="Open Sans"/>
                <a:cs typeface="Calibri"/>
              </a:rPr>
              <a:t> til </a:t>
            </a:r>
            <a:endParaRPr lang="en-US" b="1">
              <a:solidFill>
                <a:schemeClr val="tx1">
                  <a:lumMod val="49000"/>
                </a:schemeClr>
              </a:solidFill>
            </a:endParaRPr>
          </a:p>
          <a:p>
            <a:pPr algn="ctr">
              <a:lnSpc>
                <a:spcPct val="150000"/>
              </a:lnSpc>
            </a:pPr>
            <a:r>
              <a:rPr lang="en-GB" dirty="0">
                <a:latin typeface="Calibri"/>
                <a:ea typeface="Open Sans"/>
                <a:cs typeface="Calibri"/>
              </a:rPr>
              <a:t>endring</a:t>
            </a:r>
            <a:endParaRPr lang="en-US" dirty="0"/>
          </a:p>
        </p:txBody>
      </p:sp>
      <p:pic>
        <p:nvPicPr>
          <p:cNvPr id="7" name="Picture Placeholder 6" descr="Several hands raised and ready to answer a question">
            <a:extLst>
              <a:ext uri="{FF2B5EF4-FFF2-40B4-BE49-F238E27FC236}">
                <a16:creationId xmlns:a16="http://schemas.microsoft.com/office/drawing/2014/main" id="{2A43B4EC-3AB9-186C-AFD1-669FF171B209}"/>
              </a:ext>
            </a:extLst>
          </p:cNvPr>
          <p:cNvPicPr>
            <a:picLocks noGrp="1" noChangeAspect="1"/>
          </p:cNvPicPr>
          <p:nvPr>
            <p:ph type="pic" sz="quarter" idx="10"/>
          </p:nvPr>
        </p:nvPicPr>
        <p:blipFill>
          <a:blip r:embed="rId2" cstate="email">
            <a:extLst>
              <a:ext uri="{28A0092B-C50C-407E-A947-70E740481C1C}">
                <a14:useLocalDpi xmlns:a14="http://schemas.microsoft.com/office/drawing/2010/main"/>
              </a:ext>
            </a:extLst>
          </a:blip>
          <a:srcRect r="-279"/>
          <a:stretch>
            <a:fillRect/>
          </a:stretch>
        </p:blipFill>
        <p:spPr>
          <a:xfrm>
            <a:off x="391600" y="0"/>
            <a:ext cx="3432699" cy="1949489"/>
          </a:xfrm>
          <a:custGeom>
            <a:avLst/>
            <a:gdLst>
              <a:gd name="connsiteX0" fmla="*/ 0 w 1511252"/>
              <a:gd name="connsiteY0" fmla="*/ 0 h 3351974"/>
              <a:gd name="connsiteX1" fmla="*/ 1511252 w 1511252"/>
              <a:gd name="connsiteY1" fmla="*/ 0 h 3351974"/>
              <a:gd name="connsiteX2" fmla="*/ 1511252 w 1511252"/>
              <a:gd name="connsiteY2" fmla="*/ 3351974 h 3351974"/>
              <a:gd name="connsiteX3" fmla="*/ 0 w 1511252"/>
              <a:gd name="connsiteY3" fmla="*/ 3351974 h 3351974"/>
            </a:gdLst>
            <a:ahLst/>
            <a:cxnLst>
              <a:cxn ang="0">
                <a:pos x="connsiteX0" y="connsiteY0"/>
              </a:cxn>
              <a:cxn ang="0">
                <a:pos x="connsiteX1" y="connsiteY1"/>
              </a:cxn>
              <a:cxn ang="0">
                <a:pos x="connsiteX2" y="connsiteY2"/>
              </a:cxn>
              <a:cxn ang="0">
                <a:pos x="connsiteX3" y="connsiteY3"/>
              </a:cxn>
            </a:cxnLst>
            <a:rect l="l" t="t" r="r" b="b"/>
            <a:pathLst>
              <a:path w="1511252" h="3351974">
                <a:moveTo>
                  <a:pt x="0" y="0"/>
                </a:moveTo>
                <a:lnTo>
                  <a:pt x="1511252" y="0"/>
                </a:lnTo>
                <a:lnTo>
                  <a:pt x="1511252" y="3351974"/>
                </a:lnTo>
                <a:lnTo>
                  <a:pt x="0" y="3351974"/>
                </a:lnTo>
                <a:close/>
              </a:path>
            </a:pathLst>
          </a:custGeom>
          <a:solidFill>
            <a:srgbClr val="FFFFFF">
              <a:lumMod val="95000"/>
            </a:srgbClr>
          </a:solidFill>
        </p:spPr>
      </p:pic>
      <p:sp>
        <p:nvSpPr>
          <p:cNvPr id="5" name="Text Placeholder 4">
            <a:extLst>
              <a:ext uri="{FF2B5EF4-FFF2-40B4-BE49-F238E27FC236}">
                <a16:creationId xmlns:a16="http://schemas.microsoft.com/office/drawing/2014/main" id="{E011D007-C28A-B561-877D-FCFBE454132C}"/>
              </a:ext>
            </a:extLst>
          </p:cNvPr>
          <p:cNvSpPr>
            <a:spLocks noGrp="1"/>
          </p:cNvSpPr>
          <p:nvPr>
            <p:ph type="body" sz="quarter" idx="20"/>
          </p:nvPr>
        </p:nvSpPr>
        <p:spPr>
          <a:xfrm>
            <a:off x="4222993" y="1331329"/>
            <a:ext cx="7332951" cy="4107093"/>
          </a:xfrm>
        </p:spPr>
        <p:txBody>
          <a:bodyPr lIns="91440" tIns="45720" rIns="91440" bIns="45720" anchor="t"/>
          <a:lstStyle/>
          <a:p>
            <a:pPr marL="0" indent="0"/>
            <a:r>
              <a:rPr lang="en-GB" b="1" i="1" dirty="0">
                <a:solidFill>
                  <a:srgbClr val="00B050"/>
                </a:solidFill>
                <a:ea typeface="+mn-lt"/>
                <a:cs typeface="+mn-lt"/>
              </a:rPr>
              <a:t>Sammenhengen mellom klimaangst og passivitet:</a:t>
            </a:r>
            <a:endParaRPr lang="en-GB" sz="1800" dirty="0">
              <a:solidFill>
                <a:schemeClr val="tx1"/>
              </a:solidFill>
              <a:ea typeface="+mn-lt"/>
              <a:cs typeface="+mn-lt"/>
            </a:endParaRPr>
          </a:p>
          <a:p>
            <a:pPr marL="0" indent="0"/>
            <a:endParaRPr lang="en-GB" b="1" i="1" dirty="0">
              <a:solidFill>
                <a:srgbClr val="00B050"/>
              </a:solidFill>
              <a:ea typeface="+mn-lt"/>
              <a:cs typeface="+mn-lt"/>
            </a:endParaRPr>
          </a:p>
          <a:p>
            <a:pPr marL="0" indent="0" algn="ctr"/>
            <a:r>
              <a:rPr lang="en-GB" sz="2000" b="1" dirty="0">
                <a:solidFill>
                  <a:schemeClr val="tx1"/>
                </a:solidFill>
                <a:ea typeface="+mn-lt"/>
                <a:cs typeface="+mn-lt"/>
              </a:rPr>
              <a:t>Store problemer kan føles så overveldende at folk lammes. </a:t>
            </a:r>
          </a:p>
          <a:p>
            <a:pPr marL="0" indent="0" algn="ctr"/>
            <a:br>
              <a:rPr lang="en-GB" sz="2000" dirty="0">
                <a:ea typeface="+mn-lt"/>
                <a:cs typeface="+mn-lt"/>
              </a:rPr>
            </a:br>
            <a:r>
              <a:rPr lang="en-GB" sz="2000" dirty="0">
                <a:solidFill>
                  <a:schemeClr val="tx1"/>
                </a:solidFill>
                <a:ea typeface="+mn-lt"/>
                <a:cs typeface="+mn-lt"/>
              </a:rPr>
              <a:t>Klimaangst kan få oss til å stenge av, unngå nyhetene eller </a:t>
            </a:r>
            <a:br>
              <a:rPr lang="en-GB" sz="2000" dirty="0">
                <a:ea typeface="+mn-lt"/>
                <a:cs typeface="+mn-lt"/>
              </a:rPr>
            </a:br>
            <a:r>
              <a:rPr lang="en-GB" sz="2000" dirty="0">
                <a:solidFill>
                  <a:schemeClr val="tx1"/>
                </a:solidFill>
                <a:ea typeface="+mn-lt"/>
                <a:cs typeface="+mn-lt"/>
              </a:rPr>
              <a:t>tenke </a:t>
            </a:r>
            <a:r>
              <a:rPr lang="en-GB" sz="2000" i="1" dirty="0">
                <a:solidFill>
                  <a:schemeClr val="tx1"/>
                </a:solidFill>
                <a:ea typeface="+mn-lt"/>
                <a:cs typeface="+mn-lt"/>
              </a:rPr>
              <a:t>«ingenting jeg gjør vil ha noen betydning». </a:t>
            </a:r>
            <a:endParaRPr lang="en-GB" sz="2000">
              <a:solidFill>
                <a:schemeClr val="tx1"/>
              </a:solidFill>
              <a:ea typeface="Calibri"/>
              <a:cs typeface="Calibri"/>
            </a:endParaRPr>
          </a:p>
          <a:p>
            <a:pPr marL="0" indent="0" algn="ctr"/>
            <a:br>
              <a:rPr lang="en-GB" sz="2000" i="1" dirty="0">
                <a:ea typeface="+mn-lt"/>
                <a:cs typeface="+mn-lt"/>
              </a:rPr>
            </a:br>
            <a:r>
              <a:rPr lang="en-GB" sz="2000" b="1" dirty="0">
                <a:solidFill>
                  <a:schemeClr val="tx1"/>
                </a:solidFill>
                <a:ea typeface="+mn-lt"/>
                <a:cs typeface="+mn-lt"/>
              </a:rPr>
              <a:t>Å vite at </a:t>
            </a:r>
            <a:r>
              <a:rPr lang="en-GB" sz="2000" b="1" u="sng" dirty="0">
                <a:solidFill>
                  <a:schemeClr val="tx1"/>
                </a:solidFill>
                <a:ea typeface="+mn-lt"/>
                <a:cs typeface="+mn-lt"/>
              </a:rPr>
              <a:t>dette er normalt, </a:t>
            </a:r>
            <a:r>
              <a:rPr lang="en-GB" sz="2000" b="1" dirty="0">
                <a:solidFill>
                  <a:schemeClr val="tx1"/>
                </a:solidFill>
                <a:ea typeface="+mn-lt"/>
                <a:cs typeface="+mn-lt"/>
              </a:rPr>
              <a:t>er det første skrittet mot å komme videre!</a:t>
            </a:r>
            <a:endParaRPr lang="en-GB" sz="2000" b="1">
              <a:solidFill>
                <a:schemeClr val="tx1"/>
              </a:solidFill>
              <a:ea typeface="Calibri"/>
              <a:cs typeface="Calibri"/>
            </a:endParaRPr>
          </a:p>
        </p:txBody>
      </p:sp>
      <p:pic>
        <p:nvPicPr>
          <p:cNvPr id="8" name="Graphic 7" descr="Transfer with solid fill">
            <a:extLst>
              <a:ext uri="{FF2B5EF4-FFF2-40B4-BE49-F238E27FC236}">
                <a16:creationId xmlns:a16="http://schemas.microsoft.com/office/drawing/2014/main" id="{98CD8845-B993-46A0-9B39-153ACB3DCB96}"/>
              </a:ext>
            </a:extLst>
          </p:cNvPr>
          <p:cNvPicPr>
            <a:picLocks noChangeAspect="1"/>
          </p:cNvPicPr>
          <p:nvPr/>
        </p:nvPicPr>
        <p:blipFill>
          <a:blip>
            <a:extLst>
              <a:ext uri="{96DAC541-7B7A-43D3-8B79-37D633B846F1}">
                <asvg:svgBlip xmlns:asvg="http://schemas.microsoft.com/office/drawing/2016/SVG/main" r:embed="rId3"/>
              </a:ext>
            </a:extLst>
          </a:blip>
          <a:stretch>
            <a:fillRect/>
          </a:stretch>
        </p:blipFill>
        <p:spPr>
          <a:xfrm>
            <a:off x="1171575" y="4210050"/>
            <a:ext cx="1876425" cy="1562100"/>
          </a:xfrm>
          <a:prstGeom prst="rect">
            <a:avLst/>
          </a:prstGeom>
        </p:spPr>
      </p:pic>
      <p:sp>
        <p:nvSpPr>
          <p:cNvPr id="6" name="Text Placeholder 5">
            <a:extLst>
              <a:ext uri="{FF2B5EF4-FFF2-40B4-BE49-F238E27FC236}">
                <a16:creationId xmlns:a16="http://schemas.microsoft.com/office/drawing/2014/main" id="{1324DC71-2DDF-82C7-DF8A-B52CE9863BFF}"/>
              </a:ext>
            </a:extLst>
          </p:cNvPr>
          <p:cNvSpPr>
            <a:spLocks noGrp="1"/>
          </p:cNvSpPr>
          <p:nvPr>
            <p:ph type="body" sz="quarter" idx="19"/>
          </p:nvPr>
        </p:nvSpPr>
        <p:spPr>
          <a:xfrm>
            <a:off x="1513196" y="2457107"/>
            <a:ext cx="1197303" cy="642862"/>
          </a:xfrm>
        </p:spPr>
        <p:txBody>
          <a:bodyPr lIns="91440" tIns="45720" rIns="91440" bIns="45720" anchor="t">
            <a:noAutofit/>
          </a:bodyPr>
          <a:lstStyle/>
          <a:p>
            <a:pPr algn="ctr"/>
            <a:r>
              <a:rPr lang="en-GB" sz="3600" dirty="0">
                <a:latin typeface="Britannic Bold"/>
                <a:ea typeface="Open Sans"/>
                <a:cs typeface="Calibri"/>
              </a:rPr>
              <a:t>1</a:t>
            </a:r>
          </a:p>
        </p:txBody>
      </p:sp>
    </p:spTree>
    <p:extLst>
      <p:ext uri="{BB962C8B-B14F-4D97-AF65-F5344CB8AC3E}">
        <p14:creationId xmlns:p14="http://schemas.microsoft.com/office/powerpoint/2010/main" val="303768817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434F5DBB-B222-BC83-5BCC-B287CC03A149}"/>
            </a:ext>
          </a:extLst>
        </p:cNvPr>
        <p:cNvGrpSpPr/>
        <p:nvPr/>
      </p:nvGrpSpPr>
      <p:grpSpPr>
        <a:xfrm>
          <a:off x="0" y="0"/>
          <a:ext cx="0" cy="0"/>
          <a:chOff x="0" y="0"/>
          <a:chExt cx="0" cy="0"/>
        </a:xfrm>
      </p:grpSpPr>
      <p:sp>
        <p:nvSpPr>
          <p:cNvPr id="2" name="Text Placeholder 1">
            <a:extLst>
              <a:ext uri="{FF2B5EF4-FFF2-40B4-BE49-F238E27FC236}">
                <a16:creationId xmlns:a16="http://schemas.microsoft.com/office/drawing/2014/main" id="{8A2DC977-88E7-7B30-FCC2-553ADEF05C90}"/>
              </a:ext>
            </a:extLst>
          </p:cNvPr>
          <p:cNvSpPr>
            <a:spLocks noGrp="1"/>
          </p:cNvSpPr>
          <p:nvPr>
            <p:ph type="body" sz="quarter" idx="18"/>
          </p:nvPr>
        </p:nvSpPr>
        <p:spPr>
          <a:xfrm>
            <a:off x="789321" y="3277726"/>
            <a:ext cx="2570497" cy="1944571"/>
          </a:xfrm>
        </p:spPr>
        <p:txBody>
          <a:bodyPr lIns="91440" tIns="45720" rIns="91440" bIns="45720" anchor="t">
            <a:noAutofit/>
          </a:bodyPr>
          <a:lstStyle/>
          <a:p>
            <a:pPr algn="ctr">
              <a:lnSpc>
                <a:spcPct val="150000"/>
              </a:lnSpc>
            </a:pPr>
            <a:r>
              <a:rPr lang="en-GB" dirty="0">
                <a:latin typeface="Calibri"/>
                <a:ea typeface="Open Sans"/>
                <a:cs typeface="Calibri"/>
              </a:rPr>
              <a:t>Å snu </a:t>
            </a:r>
            <a:endParaRPr lang="en-US" dirty="0"/>
          </a:p>
          <a:p>
            <a:pPr algn="ctr">
              <a:lnSpc>
                <a:spcPct val="150000"/>
              </a:lnSpc>
            </a:pPr>
            <a:r>
              <a:rPr lang="en-GB" dirty="0">
                <a:latin typeface="Calibri"/>
                <a:ea typeface="Open Sans"/>
                <a:cs typeface="Calibri"/>
              </a:rPr>
              <a:t>klimaangst</a:t>
            </a:r>
            <a:endParaRPr lang="en-US" b="1">
              <a:solidFill>
                <a:schemeClr val="tx1">
                  <a:lumMod val="49000"/>
                </a:schemeClr>
              </a:solidFill>
            </a:endParaRPr>
          </a:p>
          <a:p>
            <a:pPr algn="ctr">
              <a:lnSpc>
                <a:spcPct val="150000"/>
              </a:lnSpc>
            </a:pPr>
            <a:r>
              <a:rPr lang="en-GB" b="1" dirty="0">
                <a:solidFill>
                  <a:schemeClr val="tx1">
                    <a:lumMod val="49000"/>
                  </a:schemeClr>
                </a:solidFill>
                <a:latin typeface="Calibri"/>
                <a:ea typeface="Open Sans"/>
                <a:cs typeface="Calibri"/>
              </a:rPr>
              <a:t> til </a:t>
            </a:r>
            <a:endParaRPr lang="en-US" b="1">
              <a:solidFill>
                <a:schemeClr val="tx1">
                  <a:lumMod val="49000"/>
                </a:schemeClr>
              </a:solidFill>
            </a:endParaRPr>
          </a:p>
          <a:p>
            <a:pPr algn="ctr">
              <a:lnSpc>
                <a:spcPct val="150000"/>
              </a:lnSpc>
            </a:pPr>
            <a:r>
              <a:rPr lang="en-GB" dirty="0">
                <a:latin typeface="Calibri"/>
                <a:ea typeface="Open Sans"/>
                <a:cs typeface="Calibri"/>
              </a:rPr>
              <a:t>endring</a:t>
            </a:r>
            <a:endParaRPr lang="en-US" dirty="0"/>
          </a:p>
        </p:txBody>
      </p:sp>
      <p:pic>
        <p:nvPicPr>
          <p:cNvPr id="7" name="Picture Placeholder 6" descr="Several hands raised and ready to answer a question">
            <a:extLst>
              <a:ext uri="{FF2B5EF4-FFF2-40B4-BE49-F238E27FC236}">
                <a16:creationId xmlns:a16="http://schemas.microsoft.com/office/drawing/2014/main" id="{DC137C5A-B8BA-C37A-4315-FD94EE98682F}"/>
              </a:ext>
            </a:extLst>
          </p:cNvPr>
          <p:cNvPicPr>
            <a:picLocks noGrp="1" noChangeAspect="1"/>
          </p:cNvPicPr>
          <p:nvPr>
            <p:ph type="pic" sz="quarter" idx="10"/>
          </p:nvPr>
        </p:nvPicPr>
        <p:blipFill>
          <a:blip r:embed="rId2" cstate="email">
            <a:extLst>
              <a:ext uri="{28A0092B-C50C-407E-A947-70E740481C1C}">
                <a14:useLocalDpi xmlns:a14="http://schemas.microsoft.com/office/drawing/2010/main"/>
              </a:ext>
            </a:extLst>
          </a:blip>
          <a:srcRect r="-279"/>
          <a:stretch>
            <a:fillRect/>
          </a:stretch>
        </p:blipFill>
        <p:spPr>
          <a:xfrm>
            <a:off x="391600" y="0"/>
            <a:ext cx="3432699" cy="1949489"/>
          </a:xfrm>
          <a:custGeom>
            <a:avLst/>
            <a:gdLst>
              <a:gd name="connsiteX0" fmla="*/ 0 w 1511252"/>
              <a:gd name="connsiteY0" fmla="*/ 0 h 3351974"/>
              <a:gd name="connsiteX1" fmla="*/ 1511252 w 1511252"/>
              <a:gd name="connsiteY1" fmla="*/ 0 h 3351974"/>
              <a:gd name="connsiteX2" fmla="*/ 1511252 w 1511252"/>
              <a:gd name="connsiteY2" fmla="*/ 3351974 h 3351974"/>
              <a:gd name="connsiteX3" fmla="*/ 0 w 1511252"/>
              <a:gd name="connsiteY3" fmla="*/ 3351974 h 3351974"/>
            </a:gdLst>
            <a:ahLst/>
            <a:cxnLst>
              <a:cxn ang="0">
                <a:pos x="connsiteX0" y="connsiteY0"/>
              </a:cxn>
              <a:cxn ang="0">
                <a:pos x="connsiteX1" y="connsiteY1"/>
              </a:cxn>
              <a:cxn ang="0">
                <a:pos x="connsiteX2" y="connsiteY2"/>
              </a:cxn>
              <a:cxn ang="0">
                <a:pos x="connsiteX3" y="connsiteY3"/>
              </a:cxn>
            </a:cxnLst>
            <a:rect l="l" t="t" r="r" b="b"/>
            <a:pathLst>
              <a:path w="1511252" h="3351974">
                <a:moveTo>
                  <a:pt x="0" y="0"/>
                </a:moveTo>
                <a:lnTo>
                  <a:pt x="1511252" y="0"/>
                </a:lnTo>
                <a:lnTo>
                  <a:pt x="1511252" y="3351974"/>
                </a:lnTo>
                <a:lnTo>
                  <a:pt x="0" y="3351974"/>
                </a:lnTo>
                <a:close/>
              </a:path>
            </a:pathLst>
          </a:custGeom>
          <a:solidFill>
            <a:srgbClr val="FFFFFF">
              <a:lumMod val="95000"/>
            </a:srgbClr>
          </a:solidFill>
        </p:spPr>
      </p:pic>
      <p:sp>
        <p:nvSpPr>
          <p:cNvPr id="5" name="Text Placeholder 4">
            <a:extLst>
              <a:ext uri="{FF2B5EF4-FFF2-40B4-BE49-F238E27FC236}">
                <a16:creationId xmlns:a16="http://schemas.microsoft.com/office/drawing/2014/main" id="{1CF0BF84-6BF8-7A9C-8A2C-21182034F4DB}"/>
              </a:ext>
            </a:extLst>
          </p:cNvPr>
          <p:cNvSpPr>
            <a:spLocks noGrp="1"/>
          </p:cNvSpPr>
          <p:nvPr>
            <p:ph type="body" sz="quarter" idx="20"/>
          </p:nvPr>
        </p:nvSpPr>
        <p:spPr>
          <a:xfrm>
            <a:off x="4222993" y="1301235"/>
            <a:ext cx="7332951" cy="3860548"/>
          </a:xfrm>
        </p:spPr>
        <p:txBody>
          <a:bodyPr lIns="91440" tIns="45720" rIns="91440" bIns="45720" anchor="t"/>
          <a:lstStyle/>
          <a:p>
            <a:pPr marL="0" indent="0"/>
            <a:r>
              <a:rPr lang="en-GB" b="1" i="1" dirty="0">
                <a:solidFill>
                  <a:srgbClr val="00B050"/>
                </a:solidFill>
                <a:ea typeface="+mn-lt"/>
                <a:cs typeface="+mn-lt"/>
              </a:rPr>
              <a:t>Å gjøre frykt om til fellesskapshandling:</a:t>
            </a:r>
            <a:endParaRPr lang="en-GB" sz="1800" dirty="0">
              <a:solidFill>
                <a:schemeClr val="tx1"/>
              </a:solidFill>
              <a:ea typeface="+mn-lt"/>
              <a:cs typeface="+mn-lt"/>
            </a:endParaRPr>
          </a:p>
          <a:p>
            <a:pPr marL="0" indent="0"/>
            <a:endParaRPr lang="en-GB" b="1" i="1" dirty="0">
              <a:solidFill>
                <a:srgbClr val="00B050"/>
              </a:solidFill>
              <a:ea typeface="+mn-lt"/>
              <a:cs typeface="+mn-lt"/>
            </a:endParaRPr>
          </a:p>
          <a:p>
            <a:pPr marL="0" indent="0" algn="ctr">
              <a:lnSpc>
                <a:spcPct val="100000"/>
              </a:lnSpc>
            </a:pPr>
            <a:r>
              <a:rPr lang="en-GB" sz="2000" dirty="0">
                <a:solidFill>
                  <a:schemeClr val="tx1"/>
                </a:solidFill>
                <a:ea typeface="+mn-lt"/>
                <a:cs typeface="+mn-lt"/>
              </a:rPr>
              <a:t>Frykt kan få oss til å handle --&gt; hvis vi har klare, gjennomførbare tiltak.</a:t>
            </a:r>
            <a:endParaRPr lang="en-GB" sz="2000" i="1" dirty="0">
              <a:solidFill>
                <a:schemeClr val="tx1"/>
              </a:solidFill>
              <a:ea typeface="+mn-lt"/>
              <a:cs typeface="+mn-lt"/>
            </a:endParaRPr>
          </a:p>
          <a:p>
            <a:pPr marL="0" indent="0" algn="ctr">
              <a:lnSpc>
                <a:spcPct val="100000"/>
              </a:lnSpc>
            </a:pPr>
            <a:br>
              <a:rPr lang="en-GB" sz="2000" i="1" dirty="0">
                <a:ea typeface="+mn-lt"/>
                <a:cs typeface="+mn-lt"/>
              </a:rPr>
            </a:br>
            <a:r>
              <a:rPr lang="en-GB" b="1" dirty="0">
                <a:solidFill>
                  <a:schemeClr val="tx1"/>
                </a:solidFill>
                <a:ea typeface="+mn-lt"/>
                <a:cs typeface="+mn-lt"/>
              </a:rPr>
              <a:t>Begynn i det små, samarbeid med andre og feir hver seier.</a:t>
            </a:r>
            <a:r>
              <a:rPr lang="en-GB" i="1" dirty="0">
                <a:solidFill>
                  <a:schemeClr val="tx1"/>
                </a:solidFill>
                <a:ea typeface="+mn-lt"/>
                <a:cs typeface="+mn-lt"/>
              </a:rPr>
              <a:t> </a:t>
            </a:r>
            <a:endParaRPr lang="en-GB" b="1">
              <a:solidFill>
                <a:schemeClr val="tx1"/>
              </a:solidFill>
              <a:ea typeface="+mn-lt"/>
              <a:cs typeface="+mn-lt"/>
            </a:endParaRPr>
          </a:p>
          <a:p>
            <a:pPr marL="0" indent="0" algn="ctr">
              <a:lnSpc>
                <a:spcPct val="100000"/>
              </a:lnSpc>
            </a:pPr>
            <a:r>
              <a:rPr lang="en-GB" sz="1800" i="1" dirty="0">
                <a:solidFill>
                  <a:schemeClr val="tx1"/>
                </a:solidFill>
                <a:ea typeface="+mn-lt"/>
                <a:cs typeface="+mn-lt"/>
              </a:rPr>
              <a:t>(Prøv noen av handlingsforslagene neste gang du føler deg fortapt eller redd. </a:t>
            </a:r>
            <a:br>
              <a:rPr lang="en-GB" sz="1800" i="1" dirty="0">
                <a:solidFill>
                  <a:schemeClr val="tx1"/>
                </a:solidFill>
                <a:ea typeface="+mn-lt"/>
                <a:cs typeface="+mn-lt"/>
              </a:rPr>
            </a:br>
            <a:r>
              <a:rPr lang="en-GB" sz="1800" i="1" dirty="0">
                <a:solidFill>
                  <a:schemeClr val="tx1"/>
                </a:solidFill>
                <a:ea typeface="+mn-lt"/>
                <a:cs typeface="+mn-lt"/>
              </a:rPr>
              <a:t>Akkurat som Tesco-ordtaket sier: «Hver lille bit hjelper»)</a:t>
            </a:r>
          </a:p>
          <a:p>
            <a:pPr marL="0" indent="0" algn="ctr">
              <a:lnSpc>
                <a:spcPct val="100000"/>
              </a:lnSpc>
            </a:pPr>
            <a:br>
              <a:rPr lang="en-GB" sz="2000" i="1" dirty="0">
                <a:ea typeface="+mn-lt"/>
                <a:cs typeface="+mn-lt"/>
              </a:rPr>
            </a:br>
            <a:r>
              <a:rPr lang="en-GB" sz="2000" b="1" i="1" dirty="0">
                <a:solidFill>
                  <a:schemeClr val="tx1"/>
                </a:solidFill>
                <a:ea typeface="+mn-lt"/>
                <a:cs typeface="+mn-lt"/>
              </a:rPr>
              <a:t>Forandring føles mulig når vi deler byrden og ser fremgang.</a:t>
            </a:r>
            <a:endParaRPr lang="en-GB" sz="2000" b="1" dirty="0">
              <a:solidFill>
                <a:schemeClr val="tx1"/>
              </a:solidFill>
              <a:ea typeface="Calibri"/>
              <a:cs typeface="Calibri"/>
            </a:endParaRPr>
          </a:p>
        </p:txBody>
      </p:sp>
      <p:pic>
        <p:nvPicPr>
          <p:cNvPr id="8" name="Graphic 7" descr="Transfer with solid fill">
            <a:extLst>
              <a:ext uri="{FF2B5EF4-FFF2-40B4-BE49-F238E27FC236}">
                <a16:creationId xmlns:a16="http://schemas.microsoft.com/office/drawing/2014/main" id="{8A7A1B10-FCC7-FDE6-5205-E8DA9DD2757B}"/>
              </a:ext>
            </a:extLst>
          </p:cNvPr>
          <p:cNvPicPr>
            <a:picLocks noChangeAspect="1"/>
          </p:cNvPicPr>
          <p:nvPr/>
        </p:nvPicPr>
        <p:blipFill>
          <a:blip>
            <a:extLst>
              <a:ext uri="{96DAC541-7B7A-43D3-8B79-37D633B846F1}">
                <asvg:svgBlip xmlns:asvg="http://schemas.microsoft.com/office/drawing/2016/SVG/main" r:embed="rId3"/>
              </a:ext>
            </a:extLst>
          </a:blip>
          <a:stretch>
            <a:fillRect/>
          </a:stretch>
        </p:blipFill>
        <p:spPr>
          <a:xfrm>
            <a:off x="1171575" y="4210050"/>
            <a:ext cx="1876425" cy="1562100"/>
          </a:xfrm>
          <a:prstGeom prst="rect">
            <a:avLst/>
          </a:prstGeom>
        </p:spPr>
      </p:pic>
      <p:sp>
        <p:nvSpPr>
          <p:cNvPr id="10" name="Text Placeholder 5">
            <a:extLst>
              <a:ext uri="{FF2B5EF4-FFF2-40B4-BE49-F238E27FC236}">
                <a16:creationId xmlns:a16="http://schemas.microsoft.com/office/drawing/2014/main" id="{5E7354BA-0600-4FE8-2510-066E7105B45E}"/>
              </a:ext>
            </a:extLst>
          </p:cNvPr>
          <p:cNvSpPr txBox="1">
            <a:spLocks/>
          </p:cNvSpPr>
          <p:nvPr/>
        </p:nvSpPr>
        <p:spPr>
          <a:xfrm>
            <a:off x="1513196" y="2457107"/>
            <a:ext cx="1197303" cy="642862"/>
          </a:xfrm>
          <a:prstGeom prst="rect">
            <a:avLst/>
          </a:prstGeom>
        </p:spPr>
        <p:txBody>
          <a:bodyPr lIns="91440" tIns="45720" rIns="91440" bIns="45720" anchor="t">
            <a:noAutofit/>
          </a:bodyPr>
          <a:lstStyle>
            <a:lvl1pPr marL="0" indent="0" algn="l" defTabSz="914400" rtl="0" eaLnBrk="1" latinLnBrk="0" hangingPunct="1">
              <a:lnSpc>
                <a:spcPct val="100000"/>
              </a:lnSpc>
              <a:spcBef>
                <a:spcPts val="0"/>
              </a:spcBef>
              <a:buFont typeface="Arial" panose="020B0604020202020204" pitchFamily="34" charset="0"/>
              <a:buNone/>
              <a:defRPr sz="4400" b="1" i="0" kern="120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lgn="l" defTabSz="914400" rtl="0" eaLnBrk="1" latinLnBrk="0" hangingPunct="1">
              <a:lnSpc>
                <a:spcPct val="90000"/>
              </a:lnSpc>
              <a:spcBef>
                <a:spcPts val="500"/>
              </a:spcBef>
              <a:buFont typeface="Arial" panose="020B0604020202020204" pitchFamily="34" charset="0"/>
              <a:buNone/>
              <a:defRPr sz="3200" kern="1200">
                <a:solidFill>
                  <a:srgbClr val="011E3B"/>
                </a:solidFill>
                <a:latin typeface="Montserrat" pitchFamily="2" charset="77"/>
                <a:ea typeface="+mn-ea"/>
                <a:cs typeface="+mn-cs"/>
              </a:defRPr>
            </a:lvl2pPr>
            <a:lvl3pPr marL="755934" indent="0" algn="l" defTabSz="914400" rtl="0" eaLnBrk="1" latinLnBrk="0" hangingPunct="1">
              <a:lnSpc>
                <a:spcPct val="90000"/>
              </a:lnSpc>
              <a:spcBef>
                <a:spcPts val="500"/>
              </a:spcBef>
              <a:buFont typeface="Arial" panose="020B0604020202020204" pitchFamily="34" charset="0"/>
              <a:buNone/>
              <a:defRPr sz="3200" kern="1200">
                <a:solidFill>
                  <a:srgbClr val="011E3B"/>
                </a:solidFill>
                <a:latin typeface="Montserrat" pitchFamily="2" charset="77"/>
                <a:ea typeface="+mn-ea"/>
                <a:cs typeface="+mn-cs"/>
              </a:defRPr>
            </a:lvl3pPr>
            <a:lvl4pPr marL="1133901" indent="0" algn="l" defTabSz="914400" rtl="0" eaLnBrk="1" latinLnBrk="0" hangingPunct="1">
              <a:lnSpc>
                <a:spcPct val="90000"/>
              </a:lnSpc>
              <a:spcBef>
                <a:spcPts val="500"/>
              </a:spcBef>
              <a:buFont typeface="Arial" panose="020B0604020202020204" pitchFamily="34" charset="0"/>
              <a:buNone/>
              <a:defRPr sz="3200" kern="1200">
                <a:solidFill>
                  <a:srgbClr val="011E3B"/>
                </a:solidFill>
                <a:latin typeface="Montserrat" pitchFamily="2" charset="77"/>
                <a:ea typeface="+mn-ea"/>
                <a:cs typeface="+mn-cs"/>
              </a:defRPr>
            </a:lvl4pPr>
            <a:lvl5pPr marL="1511869" indent="0" algn="l" defTabSz="914400" rtl="0" eaLnBrk="1" latinLnBrk="0" hangingPunct="1">
              <a:lnSpc>
                <a:spcPct val="90000"/>
              </a:lnSpc>
              <a:spcBef>
                <a:spcPts val="500"/>
              </a:spcBef>
              <a:buFont typeface="Arial" panose="020B0604020202020204" pitchFamily="34" charset="0"/>
              <a:buNone/>
              <a:defRPr sz="3200" kern="1200">
                <a:solidFill>
                  <a:srgbClr val="011E3B"/>
                </a:solidFill>
                <a:latin typeface="Montserrat" pitchFamily="2"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en-GB" sz="3600" dirty="0">
                <a:latin typeface="Britannic Bold"/>
                <a:ea typeface="Open Sans"/>
                <a:cs typeface="Calibri"/>
              </a:rPr>
              <a:t>2</a:t>
            </a:r>
          </a:p>
        </p:txBody>
      </p:sp>
    </p:spTree>
    <p:extLst>
      <p:ext uri="{BB962C8B-B14F-4D97-AF65-F5344CB8AC3E}">
        <p14:creationId xmlns:p14="http://schemas.microsoft.com/office/powerpoint/2010/main" val="261742565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accent4">
            <a:lumMod val="20000"/>
            <a:lumOff val="80000"/>
          </a:schemeClr>
        </a:solidFill>
        <a:effectLst/>
      </p:bgPr>
    </p:bg>
    <p:spTree>
      <p:nvGrpSpPr>
        <p:cNvPr id="1" name="">
          <a:extLst>
            <a:ext uri="{FF2B5EF4-FFF2-40B4-BE49-F238E27FC236}">
              <a16:creationId xmlns:a16="http://schemas.microsoft.com/office/drawing/2014/main" id="{5378F06B-1F74-7C72-D3DF-9AE4B903103D}"/>
            </a:ext>
          </a:extLst>
        </p:cNvPr>
        <p:cNvGrpSpPr/>
        <p:nvPr/>
      </p:nvGrpSpPr>
      <p:grpSpPr>
        <a:xfrm>
          <a:off x="0" y="0"/>
          <a:ext cx="0" cy="0"/>
          <a:chOff x="0" y="0"/>
          <a:chExt cx="0" cy="0"/>
        </a:xfrm>
      </p:grpSpPr>
      <p:sp>
        <p:nvSpPr>
          <p:cNvPr id="2" name="Text Placeholder 1">
            <a:extLst>
              <a:ext uri="{FF2B5EF4-FFF2-40B4-BE49-F238E27FC236}">
                <a16:creationId xmlns:a16="http://schemas.microsoft.com/office/drawing/2014/main" id="{3731AF77-9C35-D515-7D1E-B06C87FC54F8}"/>
              </a:ext>
            </a:extLst>
          </p:cNvPr>
          <p:cNvSpPr>
            <a:spLocks noGrp="1"/>
          </p:cNvSpPr>
          <p:nvPr>
            <p:ph type="body" sz="quarter" idx="18"/>
          </p:nvPr>
        </p:nvSpPr>
        <p:spPr>
          <a:xfrm>
            <a:off x="789321" y="3277726"/>
            <a:ext cx="2570497" cy="1944571"/>
          </a:xfrm>
        </p:spPr>
        <p:txBody>
          <a:bodyPr lIns="91440" tIns="45720" rIns="91440" bIns="45720" anchor="t">
            <a:noAutofit/>
          </a:bodyPr>
          <a:lstStyle/>
          <a:p>
            <a:pPr algn="ctr">
              <a:lnSpc>
                <a:spcPct val="150000"/>
              </a:lnSpc>
            </a:pPr>
            <a:r>
              <a:rPr lang="en-GB" dirty="0">
                <a:latin typeface="Calibri"/>
                <a:ea typeface="Open Sans"/>
                <a:cs typeface="Calibri"/>
              </a:rPr>
              <a:t>Å snu </a:t>
            </a:r>
            <a:endParaRPr lang="en-US" dirty="0"/>
          </a:p>
          <a:p>
            <a:pPr algn="ctr">
              <a:lnSpc>
                <a:spcPct val="150000"/>
              </a:lnSpc>
            </a:pPr>
            <a:r>
              <a:rPr lang="en-GB" dirty="0">
                <a:latin typeface="Calibri"/>
                <a:ea typeface="Open Sans"/>
                <a:cs typeface="Calibri"/>
              </a:rPr>
              <a:t>klimaangst</a:t>
            </a:r>
            <a:endParaRPr lang="en-US" b="1">
              <a:solidFill>
                <a:schemeClr val="tx1">
                  <a:lumMod val="49000"/>
                </a:schemeClr>
              </a:solidFill>
            </a:endParaRPr>
          </a:p>
          <a:p>
            <a:pPr algn="ctr">
              <a:lnSpc>
                <a:spcPct val="150000"/>
              </a:lnSpc>
            </a:pPr>
            <a:r>
              <a:rPr lang="en-GB" b="1" dirty="0">
                <a:solidFill>
                  <a:schemeClr val="tx1">
                    <a:lumMod val="49000"/>
                  </a:schemeClr>
                </a:solidFill>
                <a:latin typeface="Calibri"/>
                <a:ea typeface="Open Sans"/>
                <a:cs typeface="Calibri"/>
              </a:rPr>
              <a:t> til </a:t>
            </a:r>
            <a:endParaRPr lang="en-US" b="1">
              <a:solidFill>
                <a:schemeClr val="tx1">
                  <a:lumMod val="49000"/>
                </a:schemeClr>
              </a:solidFill>
            </a:endParaRPr>
          </a:p>
          <a:p>
            <a:pPr algn="ctr">
              <a:lnSpc>
                <a:spcPct val="150000"/>
              </a:lnSpc>
            </a:pPr>
            <a:r>
              <a:rPr lang="en-GB" dirty="0">
                <a:latin typeface="Calibri"/>
                <a:ea typeface="Open Sans"/>
                <a:cs typeface="Calibri"/>
              </a:rPr>
              <a:t>endring</a:t>
            </a:r>
            <a:endParaRPr lang="en-US" dirty="0"/>
          </a:p>
        </p:txBody>
      </p:sp>
      <p:pic>
        <p:nvPicPr>
          <p:cNvPr id="7" name="Picture Placeholder 6" descr="Several hands raised and ready to answer a question">
            <a:extLst>
              <a:ext uri="{FF2B5EF4-FFF2-40B4-BE49-F238E27FC236}">
                <a16:creationId xmlns:a16="http://schemas.microsoft.com/office/drawing/2014/main" id="{FAC5F01D-6D3C-F6CF-4D55-A2F9E9F032A2}"/>
              </a:ext>
            </a:extLst>
          </p:cNvPr>
          <p:cNvPicPr>
            <a:picLocks noGrp="1" noChangeAspect="1"/>
          </p:cNvPicPr>
          <p:nvPr>
            <p:ph type="pic" sz="quarter" idx="10"/>
          </p:nvPr>
        </p:nvPicPr>
        <p:blipFill>
          <a:blip r:embed="rId2" cstate="email">
            <a:extLst>
              <a:ext uri="{28A0092B-C50C-407E-A947-70E740481C1C}">
                <a14:useLocalDpi xmlns:a14="http://schemas.microsoft.com/office/drawing/2010/main"/>
              </a:ext>
            </a:extLst>
          </a:blip>
          <a:srcRect r="-279"/>
          <a:stretch>
            <a:fillRect/>
          </a:stretch>
        </p:blipFill>
        <p:spPr>
          <a:xfrm>
            <a:off x="391600" y="0"/>
            <a:ext cx="3432699" cy="1949489"/>
          </a:xfrm>
          <a:custGeom>
            <a:avLst/>
            <a:gdLst>
              <a:gd name="connsiteX0" fmla="*/ 0 w 1511252"/>
              <a:gd name="connsiteY0" fmla="*/ 0 h 3351974"/>
              <a:gd name="connsiteX1" fmla="*/ 1511252 w 1511252"/>
              <a:gd name="connsiteY1" fmla="*/ 0 h 3351974"/>
              <a:gd name="connsiteX2" fmla="*/ 1511252 w 1511252"/>
              <a:gd name="connsiteY2" fmla="*/ 3351974 h 3351974"/>
              <a:gd name="connsiteX3" fmla="*/ 0 w 1511252"/>
              <a:gd name="connsiteY3" fmla="*/ 3351974 h 3351974"/>
            </a:gdLst>
            <a:ahLst/>
            <a:cxnLst>
              <a:cxn ang="0">
                <a:pos x="connsiteX0" y="connsiteY0"/>
              </a:cxn>
              <a:cxn ang="0">
                <a:pos x="connsiteX1" y="connsiteY1"/>
              </a:cxn>
              <a:cxn ang="0">
                <a:pos x="connsiteX2" y="connsiteY2"/>
              </a:cxn>
              <a:cxn ang="0">
                <a:pos x="connsiteX3" y="connsiteY3"/>
              </a:cxn>
            </a:cxnLst>
            <a:rect l="l" t="t" r="r" b="b"/>
            <a:pathLst>
              <a:path w="1511252" h="3351974">
                <a:moveTo>
                  <a:pt x="0" y="0"/>
                </a:moveTo>
                <a:lnTo>
                  <a:pt x="1511252" y="0"/>
                </a:lnTo>
                <a:lnTo>
                  <a:pt x="1511252" y="3351974"/>
                </a:lnTo>
                <a:lnTo>
                  <a:pt x="0" y="3351974"/>
                </a:lnTo>
                <a:close/>
              </a:path>
            </a:pathLst>
          </a:custGeom>
          <a:solidFill>
            <a:srgbClr val="FFFFFF">
              <a:lumMod val="95000"/>
            </a:srgbClr>
          </a:solidFill>
        </p:spPr>
      </p:pic>
      <p:sp>
        <p:nvSpPr>
          <p:cNvPr id="5" name="Text Placeholder 4">
            <a:extLst>
              <a:ext uri="{FF2B5EF4-FFF2-40B4-BE49-F238E27FC236}">
                <a16:creationId xmlns:a16="http://schemas.microsoft.com/office/drawing/2014/main" id="{A96DD482-3327-EDD1-7995-12456FCC77AA}"/>
              </a:ext>
            </a:extLst>
          </p:cNvPr>
          <p:cNvSpPr>
            <a:spLocks noGrp="1"/>
          </p:cNvSpPr>
          <p:nvPr>
            <p:ph type="body" sz="quarter" idx="20"/>
          </p:nvPr>
        </p:nvSpPr>
        <p:spPr>
          <a:xfrm>
            <a:off x="4222993" y="980976"/>
            <a:ext cx="7332951" cy="5108460"/>
          </a:xfrm>
        </p:spPr>
        <p:txBody>
          <a:bodyPr lIns="91440" tIns="45720" rIns="91440" bIns="45720" anchor="t"/>
          <a:lstStyle/>
          <a:p>
            <a:pPr marL="0" indent="0"/>
            <a:r>
              <a:rPr lang="en-GB" b="1" i="1" dirty="0">
                <a:solidFill>
                  <a:srgbClr val="00B050"/>
                </a:solidFill>
                <a:ea typeface="+mn-lt"/>
                <a:cs typeface="+mn-lt"/>
              </a:rPr>
              <a:t>Små handlinger, store ringvirkninger:</a:t>
            </a:r>
            <a:endParaRPr lang="en-GB" sz="1800" dirty="0">
              <a:solidFill>
                <a:schemeClr val="tx1"/>
              </a:solidFill>
              <a:ea typeface="+mn-lt"/>
              <a:cs typeface="+mn-lt"/>
            </a:endParaRPr>
          </a:p>
          <a:p>
            <a:pPr marL="0" indent="0"/>
            <a:endParaRPr lang="en-GB" sz="2000" dirty="0">
              <a:solidFill>
                <a:schemeClr val="tx1"/>
              </a:solidFill>
              <a:ea typeface="+mn-lt"/>
              <a:cs typeface="+mn-lt"/>
            </a:endParaRPr>
          </a:p>
          <a:p>
            <a:pPr marL="0" indent="0"/>
            <a:r>
              <a:rPr lang="en-GB" sz="2000" dirty="0">
                <a:solidFill>
                  <a:schemeClr val="tx1"/>
                </a:solidFill>
                <a:ea typeface="+mn-lt"/>
                <a:cs typeface="+mn-lt"/>
              </a:rPr>
              <a:t>Husk: </a:t>
            </a:r>
            <a:r>
              <a:rPr lang="en-GB" sz="2000" b="1" dirty="0">
                <a:solidFill>
                  <a:schemeClr val="tx1"/>
                </a:solidFill>
                <a:ea typeface="+mn-lt"/>
                <a:cs typeface="+mn-lt"/>
              </a:rPr>
              <a:t>Små skritt teller. </a:t>
            </a:r>
            <a:endParaRPr lang="en-GB" sz="1800" b="1" dirty="0">
              <a:solidFill>
                <a:schemeClr val="tx1"/>
              </a:solidFill>
              <a:ea typeface="+mn-lt"/>
              <a:cs typeface="+mn-lt"/>
            </a:endParaRPr>
          </a:p>
          <a:p>
            <a:pPr marL="0" indent="0" algn="ctr"/>
            <a:endParaRPr lang="en-GB" sz="2000" dirty="0">
              <a:solidFill>
                <a:schemeClr val="tx1"/>
              </a:solidFill>
              <a:ea typeface="+mn-lt"/>
              <a:cs typeface="+mn-lt"/>
            </a:endParaRPr>
          </a:p>
          <a:p>
            <a:pPr marL="0" indent="0"/>
            <a:r>
              <a:rPr lang="en-GB" sz="1800" dirty="0">
                <a:solidFill>
                  <a:schemeClr val="tx1"/>
                </a:solidFill>
                <a:ea typeface="+mn-lt"/>
                <a:cs typeface="+mn-lt"/>
              </a:rPr>
              <a:t>Du kan ta neste skritt ved å:</a:t>
            </a:r>
          </a:p>
          <a:p>
            <a:pPr marL="0" indent="0" algn="ctr"/>
            <a:r>
              <a:rPr lang="en-GB" sz="1800" dirty="0">
                <a:solidFill>
                  <a:schemeClr val="tx1"/>
                </a:solidFill>
                <a:ea typeface="+mn-lt"/>
                <a:cs typeface="+mn-lt"/>
              </a:rPr>
              <a:t>Plante et tre sammen med venner</a:t>
            </a:r>
            <a:endParaRPr lang="en-GB" b="1" dirty="0">
              <a:solidFill>
                <a:schemeClr val="tx1"/>
              </a:solidFill>
              <a:ea typeface="+mn-lt"/>
              <a:cs typeface="+mn-lt"/>
            </a:endParaRPr>
          </a:p>
          <a:p>
            <a:pPr marL="0" indent="0" algn="ctr"/>
            <a:r>
              <a:rPr lang="en-GB" sz="1800" dirty="0">
                <a:solidFill>
                  <a:schemeClr val="tx1"/>
                </a:solidFill>
                <a:ea typeface="+mn-lt"/>
                <a:cs typeface="+mn-lt"/>
              </a:rPr>
              <a:t>Å starte et reparasjonskafé</a:t>
            </a:r>
            <a:endParaRPr lang="en-GB" b="1" dirty="0">
              <a:solidFill>
                <a:schemeClr val="tx1"/>
              </a:solidFill>
              <a:ea typeface="+mn-lt"/>
              <a:cs typeface="+mn-lt"/>
            </a:endParaRPr>
          </a:p>
          <a:p>
            <a:pPr marL="0" indent="0" algn="ctr"/>
            <a:r>
              <a:rPr lang="en-GB" sz="1800" dirty="0">
                <a:solidFill>
                  <a:schemeClr val="tx1"/>
                </a:solidFill>
                <a:ea typeface="+mn-lt"/>
                <a:cs typeface="+mn-lt"/>
              </a:rPr>
              <a:t>Bytte klær i stedet for å kjøpe nye</a:t>
            </a:r>
            <a:endParaRPr lang="en-GB" b="1" dirty="0">
              <a:solidFill>
                <a:schemeClr val="tx1"/>
              </a:solidFill>
              <a:ea typeface="+mn-lt"/>
              <a:cs typeface="+mn-lt"/>
            </a:endParaRPr>
          </a:p>
          <a:p>
            <a:pPr marL="0" indent="0" algn="ctr"/>
            <a:r>
              <a:rPr lang="en-GB" sz="1800" dirty="0">
                <a:solidFill>
                  <a:schemeClr val="tx1"/>
                </a:solidFill>
                <a:ea typeface="+mn-lt"/>
                <a:cs typeface="+mn-lt"/>
              </a:rPr>
              <a:t>Bli med i en lokal (eller online!) klimagruppe. </a:t>
            </a:r>
            <a:br>
              <a:rPr lang="en-GB" sz="1800" dirty="0">
                <a:solidFill>
                  <a:schemeClr val="tx1"/>
                </a:solidFill>
                <a:ea typeface="+mn-lt"/>
                <a:cs typeface="+mn-lt"/>
              </a:rPr>
            </a:br>
            <a:endParaRPr lang="en-GB" sz="1800" dirty="0">
              <a:solidFill>
                <a:schemeClr val="tx1"/>
              </a:solidFill>
              <a:ea typeface="+mn-lt"/>
              <a:cs typeface="+mn-lt"/>
            </a:endParaRPr>
          </a:p>
          <a:p>
            <a:pPr marL="0" indent="0" algn="ctr">
              <a:lnSpc>
                <a:spcPct val="150000"/>
              </a:lnSpc>
            </a:pPr>
            <a:r>
              <a:rPr lang="en-GB" b="1" dirty="0">
                <a:solidFill>
                  <a:schemeClr val="tx1"/>
                </a:solidFill>
                <a:ea typeface="+mn-lt"/>
                <a:cs typeface="+mn-lt"/>
              </a:rPr>
              <a:t>Hver handling hjelper planeten og minner deg om at </a:t>
            </a:r>
            <a:br>
              <a:rPr lang="en-GB" b="1" dirty="0">
                <a:solidFill>
                  <a:schemeClr val="tx1"/>
                </a:solidFill>
                <a:ea typeface="+mn-lt"/>
                <a:cs typeface="+mn-lt"/>
              </a:rPr>
            </a:br>
            <a:r>
              <a:rPr lang="en-GB" b="1" dirty="0">
                <a:solidFill>
                  <a:schemeClr val="tx1"/>
                </a:solidFill>
                <a:ea typeface="+mn-lt"/>
                <a:cs typeface="+mn-lt"/>
              </a:rPr>
              <a:t>du </a:t>
            </a:r>
            <a:r>
              <a:rPr lang="en-GB" b="1" i="1" dirty="0">
                <a:solidFill>
                  <a:schemeClr val="tx1"/>
                </a:solidFill>
                <a:ea typeface="+mn-lt"/>
                <a:cs typeface="+mn-lt"/>
              </a:rPr>
              <a:t>kan </a:t>
            </a:r>
            <a:r>
              <a:rPr lang="en-GB" b="1" dirty="0">
                <a:solidFill>
                  <a:schemeClr val="tx1"/>
                </a:solidFill>
                <a:ea typeface="+mn-lt"/>
                <a:cs typeface="+mn-lt"/>
              </a:rPr>
              <a:t>gjøre en forskjell.</a:t>
            </a:r>
            <a:endParaRPr lang="en-GB" b="1">
              <a:solidFill>
                <a:schemeClr val="tx1"/>
              </a:solidFill>
              <a:ea typeface="Calibri"/>
              <a:cs typeface="Calibri"/>
            </a:endParaRPr>
          </a:p>
        </p:txBody>
      </p:sp>
      <p:pic>
        <p:nvPicPr>
          <p:cNvPr id="8" name="Graphic 7" descr="Transfer with solid fill">
            <a:extLst>
              <a:ext uri="{FF2B5EF4-FFF2-40B4-BE49-F238E27FC236}">
                <a16:creationId xmlns:a16="http://schemas.microsoft.com/office/drawing/2014/main" id="{AE8715D1-3A50-4BBF-2F29-C7F96C0DF252}"/>
              </a:ext>
            </a:extLst>
          </p:cNvPr>
          <p:cNvPicPr>
            <a:picLocks noChangeAspect="1"/>
          </p:cNvPicPr>
          <p:nvPr/>
        </p:nvPicPr>
        <p:blipFill>
          <a:blip>
            <a:extLst>
              <a:ext uri="{96DAC541-7B7A-43D3-8B79-37D633B846F1}">
                <asvg:svgBlip xmlns:asvg="http://schemas.microsoft.com/office/drawing/2016/SVG/main" r:embed="rId3"/>
              </a:ext>
            </a:extLst>
          </a:blip>
          <a:stretch>
            <a:fillRect/>
          </a:stretch>
        </p:blipFill>
        <p:spPr>
          <a:xfrm>
            <a:off x="1171575" y="4210050"/>
            <a:ext cx="1876425" cy="1562100"/>
          </a:xfrm>
          <a:prstGeom prst="rect">
            <a:avLst/>
          </a:prstGeom>
        </p:spPr>
      </p:pic>
      <p:sp>
        <p:nvSpPr>
          <p:cNvPr id="10" name="Text Placeholder 5">
            <a:extLst>
              <a:ext uri="{FF2B5EF4-FFF2-40B4-BE49-F238E27FC236}">
                <a16:creationId xmlns:a16="http://schemas.microsoft.com/office/drawing/2014/main" id="{B8B888E0-C6DE-8AAF-2795-02ADF4BC406C}"/>
              </a:ext>
            </a:extLst>
          </p:cNvPr>
          <p:cNvSpPr>
            <a:spLocks noGrp="1"/>
          </p:cNvSpPr>
          <p:nvPr>
            <p:ph type="body" sz="quarter" idx="19"/>
          </p:nvPr>
        </p:nvSpPr>
        <p:spPr>
          <a:xfrm>
            <a:off x="1513196" y="2457107"/>
            <a:ext cx="1197303" cy="642862"/>
          </a:xfrm>
        </p:spPr>
        <p:txBody>
          <a:bodyPr lIns="91440" tIns="45720" rIns="91440" bIns="45720" anchor="t">
            <a:noAutofit/>
          </a:bodyPr>
          <a:lstStyle/>
          <a:p>
            <a:pPr algn="ctr"/>
            <a:r>
              <a:rPr lang="en-GB" sz="3600" dirty="0">
                <a:latin typeface="Britannic Bold"/>
                <a:ea typeface="Open Sans"/>
                <a:cs typeface="Calibri"/>
              </a:rPr>
              <a:t>3</a:t>
            </a:r>
          </a:p>
        </p:txBody>
      </p:sp>
    </p:spTree>
    <p:extLst>
      <p:ext uri="{BB962C8B-B14F-4D97-AF65-F5344CB8AC3E}">
        <p14:creationId xmlns:p14="http://schemas.microsoft.com/office/powerpoint/2010/main" val="327097386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20D0AD24-DC14-E8EC-808F-CC7B578D1B46}"/>
              </a:ext>
            </a:extLst>
          </p:cNvPr>
          <p:cNvSpPr>
            <a:spLocks noGrp="1"/>
          </p:cNvSpPr>
          <p:nvPr>
            <p:ph type="body" sz="quarter" idx="16"/>
          </p:nvPr>
        </p:nvSpPr>
        <p:spPr>
          <a:xfrm>
            <a:off x="349494" y="359776"/>
            <a:ext cx="6311030" cy="803654"/>
          </a:xfrm>
        </p:spPr>
        <p:txBody>
          <a:bodyPr lIns="91440" tIns="45720" rIns="91440" bIns="45720" anchor="t">
            <a:noAutofit/>
          </a:bodyPr>
          <a:lstStyle/>
          <a:p>
            <a:r>
              <a:rPr lang="en-US" sz="3200" i="1" dirty="0">
                <a:solidFill>
                  <a:srgbClr val="EE4F27"/>
                </a:solidFill>
                <a:latin typeface="Calibri (Body)"/>
              </a:rPr>
              <a:t>Praktiske forslag til</a:t>
            </a:r>
            <a:r>
              <a:rPr lang="en-US" sz="3200" b="0" i="1" dirty="0">
                <a:solidFill>
                  <a:srgbClr val="EE4F27"/>
                </a:solidFill>
                <a:latin typeface="Calibri (Body)"/>
              </a:rPr>
              <a:t>: </a:t>
            </a:r>
            <a:br>
              <a:rPr lang="en-US" sz="3200" b="0" i="1" dirty="0">
                <a:solidFill>
                  <a:srgbClr val="EE4F27"/>
                </a:solidFill>
                <a:latin typeface="Calibri (Body)"/>
              </a:rPr>
            </a:br>
            <a:r>
              <a:rPr lang="en-US" sz="3200" b="0" i="1" dirty="0">
                <a:solidFill>
                  <a:srgbClr val="EE4F27"/>
                </a:solidFill>
                <a:latin typeface="Calibri (Body)"/>
              </a:rPr>
              <a:t>Å gjøre klimangst om til endring</a:t>
            </a:r>
            <a:endParaRPr lang="en-US"/>
          </a:p>
        </p:txBody>
      </p:sp>
      <p:pic>
        <p:nvPicPr>
          <p:cNvPr id="8" name="Picture Placeholder 7"/>
          <p:cNvPicPr>
            <a:picLocks noGrp="1" noChangeAspect="1"/>
          </p:cNvPicPr>
          <p:nvPr>
            <p:ph type="pic" sz="quarter" idx="12"/>
          </p:nvPr>
        </p:nvPicPr>
        <p:blipFill>
          <a:blip r:embed="rId2" cstate="email">
            <a:extLst>
              <a:ext uri="{28A0092B-C50C-407E-A947-70E740481C1C}">
                <a14:useLocalDpi xmlns:a14="http://schemas.microsoft.com/office/drawing/2010/main"/>
              </a:ext>
            </a:extLst>
          </a:blip>
          <a:srcRect/>
          <a:stretch>
            <a:fillRect/>
          </a:stretch>
        </p:blipFill>
        <p:spPr>
          <a:prstGeom prst="rect">
            <a:avLst/>
          </a:prstGeom>
        </p:spPr>
      </p:pic>
      <p:sp>
        <p:nvSpPr>
          <p:cNvPr id="6" name="Text Placeholder 5"/>
          <p:cNvSpPr>
            <a:spLocks noGrp="1"/>
          </p:cNvSpPr>
          <p:nvPr>
            <p:ph type="body" sz="quarter" idx="19"/>
          </p:nvPr>
        </p:nvSpPr>
        <p:spPr>
          <a:xfrm>
            <a:off x="6660524" y="2435137"/>
            <a:ext cx="4744987" cy="437834"/>
          </a:xfrm>
        </p:spPr>
        <p:txBody>
          <a:bodyPr lIns="91440" tIns="45720" rIns="91440" bIns="45720" anchor="t">
            <a:noAutofit/>
          </a:bodyPr>
          <a:lstStyle/>
          <a:p>
            <a:r>
              <a:rPr lang="en-US" dirty="0">
                <a:solidFill>
                  <a:schemeClr val="accent4">
                    <a:lumMod val="20000"/>
                    <a:lumOff val="80000"/>
                  </a:schemeClr>
                </a:solidFill>
                <a:latin typeface="Britannic Bold"/>
                <a:cs typeface="Calibri"/>
              </a:rPr>
              <a:t>KLIMANGST</a:t>
            </a:r>
          </a:p>
        </p:txBody>
      </p:sp>
      <p:sp>
        <p:nvSpPr>
          <p:cNvPr id="11" name="Rounded Rectangle 10"/>
          <p:cNvSpPr/>
          <p:nvPr/>
        </p:nvSpPr>
        <p:spPr>
          <a:xfrm>
            <a:off x="1878677" y="1472288"/>
            <a:ext cx="4218543" cy="1576505"/>
          </a:xfrm>
          <a:prstGeom prst="roundRect">
            <a:avLst/>
          </a:prstGeom>
        </p:spPr>
        <p:style>
          <a:lnRef idx="2">
            <a:schemeClr val="accent5">
              <a:shade val="50000"/>
            </a:schemeClr>
          </a:lnRef>
          <a:fillRef idx="1">
            <a:schemeClr val="accent5"/>
          </a:fillRef>
          <a:effectRef idx="0">
            <a:schemeClr val="accent5"/>
          </a:effectRef>
          <a:fontRef idx="minor">
            <a:schemeClr val="lt1"/>
          </a:fontRef>
        </p:style>
        <p:txBody>
          <a:bodyPr lIns="91440" tIns="45720" rIns="91440" bIns="45720" rtlCol="0" anchor="ctr"/>
          <a:lstStyle/>
          <a:p>
            <a:pPr algn="ctr"/>
            <a:r>
              <a:rPr lang="en-IE" dirty="0">
                <a:solidFill>
                  <a:srgbClr val="002060"/>
                </a:solidFill>
              </a:rPr>
              <a:t>Handlingsplaner for lokalsamfunn, som å organisere treplantingsarrangementer, </a:t>
            </a:r>
            <a:br>
              <a:rPr lang="en-IE" dirty="0">
                <a:solidFill>
                  <a:srgbClr val="002060"/>
                </a:solidFill>
              </a:rPr>
            </a:br>
            <a:r>
              <a:rPr lang="en-IE" dirty="0">
                <a:solidFill>
                  <a:srgbClr val="002060"/>
                </a:solidFill>
              </a:rPr>
              <a:t>initiativer for å redusere avfall, eller </a:t>
            </a:r>
            <a:br>
              <a:rPr lang="en-IE" dirty="0">
                <a:solidFill>
                  <a:srgbClr val="002060"/>
                </a:solidFill>
              </a:rPr>
            </a:br>
            <a:r>
              <a:rPr lang="en-IE" dirty="0">
                <a:solidFill>
                  <a:srgbClr val="002060"/>
                </a:solidFill>
              </a:rPr>
              <a:t>å fremme lokale grønne tiltak. </a:t>
            </a:r>
            <a:endParaRPr lang="en-US">
              <a:solidFill>
                <a:srgbClr val="002060"/>
              </a:solidFill>
              <a:ea typeface="Calibri"/>
              <a:cs typeface="Calibri"/>
            </a:endParaRPr>
          </a:p>
        </p:txBody>
      </p:sp>
      <p:pic>
        <p:nvPicPr>
          <p:cNvPr id="12" name="Picture 11"/>
          <p:cNvPicPr>
            <a:picLocks noChangeAspect="1"/>
          </p:cNvPicPr>
          <p:nvPr/>
        </p:nvPicPr>
        <p:blipFill>
          <a:blip r:embed="rId3"/>
          <a:stretch>
            <a:fillRect/>
          </a:stretch>
        </p:blipFill>
        <p:spPr>
          <a:xfrm>
            <a:off x="165896" y="3158527"/>
            <a:ext cx="4173348" cy="1579728"/>
          </a:xfrm>
          <a:prstGeom prst="rect">
            <a:avLst/>
          </a:prstGeom>
        </p:spPr>
      </p:pic>
      <p:pic>
        <p:nvPicPr>
          <p:cNvPr id="13" name="Picture 12"/>
          <p:cNvPicPr>
            <a:picLocks noChangeAspect="1"/>
          </p:cNvPicPr>
          <p:nvPr/>
        </p:nvPicPr>
        <p:blipFill>
          <a:blip r:embed="rId3"/>
          <a:stretch>
            <a:fillRect/>
          </a:stretch>
        </p:blipFill>
        <p:spPr>
          <a:xfrm>
            <a:off x="1878676" y="4847989"/>
            <a:ext cx="4405040" cy="1612662"/>
          </a:xfrm>
          <a:prstGeom prst="rect">
            <a:avLst/>
          </a:prstGeom>
        </p:spPr>
      </p:pic>
      <p:sp>
        <p:nvSpPr>
          <p:cNvPr id="15" name="Rectangle 14"/>
          <p:cNvSpPr/>
          <p:nvPr/>
        </p:nvSpPr>
        <p:spPr>
          <a:xfrm>
            <a:off x="299258" y="3342900"/>
            <a:ext cx="3906624" cy="1200329"/>
          </a:xfrm>
          <a:prstGeom prst="rect">
            <a:avLst/>
          </a:prstGeom>
        </p:spPr>
        <p:txBody>
          <a:bodyPr wrap="square" lIns="91440" tIns="45720" rIns="91440" bIns="45720" anchor="t">
            <a:spAutoFit/>
          </a:bodyPr>
          <a:lstStyle/>
          <a:p>
            <a:pPr algn="ctr"/>
            <a:r>
              <a:rPr lang="en-IE" dirty="0">
                <a:solidFill>
                  <a:srgbClr val="002060"/>
                </a:solidFill>
              </a:rPr>
              <a:t>Fortellingssamlinger der </a:t>
            </a:r>
            <a:br>
              <a:rPr lang="en-IE" dirty="0">
                <a:solidFill>
                  <a:srgbClr val="002060"/>
                </a:solidFill>
              </a:rPr>
            </a:br>
            <a:r>
              <a:rPr lang="en-IE" dirty="0">
                <a:solidFill>
                  <a:srgbClr val="002060"/>
                </a:solidFill>
              </a:rPr>
              <a:t>medlemmer av lokalsamfunnet deler eksempler på</a:t>
            </a:r>
            <a:br>
              <a:rPr lang="en-IE" dirty="0">
                <a:solidFill>
                  <a:srgbClr val="002060"/>
                </a:solidFill>
              </a:rPr>
            </a:br>
            <a:r>
              <a:rPr lang="en-IE" dirty="0">
                <a:solidFill>
                  <a:srgbClr val="002060"/>
                </a:solidFill>
              </a:rPr>
              <a:t>hvordan de forvandlet sin angst til positiv endring. </a:t>
            </a:r>
            <a:endParaRPr lang="en-US" dirty="0">
              <a:solidFill>
                <a:srgbClr val="002060"/>
              </a:solidFill>
              <a:ea typeface="Calibri"/>
              <a:cs typeface="Calibri"/>
            </a:endParaRPr>
          </a:p>
        </p:txBody>
      </p:sp>
      <p:sp>
        <p:nvSpPr>
          <p:cNvPr id="16" name="Rectangle 15"/>
          <p:cNvSpPr/>
          <p:nvPr/>
        </p:nvSpPr>
        <p:spPr>
          <a:xfrm>
            <a:off x="1960597" y="5287905"/>
            <a:ext cx="4217311" cy="923330"/>
          </a:xfrm>
          <a:prstGeom prst="rect">
            <a:avLst/>
          </a:prstGeom>
        </p:spPr>
        <p:txBody>
          <a:bodyPr wrap="square" lIns="91440" tIns="45720" rIns="91440" bIns="45720" anchor="t">
            <a:spAutoFit/>
          </a:bodyPr>
          <a:lstStyle/>
          <a:p>
            <a:pPr algn="ctr"/>
            <a:r>
              <a:rPr lang="en-IE" dirty="0">
                <a:solidFill>
                  <a:srgbClr val="002060"/>
                </a:solidFill>
              </a:rPr>
              <a:t>Klimahandlingsgrupper med fokus på </a:t>
            </a:r>
            <a:br>
              <a:rPr lang="en-IE" dirty="0">
                <a:solidFill>
                  <a:srgbClr val="002060"/>
                </a:solidFill>
              </a:rPr>
            </a:br>
            <a:r>
              <a:rPr lang="en-IE" dirty="0">
                <a:solidFill>
                  <a:srgbClr val="002060"/>
                </a:solidFill>
              </a:rPr>
              <a:t>ungdom og voksne som samarbeider om </a:t>
            </a:r>
            <a:br>
              <a:rPr lang="en-IE" dirty="0">
                <a:solidFill>
                  <a:srgbClr val="002060"/>
                </a:solidFill>
              </a:rPr>
            </a:br>
            <a:r>
              <a:rPr lang="en-IE" dirty="0">
                <a:solidFill>
                  <a:srgbClr val="002060"/>
                </a:solidFill>
              </a:rPr>
              <a:t>miljøvennlige prosjekter. </a:t>
            </a:r>
            <a:endParaRPr lang="en-US" dirty="0">
              <a:solidFill>
                <a:srgbClr val="002060"/>
              </a:solidFill>
              <a:ea typeface="Calibri" panose="020F0502020204030204"/>
              <a:cs typeface="Calibri" panose="020F0502020204030204"/>
            </a:endParaRPr>
          </a:p>
        </p:txBody>
      </p:sp>
    </p:spTree>
    <p:extLst>
      <p:ext uri="{BB962C8B-B14F-4D97-AF65-F5344CB8AC3E}">
        <p14:creationId xmlns:p14="http://schemas.microsoft.com/office/powerpoint/2010/main" val="340768417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Placeholder 5">
            <a:extLst>
              <a:ext uri="{FF2B5EF4-FFF2-40B4-BE49-F238E27FC236}">
                <a16:creationId xmlns:a16="http://schemas.microsoft.com/office/drawing/2014/main" id="{D92CB2C5-0AFF-2003-57D4-9955C9090E2B}"/>
              </a:ext>
            </a:extLst>
          </p:cNvPr>
          <p:cNvPicPr>
            <a:picLocks noGrp="1" noChangeAspect="1"/>
          </p:cNvPicPr>
          <p:nvPr>
            <p:ph type="pic" sz="quarter" idx="34"/>
          </p:nvPr>
        </p:nvPicPr>
        <p:blipFill rotWithShape="1">
          <a:blip r:embed="rId2" cstate="email">
            <a:extLst>
              <a:ext uri="{28A0092B-C50C-407E-A947-70E740481C1C}">
                <a14:useLocalDpi xmlns:a14="http://schemas.microsoft.com/office/drawing/2010/main"/>
              </a:ext>
            </a:extLst>
          </a:blip>
          <a:srcRect/>
          <a:stretch/>
        </p:blipFill>
        <p:spPr>
          <a:xfrm>
            <a:off x="-40535" y="271464"/>
            <a:ext cx="7728021" cy="4331221"/>
          </a:xfrm>
        </p:spPr>
      </p:pic>
      <p:pic>
        <p:nvPicPr>
          <p:cNvPr id="3" name="Picture 2"/>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rot="9822628">
            <a:off x="7009617" y="2490607"/>
            <a:ext cx="5255207" cy="5261304"/>
          </a:xfrm>
          <a:prstGeom prst="rect">
            <a:avLst/>
          </a:prstGeom>
        </p:spPr>
      </p:pic>
      <p:sp>
        <p:nvSpPr>
          <p:cNvPr id="6" name="Rectangle 5">
            <a:extLst>
              <a:ext uri="{FF2B5EF4-FFF2-40B4-BE49-F238E27FC236}">
                <a16:creationId xmlns:a16="http://schemas.microsoft.com/office/drawing/2014/main" id="{2D394CE4-42C4-0F80-934A-D645E50D8245}"/>
              </a:ext>
            </a:extLst>
          </p:cNvPr>
          <p:cNvSpPr/>
          <p:nvPr/>
        </p:nvSpPr>
        <p:spPr>
          <a:xfrm>
            <a:off x="923909" y="4915597"/>
            <a:ext cx="4570177" cy="107562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29" dirty="0">
              <a:latin typeface="Montserrat" panose="00000500000000000000" pitchFamily="50" charset="0"/>
            </a:endParaRPr>
          </a:p>
        </p:txBody>
      </p:sp>
      <p:sp>
        <p:nvSpPr>
          <p:cNvPr id="9" name="TextBox 8">
            <a:extLst>
              <a:ext uri="{FF2B5EF4-FFF2-40B4-BE49-F238E27FC236}">
                <a16:creationId xmlns:a16="http://schemas.microsoft.com/office/drawing/2014/main" id="{17740063-03AE-9815-6A58-9077862A6EED}"/>
              </a:ext>
            </a:extLst>
          </p:cNvPr>
          <p:cNvSpPr txBox="1"/>
          <p:nvPr/>
        </p:nvSpPr>
        <p:spPr>
          <a:xfrm>
            <a:off x="926501" y="4915597"/>
            <a:ext cx="5905637" cy="1067322"/>
          </a:xfrm>
          <a:prstGeom prst="rect">
            <a:avLst/>
          </a:prstGeom>
          <a:noFill/>
        </p:spPr>
        <p:txBody>
          <a:bodyPr wrap="square" lIns="91440" tIns="45720" rIns="91440" bIns="45720" rtlCol="0" anchor="t">
            <a:spAutoFit/>
          </a:bodyPr>
          <a:lstStyle/>
          <a:p>
            <a:r>
              <a:rPr lang="en-US" sz="3200" spc="324" dirty="0">
                <a:solidFill>
                  <a:schemeClr val="accent1"/>
                </a:solidFill>
                <a:latin typeface="Calibri"/>
                <a:ea typeface="Calibri"/>
                <a:cs typeface="Calibri"/>
              </a:rPr>
              <a:t>Å skape klimautviklingsklare lokalsamfunn</a:t>
            </a:r>
          </a:p>
        </p:txBody>
      </p:sp>
      <p:sp>
        <p:nvSpPr>
          <p:cNvPr id="14" name="TextBox 13">
            <a:extLst>
              <a:ext uri="{FF2B5EF4-FFF2-40B4-BE49-F238E27FC236}">
                <a16:creationId xmlns:a16="http://schemas.microsoft.com/office/drawing/2014/main" id="{EEBB4792-7459-0E31-CB89-2CACD87056E9}"/>
              </a:ext>
            </a:extLst>
          </p:cNvPr>
          <p:cNvSpPr txBox="1"/>
          <p:nvPr/>
        </p:nvSpPr>
        <p:spPr>
          <a:xfrm>
            <a:off x="800100" y="3533775"/>
            <a:ext cx="1371600" cy="147732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9000" dirty="0">
                <a:ea typeface="Calibri"/>
                <a:cs typeface="Calibri"/>
              </a:rPr>
              <a:t>03​</a:t>
            </a:r>
            <a:endParaRPr lang="en-GB" dirty="0"/>
          </a:p>
        </p:txBody>
      </p:sp>
    </p:spTree>
    <p:extLst>
      <p:ext uri="{BB962C8B-B14F-4D97-AF65-F5344CB8AC3E}">
        <p14:creationId xmlns:p14="http://schemas.microsoft.com/office/powerpoint/2010/main" val="250511500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accent3">
            <a:lumMod val="40000"/>
            <a:lumOff val="60000"/>
          </a:schemeClr>
        </a:solidFill>
        <a:effectLst/>
      </p:bgPr>
    </p:bg>
    <p:spTree>
      <p:nvGrpSpPr>
        <p:cNvPr id="1" name=""/>
        <p:cNvGrpSpPr/>
        <p:nvPr/>
      </p:nvGrpSpPr>
      <p:grpSpPr>
        <a:xfrm>
          <a:off x="0" y="0"/>
          <a:ext cx="0" cy="0"/>
          <a:chOff x="0" y="0"/>
          <a:chExt cx="0" cy="0"/>
        </a:xfrm>
      </p:grpSpPr>
      <p:sp>
        <p:nvSpPr>
          <p:cNvPr id="13" name="Text Placeholder 12">
            <a:extLst>
              <a:ext uri="{FF2B5EF4-FFF2-40B4-BE49-F238E27FC236}">
                <a16:creationId xmlns:a16="http://schemas.microsoft.com/office/drawing/2014/main" id="{70B3AA66-31D2-15C0-0E51-C1E922916221}"/>
              </a:ext>
            </a:extLst>
          </p:cNvPr>
          <p:cNvSpPr>
            <a:spLocks noGrp="1"/>
          </p:cNvSpPr>
          <p:nvPr>
            <p:ph type="body" sz="quarter" idx="42"/>
          </p:nvPr>
        </p:nvSpPr>
        <p:spPr/>
        <p:txBody>
          <a:bodyPr/>
          <a:lstStyle/>
          <a:p>
            <a:r>
              <a:rPr lang="en-US" sz="3600" dirty="0">
                <a:solidFill>
                  <a:srgbClr val="1F8E47"/>
                </a:solidFill>
              </a:rPr>
              <a:t>INNHOLD</a:t>
            </a:r>
          </a:p>
        </p:txBody>
      </p:sp>
      <p:sp>
        <p:nvSpPr>
          <p:cNvPr id="10" name="Text Placeholder 9">
            <a:extLst>
              <a:ext uri="{FF2B5EF4-FFF2-40B4-BE49-F238E27FC236}">
                <a16:creationId xmlns:a16="http://schemas.microsoft.com/office/drawing/2014/main" id="{163783B1-DFC0-4053-4BCA-33C03CC7ED81}"/>
              </a:ext>
            </a:extLst>
          </p:cNvPr>
          <p:cNvSpPr>
            <a:spLocks noGrp="1"/>
          </p:cNvSpPr>
          <p:nvPr>
            <p:ph type="body" sz="quarter" idx="18"/>
          </p:nvPr>
        </p:nvSpPr>
        <p:spPr/>
        <p:txBody>
          <a:bodyPr/>
          <a:lstStyle/>
          <a:p>
            <a:pPr algn="just"/>
            <a:r>
              <a:rPr lang="en-IE" sz="1800" dirty="0"/>
              <a:t>Kraften i fellesskapet: </a:t>
            </a:r>
            <a:r>
              <a:rPr lang="en-IE" sz="2400" dirty="0"/>
              <a:t>Styrke emosjonell motstandskraft </a:t>
            </a:r>
            <a:endParaRPr lang="en-US" sz="2400" dirty="0"/>
          </a:p>
        </p:txBody>
      </p:sp>
      <p:sp>
        <p:nvSpPr>
          <p:cNvPr id="11" name="Text Placeholder 10">
            <a:extLst>
              <a:ext uri="{FF2B5EF4-FFF2-40B4-BE49-F238E27FC236}">
                <a16:creationId xmlns:a16="http://schemas.microsoft.com/office/drawing/2014/main" id="{42968184-7B94-9D8B-33FF-9C38278D2F62}"/>
              </a:ext>
            </a:extLst>
          </p:cNvPr>
          <p:cNvSpPr>
            <a:spLocks noGrp="1"/>
          </p:cNvSpPr>
          <p:nvPr>
            <p:ph type="body" sz="quarter" idx="19"/>
          </p:nvPr>
        </p:nvSpPr>
        <p:spPr/>
        <p:txBody>
          <a:bodyPr/>
          <a:lstStyle/>
          <a:p>
            <a:r>
              <a:rPr lang="en-US" dirty="0"/>
              <a:t>01</a:t>
            </a:r>
          </a:p>
        </p:txBody>
      </p:sp>
      <p:sp>
        <p:nvSpPr>
          <p:cNvPr id="12" name="Text Placeholder 11">
            <a:extLst>
              <a:ext uri="{FF2B5EF4-FFF2-40B4-BE49-F238E27FC236}">
                <a16:creationId xmlns:a16="http://schemas.microsoft.com/office/drawing/2014/main" id="{02861397-C0CD-07DB-AB1E-5B2241F10196}"/>
              </a:ext>
            </a:extLst>
          </p:cNvPr>
          <p:cNvSpPr>
            <a:spLocks noGrp="1"/>
          </p:cNvSpPr>
          <p:nvPr>
            <p:ph type="body" sz="quarter" idx="20"/>
          </p:nvPr>
        </p:nvSpPr>
        <p:spPr/>
        <p:txBody>
          <a:bodyPr lIns="91440" tIns="45720" rIns="91440" bIns="45720" anchor="t">
            <a:noAutofit/>
          </a:bodyPr>
          <a:lstStyle/>
          <a:p>
            <a:r>
              <a:rPr lang="en-US" dirty="0">
                <a:latin typeface="Calibri"/>
                <a:ea typeface="Open Sans"/>
                <a:cs typeface="Calibri"/>
              </a:rPr>
              <a:t>Side 6</a:t>
            </a:r>
          </a:p>
        </p:txBody>
      </p:sp>
      <p:sp>
        <p:nvSpPr>
          <p:cNvPr id="14" name="Text Placeholder 13">
            <a:extLst>
              <a:ext uri="{FF2B5EF4-FFF2-40B4-BE49-F238E27FC236}">
                <a16:creationId xmlns:a16="http://schemas.microsoft.com/office/drawing/2014/main" id="{B474679A-1DBB-68EC-2816-46658686C85E}"/>
              </a:ext>
            </a:extLst>
          </p:cNvPr>
          <p:cNvSpPr>
            <a:spLocks noGrp="1"/>
          </p:cNvSpPr>
          <p:nvPr>
            <p:ph type="body" sz="quarter" idx="43"/>
          </p:nvPr>
        </p:nvSpPr>
        <p:spPr>
          <a:xfrm>
            <a:off x="4798378" y="929452"/>
            <a:ext cx="2090607" cy="1346275"/>
          </a:xfrm>
        </p:spPr>
        <p:txBody>
          <a:bodyPr lIns="91440" tIns="45720" rIns="91440" bIns="45720" anchor="t">
            <a:noAutofit/>
          </a:bodyPr>
          <a:lstStyle/>
          <a:p>
            <a:r>
              <a:rPr lang="en-IE" sz="1800" dirty="0">
                <a:latin typeface="Calibri"/>
                <a:ea typeface="Open Sans"/>
                <a:cs typeface="Calibri"/>
              </a:rPr>
              <a:t>Fra frykt til handling: </a:t>
            </a:r>
            <a:r>
              <a:rPr lang="en-IE" sz="2400" dirty="0">
                <a:latin typeface="Calibri"/>
                <a:ea typeface="Open Sans"/>
                <a:cs typeface="Calibri"/>
              </a:rPr>
              <a:t>Å gjøre klimaangst om til endring </a:t>
            </a:r>
            <a:endParaRPr lang="en-US" sz="2400" dirty="0">
              <a:latin typeface="Calibri"/>
              <a:ea typeface="Open Sans"/>
              <a:cs typeface="Calibri"/>
            </a:endParaRPr>
          </a:p>
        </p:txBody>
      </p:sp>
      <p:sp>
        <p:nvSpPr>
          <p:cNvPr id="15" name="Text Placeholder 14">
            <a:extLst>
              <a:ext uri="{FF2B5EF4-FFF2-40B4-BE49-F238E27FC236}">
                <a16:creationId xmlns:a16="http://schemas.microsoft.com/office/drawing/2014/main" id="{7B8F4EB6-AD67-1BB4-5CDA-1043AC4AAA04}"/>
              </a:ext>
            </a:extLst>
          </p:cNvPr>
          <p:cNvSpPr>
            <a:spLocks noGrp="1"/>
          </p:cNvSpPr>
          <p:nvPr>
            <p:ph type="body" sz="quarter" idx="44"/>
          </p:nvPr>
        </p:nvSpPr>
        <p:spPr/>
        <p:txBody>
          <a:bodyPr/>
          <a:lstStyle/>
          <a:p>
            <a:r>
              <a:rPr lang="en-US" dirty="0"/>
              <a:t>02</a:t>
            </a:r>
          </a:p>
        </p:txBody>
      </p:sp>
      <p:sp>
        <p:nvSpPr>
          <p:cNvPr id="16" name="Text Placeholder 15">
            <a:extLst>
              <a:ext uri="{FF2B5EF4-FFF2-40B4-BE49-F238E27FC236}">
                <a16:creationId xmlns:a16="http://schemas.microsoft.com/office/drawing/2014/main" id="{D387E852-E0C1-B1A6-6CF1-AE5AEF2120DE}"/>
              </a:ext>
            </a:extLst>
          </p:cNvPr>
          <p:cNvSpPr>
            <a:spLocks noGrp="1"/>
          </p:cNvSpPr>
          <p:nvPr>
            <p:ph type="body" sz="quarter" idx="45"/>
          </p:nvPr>
        </p:nvSpPr>
        <p:spPr/>
        <p:txBody>
          <a:bodyPr lIns="91440" tIns="45720" rIns="91440" bIns="45720" anchor="t">
            <a:noAutofit/>
          </a:bodyPr>
          <a:lstStyle/>
          <a:p>
            <a:r>
              <a:rPr lang="en-US" dirty="0">
                <a:latin typeface="Calibri"/>
                <a:ea typeface="Open Sans"/>
                <a:cs typeface="Calibri"/>
              </a:rPr>
              <a:t>Side 13</a:t>
            </a:r>
            <a:endParaRPr lang="en-US" dirty="0"/>
          </a:p>
          <a:p>
            <a:endParaRPr lang="en-US" dirty="0"/>
          </a:p>
        </p:txBody>
      </p:sp>
      <p:sp>
        <p:nvSpPr>
          <p:cNvPr id="17" name="Text Placeholder 16">
            <a:extLst>
              <a:ext uri="{FF2B5EF4-FFF2-40B4-BE49-F238E27FC236}">
                <a16:creationId xmlns:a16="http://schemas.microsoft.com/office/drawing/2014/main" id="{7D2B8D38-6BCA-EA9B-81BB-3128C83B2BF7}"/>
              </a:ext>
            </a:extLst>
          </p:cNvPr>
          <p:cNvSpPr>
            <a:spLocks noGrp="1"/>
          </p:cNvSpPr>
          <p:nvPr>
            <p:ph type="body" sz="quarter" idx="46"/>
          </p:nvPr>
        </p:nvSpPr>
        <p:spPr>
          <a:xfrm>
            <a:off x="7204422" y="4454009"/>
            <a:ext cx="2204213" cy="1346275"/>
          </a:xfrm>
        </p:spPr>
        <p:txBody>
          <a:bodyPr lIns="91440" tIns="45720" rIns="91440" bIns="45720" anchor="t">
            <a:noAutofit/>
          </a:bodyPr>
          <a:lstStyle/>
          <a:p>
            <a:pPr>
              <a:lnSpc>
                <a:spcPct val="100000"/>
              </a:lnSpc>
            </a:pPr>
            <a:r>
              <a:rPr lang="en-US" sz="2400" dirty="0">
                <a:latin typeface="Calibri"/>
                <a:ea typeface="Open Sans"/>
                <a:cs typeface="Calibri"/>
              </a:rPr>
              <a:t>Å skape klimaklare lokalsamfunn </a:t>
            </a:r>
            <a:endParaRPr lang="en-US"/>
          </a:p>
        </p:txBody>
      </p:sp>
      <p:sp>
        <p:nvSpPr>
          <p:cNvPr id="18" name="Text Placeholder 17">
            <a:extLst>
              <a:ext uri="{FF2B5EF4-FFF2-40B4-BE49-F238E27FC236}">
                <a16:creationId xmlns:a16="http://schemas.microsoft.com/office/drawing/2014/main" id="{71041340-DB9F-1FE4-1E1F-0CFDC896C31F}"/>
              </a:ext>
            </a:extLst>
          </p:cNvPr>
          <p:cNvSpPr>
            <a:spLocks noGrp="1"/>
          </p:cNvSpPr>
          <p:nvPr>
            <p:ph type="body" sz="quarter" idx="47"/>
          </p:nvPr>
        </p:nvSpPr>
        <p:spPr/>
        <p:txBody>
          <a:bodyPr/>
          <a:lstStyle/>
          <a:p>
            <a:r>
              <a:rPr lang="en-US" dirty="0"/>
              <a:t>03</a:t>
            </a:r>
          </a:p>
        </p:txBody>
      </p:sp>
      <p:sp>
        <p:nvSpPr>
          <p:cNvPr id="20" name="Text Placeholder 19">
            <a:extLst>
              <a:ext uri="{FF2B5EF4-FFF2-40B4-BE49-F238E27FC236}">
                <a16:creationId xmlns:a16="http://schemas.microsoft.com/office/drawing/2014/main" id="{299025FD-5C54-8FC6-AB79-5F0342F1C700}"/>
              </a:ext>
            </a:extLst>
          </p:cNvPr>
          <p:cNvSpPr>
            <a:spLocks noGrp="1"/>
          </p:cNvSpPr>
          <p:nvPr>
            <p:ph type="body" sz="quarter" idx="49"/>
          </p:nvPr>
        </p:nvSpPr>
        <p:spPr>
          <a:xfrm>
            <a:off x="9724584" y="932475"/>
            <a:ext cx="2222985" cy="1346275"/>
          </a:xfrm>
        </p:spPr>
        <p:txBody>
          <a:bodyPr lIns="91440" tIns="45720" rIns="91440" bIns="45720" anchor="t">
            <a:noAutofit/>
          </a:bodyPr>
          <a:lstStyle/>
          <a:p>
            <a:pPr>
              <a:lnSpc>
                <a:spcPct val="100000"/>
              </a:lnSpc>
            </a:pPr>
            <a:r>
              <a:rPr lang="en-IE" sz="1800" dirty="0">
                <a:latin typeface="Calibri"/>
                <a:ea typeface="Open Sans"/>
                <a:cs typeface="Calibri"/>
              </a:rPr>
              <a:t>Det emosjonelle kompasset: </a:t>
            </a:r>
            <a:r>
              <a:rPr lang="en-IE" sz="2400" dirty="0">
                <a:latin typeface="Calibri"/>
                <a:ea typeface="Open Sans"/>
                <a:cs typeface="Calibri"/>
              </a:rPr>
              <a:t>Å navigere gjennom klimaangst kollektivt </a:t>
            </a:r>
            <a:endParaRPr lang="en-US" sz="2400" dirty="0">
              <a:latin typeface="Calibri"/>
              <a:ea typeface="Open Sans"/>
              <a:cs typeface="Calibri"/>
            </a:endParaRPr>
          </a:p>
        </p:txBody>
      </p:sp>
      <p:sp>
        <p:nvSpPr>
          <p:cNvPr id="21" name="Text Placeholder 20">
            <a:extLst>
              <a:ext uri="{FF2B5EF4-FFF2-40B4-BE49-F238E27FC236}">
                <a16:creationId xmlns:a16="http://schemas.microsoft.com/office/drawing/2014/main" id="{2D92ADCA-D5C5-A7EE-91E8-B4AA88993D0A}"/>
              </a:ext>
            </a:extLst>
          </p:cNvPr>
          <p:cNvSpPr>
            <a:spLocks noGrp="1"/>
          </p:cNvSpPr>
          <p:nvPr>
            <p:ph type="body" sz="quarter" idx="50"/>
          </p:nvPr>
        </p:nvSpPr>
        <p:spPr/>
        <p:txBody>
          <a:bodyPr/>
          <a:lstStyle/>
          <a:p>
            <a:r>
              <a:rPr lang="en-US" dirty="0"/>
              <a:t>04</a:t>
            </a:r>
          </a:p>
        </p:txBody>
      </p:sp>
      <p:sp>
        <p:nvSpPr>
          <p:cNvPr id="22" name="Text Placeholder 21">
            <a:extLst>
              <a:ext uri="{FF2B5EF4-FFF2-40B4-BE49-F238E27FC236}">
                <a16:creationId xmlns:a16="http://schemas.microsoft.com/office/drawing/2014/main" id="{1383EDCA-C6D2-7AD0-A80B-E0162B19F7C1}"/>
              </a:ext>
            </a:extLst>
          </p:cNvPr>
          <p:cNvSpPr>
            <a:spLocks noGrp="1"/>
          </p:cNvSpPr>
          <p:nvPr>
            <p:ph type="body" sz="quarter" idx="51"/>
          </p:nvPr>
        </p:nvSpPr>
        <p:spPr/>
        <p:txBody>
          <a:bodyPr lIns="91440" tIns="45720" rIns="91440" bIns="45720" anchor="t">
            <a:noAutofit/>
          </a:bodyPr>
          <a:lstStyle/>
          <a:p>
            <a:r>
              <a:rPr lang="en-US" dirty="0">
                <a:latin typeface="Calibri"/>
                <a:ea typeface="Open Sans"/>
                <a:cs typeface="Calibri"/>
              </a:rPr>
              <a:t>Side 22</a:t>
            </a:r>
            <a:endParaRPr lang="en-US" dirty="0"/>
          </a:p>
        </p:txBody>
      </p:sp>
      <p:pic>
        <p:nvPicPr>
          <p:cNvPr id="8" name="Picture Placeholder 7"/>
          <p:cNvPicPr>
            <a:picLocks noGrp="1" noChangeAspect="1"/>
          </p:cNvPicPr>
          <p:nvPr>
            <p:ph type="pic" sz="quarter" idx="11"/>
          </p:nvPr>
        </p:nvPicPr>
        <p:blipFill>
          <a:blip r:embed="rId2" cstate="screen">
            <a:extLst>
              <a:ext uri="{28A0092B-C50C-407E-A947-70E740481C1C}">
                <a14:useLocalDpi xmlns:a14="http://schemas.microsoft.com/office/drawing/2010/main"/>
              </a:ext>
            </a:extLst>
          </a:blip>
          <a:srcRect/>
          <a:stretch>
            <a:fillRect/>
          </a:stretch>
        </p:blipFill>
        <p:spPr/>
      </p:pic>
      <p:pic>
        <p:nvPicPr>
          <p:cNvPr id="6" name="Picture Placeholder 5"/>
          <p:cNvPicPr>
            <a:picLocks noGrp="1" noChangeAspect="1"/>
          </p:cNvPicPr>
          <p:nvPr>
            <p:ph type="pic" sz="quarter" idx="10"/>
          </p:nvPr>
        </p:nvPicPr>
        <p:blipFill>
          <a:blip r:embed="rId3" cstate="email">
            <a:extLst>
              <a:ext uri="{28A0092B-C50C-407E-A947-70E740481C1C}">
                <a14:useLocalDpi xmlns:a14="http://schemas.microsoft.com/office/drawing/2010/main"/>
              </a:ext>
            </a:extLst>
          </a:blip>
          <a:srcRect/>
          <a:stretch>
            <a:fillRect/>
          </a:stretch>
        </p:blipFill>
        <p:spPr/>
      </p:pic>
      <p:pic>
        <p:nvPicPr>
          <p:cNvPr id="29" name="Picture Placeholder 28"/>
          <p:cNvPicPr>
            <a:picLocks noGrp="1" noChangeAspect="1"/>
          </p:cNvPicPr>
          <p:nvPr>
            <p:ph type="pic" sz="quarter" idx="12"/>
          </p:nvPr>
        </p:nvPicPr>
        <p:blipFill>
          <a:blip r:embed="rId4" cstate="email">
            <a:extLst>
              <a:ext uri="{28A0092B-C50C-407E-A947-70E740481C1C}">
                <a14:useLocalDpi xmlns:a14="http://schemas.microsoft.com/office/drawing/2010/main"/>
              </a:ext>
            </a:extLst>
          </a:blip>
          <a:srcRect/>
          <a:stretch>
            <a:fillRect/>
          </a:stretch>
        </p:blipFill>
        <p:spPr>
          <a:xfrm>
            <a:off x="7175847" y="-1"/>
            <a:ext cx="2204214" cy="3697617"/>
          </a:xfrm>
        </p:spPr>
      </p:pic>
      <p:pic>
        <p:nvPicPr>
          <p:cNvPr id="32" name="Picture Placeholder 31"/>
          <p:cNvPicPr>
            <a:picLocks noGrp="1" noChangeAspect="1"/>
          </p:cNvPicPr>
          <p:nvPr>
            <p:ph type="pic" sz="quarter" idx="13"/>
          </p:nvPr>
        </p:nvPicPr>
        <p:blipFill>
          <a:blip r:embed="rId5" cstate="email">
            <a:extLst>
              <a:ext uri="{28A0092B-C50C-407E-A947-70E740481C1C}">
                <a14:useLocalDpi xmlns:a14="http://schemas.microsoft.com/office/drawing/2010/main"/>
              </a:ext>
            </a:extLst>
          </a:blip>
          <a:srcRect/>
          <a:stretch>
            <a:fillRect/>
          </a:stretch>
        </p:blipFill>
        <p:spPr>
          <a:xfrm>
            <a:off x="9608001" y="2746545"/>
            <a:ext cx="2225409" cy="3226311"/>
          </a:xfrm>
          <a:prstGeom prst="rect">
            <a:avLst/>
          </a:prstGeom>
        </p:spPr>
      </p:pic>
      <p:sp>
        <p:nvSpPr>
          <p:cNvPr id="3" name="Text Placeholder 2">
            <a:extLst>
              <a:ext uri="{FF2B5EF4-FFF2-40B4-BE49-F238E27FC236}">
                <a16:creationId xmlns:a16="http://schemas.microsoft.com/office/drawing/2014/main" id="{DF2753E1-25E3-FAE4-B343-2E05B76885DA}"/>
              </a:ext>
            </a:extLst>
          </p:cNvPr>
          <p:cNvSpPr>
            <a:spLocks noGrp="1"/>
          </p:cNvSpPr>
          <p:nvPr>
            <p:ph type="body" sz="quarter" idx="48"/>
          </p:nvPr>
        </p:nvSpPr>
        <p:spPr/>
        <p:txBody>
          <a:bodyPr lIns="91440" tIns="45720" rIns="91440" bIns="45720" anchor="t">
            <a:noAutofit/>
          </a:bodyPr>
          <a:lstStyle/>
          <a:p>
            <a:r>
              <a:rPr lang="en-US" dirty="0">
                <a:latin typeface="Calibri"/>
                <a:ea typeface="Open Sans"/>
                <a:cs typeface="Calibri"/>
              </a:rPr>
              <a:t>Side 19</a:t>
            </a:r>
            <a:endParaRPr lang="en-US" dirty="0"/>
          </a:p>
        </p:txBody>
      </p:sp>
    </p:spTree>
    <p:extLst>
      <p:ext uri="{BB962C8B-B14F-4D97-AF65-F5344CB8AC3E}">
        <p14:creationId xmlns:p14="http://schemas.microsoft.com/office/powerpoint/2010/main" val="173721004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6407CBF1-5103-57D0-ECAE-B68DC56DA929}"/>
              </a:ext>
            </a:extLst>
          </p:cNvPr>
          <p:cNvSpPr>
            <a:spLocks noGrp="1"/>
          </p:cNvSpPr>
          <p:nvPr>
            <p:ph type="body" sz="quarter" idx="18"/>
          </p:nvPr>
        </p:nvSpPr>
        <p:spPr>
          <a:xfrm>
            <a:off x="303690" y="1884850"/>
            <a:ext cx="3706291" cy="1049221"/>
          </a:xfrm>
        </p:spPr>
        <p:txBody>
          <a:bodyPr lIns="91440" tIns="45720" rIns="91440" bIns="45720" anchor="t">
            <a:noAutofit/>
          </a:bodyPr>
          <a:lstStyle/>
          <a:p>
            <a:pPr>
              <a:lnSpc>
                <a:spcPct val="100000"/>
              </a:lnSpc>
            </a:pPr>
            <a:r>
              <a:rPr lang="en-US" sz="3200" b="1" i="1" dirty="0">
                <a:latin typeface="Calibri Light"/>
                <a:ea typeface="Open Sans"/>
                <a:cs typeface="Calibri Light"/>
              </a:rPr>
              <a:t>Å fremme </a:t>
            </a:r>
            <a:br>
              <a:rPr lang="en-US" sz="3200" b="1" i="1" dirty="0">
                <a:latin typeface="Calibri Light"/>
                <a:ea typeface="Open Sans"/>
                <a:cs typeface="Calibri Light"/>
              </a:rPr>
            </a:br>
            <a:r>
              <a:rPr lang="en-US" sz="3200" b="1" i="1" dirty="0">
                <a:latin typeface="Calibri Light"/>
                <a:ea typeface="Open Sans"/>
                <a:cs typeface="Calibri Light"/>
              </a:rPr>
              <a:t>klimaklare lokalsamfunn</a:t>
            </a:r>
            <a:r>
              <a:rPr lang="en-US" sz="3200" i="1" dirty="0">
                <a:latin typeface="Calibri Light"/>
                <a:ea typeface="Open Sans"/>
                <a:cs typeface="Calibri Light"/>
              </a:rPr>
              <a:t> </a:t>
            </a:r>
            <a:endParaRPr lang="en-US"/>
          </a:p>
          <a:p>
            <a:endParaRPr lang="en-US" sz="2400" i="1" dirty="0"/>
          </a:p>
        </p:txBody>
      </p:sp>
      <p:sp>
        <p:nvSpPr>
          <p:cNvPr id="6" name="Text Placeholder 5">
            <a:extLst>
              <a:ext uri="{FF2B5EF4-FFF2-40B4-BE49-F238E27FC236}">
                <a16:creationId xmlns:a16="http://schemas.microsoft.com/office/drawing/2014/main" id="{72C2221A-D11C-F049-4BE8-7693558EE84B}"/>
              </a:ext>
            </a:extLst>
          </p:cNvPr>
          <p:cNvSpPr>
            <a:spLocks noGrp="1"/>
          </p:cNvSpPr>
          <p:nvPr>
            <p:ph type="body" sz="quarter" idx="19"/>
          </p:nvPr>
        </p:nvSpPr>
        <p:spPr>
          <a:xfrm>
            <a:off x="302580" y="1057270"/>
            <a:ext cx="3229045" cy="859741"/>
          </a:xfrm>
        </p:spPr>
        <p:txBody>
          <a:bodyPr lIns="91440" tIns="45720" rIns="91440" bIns="45720" anchor="t">
            <a:noAutofit/>
          </a:bodyPr>
          <a:lstStyle/>
          <a:p>
            <a:r>
              <a:rPr lang="en-US" sz="2800" i="1" dirty="0">
                <a:latin typeface="+mj-lt"/>
                <a:ea typeface="Open Sans"/>
                <a:cs typeface="Calibri Light"/>
              </a:rPr>
              <a:t>Nøkkelbegreper om: </a:t>
            </a:r>
          </a:p>
        </p:txBody>
      </p:sp>
      <p:sp>
        <p:nvSpPr>
          <p:cNvPr id="7" name="Text Placeholder 6">
            <a:extLst>
              <a:ext uri="{FF2B5EF4-FFF2-40B4-BE49-F238E27FC236}">
                <a16:creationId xmlns:a16="http://schemas.microsoft.com/office/drawing/2014/main" id="{D93B41D0-B47F-F72A-67EC-6926BF890FF9}"/>
              </a:ext>
            </a:extLst>
          </p:cNvPr>
          <p:cNvSpPr>
            <a:spLocks noGrp="1"/>
          </p:cNvSpPr>
          <p:nvPr>
            <p:ph type="body" sz="quarter" idx="20"/>
          </p:nvPr>
        </p:nvSpPr>
        <p:spPr/>
        <p:txBody>
          <a:bodyPr/>
          <a:lstStyle/>
          <a:p>
            <a:r>
              <a:rPr lang="en-US" dirty="0"/>
              <a:t>Klikk for å skrive...</a:t>
            </a:r>
          </a:p>
          <a:p>
            <a:endParaRPr lang="en-US" dirty="0"/>
          </a:p>
        </p:txBody>
      </p:sp>
      <p:pic>
        <p:nvPicPr>
          <p:cNvPr id="10" name="Picture 9"/>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rot="13572231">
            <a:off x="-916927" y="3406819"/>
            <a:ext cx="5255207" cy="5255207"/>
          </a:xfrm>
          <a:prstGeom prst="rect">
            <a:avLst/>
          </a:prstGeom>
        </p:spPr>
      </p:pic>
      <p:sp>
        <p:nvSpPr>
          <p:cNvPr id="12" name="Rectangle 11"/>
          <p:cNvSpPr/>
          <p:nvPr/>
        </p:nvSpPr>
        <p:spPr>
          <a:xfrm>
            <a:off x="8607213" y="1232190"/>
            <a:ext cx="2501053" cy="923330"/>
          </a:xfrm>
          <a:prstGeom prst="rect">
            <a:avLst/>
          </a:prstGeom>
        </p:spPr>
        <p:txBody>
          <a:bodyPr wrap="square">
            <a:spAutoFit/>
          </a:bodyPr>
          <a:lstStyle/>
          <a:p>
            <a:r>
              <a:rPr lang="en-IE" dirty="0">
                <a:solidFill>
                  <a:schemeClr val="bg1"/>
                </a:solidFill>
              </a:rPr>
              <a:t>Nettverk for gjensidig støtte for å dele mestringsstrategier. </a:t>
            </a:r>
            <a:endParaRPr lang="en-US" dirty="0">
              <a:solidFill>
                <a:schemeClr val="bg1"/>
              </a:solidFill>
            </a:endParaRPr>
          </a:p>
        </p:txBody>
      </p:sp>
      <p:sp>
        <p:nvSpPr>
          <p:cNvPr id="13" name="Rectangle 12"/>
          <p:cNvSpPr/>
          <p:nvPr/>
        </p:nvSpPr>
        <p:spPr>
          <a:xfrm>
            <a:off x="4721737" y="2859661"/>
            <a:ext cx="2767921" cy="1200329"/>
          </a:xfrm>
          <a:prstGeom prst="rect">
            <a:avLst/>
          </a:prstGeom>
        </p:spPr>
        <p:txBody>
          <a:bodyPr wrap="square">
            <a:spAutoFit/>
          </a:bodyPr>
          <a:lstStyle/>
          <a:p>
            <a:r>
              <a:rPr lang="en-IE" dirty="0">
                <a:solidFill>
                  <a:schemeClr val="bg1"/>
                </a:solidFill>
              </a:rPr>
              <a:t>Samfunnsstøttearrangementer der folk kan dele sine klimrelaterte frykter og støtte hverandre. </a:t>
            </a:r>
            <a:endParaRPr lang="en-US" dirty="0">
              <a:solidFill>
                <a:schemeClr val="bg1"/>
              </a:solidFill>
            </a:endParaRPr>
          </a:p>
        </p:txBody>
      </p:sp>
      <p:pic>
        <p:nvPicPr>
          <p:cNvPr id="11" name="Picture 10"/>
          <p:cNvPicPr>
            <a:picLocks noChangeAspect="1"/>
          </p:cNvPicPr>
          <p:nvPr/>
        </p:nvPicPr>
        <p:blipFill>
          <a:blip r:embed="rId3"/>
          <a:stretch>
            <a:fillRect/>
          </a:stretch>
        </p:blipFill>
        <p:spPr>
          <a:xfrm>
            <a:off x="4351868" y="219261"/>
            <a:ext cx="7509932" cy="6401672"/>
          </a:xfrm>
          <a:prstGeom prst="rect">
            <a:avLst/>
          </a:prstGeom>
        </p:spPr>
      </p:pic>
      <p:sp>
        <p:nvSpPr>
          <p:cNvPr id="15" name="Rounded Rectangle 14"/>
          <p:cNvSpPr/>
          <p:nvPr/>
        </p:nvSpPr>
        <p:spPr>
          <a:xfrm>
            <a:off x="4594468" y="4538133"/>
            <a:ext cx="2271999" cy="1793354"/>
          </a:xfrm>
          <a:prstGeom prst="roundRect">
            <a:avLst/>
          </a:prstGeom>
          <a:solidFill>
            <a:schemeClr val="accent5">
              <a:lumMod val="40000"/>
              <a:lumOff val="60000"/>
            </a:schemeClr>
          </a:solidFill>
        </p:spPr>
        <p:style>
          <a:lnRef idx="2">
            <a:schemeClr val="accent6">
              <a:shade val="50000"/>
            </a:schemeClr>
          </a:lnRef>
          <a:fillRef idx="1">
            <a:schemeClr val="accent6"/>
          </a:fillRef>
          <a:effectRef idx="0">
            <a:schemeClr val="accent6"/>
          </a:effectRef>
          <a:fontRef idx="minor">
            <a:schemeClr val="lt1"/>
          </a:fontRef>
        </p:style>
        <p:txBody>
          <a:bodyPr lIns="91440" tIns="45720" rIns="91440" bIns="45720" rtlCol="0" anchor="ctr"/>
          <a:lstStyle/>
          <a:p>
            <a:pPr algn="ctr"/>
            <a:r>
              <a:rPr lang="en-IE" b="1" dirty="0">
                <a:solidFill>
                  <a:schemeClr val="accent3">
                    <a:lumMod val="50000"/>
                  </a:schemeClr>
                </a:solidFill>
              </a:rPr>
              <a:t>Viktigheten av samfunnets beredskap i møte med klimahendelser</a:t>
            </a:r>
            <a:endParaRPr lang="en-US" b="1" dirty="0">
              <a:solidFill>
                <a:schemeClr val="accent3">
                  <a:lumMod val="50000"/>
                </a:schemeClr>
              </a:solidFill>
            </a:endParaRPr>
          </a:p>
        </p:txBody>
      </p:sp>
      <p:pic>
        <p:nvPicPr>
          <p:cNvPr id="16" name="Picture 15"/>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6966783" y="4523754"/>
            <a:ext cx="2280102" cy="1792379"/>
          </a:xfrm>
          <a:prstGeom prst="rect">
            <a:avLst/>
          </a:prstGeom>
        </p:spPr>
      </p:pic>
      <p:pic>
        <p:nvPicPr>
          <p:cNvPr id="17" name="Picture 16"/>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9399813" y="4523754"/>
            <a:ext cx="2283794" cy="1795282"/>
          </a:xfrm>
          <a:prstGeom prst="rect">
            <a:avLst/>
          </a:prstGeom>
        </p:spPr>
      </p:pic>
      <p:sp>
        <p:nvSpPr>
          <p:cNvPr id="18" name="Rectangle 17"/>
          <p:cNvSpPr/>
          <p:nvPr/>
        </p:nvSpPr>
        <p:spPr>
          <a:xfrm>
            <a:off x="6966783" y="4673497"/>
            <a:ext cx="2305367" cy="1477328"/>
          </a:xfrm>
          <a:prstGeom prst="rect">
            <a:avLst/>
          </a:prstGeom>
        </p:spPr>
        <p:txBody>
          <a:bodyPr wrap="square" lIns="91440" tIns="45720" rIns="91440" bIns="45720" anchor="t">
            <a:spAutoFit/>
          </a:bodyPr>
          <a:lstStyle/>
          <a:p>
            <a:pPr algn="ctr"/>
            <a:r>
              <a:rPr lang="en-IE" b="1" dirty="0">
                <a:solidFill>
                  <a:schemeClr val="accent3">
                    <a:lumMod val="50000"/>
                  </a:schemeClr>
                </a:solidFill>
              </a:rPr>
              <a:t>Hvordan bygge klimaresistent infrastruktur og sosiale systemer som støtter bærekraft </a:t>
            </a:r>
            <a:endParaRPr lang="en-US" b="1" dirty="0">
              <a:solidFill>
                <a:schemeClr val="accent3">
                  <a:lumMod val="50000"/>
                </a:schemeClr>
              </a:solidFill>
            </a:endParaRPr>
          </a:p>
        </p:txBody>
      </p:sp>
      <p:sp>
        <p:nvSpPr>
          <p:cNvPr id="19" name="Rectangle 18"/>
          <p:cNvSpPr/>
          <p:nvPr/>
        </p:nvSpPr>
        <p:spPr>
          <a:xfrm>
            <a:off x="9440332" y="4844708"/>
            <a:ext cx="2218133" cy="1200329"/>
          </a:xfrm>
          <a:prstGeom prst="rect">
            <a:avLst/>
          </a:prstGeom>
        </p:spPr>
        <p:txBody>
          <a:bodyPr wrap="square" lIns="91440" tIns="45720" rIns="91440" bIns="45720" anchor="t">
            <a:spAutoFit/>
          </a:bodyPr>
          <a:lstStyle/>
          <a:p>
            <a:pPr algn="ctr"/>
            <a:r>
              <a:rPr lang="en-IE" b="1" dirty="0">
                <a:solidFill>
                  <a:schemeClr val="accent3">
                    <a:lumMod val="50000"/>
                  </a:schemeClr>
                </a:solidFill>
              </a:rPr>
              <a:t>Utdanningens rolle i å fremme </a:t>
            </a:r>
            <a:br>
              <a:rPr lang="en-IE" b="1" dirty="0">
                <a:solidFill>
                  <a:schemeClr val="accent3">
                    <a:lumMod val="50000"/>
                  </a:schemeClr>
                </a:solidFill>
              </a:rPr>
            </a:br>
            <a:r>
              <a:rPr lang="en-IE" b="1" dirty="0">
                <a:solidFill>
                  <a:schemeClr val="accent3">
                    <a:lumMod val="50000"/>
                  </a:schemeClr>
                </a:solidFill>
              </a:rPr>
              <a:t>langsiktig samfunnsresiliens</a:t>
            </a:r>
            <a:endParaRPr lang="en-US" b="1" dirty="0">
              <a:solidFill>
                <a:schemeClr val="accent3">
                  <a:lumMod val="50000"/>
                </a:schemeClr>
              </a:solidFill>
              <a:ea typeface="Calibri" panose="020F0502020204030204"/>
              <a:cs typeface="Calibri" panose="020F0502020204030204"/>
            </a:endParaRPr>
          </a:p>
        </p:txBody>
      </p:sp>
    </p:spTree>
    <p:extLst>
      <p:ext uri="{BB962C8B-B14F-4D97-AF65-F5344CB8AC3E}">
        <p14:creationId xmlns:p14="http://schemas.microsoft.com/office/powerpoint/2010/main" val="396778942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8"/>
          </p:nvPr>
        </p:nvSpPr>
        <p:spPr/>
        <p:txBody>
          <a:bodyPr/>
          <a:lstStyle/>
          <a:p>
            <a:endParaRPr lang="en-US" dirty="0"/>
          </a:p>
        </p:txBody>
      </p:sp>
      <p:sp>
        <p:nvSpPr>
          <p:cNvPr id="3" name="Text Placeholder 2"/>
          <p:cNvSpPr>
            <a:spLocks noGrp="1"/>
          </p:cNvSpPr>
          <p:nvPr>
            <p:ph type="body" sz="quarter" idx="19"/>
          </p:nvPr>
        </p:nvSpPr>
        <p:spPr/>
        <p:txBody>
          <a:bodyPr/>
          <a:lstStyle/>
          <a:p>
            <a:endParaRPr lang="en-US" dirty="0"/>
          </a:p>
        </p:txBody>
      </p:sp>
      <p:pic>
        <p:nvPicPr>
          <p:cNvPr id="6" name="Picture 5"/>
          <p:cNvPicPr>
            <a:picLocks noChangeAspect="1"/>
          </p:cNvPicPr>
          <p:nvPr/>
        </p:nvPicPr>
        <p:blipFill>
          <a:blip r:embed="rId2"/>
          <a:stretch>
            <a:fillRect/>
          </a:stretch>
        </p:blipFill>
        <p:spPr>
          <a:xfrm>
            <a:off x="0" y="0"/>
            <a:ext cx="5829300" cy="6858000"/>
          </a:xfrm>
          <a:prstGeom prst="rect">
            <a:avLst/>
          </a:prstGeom>
        </p:spPr>
      </p:pic>
      <p:sp>
        <p:nvSpPr>
          <p:cNvPr id="7" name="Rectangle 6"/>
          <p:cNvSpPr/>
          <p:nvPr/>
        </p:nvSpPr>
        <p:spPr>
          <a:xfrm>
            <a:off x="5831569" y="410522"/>
            <a:ext cx="6363896" cy="892552"/>
          </a:xfrm>
          <a:prstGeom prst="rect">
            <a:avLst/>
          </a:prstGeom>
        </p:spPr>
        <p:txBody>
          <a:bodyPr wrap="square" lIns="91440" tIns="45720" rIns="91440" bIns="45720" anchor="t">
            <a:spAutoFit/>
          </a:bodyPr>
          <a:lstStyle/>
          <a:p>
            <a:r>
              <a:rPr lang="en-IE" sz="2400" b="1" i="1" dirty="0">
                <a:solidFill>
                  <a:srgbClr val="84C245"/>
                </a:solidFill>
              </a:rPr>
              <a:t>Praktiske ideer for: </a:t>
            </a:r>
            <a:br>
              <a:rPr lang="en-IE" sz="2400" b="1" i="1" dirty="0"/>
            </a:br>
            <a:r>
              <a:rPr lang="en-US" sz="2800" b="1" i="1" dirty="0">
                <a:solidFill>
                  <a:srgbClr val="84C245"/>
                </a:solidFill>
              </a:rPr>
              <a:t>«Å skape klimaklare lokalsamfunn» </a:t>
            </a:r>
            <a:endParaRPr lang="en-IE" sz="2800" b="1" i="1" dirty="0">
              <a:solidFill>
                <a:srgbClr val="84C245"/>
              </a:solidFill>
            </a:endParaRPr>
          </a:p>
        </p:txBody>
      </p:sp>
      <p:sp>
        <p:nvSpPr>
          <p:cNvPr id="9" name="Rounded Rectangular Callout 8"/>
          <p:cNvSpPr/>
          <p:nvPr/>
        </p:nvSpPr>
        <p:spPr>
          <a:xfrm rot="10800000">
            <a:off x="6062325" y="1625216"/>
            <a:ext cx="3798050" cy="1447527"/>
          </a:xfrm>
          <a:prstGeom prst="wedgeRoundRectCallou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10" name="Rounded Rectangular Callout 9"/>
          <p:cNvSpPr/>
          <p:nvPr/>
        </p:nvSpPr>
        <p:spPr>
          <a:xfrm>
            <a:off x="8248650" y="3247437"/>
            <a:ext cx="3671897" cy="1552302"/>
          </a:xfrm>
          <a:prstGeom prst="wedgeRoundRectCallout">
            <a:avLst/>
          </a:prstGeom>
        </p:spPr>
        <p:style>
          <a:lnRef idx="2">
            <a:schemeClr val="accent3">
              <a:shade val="50000"/>
            </a:schemeClr>
          </a:lnRef>
          <a:fillRef idx="1">
            <a:schemeClr val="accent3"/>
          </a:fillRef>
          <a:effectRef idx="0">
            <a:schemeClr val="accent3"/>
          </a:effectRef>
          <a:fontRef idx="minor">
            <a:schemeClr val="lt1"/>
          </a:fontRef>
        </p:style>
        <p:txBody>
          <a:bodyPr lIns="91440" tIns="45720" rIns="91440" bIns="45720" rtlCol="0" anchor="ctr"/>
          <a:lstStyle/>
          <a:p>
            <a:pPr algn="ctr"/>
            <a:r>
              <a:rPr lang="en-IE" dirty="0"/>
              <a:t>Opprette lokale beredskapsteam som fokuserer på å forberede seg på </a:t>
            </a:r>
            <a:br>
              <a:rPr lang="en-IE" dirty="0"/>
            </a:br>
            <a:r>
              <a:rPr lang="en-IE" dirty="0"/>
              <a:t>- Naturkatastrofer</a:t>
            </a:r>
            <a:br>
              <a:rPr lang="en-IE" dirty="0"/>
            </a:br>
            <a:r>
              <a:rPr lang="en-IE" dirty="0"/>
              <a:t>- Energisparende tiltak, eller </a:t>
            </a:r>
            <a:br>
              <a:rPr lang="en-IE" dirty="0"/>
            </a:br>
            <a:r>
              <a:rPr lang="en-IE" dirty="0"/>
              <a:t>- Bærekraftig lokal matproduksjon</a:t>
            </a:r>
            <a:r>
              <a:rPr lang="en-IE" sz="1700" dirty="0"/>
              <a:t> </a:t>
            </a:r>
          </a:p>
        </p:txBody>
      </p:sp>
      <p:sp>
        <p:nvSpPr>
          <p:cNvPr id="11" name="Rounded Rectangular Callout 10"/>
          <p:cNvSpPr/>
          <p:nvPr/>
        </p:nvSpPr>
        <p:spPr>
          <a:xfrm rot="10800000">
            <a:off x="6124228" y="5156831"/>
            <a:ext cx="3798742" cy="1447527"/>
          </a:xfrm>
          <a:prstGeom prst="wedgeRoundRectCallou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dirty="0"/>
          </a:p>
        </p:txBody>
      </p:sp>
      <p:sp>
        <p:nvSpPr>
          <p:cNvPr id="12" name="Rectangle 11"/>
          <p:cNvSpPr/>
          <p:nvPr/>
        </p:nvSpPr>
        <p:spPr>
          <a:xfrm>
            <a:off x="6195245" y="1758638"/>
            <a:ext cx="3588931" cy="1169551"/>
          </a:xfrm>
          <a:prstGeom prst="rect">
            <a:avLst/>
          </a:prstGeom>
        </p:spPr>
        <p:txBody>
          <a:bodyPr wrap="square" lIns="91440" tIns="45720" rIns="91440" bIns="45720" anchor="t">
            <a:spAutoFit/>
          </a:bodyPr>
          <a:lstStyle/>
          <a:p>
            <a:r>
              <a:rPr lang="en-IE" dirty="0">
                <a:solidFill>
                  <a:schemeClr val="bg1"/>
                </a:solidFill>
              </a:rPr>
              <a:t>Workshops om bærekraftig livsstil</a:t>
            </a:r>
            <a:endParaRPr lang="en-US">
              <a:solidFill>
                <a:schemeClr val="bg1"/>
              </a:solidFill>
              <a:ea typeface="Calibri"/>
              <a:cs typeface="Calibri"/>
            </a:endParaRPr>
          </a:p>
          <a:p>
            <a:r>
              <a:rPr lang="en-IE" sz="1600" i="1" dirty="0">
                <a:solidFill>
                  <a:schemeClr val="bg1"/>
                </a:solidFill>
              </a:rPr>
              <a:t>For eksempel:</a:t>
            </a:r>
            <a:br>
              <a:rPr lang="en-IE" dirty="0">
                <a:ea typeface="Calibri"/>
                <a:cs typeface="Calibri"/>
              </a:rPr>
            </a:br>
            <a:r>
              <a:rPr lang="en-IE" dirty="0">
                <a:solidFill>
                  <a:schemeClr val="bg1"/>
                </a:solidFill>
              </a:rPr>
              <a:t>- Oppsamling av regnvann </a:t>
            </a:r>
            <a:br>
              <a:rPr lang="en-IE" dirty="0">
                <a:ea typeface="Calibri"/>
                <a:cs typeface="Calibri"/>
              </a:rPr>
            </a:br>
            <a:r>
              <a:rPr lang="en-IE" dirty="0">
                <a:solidFill>
                  <a:schemeClr val="bg1"/>
                </a:solidFill>
              </a:rPr>
              <a:t>- Energirevisjoner i hjemmet</a:t>
            </a:r>
            <a:endParaRPr lang="en-IE">
              <a:solidFill>
                <a:schemeClr val="bg1"/>
              </a:solidFill>
              <a:ea typeface="Calibri"/>
              <a:cs typeface="Calibri"/>
            </a:endParaRPr>
          </a:p>
        </p:txBody>
      </p:sp>
      <p:sp>
        <p:nvSpPr>
          <p:cNvPr id="13" name="Rectangle 12"/>
          <p:cNvSpPr/>
          <p:nvPr/>
        </p:nvSpPr>
        <p:spPr>
          <a:xfrm>
            <a:off x="6128569" y="5228294"/>
            <a:ext cx="3794402" cy="1200329"/>
          </a:xfrm>
          <a:prstGeom prst="rect">
            <a:avLst/>
          </a:prstGeom>
        </p:spPr>
        <p:txBody>
          <a:bodyPr wrap="square" lIns="91440" tIns="45720" rIns="91440" bIns="45720" anchor="t">
            <a:spAutoFit/>
          </a:bodyPr>
          <a:lstStyle/>
          <a:p>
            <a:pPr algn="ctr"/>
            <a:r>
              <a:rPr lang="en-IE" dirty="0">
                <a:solidFill>
                  <a:schemeClr val="bg1"/>
                </a:solidFill>
              </a:rPr>
              <a:t>Opplysningskampanjer </a:t>
            </a:r>
            <a:br>
              <a:rPr lang="en-IE" dirty="0">
                <a:solidFill>
                  <a:schemeClr val="bg1"/>
                </a:solidFill>
              </a:rPr>
            </a:br>
            <a:r>
              <a:rPr lang="en-IE" dirty="0">
                <a:solidFill>
                  <a:schemeClr val="bg1"/>
                </a:solidFill>
              </a:rPr>
              <a:t>for å informere lokalsamfunn om konsekvensene av klimaendringene og </a:t>
            </a:r>
            <a:br>
              <a:rPr lang="en-IE" dirty="0">
                <a:solidFill>
                  <a:schemeClr val="bg1"/>
                </a:solidFill>
              </a:rPr>
            </a:br>
            <a:r>
              <a:rPr lang="en-IE" dirty="0">
                <a:solidFill>
                  <a:schemeClr val="bg1"/>
                </a:solidFill>
              </a:rPr>
              <a:t>måter de kan dempe dem på</a:t>
            </a:r>
            <a:endParaRPr lang="en-US" dirty="0">
              <a:solidFill>
                <a:schemeClr val="bg1"/>
              </a:solidFill>
              <a:ea typeface="Calibri" panose="020F0502020204030204"/>
              <a:cs typeface="Calibri" panose="020F0502020204030204"/>
            </a:endParaRPr>
          </a:p>
        </p:txBody>
      </p:sp>
    </p:spTree>
    <p:extLst>
      <p:ext uri="{BB962C8B-B14F-4D97-AF65-F5344CB8AC3E}">
        <p14:creationId xmlns:p14="http://schemas.microsoft.com/office/powerpoint/2010/main" val="278770646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rot="9822628">
            <a:off x="-1219984" y="-1316622"/>
            <a:ext cx="5255207" cy="5261304"/>
          </a:xfrm>
          <a:prstGeom prst="rect">
            <a:avLst/>
          </a:prstGeom>
        </p:spPr>
      </p:pic>
      <p:pic>
        <p:nvPicPr>
          <p:cNvPr id="6" name="Picture 5"/>
          <p:cNvPicPr>
            <a:picLocks noChangeAspect="1"/>
          </p:cNvPicPr>
          <p:nvPr/>
        </p:nvPicPr>
        <p:blipFill>
          <a:blip r:embed="rId3"/>
          <a:stretch>
            <a:fillRect/>
          </a:stretch>
        </p:blipFill>
        <p:spPr>
          <a:xfrm>
            <a:off x="4320522" y="95250"/>
            <a:ext cx="7500003" cy="6448425"/>
          </a:xfrm>
          <a:prstGeom prst="rect">
            <a:avLst/>
          </a:prstGeom>
        </p:spPr>
      </p:pic>
      <p:sp>
        <p:nvSpPr>
          <p:cNvPr id="11" name="Rectangle 10">
            <a:extLst>
              <a:ext uri="{FF2B5EF4-FFF2-40B4-BE49-F238E27FC236}">
                <a16:creationId xmlns:a16="http://schemas.microsoft.com/office/drawing/2014/main" id="{7626E062-2705-C9FC-76FA-F2AFCCF66DCE}"/>
              </a:ext>
            </a:extLst>
          </p:cNvPr>
          <p:cNvSpPr/>
          <p:nvPr/>
        </p:nvSpPr>
        <p:spPr>
          <a:xfrm>
            <a:off x="476234" y="4915597"/>
            <a:ext cx="8123002" cy="107562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29" dirty="0">
              <a:latin typeface="Montserrat" panose="00000500000000000000" pitchFamily="50" charset="0"/>
            </a:endParaRPr>
          </a:p>
        </p:txBody>
      </p:sp>
      <p:sp>
        <p:nvSpPr>
          <p:cNvPr id="13" name="TextBox 12">
            <a:extLst>
              <a:ext uri="{FF2B5EF4-FFF2-40B4-BE49-F238E27FC236}">
                <a16:creationId xmlns:a16="http://schemas.microsoft.com/office/drawing/2014/main" id="{7DF67483-F8A6-C1A9-ACF3-9AA420D5E362}"/>
              </a:ext>
            </a:extLst>
          </p:cNvPr>
          <p:cNvSpPr txBox="1"/>
          <p:nvPr/>
        </p:nvSpPr>
        <p:spPr>
          <a:xfrm>
            <a:off x="478826" y="4915597"/>
            <a:ext cx="9222317" cy="954107"/>
          </a:xfrm>
          <a:prstGeom prst="rect">
            <a:avLst/>
          </a:prstGeom>
          <a:noFill/>
        </p:spPr>
        <p:txBody>
          <a:bodyPr wrap="square" lIns="91440" tIns="45720" rIns="91440" bIns="45720" rtlCol="0" anchor="t">
            <a:spAutoFit/>
          </a:bodyPr>
          <a:lstStyle/>
          <a:p>
            <a:r>
              <a:rPr lang="en-US" sz="2400" spc="324" dirty="0">
                <a:solidFill>
                  <a:schemeClr val="accent1"/>
                </a:solidFill>
                <a:latin typeface="Calibri"/>
                <a:ea typeface="Calibri"/>
                <a:cs typeface="Calibri"/>
              </a:rPr>
              <a:t>Det emosjonelle kompasset:</a:t>
            </a:r>
            <a:br>
              <a:rPr lang="en-US" sz="3200" spc="324" dirty="0">
                <a:solidFill>
                  <a:schemeClr val="accent1"/>
                </a:solidFill>
                <a:latin typeface="Calibri"/>
                <a:ea typeface="Calibri"/>
                <a:cs typeface="Calibri"/>
              </a:rPr>
            </a:br>
            <a:r>
              <a:rPr lang="en-US" sz="3200" spc="324" dirty="0">
                <a:solidFill>
                  <a:schemeClr val="accent1"/>
                </a:solidFill>
                <a:latin typeface="Calibri"/>
                <a:ea typeface="Calibri"/>
                <a:cs typeface="Calibri"/>
              </a:rPr>
              <a:t>Å håndtere klimangst i fellesskap</a:t>
            </a:r>
            <a:endParaRPr lang="en-US" dirty="0">
              <a:solidFill>
                <a:schemeClr val="accent1"/>
              </a:solidFill>
            </a:endParaRPr>
          </a:p>
        </p:txBody>
      </p:sp>
      <p:sp>
        <p:nvSpPr>
          <p:cNvPr id="15" name="TextBox 14">
            <a:extLst>
              <a:ext uri="{FF2B5EF4-FFF2-40B4-BE49-F238E27FC236}">
                <a16:creationId xmlns:a16="http://schemas.microsoft.com/office/drawing/2014/main" id="{B76FB75A-92D8-20BC-E900-3AFDAE2D8350}"/>
              </a:ext>
            </a:extLst>
          </p:cNvPr>
          <p:cNvSpPr txBox="1"/>
          <p:nvPr/>
        </p:nvSpPr>
        <p:spPr>
          <a:xfrm>
            <a:off x="409575" y="3533775"/>
            <a:ext cx="1371600" cy="147732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9000" dirty="0">
                <a:ea typeface="Calibri"/>
                <a:cs typeface="Calibri"/>
              </a:rPr>
              <a:t>04​</a:t>
            </a:r>
            <a:endParaRPr lang="en-GB" dirty="0"/>
          </a:p>
        </p:txBody>
      </p:sp>
    </p:spTree>
    <p:extLst>
      <p:ext uri="{BB962C8B-B14F-4D97-AF65-F5344CB8AC3E}">
        <p14:creationId xmlns:p14="http://schemas.microsoft.com/office/powerpoint/2010/main" val="40331476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Freeform 9">
            <a:extLst>
              <a:ext uri="{FF2B5EF4-FFF2-40B4-BE49-F238E27FC236}">
                <a16:creationId xmlns:a16="http://schemas.microsoft.com/office/drawing/2014/main" id="{2CF96D2C-DF42-E633-2FB6-A07E797973AF}"/>
              </a:ext>
            </a:extLst>
          </p:cNvPr>
          <p:cNvSpPr/>
          <p:nvPr/>
        </p:nvSpPr>
        <p:spPr>
          <a:xfrm>
            <a:off x="184694" y="4430684"/>
            <a:ext cx="1443878" cy="1045230"/>
          </a:xfrm>
          <a:custGeom>
            <a:avLst/>
            <a:gdLst>
              <a:gd name="connsiteX0" fmla="*/ 355667 w 1522388"/>
              <a:gd name="connsiteY0" fmla="*/ 1102064 h 1102064"/>
              <a:gd name="connsiteX1" fmla="*/ 331425 w 1522388"/>
              <a:gd name="connsiteY1" fmla="*/ 1101167 h 1102064"/>
              <a:gd name="connsiteX2" fmla="*/ 67016 w 1522388"/>
              <a:gd name="connsiteY2" fmla="*/ 970589 h 1102064"/>
              <a:gd name="connsiteX3" fmla="*/ 67016 w 1522388"/>
              <a:gd name="connsiteY3" fmla="*/ 970589 h 1102064"/>
              <a:gd name="connsiteX4" fmla="*/ 1475 w 1522388"/>
              <a:gd name="connsiteY4" fmla="*/ 694624 h 1102064"/>
              <a:gd name="connsiteX5" fmla="*/ 69261 w 1522388"/>
              <a:gd name="connsiteY5" fmla="*/ 411030 h 1102064"/>
              <a:gd name="connsiteX6" fmla="*/ 449489 w 1522388"/>
              <a:gd name="connsiteY6" fmla="*/ 6282 h 1102064"/>
              <a:gd name="connsiteX7" fmla="*/ 460712 w 1522388"/>
              <a:gd name="connsiteY7" fmla="*/ 449 h 1102064"/>
              <a:gd name="connsiteX8" fmla="*/ 582367 w 1522388"/>
              <a:gd name="connsiteY8" fmla="*/ 221221 h 1102064"/>
              <a:gd name="connsiteX9" fmla="*/ 568451 w 1522388"/>
              <a:gd name="connsiteY9" fmla="*/ 226605 h 1102064"/>
              <a:gd name="connsiteX10" fmla="*/ 340853 w 1522388"/>
              <a:gd name="connsiteY10" fmla="*/ 463531 h 1102064"/>
              <a:gd name="connsiteX11" fmla="*/ 346688 w 1522388"/>
              <a:gd name="connsiteY11" fmla="*/ 463531 h 1102064"/>
              <a:gd name="connsiteX12" fmla="*/ 597181 w 1522388"/>
              <a:gd name="connsiteY12" fmla="*/ 555520 h 1102064"/>
              <a:gd name="connsiteX13" fmla="*/ 685617 w 1522388"/>
              <a:gd name="connsiteY13" fmla="*/ 781676 h 1102064"/>
              <a:gd name="connsiteX14" fmla="*/ 597630 w 1522388"/>
              <a:gd name="connsiteY14" fmla="*/ 1007384 h 1102064"/>
              <a:gd name="connsiteX15" fmla="*/ 355667 w 1522388"/>
              <a:gd name="connsiteY15" fmla="*/ 1102064 h 1102064"/>
              <a:gd name="connsiteX16" fmla="*/ 87217 w 1522388"/>
              <a:gd name="connsiteY16" fmla="*/ 954883 h 1102064"/>
              <a:gd name="connsiteX17" fmla="*/ 332772 w 1522388"/>
              <a:gd name="connsiteY17" fmla="*/ 1075590 h 1102064"/>
              <a:gd name="connsiteX18" fmla="*/ 579225 w 1522388"/>
              <a:gd name="connsiteY18" fmla="*/ 989883 h 1102064"/>
              <a:gd name="connsiteX19" fmla="*/ 660029 w 1522388"/>
              <a:gd name="connsiteY19" fmla="*/ 781676 h 1102064"/>
              <a:gd name="connsiteX20" fmla="*/ 579225 w 1522388"/>
              <a:gd name="connsiteY20" fmla="*/ 573469 h 1102064"/>
              <a:gd name="connsiteX21" fmla="*/ 346688 w 1522388"/>
              <a:gd name="connsiteY21" fmla="*/ 488660 h 1102064"/>
              <a:gd name="connsiteX22" fmla="*/ 304940 w 1522388"/>
              <a:gd name="connsiteY22" fmla="*/ 488660 h 1102064"/>
              <a:gd name="connsiteX23" fmla="*/ 310776 w 1522388"/>
              <a:gd name="connsiteY23" fmla="*/ 471608 h 1102064"/>
              <a:gd name="connsiteX24" fmla="*/ 546005 w 1522388"/>
              <a:gd name="connsiteY24" fmla="*/ 207759 h 1102064"/>
              <a:gd name="connsiteX25" fmla="*/ 450387 w 1522388"/>
              <a:gd name="connsiteY25" fmla="*/ 34103 h 1102064"/>
              <a:gd name="connsiteX26" fmla="*/ 93053 w 1522388"/>
              <a:gd name="connsiteY26" fmla="*/ 419556 h 1102064"/>
              <a:gd name="connsiteX27" fmla="*/ 87217 w 1522388"/>
              <a:gd name="connsiteY27" fmla="*/ 954883 h 1102064"/>
              <a:gd name="connsiteX28" fmla="*/ 1190194 w 1522388"/>
              <a:gd name="connsiteY28" fmla="*/ 1101616 h 1102064"/>
              <a:gd name="connsiteX29" fmla="*/ 1166402 w 1522388"/>
              <a:gd name="connsiteY29" fmla="*/ 1100718 h 1102064"/>
              <a:gd name="connsiteX30" fmla="*/ 904237 w 1522388"/>
              <a:gd name="connsiteY30" fmla="*/ 970140 h 1102064"/>
              <a:gd name="connsiteX31" fmla="*/ 904237 w 1522388"/>
              <a:gd name="connsiteY31" fmla="*/ 970140 h 1102064"/>
              <a:gd name="connsiteX32" fmla="*/ 902441 w 1522388"/>
              <a:gd name="connsiteY32" fmla="*/ 411030 h 1102064"/>
              <a:gd name="connsiteX33" fmla="*/ 1286710 w 1522388"/>
              <a:gd name="connsiteY33" fmla="*/ 5834 h 1102064"/>
              <a:gd name="connsiteX34" fmla="*/ 1297933 w 1522388"/>
              <a:gd name="connsiteY34" fmla="*/ 0 h 1102064"/>
              <a:gd name="connsiteX35" fmla="*/ 1419588 w 1522388"/>
              <a:gd name="connsiteY35" fmla="*/ 220772 h 1102064"/>
              <a:gd name="connsiteX36" fmla="*/ 1405671 w 1522388"/>
              <a:gd name="connsiteY36" fmla="*/ 226157 h 1102064"/>
              <a:gd name="connsiteX37" fmla="*/ 1178073 w 1522388"/>
              <a:gd name="connsiteY37" fmla="*/ 463083 h 1102064"/>
              <a:gd name="connsiteX38" fmla="*/ 1183909 w 1522388"/>
              <a:gd name="connsiteY38" fmla="*/ 463083 h 1102064"/>
              <a:gd name="connsiteX39" fmla="*/ 1430362 w 1522388"/>
              <a:gd name="connsiteY39" fmla="*/ 555071 h 1102064"/>
              <a:gd name="connsiteX40" fmla="*/ 1522389 w 1522388"/>
              <a:gd name="connsiteY40" fmla="*/ 781227 h 1102064"/>
              <a:gd name="connsiteX41" fmla="*/ 1429913 w 1522388"/>
              <a:gd name="connsiteY41" fmla="*/ 1007384 h 1102064"/>
              <a:gd name="connsiteX42" fmla="*/ 1190194 w 1522388"/>
              <a:gd name="connsiteY42" fmla="*/ 1101616 h 1102064"/>
              <a:gd name="connsiteX43" fmla="*/ 923989 w 1522388"/>
              <a:gd name="connsiteY43" fmla="*/ 954883 h 1102064"/>
              <a:gd name="connsiteX44" fmla="*/ 1167748 w 1522388"/>
              <a:gd name="connsiteY44" fmla="*/ 1075590 h 1102064"/>
              <a:gd name="connsiteX45" fmla="*/ 1411956 w 1522388"/>
              <a:gd name="connsiteY45" fmla="*/ 989883 h 1102064"/>
              <a:gd name="connsiteX46" fmla="*/ 1496801 w 1522388"/>
              <a:gd name="connsiteY46" fmla="*/ 781676 h 1102064"/>
              <a:gd name="connsiteX47" fmla="*/ 1412405 w 1522388"/>
              <a:gd name="connsiteY47" fmla="*/ 573917 h 1102064"/>
              <a:gd name="connsiteX48" fmla="*/ 1411956 w 1522388"/>
              <a:gd name="connsiteY48" fmla="*/ 573469 h 1102064"/>
              <a:gd name="connsiteX49" fmla="*/ 1183909 w 1522388"/>
              <a:gd name="connsiteY49" fmla="*/ 489108 h 1102064"/>
              <a:gd name="connsiteX50" fmla="*/ 1142160 w 1522388"/>
              <a:gd name="connsiteY50" fmla="*/ 489108 h 1102064"/>
              <a:gd name="connsiteX51" fmla="*/ 1147996 w 1522388"/>
              <a:gd name="connsiteY51" fmla="*/ 472057 h 1102064"/>
              <a:gd name="connsiteX52" fmla="*/ 1383226 w 1522388"/>
              <a:gd name="connsiteY52" fmla="*/ 208208 h 1102064"/>
              <a:gd name="connsiteX53" fmla="*/ 1287608 w 1522388"/>
              <a:gd name="connsiteY53" fmla="*/ 34552 h 1102064"/>
              <a:gd name="connsiteX54" fmla="*/ 926234 w 1522388"/>
              <a:gd name="connsiteY54" fmla="*/ 420454 h 1102064"/>
              <a:gd name="connsiteX55" fmla="*/ 923989 w 1522388"/>
              <a:gd name="connsiteY55" fmla="*/ 954883 h 1102064"/>
              <a:gd name="connsiteX56" fmla="*/ 923989 w 1522388"/>
              <a:gd name="connsiteY56" fmla="*/ 954883 h 11020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Lst>
            <a:rect l="l" t="t" r="r" b="b"/>
            <a:pathLst>
              <a:path w="1522388" h="1102064">
                <a:moveTo>
                  <a:pt x="355667" y="1102064"/>
                </a:moveTo>
                <a:cubicBezTo>
                  <a:pt x="347586" y="1102064"/>
                  <a:pt x="339506" y="1101616"/>
                  <a:pt x="331425" y="1101167"/>
                </a:cubicBezTo>
                <a:cubicBezTo>
                  <a:pt x="225033" y="1094885"/>
                  <a:pt x="126273" y="1045974"/>
                  <a:pt x="67016" y="970589"/>
                </a:cubicBezTo>
                <a:lnTo>
                  <a:pt x="67016" y="970589"/>
                </a:lnTo>
                <a:cubicBezTo>
                  <a:pt x="15840" y="902382"/>
                  <a:pt x="-6156" y="809946"/>
                  <a:pt x="1475" y="694624"/>
                </a:cubicBezTo>
                <a:cubicBezTo>
                  <a:pt x="7311" y="606674"/>
                  <a:pt x="31552" y="505711"/>
                  <a:pt x="69261" y="411030"/>
                </a:cubicBezTo>
                <a:cubicBezTo>
                  <a:pt x="134353" y="242311"/>
                  <a:pt x="265884" y="102309"/>
                  <a:pt x="449489" y="6282"/>
                </a:cubicBezTo>
                <a:lnTo>
                  <a:pt x="460712" y="449"/>
                </a:lnTo>
                <a:lnTo>
                  <a:pt x="582367" y="221221"/>
                </a:lnTo>
                <a:lnTo>
                  <a:pt x="568451" y="226605"/>
                </a:lnTo>
                <a:cubicBezTo>
                  <a:pt x="461610" y="266990"/>
                  <a:pt x="384846" y="346863"/>
                  <a:pt x="340853" y="463531"/>
                </a:cubicBezTo>
                <a:lnTo>
                  <a:pt x="346688" y="463531"/>
                </a:lnTo>
                <a:cubicBezTo>
                  <a:pt x="453081" y="463531"/>
                  <a:pt x="535231" y="493596"/>
                  <a:pt x="597181" y="555520"/>
                </a:cubicBezTo>
                <a:cubicBezTo>
                  <a:pt x="655540" y="613854"/>
                  <a:pt x="685617" y="690137"/>
                  <a:pt x="685617" y="781676"/>
                </a:cubicBezTo>
                <a:cubicBezTo>
                  <a:pt x="685617" y="869177"/>
                  <a:pt x="655989" y="945011"/>
                  <a:pt x="597630" y="1007384"/>
                </a:cubicBezTo>
                <a:cubicBezTo>
                  <a:pt x="537027" y="1068410"/>
                  <a:pt x="449938" y="1102064"/>
                  <a:pt x="355667" y="1102064"/>
                </a:cubicBezTo>
                <a:close/>
                <a:moveTo>
                  <a:pt x="87217" y="954883"/>
                </a:moveTo>
                <a:cubicBezTo>
                  <a:pt x="141985" y="1024435"/>
                  <a:pt x="233563" y="1069756"/>
                  <a:pt x="332772" y="1075590"/>
                </a:cubicBezTo>
                <a:cubicBezTo>
                  <a:pt x="428839" y="1081423"/>
                  <a:pt x="518622" y="1050013"/>
                  <a:pt x="579225" y="989883"/>
                </a:cubicBezTo>
                <a:cubicBezTo>
                  <a:pt x="632645" y="932447"/>
                  <a:pt x="660029" y="862446"/>
                  <a:pt x="660029" y="781676"/>
                </a:cubicBezTo>
                <a:cubicBezTo>
                  <a:pt x="660029" y="697316"/>
                  <a:pt x="632645" y="626867"/>
                  <a:pt x="579225" y="573469"/>
                </a:cubicBezTo>
                <a:cubicBezTo>
                  <a:pt x="522213" y="516480"/>
                  <a:pt x="446347" y="488660"/>
                  <a:pt x="346688" y="488660"/>
                </a:cubicBezTo>
                <a:lnTo>
                  <a:pt x="304940" y="488660"/>
                </a:lnTo>
                <a:lnTo>
                  <a:pt x="310776" y="471608"/>
                </a:lnTo>
                <a:cubicBezTo>
                  <a:pt x="354769" y="343273"/>
                  <a:pt x="434226" y="254875"/>
                  <a:pt x="546005" y="207759"/>
                </a:cubicBezTo>
                <a:lnTo>
                  <a:pt x="450387" y="34103"/>
                </a:lnTo>
                <a:cubicBezTo>
                  <a:pt x="278005" y="126989"/>
                  <a:pt x="155003" y="260260"/>
                  <a:pt x="93053" y="419556"/>
                </a:cubicBezTo>
                <a:cubicBezTo>
                  <a:pt x="24819" y="591418"/>
                  <a:pt x="-12890" y="821612"/>
                  <a:pt x="87217" y="954883"/>
                </a:cubicBezTo>
                <a:close/>
                <a:moveTo>
                  <a:pt x="1190194" y="1101616"/>
                </a:moveTo>
                <a:cubicBezTo>
                  <a:pt x="1182562" y="1101616"/>
                  <a:pt x="1174482" y="1101167"/>
                  <a:pt x="1166402" y="1100718"/>
                </a:cubicBezTo>
                <a:cubicBezTo>
                  <a:pt x="1061356" y="1094436"/>
                  <a:pt x="963044" y="1045525"/>
                  <a:pt x="904237" y="970140"/>
                </a:cubicBezTo>
                <a:lnTo>
                  <a:pt x="904237" y="970140"/>
                </a:lnTo>
                <a:cubicBezTo>
                  <a:pt x="775399" y="804561"/>
                  <a:pt x="859795" y="523660"/>
                  <a:pt x="902441" y="411030"/>
                </a:cubicBezTo>
                <a:cubicBezTo>
                  <a:pt x="972023" y="241413"/>
                  <a:pt x="1104901" y="101411"/>
                  <a:pt x="1286710" y="5834"/>
                </a:cubicBezTo>
                <a:lnTo>
                  <a:pt x="1297933" y="0"/>
                </a:lnTo>
                <a:lnTo>
                  <a:pt x="1419588" y="220772"/>
                </a:lnTo>
                <a:lnTo>
                  <a:pt x="1405671" y="226157"/>
                </a:lnTo>
                <a:cubicBezTo>
                  <a:pt x="1298831" y="266542"/>
                  <a:pt x="1222067" y="346415"/>
                  <a:pt x="1178073" y="463083"/>
                </a:cubicBezTo>
                <a:lnTo>
                  <a:pt x="1183909" y="463083"/>
                </a:lnTo>
                <a:cubicBezTo>
                  <a:pt x="1290301" y="463083"/>
                  <a:pt x="1372901" y="494044"/>
                  <a:pt x="1430362" y="555071"/>
                </a:cubicBezTo>
                <a:cubicBezTo>
                  <a:pt x="1492311" y="612956"/>
                  <a:pt x="1522389" y="686995"/>
                  <a:pt x="1522389" y="781227"/>
                </a:cubicBezTo>
                <a:cubicBezTo>
                  <a:pt x="1522389" y="870075"/>
                  <a:pt x="1491414" y="946358"/>
                  <a:pt x="1429913" y="1007384"/>
                </a:cubicBezTo>
                <a:cubicBezTo>
                  <a:pt x="1369759" y="1068410"/>
                  <a:pt x="1283119" y="1101616"/>
                  <a:pt x="1190194" y="1101616"/>
                </a:cubicBezTo>
                <a:close/>
                <a:moveTo>
                  <a:pt x="923989" y="954883"/>
                </a:moveTo>
                <a:cubicBezTo>
                  <a:pt x="978756" y="1024435"/>
                  <a:pt x="1069885" y="1069756"/>
                  <a:pt x="1167748" y="1075590"/>
                </a:cubicBezTo>
                <a:cubicBezTo>
                  <a:pt x="1262469" y="1081423"/>
                  <a:pt x="1351802" y="1050013"/>
                  <a:pt x="1411956" y="989883"/>
                </a:cubicBezTo>
                <a:cubicBezTo>
                  <a:pt x="1468968" y="932896"/>
                  <a:pt x="1496801" y="864690"/>
                  <a:pt x="1496801" y="781676"/>
                </a:cubicBezTo>
                <a:cubicBezTo>
                  <a:pt x="1496801" y="694624"/>
                  <a:pt x="1468968" y="626867"/>
                  <a:pt x="1412405" y="573917"/>
                </a:cubicBezTo>
                <a:lnTo>
                  <a:pt x="1411956" y="573469"/>
                </a:lnTo>
                <a:cubicBezTo>
                  <a:pt x="1359434" y="517378"/>
                  <a:pt x="1282670" y="489108"/>
                  <a:pt x="1183909" y="489108"/>
                </a:cubicBezTo>
                <a:lnTo>
                  <a:pt x="1142160" y="489108"/>
                </a:lnTo>
                <a:lnTo>
                  <a:pt x="1147996" y="472057"/>
                </a:lnTo>
                <a:cubicBezTo>
                  <a:pt x="1191989" y="343722"/>
                  <a:pt x="1271447" y="255324"/>
                  <a:pt x="1383226" y="208208"/>
                </a:cubicBezTo>
                <a:lnTo>
                  <a:pt x="1287608" y="34552"/>
                </a:lnTo>
                <a:cubicBezTo>
                  <a:pt x="1116572" y="126989"/>
                  <a:pt x="991775" y="259811"/>
                  <a:pt x="926234" y="420454"/>
                </a:cubicBezTo>
                <a:cubicBezTo>
                  <a:pt x="885383" y="529045"/>
                  <a:pt x="803232" y="799176"/>
                  <a:pt x="923989" y="954883"/>
                </a:cubicBezTo>
                <a:lnTo>
                  <a:pt x="923989" y="954883"/>
                </a:lnTo>
                <a:close/>
              </a:path>
            </a:pathLst>
          </a:custGeom>
          <a:solidFill>
            <a:srgbClr val="84C245"/>
          </a:solidFill>
          <a:ln w="4485" cap="flat">
            <a:noFill/>
            <a:prstDash val="solid"/>
            <a:miter/>
          </a:ln>
        </p:spPr>
        <p:txBody>
          <a:bodyPr rtlCol="0" anchor="ctr"/>
          <a:lstStyle/>
          <a:p>
            <a:endParaRPr lang="en-US" dirty="0">
              <a:solidFill>
                <a:schemeClr val="bg1"/>
              </a:solidFill>
            </a:endParaRPr>
          </a:p>
        </p:txBody>
      </p:sp>
      <p:pic>
        <p:nvPicPr>
          <p:cNvPr id="5" name="Picture Placeholder 4">
            <a:extLst>
              <a:ext uri="{FF2B5EF4-FFF2-40B4-BE49-F238E27FC236}">
                <a16:creationId xmlns:a16="http://schemas.microsoft.com/office/drawing/2014/main" id="{EBD71B26-AC1B-2510-0D59-CF02A3A6FCAB}"/>
              </a:ext>
            </a:extLst>
          </p:cNvPr>
          <p:cNvPicPr>
            <a:picLocks noGrp="1" noChangeAspect="1"/>
          </p:cNvPicPr>
          <p:nvPr>
            <p:ph type="pic" sz="quarter" idx="41"/>
          </p:nvPr>
        </p:nvPicPr>
        <p:blipFill>
          <a:blip r:embed="rId2" cstate="email">
            <a:extLst>
              <a:ext uri="{28A0092B-C50C-407E-A947-70E740481C1C}">
                <a14:useLocalDpi xmlns:a14="http://schemas.microsoft.com/office/drawing/2010/main"/>
              </a:ext>
            </a:extLst>
          </a:blip>
          <a:srcRect/>
          <a:stretch>
            <a:fillRect/>
          </a:stretch>
        </p:blipFill>
        <p:spPr>
          <a:xfrm>
            <a:off x="4928947" y="1820420"/>
            <a:ext cx="6865234" cy="5037905"/>
          </a:xfrm>
        </p:spPr>
      </p:pic>
      <p:sp>
        <p:nvSpPr>
          <p:cNvPr id="7" name="Text Placeholder 6"/>
          <p:cNvSpPr>
            <a:spLocks noGrp="1"/>
          </p:cNvSpPr>
          <p:nvPr>
            <p:ph type="body" sz="quarter" idx="13"/>
          </p:nvPr>
        </p:nvSpPr>
        <p:spPr>
          <a:xfrm>
            <a:off x="1452156" y="3944156"/>
            <a:ext cx="3214946" cy="1271846"/>
          </a:xfrm>
        </p:spPr>
        <p:txBody>
          <a:bodyPr>
            <a:normAutofit fontScale="85000" lnSpcReduction="10000"/>
          </a:bodyPr>
          <a:lstStyle/>
          <a:p>
            <a:r>
              <a:rPr lang="en-IE" b="1" dirty="0">
                <a:latin typeface="Calibri Light" panose="020F0302020204030204" pitchFamily="34" charset="0"/>
                <a:cs typeface="Calibri Light" panose="020F0302020204030204" pitchFamily="34" charset="0"/>
              </a:rPr>
              <a:t>Sentrale begreper om: Hvordan håndtere klimangst i fellesskap </a:t>
            </a:r>
            <a:endParaRPr lang="en-US" b="1" dirty="0">
              <a:latin typeface="Calibri Light" panose="020F0302020204030204" pitchFamily="34" charset="0"/>
              <a:cs typeface="Calibri Light" panose="020F0302020204030204" pitchFamily="34" charset="0"/>
            </a:endParaRPr>
          </a:p>
        </p:txBody>
      </p:sp>
      <p:sp>
        <p:nvSpPr>
          <p:cNvPr id="14" name="Rounded Rectangle 13"/>
          <p:cNvSpPr/>
          <p:nvPr/>
        </p:nvSpPr>
        <p:spPr>
          <a:xfrm>
            <a:off x="906633" y="186817"/>
            <a:ext cx="4305993" cy="1014153"/>
          </a:xfrm>
          <a:prstGeom prst="roundRect">
            <a:avLst/>
          </a:prstGeom>
          <a:solidFill>
            <a:srgbClr val="92D050"/>
          </a:solidFill>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IE"/>
              <a:t>Utvikling av emosjonell kompetanse i lokalsamfunn for å håndtere klimarelatert stress og sorg. </a:t>
            </a:r>
            <a:endParaRPr lang="en-US"/>
          </a:p>
        </p:txBody>
      </p:sp>
      <p:pic>
        <p:nvPicPr>
          <p:cNvPr id="15" name="Picture 14"/>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890187" y="1305409"/>
            <a:ext cx="4322439" cy="1030313"/>
          </a:xfrm>
          <a:prstGeom prst="rect">
            <a:avLst/>
          </a:prstGeom>
        </p:spPr>
      </p:pic>
      <p:pic>
        <p:nvPicPr>
          <p:cNvPr id="16" name="Picture 15"/>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906633" y="2521207"/>
            <a:ext cx="4322439" cy="1030313"/>
          </a:xfrm>
          <a:prstGeom prst="rect">
            <a:avLst/>
          </a:prstGeom>
        </p:spPr>
      </p:pic>
      <p:sp>
        <p:nvSpPr>
          <p:cNvPr id="17" name="Rectangle 16"/>
          <p:cNvSpPr/>
          <p:nvPr/>
        </p:nvSpPr>
        <p:spPr>
          <a:xfrm>
            <a:off x="906633" y="1481421"/>
            <a:ext cx="4105942" cy="646331"/>
          </a:xfrm>
          <a:prstGeom prst="rect">
            <a:avLst/>
          </a:prstGeom>
        </p:spPr>
        <p:txBody>
          <a:bodyPr wrap="square">
            <a:spAutoFit/>
          </a:bodyPr>
          <a:lstStyle/>
          <a:p>
            <a:pPr algn="ctr"/>
            <a:r>
              <a:rPr lang="en-IE" dirty="0">
                <a:solidFill>
                  <a:schemeClr val="bg1"/>
                </a:solidFill>
              </a:rPr>
              <a:t>Gruppebaserte tilnærminger for å håndtere klimangst og fremme solidaritet. </a:t>
            </a:r>
            <a:endParaRPr lang="en-US" dirty="0">
              <a:solidFill>
                <a:schemeClr val="bg1"/>
              </a:solidFill>
            </a:endParaRPr>
          </a:p>
        </p:txBody>
      </p:sp>
      <p:sp>
        <p:nvSpPr>
          <p:cNvPr id="18" name="Rectangle 17"/>
          <p:cNvSpPr/>
          <p:nvPr/>
        </p:nvSpPr>
        <p:spPr>
          <a:xfrm>
            <a:off x="1146288" y="2845554"/>
            <a:ext cx="4082784" cy="369332"/>
          </a:xfrm>
          <a:prstGeom prst="rect">
            <a:avLst/>
          </a:prstGeom>
        </p:spPr>
        <p:txBody>
          <a:bodyPr wrap="none">
            <a:spAutoFit/>
          </a:bodyPr>
          <a:lstStyle/>
          <a:p>
            <a:r>
              <a:rPr lang="en-IE" dirty="0">
                <a:solidFill>
                  <a:schemeClr val="bg1"/>
                </a:solidFill>
              </a:rPr>
              <a:t>Emosjonell motstandskraft som en kollektiv ressurs. </a:t>
            </a:r>
            <a:endParaRPr lang="en-US" dirty="0">
              <a:solidFill>
                <a:schemeClr val="bg1"/>
              </a:solidFill>
            </a:endParaRPr>
          </a:p>
        </p:txBody>
      </p:sp>
      <p:sp>
        <p:nvSpPr>
          <p:cNvPr id="2" name="Arrow: Curved Right 1">
            <a:extLst>
              <a:ext uri="{FF2B5EF4-FFF2-40B4-BE49-F238E27FC236}">
                <a16:creationId xmlns:a16="http://schemas.microsoft.com/office/drawing/2014/main" id="{D2C4992A-AE15-DAC7-39C2-BB20B3B0483C}"/>
              </a:ext>
            </a:extLst>
          </p:cNvPr>
          <p:cNvSpPr/>
          <p:nvPr/>
        </p:nvSpPr>
        <p:spPr>
          <a:xfrm>
            <a:off x="9747662" y="583869"/>
            <a:ext cx="1088571" cy="1256805"/>
          </a:xfrm>
          <a:prstGeom prst="curvedRightArrow">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3" name="Arrow: Curved Right 2">
            <a:extLst>
              <a:ext uri="{FF2B5EF4-FFF2-40B4-BE49-F238E27FC236}">
                <a16:creationId xmlns:a16="http://schemas.microsoft.com/office/drawing/2014/main" id="{5E2B5556-F226-9CF1-D0CD-ECFD983F7E45}"/>
              </a:ext>
            </a:extLst>
          </p:cNvPr>
          <p:cNvSpPr/>
          <p:nvPr/>
        </p:nvSpPr>
        <p:spPr>
          <a:xfrm rot="10800000">
            <a:off x="10728737" y="764843"/>
            <a:ext cx="1088571" cy="1256805"/>
          </a:xfrm>
          <a:prstGeom prst="curvedRightArrow">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Tree>
    <p:extLst>
      <p:ext uri="{BB962C8B-B14F-4D97-AF65-F5344CB8AC3E}">
        <p14:creationId xmlns:p14="http://schemas.microsoft.com/office/powerpoint/2010/main" val="249013839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5910349" y="490451"/>
            <a:ext cx="5818909" cy="5785658"/>
          </a:xfrm>
          <a:prstGeom prst="rect">
            <a:avLst/>
          </a:prstGeom>
        </p:spPr>
      </p:pic>
      <p:graphicFrame>
        <p:nvGraphicFramePr>
          <p:cNvPr id="8" name="Diagram 7"/>
          <p:cNvGraphicFramePr/>
          <p:nvPr>
            <p:extLst>
              <p:ext uri="{D42A27DB-BD31-4B8C-83A1-F6EECF244321}">
                <p14:modId xmlns:p14="http://schemas.microsoft.com/office/powerpoint/2010/main" val="2034834167"/>
              </p:ext>
            </p:extLst>
          </p:nvPr>
        </p:nvGraphicFramePr>
        <p:xfrm>
          <a:off x="-1592350" y="1193491"/>
          <a:ext cx="8128000" cy="541866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9" name="Rectangle 8"/>
          <p:cNvSpPr/>
          <p:nvPr/>
        </p:nvSpPr>
        <p:spPr>
          <a:xfrm>
            <a:off x="47625" y="244834"/>
            <a:ext cx="5910349" cy="954107"/>
          </a:xfrm>
          <a:prstGeom prst="rect">
            <a:avLst/>
          </a:prstGeom>
        </p:spPr>
        <p:txBody>
          <a:bodyPr wrap="square" lIns="91440" tIns="45720" rIns="91440" bIns="45720" anchor="t">
            <a:spAutoFit/>
          </a:bodyPr>
          <a:lstStyle/>
          <a:p>
            <a:r>
              <a:rPr lang="en-IE" sz="2800" b="1" dirty="0">
                <a:solidFill>
                  <a:schemeClr val="accent5">
                    <a:lumMod val="75000"/>
                  </a:schemeClr>
                </a:solidFill>
                <a:latin typeface="Calibri Light"/>
                <a:ea typeface="Calibri Light"/>
                <a:cs typeface="Calibri Light"/>
              </a:rPr>
              <a:t>Praktiske tips for: </a:t>
            </a:r>
            <a:br>
              <a:rPr lang="en-IE" sz="2800" b="1" dirty="0">
                <a:solidFill>
                  <a:schemeClr val="accent5">
                    <a:lumMod val="75000"/>
                  </a:schemeClr>
                </a:solidFill>
                <a:latin typeface="Calibri Light"/>
                <a:ea typeface="Calibri Light"/>
                <a:cs typeface="Calibri Light"/>
              </a:rPr>
            </a:br>
            <a:r>
              <a:rPr lang="en-IE" sz="2800" b="1" dirty="0">
                <a:solidFill>
                  <a:schemeClr val="accent5">
                    <a:lumMod val="75000"/>
                  </a:schemeClr>
                </a:solidFill>
                <a:latin typeface="Calibri Light"/>
                <a:ea typeface="Calibri Light"/>
                <a:cs typeface="Calibri Light"/>
              </a:rPr>
              <a:t>Håndtering av klimangst i fellesskap </a:t>
            </a:r>
            <a:endParaRPr lang="en-US" sz="2800" b="1" dirty="0">
              <a:solidFill>
                <a:schemeClr val="accent5">
                  <a:lumMod val="75000"/>
                </a:schemeClr>
              </a:solidFill>
              <a:latin typeface="Calibri Light"/>
              <a:ea typeface="Calibri Light"/>
              <a:cs typeface="Calibri Light"/>
            </a:endParaRPr>
          </a:p>
        </p:txBody>
      </p:sp>
    </p:spTree>
    <p:extLst>
      <p:ext uri="{BB962C8B-B14F-4D97-AF65-F5344CB8AC3E}">
        <p14:creationId xmlns:p14="http://schemas.microsoft.com/office/powerpoint/2010/main" val="85602513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C0213063-37DD-7492-8E76-EF58F5D0EFC9}"/>
              </a:ext>
            </a:extLst>
          </p:cNvPr>
          <p:cNvSpPr>
            <a:spLocks noGrp="1"/>
          </p:cNvSpPr>
          <p:nvPr>
            <p:ph type="body" sz="quarter" idx="17"/>
          </p:nvPr>
        </p:nvSpPr>
        <p:spPr>
          <a:xfrm>
            <a:off x="624393" y="1170146"/>
            <a:ext cx="2066906" cy="1115621"/>
          </a:xfrm>
        </p:spPr>
        <p:txBody>
          <a:bodyPr/>
          <a:lstStyle/>
          <a:p>
            <a:r>
              <a:rPr lang="en-US" dirty="0"/>
              <a:t>05</a:t>
            </a:r>
          </a:p>
        </p:txBody>
      </p:sp>
      <p:pic>
        <p:nvPicPr>
          <p:cNvPr id="9" name="Picture 8">
            <a:extLst>
              <a:ext uri="{FF2B5EF4-FFF2-40B4-BE49-F238E27FC236}">
                <a16:creationId xmlns:a16="http://schemas.microsoft.com/office/drawing/2014/main" id="{8E2FDFCF-3950-41B4-930A-8A270C9AD097}"/>
              </a:ext>
            </a:extLst>
          </p:cNvPr>
          <p:cNvPicPr>
            <a:picLocks noChangeAspect="1"/>
          </p:cNvPicPr>
          <p:nvPr/>
        </p:nvPicPr>
        <p:blipFill>
          <a:blip r:embed="rId2" cstate="email">
            <a:alphaModFix amt="83000"/>
            <a:extLst>
              <a:ext uri="{28A0092B-C50C-407E-A947-70E740481C1C}">
                <a14:useLocalDpi xmlns:a14="http://schemas.microsoft.com/office/drawing/2010/main"/>
              </a:ext>
            </a:extLst>
          </a:blip>
          <a:stretch>
            <a:fillRect/>
          </a:stretch>
        </p:blipFill>
        <p:spPr>
          <a:xfrm rot="20606857">
            <a:off x="363502" y="4746632"/>
            <a:ext cx="4222737" cy="4222737"/>
          </a:xfrm>
          <a:prstGeom prst="rect">
            <a:avLst/>
          </a:prstGeom>
        </p:spPr>
      </p:pic>
      <p:pic>
        <p:nvPicPr>
          <p:cNvPr id="7" name="Picture Placeholder 6"/>
          <p:cNvPicPr>
            <a:picLocks noGrp="1" noChangeAspect="1"/>
          </p:cNvPicPr>
          <p:nvPr>
            <p:ph type="pic" sz="quarter" idx="19"/>
          </p:nvPr>
        </p:nvPicPr>
        <p:blipFill>
          <a:blip r:embed="rId3" cstate="email">
            <a:extLst>
              <a:ext uri="{28A0092B-C50C-407E-A947-70E740481C1C}">
                <a14:useLocalDpi xmlns:a14="http://schemas.microsoft.com/office/drawing/2010/main"/>
              </a:ext>
            </a:extLst>
          </a:blip>
          <a:srcRect l="8016" r="8016"/>
          <a:stretch>
            <a:fillRect/>
          </a:stretch>
        </p:blipFill>
        <p:spPr/>
      </p:pic>
      <p:sp>
        <p:nvSpPr>
          <p:cNvPr id="6" name="Rectangle 5">
            <a:extLst>
              <a:ext uri="{FF2B5EF4-FFF2-40B4-BE49-F238E27FC236}">
                <a16:creationId xmlns:a16="http://schemas.microsoft.com/office/drawing/2014/main" id="{F7E83494-8267-0EE7-B7E6-247EFB672E0A}"/>
              </a:ext>
            </a:extLst>
          </p:cNvPr>
          <p:cNvSpPr/>
          <p:nvPr/>
        </p:nvSpPr>
        <p:spPr>
          <a:xfrm>
            <a:off x="695309" y="2420047"/>
            <a:ext cx="7218127" cy="100895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29" dirty="0">
              <a:latin typeface="Montserrat" panose="00000500000000000000" pitchFamily="50" charset="0"/>
            </a:endParaRPr>
          </a:p>
        </p:txBody>
      </p:sp>
      <p:sp>
        <p:nvSpPr>
          <p:cNvPr id="12" name="TextBox 11">
            <a:extLst>
              <a:ext uri="{FF2B5EF4-FFF2-40B4-BE49-F238E27FC236}">
                <a16:creationId xmlns:a16="http://schemas.microsoft.com/office/drawing/2014/main" id="{5996C0F6-2E46-9AF4-C67A-C6117E71FF82}"/>
              </a:ext>
            </a:extLst>
          </p:cNvPr>
          <p:cNvSpPr txBox="1"/>
          <p:nvPr/>
        </p:nvSpPr>
        <p:spPr>
          <a:xfrm>
            <a:off x="697901" y="2458147"/>
            <a:ext cx="7222067" cy="954107"/>
          </a:xfrm>
          <a:prstGeom prst="rect">
            <a:avLst/>
          </a:prstGeom>
          <a:noFill/>
        </p:spPr>
        <p:txBody>
          <a:bodyPr wrap="square" lIns="91440" tIns="45720" rIns="91440" bIns="45720" rtlCol="0" anchor="t">
            <a:spAutoFit/>
          </a:bodyPr>
          <a:lstStyle/>
          <a:p>
            <a:r>
              <a:rPr lang="en-US" sz="2400" spc="324" dirty="0">
                <a:solidFill>
                  <a:schemeClr val="accent1"/>
                </a:solidFill>
                <a:latin typeface="Calibri"/>
                <a:ea typeface="Calibri"/>
                <a:cs typeface="Calibri"/>
              </a:rPr>
              <a:t>Resiliensplanen:</a:t>
            </a:r>
            <a:br>
              <a:rPr lang="en-US" sz="3200" spc="324" dirty="0">
                <a:solidFill>
                  <a:schemeClr val="accent1"/>
                </a:solidFill>
                <a:latin typeface="Calibri"/>
                <a:ea typeface="Calibri"/>
                <a:cs typeface="Calibri"/>
              </a:rPr>
            </a:br>
            <a:r>
              <a:rPr lang="en-US" sz="3200" spc="324" dirty="0">
                <a:solidFill>
                  <a:schemeClr val="accent1"/>
                </a:solidFill>
                <a:latin typeface="Calibri"/>
                <a:ea typeface="Calibri"/>
                <a:cs typeface="Calibri"/>
              </a:rPr>
              <a:t>Hvordan lokalsamfunn tilpasser seg og blomstrer</a:t>
            </a:r>
            <a:endParaRPr lang="en-US" sz="3200" spc="324" dirty="0">
              <a:solidFill>
                <a:schemeClr val="accent1"/>
              </a:solidFill>
              <a:ea typeface="Calibri"/>
              <a:cs typeface="Calibri"/>
            </a:endParaRPr>
          </a:p>
        </p:txBody>
      </p:sp>
    </p:spTree>
    <p:extLst>
      <p:ext uri="{BB962C8B-B14F-4D97-AF65-F5344CB8AC3E}">
        <p14:creationId xmlns:p14="http://schemas.microsoft.com/office/powerpoint/2010/main" val="369465337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Placeholder 6"/>
          <p:cNvPicPr>
            <a:picLocks noGrp="1" noChangeAspect="1"/>
          </p:cNvPicPr>
          <p:nvPr>
            <p:ph type="pic" sz="quarter" idx="13"/>
          </p:nvPr>
        </p:nvPicPr>
        <p:blipFill>
          <a:blip r:embed="rId2" cstate="email">
            <a:extLst>
              <a:ext uri="{28A0092B-C50C-407E-A947-70E740481C1C}">
                <a14:useLocalDpi xmlns:a14="http://schemas.microsoft.com/office/drawing/2010/main"/>
              </a:ext>
            </a:extLst>
          </a:blip>
          <a:srcRect/>
          <a:stretch>
            <a:fillRect/>
          </a:stretch>
        </p:blipFill>
        <p:spPr>
          <a:prstGeom prst="rect">
            <a:avLst/>
          </a:prstGeom>
        </p:spPr>
      </p:pic>
      <p:sp>
        <p:nvSpPr>
          <p:cNvPr id="9" name="Horizontal Scroll 8"/>
          <p:cNvSpPr/>
          <p:nvPr/>
        </p:nvSpPr>
        <p:spPr>
          <a:xfrm>
            <a:off x="389467" y="279400"/>
            <a:ext cx="7645400" cy="1337733"/>
          </a:xfrm>
          <a:prstGeom prst="horizontalScroll">
            <a:avLst/>
          </a:prstGeom>
        </p:spPr>
        <p:style>
          <a:lnRef idx="2">
            <a:schemeClr val="accent2">
              <a:shade val="50000"/>
            </a:schemeClr>
          </a:lnRef>
          <a:fillRef idx="1">
            <a:schemeClr val="accent2"/>
          </a:fillRef>
          <a:effectRef idx="0">
            <a:schemeClr val="accent2"/>
          </a:effectRef>
          <a:fontRef idx="minor">
            <a:schemeClr val="lt1"/>
          </a:fontRef>
        </p:style>
        <p:txBody>
          <a:bodyPr lIns="91440" tIns="45720" rIns="91440" bIns="45720" rtlCol="0" anchor="ctr"/>
          <a:lstStyle/>
          <a:p>
            <a:pPr algn="ctr"/>
            <a:r>
              <a:rPr lang="en-IE" sz="2000" dirty="0">
                <a:latin typeface="Calibri Light"/>
                <a:ea typeface="Calibri Light"/>
                <a:cs typeface="Calibri Light"/>
              </a:rPr>
              <a:t>Sentrale begreper om: «The Resilience Blueprint»</a:t>
            </a:r>
            <a:endParaRPr lang="en-US"/>
          </a:p>
          <a:p>
            <a:pPr algn="ctr"/>
            <a:r>
              <a:rPr lang="en-IE" sz="2400" b="1" dirty="0">
                <a:latin typeface="Calibri Light"/>
                <a:ea typeface="Calibri Light"/>
                <a:cs typeface="Calibri Light"/>
              </a:rPr>
              <a:t>Hvordan samfunn tilpasser seg og blomstrer</a:t>
            </a:r>
            <a:endParaRPr lang="en-IE" sz="2400" b="1">
              <a:solidFill>
                <a:srgbClr val="FFFFFF"/>
              </a:solidFill>
              <a:latin typeface="Calibri Light"/>
              <a:ea typeface="Calibri Light"/>
              <a:cs typeface="Calibri Light"/>
            </a:endParaRPr>
          </a:p>
        </p:txBody>
      </p:sp>
      <p:graphicFrame>
        <p:nvGraphicFramePr>
          <p:cNvPr id="10" name="Diagram 9"/>
          <p:cNvGraphicFramePr/>
          <p:nvPr>
            <p:extLst>
              <p:ext uri="{D42A27DB-BD31-4B8C-83A1-F6EECF244321}">
                <p14:modId xmlns:p14="http://schemas.microsoft.com/office/powerpoint/2010/main" val="8053964"/>
              </p:ext>
            </p:extLst>
          </p:nvPr>
        </p:nvGraphicFramePr>
        <p:xfrm>
          <a:off x="-8468" y="1727200"/>
          <a:ext cx="6739467" cy="45212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28142520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Placeholder 7"/>
          <p:cNvSpPr>
            <a:spLocks noGrp="1"/>
          </p:cNvSpPr>
          <p:nvPr>
            <p:ph type="body" sz="quarter" idx="16"/>
          </p:nvPr>
        </p:nvSpPr>
        <p:spPr>
          <a:xfrm>
            <a:off x="4036533" y="329795"/>
            <a:ext cx="7630725" cy="2149649"/>
          </a:xfrm>
        </p:spPr>
        <p:txBody>
          <a:bodyPr lIns="91440" tIns="45720" rIns="91440" bIns="45720" anchor="t">
            <a:noAutofit/>
          </a:bodyPr>
          <a:lstStyle/>
          <a:p>
            <a:r>
              <a:rPr lang="en-IE" sz="2800" i="1" dirty="0">
                <a:solidFill>
                  <a:schemeClr val="accent1">
                    <a:lumMod val="50000"/>
                  </a:schemeClr>
                </a:solidFill>
                <a:latin typeface="Calibri Light"/>
                <a:ea typeface="Calibri Light"/>
                <a:cs typeface="Calibri Light"/>
              </a:rPr>
              <a:t>Praktiske ideer til: </a:t>
            </a:r>
            <a:endParaRPr lang="en-US" i="1" spc="324" dirty="0">
              <a:solidFill>
                <a:schemeClr val="accent1">
                  <a:lumMod val="50000"/>
                </a:schemeClr>
              </a:solidFill>
              <a:latin typeface="Calibri Light"/>
              <a:ea typeface="Calibri Light"/>
              <a:cs typeface="Calibri Light"/>
            </a:endParaRPr>
          </a:p>
          <a:p>
            <a:r>
              <a:rPr lang="en-IE" sz="2800" i="1" dirty="0">
                <a:solidFill>
                  <a:schemeClr val="accent1">
                    <a:lumMod val="50000"/>
                  </a:schemeClr>
                </a:solidFill>
                <a:latin typeface="Calibri Light"/>
                <a:ea typeface="Calibri Light"/>
                <a:cs typeface="Calibri Light"/>
              </a:rPr>
              <a:t>   «The Resilience Blueprint»: </a:t>
            </a:r>
            <a:endParaRPr lang="en-US" i="1" spc="324" dirty="0">
              <a:solidFill>
                <a:schemeClr val="accent1">
                  <a:lumMod val="50000"/>
                </a:schemeClr>
              </a:solidFill>
              <a:latin typeface="Calibri Light"/>
              <a:ea typeface="Calibri Light"/>
              <a:cs typeface="Calibri Light"/>
            </a:endParaRPr>
          </a:p>
          <a:p>
            <a:r>
              <a:rPr lang="en-IE" sz="2800" i="1" dirty="0">
                <a:solidFill>
                  <a:schemeClr val="accent1">
                    <a:lumMod val="50000"/>
                  </a:schemeClr>
                </a:solidFill>
                <a:latin typeface="Calibri Light"/>
                <a:ea typeface="Calibri Light"/>
                <a:cs typeface="Calibri Light"/>
              </a:rPr>
              <a:t>       Hvordan lokalsamfunn tilpasser seg og blomstrer!</a:t>
            </a:r>
            <a:endParaRPr lang="en-US" i="1" spc="324" dirty="0">
              <a:solidFill>
                <a:schemeClr val="accent1">
                  <a:lumMod val="50000"/>
                </a:schemeClr>
              </a:solidFill>
              <a:latin typeface="Calibri Light"/>
              <a:ea typeface="Calibri Light"/>
              <a:cs typeface="Calibri Light"/>
            </a:endParaRPr>
          </a:p>
          <a:p>
            <a:endParaRPr lang="en-US" dirty="0"/>
          </a:p>
        </p:txBody>
      </p:sp>
      <p:pic>
        <p:nvPicPr>
          <p:cNvPr id="9" name="Picture 8"/>
          <p:cNvPicPr>
            <a:picLocks noChangeAspect="1"/>
          </p:cNvPicPr>
          <p:nvPr/>
        </p:nvPicPr>
        <p:blipFill>
          <a:blip r:embed="rId2"/>
          <a:stretch>
            <a:fillRect/>
          </a:stretch>
        </p:blipFill>
        <p:spPr>
          <a:xfrm>
            <a:off x="285919" y="1338349"/>
            <a:ext cx="4194640" cy="4941917"/>
          </a:xfrm>
          <a:prstGeom prst="rect">
            <a:avLst/>
          </a:prstGeom>
        </p:spPr>
      </p:pic>
      <p:graphicFrame>
        <p:nvGraphicFramePr>
          <p:cNvPr id="10" name="Diagram 9"/>
          <p:cNvGraphicFramePr/>
          <p:nvPr>
            <p:extLst>
              <p:ext uri="{D42A27DB-BD31-4B8C-83A1-F6EECF244321}">
                <p14:modId xmlns:p14="http://schemas.microsoft.com/office/powerpoint/2010/main" val="3015873242"/>
              </p:ext>
            </p:extLst>
          </p:nvPr>
        </p:nvGraphicFramePr>
        <p:xfrm>
          <a:off x="4480559" y="1911927"/>
          <a:ext cx="7084291" cy="408447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75075841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7"/>
          </p:nvPr>
        </p:nvSpPr>
        <p:spPr>
          <a:xfrm>
            <a:off x="624393" y="1160621"/>
            <a:ext cx="2779208" cy="582221"/>
          </a:xfrm>
        </p:spPr>
        <p:txBody>
          <a:bodyPr lIns="91440" tIns="45720" rIns="91440" bIns="45720" anchor="t">
            <a:noAutofit/>
          </a:bodyPr>
          <a:lstStyle/>
          <a:p>
            <a:r>
              <a:rPr lang="en-US" dirty="0"/>
              <a:t>06</a:t>
            </a:r>
            <a:endParaRPr lang="en-US" sz="2800" b="1" i="1" dirty="0">
              <a:ea typeface="Calibri"/>
              <a:cs typeface="Calibri"/>
            </a:endParaRPr>
          </a:p>
        </p:txBody>
      </p:sp>
      <p:pic>
        <p:nvPicPr>
          <p:cNvPr id="9" name="Picture Placeholder 8"/>
          <p:cNvPicPr>
            <a:picLocks noGrp="1" noChangeAspect="1"/>
          </p:cNvPicPr>
          <p:nvPr>
            <p:ph type="pic" sz="quarter" idx="19"/>
          </p:nvPr>
        </p:nvPicPr>
        <p:blipFill>
          <a:blip r:embed="rId2" cstate="screen">
            <a:extLst>
              <a:ext uri="{28A0092B-C50C-407E-A947-70E740481C1C}">
                <a14:useLocalDpi xmlns:a14="http://schemas.microsoft.com/office/drawing/2010/main"/>
              </a:ext>
            </a:extLst>
          </a:blip>
          <a:srcRect/>
          <a:stretch>
            <a:fillRect/>
          </a:stretch>
        </p:blipFill>
        <p:spPr/>
      </p:pic>
      <p:pic>
        <p:nvPicPr>
          <p:cNvPr id="10" name="Picture 9"/>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rot="14315641">
            <a:off x="-613606" y="3765205"/>
            <a:ext cx="5255207" cy="5255207"/>
          </a:xfrm>
          <a:prstGeom prst="rect">
            <a:avLst/>
          </a:prstGeom>
        </p:spPr>
      </p:pic>
      <p:sp>
        <p:nvSpPr>
          <p:cNvPr id="3" name="Rectangle 2">
            <a:extLst>
              <a:ext uri="{FF2B5EF4-FFF2-40B4-BE49-F238E27FC236}">
                <a16:creationId xmlns:a16="http://schemas.microsoft.com/office/drawing/2014/main" id="{8042623C-7E28-9181-B767-46676E55D373}"/>
              </a:ext>
            </a:extLst>
          </p:cNvPr>
          <p:cNvSpPr/>
          <p:nvPr/>
        </p:nvSpPr>
        <p:spPr>
          <a:xfrm>
            <a:off x="1750728" y="2543872"/>
            <a:ext cx="3827227" cy="107562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29" dirty="0">
              <a:latin typeface="Montserrat" panose="00000500000000000000" pitchFamily="50" charset="0"/>
            </a:endParaRPr>
          </a:p>
        </p:txBody>
      </p:sp>
      <p:sp>
        <p:nvSpPr>
          <p:cNvPr id="6" name="TextBox 5">
            <a:extLst>
              <a:ext uri="{FF2B5EF4-FFF2-40B4-BE49-F238E27FC236}">
                <a16:creationId xmlns:a16="http://schemas.microsoft.com/office/drawing/2014/main" id="{CA4B7091-D1C5-2BB5-9ABC-473794EA1B97}"/>
              </a:ext>
            </a:extLst>
          </p:cNvPr>
          <p:cNvSpPr txBox="1"/>
          <p:nvPr/>
        </p:nvSpPr>
        <p:spPr>
          <a:xfrm>
            <a:off x="1764701" y="2533976"/>
            <a:ext cx="3831167" cy="1077218"/>
          </a:xfrm>
          <a:prstGeom prst="rect">
            <a:avLst/>
          </a:prstGeom>
          <a:noFill/>
        </p:spPr>
        <p:txBody>
          <a:bodyPr wrap="square" lIns="91440" tIns="45720" rIns="91440" bIns="45720" rtlCol="0" anchor="t">
            <a:spAutoFit/>
          </a:bodyPr>
          <a:lstStyle/>
          <a:p>
            <a:r>
              <a:rPr lang="en-US" sz="3200" spc="324" dirty="0">
                <a:solidFill>
                  <a:schemeClr val="accent1"/>
                </a:solidFill>
                <a:latin typeface="Calibri"/>
                <a:ea typeface="Calibri"/>
                <a:cs typeface="Calibri"/>
              </a:rPr>
              <a:t>Re-Planet-ing </a:t>
            </a:r>
            <a:br>
              <a:rPr lang="en-US" dirty="0"/>
            </a:br>
            <a:r>
              <a:rPr lang="en-US" sz="3200" spc="324" dirty="0">
                <a:solidFill>
                  <a:schemeClr val="accent1"/>
                </a:solidFill>
                <a:latin typeface="Calibri"/>
                <a:ea typeface="Calibri"/>
                <a:cs typeface="Calibri"/>
              </a:rPr>
              <a:t>Våre lokalsamfunn</a:t>
            </a:r>
          </a:p>
        </p:txBody>
      </p:sp>
    </p:spTree>
    <p:extLst>
      <p:ext uri="{BB962C8B-B14F-4D97-AF65-F5344CB8AC3E}">
        <p14:creationId xmlns:p14="http://schemas.microsoft.com/office/powerpoint/2010/main" val="134890412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accent4">
            <a:lumMod val="60000"/>
            <a:lumOff val="40000"/>
          </a:schemeClr>
        </a:solidFill>
        <a:effectLst/>
      </p:bgPr>
    </p:bg>
    <p:spTree>
      <p:nvGrpSpPr>
        <p:cNvPr id="1" name=""/>
        <p:cNvGrpSpPr/>
        <p:nvPr/>
      </p:nvGrpSpPr>
      <p:grpSpPr>
        <a:xfrm>
          <a:off x="0" y="0"/>
          <a:ext cx="0" cy="0"/>
          <a:chOff x="0" y="0"/>
          <a:chExt cx="0" cy="0"/>
        </a:xfrm>
      </p:grpSpPr>
      <p:sp>
        <p:nvSpPr>
          <p:cNvPr id="4" name="Text Placeholder 3"/>
          <p:cNvSpPr>
            <a:spLocks noGrp="1"/>
          </p:cNvSpPr>
          <p:nvPr>
            <p:ph type="body" sz="quarter" idx="16"/>
          </p:nvPr>
        </p:nvSpPr>
        <p:spPr>
          <a:xfrm>
            <a:off x="1035350" y="458665"/>
            <a:ext cx="10614687" cy="803654"/>
          </a:xfrm>
        </p:spPr>
        <p:txBody>
          <a:bodyPr lIns="91440" tIns="45720" rIns="91440" bIns="45720" anchor="t">
            <a:noAutofit/>
            <a:scene3d>
              <a:camera prst="orthographicFront"/>
              <a:lightRig rig="harsh" dir="t"/>
            </a:scene3d>
            <a:sp3d extrusionH="57150" prstMaterial="matte">
              <a:bevelT w="63500" h="12700" prst="angle"/>
              <a:contourClr>
                <a:schemeClr val="bg1">
                  <a:lumMod val="65000"/>
                </a:schemeClr>
              </a:contourClr>
            </a:sp3d>
          </a:bodyPr>
          <a:lstStyle/>
          <a:p>
            <a:pPr algn="ctr"/>
            <a:r>
              <a:rPr lang="en-US" sz="3200" i="1" dirty="0">
                <a:ln/>
                <a:solidFill>
                  <a:schemeClr val="accent3"/>
                </a:solidFill>
              </a:rPr>
              <a:t>Sentrale begreper om: </a:t>
            </a:r>
            <a:r>
              <a:rPr lang="en-US" sz="3200" i="1" err="1">
                <a:ln/>
                <a:solidFill>
                  <a:schemeClr val="accent3"/>
                </a:solidFill>
              </a:rPr>
              <a:t>«Å gjenopprette </a:t>
            </a:r>
            <a:r>
              <a:rPr lang="en-US" sz="3200" i="1" dirty="0">
                <a:ln/>
                <a:solidFill>
                  <a:schemeClr val="accent3"/>
                </a:solidFill>
              </a:rPr>
              <a:t>vårt forhold til planeten i lokalsamfunnene våre»</a:t>
            </a:r>
            <a:endParaRPr lang="en-US">
              <a:solidFill>
                <a:schemeClr val="accent3"/>
              </a:solidFill>
            </a:endParaRPr>
          </a:p>
        </p:txBody>
      </p:sp>
      <p:pic>
        <p:nvPicPr>
          <p:cNvPr id="8" name="Picture 7"/>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351494" y="1423943"/>
            <a:ext cx="3144467" cy="2358350"/>
          </a:xfrm>
          <a:prstGeom prst="rect">
            <a:avLst/>
          </a:prstGeom>
        </p:spPr>
      </p:pic>
      <p:pic>
        <p:nvPicPr>
          <p:cNvPr id="9" name="Picture 8"/>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194860" y="1423943"/>
            <a:ext cx="2961766" cy="2358350"/>
          </a:xfrm>
          <a:prstGeom prst="rect">
            <a:avLst/>
          </a:prstGeom>
        </p:spPr>
      </p:pic>
      <p:pic>
        <p:nvPicPr>
          <p:cNvPr id="10" name="Picture 9"/>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7855526" y="1427392"/>
            <a:ext cx="3333404" cy="2354901"/>
          </a:xfrm>
          <a:prstGeom prst="rect">
            <a:avLst/>
          </a:prstGeom>
        </p:spPr>
      </p:pic>
      <p:sp>
        <p:nvSpPr>
          <p:cNvPr id="11" name="Rectangle 10"/>
          <p:cNvSpPr/>
          <p:nvPr/>
        </p:nvSpPr>
        <p:spPr>
          <a:xfrm>
            <a:off x="796994" y="4098526"/>
            <a:ext cx="2280458" cy="1323439"/>
          </a:xfrm>
          <a:prstGeom prst="rect">
            <a:avLst/>
          </a:prstGeom>
        </p:spPr>
        <p:txBody>
          <a:bodyPr wrap="square" lIns="91440" tIns="45720" rIns="91440" bIns="45720" anchor="t">
            <a:spAutoFit/>
          </a:bodyPr>
          <a:lstStyle/>
          <a:p>
            <a:pPr algn="ctr"/>
            <a:r>
              <a:rPr lang="en-IE" sz="2000" b="1" dirty="0">
                <a:solidFill>
                  <a:schemeClr val="accent3">
                    <a:lumMod val="50000"/>
                  </a:schemeClr>
                </a:solidFill>
                <a:latin typeface="Calibri"/>
                <a:ea typeface="Calibri"/>
                <a:cs typeface="Calibri"/>
              </a:rPr>
              <a:t>Å gjenoppbygge vårt forhold til planeten på samfunnsnivå. </a:t>
            </a:r>
            <a:endParaRPr lang="en-US" sz="2000" b="1">
              <a:solidFill>
                <a:schemeClr val="accent3">
                  <a:lumMod val="50000"/>
                </a:schemeClr>
              </a:solidFill>
              <a:latin typeface="Calibri"/>
              <a:ea typeface="Calibri"/>
              <a:cs typeface="Calibri"/>
            </a:endParaRPr>
          </a:p>
        </p:txBody>
      </p:sp>
      <p:sp>
        <p:nvSpPr>
          <p:cNvPr id="12" name="Rectangle 11"/>
          <p:cNvSpPr/>
          <p:nvPr/>
        </p:nvSpPr>
        <p:spPr>
          <a:xfrm>
            <a:off x="8121534" y="4091514"/>
            <a:ext cx="3067396" cy="1631216"/>
          </a:xfrm>
          <a:prstGeom prst="rect">
            <a:avLst/>
          </a:prstGeom>
        </p:spPr>
        <p:txBody>
          <a:bodyPr wrap="square" lIns="91440" tIns="45720" rIns="91440" bIns="45720" anchor="t">
            <a:spAutoFit/>
          </a:bodyPr>
          <a:lstStyle/>
          <a:p>
            <a:pPr algn="ctr"/>
            <a:r>
              <a:rPr lang="en-IE" sz="2000" b="1" dirty="0">
                <a:solidFill>
                  <a:schemeClr val="accent3">
                    <a:lumMod val="50000"/>
                  </a:schemeClr>
                </a:solidFill>
              </a:rPr>
              <a:t>Hvordan lokalsamfunn kan ta skritt for å redusere sitt økologiske fotavtrykk gjennom bærekraftige praksiser. </a:t>
            </a:r>
            <a:endParaRPr lang="en-US" sz="2000" b="1">
              <a:solidFill>
                <a:schemeClr val="accent3">
                  <a:lumMod val="50000"/>
                </a:schemeClr>
              </a:solidFill>
              <a:ea typeface="Calibri"/>
              <a:cs typeface="Calibri"/>
            </a:endParaRPr>
          </a:p>
        </p:txBody>
      </p:sp>
      <p:sp>
        <p:nvSpPr>
          <p:cNvPr id="13" name="Rectangle 12"/>
          <p:cNvSpPr/>
          <p:nvPr/>
        </p:nvSpPr>
        <p:spPr>
          <a:xfrm>
            <a:off x="4125549" y="4098526"/>
            <a:ext cx="3226596" cy="1631216"/>
          </a:xfrm>
          <a:prstGeom prst="rect">
            <a:avLst/>
          </a:prstGeom>
        </p:spPr>
        <p:txBody>
          <a:bodyPr wrap="square" lIns="91440" tIns="45720" rIns="91440" bIns="45720" anchor="t">
            <a:spAutoFit/>
          </a:bodyPr>
          <a:lstStyle/>
          <a:p>
            <a:pPr algn="ctr"/>
            <a:r>
              <a:rPr lang="en-IE" sz="2000" b="1" dirty="0">
                <a:solidFill>
                  <a:schemeClr val="accent3">
                    <a:lumMod val="50000"/>
                  </a:schemeClr>
                </a:solidFill>
              </a:rPr>
              <a:t>Å skifte til en «regenerativ» tankegang. Å gjenopprette miljøet, i stedet for bare å opprettholde det. </a:t>
            </a:r>
            <a:endParaRPr lang="en-US" sz="2000" b="1">
              <a:solidFill>
                <a:schemeClr val="accent3">
                  <a:lumMod val="50000"/>
                </a:schemeClr>
              </a:solidFill>
              <a:ea typeface="Calibri"/>
              <a:cs typeface="Calibri"/>
            </a:endParaRPr>
          </a:p>
        </p:txBody>
      </p:sp>
    </p:spTree>
    <p:extLst>
      <p:ext uri="{BB962C8B-B14F-4D97-AF65-F5344CB8AC3E}">
        <p14:creationId xmlns:p14="http://schemas.microsoft.com/office/powerpoint/2010/main" val="284902733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accent4">
            <a:lumMod val="60000"/>
            <a:lumOff val="40000"/>
          </a:schemeClr>
        </a:solidFill>
        <a:effectLst/>
      </p:bgPr>
    </p:bg>
    <p:spTree>
      <p:nvGrpSpPr>
        <p:cNvPr id="1" name=""/>
        <p:cNvGrpSpPr/>
        <p:nvPr/>
      </p:nvGrpSpPr>
      <p:grpSpPr>
        <a:xfrm>
          <a:off x="0" y="0"/>
          <a:ext cx="0" cy="0"/>
          <a:chOff x="0" y="0"/>
          <a:chExt cx="0" cy="0"/>
        </a:xfrm>
      </p:grpSpPr>
      <p:sp>
        <p:nvSpPr>
          <p:cNvPr id="11" name="Text Placeholder 10">
            <a:extLst>
              <a:ext uri="{FF2B5EF4-FFF2-40B4-BE49-F238E27FC236}">
                <a16:creationId xmlns:a16="http://schemas.microsoft.com/office/drawing/2014/main" id="{CF2D0709-E7F3-1896-AEB2-7A70E9FAEBB7}"/>
              </a:ext>
            </a:extLst>
          </p:cNvPr>
          <p:cNvSpPr>
            <a:spLocks noGrp="1"/>
          </p:cNvSpPr>
          <p:nvPr>
            <p:ph type="body" sz="quarter" idx="42"/>
          </p:nvPr>
        </p:nvSpPr>
        <p:spPr/>
        <p:txBody>
          <a:bodyPr/>
          <a:lstStyle/>
          <a:p>
            <a:r>
              <a:rPr lang="en-US" sz="3600" dirty="0">
                <a:solidFill>
                  <a:srgbClr val="1F8E47"/>
                </a:solidFill>
              </a:rPr>
              <a:t>INNHOLD</a:t>
            </a:r>
          </a:p>
          <a:p>
            <a:endParaRPr lang="en-US" dirty="0"/>
          </a:p>
        </p:txBody>
      </p:sp>
      <p:sp>
        <p:nvSpPr>
          <p:cNvPr id="8" name="Text Placeholder 7">
            <a:extLst>
              <a:ext uri="{FF2B5EF4-FFF2-40B4-BE49-F238E27FC236}">
                <a16:creationId xmlns:a16="http://schemas.microsoft.com/office/drawing/2014/main" id="{E4660C4B-65DD-F432-26F1-FEF2DC46FDD2}"/>
              </a:ext>
            </a:extLst>
          </p:cNvPr>
          <p:cNvSpPr>
            <a:spLocks noGrp="1"/>
          </p:cNvSpPr>
          <p:nvPr>
            <p:ph type="body" sz="quarter" idx="18"/>
          </p:nvPr>
        </p:nvSpPr>
        <p:spPr>
          <a:xfrm>
            <a:off x="672535" y="1717457"/>
            <a:ext cx="2282342" cy="1374850"/>
          </a:xfrm>
        </p:spPr>
        <p:txBody>
          <a:bodyPr lIns="91440" tIns="45720" rIns="91440" bIns="45720" anchor="t">
            <a:noAutofit/>
          </a:bodyPr>
          <a:lstStyle/>
          <a:p>
            <a:r>
              <a:rPr lang="en-IE" sz="1600" dirty="0">
                <a:latin typeface="Calibri"/>
                <a:ea typeface="Open Sans"/>
                <a:cs typeface="Calibri"/>
              </a:rPr>
              <a:t>Resiliensplanen:</a:t>
            </a:r>
            <a:r>
              <a:rPr lang="en-IE" sz="1400" dirty="0">
                <a:latin typeface="Calibri"/>
                <a:ea typeface="Open Sans"/>
                <a:cs typeface="Calibri"/>
              </a:rPr>
              <a:t> </a:t>
            </a:r>
          </a:p>
          <a:p>
            <a:r>
              <a:rPr lang="en-IE" sz="2400" dirty="0">
                <a:latin typeface="Calibri"/>
                <a:ea typeface="Open Sans"/>
                <a:cs typeface="Calibri"/>
              </a:rPr>
              <a:t>Hvordan samfunn tilpasser seg og blomstrer</a:t>
            </a:r>
            <a:endParaRPr lang="en-US" sz="2400" dirty="0">
              <a:latin typeface="Calibri"/>
              <a:ea typeface="Open Sans"/>
              <a:cs typeface="Calibri"/>
            </a:endParaRPr>
          </a:p>
          <a:p>
            <a:endParaRPr lang="en-US" dirty="0"/>
          </a:p>
        </p:txBody>
      </p:sp>
      <p:sp>
        <p:nvSpPr>
          <p:cNvPr id="9" name="Text Placeholder 8">
            <a:extLst>
              <a:ext uri="{FF2B5EF4-FFF2-40B4-BE49-F238E27FC236}">
                <a16:creationId xmlns:a16="http://schemas.microsoft.com/office/drawing/2014/main" id="{39F1B639-4712-A922-710F-1A10D67D56E3}"/>
              </a:ext>
            </a:extLst>
          </p:cNvPr>
          <p:cNvSpPr>
            <a:spLocks noGrp="1"/>
          </p:cNvSpPr>
          <p:nvPr>
            <p:ph type="body" sz="quarter" idx="19"/>
          </p:nvPr>
        </p:nvSpPr>
        <p:spPr/>
        <p:txBody>
          <a:bodyPr/>
          <a:lstStyle/>
          <a:p>
            <a:r>
              <a:rPr lang="en-US" dirty="0"/>
              <a:t>05</a:t>
            </a:r>
          </a:p>
        </p:txBody>
      </p:sp>
      <p:sp>
        <p:nvSpPr>
          <p:cNvPr id="10" name="Text Placeholder 9">
            <a:extLst>
              <a:ext uri="{FF2B5EF4-FFF2-40B4-BE49-F238E27FC236}">
                <a16:creationId xmlns:a16="http://schemas.microsoft.com/office/drawing/2014/main" id="{6941198D-128E-F5DD-93A6-58440ACAE158}"/>
              </a:ext>
            </a:extLst>
          </p:cNvPr>
          <p:cNvSpPr>
            <a:spLocks noGrp="1"/>
          </p:cNvSpPr>
          <p:nvPr>
            <p:ph type="body" sz="quarter" idx="20"/>
          </p:nvPr>
        </p:nvSpPr>
        <p:spPr/>
        <p:txBody>
          <a:bodyPr lIns="91440" tIns="45720" rIns="91440" bIns="45720" anchor="t">
            <a:noAutofit/>
          </a:bodyPr>
          <a:lstStyle/>
          <a:p>
            <a:r>
              <a:rPr lang="en-US" dirty="0">
                <a:latin typeface="Calibri"/>
                <a:ea typeface="Open Sans"/>
                <a:cs typeface="Calibri"/>
              </a:rPr>
              <a:t>Side 25</a:t>
            </a:r>
          </a:p>
          <a:p>
            <a:endParaRPr lang="en-US" dirty="0"/>
          </a:p>
        </p:txBody>
      </p:sp>
      <p:sp>
        <p:nvSpPr>
          <p:cNvPr id="12" name="Text Placeholder 11">
            <a:extLst>
              <a:ext uri="{FF2B5EF4-FFF2-40B4-BE49-F238E27FC236}">
                <a16:creationId xmlns:a16="http://schemas.microsoft.com/office/drawing/2014/main" id="{BF5C3B50-1620-AFF1-7592-031C77F8A105}"/>
              </a:ext>
            </a:extLst>
          </p:cNvPr>
          <p:cNvSpPr>
            <a:spLocks noGrp="1"/>
          </p:cNvSpPr>
          <p:nvPr>
            <p:ph type="body" sz="quarter" idx="43"/>
          </p:nvPr>
        </p:nvSpPr>
        <p:spPr/>
        <p:txBody>
          <a:bodyPr lIns="91440" tIns="45720" rIns="91440" bIns="45720" anchor="t">
            <a:noAutofit/>
          </a:bodyPr>
          <a:lstStyle/>
          <a:p>
            <a:pPr>
              <a:lnSpc>
                <a:spcPct val="100000"/>
              </a:lnSpc>
            </a:pPr>
            <a:r>
              <a:rPr lang="en-US" sz="2400" err="1">
                <a:latin typeface="Calibri"/>
                <a:ea typeface="Open Sans"/>
                <a:cs typeface="Calibri"/>
              </a:rPr>
              <a:t>Å gjenopprette planeten i </a:t>
            </a:r>
            <a:r>
              <a:rPr lang="en-US" sz="2400" dirty="0">
                <a:latin typeface="Calibri"/>
                <a:ea typeface="Open Sans"/>
                <a:cs typeface="Calibri"/>
              </a:rPr>
              <a:t>lokalsamfunnene våre</a:t>
            </a:r>
            <a:endParaRPr lang="en-US"/>
          </a:p>
        </p:txBody>
      </p:sp>
      <p:sp>
        <p:nvSpPr>
          <p:cNvPr id="13" name="Text Placeholder 12">
            <a:extLst>
              <a:ext uri="{FF2B5EF4-FFF2-40B4-BE49-F238E27FC236}">
                <a16:creationId xmlns:a16="http://schemas.microsoft.com/office/drawing/2014/main" id="{AB7D0D24-1CD1-85FE-762C-A212A28ADFC5}"/>
              </a:ext>
            </a:extLst>
          </p:cNvPr>
          <p:cNvSpPr>
            <a:spLocks noGrp="1"/>
          </p:cNvSpPr>
          <p:nvPr>
            <p:ph type="body" sz="quarter" idx="44"/>
          </p:nvPr>
        </p:nvSpPr>
        <p:spPr/>
        <p:txBody>
          <a:bodyPr/>
          <a:lstStyle/>
          <a:p>
            <a:r>
              <a:rPr lang="en-US" dirty="0"/>
              <a:t>06</a:t>
            </a:r>
          </a:p>
        </p:txBody>
      </p:sp>
      <p:sp>
        <p:nvSpPr>
          <p:cNvPr id="14" name="Text Placeholder 13">
            <a:extLst>
              <a:ext uri="{FF2B5EF4-FFF2-40B4-BE49-F238E27FC236}">
                <a16:creationId xmlns:a16="http://schemas.microsoft.com/office/drawing/2014/main" id="{9567D04F-5A63-17E3-5716-7A3C479753B0}"/>
              </a:ext>
            </a:extLst>
          </p:cNvPr>
          <p:cNvSpPr>
            <a:spLocks noGrp="1"/>
          </p:cNvSpPr>
          <p:nvPr>
            <p:ph type="body" sz="quarter" idx="45"/>
          </p:nvPr>
        </p:nvSpPr>
        <p:spPr/>
        <p:txBody>
          <a:bodyPr lIns="91440" tIns="45720" rIns="91440" bIns="45720" anchor="t">
            <a:noAutofit/>
          </a:bodyPr>
          <a:lstStyle/>
          <a:p>
            <a:r>
              <a:rPr lang="en-US" dirty="0">
                <a:latin typeface="Calibri"/>
                <a:ea typeface="Open Sans"/>
                <a:cs typeface="Calibri"/>
              </a:rPr>
              <a:t>Side 28</a:t>
            </a:r>
          </a:p>
          <a:p>
            <a:endParaRPr lang="en-US" dirty="0"/>
          </a:p>
        </p:txBody>
      </p:sp>
      <p:sp>
        <p:nvSpPr>
          <p:cNvPr id="15" name="Text Placeholder 14">
            <a:extLst>
              <a:ext uri="{FF2B5EF4-FFF2-40B4-BE49-F238E27FC236}">
                <a16:creationId xmlns:a16="http://schemas.microsoft.com/office/drawing/2014/main" id="{3E41FAFC-D288-DD09-3150-49A88ED76E7F}"/>
              </a:ext>
            </a:extLst>
          </p:cNvPr>
          <p:cNvSpPr>
            <a:spLocks noGrp="1"/>
          </p:cNvSpPr>
          <p:nvPr>
            <p:ph type="body" sz="quarter" idx="46"/>
          </p:nvPr>
        </p:nvSpPr>
        <p:spPr>
          <a:xfrm>
            <a:off x="5631396" y="1775526"/>
            <a:ext cx="2135433" cy="1346275"/>
          </a:xfrm>
        </p:spPr>
        <p:txBody>
          <a:bodyPr lIns="91440" tIns="45720" rIns="91440" bIns="45720" anchor="t">
            <a:noAutofit/>
          </a:bodyPr>
          <a:lstStyle/>
          <a:p>
            <a:pPr>
              <a:lnSpc>
                <a:spcPct val="100000"/>
              </a:lnSpc>
            </a:pPr>
            <a:r>
              <a:rPr lang="en-IE" sz="2400" dirty="0"/>
              <a:t>Et hjerte for hvert lokalsamfunn </a:t>
            </a:r>
            <a:endParaRPr lang="en-US" sz="2400" dirty="0"/>
          </a:p>
        </p:txBody>
      </p:sp>
      <p:sp>
        <p:nvSpPr>
          <p:cNvPr id="16" name="Text Placeholder 15">
            <a:extLst>
              <a:ext uri="{FF2B5EF4-FFF2-40B4-BE49-F238E27FC236}">
                <a16:creationId xmlns:a16="http://schemas.microsoft.com/office/drawing/2014/main" id="{7D0F2C9D-C00D-3B4A-3DAB-468076DEEF66}"/>
              </a:ext>
            </a:extLst>
          </p:cNvPr>
          <p:cNvSpPr>
            <a:spLocks noGrp="1"/>
          </p:cNvSpPr>
          <p:nvPr>
            <p:ph type="body" sz="quarter" idx="47"/>
          </p:nvPr>
        </p:nvSpPr>
        <p:spPr/>
        <p:txBody>
          <a:bodyPr/>
          <a:lstStyle/>
          <a:p>
            <a:r>
              <a:rPr lang="en-US" dirty="0"/>
              <a:t>07</a:t>
            </a:r>
          </a:p>
        </p:txBody>
      </p:sp>
      <p:sp>
        <p:nvSpPr>
          <p:cNvPr id="17" name="Text Placeholder 16">
            <a:extLst>
              <a:ext uri="{FF2B5EF4-FFF2-40B4-BE49-F238E27FC236}">
                <a16:creationId xmlns:a16="http://schemas.microsoft.com/office/drawing/2014/main" id="{A0B54514-4B03-BAD6-1E94-FC04F801BACA}"/>
              </a:ext>
            </a:extLst>
          </p:cNvPr>
          <p:cNvSpPr>
            <a:spLocks noGrp="1"/>
          </p:cNvSpPr>
          <p:nvPr>
            <p:ph type="body" sz="quarter" idx="48"/>
          </p:nvPr>
        </p:nvSpPr>
        <p:spPr/>
        <p:txBody>
          <a:bodyPr lIns="91440" tIns="45720" rIns="91440" bIns="45720" anchor="t">
            <a:noAutofit/>
          </a:bodyPr>
          <a:lstStyle/>
          <a:p>
            <a:r>
              <a:rPr lang="en-US" dirty="0">
                <a:latin typeface="Calibri"/>
                <a:ea typeface="Open Sans"/>
                <a:cs typeface="Calibri"/>
              </a:rPr>
              <a:t>Side 31</a:t>
            </a:r>
          </a:p>
          <a:p>
            <a:endParaRPr lang="en-US" dirty="0"/>
          </a:p>
        </p:txBody>
      </p:sp>
      <p:sp>
        <p:nvSpPr>
          <p:cNvPr id="18" name="Text Placeholder 17">
            <a:extLst>
              <a:ext uri="{FF2B5EF4-FFF2-40B4-BE49-F238E27FC236}">
                <a16:creationId xmlns:a16="http://schemas.microsoft.com/office/drawing/2014/main" id="{CB2159E3-655E-B78D-8199-83C5D6E32DDC}"/>
              </a:ext>
            </a:extLst>
          </p:cNvPr>
          <p:cNvSpPr>
            <a:spLocks noGrp="1"/>
          </p:cNvSpPr>
          <p:nvPr>
            <p:ph type="body" sz="quarter" idx="49"/>
          </p:nvPr>
        </p:nvSpPr>
        <p:spPr/>
        <p:txBody>
          <a:bodyPr lIns="91440" tIns="45720" rIns="91440" bIns="45720" anchor="t">
            <a:noAutofit/>
          </a:bodyPr>
          <a:lstStyle/>
          <a:p>
            <a:pPr>
              <a:lnSpc>
                <a:spcPct val="100000"/>
              </a:lnSpc>
            </a:pPr>
            <a:r>
              <a:rPr lang="en-US" sz="2400" dirty="0"/>
              <a:t>Planet Pulse, Samfunnspuls </a:t>
            </a:r>
            <a:endParaRPr lang="en-US"/>
          </a:p>
          <a:p>
            <a:endParaRPr lang="en-US" dirty="0"/>
          </a:p>
          <a:p>
            <a:r>
              <a:rPr lang="en-US" dirty="0"/>
              <a:t> </a:t>
            </a:r>
          </a:p>
          <a:p>
            <a:endParaRPr lang="en-US" dirty="0"/>
          </a:p>
        </p:txBody>
      </p:sp>
      <p:sp>
        <p:nvSpPr>
          <p:cNvPr id="19" name="Text Placeholder 18">
            <a:extLst>
              <a:ext uri="{FF2B5EF4-FFF2-40B4-BE49-F238E27FC236}">
                <a16:creationId xmlns:a16="http://schemas.microsoft.com/office/drawing/2014/main" id="{E799F6A4-09C0-367E-0C2F-17AA56887798}"/>
              </a:ext>
            </a:extLst>
          </p:cNvPr>
          <p:cNvSpPr>
            <a:spLocks noGrp="1"/>
          </p:cNvSpPr>
          <p:nvPr>
            <p:ph type="body" sz="quarter" idx="50"/>
          </p:nvPr>
        </p:nvSpPr>
        <p:spPr/>
        <p:txBody>
          <a:bodyPr/>
          <a:lstStyle/>
          <a:p>
            <a:r>
              <a:rPr lang="en-US" dirty="0"/>
              <a:t>08</a:t>
            </a:r>
          </a:p>
        </p:txBody>
      </p:sp>
      <p:sp>
        <p:nvSpPr>
          <p:cNvPr id="20" name="Text Placeholder 19">
            <a:extLst>
              <a:ext uri="{FF2B5EF4-FFF2-40B4-BE49-F238E27FC236}">
                <a16:creationId xmlns:a16="http://schemas.microsoft.com/office/drawing/2014/main" id="{147C0054-EAAF-3A59-CDF2-630CB9875A77}"/>
              </a:ext>
            </a:extLst>
          </p:cNvPr>
          <p:cNvSpPr>
            <a:spLocks noGrp="1"/>
          </p:cNvSpPr>
          <p:nvPr>
            <p:ph type="body" sz="quarter" idx="51"/>
          </p:nvPr>
        </p:nvSpPr>
        <p:spPr/>
        <p:txBody>
          <a:bodyPr lIns="91440" tIns="45720" rIns="91440" bIns="45720" anchor="t">
            <a:noAutofit/>
          </a:bodyPr>
          <a:lstStyle/>
          <a:p>
            <a:r>
              <a:rPr lang="en-US" dirty="0">
                <a:latin typeface="Calibri"/>
                <a:ea typeface="Open Sans"/>
                <a:cs typeface="Calibri"/>
              </a:rPr>
              <a:t>Side 37</a:t>
            </a:r>
          </a:p>
          <a:p>
            <a:endParaRPr lang="en-US" dirty="0"/>
          </a:p>
        </p:txBody>
      </p:sp>
      <p:pic>
        <p:nvPicPr>
          <p:cNvPr id="2" name="Picture Placeholder 1"/>
          <p:cNvPicPr>
            <a:picLocks noGrp="1" noChangeAspect="1"/>
          </p:cNvPicPr>
          <p:nvPr>
            <p:ph type="pic" sz="quarter" idx="10"/>
          </p:nvPr>
        </p:nvPicPr>
        <p:blipFill>
          <a:blip r:embed="rId2" cstate="email">
            <a:extLst>
              <a:ext uri="{BEBA8EAE-BF5A-486C-A8C5-ECC9F3942E4B}">
                <a14:imgProps xmlns:a14="http://schemas.microsoft.com/office/drawing/2010/main">
                  <a14:imgLayer r:embed="rId3">
                    <a14:imgEffect>
                      <a14:brightnessContrast bright="40000" contrast="-20000"/>
                    </a14:imgEffect>
                  </a14:imgLayer>
                </a14:imgProps>
              </a:ext>
              <a:ext uri="{28A0092B-C50C-407E-A947-70E740481C1C}">
                <a14:useLocalDpi xmlns:a14="http://schemas.microsoft.com/office/drawing/2010/main"/>
              </a:ext>
            </a:extLst>
          </a:blip>
          <a:srcRect l="29742" r="29742"/>
          <a:stretch>
            <a:fillRect/>
          </a:stretch>
        </p:blipFill>
        <p:spPr>
          <a:xfrm>
            <a:off x="676908" y="2979355"/>
            <a:ext cx="2200054" cy="3855329"/>
          </a:xfrm>
        </p:spPr>
      </p:pic>
      <p:pic>
        <p:nvPicPr>
          <p:cNvPr id="4" name="Picture Placeholder 3"/>
          <p:cNvPicPr>
            <a:picLocks noGrp="1" noChangeAspect="1"/>
          </p:cNvPicPr>
          <p:nvPr>
            <p:ph type="pic" sz="quarter" idx="52"/>
          </p:nvPr>
        </p:nvPicPr>
        <p:blipFill>
          <a:blip r:embed="rId4" cstate="email">
            <a:extLst>
              <a:ext uri="{28A0092B-C50C-407E-A947-70E740481C1C}">
                <a14:useLocalDpi xmlns:a14="http://schemas.microsoft.com/office/drawing/2010/main"/>
              </a:ext>
            </a:extLst>
          </a:blip>
          <a:srcRect/>
          <a:stretch>
            <a:fillRect/>
          </a:stretch>
        </p:blipFill>
        <p:spPr>
          <a:xfrm>
            <a:off x="3130533" y="984537"/>
            <a:ext cx="2204215" cy="3127986"/>
          </a:xfrm>
        </p:spPr>
      </p:pic>
      <p:pic>
        <p:nvPicPr>
          <p:cNvPr id="25" name="Picture Placeholder 24"/>
          <p:cNvPicPr>
            <a:picLocks noGrp="1" noChangeAspect="1"/>
          </p:cNvPicPr>
          <p:nvPr>
            <p:ph type="pic" sz="quarter" idx="53"/>
          </p:nvPr>
        </p:nvPicPr>
        <p:blipFill>
          <a:blip r:embed="rId5" cstate="email">
            <a:extLst>
              <a:ext uri="{BEBA8EAE-BF5A-486C-A8C5-ECC9F3942E4B}">
                <a14:imgProps xmlns:a14="http://schemas.microsoft.com/office/drawing/2010/main">
                  <a14:imgLayer r:embed="rId6">
                    <a14:imgEffect>
                      <a14:backgroundRemoval t="0" b="90000" l="9766" r="100000">
                        <a14:foregroundMark x1="64844" y1="48378" x2="64844" y2="48378"/>
                        <a14:foregroundMark x1="64844" y1="48378" x2="64844" y2="48378"/>
                        <a14:foregroundMark x1="64063" y1="48378" x2="64063" y2="48378"/>
                        <a14:foregroundMark x1="60156" y1="52432" x2="60156" y2="52432"/>
                        <a14:foregroundMark x1="51953" y1="60811" x2="51953" y2="60811"/>
                        <a14:foregroundMark x1="51563" y1="61081" x2="51563" y2="61081"/>
                        <a14:foregroundMark x1="51563" y1="61081" x2="51563" y2="61081"/>
                        <a14:foregroundMark x1="51953" y1="57838" x2="51953" y2="57838"/>
                        <a14:foregroundMark x1="62891" y1="50811" x2="62891" y2="50811"/>
                        <a14:foregroundMark x1="64453" y1="47838" x2="64453" y2="47838"/>
                        <a14:foregroundMark x1="64453" y1="47838" x2="64453" y2="47838"/>
                        <a14:foregroundMark x1="64453" y1="47568" x2="63672" y2="48919"/>
                        <a14:foregroundMark x1="63672" y1="48919" x2="63672" y2="48919"/>
                        <a14:foregroundMark x1="63672" y1="48919" x2="63672" y2="48919"/>
                        <a14:foregroundMark x1="56641" y1="51351" x2="56641" y2="51351"/>
                        <a14:foregroundMark x1="56641" y1="51351" x2="56641" y2="51351"/>
                        <a14:foregroundMark x1="54688" y1="52432" x2="53906" y2="52973"/>
                        <a14:foregroundMark x1="49219" y1="55135" x2="49219" y2="55135"/>
                        <a14:foregroundMark x1="49219" y1="55135" x2="49219" y2="55135"/>
                        <a14:foregroundMark x1="49219" y1="55135" x2="49219" y2="55135"/>
                        <a14:foregroundMark x1="49219" y1="55135" x2="49219" y2="55135"/>
                        <a14:foregroundMark x1="49219" y1="55135" x2="49219" y2="55135"/>
                        <a14:foregroundMark x1="49219" y1="55135" x2="49219" y2="55135"/>
                        <a14:foregroundMark x1="45703" y1="53514" x2="45703" y2="53514"/>
                        <a14:foregroundMark x1="45703" y1="53514" x2="45703" y2="53514"/>
                        <a14:foregroundMark x1="45703" y1="53514" x2="47266" y2="53243"/>
                        <a14:foregroundMark x1="49609" y1="49459" x2="49609" y2="49459"/>
                        <a14:foregroundMark x1="49609" y1="48378" x2="49609" y2="48378"/>
                        <a14:foregroundMark x1="49609" y1="48378" x2="49609" y2="48378"/>
                        <a14:foregroundMark x1="49609" y1="48378" x2="49609" y2="48378"/>
                        <a14:foregroundMark x1="49609" y1="48378" x2="49609" y2="48378"/>
                        <a14:foregroundMark x1="49609" y1="48378" x2="49609" y2="48378"/>
                        <a14:foregroundMark x1="47656" y1="41892" x2="47656" y2="41892"/>
                        <a14:foregroundMark x1="40234" y1="28919" x2="40234" y2="28919"/>
                        <a14:foregroundMark x1="35938" y1="26486" x2="35938" y2="26486"/>
                        <a14:foregroundMark x1="31641" y1="21622" x2="32813" y2="21351"/>
                        <a14:foregroundMark x1="35156" y1="17027" x2="35156" y2="17027"/>
                        <a14:foregroundMark x1="35156" y1="17027" x2="37109" y2="17027"/>
                        <a14:foregroundMark x1="37109" y1="17027" x2="37109" y2="17027"/>
                        <a14:foregroundMark x1="52344" y1="12162" x2="53906" y2="12703"/>
                        <a14:foregroundMark x1="53906" y1="12162" x2="53906" y2="12162"/>
                        <a14:foregroundMark x1="56641" y1="10541" x2="56641" y2="10541"/>
                        <a14:foregroundMark x1="57813" y1="11081" x2="59375" y2="12162"/>
                        <a14:foregroundMark x1="59375" y1="12162" x2="59375" y2="12162"/>
                        <a14:foregroundMark x1="53516" y1="11892" x2="53516" y2="11892"/>
                        <a14:foregroundMark x1="53516" y1="11892" x2="53516" y2="11892"/>
                        <a14:foregroundMark x1="56250" y1="13243" x2="56250" y2="13243"/>
                        <a14:foregroundMark x1="57813" y1="14595" x2="60547" y2="15405"/>
                        <a14:foregroundMark x1="69531" y1="15676" x2="71094" y2="16486"/>
                        <a14:foregroundMark x1="71094" y1="16486" x2="71094" y2="16486"/>
                        <a14:foregroundMark x1="71094" y1="16486" x2="71094" y2="16486"/>
                        <a14:foregroundMark x1="73828" y1="17027" x2="76563" y2="18108"/>
                        <a14:foregroundMark x1="77734" y1="18649" x2="77734" y2="18649"/>
                        <a14:foregroundMark x1="77734" y1="18649" x2="77734" y2="18649"/>
                        <a14:foregroundMark x1="77734" y1="18649" x2="77734" y2="18649"/>
                        <a14:foregroundMark x1="77344" y1="18649" x2="77344" y2="18649"/>
                        <a14:foregroundMark x1="77344" y1="18649" x2="77344" y2="18649"/>
                        <a14:foregroundMark x1="75781" y1="18108" x2="75781" y2="18108"/>
                        <a14:foregroundMark x1="75781" y1="17838" x2="75781" y2="17838"/>
                        <a14:foregroundMark x1="73047" y1="16757" x2="73047" y2="16757"/>
                        <a14:foregroundMark x1="71484" y1="16486" x2="71484" y2="16486"/>
                        <a14:foregroundMark x1="71484" y1="16486" x2="71484" y2="16486"/>
                        <a14:foregroundMark x1="74219" y1="17568" x2="74219" y2="17568"/>
                        <a14:foregroundMark x1="74219" y1="17568" x2="74219" y2="17568"/>
                        <a14:foregroundMark x1="75000" y1="18649" x2="75391" y2="21892"/>
                        <a14:foregroundMark x1="74609" y1="24595" x2="74609" y2="24595"/>
                        <a14:foregroundMark x1="73047" y1="27838" x2="73047" y2="30000"/>
                        <a14:foregroundMark x1="70313" y1="32973" x2="70313" y2="32973"/>
                        <a14:foregroundMark x1="69922" y1="36757" x2="69922" y2="37838"/>
                        <a14:foregroundMark x1="69922" y1="38649" x2="71094" y2="40000"/>
                        <a14:foregroundMark x1="73438" y1="41081" x2="77734" y2="41622"/>
                        <a14:foregroundMark x1="82031" y1="40270" x2="82031" y2="40270"/>
                        <a14:foregroundMark x1="83203" y1="36757" x2="83203" y2="36757"/>
                        <a14:foregroundMark x1="83984" y1="36757" x2="83984" y2="36757"/>
                        <a14:foregroundMark x1="83984" y1="42973" x2="82813" y2="47838"/>
                        <a14:foregroundMark x1="79297" y1="54054" x2="79297" y2="54054"/>
                        <a14:foregroundMark x1="76953" y1="56486" x2="76563" y2="57297"/>
                        <a14:foregroundMark x1="71484" y1="57568" x2="68750" y2="57568"/>
                        <a14:foregroundMark x1="65625" y1="57568" x2="65625" y2="57568"/>
                        <a14:foregroundMark x1="70313" y1="50541" x2="71484" y2="50541"/>
                        <a14:foregroundMark x1="58594" y1="65405" x2="59766" y2="66757"/>
                        <a14:foregroundMark x1="67578" y1="69730" x2="71094" y2="71081"/>
                        <a14:foregroundMark x1="78125" y1="67838" x2="78125" y2="67838"/>
                        <a14:foregroundMark x1="83594" y1="65676" x2="83594" y2="65676"/>
                        <a14:foregroundMark x1="88672" y1="56757" x2="90234" y2="56757"/>
                        <a14:foregroundMark x1="92188" y1="48649" x2="92188" y2="48649"/>
                        <a14:foregroundMark x1="92578" y1="44865" x2="92578" y2="44865"/>
                        <a14:foregroundMark x1="92578" y1="44865" x2="92578" y2="44865"/>
                        <a14:foregroundMark x1="91016" y1="52703" x2="91016" y2="52703"/>
                        <a14:foregroundMark x1="91016" y1="52703" x2="90234" y2="57027"/>
                        <a14:foregroundMark x1="87891" y1="63243" x2="87891" y2="64054"/>
                        <a14:foregroundMark x1="87891" y1="64054" x2="87500" y2="65405"/>
                        <a14:foregroundMark x1="85156" y1="70000" x2="85156" y2="70000"/>
                        <a14:foregroundMark x1="89063" y1="72162" x2="91406" y2="72703"/>
                        <a14:foregroundMark x1="83984" y1="82162" x2="83984" y2="82162"/>
                        <a14:foregroundMark x1="75781" y1="83243" x2="69922" y2="85135"/>
                        <a14:foregroundMark x1="44141" y1="85405" x2="44141" y2="85405"/>
                        <a14:foregroundMark x1="46484" y1="86216" x2="47656" y2="86757"/>
                        <a14:foregroundMark x1="52344" y1="86757" x2="52344" y2="86757"/>
                        <a14:foregroundMark x1="54297" y1="87297" x2="55469" y2="87838"/>
                        <a14:foregroundMark x1="62109" y1="87838" x2="62109" y2="87838"/>
                        <a14:foregroundMark x1="63672" y1="88649" x2="63672" y2="88649"/>
                        <a14:foregroundMark x1="14063" y1="84595" x2="14063" y2="84595"/>
                        <a14:foregroundMark x1="12109" y1="78378" x2="12109" y2="78378"/>
                        <a14:foregroundMark x1="23047" y1="62162" x2="23047" y2="62162"/>
                        <a14:foregroundMark x1="17578" y1="68108" x2="15625" y2="69189"/>
                        <a14:foregroundMark x1="87891" y1="86216" x2="87891" y2="86216"/>
                        <a14:foregroundMark x1="87891" y1="86216" x2="87891" y2="86216"/>
                        <a14:foregroundMark x1="89453" y1="87568" x2="89453" y2="87568"/>
                        <a14:foregroundMark x1="97266" y1="87568" x2="97266" y2="87568"/>
                        <a14:foregroundMark x1="95313" y1="88378" x2="95313" y2="88378"/>
                        <a14:foregroundMark x1="13672" y1="59730" x2="13672" y2="59730"/>
                        <a14:foregroundMark x1="52344" y1="50541" x2="52344" y2="50541"/>
                        <a14:foregroundMark x1="50781" y1="45405" x2="50781" y2="45405"/>
                        <a14:foregroundMark x1="45703" y1="37568" x2="46484" y2="39459"/>
                        <a14:foregroundMark x1="47266" y1="41081" x2="47266" y2="41081"/>
                        <a14:foregroundMark x1="47656" y1="41622" x2="47656" y2="41622"/>
                        <a14:foregroundMark x1="42969" y1="43243" x2="42969" y2="43243"/>
                        <a14:foregroundMark x1="16797" y1="77027" x2="16797" y2="77027"/>
                        <a14:foregroundMark x1="14063" y1="81081" x2="14063" y2="81081"/>
                        <a14:foregroundMark x1="17188" y1="76216" x2="17188" y2="76216"/>
                        <a14:foregroundMark x1="17188" y1="74595" x2="17188" y2="74595"/>
                        <a14:foregroundMark x1="17188" y1="74595" x2="17188" y2="74595"/>
                        <a14:foregroundMark x1="17188" y1="74595" x2="17188" y2="74595"/>
                        <a14:foregroundMark x1="12109" y1="77838" x2="12109" y2="77838"/>
                        <a14:foregroundMark x1="12109" y1="78108" x2="12109" y2="78919"/>
                        <a14:foregroundMark x1="14844" y1="80541" x2="16406" y2="81351"/>
                        <a14:foregroundMark x1="16406" y1="81351" x2="16406" y2="81351"/>
                        <a14:foregroundMark x1="16797" y1="81351" x2="16016" y2="85135"/>
                        <a14:foregroundMark x1="14453" y1="86486" x2="14453" y2="86486"/>
                        <a14:foregroundMark x1="14453" y1="86486" x2="14453" y2="86486"/>
                        <a14:foregroundMark x1="14844" y1="88108" x2="14844" y2="88108"/>
                        <a14:foregroundMark x1="12891" y1="82162" x2="12891" y2="82162"/>
                        <a14:foregroundMark x1="11328" y1="82162" x2="11328" y2="82162"/>
                        <a14:foregroundMark x1="69922" y1="13243" x2="69922" y2="13243"/>
                        <a14:foregroundMark x1="65234" y1="9189" x2="65234" y2="9189"/>
                        <a14:foregroundMark x1="37500" y1="9730" x2="37500" y2="9730"/>
                        <a14:foregroundMark x1="39453" y1="7027" x2="39453" y2="7027"/>
                        <a14:foregroundMark x1="39063" y1="7297" x2="39063" y2="7297"/>
                        <a14:foregroundMark x1="39063" y1="8108" x2="39063" y2="8108"/>
                        <a14:foregroundMark x1="39453" y1="11081" x2="39453" y2="11081"/>
                        <a14:foregroundMark x1="39453" y1="11081" x2="39453" y2="11081"/>
                        <a14:foregroundMark x1="39453" y1="11081" x2="39453" y2="11081"/>
                        <a14:foregroundMark x1="39453" y1="11081" x2="39453" y2="11081"/>
                        <a14:foregroundMark x1="34375" y1="10000" x2="34375" y2="10000"/>
                        <a14:foregroundMark x1="34375" y1="10000" x2="34375" y2="10000"/>
                        <a14:foregroundMark x1="33203" y1="9730" x2="30078" y2="8919"/>
                        <a14:foregroundMark x1="31641" y1="7297" x2="31641" y2="7297"/>
                        <a14:foregroundMark x1="32422" y1="7297" x2="34375" y2="8378"/>
                        <a14:foregroundMark x1="34375" y1="8378" x2="35547" y2="8919"/>
                        <a14:foregroundMark x1="36719" y1="8919" x2="37891" y2="9189"/>
                        <a14:foregroundMark x1="38281" y1="8378" x2="38281" y2="8378"/>
                        <a14:foregroundMark x1="40625" y1="6216" x2="40625" y2="6216"/>
                        <a14:foregroundMark x1="42188" y1="5676" x2="43359" y2="5405"/>
                        <a14:foregroundMark x1="50781" y1="68649" x2="50781" y2="68649"/>
                        <a14:foregroundMark x1="50781" y1="68649" x2="50781" y2="68649"/>
                        <a14:foregroundMark x1="54688" y1="80000" x2="54688" y2="80000"/>
                        <a14:foregroundMark x1="54688" y1="80000" x2="54688" y2="80000"/>
                        <a14:foregroundMark x1="52344" y1="79459" x2="52344" y2="79459"/>
                        <a14:foregroundMark x1="20703" y1="80811" x2="20703" y2="80811"/>
                        <a14:foregroundMark x1="20703" y1="80811" x2="20703" y2="80811"/>
                        <a14:foregroundMark x1="20703" y1="81351" x2="22656" y2="82162"/>
                        <a14:foregroundMark x1="25391" y1="82162" x2="26563" y2="82703"/>
                        <a14:foregroundMark x1="29688" y1="81351" x2="29688" y2="81351"/>
                        <a14:foregroundMark x1="11719" y1="87838" x2="11719" y2="87838"/>
                        <a14:foregroundMark x1="11328" y1="86216" x2="11328" y2="86216"/>
                        <a14:foregroundMark x1="11328" y1="85135" x2="11328" y2="85135"/>
                        <a14:foregroundMark x1="11328" y1="84324" x2="11328" y2="84324"/>
                        <a14:foregroundMark x1="71094" y1="12432" x2="71094" y2="12432"/>
                        <a14:foregroundMark x1="71094" y1="12432" x2="71094" y2="12432"/>
                        <a14:foregroundMark x1="71094" y1="12432" x2="71094" y2="12432"/>
                        <a14:foregroundMark x1="12891" y1="65405" x2="12891" y2="65405"/>
                        <a14:foregroundMark x1="14063" y1="26216" x2="14063" y2="26216"/>
                        <a14:foregroundMark x1="11719" y1="23514" x2="11719" y2="23514"/>
                        <a14:foregroundMark x1="11719" y1="23514" x2="11719" y2="23514"/>
                        <a14:foregroundMark x1="11719" y1="23514" x2="11719" y2="23514"/>
                        <a14:foregroundMark x1="89844" y1="43243" x2="89844" y2="43243"/>
                        <a14:foregroundMark x1="89844" y1="43243" x2="89844" y2="43243"/>
                        <a14:foregroundMark x1="89844" y1="43243" x2="89844" y2="43243"/>
                        <a14:foregroundMark x1="89844" y1="43243" x2="89844" y2="43243"/>
                        <a14:foregroundMark x1="87891" y1="42703" x2="87891" y2="42703"/>
                      </a14:backgroundRemoval>
                    </a14:imgEffect>
                  </a14:imgLayer>
                </a14:imgProps>
              </a:ext>
              <a:ext uri="{28A0092B-C50C-407E-A947-70E740481C1C}">
                <a14:useLocalDpi xmlns:a14="http://schemas.microsoft.com/office/drawing/2010/main"/>
              </a:ext>
            </a:extLst>
          </a:blip>
          <a:srcRect/>
          <a:stretch>
            <a:fillRect/>
          </a:stretch>
        </p:blipFill>
        <p:spPr/>
      </p:pic>
      <p:pic>
        <p:nvPicPr>
          <p:cNvPr id="28" name="Picture Placeholder 27"/>
          <p:cNvPicPr>
            <a:picLocks noGrp="1" noChangeAspect="1"/>
          </p:cNvPicPr>
          <p:nvPr>
            <p:ph type="pic" sz="quarter" idx="12"/>
          </p:nvPr>
        </p:nvPicPr>
        <p:blipFill>
          <a:blip r:embed="rId7" cstate="email">
            <a:extLst>
              <a:ext uri="{28A0092B-C50C-407E-A947-70E740481C1C}">
                <a14:useLocalDpi xmlns:a14="http://schemas.microsoft.com/office/drawing/2010/main"/>
              </a:ext>
            </a:extLst>
          </a:blip>
          <a:srcRect/>
          <a:stretch>
            <a:fillRect/>
          </a:stretch>
        </p:blipFill>
        <p:spPr/>
      </p:pic>
    </p:spTree>
    <p:extLst>
      <p:ext uri="{BB962C8B-B14F-4D97-AF65-F5344CB8AC3E}">
        <p14:creationId xmlns:p14="http://schemas.microsoft.com/office/powerpoint/2010/main" val="338657380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Placeholder 5"/>
          <p:cNvPicPr>
            <a:picLocks noGrp="1" noChangeAspect="1"/>
          </p:cNvPicPr>
          <p:nvPr>
            <p:ph type="pic" sz="quarter" idx="40"/>
          </p:nvPr>
        </p:nvPicPr>
        <p:blipFill>
          <a:blip r:embed="rId2" cstate="email">
            <a:extLst>
              <a:ext uri="{28A0092B-C50C-407E-A947-70E740481C1C}">
                <a14:useLocalDpi xmlns:a14="http://schemas.microsoft.com/office/drawing/2010/main"/>
              </a:ext>
            </a:extLst>
          </a:blip>
          <a:srcRect/>
          <a:stretch>
            <a:fillRect/>
          </a:stretch>
        </p:blipFill>
        <p:spPr>
          <a:xfrm>
            <a:off x="9524" y="340822"/>
            <a:ext cx="7198823" cy="6235728"/>
          </a:xfrm>
          <a:prstGeom prst="rect">
            <a:avLst/>
          </a:prstGeom>
        </p:spPr>
      </p:pic>
      <p:sp>
        <p:nvSpPr>
          <p:cNvPr id="4" name="Text Placeholder 3"/>
          <p:cNvSpPr>
            <a:spLocks noGrp="1"/>
          </p:cNvSpPr>
          <p:nvPr>
            <p:ph type="body" sz="quarter" idx="13"/>
          </p:nvPr>
        </p:nvSpPr>
        <p:spPr>
          <a:xfrm>
            <a:off x="7198822" y="1122871"/>
            <a:ext cx="5134494" cy="2547025"/>
          </a:xfrm>
        </p:spPr>
        <p:txBody>
          <a:bodyPr lIns="91440" tIns="45720" rIns="91440" bIns="45720" anchor="ctr">
            <a:normAutofit/>
          </a:bodyPr>
          <a:lstStyle/>
          <a:p>
            <a:r>
              <a:rPr lang="en-US" sz="3600" b="1" dirty="0">
                <a:ln/>
                <a:solidFill>
                  <a:schemeClr val="accent3">
                    <a:lumMod val="50000"/>
                  </a:schemeClr>
                </a:solidFill>
                <a:latin typeface="Calibri Light"/>
                <a:ea typeface="Calibri Light"/>
                <a:cs typeface="Calibri Light"/>
              </a:rPr>
              <a:t>Praktiske ideer til: </a:t>
            </a:r>
            <a:endParaRPr lang="en-US" dirty="0">
              <a:solidFill>
                <a:schemeClr val="accent3">
                  <a:lumMod val="50000"/>
                </a:schemeClr>
              </a:solidFill>
            </a:endParaRPr>
          </a:p>
          <a:p>
            <a:pPr>
              <a:lnSpc>
                <a:spcPct val="100000"/>
              </a:lnSpc>
            </a:pPr>
            <a:r>
              <a:rPr lang="en-US" sz="3600" b="1" err="1">
                <a:ln/>
                <a:solidFill>
                  <a:schemeClr val="accent3">
                    <a:lumMod val="50000"/>
                  </a:schemeClr>
                </a:solidFill>
                <a:latin typeface="Calibri Light"/>
                <a:ea typeface="Calibri Light"/>
                <a:cs typeface="Calibri Light"/>
              </a:rPr>
              <a:t>«Re-Planet-ing </a:t>
            </a:r>
            <a:r>
              <a:rPr lang="en-US" sz="3600" b="1" dirty="0">
                <a:ln/>
                <a:solidFill>
                  <a:schemeClr val="accent3">
                    <a:lumMod val="50000"/>
                  </a:schemeClr>
                </a:solidFill>
                <a:latin typeface="Calibri Light"/>
                <a:ea typeface="Calibri Light"/>
                <a:cs typeface="Calibri Light"/>
              </a:rPr>
              <a:t>Our Communities»</a:t>
            </a:r>
            <a:endParaRPr lang="en-US" b="1">
              <a:solidFill>
                <a:schemeClr val="accent3">
                  <a:lumMod val="50000"/>
                </a:schemeClr>
              </a:solidFill>
              <a:ea typeface="Calibri" panose="020F0502020204030204"/>
              <a:cs typeface="Calibri" panose="020F0502020204030204"/>
            </a:endParaRPr>
          </a:p>
          <a:p>
            <a:endParaRPr lang="en-US" dirty="0"/>
          </a:p>
        </p:txBody>
      </p:sp>
      <p:pic>
        <p:nvPicPr>
          <p:cNvPr id="7" name="Picture 6"/>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980417" y="2961309"/>
            <a:ext cx="7230483" cy="7230483"/>
          </a:xfrm>
          <a:prstGeom prst="rect">
            <a:avLst/>
          </a:prstGeom>
        </p:spPr>
      </p:pic>
      <p:sp>
        <p:nvSpPr>
          <p:cNvPr id="8" name="Oval 7"/>
          <p:cNvSpPr/>
          <p:nvPr/>
        </p:nvSpPr>
        <p:spPr>
          <a:xfrm>
            <a:off x="182707" y="548641"/>
            <a:ext cx="2639066" cy="2271279"/>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lIns="91440" tIns="45720" rIns="91440" bIns="45720" rtlCol="0" anchor="ctr"/>
          <a:lstStyle/>
          <a:p>
            <a:pPr algn="ctr"/>
            <a:r>
              <a:rPr lang="en-IE" sz="1600" dirty="0">
                <a:latin typeface="Calibri Light"/>
                <a:ea typeface="Calibri Light"/>
                <a:cs typeface="Calibri Light"/>
              </a:rPr>
              <a:t>Grønne infrastrukturprosjekter som </a:t>
            </a:r>
            <a:r>
              <a:rPr lang="en-IE" sz="1600" b="1" i="1" dirty="0">
                <a:latin typeface="Calibri Light"/>
                <a:ea typeface="Calibri Light"/>
                <a:cs typeface="Calibri Light"/>
              </a:rPr>
              <a:t>felleshager</a:t>
            </a:r>
            <a:r>
              <a:rPr lang="en-IE" sz="1600" dirty="0">
                <a:latin typeface="Calibri Light"/>
                <a:ea typeface="Calibri Light"/>
                <a:cs typeface="Calibri Light"/>
              </a:rPr>
              <a:t>, </a:t>
            </a:r>
            <a:r>
              <a:rPr lang="en-IE" sz="1600" b="1" i="1" dirty="0">
                <a:latin typeface="Calibri Light"/>
                <a:ea typeface="Calibri Light"/>
                <a:cs typeface="Calibri Light"/>
              </a:rPr>
              <a:t>urbant jordbruk </a:t>
            </a:r>
            <a:r>
              <a:rPr lang="en-IE" sz="1600" dirty="0">
                <a:latin typeface="Calibri Light"/>
                <a:ea typeface="Calibri Light"/>
                <a:cs typeface="Calibri Light"/>
              </a:rPr>
              <a:t>og </a:t>
            </a:r>
            <a:r>
              <a:rPr lang="en-IE" sz="1600" b="1" i="1" dirty="0">
                <a:latin typeface="Calibri Light"/>
                <a:ea typeface="Calibri Light"/>
                <a:cs typeface="Calibri Light"/>
              </a:rPr>
              <a:t>grønne tak</a:t>
            </a:r>
            <a:r>
              <a:rPr lang="en-IE" sz="1600" dirty="0">
                <a:latin typeface="Calibri Light"/>
                <a:ea typeface="Calibri Light"/>
                <a:cs typeface="Calibri Light"/>
              </a:rPr>
              <a:t>. </a:t>
            </a:r>
            <a:endParaRPr lang="en-US" sz="1600">
              <a:latin typeface="Calibri Light"/>
              <a:ea typeface="Calibri Light"/>
              <a:cs typeface="Calibri Light"/>
            </a:endParaRPr>
          </a:p>
        </p:txBody>
      </p:sp>
      <p:sp>
        <p:nvSpPr>
          <p:cNvPr id="9" name="Oval 8"/>
          <p:cNvSpPr/>
          <p:nvPr/>
        </p:nvSpPr>
        <p:spPr>
          <a:xfrm>
            <a:off x="4532342" y="2188153"/>
            <a:ext cx="2572269" cy="2194906"/>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lIns="91440" tIns="45720" rIns="91440" bIns="45720" rtlCol="0" anchor="ctr"/>
          <a:lstStyle/>
          <a:p>
            <a:pPr algn="ctr"/>
            <a:r>
              <a:rPr lang="en-IE" sz="1600" dirty="0">
                <a:latin typeface="+mj-lt"/>
              </a:rPr>
              <a:t>Lokale </a:t>
            </a:r>
            <a:r>
              <a:rPr lang="en-IE" sz="1600" b="1" dirty="0">
                <a:latin typeface="+mj-lt"/>
              </a:rPr>
              <a:t>bærekraftsfestivaler </a:t>
            </a:r>
            <a:r>
              <a:rPr lang="en-IE" sz="1600" dirty="0">
                <a:latin typeface="+mj-lt"/>
              </a:rPr>
              <a:t>som </a:t>
            </a:r>
            <a:endParaRPr lang="en-US" sz="1600">
              <a:latin typeface="+mj-lt"/>
              <a:ea typeface="Calibri Light"/>
              <a:cs typeface="Calibri Light"/>
            </a:endParaRPr>
          </a:p>
          <a:p>
            <a:pPr algn="ctr"/>
            <a:r>
              <a:rPr lang="en-IE" sz="1600" dirty="0">
                <a:latin typeface="+mj-lt"/>
              </a:rPr>
              <a:t>lærer bort og viser frem bærekraftige </a:t>
            </a:r>
            <a:endParaRPr lang="en-US" sz="1600">
              <a:latin typeface="+mj-lt"/>
              <a:ea typeface="Calibri Light"/>
              <a:cs typeface="Calibri Light"/>
            </a:endParaRPr>
          </a:p>
          <a:p>
            <a:pPr algn="ctr"/>
            <a:r>
              <a:rPr lang="en-IE" sz="1600" dirty="0">
                <a:latin typeface="+mj-lt"/>
              </a:rPr>
              <a:t>levemåter. </a:t>
            </a:r>
            <a:endParaRPr lang="en-US" sz="1600">
              <a:latin typeface="+mj-lt"/>
              <a:ea typeface="Calibri Light"/>
              <a:cs typeface="Calibri Light"/>
            </a:endParaRPr>
          </a:p>
        </p:txBody>
      </p:sp>
      <p:sp>
        <p:nvSpPr>
          <p:cNvPr id="10" name="Oval 9"/>
          <p:cNvSpPr/>
          <p:nvPr/>
        </p:nvSpPr>
        <p:spPr>
          <a:xfrm>
            <a:off x="154254" y="3670936"/>
            <a:ext cx="2657994" cy="2633056"/>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lIns="91440" tIns="45720" rIns="91440" bIns="45720" rtlCol="0" anchor="ctr"/>
          <a:lstStyle/>
          <a:p>
            <a:pPr algn="ctr"/>
            <a:r>
              <a:rPr lang="en-IE" sz="1600" dirty="0"/>
              <a:t>Initiativer for gjeninnføring av natur. </a:t>
            </a:r>
            <a:br>
              <a:rPr lang="en-IE" sz="1600" dirty="0"/>
            </a:br>
            <a:r>
              <a:rPr lang="en-IE" sz="1600" dirty="0"/>
              <a:t>Lokalsamfunn som går sammen for å </a:t>
            </a:r>
            <a:r>
              <a:rPr lang="en-IE" sz="1600" b="1" dirty="0"/>
              <a:t>gjenopprette økosystemer </a:t>
            </a:r>
            <a:r>
              <a:rPr lang="en-IE" sz="1600" dirty="0"/>
              <a:t>og </a:t>
            </a:r>
            <a:endParaRPr lang="en-US" sz="1600">
              <a:ea typeface="Calibri"/>
              <a:cs typeface="Calibri"/>
            </a:endParaRPr>
          </a:p>
          <a:p>
            <a:pPr algn="ctr"/>
            <a:r>
              <a:rPr lang="en-IE" sz="1600" b="1" dirty="0"/>
              <a:t>naturlige habitater</a:t>
            </a:r>
            <a:r>
              <a:rPr lang="en-IE" sz="1600" dirty="0"/>
              <a:t>.</a:t>
            </a:r>
            <a:endParaRPr lang="en-US" sz="1600" b="1">
              <a:ea typeface="Calibri"/>
              <a:cs typeface="Calibri"/>
            </a:endParaRPr>
          </a:p>
        </p:txBody>
      </p:sp>
    </p:spTree>
    <p:extLst>
      <p:ext uri="{BB962C8B-B14F-4D97-AF65-F5344CB8AC3E}">
        <p14:creationId xmlns:p14="http://schemas.microsoft.com/office/powerpoint/2010/main" val="200776424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7"/>
          </p:nvPr>
        </p:nvSpPr>
        <p:spPr>
          <a:xfrm>
            <a:off x="624393" y="1160621"/>
            <a:ext cx="2066906" cy="582221"/>
          </a:xfrm>
        </p:spPr>
        <p:txBody>
          <a:bodyPr/>
          <a:lstStyle/>
          <a:p>
            <a:r>
              <a:rPr lang="en-US" dirty="0"/>
              <a:t>07</a:t>
            </a:r>
          </a:p>
        </p:txBody>
      </p:sp>
      <p:pic>
        <p:nvPicPr>
          <p:cNvPr id="7" name="Picture Placeholder 6"/>
          <p:cNvPicPr>
            <a:picLocks noGrp="1" noChangeAspect="1"/>
          </p:cNvPicPr>
          <p:nvPr>
            <p:ph type="pic" sz="quarter" idx="19"/>
          </p:nvPr>
        </p:nvPicPr>
        <p:blipFill>
          <a:blip r:embed="rId2" cstate="email">
            <a:extLst>
              <a:ext uri="{28A0092B-C50C-407E-A947-70E740481C1C}">
                <a14:useLocalDpi xmlns:a14="http://schemas.microsoft.com/office/drawing/2010/main"/>
              </a:ext>
            </a:extLst>
          </a:blip>
          <a:srcRect/>
          <a:stretch>
            <a:fillRect/>
          </a:stretch>
        </p:blipFill>
        <p:spPr/>
      </p:pic>
      <p:sp>
        <p:nvSpPr>
          <p:cNvPr id="6" name="Rectangle 5"/>
          <p:cNvSpPr/>
          <p:nvPr/>
        </p:nvSpPr>
        <p:spPr>
          <a:xfrm>
            <a:off x="300196" y="2654130"/>
            <a:ext cx="184731" cy="461665"/>
          </a:xfrm>
          <a:prstGeom prst="rect">
            <a:avLst/>
          </a:prstGeom>
        </p:spPr>
        <p:txBody>
          <a:bodyPr wrap="none" lIns="91440" tIns="45720" rIns="91440" bIns="45720" anchor="t">
            <a:spAutoFit/>
          </a:bodyPr>
          <a:lstStyle/>
          <a:p>
            <a:endParaRPr lang="en-IE" sz="2400" dirty="0">
              <a:solidFill>
                <a:schemeClr val="bg1"/>
              </a:solidFill>
              <a:ea typeface="Calibri"/>
              <a:cs typeface="Calibri"/>
            </a:endParaRPr>
          </a:p>
        </p:txBody>
      </p:sp>
      <p:pic>
        <p:nvPicPr>
          <p:cNvPr id="8" name="Picture 7"/>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rot="12231928">
            <a:off x="-1844782" y="2730914"/>
            <a:ext cx="7230483" cy="7230483"/>
          </a:xfrm>
          <a:prstGeom prst="rect">
            <a:avLst/>
          </a:prstGeom>
        </p:spPr>
      </p:pic>
      <p:sp>
        <p:nvSpPr>
          <p:cNvPr id="3" name="Rectangle 2">
            <a:extLst>
              <a:ext uri="{FF2B5EF4-FFF2-40B4-BE49-F238E27FC236}">
                <a16:creationId xmlns:a16="http://schemas.microsoft.com/office/drawing/2014/main" id="{DCBDE1C9-0E03-4AB2-89C7-C4DB50CFB52E}"/>
              </a:ext>
            </a:extLst>
          </p:cNvPr>
          <p:cNvSpPr/>
          <p:nvPr/>
        </p:nvSpPr>
        <p:spPr>
          <a:xfrm>
            <a:off x="780911" y="2543872"/>
            <a:ext cx="6034057" cy="87770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29" dirty="0">
              <a:latin typeface="Montserrat" panose="00000500000000000000" pitchFamily="50" charset="0"/>
            </a:endParaRPr>
          </a:p>
        </p:txBody>
      </p:sp>
      <p:sp>
        <p:nvSpPr>
          <p:cNvPr id="9" name="TextBox 8">
            <a:extLst>
              <a:ext uri="{FF2B5EF4-FFF2-40B4-BE49-F238E27FC236}">
                <a16:creationId xmlns:a16="http://schemas.microsoft.com/office/drawing/2014/main" id="{D2D56220-CC80-29A4-9A82-A7B9EC01EDB9}"/>
              </a:ext>
            </a:extLst>
          </p:cNvPr>
          <p:cNvSpPr txBox="1"/>
          <p:nvPr/>
        </p:nvSpPr>
        <p:spPr>
          <a:xfrm>
            <a:off x="784987" y="2692313"/>
            <a:ext cx="6107270" cy="584775"/>
          </a:xfrm>
          <a:prstGeom prst="rect">
            <a:avLst/>
          </a:prstGeom>
          <a:noFill/>
        </p:spPr>
        <p:txBody>
          <a:bodyPr wrap="square" lIns="91440" tIns="45720" rIns="91440" bIns="45720" rtlCol="0" anchor="t">
            <a:spAutoFit/>
          </a:bodyPr>
          <a:lstStyle/>
          <a:p>
            <a:r>
              <a:rPr lang="en-US" sz="3200" spc="324" dirty="0">
                <a:solidFill>
                  <a:schemeClr val="accent1"/>
                </a:solidFill>
                <a:latin typeface="Calibri"/>
                <a:ea typeface="Calibri"/>
                <a:cs typeface="Calibri"/>
              </a:rPr>
              <a:t>Et pulsslag for hvert lokalsamfunn</a:t>
            </a:r>
          </a:p>
        </p:txBody>
      </p:sp>
    </p:spTree>
    <p:extLst>
      <p:ext uri="{BB962C8B-B14F-4D97-AF65-F5344CB8AC3E}">
        <p14:creationId xmlns:p14="http://schemas.microsoft.com/office/powerpoint/2010/main" val="388899540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6"/>
          </p:nvPr>
        </p:nvSpPr>
        <p:spPr>
          <a:xfrm>
            <a:off x="864883" y="188025"/>
            <a:ext cx="10614687" cy="803654"/>
          </a:xfrm>
        </p:spPr>
        <p:txBody>
          <a:bodyPr lIns="91440" tIns="45720" rIns="91440" bIns="45720" anchor="t">
            <a:noAutofit/>
          </a:bodyPr>
          <a:lstStyle/>
          <a:p>
            <a:r>
              <a:rPr lang="en-US" dirty="0">
                <a:solidFill>
                  <a:schemeClr val="accent3">
                    <a:lumMod val="75000"/>
                  </a:schemeClr>
                </a:solidFill>
                <a:latin typeface="Calibri Light"/>
                <a:ea typeface="Calibri Light"/>
                <a:cs typeface="Calibri Light"/>
              </a:rPr>
              <a:t>Sentrale begreper om: «Et hjerte for hvert lokalsamfunn»</a:t>
            </a:r>
          </a:p>
        </p:txBody>
      </p:sp>
      <p:graphicFrame>
        <p:nvGraphicFramePr>
          <p:cNvPr id="6" name="Diagram 5"/>
          <p:cNvGraphicFramePr/>
          <p:nvPr>
            <p:extLst>
              <p:ext uri="{D42A27DB-BD31-4B8C-83A1-F6EECF244321}">
                <p14:modId xmlns:p14="http://schemas.microsoft.com/office/powerpoint/2010/main" val="1715973196"/>
              </p:ext>
            </p:extLst>
          </p:nvPr>
        </p:nvGraphicFramePr>
        <p:xfrm>
          <a:off x="2264320" y="1221971"/>
          <a:ext cx="7815811" cy="491636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7" name="Picture 6"/>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190760" y="991679"/>
            <a:ext cx="2315966" cy="1609552"/>
          </a:xfrm>
          <a:prstGeom prst="ellipse">
            <a:avLst/>
          </a:prstGeom>
          <a:ln>
            <a:noFill/>
          </a:ln>
          <a:effectLst>
            <a:softEdge rad="112500"/>
          </a:effectLst>
        </p:spPr>
      </p:pic>
      <p:pic>
        <p:nvPicPr>
          <p:cNvPr id="8" name="Picture 7"/>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1419562" y="2601231"/>
            <a:ext cx="2506036" cy="1410652"/>
          </a:xfrm>
          <a:prstGeom prst="ellipse">
            <a:avLst/>
          </a:prstGeom>
          <a:ln>
            <a:noFill/>
          </a:ln>
          <a:effectLst>
            <a:softEdge rad="112500"/>
          </a:effectLst>
        </p:spPr>
      </p:pic>
      <p:pic>
        <p:nvPicPr>
          <p:cNvPr id="9" name="Picture 8"/>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9246773" y="3591097"/>
            <a:ext cx="2645709" cy="1961803"/>
          </a:xfrm>
          <a:prstGeom prst="ellipse">
            <a:avLst/>
          </a:prstGeom>
          <a:ln>
            <a:noFill/>
          </a:ln>
          <a:effectLst>
            <a:softEdge rad="112500"/>
          </a:effectLst>
        </p:spPr>
      </p:pic>
      <p:pic>
        <p:nvPicPr>
          <p:cNvPr id="10" name="Picture 9"/>
          <p:cNvPicPr>
            <a:picLocks noChangeAspect="1"/>
          </p:cNvPicPr>
          <p:nvPr/>
        </p:nvPicPr>
        <p:blipFill>
          <a:blip r:embed="rId10" cstate="email">
            <a:extLst>
              <a:ext uri="{28A0092B-C50C-407E-A947-70E740481C1C}">
                <a14:useLocalDpi xmlns:a14="http://schemas.microsoft.com/office/drawing/2010/main"/>
              </a:ext>
            </a:extLst>
          </a:blip>
          <a:stretch>
            <a:fillRect/>
          </a:stretch>
        </p:blipFill>
        <p:spPr>
          <a:xfrm>
            <a:off x="190760" y="3980491"/>
            <a:ext cx="2137524" cy="2145540"/>
          </a:xfrm>
          <a:prstGeom prst="ellipse">
            <a:avLst/>
          </a:prstGeom>
          <a:ln>
            <a:noFill/>
          </a:ln>
          <a:effectLst>
            <a:softEdge rad="112500"/>
          </a:effectLst>
        </p:spPr>
      </p:pic>
      <p:pic>
        <p:nvPicPr>
          <p:cNvPr id="11" name="Picture 10"/>
          <p:cNvPicPr>
            <a:picLocks noChangeAspect="1"/>
          </p:cNvPicPr>
          <p:nvPr/>
        </p:nvPicPr>
        <p:blipFill>
          <a:blip r:embed="rId11" cstate="email">
            <a:extLst>
              <a:ext uri="{28A0092B-C50C-407E-A947-70E740481C1C}">
                <a14:useLocalDpi xmlns:a14="http://schemas.microsoft.com/office/drawing/2010/main"/>
              </a:ext>
            </a:extLst>
          </a:blip>
          <a:stretch>
            <a:fillRect/>
          </a:stretch>
        </p:blipFill>
        <p:spPr>
          <a:xfrm>
            <a:off x="7853266" y="1047750"/>
            <a:ext cx="2219152" cy="2219152"/>
          </a:xfrm>
          <a:prstGeom prst="ellipse">
            <a:avLst/>
          </a:prstGeom>
          <a:ln>
            <a:noFill/>
          </a:ln>
          <a:effectLst>
            <a:softEdge rad="112500"/>
          </a:effectLst>
        </p:spPr>
      </p:pic>
    </p:spTree>
    <p:extLst>
      <p:ext uri="{BB962C8B-B14F-4D97-AF65-F5344CB8AC3E}">
        <p14:creationId xmlns:p14="http://schemas.microsoft.com/office/powerpoint/2010/main" val="354110457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accent3">
            <a:lumMod val="20000"/>
            <a:lumOff val="80000"/>
          </a:schemeClr>
        </a:solidFill>
        <a:effectLst/>
      </p:bgPr>
    </p:bg>
    <p:spTree>
      <p:nvGrpSpPr>
        <p:cNvPr id="1" name="">
          <a:extLst>
            <a:ext uri="{FF2B5EF4-FFF2-40B4-BE49-F238E27FC236}">
              <a16:creationId xmlns:a16="http://schemas.microsoft.com/office/drawing/2014/main" id="{50F6E7B5-8B4C-B097-6A51-47626C93BE65}"/>
            </a:ext>
          </a:extLst>
        </p:cNvPr>
        <p:cNvGrpSpPr/>
        <p:nvPr/>
      </p:nvGrpSpPr>
      <p:grpSpPr>
        <a:xfrm>
          <a:off x="0" y="0"/>
          <a:ext cx="0" cy="0"/>
          <a:chOff x="0" y="0"/>
          <a:chExt cx="0" cy="0"/>
        </a:xfrm>
      </p:grpSpPr>
      <p:sp>
        <p:nvSpPr>
          <p:cNvPr id="4" name="Rectangle: Diagonal Corners Rounded 3">
            <a:extLst>
              <a:ext uri="{FF2B5EF4-FFF2-40B4-BE49-F238E27FC236}">
                <a16:creationId xmlns:a16="http://schemas.microsoft.com/office/drawing/2014/main" id="{F069B471-222F-18AB-7075-E48E47B650E8}"/>
              </a:ext>
            </a:extLst>
          </p:cNvPr>
          <p:cNvSpPr/>
          <p:nvPr/>
        </p:nvSpPr>
        <p:spPr>
          <a:xfrm>
            <a:off x="5891503" y="2318604"/>
            <a:ext cx="5774836" cy="2051178"/>
          </a:xfrm>
          <a:prstGeom prst="round2Diag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Text Placeholder 5">
            <a:extLst>
              <a:ext uri="{FF2B5EF4-FFF2-40B4-BE49-F238E27FC236}">
                <a16:creationId xmlns:a16="http://schemas.microsoft.com/office/drawing/2014/main" id="{4C9BECA3-2398-F89F-69E6-87D6DB0C5C4C}"/>
              </a:ext>
            </a:extLst>
          </p:cNvPr>
          <p:cNvSpPr>
            <a:spLocks noGrp="1"/>
          </p:cNvSpPr>
          <p:nvPr>
            <p:ph type="body" sz="quarter" idx="16"/>
          </p:nvPr>
        </p:nvSpPr>
        <p:spPr>
          <a:xfrm>
            <a:off x="906447" y="187784"/>
            <a:ext cx="10614687" cy="803654"/>
          </a:xfrm>
        </p:spPr>
        <p:txBody>
          <a:bodyPr lIns="91440" tIns="45720" rIns="91440" bIns="45720" anchor="t">
            <a:noAutofit/>
          </a:bodyPr>
          <a:lstStyle/>
          <a:p>
            <a:pPr algn="ctr"/>
            <a:r>
              <a:rPr lang="en-US" dirty="0">
                <a:solidFill>
                  <a:schemeClr val="tx1"/>
                </a:solidFill>
                <a:ea typeface="Calibri"/>
                <a:cs typeface="Calibri"/>
              </a:rPr>
              <a:t>Et hjerte for hvert lokalsamfunn</a:t>
            </a:r>
          </a:p>
        </p:txBody>
      </p:sp>
      <p:sp>
        <p:nvSpPr>
          <p:cNvPr id="11" name="Rectangle 10">
            <a:extLst>
              <a:ext uri="{FF2B5EF4-FFF2-40B4-BE49-F238E27FC236}">
                <a16:creationId xmlns:a16="http://schemas.microsoft.com/office/drawing/2014/main" id="{025D5077-593E-55C2-2F63-24272FC07EF0}"/>
              </a:ext>
            </a:extLst>
          </p:cNvPr>
          <p:cNvSpPr/>
          <p:nvPr/>
        </p:nvSpPr>
        <p:spPr>
          <a:xfrm>
            <a:off x="3522186" y="1715224"/>
            <a:ext cx="5012133" cy="369332"/>
          </a:xfrm>
          <a:prstGeom prst="rect">
            <a:avLst/>
          </a:prstGeom>
        </p:spPr>
        <p:txBody>
          <a:bodyPr wrap="square" lIns="91440" tIns="45720" rIns="91440" bIns="45720" anchor="t">
            <a:spAutoFit/>
          </a:bodyPr>
          <a:lstStyle/>
          <a:p>
            <a:pPr algn="ctr"/>
            <a:r>
              <a:rPr lang="en-IE" dirty="0">
                <a:solidFill>
                  <a:schemeClr val="accent3">
                    <a:lumMod val="50000"/>
                  </a:schemeClr>
                </a:solidFill>
                <a:latin typeface="Calibri"/>
                <a:ea typeface="Calibri"/>
                <a:cs typeface="Calibri"/>
              </a:rPr>
              <a:t>Husk at ingen lokalsamfunn er like</a:t>
            </a:r>
            <a:endParaRPr lang="en-US">
              <a:solidFill>
                <a:schemeClr val="accent3">
                  <a:lumMod val="50000"/>
                </a:schemeClr>
              </a:solidFill>
              <a:ea typeface="Calibri" panose="020F0502020204030204"/>
              <a:cs typeface="Calibri" panose="020F0502020204030204"/>
            </a:endParaRPr>
          </a:p>
        </p:txBody>
      </p:sp>
      <p:sp>
        <p:nvSpPr>
          <p:cNvPr id="13" name="Rectangle 12">
            <a:extLst>
              <a:ext uri="{FF2B5EF4-FFF2-40B4-BE49-F238E27FC236}">
                <a16:creationId xmlns:a16="http://schemas.microsoft.com/office/drawing/2014/main" id="{E3C63420-D194-0E6E-FB7D-F17DF80996E9}"/>
              </a:ext>
            </a:extLst>
          </p:cNvPr>
          <p:cNvSpPr/>
          <p:nvPr/>
        </p:nvSpPr>
        <p:spPr>
          <a:xfrm>
            <a:off x="5897860" y="2626506"/>
            <a:ext cx="5778348" cy="1429622"/>
          </a:xfrm>
          <a:prstGeom prst="rect">
            <a:avLst/>
          </a:prstGeom>
        </p:spPr>
        <p:txBody>
          <a:bodyPr wrap="square" lIns="91440" tIns="45720" rIns="91440" bIns="45720" anchor="t">
            <a:spAutoFit/>
          </a:bodyPr>
          <a:lstStyle/>
          <a:p>
            <a:pPr algn="ctr">
              <a:lnSpc>
                <a:spcPct val="150000"/>
              </a:lnSpc>
            </a:pPr>
            <a:r>
              <a:rPr lang="en-US" sz="2000" dirty="0">
                <a:solidFill>
                  <a:schemeClr val="bg1"/>
                </a:solidFill>
              </a:rPr>
              <a:t>Et annet samfunn kan summe stille gjennom felles diskusjoner, naturrydding eller bevisstgjøring virtuelt. </a:t>
            </a:r>
            <a:endParaRPr lang="en-IE" sz="2000">
              <a:solidFill>
                <a:schemeClr val="bg1"/>
              </a:solidFill>
              <a:ea typeface="Calibri"/>
              <a:cs typeface="Calibri"/>
            </a:endParaRPr>
          </a:p>
        </p:txBody>
      </p:sp>
      <p:sp>
        <p:nvSpPr>
          <p:cNvPr id="3" name="Rectangle: Diagonal Corners Rounded 2">
            <a:extLst>
              <a:ext uri="{FF2B5EF4-FFF2-40B4-BE49-F238E27FC236}">
                <a16:creationId xmlns:a16="http://schemas.microsoft.com/office/drawing/2014/main" id="{0FDBCF77-DBC8-3944-7872-106C709F0F56}"/>
              </a:ext>
            </a:extLst>
          </p:cNvPr>
          <p:cNvSpPr/>
          <p:nvPr/>
        </p:nvSpPr>
        <p:spPr>
          <a:xfrm>
            <a:off x="678980" y="2329647"/>
            <a:ext cx="5012836" cy="2051179"/>
          </a:xfrm>
          <a:prstGeom prst="round2Diag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Rectangle 14">
            <a:extLst>
              <a:ext uri="{FF2B5EF4-FFF2-40B4-BE49-F238E27FC236}">
                <a16:creationId xmlns:a16="http://schemas.microsoft.com/office/drawing/2014/main" id="{1996CC39-97B8-C95A-C19D-CD2B8A3F2864}"/>
              </a:ext>
            </a:extLst>
          </p:cNvPr>
          <p:cNvSpPr/>
          <p:nvPr/>
        </p:nvSpPr>
        <p:spPr>
          <a:xfrm>
            <a:off x="1037386" y="2674895"/>
            <a:ext cx="4292037" cy="1429622"/>
          </a:xfrm>
          <a:prstGeom prst="rect">
            <a:avLst/>
          </a:prstGeom>
        </p:spPr>
        <p:txBody>
          <a:bodyPr wrap="square" lIns="91440" tIns="45720" rIns="91440" bIns="45720" anchor="t">
            <a:spAutoFit/>
          </a:bodyPr>
          <a:lstStyle/>
          <a:p>
            <a:pPr algn="ctr">
              <a:lnSpc>
                <a:spcPct val="150000"/>
              </a:lnSpc>
            </a:pPr>
            <a:r>
              <a:rPr lang="en-US" sz="2000" dirty="0">
                <a:solidFill>
                  <a:schemeClr val="bg1"/>
                </a:solidFill>
              </a:rPr>
              <a:t>Et samfunn kan slå i takt med gadeopptog og protestrop.</a:t>
            </a:r>
            <a:endParaRPr lang="en-US" sz="2000">
              <a:solidFill>
                <a:schemeClr val="bg1"/>
              </a:solidFill>
              <a:ea typeface="Calibri"/>
              <a:cs typeface="Calibri"/>
            </a:endParaRPr>
          </a:p>
        </p:txBody>
      </p:sp>
      <p:sp>
        <p:nvSpPr>
          <p:cNvPr id="2" name="TextBox 1">
            <a:extLst>
              <a:ext uri="{FF2B5EF4-FFF2-40B4-BE49-F238E27FC236}">
                <a16:creationId xmlns:a16="http://schemas.microsoft.com/office/drawing/2014/main" id="{965EAE65-D712-1AC8-CC8C-8705842F5B43}"/>
              </a:ext>
            </a:extLst>
          </p:cNvPr>
          <p:cNvSpPr txBox="1"/>
          <p:nvPr/>
        </p:nvSpPr>
        <p:spPr>
          <a:xfrm>
            <a:off x="1611586" y="814272"/>
            <a:ext cx="8833553"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dirty="0">
                <a:ea typeface="Calibri"/>
                <a:cs typeface="Calibri"/>
              </a:rPr>
              <a:t>Et samfunns puls er dets emosjonelle, kulturelle og sosiale energi. </a:t>
            </a:r>
            <a:br>
              <a:rPr lang="en-US" dirty="0">
                <a:ea typeface="Calibri"/>
                <a:cs typeface="Calibri"/>
              </a:rPr>
            </a:br>
            <a:r>
              <a:rPr lang="en-US" dirty="0">
                <a:ea typeface="Calibri"/>
                <a:cs typeface="Calibri"/>
              </a:rPr>
              <a:t>Det handler om hvordan folk kommer sammen, hva de bryr seg om, og hva som får dem til å handle.</a:t>
            </a:r>
            <a:endParaRPr lang="en-GB">
              <a:ea typeface="Calibri"/>
              <a:cs typeface="Calibri"/>
            </a:endParaRPr>
          </a:p>
        </p:txBody>
      </p:sp>
      <p:pic>
        <p:nvPicPr>
          <p:cNvPr id="9" name="Picture Placeholder 4" descr="A group of people holding signs&#10;&#10;AI-generated content may be incorrect.">
            <a:extLst>
              <a:ext uri="{FF2B5EF4-FFF2-40B4-BE49-F238E27FC236}">
                <a16:creationId xmlns:a16="http://schemas.microsoft.com/office/drawing/2014/main" id="{7826F392-D64C-6E53-4BEA-C459DF37DE4E}"/>
              </a:ext>
            </a:extLst>
          </p:cNvPr>
          <p:cNvPicPr>
            <a:picLocks noChangeAspect="1"/>
          </p:cNvPicPr>
          <p:nvPr/>
        </p:nvPicPr>
        <p:blipFill>
          <a:blip r:embed="rId2" cstate="email">
            <a:extLst>
              <a:ext uri="{28A0092B-C50C-407E-A947-70E740481C1C}">
                <a14:useLocalDpi xmlns:a14="http://schemas.microsoft.com/office/drawing/2010/main"/>
              </a:ext>
            </a:extLst>
          </a:blip>
          <a:srcRect/>
          <a:stretch>
            <a:fillRect/>
          </a:stretch>
        </p:blipFill>
        <p:spPr>
          <a:xfrm>
            <a:off x="1209504" y="4540842"/>
            <a:ext cx="3963975" cy="2803396"/>
          </a:xfrm>
          <a:custGeom>
            <a:avLst/>
            <a:gdLst>
              <a:gd name="connsiteX0" fmla="*/ 3561205 w 7122409"/>
              <a:gd name="connsiteY0" fmla="*/ 0 h 5199830"/>
              <a:gd name="connsiteX1" fmla="*/ 7122409 w 7122409"/>
              <a:gd name="connsiteY1" fmla="*/ 3560379 h 5199830"/>
              <a:gd name="connsiteX2" fmla="*/ 7114976 w 7122409"/>
              <a:gd name="connsiteY2" fmla="*/ 3761070 h 5199830"/>
              <a:gd name="connsiteX3" fmla="*/ 7122409 w 7122409"/>
              <a:gd name="connsiteY3" fmla="*/ 3761070 h 5199830"/>
              <a:gd name="connsiteX4" fmla="*/ 7122409 w 7122409"/>
              <a:gd name="connsiteY4" fmla="*/ 5199830 h 5199830"/>
              <a:gd name="connsiteX5" fmla="*/ 0 w 7122409"/>
              <a:gd name="connsiteY5" fmla="*/ 5199830 h 5199830"/>
              <a:gd name="connsiteX6" fmla="*/ 0 w 7122409"/>
              <a:gd name="connsiteY6" fmla="*/ 3761070 h 5199830"/>
              <a:gd name="connsiteX7" fmla="*/ 7431 w 7122409"/>
              <a:gd name="connsiteY7" fmla="*/ 3761070 h 5199830"/>
              <a:gd name="connsiteX8" fmla="*/ 0 w 7122409"/>
              <a:gd name="connsiteY8" fmla="*/ 3560380 h 5199830"/>
              <a:gd name="connsiteX9" fmla="*/ 3561205 w 7122409"/>
              <a:gd name="connsiteY9" fmla="*/ 0 h 51998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122409" h="5199830">
                <a:moveTo>
                  <a:pt x="3561205" y="0"/>
                </a:moveTo>
                <a:cubicBezTo>
                  <a:pt x="5531389" y="0"/>
                  <a:pt x="7122409" y="1598085"/>
                  <a:pt x="7122409" y="3560379"/>
                </a:cubicBezTo>
                <a:cubicBezTo>
                  <a:pt x="7122409" y="3627274"/>
                  <a:pt x="7122409" y="3701607"/>
                  <a:pt x="7114976" y="3761070"/>
                </a:cubicBezTo>
                <a:lnTo>
                  <a:pt x="7122409" y="3761070"/>
                </a:lnTo>
                <a:lnTo>
                  <a:pt x="7122409" y="5199830"/>
                </a:lnTo>
                <a:lnTo>
                  <a:pt x="0" y="5199830"/>
                </a:lnTo>
                <a:lnTo>
                  <a:pt x="0" y="3761070"/>
                </a:lnTo>
                <a:lnTo>
                  <a:pt x="7431" y="3761070"/>
                </a:lnTo>
                <a:cubicBezTo>
                  <a:pt x="0" y="3694174"/>
                  <a:pt x="0" y="3627274"/>
                  <a:pt x="0" y="3560380"/>
                </a:cubicBezTo>
                <a:cubicBezTo>
                  <a:pt x="0" y="1590648"/>
                  <a:pt x="1591015" y="0"/>
                  <a:pt x="3561205" y="0"/>
                </a:cubicBezTo>
                <a:close/>
              </a:path>
            </a:pathLst>
          </a:custGeom>
        </p:spPr>
      </p:pic>
      <p:pic>
        <p:nvPicPr>
          <p:cNvPr id="17" name="Picture Placeholder 6" descr="A group of people in matching shirts picking up trash&#10;&#10;AI-generated content may be incorrect.">
            <a:extLst>
              <a:ext uri="{FF2B5EF4-FFF2-40B4-BE49-F238E27FC236}">
                <a16:creationId xmlns:a16="http://schemas.microsoft.com/office/drawing/2014/main" id="{FC259CD3-5E84-C1B8-1C36-B6FF4B920485}"/>
              </a:ext>
            </a:extLst>
          </p:cNvPr>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a:xfrm>
            <a:off x="6395837" y="4544579"/>
            <a:ext cx="4492037" cy="3061701"/>
          </a:xfrm>
          <a:custGeom>
            <a:avLst/>
            <a:gdLst>
              <a:gd name="connsiteX0" fmla="*/ 2307577 w 6646445"/>
              <a:gd name="connsiteY0" fmla="*/ 0 h 4616222"/>
              <a:gd name="connsiteX1" fmla="*/ 2437649 w 6646445"/>
              <a:gd name="connsiteY1" fmla="*/ 4817 h 4616222"/>
              <a:gd name="connsiteX2" fmla="*/ 2437649 w 6646445"/>
              <a:gd name="connsiteY2" fmla="*/ 0 h 4616222"/>
              <a:gd name="connsiteX3" fmla="*/ 3368763 w 6646445"/>
              <a:gd name="connsiteY3" fmla="*/ 0 h 4616222"/>
              <a:gd name="connsiteX4" fmla="*/ 3484934 w 6646445"/>
              <a:gd name="connsiteY4" fmla="*/ 0 h 4616222"/>
              <a:gd name="connsiteX5" fmla="*/ 5977490 w 6646445"/>
              <a:gd name="connsiteY5" fmla="*/ 0 h 4616222"/>
              <a:gd name="connsiteX6" fmla="*/ 6646445 w 6646445"/>
              <a:gd name="connsiteY6" fmla="*/ 0 h 4616222"/>
              <a:gd name="connsiteX7" fmla="*/ 6646445 w 6646445"/>
              <a:gd name="connsiteY7" fmla="*/ 4616222 h 4616222"/>
              <a:gd name="connsiteX8" fmla="*/ 5977490 w 6646445"/>
              <a:gd name="connsiteY8" fmla="*/ 4616222 h 4616222"/>
              <a:gd name="connsiteX9" fmla="*/ 3484934 w 6646445"/>
              <a:gd name="connsiteY9" fmla="*/ 4616222 h 4616222"/>
              <a:gd name="connsiteX10" fmla="*/ 3368763 w 6646445"/>
              <a:gd name="connsiteY10" fmla="*/ 4616222 h 4616222"/>
              <a:gd name="connsiteX11" fmla="*/ 2437649 w 6646445"/>
              <a:gd name="connsiteY11" fmla="*/ 4616222 h 4616222"/>
              <a:gd name="connsiteX12" fmla="*/ 2437649 w 6646445"/>
              <a:gd name="connsiteY12" fmla="*/ 4611405 h 4616222"/>
              <a:gd name="connsiteX13" fmla="*/ 2307577 w 6646445"/>
              <a:gd name="connsiteY13" fmla="*/ 4616222 h 4616222"/>
              <a:gd name="connsiteX14" fmla="*/ 0 w 6646445"/>
              <a:gd name="connsiteY14" fmla="*/ 2308112 h 4616222"/>
              <a:gd name="connsiteX15" fmla="*/ 2307577 w 6646445"/>
              <a:gd name="connsiteY15" fmla="*/ 0 h 46162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6646445" h="4616222">
                <a:moveTo>
                  <a:pt x="2307577" y="0"/>
                </a:moveTo>
                <a:cubicBezTo>
                  <a:pt x="2350933" y="0"/>
                  <a:pt x="2399110" y="0"/>
                  <a:pt x="2437649" y="4817"/>
                </a:cubicBezTo>
                <a:lnTo>
                  <a:pt x="2437649" y="0"/>
                </a:lnTo>
                <a:lnTo>
                  <a:pt x="3368763" y="0"/>
                </a:lnTo>
                <a:lnTo>
                  <a:pt x="3484934" y="0"/>
                </a:lnTo>
                <a:lnTo>
                  <a:pt x="5977490" y="0"/>
                </a:lnTo>
                <a:lnTo>
                  <a:pt x="6646445" y="0"/>
                </a:lnTo>
                <a:lnTo>
                  <a:pt x="6646445" y="4616222"/>
                </a:lnTo>
                <a:lnTo>
                  <a:pt x="5977490" y="4616222"/>
                </a:lnTo>
                <a:lnTo>
                  <a:pt x="3484934" y="4616222"/>
                </a:lnTo>
                <a:lnTo>
                  <a:pt x="3368763" y="4616222"/>
                </a:lnTo>
                <a:lnTo>
                  <a:pt x="2437649" y="4616222"/>
                </a:lnTo>
                <a:lnTo>
                  <a:pt x="2437649" y="4611405"/>
                </a:lnTo>
                <a:cubicBezTo>
                  <a:pt x="2394293" y="4616222"/>
                  <a:pt x="2350933" y="4616222"/>
                  <a:pt x="2307577" y="4616222"/>
                </a:cubicBezTo>
                <a:cubicBezTo>
                  <a:pt x="1030940" y="4616222"/>
                  <a:pt x="0" y="3585043"/>
                  <a:pt x="0" y="2308112"/>
                </a:cubicBezTo>
                <a:cubicBezTo>
                  <a:pt x="0" y="1031183"/>
                  <a:pt x="1035760" y="0"/>
                  <a:pt x="2307577" y="0"/>
                </a:cubicBezTo>
                <a:close/>
              </a:path>
            </a:pathLst>
          </a:custGeom>
        </p:spPr>
      </p:pic>
    </p:spTree>
    <p:extLst>
      <p:ext uri="{BB962C8B-B14F-4D97-AF65-F5344CB8AC3E}">
        <p14:creationId xmlns:p14="http://schemas.microsoft.com/office/powerpoint/2010/main" val="145064822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accent3">
            <a:lumMod val="20000"/>
            <a:lumOff val="80000"/>
          </a:schemeClr>
        </a:solidFill>
        <a:effectLst/>
      </p:bgPr>
    </p:bg>
    <p:spTree>
      <p:nvGrpSpPr>
        <p:cNvPr id="1" name="">
          <a:extLst>
            <a:ext uri="{FF2B5EF4-FFF2-40B4-BE49-F238E27FC236}">
              <a16:creationId xmlns:a16="http://schemas.microsoft.com/office/drawing/2014/main" id="{9DBA1891-797E-AA2B-44AA-0A04A02F442F}"/>
            </a:ext>
          </a:extLst>
        </p:cNvPr>
        <p:cNvGrpSpPr/>
        <p:nvPr/>
      </p:nvGrpSpPr>
      <p:grpSpPr>
        <a:xfrm>
          <a:off x="0" y="0"/>
          <a:ext cx="0" cy="0"/>
          <a:chOff x="0" y="0"/>
          <a:chExt cx="0" cy="0"/>
        </a:xfrm>
      </p:grpSpPr>
      <p:sp>
        <p:nvSpPr>
          <p:cNvPr id="6" name="Text Placeholder 5">
            <a:extLst>
              <a:ext uri="{FF2B5EF4-FFF2-40B4-BE49-F238E27FC236}">
                <a16:creationId xmlns:a16="http://schemas.microsoft.com/office/drawing/2014/main" id="{3725B7CB-1714-6D5C-58AA-A29F8ABFB347}"/>
              </a:ext>
            </a:extLst>
          </p:cNvPr>
          <p:cNvSpPr>
            <a:spLocks noGrp="1"/>
          </p:cNvSpPr>
          <p:nvPr>
            <p:ph type="body" sz="quarter" idx="16"/>
          </p:nvPr>
        </p:nvSpPr>
        <p:spPr>
          <a:xfrm>
            <a:off x="906447" y="187784"/>
            <a:ext cx="10614687" cy="803654"/>
          </a:xfrm>
        </p:spPr>
        <p:txBody>
          <a:bodyPr lIns="91440" tIns="45720" rIns="91440" bIns="45720" anchor="t">
            <a:noAutofit/>
          </a:bodyPr>
          <a:lstStyle/>
          <a:p>
            <a:pPr algn="ctr"/>
            <a:r>
              <a:rPr lang="en-US" dirty="0">
                <a:solidFill>
                  <a:schemeClr val="tx1"/>
                </a:solidFill>
                <a:ea typeface="Calibri"/>
                <a:cs typeface="Calibri"/>
              </a:rPr>
              <a:t>Et hjerte for hvert lokalsamfunn</a:t>
            </a:r>
          </a:p>
        </p:txBody>
      </p:sp>
      <p:sp>
        <p:nvSpPr>
          <p:cNvPr id="11" name="Rectangle 10">
            <a:extLst>
              <a:ext uri="{FF2B5EF4-FFF2-40B4-BE49-F238E27FC236}">
                <a16:creationId xmlns:a16="http://schemas.microsoft.com/office/drawing/2014/main" id="{305DFD5C-10FD-1E0B-322E-13126E2FA01B}"/>
              </a:ext>
            </a:extLst>
          </p:cNvPr>
          <p:cNvSpPr/>
          <p:nvPr/>
        </p:nvSpPr>
        <p:spPr>
          <a:xfrm>
            <a:off x="3522186" y="1715224"/>
            <a:ext cx="5012133" cy="369332"/>
          </a:xfrm>
          <a:prstGeom prst="rect">
            <a:avLst/>
          </a:prstGeom>
        </p:spPr>
        <p:txBody>
          <a:bodyPr wrap="square" lIns="91440" tIns="45720" rIns="91440" bIns="45720" anchor="t">
            <a:spAutoFit/>
          </a:bodyPr>
          <a:lstStyle/>
          <a:p>
            <a:pPr algn="ctr"/>
            <a:r>
              <a:rPr lang="en-IE" dirty="0">
                <a:solidFill>
                  <a:schemeClr val="accent3">
                    <a:lumMod val="50000"/>
                  </a:schemeClr>
                </a:solidFill>
                <a:latin typeface="Calibri"/>
                <a:ea typeface="Calibri"/>
                <a:cs typeface="Calibri"/>
              </a:rPr>
              <a:t>Husk at ingen lokalsamfunn er like</a:t>
            </a:r>
            <a:endParaRPr lang="en-US">
              <a:solidFill>
                <a:schemeClr val="accent3">
                  <a:lumMod val="50000"/>
                </a:schemeClr>
              </a:solidFill>
              <a:ea typeface="Calibri" panose="020F0502020204030204"/>
              <a:cs typeface="Calibri" panose="020F0502020204030204"/>
            </a:endParaRPr>
          </a:p>
        </p:txBody>
      </p:sp>
      <p:sp>
        <p:nvSpPr>
          <p:cNvPr id="3" name="Rectangle: Diagonal Corners Rounded 2">
            <a:extLst>
              <a:ext uri="{FF2B5EF4-FFF2-40B4-BE49-F238E27FC236}">
                <a16:creationId xmlns:a16="http://schemas.microsoft.com/office/drawing/2014/main" id="{3BFE0984-67FF-21FA-EAE1-0129C49D02B9}"/>
              </a:ext>
            </a:extLst>
          </p:cNvPr>
          <p:cNvSpPr/>
          <p:nvPr/>
        </p:nvSpPr>
        <p:spPr>
          <a:xfrm>
            <a:off x="3450893" y="2274430"/>
            <a:ext cx="5012836" cy="825353"/>
          </a:xfrm>
          <a:prstGeom prst="round2Diag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Rectangle 14">
            <a:extLst>
              <a:ext uri="{FF2B5EF4-FFF2-40B4-BE49-F238E27FC236}">
                <a16:creationId xmlns:a16="http://schemas.microsoft.com/office/drawing/2014/main" id="{D4EE7412-EDF7-C22B-530E-56E15D7590E1}"/>
              </a:ext>
            </a:extLst>
          </p:cNvPr>
          <p:cNvSpPr/>
          <p:nvPr/>
        </p:nvSpPr>
        <p:spPr>
          <a:xfrm>
            <a:off x="3455909" y="2431940"/>
            <a:ext cx="5009862" cy="523220"/>
          </a:xfrm>
          <a:prstGeom prst="rect">
            <a:avLst/>
          </a:prstGeom>
        </p:spPr>
        <p:txBody>
          <a:bodyPr wrap="square" lIns="91440" tIns="45720" rIns="91440" bIns="45720" anchor="t">
            <a:spAutoFit/>
          </a:bodyPr>
          <a:lstStyle/>
          <a:p>
            <a:pPr algn="ctr"/>
            <a:r>
              <a:rPr lang="en-US" sz="2800" dirty="0">
                <a:solidFill>
                  <a:schemeClr val="bg1"/>
                </a:solidFill>
                <a:ea typeface="Calibri"/>
                <a:cs typeface="Calibri"/>
              </a:rPr>
              <a:t>Ulike typer samfunn</a:t>
            </a:r>
          </a:p>
        </p:txBody>
      </p:sp>
      <p:sp>
        <p:nvSpPr>
          <p:cNvPr id="2" name="TextBox 1">
            <a:extLst>
              <a:ext uri="{FF2B5EF4-FFF2-40B4-BE49-F238E27FC236}">
                <a16:creationId xmlns:a16="http://schemas.microsoft.com/office/drawing/2014/main" id="{1D19B278-994E-69CD-0577-C48599FD8BC6}"/>
              </a:ext>
            </a:extLst>
          </p:cNvPr>
          <p:cNvSpPr txBox="1"/>
          <p:nvPr/>
        </p:nvSpPr>
        <p:spPr>
          <a:xfrm>
            <a:off x="1611586" y="814272"/>
            <a:ext cx="8833553"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dirty="0">
                <a:ea typeface="Calibri"/>
                <a:cs typeface="Calibri"/>
              </a:rPr>
              <a:t>Et samfunns puls er dets emosjonelle, kulturelle og sosiale energi. </a:t>
            </a:r>
            <a:br>
              <a:rPr lang="en-US" dirty="0">
                <a:ea typeface="Calibri"/>
                <a:cs typeface="Calibri"/>
              </a:rPr>
            </a:br>
            <a:r>
              <a:rPr lang="en-US" dirty="0">
                <a:ea typeface="Calibri"/>
                <a:cs typeface="Calibri"/>
              </a:rPr>
              <a:t>Det handler om hvordan folk kommer sammen, hva de bryr seg om og hva som får dem til å handle.</a:t>
            </a:r>
            <a:endParaRPr lang="en-GB" dirty="0">
              <a:ea typeface="Calibri"/>
              <a:cs typeface="Calibri"/>
            </a:endParaRPr>
          </a:p>
        </p:txBody>
      </p:sp>
      <p:sp>
        <p:nvSpPr>
          <p:cNvPr id="5" name="Oval 4">
            <a:extLst>
              <a:ext uri="{FF2B5EF4-FFF2-40B4-BE49-F238E27FC236}">
                <a16:creationId xmlns:a16="http://schemas.microsoft.com/office/drawing/2014/main" id="{B630D22A-8BDB-A49E-8083-86F65FD55182}"/>
              </a:ext>
            </a:extLst>
          </p:cNvPr>
          <p:cNvSpPr/>
          <p:nvPr/>
        </p:nvSpPr>
        <p:spPr>
          <a:xfrm>
            <a:off x="808461" y="3239714"/>
            <a:ext cx="2386356" cy="1790449"/>
          </a:xfrm>
          <a:prstGeom prst="ellipse">
            <a:avLst/>
          </a:prstGeom>
          <a:noFill/>
          <a:ln cmpd="thickThi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7" name="TextBox 6">
            <a:extLst>
              <a:ext uri="{FF2B5EF4-FFF2-40B4-BE49-F238E27FC236}">
                <a16:creationId xmlns:a16="http://schemas.microsoft.com/office/drawing/2014/main" id="{F8CCDA23-D2B4-0D89-D91A-B6D7CD5BC07F}"/>
              </a:ext>
            </a:extLst>
          </p:cNvPr>
          <p:cNvSpPr txBox="1"/>
          <p:nvPr/>
        </p:nvSpPr>
        <p:spPr>
          <a:xfrm>
            <a:off x="1087415" y="3615807"/>
            <a:ext cx="1832966" cy="1015663"/>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GB" sz="2000" dirty="0">
                <a:ea typeface="Calibri"/>
                <a:cs typeface="Calibri"/>
              </a:rPr>
              <a:t>Fysiske </a:t>
            </a:r>
            <a:br>
              <a:rPr lang="en-GB" sz="2000" dirty="0">
                <a:ea typeface="Calibri"/>
                <a:cs typeface="Calibri"/>
              </a:rPr>
            </a:br>
            <a:r>
              <a:rPr lang="en-GB" sz="2000" dirty="0">
                <a:ea typeface="Calibri"/>
                <a:cs typeface="Calibri"/>
              </a:rPr>
              <a:t>(Fysiske) fellesskap</a:t>
            </a:r>
            <a:endParaRPr lang="en-GB" sz="2000">
              <a:ea typeface="Calibri" panose="020F0502020204030204"/>
              <a:cs typeface="Calibri" panose="020F0502020204030204"/>
            </a:endParaRPr>
          </a:p>
        </p:txBody>
      </p:sp>
      <p:sp>
        <p:nvSpPr>
          <p:cNvPr id="8" name="Oval 7">
            <a:extLst>
              <a:ext uri="{FF2B5EF4-FFF2-40B4-BE49-F238E27FC236}">
                <a16:creationId xmlns:a16="http://schemas.microsoft.com/office/drawing/2014/main" id="{C3F5A7EB-5BBF-6D1C-FA1B-A1AA98D174AC}"/>
              </a:ext>
            </a:extLst>
          </p:cNvPr>
          <p:cNvSpPr/>
          <p:nvPr/>
        </p:nvSpPr>
        <p:spPr>
          <a:xfrm>
            <a:off x="4717852" y="3250759"/>
            <a:ext cx="2563052" cy="1790448"/>
          </a:xfrm>
          <a:prstGeom prst="ellipse">
            <a:avLst/>
          </a:prstGeom>
          <a:noFill/>
          <a:ln cmpd="thickThi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9" name="TextBox 8">
            <a:extLst>
              <a:ext uri="{FF2B5EF4-FFF2-40B4-BE49-F238E27FC236}">
                <a16:creationId xmlns:a16="http://schemas.microsoft.com/office/drawing/2014/main" id="{C3282B06-2560-9ACA-B3B6-97683140CE23}"/>
              </a:ext>
            </a:extLst>
          </p:cNvPr>
          <p:cNvSpPr txBox="1"/>
          <p:nvPr/>
        </p:nvSpPr>
        <p:spPr>
          <a:xfrm>
            <a:off x="5085153" y="3759372"/>
            <a:ext cx="1832966" cy="70788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GB" sz="2000" dirty="0">
                <a:ea typeface="Calibri"/>
                <a:cs typeface="Calibri"/>
              </a:rPr>
              <a:t>Nettsamfunn</a:t>
            </a:r>
            <a:endParaRPr lang="en-GB" sz="2000">
              <a:ea typeface="Calibri" panose="020F0502020204030204"/>
              <a:cs typeface="Calibri" panose="020F0502020204030204"/>
            </a:endParaRPr>
          </a:p>
        </p:txBody>
      </p:sp>
      <p:sp>
        <p:nvSpPr>
          <p:cNvPr id="10" name="Oval 9">
            <a:extLst>
              <a:ext uri="{FF2B5EF4-FFF2-40B4-BE49-F238E27FC236}">
                <a16:creationId xmlns:a16="http://schemas.microsoft.com/office/drawing/2014/main" id="{3268FA13-6CC1-EC08-E20B-728CA140319A}"/>
              </a:ext>
            </a:extLst>
          </p:cNvPr>
          <p:cNvSpPr/>
          <p:nvPr/>
        </p:nvSpPr>
        <p:spPr>
          <a:xfrm>
            <a:off x="8538896" y="3239714"/>
            <a:ext cx="2397399" cy="1790448"/>
          </a:xfrm>
          <a:prstGeom prst="ellipse">
            <a:avLst/>
          </a:prstGeom>
          <a:noFill/>
          <a:ln cmpd="thickThi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12" name="TextBox 11">
            <a:extLst>
              <a:ext uri="{FF2B5EF4-FFF2-40B4-BE49-F238E27FC236}">
                <a16:creationId xmlns:a16="http://schemas.microsoft.com/office/drawing/2014/main" id="{F7584289-63BF-CE85-BEA6-80D420D4E135}"/>
              </a:ext>
            </a:extLst>
          </p:cNvPr>
          <p:cNvSpPr txBox="1"/>
          <p:nvPr/>
        </p:nvSpPr>
        <p:spPr>
          <a:xfrm>
            <a:off x="8817849" y="3759371"/>
            <a:ext cx="1998618" cy="70788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GB" sz="2000" dirty="0">
                <a:ea typeface="Calibri"/>
                <a:cs typeface="Calibri"/>
              </a:rPr>
              <a:t>Generasjonsoverskridende samfunn</a:t>
            </a:r>
            <a:endParaRPr lang="en-US" sz="2000">
              <a:ea typeface="Calibri" panose="020F0502020204030204"/>
              <a:cs typeface="Calibri" panose="020F0502020204030204"/>
            </a:endParaRPr>
          </a:p>
        </p:txBody>
      </p:sp>
      <p:sp>
        <p:nvSpPr>
          <p:cNvPr id="14" name="Oval 13">
            <a:extLst>
              <a:ext uri="{FF2B5EF4-FFF2-40B4-BE49-F238E27FC236}">
                <a16:creationId xmlns:a16="http://schemas.microsoft.com/office/drawing/2014/main" id="{4C8A9EBA-12FD-FE49-B65B-2F5E89FD7CC1}"/>
              </a:ext>
            </a:extLst>
          </p:cNvPr>
          <p:cNvSpPr/>
          <p:nvPr/>
        </p:nvSpPr>
        <p:spPr>
          <a:xfrm>
            <a:off x="2542287" y="4785802"/>
            <a:ext cx="2563052" cy="1790448"/>
          </a:xfrm>
          <a:prstGeom prst="ellipse">
            <a:avLst/>
          </a:prstGeom>
          <a:noFill/>
          <a:ln cmpd="thickThi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16" name="TextBox 15">
            <a:extLst>
              <a:ext uri="{FF2B5EF4-FFF2-40B4-BE49-F238E27FC236}">
                <a16:creationId xmlns:a16="http://schemas.microsoft.com/office/drawing/2014/main" id="{E042B475-FB53-4540-ABE1-366F295EEF06}"/>
              </a:ext>
            </a:extLst>
          </p:cNvPr>
          <p:cNvSpPr txBox="1"/>
          <p:nvPr/>
        </p:nvSpPr>
        <p:spPr>
          <a:xfrm>
            <a:off x="2909588" y="5172936"/>
            <a:ext cx="1832966" cy="1015663"/>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GB" sz="2000" dirty="0">
                <a:ea typeface="Calibri"/>
                <a:cs typeface="Calibri"/>
              </a:rPr>
              <a:t>Ungdoms- og studentfellesskap</a:t>
            </a:r>
          </a:p>
        </p:txBody>
      </p:sp>
      <p:sp>
        <p:nvSpPr>
          <p:cNvPr id="17" name="Oval 16">
            <a:extLst>
              <a:ext uri="{FF2B5EF4-FFF2-40B4-BE49-F238E27FC236}">
                <a16:creationId xmlns:a16="http://schemas.microsoft.com/office/drawing/2014/main" id="{0F65DE34-D40D-FEFE-53A0-51530C132F8D}"/>
              </a:ext>
            </a:extLst>
          </p:cNvPr>
          <p:cNvSpPr/>
          <p:nvPr/>
        </p:nvSpPr>
        <p:spPr>
          <a:xfrm>
            <a:off x="6694635" y="4796845"/>
            <a:ext cx="2563052" cy="1790448"/>
          </a:xfrm>
          <a:prstGeom prst="ellipse">
            <a:avLst/>
          </a:prstGeom>
          <a:noFill/>
          <a:ln cmpd="thickThi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18" name="TextBox 17">
            <a:extLst>
              <a:ext uri="{FF2B5EF4-FFF2-40B4-BE49-F238E27FC236}">
                <a16:creationId xmlns:a16="http://schemas.microsoft.com/office/drawing/2014/main" id="{3DABE155-8956-F97E-1AB6-76C6AAF4087D}"/>
              </a:ext>
            </a:extLst>
          </p:cNvPr>
          <p:cNvSpPr txBox="1"/>
          <p:nvPr/>
        </p:nvSpPr>
        <p:spPr>
          <a:xfrm>
            <a:off x="7061936" y="5029371"/>
            <a:ext cx="1832966" cy="132343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GB" sz="2000" dirty="0">
                <a:ea typeface="Calibri"/>
                <a:cs typeface="Calibri"/>
              </a:rPr>
              <a:t>Fellesskap i det globale nettverket for interessevirksomhet</a:t>
            </a:r>
          </a:p>
        </p:txBody>
      </p:sp>
    </p:spTree>
    <p:extLst>
      <p:ext uri="{BB962C8B-B14F-4D97-AF65-F5344CB8AC3E}">
        <p14:creationId xmlns:p14="http://schemas.microsoft.com/office/powerpoint/2010/main" val="262800639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82AF0307-917E-1D90-1D28-8439FF5B7A43}"/>
              </a:ext>
            </a:extLst>
          </p:cNvPr>
          <p:cNvSpPr>
            <a:spLocks noGrp="1"/>
          </p:cNvSpPr>
          <p:nvPr>
            <p:ph type="body" sz="quarter" idx="18"/>
          </p:nvPr>
        </p:nvSpPr>
        <p:spPr>
          <a:xfrm>
            <a:off x="798380" y="1979443"/>
            <a:ext cx="5770594" cy="4413136"/>
          </a:xfrm>
        </p:spPr>
        <p:txBody>
          <a:bodyPr lIns="91440" tIns="45720" rIns="91440" bIns="45720" anchor="t"/>
          <a:lstStyle/>
          <a:p>
            <a:pPr indent="0"/>
            <a:r>
              <a:rPr lang="en-US" sz="1700" dirty="0">
                <a:solidFill>
                  <a:srgbClr val="1F8E47"/>
                </a:solidFill>
                <a:latin typeface="Calibri"/>
                <a:ea typeface="Calibri"/>
                <a:cs typeface="Calibri"/>
              </a:rPr>
              <a:t>Under skogbrannene</a:t>
            </a:r>
            <a:r>
              <a:rPr lang="en-US" sz="1700" b="1" dirty="0">
                <a:solidFill>
                  <a:srgbClr val="1F8E47"/>
                </a:solidFill>
                <a:latin typeface="Calibri"/>
                <a:ea typeface="Calibri"/>
                <a:cs typeface="Calibri"/>
              </a:rPr>
              <a:t> i Australia </a:t>
            </a:r>
            <a:r>
              <a:rPr lang="en-US" sz="1700" dirty="0">
                <a:solidFill>
                  <a:srgbClr val="1F8E47"/>
                </a:solidFill>
                <a:latin typeface="Calibri"/>
                <a:ea typeface="Calibri"/>
                <a:cs typeface="Calibri"/>
              </a:rPr>
              <a:t>stilte de lokale brannkorpsene og </a:t>
            </a:r>
            <a:r>
              <a:rPr lang="en-US" sz="1700">
                <a:solidFill>
                  <a:srgbClr val="1F8E47"/>
                </a:solidFill>
                <a:latin typeface="Calibri"/>
                <a:ea typeface="Calibri"/>
                <a:cs typeface="Calibri"/>
              </a:rPr>
              <a:t>naboene </a:t>
            </a:r>
            <a:r>
              <a:rPr lang="en-US" sz="1700" dirty="0">
                <a:solidFill>
                  <a:srgbClr val="1F8E47"/>
                </a:solidFill>
                <a:latin typeface="Calibri"/>
                <a:ea typeface="Calibri"/>
                <a:cs typeface="Calibri"/>
              </a:rPr>
              <a:t>opp med praktisk hjelp på stedet (lokalsamfunnet på sitt beste)</a:t>
            </a:r>
            <a:br>
              <a:rPr lang="en-US" sz="1700" dirty="0">
                <a:solidFill>
                  <a:srgbClr val="1F8E47"/>
                </a:solidFill>
                <a:ea typeface="Calibri"/>
                <a:cs typeface="Calibri"/>
              </a:rPr>
            </a:br>
            <a:r>
              <a:rPr lang="en-US" sz="1700" dirty="0">
                <a:solidFill>
                  <a:srgbClr val="1F8E47"/>
                </a:solidFill>
                <a:latin typeface="Calibri"/>
                <a:ea typeface="Calibri"/>
                <a:cs typeface="Calibri"/>
              </a:rPr>
              <a:t>Samtidig samlet globale Instagram-kontoer inn millioner i bistand og økte bevisstheten (kraften i nettverk på nettet)</a:t>
            </a:r>
            <a:br>
              <a:rPr lang="en-US" sz="1700" dirty="0">
                <a:solidFill>
                  <a:srgbClr val="1F8E47"/>
                </a:solidFill>
                <a:ea typeface="Calibri"/>
                <a:cs typeface="Calibri"/>
              </a:rPr>
            </a:br>
            <a:br>
              <a:rPr lang="en-US" sz="1700" i="1" dirty="0">
                <a:solidFill>
                  <a:srgbClr val="1F8E47"/>
                </a:solidFill>
                <a:ea typeface="Calibri"/>
                <a:cs typeface="Calibri"/>
              </a:rPr>
            </a:br>
            <a:r>
              <a:rPr lang="en-US" sz="1700" i="1" dirty="0">
                <a:solidFill>
                  <a:srgbClr val="1F8E47"/>
                </a:solidFill>
                <a:latin typeface="Calibri"/>
                <a:ea typeface="Calibri"/>
                <a:cs typeface="Calibri"/>
              </a:rPr>
              <a:t>Begge deler var nødvendige og verdifulle.</a:t>
            </a:r>
            <a:endParaRPr lang="en-GB" sz="1700">
              <a:solidFill>
                <a:srgbClr val="1F8E47"/>
              </a:solidFill>
              <a:latin typeface="Calibri"/>
              <a:ea typeface="Calibri"/>
              <a:cs typeface="Calibri"/>
            </a:endParaRPr>
          </a:p>
          <a:p>
            <a:endParaRPr lang="en-US" sz="1700" i="1" dirty="0">
              <a:solidFill>
                <a:srgbClr val="1F8E47"/>
              </a:solidFill>
              <a:ea typeface="Calibri"/>
              <a:cs typeface="Calibri"/>
            </a:endParaRPr>
          </a:p>
          <a:p>
            <a:r>
              <a:rPr lang="en-US" sz="1700" i="1" dirty="0">
                <a:solidFill>
                  <a:srgbClr val="1F8E47"/>
                </a:solidFill>
                <a:ea typeface="Calibri"/>
                <a:cs typeface="Calibri"/>
              </a:rPr>
              <a:t>Noen flere eksempler:</a:t>
            </a:r>
          </a:p>
          <a:p>
            <a:pPr marL="285750" indent="-285750">
              <a:buFont typeface="Aptos"/>
              <a:buChar char="•"/>
            </a:pPr>
            <a:r>
              <a:rPr lang="en-US" sz="1700" dirty="0">
                <a:solidFill>
                  <a:srgbClr val="1F8E47"/>
                </a:solidFill>
                <a:ea typeface="Calibri"/>
                <a:cs typeface="Calibri"/>
              </a:rPr>
              <a:t>I landlige områder </a:t>
            </a:r>
            <a:r>
              <a:rPr lang="en-US" sz="1700" b="1" dirty="0">
                <a:solidFill>
                  <a:srgbClr val="1F8E47"/>
                </a:solidFill>
                <a:ea typeface="Calibri"/>
                <a:cs typeface="Calibri"/>
              </a:rPr>
              <a:t>i Romania</a:t>
            </a:r>
            <a:r>
              <a:rPr lang="en-US" sz="1700" dirty="0">
                <a:solidFill>
                  <a:srgbClr val="1F8E47"/>
                </a:solidFill>
                <a:ea typeface="Calibri"/>
                <a:cs typeface="Calibri"/>
              </a:rPr>
              <a:t>, hvor internettilgangen kan være begrenset, har klimabevisstheten økt gjennom lokalt teater og historiefortelling i lokalradioen, spesielt blant eldre mennesker.</a:t>
            </a:r>
          </a:p>
          <a:p>
            <a:pPr marL="285750" indent="-285750">
              <a:buFont typeface="Aptos"/>
              <a:buChar char="•"/>
            </a:pPr>
            <a:r>
              <a:rPr lang="en-US" sz="1700" dirty="0">
                <a:solidFill>
                  <a:srgbClr val="1F8E47"/>
                </a:solidFill>
                <a:ea typeface="Calibri"/>
                <a:cs typeface="Calibri"/>
              </a:rPr>
              <a:t>I </a:t>
            </a:r>
            <a:r>
              <a:rPr lang="en-US" sz="1700" b="1" dirty="0">
                <a:solidFill>
                  <a:srgbClr val="1F8E47"/>
                </a:solidFill>
                <a:ea typeface="Calibri"/>
                <a:cs typeface="Calibri"/>
              </a:rPr>
              <a:t>København </a:t>
            </a:r>
            <a:r>
              <a:rPr lang="en-US" sz="1700" dirty="0">
                <a:solidFill>
                  <a:srgbClr val="1F8E47"/>
                </a:solidFill>
                <a:ea typeface="Calibri"/>
                <a:cs typeface="Calibri"/>
              </a:rPr>
              <a:t>kobler et nettbasert «Green City Discord» sammen studenter, arkitekter og aktivister over hele Europa, som samarbeider om utfordringer knyttet til bærekraftig design. </a:t>
            </a:r>
            <a:br>
              <a:rPr lang="en-US" sz="1700" dirty="0">
                <a:solidFill>
                  <a:srgbClr val="1F8E47"/>
                </a:solidFill>
                <a:ea typeface="Calibri"/>
                <a:cs typeface="Calibri"/>
              </a:rPr>
            </a:br>
            <a:r>
              <a:rPr lang="en-US" sz="1700" dirty="0">
                <a:solidFill>
                  <a:srgbClr val="1F8E47"/>
                </a:solidFill>
                <a:ea typeface="Calibri"/>
                <a:cs typeface="Calibri"/>
              </a:rPr>
              <a:t>De kombinerer virtuelle vennskap for å planlegge tiltak lokalt.</a:t>
            </a:r>
          </a:p>
          <a:p>
            <a:endParaRPr lang="en-US" sz="1100" i="1" dirty="0">
              <a:solidFill>
                <a:srgbClr val="0070C0"/>
              </a:solidFill>
              <a:ea typeface="Calibri"/>
              <a:cs typeface="Calibri"/>
            </a:endParaRPr>
          </a:p>
        </p:txBody>
      </p:sp>
      <p:sp>
        <p:nvSpPr>
          <p:cNvPr id="3" name="Text Placeholder 2">
            <a:extLst>
              <a:ext uri="{FF2B5EF4-FFF2-40B4-BE49-F238E27FC236}">
                <a16:creationId xmlns:a16="http://schemas.microsoft.com/office/drawing/2014/main" id="{A0A8EC36-19C1-9846-04D6-A55D5B5EA26B}"/>
              </a:ext>
            </a:extLst>
          </p:cNvPr>
          <p:cNvSpPr>
            <a:spLocks noGrp="1"/>
          </p:cNvSpPr>
          <p:nvPr>
            <p:ph type="body" sz="quarter" idx="16"/>
          </p:nvPr>
        </p:nvSpPr>
        <p:spPr>
          <a:xfrm>
            <a:off x="798381" y="606995"/>
            <a:ext cx="7559637" cy="847827"/>
          </a:xfrm>
        </p:spPr>
        <p:txBody>
          <a:bodyPr lIns="91440" tIns="45720" rIns="91440" bIns="45720" anchor="t">
            <a:noAutofit/>
          </a:bodyPr>
          <a:lstStyle/>
          <a:p>
            <a:r>
              <a:rPr lang="en-GB" sz="3200" dirty="0">
                <a:solidFill>
                  <a:schemeClr val="tx1"/>
                </a:solidFill>
                <a:ea typeface="Calibri"/>
                <a:cs typeface="Calibri"/>
              </a:rPr>
              <a:t>Eksempler </a:t>
            </a:r>
            <a:r>
              <a:rPr lang="en-GB" sz="2400" b="0" dirty="0">
                <a:solidFill>
                  <a:schemeClr val="tx1"/>
                </a:solidFill>
                <a:ea typeface="Calibri"/>
                <a:cs typeface="Calibri"/>
              </a:rPr>
              <a:t>på</a:t>
            </a:r>
            <a:r>
              <a:rPr lang="en-GB" sz="3200" dirty="0">
                <a:solidFill>
                  <a:schemeClr val="tx1"/>
                </a:solidFill>
                <a:ea typeface="Calibri"/>
                <a:cs typeface="Calibri"/>
              </a:rPr>
              <a:t> casestudier som viser </a:t>
            </a:r>
            <a:r>
              <a:rPr lang="en-GB" sz="2400" b="0" dirty="0">
                <a:solidFill>
                  <a:schemeClr val="tx1"/>
                </a:solidFill>
                <a:ea typeface="Calibri"/>
                <a:cs typeface="Calibri"/>
              </a:rPr>
              <a:t>hvordan ulike samfunn kan handle og støtte hverandre i samme sak </a:t>
            </a:r>
            <a:br>
              <a:rPr lang="en-GB" sz="2400" b="0" dirty="0">
                <a:solidFill>
                  <a:schemeClr val="tx1"/>
                </a:solidFill>
                <a:ea typeface="Calibri"/>
                <a:cs typeface="Calibri"/>
              </a:rPr>
            </a:br>
            <a:r>
              <a:rPr lang="en-GB" sz="2400" b="0" dirty="0">
                <a:solidFill>
                  <a:schemeClr val="tx1"/>
                </a:solidFill>
                <a:ea typeface="Calibri"/>
                <a:cs typeface="Calibri"/>
              </a:rPr>
              <a:t>på sin egen måte</a:t>
            </a:r>
            <a:endParaRPr lang="en-US" sz="2400" b="0">
              <a:solidFill>
                <a:schemeClr val="tx1"/>
              </a:solidFill>
              <a:ea typeface="Calibri"/>
              <a:cs typeface="Calibri"/>
            </a:endParaRPr>
          </a:p>
        </p:txBody>
      </p:sp>
      <p:pic>
        <p:nvPicPr>
          <p:cNvPr id="6" name="Picture Placeholder 5" descr="Hands reaching out">
            <a:extLst>
              <a:ext uri="{FF2B5EF4-FFF2-40B4-BE49-F238E27FC236}">
                <a16:creationId xmlns:a16="http://schemas.microsoft.com/office/drawing/2014/main" id="{8594B94A-3CE7-F8BF-0974-B39E208EB616}"/>
              </a:ext>
            </a:extLst>
          </p:cNvPr>
          <p:cNvPicPr>
            <a:picLocks noGrp="1" noChangeAspect="1"/>
          </p:cNvPicPr>
          <p:nvPr>
            <p:ph type="pic" sz="quarter" idx="12"/>
          </p:nvPr>
        </p:nvPicPr>
        <p:blipFill>
          <a:blip r:embed="rId2" cstate="email">
            <a:extLst>
              <a:ext uri="{28A0092B-C50C-407E-A947-70E740481C1C}">
                <a14:useLocalDpi xmlns:a14="http://schemas.microsoft.com/office/drawing/2010/main"/>
              </a:ext>
            </a:extLst>
          </a:blip>
          <a:srcRect/>
          <a:stretch/>
        </p:blipFill>
        <p:spPr>
          <a:custGeom>
            <a:avLst/>
            <a:gdLst>
              <a:gd name="connsiteX0" fmla="*/ 910260 w 4900611"/>
              <a:gd name="connsiteY0" fmla="*/ 4784374 h 6322218"/>
              <a:gd name="connsiteX1" fmla="*/ 910260 w 4900611"/>
              <a:gd name="connsiteY1" fmla="*/ 5430211 h 6322218"/>
              <a:gd name="connsiteX2" fmla="*/ 3961468 w 4900611"/>
              <a:gd name="connsiteY2" fmla="*/ 5430211 h 6322218"/>
              <a:gd name="connsiteX3" fmla="*/ 3961468 w 4900611"/>
              <a:gd name="connsiteY3" fmla="*/ 4784374 h 6322218"/>
              <a:gd name="connsiteX4" fmla="*/ 0 w 4900611"/>
              <a:gd name="connsiteY4" fmla="*/ 0 h 6322218"/>
              <a:gd name="connsiteX5" fmla="*/ 4900611 w 4900611"/>
              <a:gd name="connsiteY5" fmla="*/ 0 h 6322218"/>
              <a:gd name="connsiteX6" fmla="*/ 4900611 w 4900611"/>
              <a:gd name="connsiteY6" fmla="*/ 6322218 h 6322218"/>
              <a:gd name="connsiteX7" fmla="*/ 0 w 4900611"/>
              <a:gd name="connsiteY7" fmla="*/ 6322218 h 63222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900611" h="6322218">
                <a:moveTo>
                  <a:pt x="910260" y="4784374"/>
                </a:moveTo>
                <a:lnTo>
                  <a:pt x="910260" y="5430211"/>
                </a:lnTo>
                <a:lnTo>
                  <a:pt x="3961468" y="5430211"/>
                </a:lnTo>
                <a:lnTo>
                  <a:pt x="3961468" y="4784374"/>
                </a:lnTo>
                <a:close/>
                <a:moveTo>
                  <a:pt x="0" y="0"/>
                </a:moveTo>
                <a:lnTo>
                  <a:pt x="4900611" y="0"/>
                </a:lnTo>
                <a:lnTo>
                  <a:pt x="4900611" y="6322218"/>
                </a:lnTo>
                <a:lnTo>
                  <a:pt x="0" y="6322218"/>
                </a:lnTo>
                <a:close/>
              </a:path>
            </a:pathLst>
          </a:custGeom>
          <a:solidFill>
            <a:srgbClr val="FFFFFF">
              <a:lumMod val="95000"/>
            </a:srgbClr>
          </a:solidFill>
        </p:spPr>
      </p:pic>
      <p:sp>
        <p:nvSpPr>
          <p:cNvPr id="5" name="Text Placeholder 4">
            <a:extLst>
              <a:ext uri="{FF2B5EF4-FFF2-40B4-BE49-F238E27FC236}">
                <a16:creationId xmlns:a16="http://schemas.microsoft.com/office/drawing/2014/main" id="{7DFA8C91-C230-B790-AD3A-D1FDFA103552}"/>
              </a:ext>
            </a:extLst>
          </p:cNvPr>
          <p:cNvSpPr>
            <a:spLocks noGrp="1"/>
          </p:cNvSpPr>
          <p:nvPr>
            <p:ph type="body" sz="quarter" idx="19"/>
          </p:nvPr>
        </p:nvSpPr>
        <p:spPr>
          <a:xfrm>
            <a:off x="6667277" y="5549919"/>
            <a:ext cx="4744987" cy="437834"/>
          </a:xfrm>
        </p:spPr>
        <p:txBody>
          <a:bodyPr lIns="91440" tIns="45720" rIns="91440" bIns="45720" anchor="t">
            <a:noAutofit/>
          </a:bodyPr>
          <a:lstStyle/>
          <a:p>
            <a:r>
              <a:rPr lang="en-GB" sz="1600" dirty="0">
                <a:latin typeface="Calibri"/>
                <a:ea typeface="Calibri"/>
                <a:cs typeface="Calibri"/>
              </a:rPr>
              <a:t>Det er mulig å oppnå mye </a:t>
            </a:r>
            <a:br>
              <a:rPr lang="en-GB" sz="1600" dirty="0">
                <a:latin typeface="Calibri"/>
                <a:ea typeface="Calibri"/>
                <a:cs typeface="Calibri"/>
              </a:rPr>
            </a:br>
            <a:r>
              <a:rPr lang="en-GB" sz="1600" dirty="0">
                <a:latin typeface="Calibri"/>
                <a:ea typeface="Calibri"/>
                <a:cs typeface="Calibri"/>
              </a:rPr>
              <a:t>som en del av et fellesskap</a:t>
            </a:r>
            <a:endParaRPr lang="en-GB" sz="1600" dirty="0">
              <a:ea typeface="Calibri"/>
            </a:endParaRPr>
          </a:p>
        </p:txBody>
      </p:sp>
    </p:spTree>
    <p:extLst>
      <p:ext uri="{BB962C8B-B14F-4D97-AF65-F5344CB8AC3E}">
        <p14:creationId xmlns:p14="http://schemas.microsoft.com/office/powerpoint/2010/main" val="236223503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solidFill>
          <a:schemeClr val="accent4">
            <a:lumMod val="20000"/>
            <a:lumOff val="80000"/>
          </a:schemeClr>
        </a:solidFill>
        <a:effectLst/>
      </p:bgPr>
    </p:bg>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9A622C27-E4FA-321A-D197-1208E814FF97}"/>
              </a:ext>
            </a:extLst>
          </p:cNvPr>
          <p:cNvSpPr>
            <a:spLocks noGrp="1"/>
          </p:cNvSpPr>
          <p:nvPr>
            <p:ph type="body" sz="quarter" idx="13"/>
          </p:nvPr>
        </p:nvSpPr>
        <p:spPr>
          <a:xfrm>
            <a:off x="7977544" y="1068776"/>
            <a:ext cx="4062055" cy="2547025"/>
          </a:xfrm>
        </p:spPr>
        <p:txBody>
          <a:bodyPr lIns="91440" tIns="45720" rIns="91440" bIns="45720" anchor="ctr">
            <a:normAutofit/>
          </a:bodyPr>
          <a:lstStyle/>
          <a:p>
            <a:r>
              <a:rPr lang="en-US" sz="3600" b="1" dirty="0">
                <a:solidFill>
                  <a:schemeClr val="accent3">
                    <a:lumMod val="50000"/>
                  </a:schemeClr>
                </a:solidFill>
                <a:latin typeface="Calibri Light"/>
                <a:ea typeface="Calibri Light"/>
                <a:cs typeface="Calibri Light"/>
              </a:rPr>
              <a:t>Praktiske ideer til: «Et hjerte for hvert lokalsamfunn»</a:t>
            </a:r>
          </a:p>
          <a:p>
            <a:endParaRPr lang="en-US" dirty="0"/>
          </a:p>
        </p:txBody>
      </p:sp>
      <p:sp>
        <p:nvSpPr>
          <p:cNvPr id="8" name="Freeform 7">
            <a:extLst>
              <a:ext uri="{FF2B5EF4-FFF2-40B4-BE49-F238E27FC236}">
                <a16:creationId xmlns:a16="http://schemas.microsoft.com/office/drawing/2014/main" id="{66FC444D-5621-6227-442E-A234788C88C7}"/>
              </a:ext>
            </a:extLst>
          </p:cNvPr>
          <p:cNvSpPr/>
          <p:nvPr/>
        </p:nvSpPr>
        <p:spPr>
          <a:xfrm>
            <a:off x="6833062" y="2211184"/>
            <a:ext cx="1188025" cy="816903"/>
          </a:xfrm>
          <a:custGeom>
            <a:avLst/>
            <a:gdLst>
              <a:gd name="connsiteX0" fmla="*/ 355667 w 1522388"/>
              <a:gd name="connsiteY0" fmla="*/ 1102064 h 1102064"/>
              <a:gd name="connsiteX1" fmla="*/ 331425 w 1522388"/>
              <a:gd name="connsiteY1" fmla="*/ 1101167 h 1102064"/>
              <a:gd name="connsiteX2" fmla="*/ 67016 w 1522388"/>
              <a:gd name="connsiteY2" fmla="*/ 970589 h 1102064"/>
              <a:gd name="connsiteX3" fmla="*/ 67016 w 1522388"/>
              <a:gd name="connsiteY3" fmla="*/ 970589 h 1102064"/>
              <a:gd name="connsiteX4" fmla="*/ 1475 w 1522388"/>
              <a:gd name="connsiteY4" fmla="*/ 694624 h 1102064"/>
              <a:gd name="connsiteX5" fmla="*/ 69261 w 1522388"/>
              <a:gd name="connsiteY5" fmla="*/ 411030 h 1102064"/>
              <a:gd name="connsiteX6" fmla="*/ 449489 w 1522388"/>
              <a:gd name="connsiteY6" fmla="*/ 6282 h 1102064"/>
              <a:gd name="connsiteX7" fmla="*/ 460712 w 1522388"/>
              <a:gd name="connsiteY7" fmla="*/ 449 h 1102064"/>
              <a:gd name="connsiteX8" fmla="*/ 582367 w 1522388"/>
              <a:gd name="connsiteY8" fmla="*/ 221221 h 1102064"/>
              <a:gd name="connsiteX9" fmla="*/ 568451 w 1522388"/>
              <a:gd name="connsiteY9" fmla="*/ 226605 h 1102064"/>
              <a:gd name="connsiteX10" fmla="*/ 340853 w 1522388"/>
              <a:gd name="connsiteY10" fmla="*/ 463531 h 1102064"/>
              <a:gd name="connsiteX11" fmla="*/ 346688 w 1522388"/>
              <a:gd name="connsiteY11" fmla="*/ 463531 h 1102064"/>
              <a:gd name="connsiteX12" fmla="*/ 597181 w 1522388"/>
              <a:gd name="connsiteY12" fmla="*/ 555520 h 1102064"/>
              <a:gd name="connsiteX13" fmla="*/ 685617 w 1522388"/>
              <a:gd name="connsiteY13" fmla="*/ 781676 h 1102064"/>
              <a:gd name="connsiteX14" fmla="*/ 597630 w 1522388"/>
              <a:gd name="connsiteY14" fmla="*/ 1007384 h 1102064"/>
              <a:gd name="connsiteX15" fmla="*/ 355667 w 1522388"/>
              <a:gd name="connsiteY15" fmla="*/ 1102064 h 1102064"/>
              <a:gd name="connsiteX16" fmla="*/ 87217 w 1522388"/>
              <a:gd name="connsiteY16" fmla="*/ 954883 h 1102064"/>
              <a:gd name="connsiteX17" fmla="*/ 332772 w 1522388"/>
              <a:gd name="connsiteY17" fmla="*/ 1075590 h 1102064"/>
              <a:gd name="connsiteX18" fmla="*/ 579225 w 1522388"/>
              <a:gd name="connsiteY18" fmla="*/ 989883 h 1102064"/>
              <a:gd name="connsiteX19" fmla="*/ 660029 w 1522388"/>
              <a:gd name="connsiteY19" fmla="*/ 781676 h 1102064"/>
              <a:gd name="connsiteX20" fmla="*/ 579225 w 1522388"/>
              <a:gd name="connsiteY20" fmla="*/ 573469 h 1102064"/>
              <a:gd name="connsiteX21" fmla="*/ 346688 w 1522388"/>
              <a:gd name="connsiteY21" fmla="*/ 488660 h 1102064"/>
              <a:gd name="connsiteX22" fmla="*/ 304940 w 1522388"/>
              <a:gd name="connsiteY22" fmla="*/ 488660 h 1102064"/>
              <a:gd name="connsiteX23" fmla="*/ 310776 w 1522388"/>
              <a:gd name="connsiteY23" fmla="*/ 471608 h 1102064"/>
              <a:gd name="connsiteX24" fmla="*/ 546005 w 1522388"/>
              <a:gd name="connsiteY24" fmla="*/ 207759 h 1102064"/>
              <a:gd name="connsiteX25" fmla="*/ 450387 w 1522388"/>
              <a:gd name="connsiteY25" fmla="*/ 34103 h 1102064"/>
              <a:gd name="connsiteX26" fmla="*/ 93053 w 1522388"/>
              <a:gd name="connsiteY26" fmla="*/ 419556 h 1102064"/>
              <a:gd name="connsiteX27" fmla="*/ 87217 w 1522388"/>
              <a:gd name="connsiteY27" fmla="*/ 954883 h 1102064"/>
              <a:gd name="connsiteX28" fmla="*/ 1190194 w 1522388"/>
              <a:gd name="connsiteY28" fmla="*/ 1101616 h 1102064"/>
              <a:gd name="connsiteX29" fmla="*/ 1166402 w 1522388"/>
              <a:gd name="connsiteY29" fmla="*/ 1100718 h 1102064"/>
              <a:gd name="connsiteX30" fmla="*/ 904237 w 1522388"/>
              <a:gd name="connsiteY30" fmla="*/ 970140 h 1102064"/>
              <a:gd name="connsiteX31" fmla="*/ 904237 w 1522388"/>
              <a:gd name="connsiteY31" fmla="*/ 970140 h 1102064"/>
              <a:gd name="connsiteX32" fmla="*/ 902441 w 1522388"/>
              <a:gd name="connsiteY32" fmla="*/ 411030 h 1102064"/>
              <a:gd name="connsiteX33" fmla="*/ 1286710 w 1522388"/>
              <a:gd name="connsiteY33" fmla="*/ 5834 h 1102064"/>
              <a:gd name="connsiteX34" fmla="*/ 1297933 w 1522388"/>
              <a:gd name="connsiteY34" fmla="*/ 0 h 1102064"/>
              <a:gd name="connsiteX35" fmla="*/ 1419588 w 1522388"/>
              <a:gd name="connsiteY35" fmla="*/ 220772 h 1102064"/>
              <a:gd name="connsiteX36" fmla="*/ 1405671 w 1522388"/>
              <a:gd name="connsiteY36" fmla="*/ 226157 h 1102064"/>
              <a:gd name="connsiteX37" fmla="*/ 1178073 w 1522388"/>
              <a:gd name="connsiteY37" fmla="*/ 463083 h 1102064"/>
              <a:gd name="connsiteX38" fmla="*/ 1183909 w 1522388"/>
              <a:gd name="connsiteY38" fmla="*/ 463083 h 1102064"/>
              <a:gd name="connsiteX39" fmla="*/ 1430362 w 1522388"/>
              <a:gd name="connsiteY39" fmla="*/ 555071 h 1102064"/>
              <a:gd name="connsiteX40" fmla="*/ 1522389 w 1522388"/>
              <a:gd name="connsiteY40" fmla="*/ 781227 h 1102064"/>
              <a:gd name="connsiteX41" fmla="*/ 1429913 w 1522388"/>
              <a:gd name="connsiteY41" fmla="*/ 1007384 h 1102064"/>
              <a:gd name="connsiteX42" fmla="*/ 1190194 w 1522388"/>
              <a:gd name="connsiteY42" fmla="*/ 1101616 h 1102064"/>
              <a:gd name="connsiteX43" fmla="*/ 923989 w 1522388"/>
              <a:gd name="connsiteY43" fmla="*/ 954883 h 1102064"/>
              <a:gd name="connsiteX44" fmla="*/ 1167748 w 1522388"/>
              <a:gd name="connsiteY44" fmla="*/ 1075590 h 1102064"/>
              <a:gd name="connsiteX45" fmla="*/ 1411956 w 1522388"/>
              <a:gd name="connsiteY45" fmla="*/ 989883 h 1102064"/>
              <a:gd name="connsiteX46" fmla="*/ 1496801 w 1522388"/>
              <a:gd name="connsiteY46" fmla="*/ 781676 h 1102064"/>
              <a:gd name="connsiteX47" fmla="*/ 1412405 w 1522388"/>
              <a:gd name="connsiteY47" fmla="*/ 573917 h 1102064"/>
              <a:gd name="connsiteX48" fmla="*/ 1411956 w 1522388"/>
              <a:gd name="connsiteY48" fmla="*/ 573469 h 1102064"/>
              <a:gd name="connsiteX49" fmla="*/ 1183909 w 1522388"/>
              <a:gd name="connsiteY49" fmla="*/ 489108 h 1102064"/>
              <a:gd name="connsiteX50" fmla="*/ 1142160 w 1522388"/>
              <a:gd name="connsiteY50" fmla="*/ 489108 h 1102064"/>
              <a:gd name="connsiteX51" fmla="*/ 1147996 w 1522388"/>
              <a:gd name="connsiteY51" fmla="*/ 472057 h 1102064"/>
              <a:gd name="connsiteX52" fmla="*/ 1383226 w 1522388"/>
              <a:gd name="connsiteY52" fmla="*/ 208208 h 1102064"/>
              <a:gd name="connsiteX53" fmla="*/ 1287608 w 1522388"/>
              <a:gd name="connsiteY53" fmla="*/ 34552 h 1102064"/>
              <a:gd name="connsiteX54" fmla="*/ 926234 w 1522388"/>
              <a:gd name="connsiteY54" fmla="*/ 420454 h 1102064"/>
              <a:gd name="connsiteX55" fmla="*/ 923989 w 1522388"/>
              <a:gd name="connsiteY55" fmla="*/ 954883 h 1102064"/>
              <a:gd name="connsiteX56" fmla="*/ 923989 w 1522388"/>
              <a:gd name="connsiteY56" fmla="*/ 954883 h 11020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Lst>
            <a:rect l="l" t="t" r="r" b="b"/>
            <a:pathLst>
              <a:path w="1522388" h="1102064">
                <a:moveTo>
                  <a:pt x="355667" y="1102064"/>
                </a:moveTo>
                <a:cubicBezTo>
                  <a:pt x="347586" y="1102064"/>
                  <a:pt x="339506" y="1101616"/>
                  <a:pt x="331425" y="1101167"/>
                </a:cubicBezTo>
                <a:cubicBezTo>
                  <a:pt x="225033" y="1094885"/>
                  <a:pt x="126273" y="1045974"/>
                  <a:pt x="67016" y="970589"/>
                </a:cubicBezTo>
                <a:lnTo>
                  <a:pt x="67016" y="970589"/>
                </a:lnTo>
                <a:cubicBezTo>
                  <a:pt x="15840" y="902382"/>
                  <a:pt x="-6156" y="809946"/>
                  <a:pt x="1475" y="694624"/>
                </a:cubicBezTo>
                <a:cubicBezTo>
                  <a:pt x="7311" y="606674"/>
                  <a:pt x="31552" y="505711"/>
                  <a:pt x="69261" y="411030"/>
                </a:cubicBezTo>
                <a:cubicBezTo>
                  <a:pt x="134353" y="242311"/>
                  <a:pt x="265884" y="102309"/>
                  <a:pt x="449489" y="6282"/>
                </a:cubicBezTo>
                <a:lnTo>
                  <a:pt x="460712" y="449"/>
                </a:lnTo>
                <a:lnTo>
                  <a:pt x="582367" y="221221"/>
                </a:lnTo>
                <a:lnTo>
                  <a:pt x="568451" y="226605"/>
                </a:lnTo>
                <a:cubicBezTo>
                  <a:pt x="461610" y="266990"/>
                  <a:pt x="384846" y="346863"/>
                  <a:pt x="340853" y="463531"/>
                </a:cubicBezTo>
                <a:lnTo>
                  <a:pt x="346688" y="463531"/>
                </a:lnTo>
                <a:cubicBezTo>
                  <a:pt x="453081" y="463531"/>
                  <a:pt x="535231" y="493596"/>
                  <a:pt x="597181" y="555520"/>
                </a:cubicBezTo>
                <a:cubicBezTo>
                  <a:pt x="655540" y="613854"/>
                  <a:pt x="685617" y="690137"/>
                  <a:pt x="685617" y="781676"/>
                </a:cubicBezTo>
                <a:cubicBezTo>
                  <a:pt x="685617" y="869177"/>
                  <a:pt x="655989" y="945011"/>
                  <a:pt x="597630" y="1007384"/>
                </a:cubicBezTo>
                <a:cubicBezTo>
                  <a:pt x="537027" y="1068410"/>
                  <a:pt x="449938" y="1102064"/>
                  <a:pt x="355667" y="1102064"/>
                </a:cubicBezTo>
                <a:close/>
                <a:moveTo>
                  <a:pt x="87217" y="954883"/>
                </a:moveTo>
                <a:cubicBezTo>
                  <a:pt x="141985" y="1024435"/>
                  <a:pt x="233563" y="1069756"/>
                  <a:pt x="332772" y="1075590"/>
                </a:cubicBezTo>
                <a:cubicBezTo>
                  <a:pt x="428839" y="1081423"/>
                  <a:pt x="518622" y="1050013"/>
                  <a:pt x="579225" y="989883"/>
                </a:cubicBezTo>
                <a:cubicBezTo>
                  <a:pt x="632645" y="932447"/>
                  <a:pt x="660029" y="862446"/>
                  <a:pt x="660029" y="781676"/>
                </a:cubicBezTo>
                <a:cubicBezTo>
                  <a:pt x="660029" y="697316"/>
                  <a:pt x="632645" y="626867"/>
                  <a:pt x="579225" y="573469"/>
                </a:cubicBezTo>
                <a:cubicBezTo>
                  <a:pt x="522213" y="516480"/>
                  <a:pt x="446347" y="488660"/>
                  <a:pt x="346688" y="488660"/>
                </a:cubicBezTo>
                <a:lnTo>
                  <a:pt x="304940" y="488660"/>
                </a:lnTo>
                <a:lnTo>
                  <a:pt x="310776" y="471608"/>
                </a:lnTo>
                <a:cubicBezTo>
                  <a:pt x="354769" y="343273"/>
                  <a:pt x="434226" y="254875"/>
                  <a:pt x="546005" y="207759"/>
                </a:cubicBezTo>
                <a:lnTo>
                  <a:pt x="450387" y="34103"/>
                </a:lnTo>
                <a:cubicBezTo>
                  <a:pt x="278005" y="126989"/>
                  <a:pt x="155003" y="260260"/>
                  <a:pt x="93053" y="419556"/>
                </a:cubicBezTo>
                <a:cubicBezTo>
                  <a:pt x="24819" y="591418"/>
                  <a:pt x="-12890" y="821612"/>
                  <a:pt x="87217" y="954883"/>
                </a:cubicBezTo>
                <a:close/>
                <a:moveTo>
                  <a:pt x="1190194" y="1101616"/>
                </a:moveTo>
                <a:cubicBezTo>
                  <a:pt x="1182562" y="1101616"/>
                  <a:pt x="1174482" y="1101167"/>
                  <a:pt x="1166402" y="1100718"/>
                </a:cubicBezTo>
                <a:cubicBezTo>
                  <a:pt x="1061356" y="1094436"/>
                  <a:pt x="963044" y="1045525"/>
                  <a:pt x="904237" y="970140"/>
                </a:cubicBezTo>
                <a:lnTo>
                  <a:pt x="904237" y="970140"/>
                </a:lnTo>
                <a:cubicBezTo>
                  <a:pt x="775399" y="804561"/>
                  <a:pt x="859795" y="523660"/>
                  <a:pt x="902441" y="411030"/>
                </a:cubicBezTo>
                <a:cubicBezTo>
                  <a:pt x="972023" y="241413"/>
                  <a:pt x="1104901" y="101411"/>
                  <a:pt x="1286710" y="5834"/>
                </a:cubicBezTo>
                <a:lnTo>
                  <a:pt x="1297933" y="0"/>
                </a:lnTo>
                <a:lnTo>
                  <a:pt x="1419588" y="220772"/>
                </a:lnTo>
                <a:lnTo>
                  <a:pt x="1405671" y="226157"/>
                </a:lnTo>
                <a:cubicBezTo>
                  <a:pt x="1298831" y="266542"/>
                  <a:pt x="1222067" y="346415"/>
                  <a:pt x="1178073" y="463083"/>
                </a:cubicBezTo>
                <a:lnTo>
                  <a:pt x="1183909" y="463083"/>
                </a:lnTo>
                <a:cubicBezTo>
                  <a:pt x="1290301" y="463083"/>
                  <a:pt x="1372901" y="494044"/>
                  <a:pt x="1430362" y="555071"/>
                </a:cubicBezTo>
                <a:cubicBezTo>
                  <a:pt x="1492311" y="612956"/>
                  <a:pt x="1522389" y="686995"/>
                  <a:pt x="1522389" y="781227"/>
                </a:cubicBezTo>
                <a:cubicBezTo>
                  <a:pt x="1522389" y="870075"/>
                  <a:pt x="1491414" y="946358"/>
                  <a:pt x="1429913" y="1007384"/>
                </a:cubicBezTo>
                <a:cubicBezTo>
                  <a:pt x="1369759" y="1068410"/>
                  <a:pt x="1283119" y="1101616"/>
                  <a:pt x="1190194" y="1101616"/>
                </a:cubicBezTo>
                <a:close/>
                <a:moveTo>
                  <a:pt x="923989" y="954883"/>
                </a:moveTo>
                <a:cubicBezTo>
                  <a:pt x="978756" y="1024435"/>
                  <a:pt x="1069885" y="1069756"/>
                  <a:pt x="1167748" y="1075590"/>
                </a:cubicBezTo>
                <a:cubicBezTo>
                  <a:pt x="1262469" y="1081423"/>
                  <a:pt x="1351802" y="1050013"/>
                  <a:pt x="1411956" y="989883"/>
                </a:cubicBezTo>
                <a:cubicBezTo>
                  <a:pt x="1468968" y="932896"/>
                  <a:pt x="1496801" y="864690"/>
                  <a:pt x="1496801" y="781676"/>
                </a:cubicBezTo>
                <a:cubicBezTo>
                  <a:pt x="1496801" y="694624"/>
                  <a:pt x="1468968" y="626867"/>
                  <a:pt x="1412405" y="573917"/>
                </a:cubicBezTo>
                <a:lnTo>
                  <a:pt x="1411956" y="573469"/>
                </a:lnTo>
                <a:cubicBezTo>
                  <a:pt x="1359434" y="517378"/>
                  <a:pt x="1282670" y="489108"/>
                  <a:pt x="1183909" y="489108"/>
                </a:cubicBezTo>
                <a:lnTo>
                  <a:pt x="1142160" y="489108"/>
                </a:lnTo>
                <a:lnTo>
                  <a:pt x="1147996" y="472057"/>
                </a:lnTo>
                <a:cubicBezTo>
                  <a:pt x="1191989" y="343722"/>
                  <a:pt x="1271447" y="255324"/>
                  <a:pt x="1383226" y="208208"/>
                </a:cubicBezTo>
                <a:lnTo>
                  <a:pt x="1287608" y="34552"/>
                </a:lnTo>
                <a:cubicBezTo>
                  <a:pt x="1116572" y="126989"/>
                  <a:pt x="991775" y="259811"/>
                  <a:pt x="926234" y="420454"/>
                </a:cubicBezTo>
                <a:cubicBezTo>
                  <a:pt x="885383" y="529045"/>
                  <a:pt x="803232" y="799176"/>
                  <a:pt x="923989" y="954883"/>
                </a:cubicBezTo>
                <a:lnTo>
                  <a:pt x="923989" y="954883"/>
                </a:lnTo>
                <a:close/>
              </a:path>
            </a:pathLst>
          </a:custGeom>
          <a:solidFill>
            <a:schemeClr val="bg1"/>
          </a:solidFill>
          <a:ln w="4485" cap="flat">
            <a:noFill/>
            <a:prstDash val="solid"/>
            <a:miter/>
          </a:ln>
        </p:spPr>
        <p:txBody>
          <a:bodyPr rtlCol="0" anchor="ctr"/>
          <a:lstStyle/>
          <a:p>
            <a:endParaRPr lang="en-US" dirty="0"/>
          </a:p>
        </p:txBody>
      </p:sp>
      <p:sp>
        <p:nvSpPr>
          <p:cNvPr id="2" name="Rounded Rectangle 1"/>
          <p:cNvSpPr/>
          <p:nvPr/>
        </p:nvSpPr>
        <p:spPr>
          <a:xfrm>
            <a:off x="260466" y="982746"/>
            <a:ext cx="3582785" cy="1623237"/>
          </a:xfrm>
          <a:prstGeom prst="roundRect">
            <a:avLst/>
          </a:prstGeom>
          <a:solidFill>
            <a:schemeClr val="accent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E" sz="2000" b="1" dirty="0">
                <a:solidFill>
                  <a:schemeClr val="bg1"/>
                </a:solidFill>
                <a:latin typeface="Albertus Extra Bold" panose="020E0802040304020204" pitchFamily="34" charset="0"/>
              </a:rPr>
              <a:t>Kollektiv emosjonell styrke kontra individuell isolasjon</a:t>
            </a:r>
            <a:endParaRPr lang="en-US" sz="2000" dirty="0">
              <a:solidFill>
                <a:schemeClr val="bg1"/>
              </a:solidFill>
              <a:latin typeface="Albertus Extra Bold" panose="020E0802040304020204" pitchFamily="34" charset="0"/>
            </a:endParaRPr>
          </a:p>
        </p:txBody>
      </p:sp>
      <p:pic>
        <p:nvPicPr>
          <p:cNvPr id="6" name="Picture 5"/>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2009875" y="2897093"/>
            <a:ext cx="3596952" cy="1633870"/>
          </a:xfrm>
          <a:prstGeom prst="rect">
            <a:avLst/>
          </a:prstGeom>
        </p:spPr>
      </p:pic>
      <p:pic>
        <p:nvPicPr>
          <p:cNvPr id="7" name="Picture 6"/>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286058" y="4676414"/>
            <a:ext cx="3596952" cy="1633870"/>
          </a:xfrm>
          <a:prstGeom prst="rect">
            <a:avLst/>
          </a:prstGeom>
        </p:spPr>
      </p:pic>
      <p:sp>
        <p:nvSpPr>
          <p:cNvPr id="9" name="Rectangle 8"/>
          <p:cNvSpPr/>
          <p:nvPr/>
        </p:nvSpPr>
        <p:spPr>
          <a:xfrm>
            <a:off x="1982322" y="3139014"/>
            <a:ext cx="3652058" cy="1015663"/>
          </a:xfrm>
          <a:prstGeom prst="rect">
            <a:avLst/>
          </a:prstGeom>
        </p:spPr>
        <p:txBody>
          <a:bodyPr wrap="square">
            <a:spAutoFit/>
          </a:bodyPr>
          <a:lstStyle/>
          <a:p>
            <a:pPr algn="ctr"/>
            <a:r>
              <a:rPr lang="en-IE" sz="2000" dirty="0">
                <a:solidFill>
                  <a:schemeClr val="bg1"/>
                </a:solidFill>
                <a:latin typeface="Albertus Extra Bold" panose="020E0802040304020204" pitchFamily="34" charset="0"/>
              </a:rPr>
              <a:t>Forståelse av klimaendringenes emosjonelle innvirkning på lokalsamfunn:</a:t>
            </a:r>
            <a:endParaRPr lang="en-US" sz="2000" dirty="0">
              <a:solidFill>
                <a:schemeClr val="bg1"/>
              </a:solidFill>
              <a:latin typeface="Albertus Extra Bold" panose="020E0802040304020204" pitchFamily="34" charset="0"/>
            </a:endParaRPr>
          </a:p>
        </p:txBody>
      </p:sp>
      <p:sp>
        <p:nvSpPr>
          <p:cNvPr id="12" name="Rectangle 11"/>
          <p:cNvSpPr/>
          <p:nvPr/>
        </p:nvSpPr>
        <p:spPr>
          <a:xfrm>
            <a:off x="398435" y="4906659"/>
            <a:ext cx="3372197" cy="1015663"/>
          </a:xfrm>
          <a:prstGeom prst="rect">
            <a:avLst/>
          </a:prstGeom>
        </p:spPr>
        <p:txBody>
          <a:bodyPr wrap="square">
            <a:spAutoFit/>
          </a:bodyPr>
          <a:lstStyle/>
          <a:p>
            <a:pPr algn="ctr"/>
            <a:r>
              <a:rPr lang="en-IE" sz="2000" dirty="0">
                <a:solidFill>
                  <a:schemeClr val="bg1"/>
                </a:solidFill>
                <a:latin typeface="Albertus Extra Bold" panose="020E0802040304020204" pitchFamily="34" charset="0"/>
              </a:rPr>
              <a:t>Styrke enkeltpersoner ved å fremme gruppesolidaritet.</a:t>
            </a:r>
            <a:endParaRPr lang="en-US" sz="2000" dirty="0">
              <a:solidFill>
                <a:schemeClr val="bg1"/>
              </a:solidFill>
              <a:latin typeface="Albertus Extra Bold" panose="020E0802040304020204" pitchFamily="34" charset="0"/>
            </a:endParaRPr>
          </a:p>
        </p:txBody>
      </p:sp>
      <p:pic>
        <p:nvPicPr>
          <p:cNvPr id="13" name="Picture Placeholder 12"/>
          <p:cNvPicPr>
            <a:picLocks noGrp="1" noChangeAspect="1"/>
          </p:cNvPicPr>
          <p:nvPr>
            <p:ph type="pic" sz="quarter" idx="40"/>
          </p:nvPr>
        </p:nvPicPr>
        <p:blipFill>
          <a:blip r:embed="rId3" cstate="screen">
            <a:extLst>
              <a:ext uri="{28A0092B-C50C-407E-A947-70E740481C1C}">
                <a14:useLocalDpi xmlns:a14="http://schemas.microsoft.com/office/drawing/2010/main"/>
              </a:ext>
            </a:extLst>
          </a:blip>
          <a:srcRect/>
          <a:stretch>
            <a:fillRect/>
          </a:stretch>
        </p:blipFill>
        <p:spPr>
          <a:xfrm>
            <a:off x="-1" y="655053"/>
            <a:ext cx="8902586" cy="5921497"/>
          </a:xfrm>
        </p:spPr>
      </p:pic>
      <p:sp>
        <p:nvSpPr>
          <p:cNvPr id="14" name="Round Same Side Corner Rectangle 13"/>
          <p:cNvSpPr/>
          <p:nvPr/>
        </p:nvSpPr>
        <p:spPr>
          <a:xfrm>
            <a:off x="286058" y="1160239"/>
            <a:ext cx="3193742" cy="1268250"/>
          </a:xfrm>
          <a:prstGeom prst="round2SameRect">
            <a:avLst/>
          </a:prstGeom>
          <a:solidFill>
            <a:srgbClr val="6EAF65"/>
          </a:solidFill>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IE" dirty="0">
                <a:solidFill>
                  <a:schemeClr val="accent3">
                    <a:lumMod val="50000"/>
                  </a:schemeClr>
                </a:solidFill>
              </a:rPr>
              <a:t>Undersøkelser av lokalsamfunnets puls for å måle lokale bekymringer, interesser og handlingskapasitet. </a:t>
            </a:r>
            <a:endParaRPr lang="en-US" dirty="0">
              <a:solidFill>
                <a:schemeClr val="accent3">
                  <a:lumMod val="50000"/>
                </a:schemeClr>
              </a:solidFill>
            </a:endParaRPr>
          </a:p>
        </p:txBody>
      </p:sp>
      <p:pic>
        <p:nvPicPr>
          <p:cNvPr id="15" name="Picture 14"/>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286058" y="2748885"/>
            <a:ext cx="3193742" cy="1280271"/>
          </a:xfrm>
          <a:prstGeom prst="rect">
            <a:avLst/>
          </a:prstGeom>
        </p:spPr>
      </p:pic>
      <p:sp>
        <p:nvSpPr>
          <p:cNvPr id="16" name="Round Same Side Corner Rectangle 15"/>
          <p:cNvSpPr/>
          <p:nvPr/>
        </p:nvSpPr>
        <p:spPr>
          <a:xfrm>
            <a:off x="286058" y="4651905"/>
            <a:ext cx="3193742" cy="1268250"/>
          </a:xfrm>
          <a:prstGeom prst="round2SameRect">
            <a:avLst/>
          </a:prstGeom>
          <a:solidFill>
            <a:srgbClr val="6EAF65"/>
          </a:solidFill>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IE" dirty="0">
                <a:solidFill>
                  <a:schemeClr val="accent3">
                    <a:lumMod val="50000"/>
                  </a:schemeClr>
                </a:solidFill>
              </a:rPr>
              <a:t>Utarbeide tilpassede handlingsplaner basert på lokalsamfunnets spesifikke styrker. </a:t>
            </a:r>
            <a:endParaRPr lang="en-US" dirty="0">
              <a:solidFill>
                <a:schemeClr val="accent3">
                  <a:lumMod val="50000"/>
                </a:schemeClr>
              </a:solidFill>
            </a:endParaRPr>
          </a:p>
        </p:txBody>
      </p:sp>
      <p:sp>
        <p:nvSpPr>
          <p:cNvPr id="17" name="Rectangle 16"/>
          <p:cNvSpPr/>
          <p:nvPr/>
        </p:nvSpPr>
        <p:spPr>
          <a:xfrm>
            <a:off x="588011" y="2790773"/>
            <a:ext cx="2993044" cy="1200329"/>
          </a:xfrm>
          <a:prstGeom prst="rect">
            <a:avLst/>
          </a:prstGeom>
        </p:spPr>
        <p:txBody>
          <a:bodyPr wrap="square">
            <a:spAutoFit/>
          </a:bodyPr>
          <a:lstStyle/>
          <a:p>
            <a:r>
              <a:rPr lang="en-IE" dirty="0">
                <a:solidFill>
                  <a:schemeClr val="accent3">
                    <a:lumMod val="50000"/>
                  </a:schemeClr>
                </a:solidFill>
                <a:latin typeface="Calibri" panose="020F0502020204030204" pitchFamily="34" charset="0"/>
              </a:rPr>
              <a:t>Hylle lokal kultur i arbeidet med klimatiltak (f.eks. ved å innlemme tradisjonell kunnskap og praksis). </a:t>
            </a:r>
            <a:endParaRPr lang="en-US" dirty="0">
              <a:solidFill>
                <a:schemeClr val="accent3">
                  <a:lumMod val="50000"/>
                </a:schemeClr>
              </a:solidFill>
            </a:endParaRPr>
          </a:p>
        </p:txBody>
      </p:sp>
    </p:spTree>
    <p:extLst>
      <p:ext uri="{BB962C8B-B14F-4D97-AF65-F5344CB8AC3E}">
        <p14:creationId xmlns:p14="http://schemas.microsoft.com/office/powerpoint/2010/main" val="18200731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solidFill>
          <a:srgbClr val="BEFAF3"/>
        </a:solidFill>
        <a:effectLst/>
      </p:bgPr>
    </p:bg>
    <p:spTree>
      <p:nvGrpSpPr>
        <p:cNvPr id="1" name=""/>
        <p:cNvGrpSpPr/>
        <p:nvPr/>
      </p:nvGrpSpPr>
      <p:grpSpPr>
        <a:xfrm>
          <a:off x="0" y="0"/>
          <a:ext cx="0" cy="0"/>
          <a:chOff x="0" y="0"/>
          <a:chExt cx="0" cy="0"/>
        </a:xfrm>
      </p:grpSpPr>
      <p:pic>
        <p:nvPicPr>
          <p:cNvPr id="16" name="Picture Placeholder 15"/>
          <p:cNvPicPr>
            <a:picLocks noGrp="1" noChangeAspect="1"/>
          </p:cNvPicPr>
          <p:nvPr>
            <p:ph type="pic" sz="quarter" idx="22"/>
          </p:nvPr>
        </p:nvPicPr>
        <p:blipFill>
          <a:blip r:embed="rId2" cstate="screen">
            <a:extLst>
              <a:ext uri="{28A0092B-C50C-407E-A947-70E740481C1C}">
                <a14:useLocalDpi xmlns:a14="http://schemas.microsoft.com/office/drawing/2010/main"/>
              </a:ext>
            </a:extLst>
          </a:blip>
          <a:srcRect/>
          <a:stretch>
            <a:fillRect/>
          </a:stretch>
        </p:blipFill>
        <p:spPr>
          <a:xfrm>
            <a:off x="0" y="969829"/>
            <a:ext cx="8097183" cy="6169221"/>
          </a:xfrm>
        </p:spPr>
      </p:pic>
      <p:sp>
        <p:nvSpPr>
          <p:cNvPr id="9" name="Text Placeholder 3">
            <a:extLst>
              <a:ext uri="{FF2B5EF4-FFF2-40B4-BE49-F238E27FC236}">
                <a16:creationId xmlns:a16="http://schemas.microsoft.com/office/drawing/2014/main" id="{12DBC783-9546-1A2F-6401-88E001ED1967}"/>
              </a:ext>
            </a:extLst>
          </p:cNvPr>
          <p:cNvSpPr txBox="1">
            <a:spLocks/>
          </p:cNvSpPr>
          <p:nvPr/>
        </p:nvSpPr>
        <p:spPr>
          <a:xfrm>
            <a:off x="10471016" y="566855"/>
            <a:ext cx="2066906" cy="582221"/>
          </a:xfrm>
          <a:prstGeom prst="rect">
            <a:avLst/>
          </a:prstGeom>
        </p:spPr>
        <p:txBody>
          <a:bodyPr lIns="91440" tIns="45720" rIns="91440" bIns="45720" anchor="t"/>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9000" dirty="0">
                <a:solidFill>
                  <a:schemeClr val="accent4">
                    <a:lumMod val="20000"/>
                    <a:lumOff val="80000"/>
                  </a:schemeClr>
                </a:solidFill>
              </a:rPr>
              <a:t>08</a:t>
            </a:r>
          </a:p>
        </p:txBody>
      </p:sp>
      <p:sp>
        <p:nvSpPr>
          <p:cNvPr id="11" name="Rectangle 10">
            <a:extLst>
              <a:ext uri="{FF2B5EF4-FFF2-40B4-BE49-F238E27FC236}">
                <a16:creationId xmlns:a16="http://schemas.microsoft.com/office/drawing/2014/main" id="{D0C2920B-7A9F-5847-6276-29BC0C92F699}"/>
              </a:ext>
            </a:extLst>
          </p:cNvPr>
          <p:cNvSpPr/>
          <p:nvPr/>
        </p:nvSpPr>
        <p:spPr>
          <a:xfrm>
            <a:off x="5382600" y="2058963"/>
            <a:ext cx="6420004" cy="65999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29" dirty="0">
              <a:latin typeface="Montserrat" panose="00000500000000000000" pitchFamily="50" charset="0"/>
            </a:endParaRPr>
          </a:p>
        </p:txBody>
      </p:sp>
      <p:sp>
        <p:nvSpPr>
          <p:cNvPr id="13" name="TextBox 12">
            <a:extLst>
              <a:ext uri="{FF2B5EF4-FFF2-40B4-BE49-F238E27FC236}">
                <a16:creationId xmlns:a16="http://schemas.microsoft.com/office/drawing/2014/main" id="{B0A6B350-A80D-59CC-BFAB-65F3640F21C9}"/>
              </a:ext>
            </a:extLst>
          </p:cNvPr>
          <p:cNvSpPr txBox="1"/>
          <p:nvPr/>
        </p:nvSpPr>
        <p:spPr>
          <a:xfrm>
            <a:off x="5386676" y="2108443"/>
            <a:ext cx="6493217" cy="584775"/>
          </a:xfrm>
          <a:prstGeom prst="rect">
            <a:avLst/>
          </a:prstGeom>
          <a:noFill/>
        </p:spPr>
        <p:txBody>
          <a:bodyPr wrap="square" lIns="91440" tIns="45720" rIns="91440" bIns="45720" rtlCol="0" anchor="t">
            <a:spAutoFit/>
          </a:bodyPr>
          <a:lstStyle/>
          <a:p>
            <a:r>
              <a:rPr lang="en-US" sz="3200" spc="324" dirty="0">
                <a:solidFill>
                  <a:schemeClr val="accent1"/>
                </a:solidFill>
                <a:latin typeface="Calibri"/>
                <a:ea typeface="Calibri"/>
                <a:cs typeface="Calibri"/>
              </a:rPr>
              <a:t>Planet Pulse, Community Pulse</a:t>
            </a:r>
          </a:p>
        </p:txBody>
      </p:sp>
    </p:spTree>
    <p:extLst>
      <p:ext uri="{BB962C8B-B14F-4D97-AF65-F5344CB8AC3E}">
        <p14:creationId xmlns:p14="http://schemas.microsoft.com/office/powerpoint/2010/main" val="316709918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solidFill>
          <a:schemeClr val="accent3">
            <a:lumMod val="20000"/>
            <a:lumOff val="80000"/>
          </a:schemeClr>
        </a:solidFill>
        <a:effectLst/>
      </p:bgPr>
    </p:bg>
    <p:spTree>
      <p:nvGrpSpPr>
        <p:cNvPr id="1" name=""/>
        <p:cNvGrpSpPr/>
        <p:nvPr/>
      </p:nvGrpSpPr>
      <p:grpSpPr>
        <a:xfrm>
          <a:off x="0" y="0"/>
          <a:ext cx="0" cy="0"/>
          <a:chOff x="0" y="0"/>
          <a:chExt cx="0" cy="0"/>
        </a:xfrm>
      </p:grpSpPr>
      <p:sp>
        <p:nvSpPr>
          <p:cNvPr id="6" name="Text Placeholder 5"/>
          <p:cNvSpPr>
            <a:spLocks noGrp="1"/>
          </p:cNvSpPr>
          <p:nvPr>
            <p:ph type="body" sz="quarter" idx="16"/>
          </p:nvPr>
        </p:nvSpPr>
        <p:spPr>
          <a:xfrm>
            <a:off x="906447" y="121523"/>
            <a:ext cx="10614687" cy="803654"/>
          </a:xfrm>
        </p:spPr>
        <p:txBody>
          <a:bodyPr lIns="91440" tIns="45720" rIns="91440" bIns="45720" anchor="t">
            <a:noAutofit/>
          </a:bodyPr>
          <a:lstStyle/>
          <a:p>
            <a:pPr algn="ctr"/>
            <a:r>
              <a:rPr lang="en-IE" sz="3200" dirty="0">
                <a:solidFill>
                  <a:srgbClr val="1F8E47"/>
                </a:solidFill>
                <a:latin typeface="+mj-lt"/>
              </a:rPr>
              <a:t>Sentrale begreper om: </a:t>
            </a:r>
            <a:endParaRPr lang="en-US" sz="3200">
              <a:solidFill>
                <a:srgbClr val="1F8E47"/>
              </a:solidFill>
              <a:latin typeface="+mj-lt"/>
              <a:ea typeface="Calibri Light" panose="020F0302020204030204"/>
              <a:cs typeface="Calibri Light" panose="020F0302020204030204"/>
            </a:endParaRPr>
          </a:p>
          <a:p>
            <a:pPr algn="ctr"/>
            <a:r>
              <a:rPr lang="en-IE" sz="4000" dirty="0">
                <a:solidFill>
                  <a:srgbClr val="1F8E47"/>
                </a:solidFill>
                <a:latin typeface="+mj-lt"/>
              </a:rPr>
              <a:t>«Planet Pulse, Community Pulse» </a:t>
            </a:r>
            <a:endParaRPr lang="en-US" sz="4000">
              <a:solidFill>
                <a:srgbClr val="1F8E47"/>
              </a:solidFill>
              <a:latin typeface="+mj-lt"/>
              <a:ea typeface="Calibri Light"/>
              <a:cs typeface="Calibri Light"/>
            </a:endParaRPr>
          </a:p>
          <a:p>
            <a:endParaRPr lang="en-US" dirty="0"/>
          </a:p>
        </p:txBody>
      </p:sp>
      <p:pic>
        <p:nvPicPr>
          <p:cNvPr id="8" name="Picture 7"/>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3593608" y="1488646"/>
            <a:ext cx="5004781" cy="5004781"/>
          </a:xfrm>
          <a:prstGeom prst="rect">
            <a:avLst/>
          </a:prstGeom>
        </p:spPr>
      </p:pic>
      <p:sp>
        <p:nvSpPr>
          <p:cNvPr id="10" name="Oval 9"/>
          <p:cNvSpPr/>
          <p:nvPr/>
        </p:nvSpPr>
        <p:spPr>
          <a:xfrm>
            <a:off x="448887" y="1596044"/>
            <a:ext cx="2552008" cy="1911927"/>
          </a:xfrm>
          <a:prstGeom prst="ellipse">
            <a:avLst/>
          </a:prstGeom>
          <a:no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573577" y="2013398"/>
            <a:ext cx="2604655" cy="1077218"/>
          </a:xfrm>
          <a:prstGeom prst="rect">
            <a:avLst/>
          </a:prstGeom>
        </p:spPr>
        <p:txBody>
          <a:bodyPr wrap="square">
            <a:spAutoFit/>
          </a:bodyPr>
          <a:lstStyle/>
          <a:p>
            <a:r>
              <a:rPr lang="en-IE" sz="1600" dirty="0">
                <a:solidFill>
                  <a:schemeClr val="accent3">
                    <a:lumMod val="50000"/>
                  </a:schemeClr>
                </a:solidFill>
                <a:latin typeface="Calibri" panose="020F0502020204030204" pitchFamily="34" charset="0"/>
              </a:rPr>
              <a:t>Sammenhengen mellom planetens velvære og velværet til dens samfunn. </a:t>
            </a:r>
            <a:endParaRPr lang="en-US" sz="1600" dirty="0">
              <a:solidFill>
                <a:schemeClr val="accent3">
                  <a:lumMod val="50000"/>
                </a:schemeClr>
              </a:solidFill>
            </a:endParaRPr>
          </a:p>
        </p:txBody>
      </p:sp>
      <p:sp>
        <p:nvSpPr>
          <p:cNvPr id="12" name="Oval 11"/>
          <p:cNvSpPr/>
          <p:nvPr/>
        </p:nvSpPr>
        <p:spPr>
          <a:xfrm>
            <a:off x="9013765" y="2621280"/>
            <a:ext cx="2552008" cy="1911927"/>
          </a:xfrm>
          <a:prstGeom prst="ellipse">
            <a:avLst/>
          </a:prstGeom>
          <a:noFill/>
          <a:ln cmpd="thickThi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9321337" y="2979896"/>
            <a:ext cx="2244436" cy="1323439"/>
          </a:xfrm>
          <a:prstGeom prst="rect">
            <a:avLst/>
          </a:prstGeom>
        </p:spPr>
        <p:txBody>
          <a:bodyPr wrap="square">
            <a:spAutoFit/>
          </a:bodyPr>
          <a:lstStyle/>
          <a:p>
            <a:r>
              <a:rPr lang="en-IE" sz="1600" dirty="0">
                <a:solidFill>
                  <a:schemeClr val="accent3">
                    <a:lumMod val="50000"/>
                  </a:schemeClr>
                </a:solidFill>
              </a:rPr>
              <a:t>Konseptet om at helsen til samfunnene våre har direkte innvirkning på jordens helse. </a:t>
            </a:r>
            <a:endParaRPr lang="en-US" sz="1600" dirty="0">
              <a:solidFill>
                <a:schemeClr val="accent3">
                  <a:lumMod val="50000"/>
                </a:schemeClr>
              </a:solidFill>
            </a:endParaRPr>
          </a:p>
        </p:txBody>
      </p:sp>
      <p:sp>
        <p:nvSpPr>
          <p:cNvPr id="14" name="Oval 13"/>
          <p:cNvSpPr/>
          <p:nvPr/>
        </p:nvSpPr>
        <p:spPr>
          <a:xfrm>
            <a:off x="448887" y="4026131"/>
            <a:ext cx="2552008" cy="1911927"/>
          </a:xfrm>
          <a:prstGeom prst="ellipse">
            <a:avLst/>
          </a:prstGeom>
          <a:no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639820" y="4320374"/>
            <a:ext cx="2668648" cy="1323439"/>
          </a:xfrm>
          <a:prstGeom prst="rect">
            <a:avLst/>
          </a:prstGeom>
        </p:spPr>
        <p:txBody>
          <a:bodyPr wrap="square">
            <a:spAutoFit/>
          </a:bodyPr>
          <a:lstStyle/>
          <a:p>
            <a:r>
              <a:rPr lang="en-IE" sz="1600" dirty="0">
                <a:solidFill>
                  <a:schemeClr val="accent3">
                    <a:lumMod val="50000"/>
                  </a:schemeClr>
                </a:solidFill>
              </a:rPr>
              <a:t>Å understreke at global endring begynner på lokalt nivå, med lokalsamfunn som tilpasser sine handlinger til planetens helse. </a:t>
            </a:r>
            <a:endParaRPr lang="en-US" sz="1600" dirty="0">
              <a:solidFill>
                <a:schemeClr val="accent3">
                  <a:lumMod val="50000"/>
                </a:schemeClr>
              </a:solidFill>
            </a:endParaRPr>
          </a:p>
        </p:txBody>
      </p:sp>
    </p:spTree>
    <p:extLst>
      <p:ext uri="{BB962C8B-B14F-4D97-AF65-F5344CB8AC3E}">
        <p14:creationId xmlns:p14="http://schemas.microsoft.com/office/powerpoint/2010/main" val="114683863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16"/>
          </p:nvPr>
        </p:nvSpPr>
        <p:spPr>
          <a:xfrm>
            <a:off x="282887" y="347746"/>
            <a:ext cx="6468233" cy="1025633"/>
          </a:xfrm>
        </p:spPr>
        <p:txBody>
          <a:bodyPr lIns="91440" tIns="45720" rIns="91440" bIns="45720" anchor="t">
            <a:noAutofit/>
          </a:bodyPr>
          <a:lstStyle/>
          <a:p>
            <a:r>
              <a:rPr lang="en-IE" sz="3200" dirty="0">
                <a:solidFill>
                  <a:srgbClr val="1F8E47"/>
                </a:solidFill>
              </a:rPr>
              <a:t>Praktiske ideer til: </a:t>
            </a:r>
            <a:endParaRPr lang="en-US" sz="3200" dirty="0">
              <a:solidFill>
                <a:srgbClr val="1F8E47"/>
              </a:solidFill>
              <a:ea typeface="Calibri"/>
              <a:cs typeface="Calibri"/>
            </a:endParaRPr>
          </a:p>
          <a:p>
            <a:r>
              <a:rPr lang="en-IE" dirty="0">
                <a:solidFill>
                  <a:srgbClr val="1F8E47"/>
                </a:solidFill>
              </a:rPr>
              <a:t>«Planet Pulse, Community Pulse» </a:t>
            </a:r>
            <a:endParaRPr lang="en-US">
              <a:solidFill>
                <a:srgbClr val="1F8E47"/>
              </a:solidFill>
              <a:ea typeface="Calibri"/>
              <a:cs typeface="Calibri"/>
            </a:endParaRPr>
          </a:p>
          <a:p>
            <a:endParaRPr lang="en-US" dirty="0"/>
          </a:p>
        </p:txBody>
      </p:sp>
      <p:pic>
        <p:nvPicPr>
          <p:cNvPr id="9" name="Picture Placeholder 8"/>
          <p:cNvPicPr>
            <a:picLocks noGrp="1" noChangeAspect="1"/>
          </p:cNvPicPr>
          <p:nvPr>
            <p:ph type="pic" sz="quarter" idx="12"/>
          </p:nvPr>
        </p:nvPicPr>
        <p:blipFill>
          <a:blip r:embed="rId2" cstate="email">
            <a:extLst>
              <a:ext uri="{28A0092B-C50C-407E-A947-70E740481C1C}">
                <a14:useLocalDpi xmlns:a14="http://schemas.microsoft.com/office/drawing/2010/main"/>
              </a:ext>
            </a:extLst>
          </a:blip>
          <a:srcRect/>
          <a:stretch>
            <a:fillRect/>
          </a:stretch>
        </p:blipFill>
        <p:spPr>
          <a:prstGeom prst="rect">
            <a:avLst/>
          </a:prstGeom>
        </p:spPr>
      </p:pic>
      <p:graphicFrame>
        <p:nvGraphicFramePr>
          <p:cNvPr id="8" name="Diagram 7"/>
          <p:cNvGraphicFramePr/>
          <p:nvPr>
            <p:extLst>
              <p:ext uri="{D42A27DB-BD31-4B8C-83A1-F6EECF244321}">
                <p14:modId xmlns:p14="http://schemas.microsoft.com/office/powerpoint/2010/main" val="1073939930"/>
              </p:ext>
            </p:extLst>
          </p:nvPr>
        </p:nvGraphicFramePr>
        <p:xfrm>
          <a:off x="482198" y="1787237"/>
          <a:ext cx="5744429" cy="414327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1" name="TextBox 20">
            <a:extLst>
              <a:ext uri="{FF2B5EF4-FFF2-40B4-BE49-F238E27FC236}">
                <a16:creationId xmlns:a16="http://schemas.microsoft.com/office/drawing/2014/main" id="{1467AD60-A52B-7EF4-AB52-F57545102A79}"/>
              </a:ext>
            </a:extLst>
          </p:cNvPr>
          <p:cNvSpPr txBox="1"/>
          <p:nvPr/>
        </p:nvSpPr>
        <p:spPr>
          <a:xfrm>
            <a:off x="7164779" y="5383480"/>
            <a:ext cx="3889167" cy="129586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nSpc>
                <a:spcPct val="150000"/>
              </a:lnSpc>
            </a:pPr>
            <a:r>
              <a:rPr lang="en-GB" i="1" dirty="0">
                <a:solidFill>
                  <a:schemeClr val="accent4">
                    <a:lumMod val="20000"/>
                    <a:lumOff val="80000"/>
                  </a:schemeClr>
                </a:solidFill>
                <a:ea typeface="Calibri"/>
                <a:cs typeface="Calibri"/>
              </a:rPr>
              <a:t>#Verdensmiljødagen #RyddOpp</a:t>
            </a:r>
            <a:endParaRPr lang="en-US" dirty="0"/>
          </a:p>
          <a:p>
            <a:pPr>
              <a:lnSpc>
                <a:spcPct val="150000"/>
              </a:lnSpc>
            </a:pPr>
            <a:r>
              <a:rPr lang="en-GB" dirty="0">
                <a:solidFill>
                  <a:schemeClr val="accent4">
                    <a:lumMod val="20000"/>
                    <a:lumOff val="80000"/>
                  </a:schemeClr>
                </a:solidFill>
                <a:ea typeface="Calibri"/>
                <a:cs typeface="Calibri"/>
              </a:rPr>
              <a:t>La oss gjøre dette sammen, som et fellesskap!</a:t>
            </a:r>
          </a:p>
          <a:p>
            <a:pPr>
              <a:lnSpc>
                <a:spcPct val="150000"/>
              </a:lnSpc>
            </a:pPr>
            <a:r>
              <a:rPr lang="en-GB" i="1" dirty="0">
                <a:solidFill>
                  <a:schemeClr val="accent4">
                    <a:lumMod val="20000"/>
                    <a:lumOff val="80000"/>
                  </a:schemeClr>
                </a:solidFill>
                <a:ea typeface="Calibri"/>
                <a:cs typeface="Calibri"/>
              </a:rPr>
              <a:t>#PlanetPulse #CommunityPulse</a:t>
            </a:r>
          </a:p>
        </p:txBody>
      </p:sp>
      <p:sp>
        <p:nvSpPr>
          <p:cNvPr id="22" name="TextBox 21">
            <a:extLst>
              <a:ext uri="{FF2B5EF4-FFF2-40B4-BE49-F238E27FC236}">
                <a16:creationId xmlns:a16="http://schemas.microsoft.com/office/drawing/2014/main" id="{08F47BCA-A393-B945-8805-0DEB1E049D78}"/>
              </a:ext>
            </a:extLst>
          </p:cNvPr>
          <p:cNvSpPr txBox="1"/>
          <p:nvPr/>
        </p:nvSpPr>
        <p:spPr>
          <a:xfrm>
            <a:off x="7164779" y="5225142"/>
            <a:ext cx="2780803" cy="27699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1200" i="1" dirty="0">
                <a:solidFill>
                  <a:srgbClr val="BEFAF3"/>
                </a:solidFill>
                <a:ea typeface="Calibri"/>
                <a:cs typeface="Calibri"/>
              </a:rPr>
              <a:t>Nettopp lagt ut av @PlanetUser100</a:t>
            </a:r>
          </a:p>
        </p:txBody>
      </p:sp>
    </p:spTree>
    <p:extLst>
      <p:ext uri="{BB962C8B-B14F-4D97-AF65-F5344CB8AC3E}">
        <p14:creationId xmlns:p14="http://schemas.microsoft.com/office/powerpoint/2010/main" val="23323135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accent4">
            <a:lumMod val="60000"/>
            <a:lumOff val="40000"/>
          </a:schemeClr>
        </a:solidFill>
        <a:effectLst/>
      </p:bgPr>
    </p:bg>
    <p:spTree>
      <p:nvGrpSpPr>
        <p:cNvPr id="1" name="">
          <a:extLst>
            <a:ext uri="{FF2B5EF4-FFF2-40B4-BE49-F238E27FC236}">
              <a16:creationId xmlns:a16="http://schemas.microsoft.com/office/drawing/2014/main" id="{232304C1-E433-E9F7-609B-17F2F47EB9F4}"/>
            </a:ext>
          </a:extLst>
        </p:cNvPr>
        <p:cNvGrpSpPr/>
        <p:nvPr/>
      </p:nvGrpSpPr>
      <p:grpSpPr>
        <a:xfrm>
          <a:off x="0" y="0"/>
          <a:ext cx="0" cy="0"/>
          <a:chOff x="0" y="0"/>
          <a:chExt cx="0" cy="0"/>
        </a:xfrm>
      </p:grpSpPr>
      <p:sp>
        <p:nvSpPr>
          <p:cNvPr id="11" name="Text Placeholder 10">
            <a:extLst>
              <a:ext uri="{FF2B5EF4-FFF2-40B4-BE49-F238E27FC236}">
                <a16:creationId xmlns:a16="http://schemas.microsoft.com/office/drawing/2014/main" id="{1031DB6A-8573-54BF-89E6-B9F6B536CF3D}"/>
              </a:ext>
            </a:extLst>
          </p:cNvPr>
          <p:cNvSpPr>
            <a:spLocks noGrp="1"/>
          </p:cNvSpPr>
          <p:nvPr>
            <p:ph type="body" sz="quarter" idx="42"/>
          </p:nvPr>
        </p:nvSpPr>
        <p:spPr/>
        <p:txBody>
          <a:bodyPr/>
          <a:lstStyle/>
          <a:p>
            <a:r>
              <a:rPr lang="en-US" sz="3600" dirty="0">
                <a:solidFill>
                  <a:srgbClr val="1F8E47"/>
                </a:solidFill>
              </a:rPr>
              <a:t>INNHOLD</a:t>
            </a:r>
          </a:p>
          <a:p>
            <a:endParaRPr lang="en-US" dirty="0"/>
          </a:p>
        </p:txBody>
      </p:sp>
      <p:sp>
        <p:nvSpPr>
          <p:cNvPr id="8" name="Text Placeholder 7">
            <a:extLst>
              <a:ext uri="{FF2B5EF4-FFF2-40B4-BE49-F238E27FC236}">
                <a16:creationId xmlns:a16="http://schemas.microsoft.com/office/drawing/2014/main" id="{3F06451B-D354-018B-F291-81B055DC61A3}"/>
              </a:ext>
            </a:extLst>
          </p:cNvPr>
          <p:cNvSpPr>
            <a:spLocks noGrp="1"/>
          </p:cNvSpPr>
          <p:nvPr>
            <p:ph type="body" sz="quarter" idx="18"/>
          </p:nvPr>
        </p:nvSpPr>
        <p:spPr>
          <a:xfrm>
            <a:off x="705192" y="1719271"/>
            <a:ext cx="2663795" cy="1411136"/>
          </a:xfrm>
        </p:spPr>
        <p:txBody>
          <a:bodyPr lIns="91440" tIns="45720" rIns="91440" bIns="45720" anchor="t">
            <a:noAutofit/>
          </a:bodyPr>
          <a:lstStyle/>
          <a:p>
            <a:r>
              <a:rPr lang="en-IE" sz="1800" dirty="0">
                <a:latin typeface="Calibri"/>
                <a:ea typeface="Calibri"/>
                <a:cs typeface="Calibri"/>
              </a:rPr>
              <a:t>Lokalsamfunn og </a:t>
            </a:r>
            <a:br>
              <a:rPr lang="en-IE" sz="1800" dirty="0">
                <a:latin typeface="Calibri"/>
                <a:ea typeface="Calibri"/>
                <a:cs typeface="Calibri"/>
              </a:rPr>
            </a:br>
            <a:r>
              <a:rPr lang="en-IE" sz="1800" dirty="0">
                <a:latin typeface="Calibri"/>
                <a:ea typeface="Calibri"/>
                <a:cs typeface="Calibri"/>
              </a:rPr>
              <a:t>organisasjoner </a:t>
            </a:r>
            <a:br>
              <a:rPr lang="en-IE" sz="1800" dirty="0">
                <a:latin typeface="Calibri"/>
                <a:ea typeface="Calibri"/>
                <a:cs typeface="Calibri"/>
              </a:rPr>
            </a:br>
            <a:r>
              <a:rPr lang="en-IE" sz="1800" dirty="0">
                <a:latin typeface="Calibri"/>
                <a:ea typeface="Calibri"/>
                <a:cs typeface="Calibri"/>
              </a:rPr>
              <a:t>Vellykket </a:t>
            </a:r>
            <a:br>
              <a:rPr lang="en-IE" sz="1800" dirty="0">
                <a:latin typeface="Calibri"/>
                <a:ea typeface="Calibri"/>
                <a:cs typeface="Calibri"/>
              </a:rPr>
            </a:br>
            <a:r>
              <a:rPr lang="en-IE" sz="1800" dirty="0">
                <a:latin typeface="Calibri"/>
                <a:ea typeface="Calibri"/>
                <a:cs typeface="Calibri"/>
              </a:rPr>
              <a:t>Gjennomføring </a:t>
            </a:r>
            <a:br>
              <a:rPr lang="en-IE" sz="1800" dirty="0">
                <a:latin typeface="Calibri"/>
                <a:ea typeface="Calibri"/>
                <a:cs typeface="Calibri"/>
              </a:rPr>
            </a:br>
            <a:r>
              <a:rPr lang="en-IE" sz="1800" dirty="0">
                <a:latin typeface="Calibri"/>
                <a:ea typeface="Calibri"/>
                <a:cs typeface="Calibri"/>
              </a:rPr>
              <a:t>bærekraftige tiltak</a:t>
            </a:r>
            <a:r>
              <a:rPr lang="en-IE" sz="1800" dirty="0">
                <a:latin typeface="Calibri"/>
                <a:ea typeface="Open Sans"/>
                <a:cs typeface="Calibri"/>
              </a:rPr>
              <a:t> </a:t>
            </a:r>
            <a:endParaRPr lang="en-US" sz="1800">
              <a:latin typeface="Calibri"/>
              <a:ea typeface="Open Sans"/>
              <a:cs typeface="Calibri"/>
            </a:endParaRPr>
          </a:p>
          <a:p>
            <a:endParaRPr lang="en-US" dirty="0"/>
          </a:p>
        </p:txBody>
      </p:sp>
      <p:sp>
        <p:nvSpPr>
          <p:cNvPr id="9" name="Text Placeholder 8">
            <a:extLst>
              <a:ext uri="{FF2B5EF4-FFF2-40B4-BE49-F238E27FC236}">
                <a16:creationId xmlns:a16="http://schemas.microsoft.com/office/drawing/2014/main" id="{EC790514-306D-6172-29DF-69348DE1CA0A}"/>
              </a:ext>
            </a:extLst>
          </p:cNvPr>
          <p:cNvSpPr>
            <a:spLocks noGrp="1"/>
          </p:cNvSpPr>
          <p:nvPr>
            <p:ph type="body" sz="quarter" idx="19"/>
          </p:nvPr>
        </p:nvSpPr>
        <p:spPr/>
        <p:txBody>
          <a:bodyPr lIns="91440" tIns="45720" rIns="91440" bIns="45720" anchor="t">
            <a:noAutofit/>
          </a:bodyPr>
          <a:lstStyle/>
          <a:p>
            <a:r>
              <a:rPr lang="en-US" dirty="0">
                <a:latin typeface="Calibri"/>
                <a:ea typeface="Open Sans"/>
                <a:cs typeface="Calibri"/>
              </a:rPr>
              <a:t>09</a:t>
            </a:r>
            <a:endParaRPr lang="en-US" dirty="0"/>
          </a:p>
        </p:txBody>
      </p:sp>
      <p:sp>
        <p:nvSpPr>
          <p:cNvPr id="10" name="Text Placeholder 9">
            <a:extLst>
              <a:ext uri="{FF2B5EF4-FFF2-40B4-BE49-F238E27FC236}">
                <a16:creationId xmlns:a16="http://schemas.microsoft.com/office/drawing/2014/main" id="{62920A02-52EE-BA94-490E-CEC93BEB0838}"/>
              </a:ext>
            </a:extLst>
          </p:cNvPr>
          <p:cNvSpPr>
            <a:spLocks noGrp="1"/>
          </p:cNvSpPr>
          <p:nvPr>
            <p:ph type="body" sz="quarter" idx="20"/>
          </p:nvPr>
        </p:nvSpPr>
        <p:spPr/>
        <p:txBody>
          <a:bodyPr lIns="91440" tIns="45720" rIns="91440" bIns="45720" anchor="t">
            <a:noAutofit/>
          </a:bodyPr>
          <a:lstStyle/>
          <a:p>
            <a:r>
              <a:rPr lang="en-US" dirty="0">
                <a:latin typeface="Calibri"/>
                <a:ea typeface="Open Sans"/>
                <a:cs typeface="Calibri"/>
              </a:rPr>
              <a:t>Side 40</a:t>
            </a:r>
          </a:p>
          <a:p>
            <a:endParaRPr lang="en-US" dirty="0"/>
          </a:p>
        </p:txBody>
      </p:sp>
      <p:sp>
        <p:nvSpPr>
          <p:cNvPr id="12" name="Text Placeholder 11">
            <a:extLst>
              <a:ext uri="{FF2B5EF4-FFF2-40B4-BE49-F238E27FC236}">
                <a16:creationId xmlns:a16="http://schemas.microsoft.com/office/drawing/2014/main" id="{CC20FCAB-132E-8960-2038-D3B13F0A3951}"/>
              </a:ext>
            </a:extLst>
          </p:cNvPr>
          <p:cNvSpPr>
            <a:spLocks noGrp="1"/>
          </p:cNvSpPr>
          <p:nvPr>
            <p:ph type="body" sz="quarter" idx="43"/>
          </p:nvPr>
        </p:nvSpPr>
        <p:spPr>
          <a:xfrm>
            <a:off x="3243963" y="4930158"/>
            <a:ext cx="2087306" cy="1906435"/>
          </a:xfrm>
        </p:spPr>
        <p:txBody>
          <a:bodyPr lIns="91440" tIns="45720" rIns="91440" bIns="45720" anchor="t">
            <a:noAutofit/>
          </a:bodyPr>
          <a:lstStyle/>
          <a:p>
            <a:r>
              <a:rPr lang="en-US" sz="1800" dirty="0">
                <a:latin typeface="Calibri"/>
                <a:ea typeface="Calibri"/>
                <a:cs typeface="Calibri"/>
              </a:rPr>
              <a:t>Tiltak iverksatt av lokalsamfunn i EU for å redusere sitt økologiske fotavtrykk gjennom bærekraftige praksiser</a:t>
            </a:r>
            <a:endParaRPr lang="en-US" sz="1800" dirty="0">
              <a:latin typeface="Calibri"/>
              <a:cs typeface="Calibri"/>
            </a:endParaRPr>
          </a:p>
        </p:txBody>
      </p:sp>
      <p:sp>
        <p:nvSpPr>
          <p:cNvPr id="13" name="Text Placeholder 12">
            <a:extLst>
              <a:ext uri="{FF2B5EF4-FFF2-40B4-BE49-F238E27FC236}">
                <a16:creationId xmlns:a16="http://schemas.microsoft.com/office/drawing/2014/main" id="{714F9BCA-519E-4BEF-CC29-D0DEAAF0933C}"/>
              </a:ext>
            </a:extLst>
          </p:cNvPr>
          <p:cNvSpPr>
            <a:spLocks noGrp="1"/>
          </p:cNvSpPr>
          <p:nvPr>
            <p:ph type="body" sz="quarter" idx="44"/>
          </p:nvPr>
        </p:nvSpPr>
        <p:spPr/>
        <p:txBody>
          <a:bodyPr lIns="91440" tIns="45720" rIns="91440" bIns="45720" anchor="t">
            <a:noAutofit/>
          </a:bodyPr>
          <a:lstStyle/>
          <a:p>
            <a:r>
              <a:rPr lang="en-US" dirty="0">
                <a:latin typeface="Calibri"/>
                <a:ea typeface="Open Sans"/>
                <a:cs typeface="Calibri"/>
              </a:rPr>
              <a:t>10</a:t>
            </a:r>
            <a:endParaRPr lang="en-US" dirty="0"/>
          </a:p>
        </p:txBody>
      </p:sp>
      <p:sp>
        <p:nvSpPr>
          <p:cNvPr id="14" name="Text Placeholder 13">
            <a:extLst>
              <a:ext uri="{FF2B5EF4-FFF2-40B4-BE49-F238E27FC236}">
                <a16:creationId xmlns:a16="http://schemas.microsoft.com/office/drawing/2014/main" id="{81600067-C213-101B-72C4-295991B3702F}"/>
              </a:ext>
            </a:extLst>
          </p:cNvPr>
          <p:cNvSpPr>
            <a:spLocks noGrp="1"/>
          </p:cNvSpPr>
          <p:nvPr>
            <p:ph type="body" sz="quarter" idx="45"/>
          </p:nvPr>
        </p:nvSpPr>
        <p:spPr/>
        <p:txBody>
          <a:bodyPr lIns="91440" tIns="45720" rIns="91440" bIns="45720" anchor="t">
            <a:noAutofit/>
          </a:bodyPr>
          <a:lstStyle/>
          <a:p>
            <a:r>
              <a:rPr lang="en-US" dirty="0">
                <a:latin typeface="Calibri"/>
                <a:ea typeface="Open Sans"/>
                <a:cs typeface="Calibri"/>
              </a:rPr>
              <a:t>Side 42</a:t>
            </a:r>
          </a:p>
          <a:p>
            <a:endParaRPr lang="en-US" dirty="0"/>
          </a:p>
        </p:txBody>
      </p:sp>
      <p:sp>
        <p:nvSpPr>
          <p:cNvPr id="15" name="Text Placeholder 14">
            <a:extLst>
              <a:ext uri="{FF2B5EF4-FFF2-40B4-BE49-F238E27FC236}">
                <a16:creationId xmlns:a16="http://schemas.microsoft.com/office/drawing/2014/main" id="{B13C4991-F5CE-7DF8-AED8-76E3019FFF09}"/>
              </a:ext>
            </a:extLst>
          </p:cNvPr>
          <p:cNvSpPr>
            <a:spLocks noGrp="1"/>
          </p:cNvSpPr>
          <p:nvPr>
            <p:ph type="body" sz="quarter" idx="46"/>
          </p:nvPr>
        </p:nvSpPr>
        <p:spPr>
          <a:xfrm>
            <a:off x="5564721" y="1718376"/>
            <a:ext cx="2202108" cy="1374850"/>
          </a:xfrm>
        </p:spPr>
        <p:txBody>
          <a:bodyPr lIns="91440" tIns="45720" rIns="91440" bIns="45720" anchor="t">
            <a:noAutofit/>
          </a:bodyPr>
          <a:lstStyle/>
          <a:p>
            <a:r>
              <a:rPr lang="en-IE" sz="1800" dirty="0">
                <a:latin typeface="Calibri"/>
                <a:ea typeface="Calibri"/>
                <a:cs typeface="Calibri"/>
              </a:rPr>
              <a:t>Lokale bærekraftsfestivaler i Irland som underviser i og viser frem bærekraftige levemåter</a:t>
            </a:r>
            <a:endParaRPr lang="en-US" sz="1800" dirty="0">
              <a:latin typeface="Calibri"/>
              <a:cs typeface="Calibri"/>
            </a:endParaRPr>
          </a:p>
          <a:p>
            <a:pPr marL="285750" indent="-285750">
              <a:buFont typeface="Arial"/>
              <a:buChar char="•"/>
            </a:pPr>
            <a:endParaRPr lang="en-US" dirty="0"/>
          </a:p>
          <a:p>
            <a:endParaRPr lang="en-IE" sz="2400" dirty="0"/>
          </a:p>
        </p:txBody>
      </p:sp>
      <p:sp>
        <p:nvSpPr>
          <p:cNvPr id="16" name="Text Placeholder 15">
            <a:extLst>
              <a:ext uri="{FF2B5EF4-FFF2-40B4-BE49-F238E27FC236}">
                <a16:creationId xmlns:a16="http://schemas.microsoft.com/office/drawing/2014/main" id="{C3580223-DE12-CDED-4940-190BC5347AE5}"/>
              </a:ext>
            </a:extLst>
          </p:cNvPr>
          <p:cNvSpPr>
            <a:spLocks noGrp="1"/>
          </p:cNvSpPr>
          <p:nvPr>
            <p:ph type="body" sz="quarter" idx="47"/>
          </p:nvPr>
        </p:nvSpPr>
        <p:spPr/>
        <p:txBody>
          <a:bodyPr lIns="91440" tIns="45720" rIns="91440" bIns="45720" anchor="t">
            <a:noAutofit/>
          </a:bodyPr>
          <a:lstStyle/>
          <a:p>
            <a:r>
              <a:rPr lang="en-US" dirty="0">
                <a:latin typeface="Calibri"/>
                <a:ea typeface="Open Sans"/>
                <a:cs typeface="Calibri"/>
              </a:rPr>
              <a:t>11</a:t>
            </a:r>
            <a:endParaRPr lang="en-US" dirty="0"/>
          </a:p>
        </p:txBody>
      </p:sp>
      <p:sp>
        <p:nvSpPr>
          <p:cNvPr id="17" name="Text Placeholder 16">
            <a:extLst>
              <a:ext uri="{FF2B5EF4-FFF2-40B4-BE49-F238E27FC236}">
                <a16:creationId xmlns:a16="http://schemas.microsoft.com/office/drawing/2014/main" id="{28006BDF-90A3-940A-726F-F68E1E452810}"/>
              </a:ext>
            </a:extLst>
          </p:cNvPr>
          <p:cNvSpPr>
            <a:spLocks noGrp="1"/>
          </p:cNvSpPr>
          <p:nvPr>
            <p:ph type="body" sz="quarter" idx="48"/>
          </p:nvPr>
        </p:nvSpPr>
        <p:spPr/>
        <p:txBody>
          <a:bodyPr lIns="91440" tIns="45720" rIns="91440" bIns="45720" anchor="t">
            <a:noAutofit/>
          </a:bodyPr>
          <a:lstStyle/>
          <a:p>
            <a:r>
              <a:rPr lang="en-US" dirty="0">
                <a:latin typeface="Calibri"/>
                <a:ea typeface="Open Sans"/>
                <a:cs typeface="Calibri"/>
              </a:rPr>
              <a:t>Side 44</a:t>
            </a:r>
          </a:p>
          <a:p>
            <a:endParaRPr lang="en-US" dirty="0"/>
          </a:p>
        </p:txBody>
      </p:sp>
      <p:sp>
        <p:nvSpPr>
          <p:cNvPr id="18" name="Text Placeholder 17">
            <a:extLst>
              <a:ext uri="{FF2B5EF4-FFF2-40B4-BE49-F238E27FC236}">
                <a16:creationId xmlns:a16="http://schemas.microsoft.com/office/drawing/2014/main" id="{FAE8C144-2FBF-9E9A-20C0-DE8A13984552}"/>
              </a:ext>
            </a:extLst>
          </p:cNvPr>
          <p:cNvSpPr>
            <a:spLocks noGrp="1"/>
          </p:cNvSpPr>
          <p:nvPr>
            <p:ph type="body" sz="quarter" idx="49"/>
          </p:nvPr>
        </p:nvSpPr>
        <p:spPr/>
        <p:txBody>
          <a:bodyPr lIns="91440" tIns="45720" rIns="91440" bIns="45720" anchor="t">
            <a:noAutofit/>
          </a:bodyPr>
          <a:lstStyle/>
          <a:p>
            <a:r>
              <a:rPr lang="en-US" dirty="0">
                <a:latin typeface="Calibri"/>
                <a:ea typeface="Calibri"/>
                <a:cs typeface="Calibri"/>
              </a:rPr>
              <a:t>Grønne infrastrukturprosjekter i Den europeiske union.</a:t>
            </a:r>
            <a:endParaRPr lang="en-US" dirty="0">
              <a:latin typeface="Calibri"/>
              <a:cs typeface="Calibri"/>
            </a:endParaRPr>
          </a:p>
          <a:p>
            <a:endParaRPr lang="en-US" dirty="0"/>
          </a:p>
          <a:p>
            <a:r>
              <a:rPr lang="en-US" dirty="0"/>
              <a:t> </a:t>
            </a:r>
          </a:p>
          <a:p>
            <a:endParaRPr lang="en-US" dirty="0"/>
          </a:p>
        </p:txBody>
      </p:sp>
      <p:sp>
        <p:nvSpPr>
          <p:cNvPr id="19" name="Text Placeholder 18">
            <a:extLst>
              <a:ext uri="{FF2B5EF4-FFF2-40B4-BE49-F238E27FC236}">
                <a16:creationId xmlns:a16="http://schemas.microsoft.com/office/drawing/2014/main" id="{F985C850-6C89-5C4F-B498-323969B9F7E9}"/>
              </a:ext>
            </a:extLst>
          </p:cNvPr>
          <p:cNvSpPr>
            <a:spLocks noGrp="1"/>
          </p:cNvSpPr>
          <p:nvPr>
            <p:ph type="body" sz="quarter" idx="50"/>
          </p:nvPr>
        </p:nvSpPr>
        <p:spPr/>
        <p:txBody>
          <a:bodyPr lIns="91440" tIns="45720" rIns="91440" bIns="45720" anchor="t">
            <a:noAutofit/>
          </a:bodyPr>
          <a:lstStyle/>
          <a:p>
            <a:r>
              <a:rPr lang="en-US" dirty="0">
                <a:latin typeface="Calibri"/>
                <a:ea typeface="Open Sans"/>
                <a:cs typeface="Calibri"/>
              </a:rPr>
              <a:t>12</a:t>
            </a:r>
            <a:endParaRPr lang="en-US" dirty="0"/>
          </a:p>
        </p:txBody>
      </p:sp>
      <p:sp>
        <p:nvSpPr>
          <p:cNvPr id="20" name="Text Placeholder 19">
            <a:extLst>
              <a:ext uri="{FF2B5EF4-FFF2-40B4-BE49-F238E27FC236}">
                <a16:creationId xmlns:a16="http://schemas.microsoft.com/office/drawing/2014/main" id="{3DC7C819-22CD-C351-518E-148D52BBB73E}"/>
              </a:ext>
            </a:extLst>
          </p:cNvPr>
          <p:cNvSpPr>
            <a:spLocks noGrp="1"/>
          </p:cNvSpPr>
          <p:nvPr>
            <p:ph type="body" sz="quarter" idx="51"/>
          </p:nvPr>
        </p:nvSpPr>
        <p:spPr/>
        <p:txBody>
          <a:bodyPr lIns="91440" tIns="45720" rIns="91440" bIns="45720" anchor="t">
            <a:noAutofit/>
          </a:bodyPr>
          <a:lstStyle/>
          <a:p>
            <a:r>
              <a:rPr lang="en-US" dirty="0">
                <a:latin typeface="Calibri"/>
                <a:ea typeface="Open Sans"/>
                <a:cs typeface="Calibri"/>
              </a:rPr>
              <a:t>Side 46</a:t>
            </a:r>
          </a:p>
          <a:p>
            <a:endParaRPr lang="en-US" dirty="0"/>
          </a:p>
        </p:txBody>
      </p:sp>
      <p:pic>
        <p:nvPicPr>
          <p:cNvPr id="6" name="Picture Placeholder 5" descr="Współpraca z organizacjami partnerskimi lokalnymi w ramach POPŻ | Banki ...">
            <a:extLst>
              <a:ext uri="{FF2B5EF4-FFF2-40B4-BE49-F238E27FC236}">
                <a16:creationId xmlns:a16="http://schemas.microsoft.com/office/drawing/2014/main" id="{A40701A3-986A-5398-7DD2-B47D7A8407D8}"/>
              </a:ext>
            </a:extLst>
          </p:cNvPr>
          <p:cNvPicPr>
            <a:picLocks noGrp="1" noChangeAspect="1"/>
          </p:cNvPicPr>
          <p:nvPr>
            <p:ph type="pic" sz="quarter" idx="10"/>
          </p:nvPr>
        </p:nvPicPr>
        <p:blipFill>
          <a:blip r:embed="rId2" cstate="email">
            <a:extLst>
              <a:ext uri="{28A0092B-C50C-407E-A947-70E740481C1C}">
                <a14:useLocalDpi xmlns:a14="http://schemas.microsoft.com/office/drawing/2010/main"/>
              </a:ext>
            </a:extLst>
          </a:blip>
          <a:srcRect/>
          <a:stretch/>
        </p:blipFill>
        <p:spPr/>
      </p:pic>
      <p:pic>
        <p:nvPicPr>
          <p:cNvPr id="3" name="Picture Placeholder 2"/>
          <p:cNvPicPr>
            <a:picLocks noGrp="1" noChangeAspect="1"/>
          </p:cNvPicPr>
          <p:nvPr>
            <p:ph type="pic" sz="quarter" idx="52"/>
          </p:nvPr>
        </p:nvPicPr>
        <p:blipFill>
          <a:blip r:embed="rId3" cstate="email">
            <a:extLst>
              <a:ext uri="{28A0092B-C50C-407E-A947-70E740481C1C}">
                <a14:useLocalDpi xmlns:a14="http://schemas.microsoft.com/office/drawing/2010/main"/>
              </a:ext>
            </a:extLst>
          </a:blip>
          <a:srcRect/>
          <a:stretch>
            <a:fillRect/>
          </a:stretch>
        </p:blipFill>
        <p:spPr>
          <a:prstGeom prst="rect">
            <a:avLst/>
          </a:prstGeom>
        </p:spPr>
      </p:pic>
      <p:pic>
        <p:nvPicPr>
          <p:cNvPr id="7" name="Picture Placeholder 6"/>
          <p:cNvPicPr>
            <a:picLocks noGrp="1" noChangeAspect="1"/>
          </p:cNvPicPr>
          <p:nvPr>
            <p:ph type="pic" sz="quarter" idx="12"/>
          </p:nvPr>
        </p:nvPicPr>
        <p:blipFill>
          <a:blip r:embed="rId4" cstate="email">
            <a:extLst>
              <a:ext uri="{28A0092B-C50C-407E-A947-70E740481C1C}">
                <a14:useLocalDpi xmlns:a14="http://schemas.microsoft.com/office/drawing/2010/main"/>
              </a:ext>
            </a:extLst>
          </a:blip>
          <a:srcRect/>
          <a:stretch>
            <a:fillRect/>
          </a:stretch>
        </p:blipFill>
        <p:spPr>
          <a:prstGeom prst="rect">
            <a:avLst/>
          </a:prstGeom>
        </p:spPr>
      </p:pic>
      <p:pic>
        <p:nvPicPr>
          <p:cNvPr id="22" name="Picture Placeholder 21"/>
          <p:cNvPicPr>
            <a:picLocks noGrp="1" noChangeAspect="1"/>
          </p:cNvPicPr>
          <p:nvPr>
            <p:ph type="pic" sz="quarter" idx="53"/>
          </p:nvPr>
        </p:nvPicPr>
        <p:blipFill>
          <a:blip r:embed="rId5" cstate="email">
            <a:extLst>
              <a:ext uri="{28A0092B-C50C-407E-A947-70E740481C1C}">
                <a14:useLocalDpi xmlns:a14="http://schemas.microsoft.com/office/drawing/2010/main"/>
              </a:ext>
            </a:extLst>
          </a:blip>
          <a:srcRect/>
          <a:stretch>
            <a:fillRect/>
          </a:stretch>
        </p:blipFill>
        <p:spPr>
          <a:xfrm>
            <a:off x="8034688" y="756924"/>
            <a:ext cx="2204215" cy="3310242"/>
          </a:xfrm>
          <a:prstGeom prst="rect">
            <a:avLst/>
          </a:prstGeom>
        </p:spPr>
      </p:pic>
    </p:spTree>
    <p:extLst>
      <p:ext uri="{BB962C8B-B14F-4D97-AF65-F5344CB8AC3E}">
        <p14:creationId xmlns:p14="http://schemas.microsoft.com/office/powerpoint/2010/main" val="111805753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98F96B41-72E0-E1FD-7C08-45492302D77A}"/>
              </a:ext>
            </a:extLst>
          </p:cNvPr>
          <p:cNvSpPr>
            <a:spLocks noGrp="1"/>
          </p:cNvSpPr>
          <p:nvPr>
            <p:ph type="body" sz="quarter" idx="17"/>
          </p:nvPr>
        </p:nvSpPr>
        <p:spPr>
          <a:xfrm>
            <a:off x="495744" y="1126108"/>
            <a:ext cx="4008190" cy="582221"/>
          </a:xfrm>
        </p:spPr>
        <p:txBody>
          <a:bodyPr lIns="91440" tIns="45720" rIns="91440" bIns="45720" anchor="t">
            <a:noAutofit/>
          </a:bodyPr>
          <a:lstStyle/>
          <a:p>
            <a:r>
              <a:rPr lang="en-US" dirty="0">
                <a:ea typeface="Calibri"/>
                <a:cs typeface="Calibri"/>
              </a:rPr>
              <a:t>09</a:t>
            </a:r>
          </a:p>
          <a:p>
            <a:endParaRPr lang="en-US" sz="2400">
              <a:solidFill>
                <a:srgbClr val="000000"/>
              </a:solidFill>
              <a:ea typeface="Calibri"/>
              <a:cs typeface="Calibri"/>
            </a:endParaRPr>
          </a:p>
        </p:txBody>
      </p:sp>
      <p:pic>
        <p:nvPicPr>
          <p:cNvPr id="6" name="Picture Placeholder 5" descr="5 Ways to Support Your Local Community">
            <a:extLst>
              <a:ext uri="{FF2B5EF4-FFF2-40B4-BE49-F238E27FC236}">
                <a16:creationId xmlns:a16="http://schemas.microsoft.com/office/drawing/2014/main" id="{A2EB66BB-EA53-4A83-260D-015D684D4DD9}"/>
              </a:ext>
            </a:extLst>
          </p:cNvPr>
          <p:cNvPicPr>
            <a:picLocks noGrp="1" noChangeAspect="1"/>
          </p:cNvPicPr>
          <p:nvPr>
            <p:ph type="pic" sz="quarter" idx="19"/>
          </p:nvPr>
        </p:nvPicPr>
        <p:blipFill>
          <a:blip r:embed="rId2" cstate="email">
            <a:extLst>
              <a:ext uri="{28A0092B-C50C-407E-A947-70E740481C1C}">
                <a14:useLocalDpi xmlns:a14="http://schemas.microsoft.com/office/drawing/2010/main"/>
              </a:ext>
            </a:extLst>
          </a:blip>
          <a:srcRect/>
          <a:stretch/>
        </p:blipFill>
        <p:spPr>
          <a:xfrm>
            <a:off x="4396968" y="478869"/>
            <a:ext cx="7795032" cy="6057904"/>
          </a:xfrm>
        </p:spPr>
      </p:pic>
      <p:pic>
        <p:nvPicPr>
          <p:cNvPr id="8" name="Picture 7">
            <a:extLst>
              <a:ext uri="{FF2B5EF4-FFF2-40B4-BE49-F238E27FC236}">
                <a16:creationId xmlns:a16="http://schemas.microsoft.com/office/drawing/2014/main" id="{337C0BDA-DD89-3F4D-D5B6-BBE72910FE4B}"/>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rot="360000">
            <a:off x="-1824990" y="2869459"/>
            <a:ext cx="7230483" cy="7230483"/>
          </a:xfrm>
          <a:prstGeom prst="rect">
            <a:avLst/>
          </a:prstGeom>
        </p:spPr>
      </p:pic>
      <p:sp>
        <p:nvSpPr>
          <p:cNvPr id="4" name="Rectangle 3">
            <a:extLst>
              <a:ext uri="{FF2B5EF4-FFF2-40B4-BE49-F238E27FC236}">
                <a16:creationId xmlns:a16="http://schemas.microsoft.com/office/drawing/2014/main" id="{C1294466-3AAE-011A-EB9D-7C30AA853699}"/>
              </a:ext>
            </a:extLst>
          </p:cNvPr>
          <p:cNvSpPr/>
          <p:nvPr/>
        </p:nvSpPr>
        <p:spPr>
          <a:xfrm>
            <a:off x="652260" y="2514184"/>
            <a:ext cx="7775771" cy="113500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29" dirty="0">
              <a:latin typeface="Montserrat" panose="00000500000000000000" pitchFamily="50" charset="0"/>
            </a:endParaRPr>
          </a:p>
        </p:txBody>
      </p:sp>
      <p:sp>
        <p:nvSpPr>
          <p:cNvPr id="7" name="TextBox 6">
            <a:extLst>
              <a:ext uri="{FF2B5EF4-FFF2-40B4-BE49-F238E27FC236}">
                <a16:creationId xmlns:a16="http://schemas.microsoft.com/office/drawing/2014/main" id="{112BB04E-0A49-E2EC-0211-2E67750EA86E}"/>
              </a:ext>
            </a:extLst>
          </p:cNvPr>
          <p:cNvSpPr txBox="1"/>
          <p:nvPr/>
        </p:nvSpPr>
        <p:spPr>
          <a:xfrm>
            <a:off x="656338" y="2514184"/>
            <a:ext cx="8017217" cy="1172629"/>
          </a:xfrm>
          <a:prstGeom prst="rect">
            <a:avLst/>
          </a:prstGeom>
          <a:noFill/>
        </p:spPr>
        <p:txBody>
          <a:bodyPr wrap="square" lIns="91440" tIns="45720" rIns="91440" bIns="45720" rtlCol="0" anchor="t">
            <a:spAutoFit/>
          </a:bodyPr>
          <a:lstStyle/>
          <a:p>
            <a:pPr>
              <a:lnSpc>
                <a:spcPct val="90000"/>
              </a:lnSpc>
              <a:spcBef>
                <a:spcPts val="1000"/>
              </a:spcBef>
            </a:pPr>
            <a:r>
              <a:rPr lang="en-IE" sz="2600" spc="324" dirty="0">
                <a:latin typeface="Calibri"/>
                <a:ea typeface="Calibri"/>
                <a:cs typeface="Calibri"/>
              </a:rPr>
              <a:t>Eksempler på lokalsamfunn og organisasjoner som har gjennomført bærekraftige tiltak med suksess </a:t>
            </a:r>
            <a:endParaRPr lang="en-US" sz="2600" spc="324" dirty="0">
              <a:latin typeface="Calibri"/>
              <a:ea typeface="Calibri"/>
              <a:cs typeface="Calibri"/>
            </a:endParaRPr>
          </a:p>
        </p:txBody>
      </p:sp>
    </p:spTree>
    <p:extLst>
      <p:ext uri="{BB962C8B-B14F-4D97-AF65-F5344CB8AC3E}">
        <p14:creationId xmlns:p14="http://schemas.microsoft.com/office/powerpoint/2010/main" val="251687797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bg>
      <p:bgPr>
        <a:solidFill>
          <a:schemeClr val="accent4">
            <a:lumMod val="75000"/>
          </a:schemeClr>
        </a:solidFill>
        <a:effectLst/>
      </p:bgPr>
    </p:bg>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BFCD9DD4-12F1-30ED-175A-9C264A787534}"/>
              </a:ext>
            </a:extLst>
          </p:cNvPr>
          <p:cNvSpPr>
            <a:spLocks noGrp="1"/>
          </p:cNvSpPr>
          <p:nvPr>
            <p:ph type="body" sz="quarter" idx="16"/>
          </p:nvPr>
        </p:nvSpPr>
        <p:spPr>
          <a:xfrm>
            <a:off x="699420" y="227213"/>
            <a:ext cx="10614687" cy="803654"/>
          </a:xfrm>
        </p:spPr>
        <p:txBody>
          <a:bodyPr lIns="91440" tIns="45720" rIns="91440" bIns="45720" anchor="t">
            <a:noAutofit/>
          </a:bodyPr>
          <a:lstStyle/>
          <a:p>
            <a:pPr algn="ctr"/>
            <a:r>
              <a:rPr lang="en-IE" sz="2800" i="1" dirty="0">
                <a:solidFill>
                  <a:schemeClr val="accent5">
                    <a:lumMod val="20000"/>
                    <a:lumOff val="80000"/>
                  </a:schemeClr>
                </a:solidFill>
                <a:latin typeface="Calibri Light"/>
                <a:ea typeface="Calibri"/>
                <a:cs typeface="Calibri"/>
              </a:rPr>
              <a:t>Eksempler på lokalsamfunn og organisasjoner som har gjennomført bærekraftige tiltak med suksess </a:t>
            </a:r>
            <a:endParaRPr lang="en-US" sz="4000" i="1">
              <a:solidFill>
                <a:schemeClr val="accent5">
                  <a:lumMod val="20000"/>
                  <a:lumOff val="80000"/>
                </a:schemeClr>
              </a:solidFill>
              <a:latin typeface="Calibri Light"/>
              <a:ea typeface="Calibri Light"/>
              <a:cs typeface="Calibri Light"/>
            </a:endParaRPr>
          </a:p>
          <a:p>
            <a:endParaRPr lang="en-US" dirty="0">
              <a:ea typeface="Calibri"/>
              <a:cs typeface="Calibri"/>
            </a:endParaRPr>
          </a:p>
        </p:txBody>
      </p:sp>
      <p:pic>
        <p:nvPicPr>
          <p:cNvPr id="3" name="Picture 2" descr="17º Ribeira Sacra, el festival imprescindible en Galicia">
            <a:extLst>
              <a:ext uri="{FF2B5EF4-FFF2-40B4-BE49-F238E27FC236}">
                <a16:creationId xmlns:a16="http://schemas.microsoft.com/office/drawing/2014/main" id="{E8B1EB3E-E87A-836C-BB23-AD77444E2DBE}"/>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431074" y="1786632"/>
            <a:ext cx="5373585" cy="3582514"/>
          </a:xfrm>
          <a:prstGeom prst="rect">
            <a:avLst/>
          </a:prstGeom>
          <a:ln>
            <a:solidFill>
              <a:srgbClr val="F2D5D5"/>
            </a:solidFill>
          </a:ln>
        </p:spPr>
      </p:pic>
      <p:sp>
        <p:nvSpPr>
          <p:cNvPr id="5" name="Oval 4">
            <a:extLst>
              <a:ext uri="{FF2B5EF4-FFF2-40B4-BE49-F238E27FC236}">
                <a16:creationId xmlns:a16="http://schemas.microsoft.com/office/drawing/2014/main" id="{B50D766F-8A8D-6264-44F9-F090CC61218F}"/>
              </a:ext>
            </a:extLst>
          </p:cNvPr>
          <p:cNvSpPr/>
          <p:nvPr/>
        </p:nvSpPr>
        <p:spPr>
          <a:xfrm>
            <a:off x="699421" y="5475306"/>
            <a:ext cx="4587474" cy="1299566"/>
          </a:xfrm>
          <a:prstGeom prst="ellipse">
            <a:avLst/>
          </a:prstGeom>
          <a:noFill/>
          <a:ln>
            <a:solidFill>
              <a:srgbClr val="1F8E47"/>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312F5EE0-72B4-4715-3F87-E04046729E44}"/>
              </a:ext>
            </a:extLst>
          </p:cNvPr>
          <p:cNvSpPr txBox="1"/>
          <p:nvPr/>
        </p:nvSpPr>
        <p:spPr>
          <a:xfrm>
            <a:off x="932608" y="1320140"/>
            <a:ext cx="4621480"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b="1" i="1" dirty="0">
                <a:solidFill>
                  <a:schemeClr val="tx1">
                    <a:lumMod val="50000"/>
                  </a:schemeClr>
                </a:solidFill>
                <a:latin typeface="Calibri Light"/>
                <a:ea typeface="+mn-lt"/>
                <a:cs typeface="+mn-lt"/>
              </a:rPr>
              <a:t>17. Ribeira Sacra-festivalen (Galicia, Spania)</a:t>
            </a:r>
            <a:endParaRPr lang="en-US" b="1" i="1" dirty="0">
              <a:solidFill>
                <a:schemeClr val="tx1">
                  <a:lumMod val="50000"/>
                </a:schemeClr>
              </a:solidFill>
              <a:latin typeface="Calibri Light"/>
              <a:ea typeface="Calibri Light"/>
              <a:cs typeface="Calibri Light"/>
            </a:endParaRPr>
          </a:p>
        </p:txBody>
      </p:sp>
      <p:sp>
        <p:nvSpPr>
          <p:cNvPr id="4" name="Rectangle 3"/>
          <p:cNvSpPr/>
          <p:nvPr/>
        </p:nvSpPr>
        <p:spPr>
          <a:xfrm>
            <a:off x="1039089" y="5651807"/>
            <a:ext cx="3913712" cy="954107"/>
          </a:xfrm>
          <a:prstGeom prst="rect">
            <a:avLst/>
          </a:prstGeom>
        </p:spPr>
        <p:txBody>
          <a:bodyPr wrap="square" lIns="91440" tIns="45720" rIns="91440" bIns="45720" anchor="t">
            <a:spAutoFit/>
          </a:bodyPr>
          <a:lstStyle/>
          <a:p>
            <a:pPr algn="ctr"/>
            <a:r>
              <a:rPr lang="en-IE" sz="1400" dirty="0">
                <a:solidFill>
                  <a:schemeClr val="tx1">
                    <a:lumMod val="50000"/>
                  </a:schemeClr>
                </a:solidFill>
              </a:rPr>
              <a:t>Festivalen implementerer tiltak som bruk av biologisk nedbrytbare materialer, promotering av lokale og sesongbaserte produkter, samt tilbud om busstransport for å redusere deltakernes karbonavtrykk.</a:t>
            </a:r>
            <a:endParaRPr lang="en-US" sz="1400" dirty="0">
              <a:solidFill>
                <a:schemeClr val="tx1">
                  <a:lumMod val="50000"/>
                </a:schemeClr>
              </a:solidFill>
              <a:ea typeface="Calibri" panose="020F0502020204030204"/>
              <a:cs typeface="Calibri" panose="020F0502020204030204"/>
            </a:endParaRPr>
          </a:p>
        </p:txBody>
      </p:sp>
      <p:pic>
        <p:nvPicPr>
          <p:cNvPr id="7" name="Picture 6"/>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068292" y="1786632"/>
            <a:ext cx="5377895" cy="3587014"/>
          </a:xfrm>
          <a:prstGeom prst="rect">
            <a:avLst/>
          </a:prstGeom>
        </p:spPr>
      </p:pic>
      <p:sp>
        <p:nvSpPr>
          <p:cNvPr id="8" name="Rectangle 7"/>
          <p:cNvSpPr/>
          <p:nvPr/>
        </p:nvSpPr>
        <p:spPr>
          <a:xfrm>
            <a:off x="6679555" y="1325806"/>
            <a:ext cx="4155368" cy="369332"/>
          </a:xfrm>
          <a:prstGeom prst="rect">
            <a:avLst/>
          </a:prstGeom>
        </p:spPr>
        <p:txBody>
          <a:bodyPr wrap="none" lIns="91440" tIns="45720" rIns="91440" bIns="45720" anchor="t">
            <a:spAutoFit/>
          </a:bodyPr>
          <a:lstStyle/>
          <a:p>
            <a:r>
              <a:rPr lang="en-US" b="1" i="1" dirty="0">
                <a:solidFill>
                  <a:schemeClr val="tx1">
                    <a:lumMod val="50000"/>
                  </a:schemeClr>
                </a:solidFill>
                <a:latin typeface="+mj-lt"/>
              </a:rPr>
              <a:t>Bærekraftige festivaler i </a:t>
            </a:r>
            <a:r>
              <a:rPr lang="en-US" b="1" i="1" err="1">
                <a:solidFill>
                  <a:schemeClr val="tx1">
                    <a:lumMod val="50000"/>
                  </a:schemeClr>
                </a:solidFill>
                <a:latin typeface="+mj-lt"/>
              </a:rPr>
              <a:t>Mazamitla</a:t>
            </a:r>
            <a:r>
              <a:rPr lang="en-US" b="1" i="1">
                <a:solidFill>
                  <a:schemeClr val="tx1">
                    <a:lumMod val="50000"/>
                  </a:schemeClr>
                </a:solidFill>
                <a:latin typeface="+mj-lt"/>
              </a:rPr>
              <a:t>, Mexico</a:t>
            </a:r>
            <a:r>
              <a:rPr lang="en-US" b="1" i="1" dirty="0">
                <a:solidFill>
                  <a:schemeClr val="tx1">
                    <a:lumMod val="50000"/>
                  </a:schemeClr>
                </a:solidFill>
                <a:latin typeface="+mj-lt"/>
              </a:rPr>
              <a:t> </a:t>
            </a:r>
          </a:p>
        </p:txBody>
      </p:sp>
      <p:sp>
        <p:nvSpPr>
          <p:cNvPr id="11" name="Oval 10">
            <a:extLst>
              <a:ext uri="{FF2B5EF4-FFF2-40B4-BE49-F238E27FC236}">
                <a16:creationId xmlns:a16="http://schemas.microsoft.com/office/drawing/2014/main" id="{B50D766F-8A8D-6264-44F9-F090CC61218F}"/>
              </a:ext>
            </a:extLst>
          </p:cNvPr>
          <p:cNvSpPr/>
          <p:nvPr/>
        </p:nvSpPr>
        <p:spPr>
          <a:xfrm>
            <a:off x="6320839" y="5366179"/>
            <a:ext cx="5075867" cy="1408693"/>
          </a:xfrm>
          <a:prstGeom prst="ellipse">
            <a:avLst/>
          </a:prstGeom>
          <a:noFill/>
          <a:ln>
            <a:solidFill>
              <a:srgbClr val="1F8E47"/>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6808255" y="5531964"/>
            <a:ext cx="4106049" cy="1292662"/>
          </a:xfrm>
          <a:prstGeom prst="rect">
            <a:avLst/>
          </a:prstGeom>
        </p:spPr>
        <p:txBody>
          <a:bodyPr wrap="square" lIns="91440" tIns="45720" rIns="91440" bIns="45720" anchor="t">
            <a:spAutoFit/>
          </a:bodyPr>
          <a:lstStyle/>
          <a:p>
            <a:pPr algn="ctr"/>
            <a:r>
              <a:rPr lang="en-IE" sz="1300" dirty="0">
                <a:solidFill>
                  <a:schemeClr val="tx1">
                    <a:lumMod val="50000"/>
                  </a:schemeClr>
                </a:solidFill>
              </a:rPr>
              <a:t>Under Craft Beer Festival gjorde resirkuleringssystemer det mulig å gjenbruke eller resirkulere opptil 70 % av avfallet som ble generert. I tillegg fremmer Gastronomy Fair bruken av økologiske ingredienser hentet fra felleshager, noe som støtter den lokale økonomien og reduserer karbonavtrykket.</a:t>
            </a:r>
            <a:endParaRPr lang="en-US" sz="1300">
              <a:solidFill>
                <a:schemeClr val="tx1">
                  <a:lumMod val="50000"/>
                </a:schemeClr>
              </a:solidFill>
              <a:ea typeface="Calibri" panose="020F0502020204030204"/>
              <a:cs typeface="Calibri" panose="020F0502020204030204"/>
            </a:endParaRPr>
          </a:p>
        </p:txBody>
      </p:sp>
    </p:spTree>
    <p:extLst>
      <p:ext uri="{BB962C8B-B14F-4D97-AF65-F5344CB8AC3E}">
        <p14:creationId xmlns:p14="http://schemas.microsoft.com/office/powerpoint/2010/main" val="442691103"/>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 Placeholder 9"/>
          <p:cNvSpPr>
            <a:spLocks noGrp="1"/>
          </p:cNvSpPr>
          <p:nvPr>
            <p:ph type="body" sz="quarter" idx="19"/>
          </p:nvPr>
        </p:nvSpPr>
        <p:spPr>
          <a:xfrm>
            <a:off x="10286934" y="486776"/>
            <a:ext cx="1543666" cy="385564"/>
          </a:xfrm>
        </p:spPr>
        <p:txBody>
          <a:bodyPr lIns="91440" tIns="45720" rIns="91440" bIns="45720" anchor="t">
            <a:noAutofit/>
          </a:bodyPr>
          <a:lstStyle/>
          <a:p>
            <a:r>
              <a:rPr lang="en-US" sz="9000" b="0" dirty="0">
                <a:latin typeface="Calibri"/>
                <a:ea typeface="Open Sans"/>
                <a:cs typeface="Calibri"/>
              </a:rPr>
              <a:t>10</a:t>
            </a:r>
          </a:p>
        </p:txBody>
      </p:sp>
      <p:pic>
        <p:nvPicPr>
          <p:cNvPr id="17" name="Picture 16"/>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rot="8166579">
            <a:off x="5655916" y="2161104"/>
            <a:ext cx="7168066" cy="7168066"/>
          </a:xfrm>
          <a:prstGeom prst="rect">
            <a:avLst/>
          </a:prstGeom>
        </p:spPr>
      </p:pic>
      <p:pic>
        <p:nvPicPr>
          <p:cNvPr id="19" name="Picture Placeholder 18"/>
          <p:cNvPicPr>
            <a:picLocks noGrp="1" noChangeAspect="1"/>
          </p:cNvPicPr>
          <p:nvPr>
            <p:ph type="pic" sz="quarter" idx="22"/>
          </p:nvPr>
        </p:nvPicPr>
        <p:blipFill>
          <a:blip r:embed="rId3" cstate="email">
            <a:extLst>
              <a:ext uri="{28A0092B-C50C-407E-A947-70E740481C1C}">
                <a14:useLocalDpi xmlns:a14="http://schemas.microsoft.com/office/drawing/2010/main"/>
              </a:ext>
            </a:extLst>
          </a:blip>
          <a:srcRect/>
          <a:stretch>
            <a:fillRect/>
          </a:stretch>
        </p:blipFill>
        <p:spPr>
          <a:xfrm>
            <a:off x="-42762" y="372532"/>
            <a:ext cx="8097183" cy="5139267"/>
          </a:xfrm>
        </p:spPr>
      </p:pic>
      <p:sp>
        <p:nvSpPr>
          <p:cNvPr id="3" name="Rectangle 2">
            <a:extLst>
              <a:ext uri="{FF2B5EF4-FFF2-40B4-BE49-F238E27FC236}">
                <a16:creationId xmlns:a16="http://schemas.microsoft.com/office/drawing/2014/main" id="{A57CF867-7E7F-06EC-D368-B2F461A1D81D}"/>
              </a:ext>
            </a:extLst>
          </p:cNvPr>
          <p:cNvSpPr/>
          <p:nvPr/>
        </p:nvSpPr>
        <p:spPr>
          <a:xfrm>
            <a:off x="3987247" y="1930314"/>
            <a:ext cx="7775771" cy="129334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29" dirty="0">
              <a:latin typeface="Montserrat" panose="00000500000000000000" pitchFamily="50" charset="0"/>
            </a:endParaRPr>
          </a:p>
        </p:txBody>
      </p:sp>
      <p:sp>
        <p:nvSpPr>
          <p:cNvPr id="5" name="TextBox 4">
            <a:extLst>
              <a:ext uri="{FF2B5EF4-FFF2-40B4-BE49-F238E27FC236}">
                <a16:creationId xmlns:a16="http://schemas.microsoft.com/office/drawing/2014/main" id="{B98821F1-3D9F-3F65-71C5-8FB8857E2FC8}"/>
              </a:ext>
            </a:extLst>
          </p:cNvPr>
          <p:cNvSpPr txBox="1"/>
          <p:nvPr/>
        </p:nvSpPr>
        <p:spPr>
          <a:xfrm>
            <a:off x="3971533" y="1910522"/>
            <a:ext cx="7779711" cy="1384995"/>
          </a:xfrm>
          <a:prstGeom prst="rect">
            <a:avLst/>
          </a:prstGeom>
          <a:noFill/>
        </p:spPr>
        <p:txBody>
          <a:bodyPr wrap="square" lIns="91440" tIns="45720" rIns="91440" bIns="45720" rtlCol="0" anchor="t">
            <a:spAutoFit/>
          </a:bodyPr>
          <a:lstStyle/>
          <a:p>
            <a:pPr algn="r"/>
            <a:r>
              <a:rPr lang="en-US" sz="2800" spc="324" dirty="0">
                <a:latin typeface="Calibri"/>
                <a:ea typeface="Calibri"/>
                <a:cs typeface="Calibri"/>
              </a:rPr>
              <a:t>Tiltak iverksatt av EU-landene for å redusere sitt økologiske fotavtrykk gjennom bærekraftige praksiser</a:t>
            </a:r>
            <a:endParaRPr lang="en-IE" sz="2800" spc="324" dirty="0">
              <a:latin typeface="Calibri"/>
              <a:ea typeface="Calibri"/>
              <a:cs typeface="Calibri"/>
            </a:endParaRPr>
          </a:p>
        </p:txBody>
      </p:sp>
    </p:spTree>
    <p:extLst>
      <p:ext uri="{BB962C8B-B14F-4D97-AF65-F5344CB8AC3E}">
        <p14:creationId xmlns:p14="http://schemas.microsoft.com/office/powerpoint/2010/main" val="617886905"/>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bg>
      <p:bgPr>
        <a:solidFill>
          <a:schemeClr val="accent3">
            <a:lumMod val="40000"/>
            <a:lumOff val="60000"/>
          </a:schemeClr>
        </a:solidFill>
        <a:effectLst/>
      </p:bgPr>
    </p:bg>
    <p:spTree>
      <p:nvGrpSpPr>
        <p:cNvPr id="1" name=""/>
        <p:cNvGrpSpPr/>
        <p:nvPr/>
      </p:nvGrpSpPr>
      <p:grpSpPr>
        <a:xfrm>
          <a:off x="0" y="0"/>
          <a:ext cx="0" cy="0"/>
          <a:chOff x="0" y="0"/>
          <a:chExt cx="0" cy="0"/>
        </a:xfrm>
      </p:grpSpPr>
      <p:graphicFrame>
        <p:nvGraphicFramePr>
          <p:cNvPr id="8" name="Diagram 7"/>
          <p:cNvGraphicFramePr/>
          <p:nvPr>
            <p:extLst>
              <p:ext uri="{D42A27DB-BD31-4B8C-83A1-F6EECF244321}">
                <p14:modId xmlns:p14="http://schemas.microsoft.com/office/powerpoint/2010/main" val="2402446610"/>
              </p:ext>
            </p:extLst>
          </p:nvPr>
        </p:nvGraphicFramePr>
        <p:xfrm>
          <a:off x="166487" y="-397990"/>
          <a:ext cx="11945389" cy="579751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11" name="Picture 10"/>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10158152" y="5514749"/>
            <a:ext cx="1652847" cy="1239635"/>
          </a:xfrm>
          <a:prstGeom prst="ellipse">
            <a:avLst/>
          </a:prstGeom>
          <a:ln>
            <a:noFill/>
          </a:ln>
          <a:effectLst>
            <a:softEdge rad="112500"/>
          </a:effectLst>
        </p:spPr>
      </p:pic>
      <p:pic>
        <p:nvPicPr>
          <p:cNvPr id="12" name="Picture 11"/>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8402994" y="4796580"/>
            <a:ext cx="2144857" cy="1226858"/>
          </a:xfrm>
          <a:prstGeom prst="ellipse">
            <a:avLst/>
          </a:prstGeom>
          <a:ln>
            <a:noFill/>
          </a:ln>
          <a:effectLst>
            <a:softEdge rad="112500"/>
          </a:effectLst>
        </p:spPr>
      </p:pic>
      <p:pic>
        <p:nvPicPr>
          <p:cNvPr id="13" name="Picture 12"/>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5006112" y="4859863"/>
            <a:ext cx="2266140" cy="1274704"/>
          </a:xfrm>
          <a:prstGeom prst="ellipse">
            <a:avLst/>
          </a:prstGeom>
          <a:ln>
            <a:noFill/>
          </a:ln>
          <a:effectLst>
            <a:softEdge rad="112500"/>
          </a:effectLst>
        </p:spPr>
      </p:pic>
      <p:pic>
        <p:nvPicPr>
          <p:cNvPr id="14" name="Picture 13"/>
          <p:cNvPicPr>
            <a:picLocks noChangeAspect="1"/>
          </p:cNvPicPr>
          <p:nvPr/>
        </p:nvPicPr>
        <p:blipFill>
          <a:blip r:embed="rId10" cstate="email">
            <a:extLst>
              <a:ext uri="{28A0092B-C50C-407E-A947-70E740481C1C}">
                <a14:useLocalDpi xmlns:a14="http://schemas.microsoft.com/office/drawing/2010/main"/>
              </a:ext>
            </a:extLst>
          </a:blip>
          <a:stretch>
            <a:fillRect/>
          </a:stretch>
        </p:blipFill>
        <p:spPr>
          <a:xfrm>
            <a:off x="2490527" y="5399523"/>
            <a:ext cx="2145271" cy="1078800"/>
          </a:xfrm>
          <a:prstGeom prst="ellipse">
            <a:avLst/>
          </a:prstGeom>
          <a:ln>
            <a:noFill/>
          </a:ln>
          <a:effectLst>
            <a:softEdge rad="112500"/>
          </a:effectLst>
        </p:spPr>
      </p:pic>
      <p:pic>
        <p:nvPicPr>
          <p:cNvPr id="15" name="Picture 14"/>
          <p:cNvPicPr>
            <a:picLocks noChangeAspect="1"/>
          </p:cNvPicPr>
          <p:nvPr/>
        </p:nvPicPr>
        <p:blipFill>
          <a:blip r:embed="rId11" cstate="email">
            <a:extLst>
              <a:ext uri="{28A0092B-C50C-407E-A947-70E740481C1C}">
                <a14:useLocalDpi xmlns:a14="http://schemas.microsoft.com/office/drawing/2010/main"/>
              </a:ext>
            </a:extLst>
          </a:blip>
          <a:stretch>
            <a:fillRect/>
          </a:stretch>
        </p:blipFill>
        <p:spPr>
          <a:xfrm>
            <a:off x="242421" y="4869869"/>
            <a:ext cx="2474696" cy="1153569"/>
          </a:xfrm>
          <a:prstGeom prst="ellipse">
            <a:avLst/>
          </a:prstGeom>
          <a:ln>
            <a:noFill/>
          </a:ln>
          <a:effectLst>
            <a:softEdge rad="112500"/>
          </a:effectLst>
        </p:spPr>
      </p:pic>
    </p:spTree>
    <p:extLst>
      <p:ext uri="{BB962C8B-B14F-4D97-AF65-F5344CB8AC3E}">
        <p14:creationId xmlns:p14="http://schemas.microsoft.com/office/powerpoint/2010/main" val="1257130828"/>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7"/>
          </p:nvPr>
        </p:nvSpPr>
        <p:spPr>
          <a:xfrm>
            <a:off x="307572" y="1142964"/>
            <a:ext cx="3989644" cy="582221"/>
          </a:xfrm>
        </p:spPr>
        <p:txBody>
          <a:bodyPr lIns="91440" tIns="45720" rIns="91440" bIns="45720" anchor="t">
            <a:noAutofit/>
          </a:bodyPr>
          <a:lstStyle/>
          <a:p>
            <a:r>
              <a:rPr lang="es-ES_tradnl" dirty="0"/>
              <a:t>11</a:t>
            </a:r>
            <a:endParaRPr lang="en-IE" sz="2800" i="1" dirty="0">
              <a:latin typeface="Calibri (Body)"/>
              <a:ea typeface="Calibri"/>
              <a:cs typeface="Calibri"/>
            </a:endParaRPr>
          </a:p>
        </p:txBody>
      </p:sp>
      <p:pic>
        <p:nvPicPr>
          <p:cNvPr id="6" name="Picture Placeholder 5"/>
          <p:cNvPicPr>
            <a:picLocks noGrp="1" noChangeAspect="1"/>
          </p:cNvPicPr>
          <p:nvPr>
            <p:ph type="pic" sz="quarter" idx="19"/>
          </p:nvPr>
        </p:nvPicPr>
        <p:blipFill>
          <a:blip r:embed="rId2" cstate="screen">
            <a:extLst>
              <a:ext uri="{28A0092B-C50C-407E-A947-70E740481C1C}">
                <a14:useLocalDpi xmlns:a14="http://schemas.microsoft.com/office/drawing/2010/main"/>
              </a:ext>
            </a:extLst>
          </a:blip>
          <a:srcRect/>
          <a:stretch>
            <a:fillRect/>
          </a:stretch>
        </p:blipFill>
        <p:spPr/>
      </p:pic>
      <p:pic>
        <p:nvPicPr>
          <p:cNvPr id="7" name="Picture 6"/>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880407" y="2493473"/>
            <a:ext cx="7955970" cy="7955970"/>
          </a:xfrm>
          <a:prstGeom prst="rect">
            <a:avLst/>
          </a:prstGeom>
        </p:spPr>
      </p:pic>
      <p:sp>
        <p:nvSpPr>
          <p:cNvPr id="3" name="Rectangle 2">
            <a:extLst>
              <a:ext uri="{FF2B5EF4-FFF2-40B4-BE49-F238E27FC236}">
                <a16:creationId xmlns:a16="http://schemas.microsoft.com/office/drawing/2014/main" id="{0085B748-85E8-DB80-69D8-F3DF497A0F65}"/>
              </a:ext>
            </a:extLst>
          </p:cNvPr>
          <p:cNvSpPr/>
          <p:nvPr/>
        </p:nvSpPr>
        <p:spPr>
          <a:xfrm>
            <a:off x="513716" y="2494392"/>
            <a:ext cx="4411097" cy="11449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29" dirty="0">
              <a:latin typeface="Montserrat" panose="00000500000000000000" pitchFamily="50" charset="0"/>
            </a:endParaRPr>
          </a:p>
        </p:txBody>
      </p:sp>
      <p:sp>
        <p:nvSpPr>
          <p:cNvPr id="8" name="TextBox 7">
            <a:extLst>
              <a:ext uri="{FF2B5EF4-FFF2-40B4-BE49-F238E27FC236}">
                <a16:creationId xmlns:a16="http://schemas.microsoft.com/office/drawing/2014/main" id="{A2AEBA27-A0BD-974B-F2C8-7281761FDC4C}"/>
              </a:ext>
            </a:extLst>
          </p:cNvPr>
          <p:cNvSpPr txBox="1"/>
          <p:nvPr/>
        </p:nvSpPr>
        <p:spPr>
          <a:xfrm>
            <a:off x="547480" y="2524080"/>
            <a:ext cx="5078076" cy="1077218"/>
          </a:xfrm>
          <a:prstGeom prst="rect">
            <a:avLst/>
          </a:prstGeom>
          <a:noFill/>
        </p:spPr>
        <p:txBody>
          <a:bodyPr wrap="square" lIns="91440" tIns="45720" rIns="91440" bIns="45720" rtlCol="0" anchor="t">
            <a:spAutoFit/>
          </a:bodyPr>
          <a:lstStyle/>
          <a:p>
            <a:r>
              <a:rPr lang="en-US" sz="3200" spc="324" dirty="0">
                <a:solidFill>
                  <a:schemeClr val="accent1"/>
                </a:solidFill>
                <a:latin typeface="Calibri"/>
                <a:ea typeface="Calibri"/>
                <a:cs typeface="Calibri"/>
              </a:rPr>
              <a:t>Lokale bærekraftsfestivaler i </a:t>
            </a:r>
            <a:r>
              <a:rPr lang="en-US" sz="3200" b="1" i="1" spc="324" dirty="0">
                <a:solidFill>
                  <a:schemeClr val="accent1"/>
                </a:solidFill>
                <a:latin typeface="Calibri"/>
                <a:ea typeface="Calibri"/>
                <a:cs typeface="Calibri"/>
              </a:rPr>
              <a:t>Irland</a:t>
            </a:r>
          </a:p>
        </p:txBody>
      </p:sp>
    </p:spTree>
    <p:extLst>
      <p:ext uri="{BB962C8B-B14F-4D97-AF65-F5344CB8AC3E}">
        <p14:creationId xmlns:p14="http://schemas.microsoft.com/office/powerpoint/2010/main" val="3842434886"/>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16"/>
          </p:nvPr>
        </p:nvSpPr>
        <p:spPr>
          <a:xfrm>
            <a:off x="590759" y="553785"/>
            <a:ext cx="5843488" cy="1009008"/>
          </a:xfrm>
        </p:spPr>
        <p:txBody>
          <a:bodyPr lIns="91440" tIns="45720" rIns="91440" bIns="45720" anchor="t">
            <a:noAutofit/>
          </a:bodyPr>
          <a:lstStyle/>
          <a:p>
            <a:pPr algn="ctr"/>
            <a:r>
              <a:rPr lang="en-IE" i="1" dirty="0">
                <a:solidFill>
                  <a:schemeClr val="accent3"/>
                </a:solidFill>
              </a:rPr>
              <a:t>Climate Inspirations Festival i Galway, Irland</a:t>
            </a:r>
            <a:endParaRPr lang="es-ES_tradnl" i="1" dirty="0">
              <a:solidFill>
                <a:schemeClr val="accent3"/>
              </a:solidFill>
            </a:endParaRPr>
          </a:p>
        </p:txBody>
      </p:sp>
      <p:graphicFrame>
        <p:nvGraphicFramePr>
          <p:cNvPr id="8" name="Diagram 7"/>
          <p:cNvGraphicFramePr/>
          <p:nvPr>
            <p:extLst>
              <p:ext uri="{D42A27DB-BD31-4B8C-83A1-F6EECF244321}">
                <p14:modId xmlns:p14="http://schemas.microsoft.com/office/powerpoint/2010/main" val="2720543186"/>
              </p:ext>
            </p:extLst>
          </p:nvPr>
        </p:nvGraphicFramePr>
        <p:xfrm>
          <a:off x="313753" y="1919386"/>
          <a:ext cx="6150097" cy="407763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15" name="Picture 14"/>
          <p:cNvPicPr>
            <a:picLocks noChangeAspect="1"/>
          </p:cNvPicPr>
          <p:nvPr/>
        </p:nvPicPr>
        <p:blipFill>
          <a:blip r:embed="rId7">
            <a:extLst>
              <a:ext uri="{28A0092B-C50C-407E-A947-70E740481C1C}">
                <a14:useLocalDpi xmlns:a14="http://schemas.microsoft.com/office/drawing/2010/main"/>
              </a:ext>
            </a:extLst>
          </a:blip>
          <a:stretch>
            <a:fillRect/>
          </a:stretch>
        </p:blipFill>
        <p:spPr>
          <a:xfrm>
            <a:off x="7040880" y="1628440"/>
            <a:ext cx="4023360" cy="5229560"/>
          </a:xfrm>
          <a:prstGeom prst="rect">
            <a:avLst/>
          </a:prstGeom>
        </p:spPr>
      </p:pic>
      <p:sp>
        <p:nvSpPr>
          <p:cNvPr id="10" name="TextBox 9">
            <a:extLst>
              <a:ext uri="{FF2B5EF4-FFF2-40B4-BE49-F238E27FC236}">
                <a16:creationId xmlns:a16="http://schemas.microsoft.com/office/drawing/2014/main" id="{61270F3B-DEA0-9463-DA2A-423B6C0BAD0B}"/>
              </a:ext>
            </a:extLst>
          </p:cNvPr>
          <p:cNvSpPr txBox="1"/>
          <p:nvPr/>
        </p:nvSpPr>
        <p:spPr>
          <a:xfrm>
            <a:off x="589189" y="6038355"/>
            <a:ext cx="5286869"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dirty="0">
                <a:solidFill>
                  <a:schemeClr val="tx1">
                    <a:lumMod val="49000"/>
                  </a:schemeClr>
                </a:solidFill>
                <a:ea typeface="+mn-lt"/>
                <a:cs typeface="+mn-lt"/>
              </a:rPr>
              <a:t> </a:t>
            </a:r>
            <a:r>
              <a:rPr lang="en-US" dirty="0">
                <a:solidFill>
                  <a:schemeClr val="tx1">
                    <a:lumMod val="49000"/>
                  </a:schemeClr>
                </a:solidFill>
                <a:ea typeface="+mn-lt"/>
                <a:cs typeface="+mn-lt"/>
                <a:hlinkClick r:id="rId8">
                  <a:extLst>
                    <a:ext uri="{A12FA001-AC4F-418D-AE19-62706E023703}">
                      <ahyp:hlinkClr xmlns:ahyp="http://schemas.microsoft.com/office/drawing/2018/hyperlinkcolor" val="tx"/>
                    </a:ext>
                  </a:extLst>
                </a:hlinkClick>
              </a:rPr>
              <a:t>https://galwayclimatefestival.ie/</a:t>
            </a:r>
            <a:endParaRPr lang="en-US">
              <a:solidFill>
                <a:schemeClr val="tx1">
                  <a:lumMod val="49000"/>
                </a:schemeClr>
              </a:solidFill>
              <a:hlinkClick r:id="rId8">
                <a:extLst>
                  <a:ext uri="{A12FA001-AC4F-418D-AE19-62706E023703}">
                    <ahyp:hlinkClr xmlns:ahyp="http://schemas.microsoft.com/office/drawing/2018/hyperlinkcolor" val="tx"/>
                  </a:ext>
                </a:extLst>
              </a:hlinkClick>
            </a:endParaRPr>
          </a:p>
        </p:txBody>
      </p:sp>
    </p:spTree>
    <p:extLst>
      <p:ext uri="{BB962C8B-B14F-4D97-AF65-F5344CB8AC3E}">
        <p14:creationId xmlns:p14="http://schemas.microsoft.com/office/powerpoint/2010/main" val="755949911"/>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270F311-5583-C2FD-C3B9-D812A297AAB3}"/>
            </a:ext>
          </a:extLst>
        </p:cNvPr>
        <p:cNvGrpSpPr/>
        <p:nvPr/>
      </p:nvGrpSpPr>
      <p:grpSpPr>
        <a:xfrm>
          <a:off x="0" y="0"/>
          <a:ext cx="0" cy="0"/>
          <a:chOff x="0" y="0"/>
          <a:chExt cx="0" cy="0"/>
        </a:xfrm>
      </p:grpSpPr>
      <p:sp>
        <p:nvSpPr>
          <p:cNvPr id="5" name="Text Placeholder 4">
            <a:extLst>
              <a:ext uri="{FF2B5EF4-FFF2-40B4-BE49-F238E27FC236}">
                <a16:creationId xmlns:a16="http://schemas.microsoft.com/office/drawing/2014/main" id="{790A5C6F-00A2-E5DE-0FBB-97D87386997E}"/>
              </a:ext>
            </a:extLst>
          </p:cNvPr>
          <p:cNvSpPr>
            <a:spLocks noGrp="1"/>
          </p:cNvSpPr>
          <p:nvPr>
            <p:ph type="body" sz="quarter" idx="16"/>
          </p:nvPr>
        </p:nvSpPr>
        <p:spPr>
          <a:xfrm>
            <a:off x="590759" y="444928"/>
            <a:ext cx="5843488" cy="1009008"/>
          </a:xfrm>
        </p:spPr>
        <p:txBody>
          <a:bodyPr lIns="91440" tIns="45720" rIns="91440" bIns="45720" anchor="t">
            <a:noAutofit/>
          </a:bodyPr>
          <a:lstStyle/>
          <a:p>
            <a:pPr algn="ctr"/>
            <a:r>
              <a:rPr lang="en-IE" i="1" dirty="0">
                <a:solidFill>
                  <a:schemeClr val="accent3"/>
                </a:solidFill>
              </a:rPr>
              <a:t>Junk Kouture-festivalen i Dublin og over hele Irland </a:t>
            </a:r>
            <a:br>
              <a:rPr lang="en-IE" i="1" dirty="0">
                <a:solidFill>
                  <a:schemeClr val="accent3"/>
                </a:solidFill>
              </a:rPr>
            </a:br>
            <a:r>
              <a:rPr lang="en-IE" i="1" dirty="0">
                <a:solidFill>
                  <a:schemeClr val="accent3"/>
                </a:solidFill>
              </a:rPr>
              <a:t>og verden</a:t>
            </a:r>
            <a:endParaRPr lang="es-ES_tradnl" i="1" dirty="0">
              <a:solidFill>
                <a:schemeClr val="accent3"/>
              </a:solidFill>
            </a:endParaRPr>
          </a:p>
        </p:txBody>
      </p:sp>
      <p:pic>
        <p:nvPicPr>
          <p:cNvPr id="440" name="Picture 439" descr="JUNK KOUTURE ANNOUNCE DUBLIN CITY FINAL 2023 - Junk Kouture">
            <a:extLst>
              <a:ext uri="{FF2B5EF4-FFF2-40B4-BE49-F238E27FC236}">
                <a16:creationId xmlns:a16="http://schemas.microsoft.com/office/drawing/2014/main" id="{1D3EF3D7-1DDC-628B-3EB5-08F94F8EED97}"/>
              </a:ext>
            </a:extLst>
          </p:cNvPr>
          <p:cNvPicPr>
            <a:picLocks noChangeAspect="1"/>
          </p:cNvPicPr>
          <p:nvPr/>
        </p:nvPicPr>
        <p:blipFill>
          <a:blip r:embed="rId2" cstate="email">
            <a:extLst>
              <a:ext uri="{28A0092B-C50C-407E-A947-70E740481C1C}">
                <a14:useLocalDpi xmlns:a14="http://schemas.microsoft.com/office/drawing/2010/main"/>
              </a:ext>
            </a:extLst>
          </a:blip>
          <a:srcRect r="-246" b="-2236"/>
          <a:stretch>
            <a:fillRect/>
          </a:stretch>
        </p:blipFill>
        <p:spPr>
          <a:xfrm>
            <a:off x="7046878" y="1600199"/>
            <a:ext cx="4035931" cy="6329560"/>
          </a:xfrm>
          <a:prstGeom prst="rect">
            <a:avLst/>
          </a:prstGeom>
        </p:spPr>
      </p:pic>
      <p:graphicFrame>
        <p:nvGraphicFramePr>
          <p:cNvPr id="8" name="Diagram 7">
            <a:extLst>
              <a:ext uri="{FF2B5EF4-FFF2-40B4-BE49-F238E27FC236}">
                <a16:creationId xmlns:a16="http://schemas.microsoft.com/office/drawing/2014/main" id="{3D7CBDB4-CA76-70A0-BF9B-1DB6AAFDC990}"/>
              </a:ext>
            </a:extLst>
          </p:cNvPr>
          <p:cNvGraphicFramePr/>
          <p:nvPr>
            <p:extLst>
              <p:ext uri="{D42A27DB-BD31-4B8C-83A1-F6EECF244321}">
                <p14:modId xmlns:p14="http://schemas.microsoft.com/office/powerpoint/2010/main" val="2929475352"/>
              </p:ext>
            </p:extLst>
          </p:nvPr>
        </p:nvGraphicFramePr>
        <p:xfrm>
          <a:off x="145520" y="1958970"/>
          <a:ext cx="6437083" cy="407763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41" name="TextBox 440">
            <a:extLst>
              <a:ext uri="{FF2B5EF4-FFF2-40B4-BE49-F238E27FC236}">
                <a16:creationId xmlns:a16="http://schemas.microsoft.com/office/drawing/2014/main" id="{B0941B44-BD19-15A7-EA4C-2770EA5EBCF0}"/>
              </a:ext>
            </a:extLst>
          </p:cNvPr>
          <p:cNvSpPr txBox="1"/>
          <p:nvPr/>
        </p:nvSpPr>
        <p:spPr>
          <a:xfrm>
            <a:off x="7224156" y="6224649"/>
            <a:ext cx="3750623" cy="523220"/>
          </a:xfrm>
          <a:prstGeom prst="rect">
            <a:avLst/>
          </a:prstGeom>
          <a:solidFill>
            <a:schemeClr val="tx1"/>
          </a:solid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GB" sz="1400" dirty="0">
                <a:solidFill>
                  <a:schemeClr val="bg1"/>
                </a:solidFill>
                <a:ea typeface="Calibri"/>
                <a:cs typeface="Calibri"/>
              </a:rPr>
              <a:t>Vinneren av Junk Kouture Irish «STEM»-kategorien 2024 fra Roscommon, Irland</a:t>
            </a:r>
          </a:p>
        </p:txBody>
      </p:sp>
      <p:pic>
        <p:nvPicPr>
          <p:cNvPr id="442" name="Picture 441" descr="Junk Kouture – Monaghan Collegiate School">
            <a:extLst>
              <a:ext uri="{FF2B5EF4-FFF2-40B4-BE49-F238E27FC236}">
                <a16:creationId xmlns:a16="http://schemas.microsoft.com/office/drawing/2014/main" id="{1D110A40-4B61-09B6-1662-A913D92C0402}"/>
              </a:ext>
            </a:extLst>
          </p:cNvPr>
          <p:cNvPicPr>
            <a:picLocks noChangeAspect="1"/>
          </p:cNvPicPr>
          <p:nvPr/>
        </p:nvPicPr>
        <p:blipFill>
          <a:blip r:embed="rId8" cstate="email">
            <a:extLst>
              <a:ext uri="{28A0092B-C50C-407E-A947-70E740481C1C}">
                <a14:useLocalDpi xmlns:a14="http://schemas.microsoft.com/office/drawing/2010/main"/>
              </a:ext>
            </a:extLst>
          </a:blip>
          <a:srcRect/>
          <a:stretch>
            <a:fillRect/>
          </a:stretch>
        </p:blipFill>
        <p:spPr>
          <a:xfrm>
            <a:off x="5545777" y="1453490"/>
            <a:ext cx="2456010" cy="1704647"/>
          </a:xfrm>
          <a:prstGeom prst="rect">
            <a:avLst/>
          </a:prstGeom>
        </p:spPr>
      </p:pic>
      <p:sp>
        <p:nvSpPr>
          <p:cNvPr id="10" name="TextBox 9">
            <a:extLst>
              <a:ext uri="{FF2B5EF4-FFF2-40B4-BE49-F238E27FC236}">
                <a16:creationId xmlns:a16="http://schemas.microsoft.com/office/drawing/2014/main" id="{ED888CDB-DAE2-B581-B989-3E5954A4140A}"/>
              </a:ext>
            </a:extLst>
          </p:cNvPr>
          <p:cNvSpPr txBox="1"/>
          <p:nvPr/>
        </p:nvSpPr>
        <p:spPr>
          <a:xfrm>
            <a:off x="589189" y="6038355"/>
            <a:ext cx="5286869"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dirty="0">
                <a:solidFill>
                  <a:schemeClr val="tx1">
                    <a:lumMod val="49000"/>
                  </a:schemeClr>
                </a:solidFill>
                <a:ea typeface="+mn-lt"/>
                <a:cs typeface="+mn-lt"/>
              </a:rPr>
              <a:t> </a:t>
            </a:r>
            <a:r>
              <a:rPr lang="en-US" dirty="0">
                <a:solidFill>
                  <a:schemeClr val="tx1">
                    <a:lumMod val="49000"/>
                  </a:schemeClr>
                </a:solidFill>
                <a:ea typeface="+mn-lt"/>
                <a:cs typeface="+mn-lt"/>
                <a:hlinkClick r:id="rId9">
                  <a:extLst>
                    <a:ext uri="{A12FA001-AC4F-418D-AE19-62706E023703}">
                      <ahyp:hlinkClr xmlns:ahyp="http://schemas.microsoft.com/office/drawing/2018/hyperlinkcolor" val="tx"/>
                    </a:ext>
                  </a:extLst>
                </a:hlinkClick>
              </a:rPr>
              <a:t>https://junkkouture.com/</a:t>
            </a:r>
            <a:endParaRPr lang="en-US">
              <a:solidFill>
                <a:schemeClr val="tx1">
                  <a:lumMod val="49000"/>
                </a:schemeClr>
              </a:solidFill>
              <a:hlinkClick r:id="rId9">
                <a:extLst>
                  <a:ext uri="{A12FA001-AC4F-418D-AE19-62706E023703}">
                    <ahyp:hlinkClr xmlns:ahyp="http://schemas.microsoft.com/office/drawing/2018/hyperlinkcolor" val="tx"/>
                  </a:ext>
                </a:extLst>
              </a:hlinkClick>
            </a:endParaRPr>
          </a:p>
        </p:txBody>
      </p:sp>
    </p:spTree>
    <p:extLst>
      <p:ext uri="{BB962C8B-B14F-4D97-AF65-F5344CB8AC3E}">
        <p14:creationId xmlns:p14="http://schemas.microsoft.com/office/powerpoint/2010/main" val="537779622"/>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Placeholder 7"/>
          <p:cNvSpPr>
            <a:spLocks noGrp="1"/>
          </p:cNvSpPr>
          <p:nvPr>
            <p:ph type="body" sz="quarter" idx="17"/>
          </p:nvPr>
        </p:nvSpPr>
        <p:spPr>
          <a:xfrm>
            <a:off x="125628" y="1068315"/>
            <a:ext cx="3772575" cy="582221"/>
          </a:xfrm>
        </p:spPr>
        <p:txBody>
          <a:bodyPr lIns="91440" tIns="45720" rIns="91440" bIns="45720" anchor="t">
            <a:noAutofit/>
          </a:bodyPr>
          <a:lstStyle/>
          <a:p>
            <a:r>
              <a:rPr lang="es-ES_tradnl" dirty="0"/>
              <a:t>12</a:t>
            </a:r>
          </a:p>
          <a:p>
            <a:endParaRPr lang="en-US" sz="2800" b="1" i="1" dirty="0">
              <a:cs typeface="Calibri"/>
            </a:endParaRPr>
          </a:p>
        </p:txBody>
      </p:sp>
      <p:pic>
        <p:nvPicPr>
          <p:cNvPr id="10" name="Picture Placeholder 9"/>
          <p:cNvPicPr>
            <a:picLocks noGrp="1" noChangeAspect="1"/>
          </p:cNvPicPr>
          <p:nvPr>
            <p:ph type="pic" sz="quarter" idx="19"/>
          </p:nvPr>
        </p:nvPicPr>
        <p:blipFill>
          <a:blip r:embed="rId2" cstate="email">
            <a:extLst>
              <a:ext uri="{28A0092B-C50C-407E-A947-70E740481C1C}">
                <a14:useLocalDpi xmlns:a14="http://schemas.microsoft.com/office/drawing/2010/main"/>
              </a:ext>
            </a:extLst>
          </a:blip>
          <a:srcRect/>
          <a:stretch>
            <a:fillRect/>
          </a:stretch>
        </p:blipFill>
        <p:spPr>
          <a:xfrm>
            <a:off x="3898203" y="454429"/>
            <a:ext cx="8293797" cy="5760373"/>
          </a:xfrm>
        </p:spPr>
      </p:pic>
      <p:pic>
        <p:nvPicPr>
          <p:cNvPr id="11" name="Picture 10"/>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rot="11988961">
            <a:off x="-1999452" y="2961660"/>
            <a:ext cx="7955970" cy="7383511"/>
          </a:xfrm>
          <a:prstGeom prst="rect">
            <a:avLst/>
          </a:prstGeom>
        </p:spPr>
      </p:pic>
      <p:sp>
        <p:nvSpPr>
          <p:cNvPr id="3" name="Rectangle 2">
            <a:extLst>
              <a:ext uri="{FF2B5EF4-FFF2-40B4-BE49-F238E27FC236}">
                <a16:creationId xmlns:a16="http://schemas.microsoft.com/office/drawing/2014/main" id="{1F26A3F3-EB24-DEC3-5848-4DF9FE1A1C2C}"/>
              </a:ext>
            </a:extLst>
          </p:cNvPr>
          <p:cNvSpPr/>
          <p:nvPr/>
        </p:nvSpPr>
        <p:spPr>
          <a:xfrm>
            <a:off x="315793" y="2573559"/>
            <a:ext cx="6142913" cy="104594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29" dirty="0">
              <a:latin typeface="Montserrat" panose="00000500000000000000" pitchFamily="50" charset="0"/>
            </a:endParaRPr>
          </a:p>
        </p:txBody>
      </p:sp>
      <p:sp>
        <p:nvSpPr>
          <p:cNvPr id="5" name="TextBox 4">
            <a:extLst>
              <a:ext uri="{FF2B5EF4-FFF2-40B4-BE49-F238E27FC236}">
                <a16:creationId xmlns:a16="http://schemas.microsoft.com/office/drawing/2014/main" id="{2C890432-8D3E-3D2E-FBB9-9A5A70C944E1}"/>
              </a:ext>
            </a:extLst>
          </p:cNvPr>
          <p:cNvSpPr txBox="1"/>
          <p:nvPr/>
        </p:nvSpPr>
        <p:spPr>
          <a:xfrm>
            <a:off x="319869" y="2613146"/>
            <a:ext cx="6245815" cy="978729"/>
          </a:xfrm>
          <a:prstGeom prst="rect">
            <a:avLst/>
          </a:prstGeom>
          <a:noFill/>
        </p:spPr>
        <p:txBody>
          <a:bodyPr wrap="square" lIns="91440" tIns="45720" rIns="91440" bIns="45720" rtlCol="0" anchor="t">
            <a:spAutoFit/>
          </a:bodyPr>
          <a:lstStyle/>
          <a:p>
            <a:pPr>
              <a:lnSpc>
                <a:spcPct val="90000"/>
              </a:lnSpc>
              <a:spcBef>
                <a:spcPts val="1000"/>
              </a:spcBef>
            </a:pPr>
            <a:r>
              <a:rPr lang="en-US" sz="3200" i="1" spc="324" dirty="0">
                <a:latin typeface="Calibri"/>
                <a:ea typeface="Calibri"/>
                <a:cs typeface="Calibri"/>
              </a:rPr>
              <a:t>Grønne infrastrukturprosjekter i Den europeiske union</a:t>
            </a:r>
            <a:endParaRPr lang="en-US" sz="3200" spc="324" dirty="0">
              <a:latin typeface="Calibri"/>
              <a:ea typeface="Calibri"/>
              <a:cs typeface="Calibri"/>
            </a:endParaRPr>
          </a:p>
        </p:txBody>
      </p:sp>
    </p:spTree>
    <p:extLst>
      <p:ext uri="{BB962C8B-B14F-4D97-AF65-F5344CB8AC3E}">
        <p14:creationId xmlns:p14="http://schemas.microsoft.com/office/powerpoint/2010/main" val="2614623448"/>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bg>
      <p:bgPr>
        <a:solidFill>
          <a:schemeClr val="accent3">
            <a:lumMod val="20000"/>
            <a:lumOff val="80000"/>
          </a:schemeClr>
        </a:solidFill>
        <a:effectLst/>
      </p:bgPr>
    </p:bg>
    <p:spTree>
      <p:nvGrpSpPr>
        <p:cNvPr id="1" name=""/>
        <p:cNvGrpSpPr/>
        <p:nvPr/>
      </p:nvGrpSpPr>
      <p:grpSpPr>
        <a:xfrm>
          <a:off x="0" y="0"/>
          <a:ext cx="0" cy="0"/>
          <a:chOff x="0" y="0"/>
          <a:chExt cx="0" cy="0"/>
        </a:xfrm>
      </p:grpSpPr>
      <p:pic>
        <p:nvPicPr>
          <p:cNvPr id="6" name="Picture Placeholder 5"/>
          <p:cNvPicPr>
            <a:picLocks noGrp="1" noChangeAspect="1"/>
          </p:cNvPicPr>
          <p:nvPr>
            <p:ph type="pic" sz="quarter" idx="34"/>
          </p:nvPr>
        </p:nvPicPr>
        <p:blipFill>
          <a:blip r:embed="rId2" cstate="screen">
            <a:extLst>
              <a:ext uri="{28A0092B-C50C-407E-A947-70E740481C1C}">
                <a14:useLocalDpi xmlns:a14="http://schemas.microsoft.com/office/drawing/2010/main"/>
              </a:ext>
            </a:extLst>
          </a:blip>
          <a:srcRect/>
          <a:stretch>
            <a:fillRect/>
          </a:stretch>
        </p:blipFill>
        <p:spPr/>
      </p:pic>
      <p:sp>
        <p:nvSpPr>
          <p:cNvPr id="2" name="Text Placeholder 1"/>
          <p:cNvSpPr>
            <a:spLocks noGrp="1"/>
          </p:cNvSpPr>
          <p:nvPr>
            <p:ph type="body" sz="quarter" idx="18"/>
          </p:nvPr>
        </p:nvSpPr>
        <p:spPr>
          <a:xfrm>
            <a:off x="424514" y="4804756"/>
            <a:ext cx="3348974" cy="1049221"/>
          </a:xfrm>
        </p:spPr>
        <p:txBody>
          <a:bodyPr lIns="91440" tIns="45720" rIns="91440" bIns="45720" anchor="t">
            <a:noAutofit/>
          </a:bodyPr>
          <a:lstStyle/>
          <a:p>
            <a:r>
              <a:rPr lang="es-ES_tradnl" sz="1800" dirty="0">
                <a:latin typeface="Calibri"/>
                <a:ea typeface="Open Sans"/>
                <a:cs typeface="Calibri"/>
              </a:rPr>
              <a:t>(</a:t>
            </a:r>
            <a:r>
              <a:rPr lang="en-US" sz="1800" i="1" dirty="0">
                <a:latin typeface="Calibri"/>
                <a:ea typeface="Calibri"/>
                <a:cs typeface="Calibri"/>
              </a:rPr>
              <a:t>Prosjekter for grønn infrastruktur i Den europeiske union)</a:t>
            </a:r>
            <a:endParaRPr lang="en-US" sz="1800" b="1" i="1" dirty="0">
              <a:latin typeface="Calibri"/>
              <a:cs typeface="Calibri"/>
            </a:endParaRPr>
          </a:p>
          <a:p>
            <a:endParaRPr lang="es-ES_tradnl" dirty="0"/>
          </a:p>
        </p:txBody>
      </p:sp>
      <p:sp>
        <p:nvSpPr>
          <p:cNvPr id="3" name="Text Placeholder 2"/>
          <p:cNvSpPr>
            <a:spLocks noGrp="1"/>
          </p:cNvSpPr>
          <p:nvPr>
            <p:ph type="body" sz="quarter" idx="19"/>
          </p:nvPr>
        </p:nvSpPr>
        <p:spPr>
          <a:xfrm>
            <a:off x="213794" y="3804245"/>
            <a:ext cx="3596997" cy="1000511"/>
          </a:xfrm>
        </p:spPr>
        <p:txBody>
          <a:bodyPr/>
          <a:lstStyle/>
          <a:p>
            <a:r>
              <a:rPr lang="en-IE" sz="2800" dirty="0"/>
              <a:t>Strategi for grønne tak i Hamburg, Tyskland</a:t>
            </a:r>
            <a:endParaRPr lang="es-ES_tradnl" sz="2800" dirty="0"/>
          </a:p>
        </p:txBody>
      </p:sp>
      <p:sp>
        <p:nvSpPr>
          <p:cNvPr id="8" name="Text Placeholder 7"/>
          <p:cNvSpPr>
            <a:spLocks noGrp="1"/>
          </p:cNvSpPr>
          <p:nvPr>
            <p:ph type="body" sz="quarter" idx="4294967295"/>
          </p:nvPr>
        </p:nvSpPr>
        <p:spPr>
          <a:xfrm>
            <a:off x="0" y="1068388"/>
            <a:ext cx="3773488" cy="582612"/>
          </a:xfrm>
          <a:prstGeom prst="rect">
            <a:avLst/>
          </a:prstGeom>
        </p:spPr>
        <p:txBody>
          <a:bodyPr/>
          <a:lstStyle/>
          <a:p>
            <a:pPr marL="0" indent="0">
              <a:buNone/>
            </a:pPr>
            <a:endParaRPr lang="es-ES_tradnl" dirty="0"/>
          </a:p>
          <a:p>
            <a:endParaRPr lang="es-ES_tradnl" dirty="0"/>
          </a:p>
          <a:p>
            <a:endParaRPr lang="es-ES_tradnl" dirty="0"/>
          </a:p>
        </p:txBody>
      </p:sp>
      <p:sp>
        <p:nvSpPr>
          <p:cNvPr id="12" name="Oval 11"/>
          <p:cNvSpPr/>
          <p:nvPr/>
        </p:nvSpPr>
        <p:spPr>
          <a:xfrm>
            <a:off x="7601390" y="131236"/>
            <a:ext cx="4244239" cy="2276894"/>
          </a:xfrm>
          <a:prstGeom prst="ellipse">
            <a:avLst/>
          </a:prstGeom>
          <a:solidFill>
            <a:srgbClr val="1F8E47"/>
          </a:solidFill>
        </p:spPr>
        <p:style>
          <a:lnRef idx="2">
            <a:schemeClr val="accent3">
              <a:shade val="50000"/>
            </a:schemeClr>
          </a:lnRef>
          <a:fillRef idx="1">
            <a:schemeClr val="accent3"/>
          </a:fillRef>
          <a:effectRef idx="0">
            <a:schemeClr val="accent3"/>
          </a:effectRef>
          <a:fontRef idx="minor">
            <a:schemeClr val="lt1"/>
          </a:fontRef>
        </p:style>
        <p:txBody>
          <a:bodyPr lIns="91440" tIns="45720" rIns="91440" bIns="45720" rtlCol="0" anchor="ctr"/>
          <a:lstStyle/>
          <a:p>
            <a:pPr algn="ctr"/>
            <a:r>
              <a:rPr lang="en-IE" sz="1600" b="1" dirty="0"/>
              <a:t>Byen Hamburg har iverksatt en omfattende strategi for å fremme grønne tak, som kombinerer økonomiske insentiver, dialog, reguleringer og vitenskapelig støtte.</a:t>
            </a:r>
            <a:endParaRPr lang="es-ES_tradnl" sz="1600" b="1">
              <a:ea typeface="Calibri"/>
              <a:cs typeface="Calibri"/>
            </a:endParaRPr>
          </a:p>
        </p:txBody>
      </p:sp>
      <p:sp>
        <p:nvSpPr>
          <p:cNvPr id="13" name="Oval 12"/>
          <p:cNvSpPr/>
          <p:nvPr/>
        </p:nvSpPr>
        <p:spPr>
          <a:xfrm>
            <a:off x="8357062" y="2588610"/>
            <a:ext cx="3589561" cy="2430879"/>
          </a:xfrm>
          <a:prstGeom prst="ellipse">
            <a:avLst/>
          </a:prstGeom>
          <a:solidFill>
            <a:srgbClr val="1F8E47"/>
          </a:solidFill>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IE" sz="1600" b="1" dirty="0"/>
              <a:t>Målet er å gjøre minst</a:t>
            </a:r>
            <a:r>
              <a:rPr lang="en-IE" dirty="0"/>
              <a:t> 70 % </a:t>
            </a:r>
            <a:r>
              <a:rPr lang="en-IE" sz="1600" b="1" dirty="0"/>
              <a:t>av nye bygninger og flate eller svakt skrånende tak som renoveres, grønne</a:t>
            </a:r>
            <a:endParaRPr lang="es-ES_tradnl" sz="1600" b="1" dirty="0"/>
          </a:p>
        </p:txBody>
      </p:sp>
      <p:sp>
        <p:nvSpPr>
          <p:cNvPr id="14" name="Oval 13"/>
          <p:cNvSpPr/>
          <p:nvPr/>
        </p:nvSpPr>
        <p:spPr>
          <a:xfrm>
            <a:off x="5558966" y="4412007"/>
            <a:ext cx="3595847" cy="2310215"/>
          </a:xfrm>
          <a:prstGeom prst="ellipse">
            <a:avLst/>
          </a:prstGeom>
          <a:solidFill>
            <a:srgbClr val="1F8E47"/>
          </a:solidFill>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IE" sz="1600" b="1" dirty="0"/>
              <a:t>Dette innebærer å plante totalt </a:t>
            </a:r>
            <a:br>
              <a:rPr lang="en-IE" sz="1600" b="1" dirty="0"/>
            </a:br>
            <a:r>
              <a:rPr lang="en-IE" sz="1600" b="1" dirty="0"/>
              <a:t>100 hektar med </a:t>
            </a:r>
            <a:br>
              <a:rPr lang="en-IE" sz="1600" b="1" dirty="0"/>
            </a:br>
            <a:r>
              <a:rPr lang="en-IE" sz="1600" b="1" dirty="0"/>
              <a:t>grønne tak i storbyområdet.</a:t>
            </a:r>
            <a:endParaRPr lang="es-ES_tradnl" sz="1600" b="1">
              <a:ea typeface="Calibri"/>
              <a:cs typeface="Calibri"/>
            </a:endParaRPr>
          </a:p>
        </p:txBody>
      </p:sp>
    </p:spTree>
    <p:extLst>
      <p:ext uri="{BB962C8B-B14F-4D97-AF65-F5344CB8AC3E}">
        <p14:creationId xmlns:p14="http://schemas.microsoft.com/office/powerpoint/2010/main" val="1840963931"/>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Text Placeholder 9"/>
          <p:cNvSpPr>
            <a:spLocks noGrp="1"/>
          </p:cNvSpPr>
          <p:nvPr>
            <p:ph type="body" sz="quarter" idx="18"/>
          </p:nvPr>
        </p:nvSpPr>
        <p:spPr>
          <a:xfrm>
            <a:off x="8072582" y="1773382"/>
            <a:ext cx="3471031" cy="1132963"/>
          </a:xfrm>
        </p:spPr>
        <p:txBody>
          <a:bodyPr/>
          <a:lstStyle/>
          <a:p>
            <a:r>
              <a:rPr lang="es-ES_tradnl" sz="1800" dirty="0"/>
              <a:t>(</a:t>
            </a:r>
            <a:r>
              <a:rPr lang="en-US" sz="1800" b="1" i="1" dirty="0">
                <a:ea typeface="Calibri"/>
                <a:cs typeface="Calibri"/>
              </a:rPr>
              <a:t>Prosjekter for grønn infrastruktur i Den europeiske union)</a:t>
            </a:r>
            <a:endParaRPr lang="en-US" sz="1800" b="1" i="1" dirty="0">
              <a:cs typeface="Calibri"/>
            </a:endParaRPr>
          </a:p>
          <a:p>
            <a:endParaRPr lang="es-ES_tradnl" dirty="0"/>
          </a:p>
        </p:txBody>
      </p:sp>
      <p:sp>
        <p:nvSpPr>
          <p:cNvPr id="11" name="Text Placeholder 10"/>
          <p:cNvSpPr>
            <a:spLocks noGrp="1"/>
          </p:cNvSpPr>
          <p:nvPr>
            <p:ph type="body" sz="quarter" idx="19"/>
          </p:nvPr>
        </p:nvSpPr>
        <p:spPr>
          <a:xfrm>
            <a:off x="7645732" y="540987"/>
            <a:ext cx="4145284" cy="707405"/>
          </a:xfrm>
        </p:spPr>
        <p:txBody>
          <a:bodyPr lIns="91440" tIns="45720" rIns="91440" bIns="45720" anchor="t">
            <a:noAutofit/>
          </a:bodyPr>
          <a:lstStyle/>
          <a:p>
            <a:r>
              <a:rPr lang="en-IE" sz="2800" dirty="0">
                <a:latin typeface="Calibri"/>
                <a:ea typeface="Open Sans"/>
                <a:cs typeface="Calibri"/>
              </a:rPr>
              <a:t>«Top of the City»</a:t>
            </a:r>
            <a:r>
              <a:rPr lang="en-IE" sz="2200" dirty="0">
                <a:latin typeface="Calibri"/>
                <a:ea typeface="Open Sans"/>
                <a:cs typeface="Calibri"/>
              </a:rPr>
              <a:t> </a:t>
            </a:r>
            <a:endParaRPr lang="es-ES_tradnl" sz="2200" dirty="0">
              <a:latin typeface="Calibri"/>
              <a:ea typeface="Open Sans"/>
              <a:cs typeface="Calibri"/>
            </a:endParaRPr>
          </a:p>
          <a:p>
            <a:r>
              <a:rPr lang="en-IE" sz="2200" dirty="0">
                <a:latin typeface="Calibri"/>
                <a:ea typeface="Open Sans"/>
                <a:cs typeface="Calibri"/>
              </a:rPr>
              <a:t>Felleshage </a:t>
            </a:r>
            <a:endParaRPr lang="es-ES_tradnl" sz="2200">
              <a:latin typeface="Calibri"/>
              <a:ea typeface="Open Sans"/>
              <a:cs typeface="Calibri"/>
            </a:endParaRPr>
          </a:p>
          <a:p>
            <a:r>
              <a:rPr lang="en-IE" sz="2200" dirty="0">
                <a:latin typeface="Calibri"/>
                <a:ea typeface="Open Sans"/>
                <a:cs typeface="Calibri"/>
              </a:rPr>
              <a:t>i Waterford, Irland:</a:t>
            </a:r>
            <a:endParaRPr lang="es-ES_tradnl" sz="2200">
              <a:latin typeface="Calibri"/>
              <a:ea typeface="Open Sans"/>
              <a:cs typeface="Calibri"/>
            </a:endParaRPr>
          </a:p>
        </p:txBody>
      </p:sp>
      <p:graphicFrame>
        <p:nvGraphicFramePr>
          <p:cNvPr id="24" name="Diagram 23"/>
          <p:cNvGraphicFramePr/>
          <p:nvPr>
            <p:extLst>
              <p:ext uri="{D42A27DB-BD31-4B8C-83A1-F6EECF244321}">
                <p14:modId xmlns:p14="http://schemas.microsoft.com/office/powerpoint/2010/main" val="268245670"/>
              </p:ext>
            </p:extLst>
          </p:nvPr>
        </p:nvGraphicFramePr>
        <p:xfrm>
          <a:off x="138547" y="350982"/>
          <a:ext cx="7075054" cy="582546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27" name="Picture 26"/>
          <p:cNvPicPr>
            <a:picLocks noChangeAspect="1"/>
          </p:cNvPicPr>
          <p:nvPr/>
        </p:nvPicPr>
        <p:blipFill>
          <a:blip r:embed="rId7"/>
          <a:stretch>
            <a:fillRect/>
          </a:stretch>
        </p:blipFill>
        <p:spPr>
          <a:xfrm>
            <a:off x="7387071" y="3802900"/>
            <a:ext cx="1962150" cy="1962150"/>
          </a:xfrm>
          <a:prstGeom prst="rect">
            <a:avLst/>
          </a:prstGeom>
        </p:spPr>
      </p:pic>
      <p:pic>
        <p:nvPicPr>
          <p:cNvPr id="28" name="Picture 27"/>
          <p:cNvPicPr>
            <a:picLocks noChangeAspect="1"/>
          </p:cNvPicPr>
          <p:nvPr/>
        </p:nvPicPr>
        <p:blipFill>
          <a:blip r:embed="rId8"/>
          <a:stretch>
            <a:fillRect/>
          </a:stretch>
        </p:blipFill>
        <p:spPr>
          <a:xfrm>
            <a:off x="9581464" y="4517794"/>
            <a:ext cx="1962150" cy="1962150"/>
          </a:xfrm>
          <a:prstGeom prst="rect">
            <a:avLst/>
          </a:prstGeom>
        </p:spPr>
      </p:pic>
      <p:pic>
        <p:nvPicPr>
          <p:cNvPr id="29" name="Picture 28"/>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5198028" y="4517794"/>
            <a:ext cx="1421130" cy="1421130"/>
          </a:xfrm>
          <a:prstGeom prst="ellipse">
            <a:avLst/>
          </a:prstGeom>
          <a:ln>
            <a:noFill/>
          </a:ln>
          <a:effectLst>
            <a:softEdge rad="112500"/>
          </a:effectLst>
        </p:spPr>
      </p:pic>
      <p:pic>
        <p:nvPicPr>
          <p:cNvPr id="30" name="Picture 29"/>
          <p:cNvPicPr>
            <a:picLocks noChangeAspect="1"/>
          </p:cNvPicPr>
          <p:nvPr/>
        </p:nvPicPr>
        <p:blipFill>
          <a:blip r:embed="rId10" cstate="email">
            <a:extLst>
              <a:ext uri="{28A0092B-C50C-407E-A947-70E740481C1C}">
                <a14:useLocalDpi xmlns:a14="http://schemas.microsoft.com/office/drawing/2010/main"/>
              </a:ext>
            </a:extLst>
          </a:blip>
          <a:stretch>
            <a:fillRect/>
          </a:stretch>
        </p:blipFill>
        <p:spPr>
          <a:xfrm>
            <a:off x="3022459" y="4517794"/>
            <a:ext cx="1392556" cy="1392556"/>
          </a:xfrm>
          <a:prstGeom prst="ellipse">
            <a:avLst/>
          </a:prstGeom>
          <a:ln>
            <a:noFill/>
          </a:ln>
          <a:effectLst>
            <a:softEdge rad="112500"/>
          </a:effectLst>
        </p:spPr>
      </p:pic>
    </p:spTree>
    <p:extLst>
      <p:ext uri="{BB962C8B-B14F-4D97-AF65-F5344CB8AC3E}">
        <p14:creationId xmlns:p14="http://schemas.microsoft.com/office/powerpoint/2010/main" val="150735934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3BE204E-6202-9694-67A6-46D6CB626F6C}"/>
            </a:ext>
          </a:extLst>
        </p:cNvPr>
        <p:cNvGrpSpPr/>
        <p:nvPr/>
      </p:nvGrpSpPr>
      <p:grpSpPr>
        <a:xfrm>
          <a:off x="0" y="0"/>
          <a:ext cx="0" cy="0"/>
          <a:chOff x="0" y="0"/>
          <a:chExt cx="0" cy="0"/>
        </a:xfrm>
      </p:grpSpPr>
      <p:sp>
        <p:nvSpPr>
          <p:cNvPr id="14" name="Rounded Rectangle 13">
            <a:extLst>
              <a:ext uri="{FF2B5EF4-FFF2-40B4-BE49-F238E27FC236}">
                <a16:creationId xmlns:a16="http://schemas.microsoft.com/office/drawing/2014/main" id="{032CDE51-C3B0-9E88-A10D-3544B797A7C1}"/>
              </a:ext>
            </a:extLst>
          </p:cNvPr>
          <p:cNvSpPr/>
          <p:nvPr/>
        </p:nvSpPr>
        <p:spPr>
          <a:xfrm>
            <a:off x="851416" y="319339"/>
            <a:ext cx="4449558" cy="1014153"/>
          </a:xfrm>
          <a:prstGeom prst="roundRect">
            <a:avLst/>
          </a:prstGeom>
          <a:solidFill>
            <a:srgbClr val="92D050"/>
          </a:solidFill>
        </p:spPr>
        <p:style>
          <a:lnRef idx="2">
            <a:schemeClr val="accent4">
              <a:shade val="50000"/>
            </a:schemeClr>
          </a:lnRef>
          <a:fillRef idx="1">
            <a:schemeClr val="accent4"/>
          </a:fillRef>
          <a:effectRef idx="0">
            <a:schemeClr val="accent4"/>
          </a:effectRef>
          <a:fontRef idx="minor">
            <a:schemeClr val="lt1"/>
          </a:fontRef>
        </p:style>
        <p:txBody>
          <a:bodyPr lIns="91440" tIns="45720" rIns="91440" bIns="45720" rtlCol="0" anchor="ctr"/>
          <a:lstStyle/>
          <a:p>
            <a:pPr algn="ctr"/>
            <a:r>
              <a:rPr lang="en-IE" dirty="0">
                <a:solidFill>
                  <a:schemeClr val="bg1"/>
                </a:solidFill>
                <a:ea typeface="Calibri"/>
                <a:cs typeface="Calibri"/>
              </a:rPr>
              <a:t>Et </a:t>
            </a:r>
            <a:r>
              <a:rPr lang="en-IE" b="1" dirty="0">
                <a:solidFill>
                  <a:schemeClr val="bg1"/>
                </a:solidFill>
                <a:ea typeface="Calibri"/>
                <a:cs typeface="Calibri"/>
              </a:rPr>
              <a:t>fellesskap </a:t>
            </a:r>
            <a:r>
              <a:rPr lang="en-IE" dirty="0">
                <a:solidFill>
                  <a:schemeClr val="bg1"/>
                </a:solidFill>
                <a:ea typeface="Calibri"/>
                <a:cs typeface="Calibri"/>
              </a:rPr>
              <a:t>defineres som en sosial enhet (en gruppe mennesker) med felles kjennetegn som sted, kultur, normer eller verdier. </a:t>
            </a:r>
            <a:endParaRPr lang="en-US" dirty="0">
              <a:solidFill>
                <a:schemeClr val="bg1"/>
              </a:solidFill>
              <a:ea typeface="Calibri" panose="020F0502020204030204"/>
              <a:cs typeface="Calibri" panose="020F0502020204030204"/>
            </a:endParaRPr>
          </a:p>
        </p:txBody>
      </p:sp>
      <p:pic>
        <p:nvPicPr>
          <p:cNvPr id="15" name="Picture 14">
            <a:extLst>
              <a:ext uri="{FF2B5EF4-FFF2-40B4-BE49-F238E27FC236}">
                <a16:creationId xmlns:a16="http://schemas.microsoft.com/office/drawing/2014/main" id="{533D92A2-5998-1172-E3F9-B809498E9DFC}"/>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79144" y="1603582"/>
            <a:ext cx="4466002" cy="743185"/>
          </a:xfrm>
          <a:prstGeom prst="rect">
            <a:avLst/>
          </a:prstGeom>
        </p:spPr>
      </p:pic>
      <p:pic>
        <p:nvPicPr>
          <p:cNvPr id="16" name="Picture 15">
            <a:extLst>
              <a:ext uri="{FF2B5EF4-FFF2-40B4-BE49-F238E27FC236}">
                <a16:creationId xmlns:a16="http://schemas.microsoft.com/office/drawing/2014/main" id="{0BA7D5D5-3A3B-66FD-4495-4742885B5C96}"/>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84546" y="2565382"/>
            <a:ext cx="4466006" cy="1295356"/>
          </a:xfrm>
          <a:prstGeom prst="rect">
            <a:avLst/>
          </a:prstGeom>
        </p:spPr>
      </p:pic>
      <p:sp>
        <p:nvSpPr>
          <p:cNvPr id="8" name="Flowchart: Delay 7">
            <a:extLst>
              <a:ext uri="{FF2B5EF4-FFF2-40B4-BE49-F238E27FC236}">
                <a16:creationId xmlns:a16="http://schemas.microsoft.com/office/drawing/2014/main" id="{8AB5F598-676D-5895-4DA4-58FFFB822FC5}"/>
              </a:ext>
            </a:extLst>
          </p:cNvPr>
          <p:cNvSpPr/>
          <p:nvPr/>
        </p:nvSpPr>
        <p:spPr>
          <a:xfrm rot="5400000">
            <a:off x="6191012" y="228585"/>
            <a:ext cx="5713905" cy="5261322"/>
          </a:xfrm>
          <a:prstGeom prst="flowChartDelay">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 name="Rectangle 16">
            <a:extLst>
              <a:ext uri="{FF2B5EF4-FFF2-40B4-BE49-F238E27FC236}">
                <a16:creationId xmlns:a16="http://schemas.microsoft.com/office/drawing/2014/main" id="{7165A45D-B067-1E7B-C090-F64AA39AEDCC}"/>
              </a:ext>
            </a:extLst>
          </p:cNvPr>
          <p:cNvSpPr/>
          <p:nvPr/>
        </p:nvSpPr>
        <p:spPr>
          <a:xfrm>
            <a:off x="994981" y="1779595"/>
            <a:ext cx="4105942" cy="400110"/>
          </a:xfrm>
          <a:prstGeom prst="rect">
            <a:avLst/>
          </a:prstGeom>
        </p:spPr>
        <p:txBody>
          <a:bodyPr wrap="square" lIns="91440" tIns="45720" rIns="91440" bIns="45720" anchor="t">
            <a:spAutoFit/>
          </a:bodyPr>
          <a:lstStyle/>
          <a:p>
            <a:pPr algn="ctr"/>
            <a:r>
              <a:rPr lang="en-IE" sz="2000" dirty="0">
                <a:solidFill>
                  <a:schemeClr val="bg1"/>
                </a:solidFill>
              </a:rPr>
              <a:t>Fellesskap er en følelse av tilhørighet</a:t>
            </a:r>
            <a:endParaRPr lang="en-IE" sz="2000">
              <a:solidFill>
                <a:schemeClr val="bg1"/>
              </a:solidFill>
              <a:ea typeface="Calibri"/>
              <a:cs typeface="Calibri"/>
            </a:endParaRPr>
          </a:p>
        </p:txBody>
      </p:sp>
      <p:sp>
        <p:nvSpPr>
          <p:cNvPr id="18" name="Rectangle 17">
            <a:extLst>
              <a:ext uri="{FF2B5EF4-FFF2-40B4-BE49-F238E27FC236}">
                <a16:creationId xmlns:a16="http://schemas.microsoft.com/office/drawing/2014/main" id="{191F46A3-8C96-6CA2-59D5-292D17C66EB3}"/>
              </a:ext>
            </a:extLst>
          </p:cNvPr>
          <p:cNvSpPr/>
          <p:nvPr/>
        </p:nvSpPr>
        <p:spPr>
          <a:xfrm>
            <a:off x="947505" y="2613641"/>
            <a:ext cx="4320601" cy="1200329"/>
          </a:xfrm>
          <a:prstGeom prst="rect">
            <a:avLst/>
          </a:prstGeom>
        </p:spPr>
        <p:txBody>
          <a:bodyPr wrap="square" lIns="91440" tIns="45720" rIns="91440" bIns="45720" anchor="t">
            <a:spAutoFit/>
          </a:bodyPr>
          <a:lstStyle/>
          <a:p>
            <a:pPr algn="ctr"/>
            <a:r>
              <a:rPr lang="en-US" dirty="0">
                <a:solidFill>
                  <a:schemeClr val="bg1"/>
                </a:solidFill>
              </a:rPr>
              <a:t>Det omfatter både en følelse og et sett av </a:t>
            </a:r>
            <a:br>
              <a:rPr lang="en-US" dirty="0">
                <a:solidFill>
                  <a:schemeClr val="bg1"/>
                </a:solidFill>
              </a:rPr>
            </a:br>
            <a:r>
              <a:rPr lang="en-US" dirty="0">
                <a:solidFill>
                  <a:schemeClr val="bg1"/>
                </a:solidFill>
              </a:rPr>
              <a:t>relasjoner mellom individer, preget</a:t>
            </a:r>
            <a:br>
              <a:rPr lang="en-US" dirty="0">
                <a:solidFill>
                  <a:schemeClr val="bg1"/>
                </a:solidFill>
              </a:rPr>
            </a:br>
            <a:r>
              <a:rPr lang="en-US" dirty="0">
                <a:solidFill>
                  <a:schemeClr val="bg1"/>
                </a:solidFill>
              </a:rPr>
              <a:t> av tillit, tilhørighet og gjensidig støtte. </a:t>
            </a:r>
            <a:endParaRPr lang="en-IE">
              <a:solidFill>
                <a:schemeClr val="bg1"/>
              </a:solidFill>
              <a:ea typeface="Calibri"/>
              <a:cs typeface="Calibri"/>
            </a:endParaRPr>
          </a:p>
        </p:txBody>
      </p:sp>
      <p:pic>
        <p:nvPicPr>
          <p:cNvPr id="11" name="Picture 10" descr="A green rectangle with a black border&#10;&#10;AI-generated content may be incorrect.">
            <a:extLst>
              <a:ext uri="{FF2B5EF4-FFF2-40B4-BE49-F238E27FC236}">
                <a16:creationId xmlns:a16="http://schemas.microsoft.com/office/drawing/2014/main" id="{8EE2C312-8D17-836D-66C2-2DC7D8289144}"/>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6864709" y="852624"/>
            <a:ext cx="4333482" cy="1494142"/>
          </a:xfrm>
          <a:prstGeom prst="rect">
            <a:avLst/>
          </a:prstGeom>
        </p:spPr>
      </p:pic>
      <p:sp>
        <p:nvSpPr>
          <p:cNvPr id="9" name="TextBox 8">
            <a:extLst>
              <a:ext uri="{FF2B5EF4-FFF2-40B4-BE49-F238E27FC236}">
                <a16:creationId xmlns:a16="http://schemas.microsoft.com/office/drawing/2014/main" id="{C4BB2501-1F9E-4D23-9E96-D77B8EB09C7A}"/>
              </a:ext>
            </a:extLst>
          </p:cNvPr>
          <p:cNvSpPr txBox="1"/>
          <p:nvPr/>
        </p:nvSpPr>
        <p:spPr>
          <a:xfrm>
            <a:off x="6889467" y="1012929"/>
            <a:ext cx="4311696" cy="120032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GB" dirty="0">
                <a:solidFill>
                  <a:schemeClr val="bg1"/>
                </a:solidFill>
                <a:ea typeface="+mn-lt"/>
                <a:cs typeface="+mn-lt"/>
              </a:rPr>
              <a:t> </a:t>
            </a:r>
            <a:r>
              <a:rPr lang="en-GB" b="1" dirty="0">
                <a:solidFill>
                  <a:schemeClr val="bg1"/>
                </a:solidFill>
                <a:ea typeface="+mn-lt"/>
                <a:cs typeface="+mn-lt"/>
              </a:rPr>
              <a:t>«Fellesskap» </a:t>
            </a:r>
            <a:r>
              <a:rPr lang="en-GB" dirty="0">
                <a:solidFill>
                  <a:schemeClr val="bg1"/>
                </a:solidFill>
                <a:ea typeface="+mn-lt"/>
                <a:cs typeface="+mn-lt"/>
              </a:rPr>
              <a:t>refererer vanligvis til en gruppe mennesker som er knyttet sammen av felles geografi, identitet, interesser eller sårbarheter. </a:t>
            </a:r>
            <a:endParaRPr lang="en-US">
              <a:solidFill>
                <a:schemeClr val="bg1"/>
              </a:solidFill>
              <a:ea typeface="Calibri"/>
              <a:cs typeface="Calibri"/>
            </a:endParaRPr>
          </a:p>
        </p:txBody>
      </p:sp>
      <p:sp>
        <p:nvSpPr>
          <p:cNvPr id="12" name="TextBox 11">
            <a:extLst>
              <a:ext uri="{FF2B5EF4-FFF2-40B4-BE49-F238E27FC236}">
                <a16:creationId xmlns:a16="http://schemas.microsoft.com/office/drawing/2014/main" id="{247C2128-3512-E2F7-AE91-7D2A2EC7D949}"/>
              </a:ext>
            </a:extLst>
          </p:cNvPr>
          <p:cNvSpPr txBox="1"/>
          <p:nvPr/>
        </p:nvSpPr>
        <p:spPr>
          <a:xfrm>
            <a:off x="7235907" y="405713"/>
            <a:ext cx="3588990"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b="1" dirty="0">
                <a:solidFill>
                  <a:schemeClr val="bg1"/>
                </a:solidFill>
                <a:ea typeface="Calibri"/>
                <a:cs typeface="Calibri"/>
              </a:rPr>
              <a:t>I sammenheng med KLIMAFORANDRINGER:</a:t>
            </a:r>
            <a:endParaRPr lang="en-US" b="1" dirty="0">
              <a:solidFill>
                <a:schemeClr val="bg1"/>
              </a:solidFill>
              <a:ea typeface="Calibri"/>
              <a:cs typeface="Calibri"/>
            </a:endParaRPr>
          </a:p>
        </p:txBody>
      </p:sp>
      <p:pic>
        <p:nvPicPr>
          <p:cNvPr id="19" name="Picture 18" descr="A green rectangle with a black border&#10;&#10;AI-generated content may be incorrect.">
            <a:extLst>
              <a:ext uri="{FF2B5EF4-FFF2-40B4-BE49-F238E27FC236}">
                <a16:creationId xmlns:a16="http://schemas.microsoft.com/office/drawing/2014/main" id="{CFB72CCE-2722-E693-B6D7-36EAD532C01D}"/>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6886794" y="2509145"/>
            <a:ext cx="4311396" cy="1085534"/>
          </a:xfrm>
          <a:prstGeom prst="rect">
            <a:avLst/>
          </a:prstGeom>
        </p:spPr>
      </p:pic>
      <p:sp>
        <p:nvSpPr>
          <p:cNvPr id="13" name="TextBox 12">
            <a:extLst>
              <a:ext uri="{FF2B5EF4-FFF2-40B4-BE49-F238E27FC236}">
                <a16:creationId xmlns:a16="http://schemas.microsoft.com/office/drawing/2014/main" id="{56829DCB-8AD1-7482-E094-97189DC37DDE}"/>
              </a:ext>
            </a:extLst>
          </p:cNvPr>
          <p:cNvSpPr txBox="1"/>
          <p:nvPr/>
        </p:nvSpPr>
        <p:spPr>
          <a:xfrm>
            <a:off x="6867318" y="2575026"/>
            <a:ext cx="4314602" cy="92333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GB" dirty="0">
                <a:solidFill>
                  <a:schemeClr val="bg1"/>
                </a:solidFill>
                <a:ea typeface="Calibri"/>
                <a:cs typeface="Calibri"/>
              </a:rPr>
              <a:t>En gruppe mennesker som kollektivt påvirkes av, og er i stand til å reagere på, klimarelaterte risikoer.</a:t>
            </a:r>
          </a:p>
        </p:txBody>
      </p:sp>
      <p:sp>
        <p:nvSpPr>
          <p:cNvPr id="24" name="Rectangle 23">
            <a:extLst>
              <a:ext uri="{FF2B5EF4-FFF2-40B4-BE49-F238E27FC236}">
                <a16:creationId xmlns:a16="http://schemas.microsoft.com/office/drawing/2014/main" id="{C6D2F86C-6CF5-D77C-7C98-4CEE3858FCA6}"/>
              </a:ext>
            </a:extLst>
          </p:cNvPr>
          <p:cNvSpPr/>
          <p:nvPr/>
        </p:nvSpPr>
        <p:spPr>
          <a:xfrm>
            <a:off x="3394879" y="4564834"/>
            <a:ext cx="5252974" cy="118058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29" dirty="0">
              <a:latin typeface="Montserrat" panose="00000500000000000000" pitchFamily="50" charset="0"/>
            </a:endParaRPr>
          </a:p>
        </p:txBody>
      </p:sp>
      <p:sp>
        <p:nvSpPr>
          <p:cNvPr id="22" name="TextBox 21">
            <a:extLst>
              <a:ext uri="{FF2B5EF4-FFF2-40B4-BE49-F238E27FC236}">
                <a16:creationId xmlns:a16="http://schemas.microsoft.com/office/drawing/2014/main" id="{20C5109D-B401-C628-5A4D-0E180D67AC40}"/>
              </a:ext>
            </a:extLst>
          </p:cNvPr>
          <p:cNvSpPr txBox="1"/>
          <p:nvPr/>
        </p:nvSpPr>
        <p:spPr>
          <a:xfrm>
            <a:off x="1423771" y="4789137"/>
            <a:ext cx="9200923" cy="76944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GB" sz="4400" dirty="0">
                <a:solidFill>
                  <a:schemeClr val="tx1">
                    <a:lumMod val="49000"/>
                  </a:schemeClr>
                </a:solidFill>
                <a:ea typeface="Calibri"/>
                <a:cs typeface="Calibri"/>
              </a:rPr>
              <a:t>Definisjon av </a:t>
            </a:r>
            <a:r>
              <a:rPr lang="en-GB" sz="4400" b="1" dirty="0">
                <a:solidFill>
                  <a:schemeClr val="tx1">
                    <a:lumMod val="49000"/>
                  </a:schemeClr>
                </a:solidFill>
                <a:ea typeface="Calibri"/>
                <a:cs typeface="Calibri"/>
              </a:rPr>
              <a:t>fellesskap</a:t>
            </a:r>
            <a:endParaRPr lang="en-US">
              <a:solidFill>
                <a:schemeClr val="tx1">
                  <a:lumMod val="49000"/>
                </a:schemeClr>
              </a:solidFill>
              <a:ea typeface="Calibri"/>
              <a:cs typeface="Calibri"/>
            </a:endParaRPr>
          </a:p>
        </p:txBody>
      </p:sp>
    </p:spTree>
    <p:extLst>
      <p:ext uri="{BB962C8B-B14F-4D97-AF65-F5344CB8AC3E}">
        <p14:creationId xmlns:p14="http://schemas.microsoft.com/office/powerpoint/2010/main" val="1652400970"/>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5BD1EC22-3EBA-A268-8176-427833BC52CC}"/>
              </a:ext>
            </a:extLst>
          </p:cNvPr>
          <p:cNvPicPr>
            <a:picLocks noChangeAspect="1"/>
          </p:cNvPicPr>
          <p:nvPr/>
        </p:nvPicPr>
        <p:blipFill>
          <a:blip r:embed="rId2" cstate="email">
            <a:alphaModFix amt="63000"/>
            <a:extLst>
              <a:ext uri="{28A0092B-C50C-407E-A947-70E740481C1C}">
                <a14:useLocalDpi xmlns:a14="http://schemas.microsoft.com/office/drawing/2010/main"/>
              </a:ext>
            </a:extLst>
          </a:blip>
          <a:stretch>
            <a:fillRect/>
          </a:stretch>
        </p:blipFill>
        <p:spPr>
          <a:xfrm rot="1081996">
            <a:off x="8046185" y="3549378"/>
            <a:ext cx="4628596" cy="4628596"/>
          </a:xfrm>
          <a:prstGeom prst="rect">
            <a:avLst/>
          </a:prstGeom>
        </p:spPr>
      </p:pic>
      <p:sp>
        <p:nvSpPr>
          <p:cNvPr id="6" name="Text Placeholder 5">
            <a:extLst>
              <a:ext uri="{FF2B5EF4-FFF2-40B4-BE49-F238E27FC236}">
                <a16:creationId xmlns:a16="http://schemas.microsoft.com/office/drawing/2014/main" id="{C5BAE401-DA00-8AF1-77E7-AA07B9867939}"/>
              </a:ext>
            </a:extLst>
          </p:cNvPr>
          <p:cNvSpPr>
            <a:spLocks noGrp="1"/>
          </p:cNvSpPr>
          <p:nvPr>
            <p:ph type="body" sz="quarter" idx="20"/>
          </p:nvPr>
        </p:nvSpPr>
        <p:spPr>
          <a:xfrm>
            <a:off x="6093909" y="1343184"/>
            <a:ext cx="6025771" cy="2381050"/>
          </a:xfrm>
        </p:spPr>
        <p:txBody>
          <a:bodyPr lIns="91440" tIns="45720" rIns="91440" bIns="45720" anchor="ctr">
            <a:normAutofit fontScale="55000" lnSpcReduction="20000"/>
          </a:bodyPr>
          <a:lstStyle/>
          <a:p>
            <a:pPr algn="ctr"/>
            <a:r>
              <a:rPr lang="en-US" sz="5200" dirty="0"/>
              <a:t>Bra jobbet! &amp; Takk!</a:t>
            </a:r>
            <a:endParaRPr lang="en-US" sz="5200">
              <a:ea typeface="Calibri" panose="020F0502020204030204"/>
              <a:cs typeface="Calibri" panose="020F0502020204030204"/>
            </a:endParaRPr>
          </a:p>
          <a:p>
            <a:pPr algn="ctr"/>
            <a:endParaRPr lang="en-US" sz="5200" dirty="0"/>
          </a:p>
          <a:p>
            <a:pPr algn="ctr"/>
            <a:r>
              <a:rPr lang="en-US" sz="2400" dirty="0"/>
              <a:t>Du har nå fullført modul 4 i Planet Pulse-læringskurset </a:t>
            </a:r>
            <a:endParaRPr lang="en-US" sz="2400" dirty="0">
              <a:ea typeface="Calibri" panose="020F0502020204030204"/>
              <a:cs typeface="Calibri" panose="020F0502020204030204"/>
            </a:endParaRPr>
          </a:p>
          <a:p>
            <a:pPr algn="ctr"/>
            <a:r>
              <a:rPr lang="en-US" sz="3600" dirty="0">
                <a:ea typeface="Calibri" panose="020F0502020204030204"/>
                <a:cs typeface="Calibri" panose="020F0502020204030204"/>
              </a:rPr>
              <a:t>«Fellesskap»</a:t>
            </a:r>
          </a:p>
          <a:p>
            <a:pPr algn="ctr"/>
            <a:endParaRPr lang="en-US" sz="2400" dirty="0">
              <a:ea typeface="Calibri" panose="020F0502020204030204"/>
              <a:cs typeface="Calibri" panose="020F0502020204030204"/>
            </a:endParaRPr>
          </a:p>
          <a:p>
            <a:pPr algn="ctr"/>
            <a:r>
              <a:rPr lang="en-US" sz="2400" dirty="0">
                <a:ea typeface="Calibri" panose="020F0502020204030204"/>
                <a:cs typeface="Calibri" panose="020F0502020204030204"/>
              </a:rPr>
              <a:t>Fortsett læringen med modul 5</a:t>
            </a:r>
            <a:r>
              <a:rPr lang="en-US" sz="3400" dirty="0">
                <a:ea typeface="Calibri" panose="020F0502020204030204"/>
                <a:cs typeface="Calibri" panose="020F0502020204030204"/>
              </a:rPr>
              <a:t> </a:t>
            </a:r>
            <a:br>
              <a:rPr lang="en-US" sz="3400" dirty="0">
                <a:ea typeface="Calibri" panose="020F0502020204030204"/>
                <a:cs typeface="Calibri" panose="020F0502020204030204"/>
              </a:rPr>
            </a:br>
            <a:r>
              <a:rPr lang="en-US" sz="3400" dirty="0">
                <a:ea typeface="Calibri" panose="020F0502020204030204"/>
                <a:cs typeface="Calibri" panose="020F0502020204030204"/>
              </a:rPr>
              <a:t>«Empowerment»</a:t>
            </a:r>
            <a:endParaRPr lang="en-US"/>
          </a:p>
        </p:txBody>
      </p:sp>
      <p:sp>
        <p:nvSpPr>
          <p:cNvPr id="4" name="Text Placeholder 3">
            <a:extLst>
              <a:ext uri="{FF2B5EF4-FFF2-40B4-BE49-F238E27FC236}">
                <a16:creationId xmlns:a16="http://schemas.microsoft.com/office/drawing/2014/main" id="{72E32BD9-E6FB-ACD0-68F0-84C4B07DE332}"/>
              </a:ext>
            </a:extLst>
          </p:cNvPr>
          <p:cNvSpPr>
            <a:spLocks noGrp="1"/>
          </p:cNvSpPr>
          <p:nvPr>
            <p:ph type="body" sz="quarter" idx="17"/>
          </p:nvPr>
        </p:nvSpPr>
        <p:spPr>
          <a:xfrm>
            <a:off x="603661" y="4708722"/>
            <a:ext cx="4952012" cy="679345"/>
          </a:xfrm>
        </p:spPr>
        <p:txBody>
          <a:bodyPr/>
          <a:lstStyle/>
          <a:p>
            <a:r>
              <a:rPr lang="en-US" sz="3200" kern="1200" dirty="0" err="1">
                <a:solidFill>
                  <a:srgbClr val="FFFFFF"/>
                </a:solidFill>
                <a:effectLst/>
                <a:latin typeface="Calibri" panose="020F0502020204030204" pitchFamily="34" charset="0"/>
                <a:ea typeface="Calibri" panose="020F0502020204030204" pitchFamily="34" charset="0"/>
                <a:cs typeface="Times New Roman" panose="02020603050405020304" pitchFamily="18" charset="0"/>
              </a:rPr>
              <a:t>www.planetpulse.eu</a:t>
            </a:r>
            <a:endParaRPr lang="en-IE" sz="3200" dirty="0">
              <a:effectLst/>
              <a:latin typeface="Calibri" panose="020F0502020204030204" pitchFamily="34" charset="0"/>
              <a:ea typeface="Calibri" panose="020F0502020204030204" pitchFamily="34" charset="0"/>
              <a:cs typeface="Times New Roman" panose="02020603050405020304" pitchFamily="18" charset="0"/>
            </a:endParaRPr>
          </a:p>
        </p:txBody>
      </p:sp>
      <p:grpSp>
        <p:nvGrpSpPr>
          <p:cNvPr id="41" name="Group 40">
            <a:extLst>
              <a:ext uri="{FF2B5EF4-FFF2-40B4-BE49-F238E27FC236}">
                <a16:creationId xmlns:a16="http://schemas.microsoft.com/office/drawing/2014/main" id="{08E70028-2DEC-7AAE-0EE7-0F62324D787D}"/>
              </a:ext>
            </a:extLst>
          </p:cNvPr>
          <p:cNvGrpSpPr/>
          <p:nvPr/>
        </p:nvGrpSpPr>
        <p:grpSpPr>
          <a:xfrm>
            <a:off x="8770875" y="4675497"/>
            <a:ext cx="2817464" cy="475324"/>
            <a:chOff x="9893620" y="5409126"/>
            <a:chExt cx="1664680" cy="280842"/>
          </a:xfrm>
        </p:grpSpPr>
        <p:grpSp>
          <p:nvGrpSpPr>
            <p:cNvPr id="42" name="Graphic 3">
              <a:extLst>
                <a:ext uri="{FF2B5EF4-FFF2-40B4-BE49-F238E27FC236}">
                  <a16:creationId xmlns:a16="http://schemas.microsoft.com/office/drawing/2014/main" id="{8E0E4AE3-375B-387C-8EAF-8DCE0517155E}"/>
                </a:ext>
              </a:extLst>
            </p:cNvPr>
            <p:cNvGrpSpPr/>
            <p:nvPr/>
          </p:nvGrpSpPr>
          <p:grpSpPr>
            <a:xfrm>
              <a:off x="10931758" y="5409126"/>
              <a:ext cx="280634" cy="280634"/>
              <a:chOff x="1950027" y="2499889"/>
              <a:chExt cx="850463" cy="850463"/>
            </a:xfrm>
          </p:grpSpPr>
          <p:sp>
            <p:nvSpPr>
              <p:cNvPr id="54" name="Freeform 53">
                <a:extLst>
                  <a:ext uri="{FF2B5EF4-FFF2-40B4-BE49-F238E27FC236}">
                    <a16:creationId xmlns:a16="http://schemas.microsoft.com/office/drawing/2014/main" id="{6402D031-FFB6-8259-0354-679EE64AA2CE}"/>
                  </a:ext>
                </a:extLst>
              </p:cNvPr>
              <p:cNvSpPr/>
              <p:nvPr/>
            </p:nvSpPr>
            <p:spPr>
              <a:xfrm>
                <a:off x="1950027" y="2499889"/>
                <a:ext cx="850463" cy="850463"/>
              </a:xfrm>
              <a:custGeom>
                <a:avLst/>
                <a:gdLst>
                  <a:gd name="connsiteX0" fmla="*/ 850464 w 850463"/>
                  <a:gd name="connsiteY0" fmla="*/ 425232 h 850463"/>
                  <a:gd name="connsiteX1" fmla="*/ 425232 w 850463"/>
                  <a:gd name="connsiteY1" fmla="*/ 850464 h 850463"/>
                  <a:gd name="connsiteX2" fmla="*/ 0 w 850463"/>
                  <a:gd name="connsiteY2" fmla="*/ 425232 h 850463"/>
                  <a:gd name="connsiteX3" fmla="*/ 425232 w 850463"/>
                  <a:gd name="connsiteY3" fmla="*/ 0 h 850463"/>
                  <a:gd name="connsiteX4" fmla="*/ 850464 w 850463"/>
                  <a:gd name="connsiteY4" fmla="*/ 425232 h 85046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50463" h="850463">
                    <a:moveTo>
                      <a:pt x="850464" y="425232"/>
                    </a:moveTo>
                    <a:cubicBezTo>
                      <a:pt x="850464" y="660081"/>
                      <a:pt x="660081" y="850464"/>
                      <a:pt x="425232" y="850464"/>
                    </a:cubicBezTo>
                    <a:cubicBezTo>
                      <a:pt x="190383" y="850464"/>
                      <a:pt x="0" y="660081"/>
                      <a:pt x="0" y="425232"/>
                    </a:cubicBezTo>
                    <a:cubicBezTo>
                      <a:pt x="0" y="190383"/>
                      <a:pt x="190383" y="0"/>
                      <a:pt x="425232" y="0"/>
                    </a:cubicBezTo>
                    <a:cubicBezTo>
                      <a:pt x="660081" y="0"/>
                      <a:pt x="850464" y="190383"/>
                      <a:pt x="850464" y="425232"/>
                    </a:cubicBezTo>
                    <a:close/>
                  </a:path>
                </a:pathLst>
              </a:custGeom>
              <a:solidFill>
                <a:srgbClr val="5398A2"/>
              </a:solidFill>
              <a:ln w="6294" cap="flat">
                <a:noFill/>
                <a:prstDash val="solid"/>
                <a:miter/>
              </a:ln>
            </p:spPr>
            <p:txBody>
              <a:bodyPr rtlCol="0" anchor="ctr"/>
              <a:lstStyle/>
              <a:p>
                <a:endParaRPr lang="en-US" dirty="0">
                  <a:latin typeface="Calibri" panose="020F0502020204030204" pitchFamily="34" charset="0"/>
                  <a:cs typeface="Calibri" panose="020F0502020204030204" pitchFamily="34" charset="0"/>
                </a:endParaRPr>
              </a:p>
            </p:txBody>
          </p:sp>
          <p:grpSp>
            <p:nvGrpSpPr>
              <p:cNvPr id="55" name="Graphic 3">
                <a:extLst>
                  <a:ext uri="{FF2B5EF4-FFF2-40B4-BE49-F238E27FC236}">
                    <a16:creationId xmlns:a16="http://schemas.microsoft.com/office/drawing/2014/main" id="{DC92A2F0-CE09-DAB9-600E-6992B3303762}"/>
                  </a:ext>
                </a:extLst>
              </p:cNvPr>
              <p:cNvGrpSpPr/>
              <p:nvPr/>
            </p:nvGrpSpPr>
            <p:grpSpPr>
              <a:xfrm>
                <a:off x="2107521" y="2657382"/>
                <a:ext cx="535476" cy="535477"/>
                <a:chOff x="2107521" y="2657382"/>
                <a:chExt cx="535476" cy="535477"/>
              </a:xfrm>
              <a:solidFill>
                <a:srgbClr val="FFFFFF"/>
              </a:solidFill>
            </p:grpSpPr>
            <p:sp>
              <p:nvSpPr>
                <p:cNvPr id="56" name="Freeform 55">
                  <a:extLst>
                    <a:ext uri="{FF2B5EF4-FFF2-40B4-BE49-F238E27FC236}">
                      <a16:creationId xmlns:a16="http://schemas.microsoft.com/office/drawing/2014/main" id="{53EF852F-D3BF-44F7-C78D-6BB73635A6C0}"/>
                    </a:ext>
                  </a:extLst>
                </p:cNvPr>
                <p:cNvSpPr/>
                <p:nvPr/>
              </p:nvSpPr>
              <p:spPr>
                <a:xfrm>
                  <a:off x="2107521" y="2657382"/>
                  <a:ext cx="535476" cy="535477"/>
                </a:xfrm>
                <a:custGeom>
                  <a:avLst/>
                  <a:gdLst>
                    <a:gd name="connsiteX0" fmla="*/ 267739 w 535476"/>
                    <a:gd name="connsiteY0" fmla="*/ 48508 h 535477"/>
                    <a:gd name="connsiteX1" fmla="*/ 376094 w 535476"/>
                    <a:gd name="connsiteY1" fmla="*/ 49768 h 535477"/>
                    <a:gd name="connsiteX2" fmla="*/ 425862 w 535476"/>
                    <a:gd name="connsiteY2" fmla="*/ 59217 h 535477"/>
                    <a:gd name="connsiteX3" fmla="*/ 456730 w 535476"/>
                    <a:gd name="connsiteY3" fmla="*/ 79377 h 535477"/>
                    <a:gd name="connsiteX4" fmla="*/ 476890 w 535476"/>
                    <a:gd name="connsiteY4" fmla="*/ 110245 h 535477"/>
                    <a:gd name="connsiteX5" fmla="*/ 486339 w 535476"/>
                    <a:gd name="connsiteY5" fmla="*/ 160013 h 535477"/>
                    <a:gd name="connsiteX6" fmla="*/ 487599 w 535476"/>
                    <a:gd name="connsiteY6" fmla="*/ 268368 h 535477"/>
                    <a:gd name="connsiteX7" fmla="*/ 486339 w 535476"/>
                    <a:gd name="connsiteY7" fmla="*/ 376724 h 535477"/>
                    <a:gd name="connsiteX8" fmla="*/ 476890 w 535476"/>
                    <a:gd name="connsiteY8" fmla="*/ 426492 h 535477"/>
                    <a:gd name="connsiteX9" fmla="*/ 456730 w 535476"/>
                    <a:gd name="connsiteY9" fmla="*/ 457360 h 535477"/>
                    <a:gd name="connsiteX10" fmla="*/ 425862 w 535476"/>
                    <a:gd name="connsiteY10" fmla="*/ 477519 h 535477"/>
                    <a:gd name="connsiteX11" fmla="*/ 376094 w 535476"/>
                    <a:gd name="connsiteY11" fmla="*/ 486969 h 535477"/>
                    <a:gd name="connsiteX12" fmla="*/ 267739 w 535476"/>
                    <a:gd name="connsiteY12" fmla="*/ 488229 h 535477"/>
                    <a:gd name="connsiteX13" fmla="*/ 159383 w 535476"/>
                    <a:gd name="connsiteY13" fmla="*/ 486969 h 535477"/>
                    <a:gd name="connsiteX14" fmla="*/ 109615 w 535476"/>
                    <a:gd name="connsiteY14" fmla="*/ 477519 h 535477"/>
                    <a:gd name="connsiteX15" fmla="*/ 78747 w 535476"/>
                    <a:gd name="connsiteY15" fmla="*/ 457360 h 535477"/>
                    <a:gd name="connsiteX16" fmla="*/ 58587 w 535476"/>
                    <a:gd name="connsiteY16" fmla="*/ 426492 h 535477"/>
                    <a:gd name="connsiteX17" fmla="*/ 49138 w 535476"/>
                    <a:gd name="connsiteY17" fmla="*/ 376724 h 535477"/>
                    <a:gd name="connsiteX18" fmla="*/ 47878 w 535476"/>
                    <a:gd name="connsiteY18" fmla="*/ 268368 h 535477"/>
                    <a:gd name="connsiteX19" fmla="*/ 49138 w 535476"/>
                    <a:gd name="connsiteY19" fmla="*/ 160013 h 535477"/>
                    <a:gd name="connsiteX20" fmla="*/ 58587 w 535476"/>
                    <a:gd name="connsiteY20" fmla="*/ 110245 h 535477"/>
                    <a:gd name="connsiteX21" fmla="*/ 78747 w 535476"/>
                    <a:gd name="connsiteY21" fmla="*/ 79377 h 535477"/>
                    <a:gd name="connsiteX22" fmla="*/ 109615 w 535476"/>
                    <a:gd name="connsiteY22" fmla="*/ 59217 h 535477"/>
                    <a:gd name="connsiteX23" fmla="*/ 159383 w 535476"/>
                    <a:gd name="connsiteY23" fmla="*/ 49768 h 535477"/>
                    <a:gd name="connsiteX24" fmla="*/ 267739 w 535476"/>
                    <a:gd name="connsiteY24" fmla="*/ 48508 h 535477"/>
                    <a:gd name="connsiteX25" fmla="*/ 267739 w 535476"/>
                    <a:gd name="connsiteY25" fmla="*/ 0 h 535477"/>
                    <a:gd name="connsiteX26" fmla="*/ 157493 w 535476"/>
                    <a:gd name="connsiteY26" fmla="*/ 1890 h 535477"/>
                    <a:gd name="connsiteX27" fmla="*/ 92606 w 535476"/>
                    <a:gd name="connsiteY27" fmla="*/ 14489 h 535477"/>
                    <a:gd name="connsiteX28" fmla="*/ 45358 w 535476"/>
                    <a:gd name="connsiteY28" fmla="*/ 45358 h 535477"/>
                    <a:gd name="connsiteX29" fmla="*/ 14489 w 535476"/>
                    <a:gd name="connsiteY29" fmla="*/ 92606 h 535477"/>
                    <a:gd name="connsiteX30" fmla="*/ 1890 w 535476"/>
                    <a:gd name="connsiteY30" fmla="*/ 157493 h 535477"/>
                    <a:gd name="connsiteX31" fmla="*/ 0 w 535476"/>
                    <a:gd name="connsiteY31" fmla="*/ 267739 h 535477"/>
                    <a:gd name="connsiteX32" fmla="*/ 1890 w 535476"/>
                    <a:gd name="connsiteY32" fmla="*/ 377984 h 535477"/>
                    <a:gd name="connsiteX33" fmla="*/ 14489 w 535476"/>
                    <a:gd name="connsiteY33" fmla="*/ 442871 h 535477"/>
                    <a:gd name="connsiteX34" fmla="*/ 45358 w 535476"/>
                    <a:gd name="connsiteY34" fmla="*/ 490119 h 535477"/>
                    <a:gd name="connsiteX35" fmla="*/ 92606 w 535476"/>
                    <a:gd name="connsiteY35" fmla="*/ 520988 h 535477"/>
                    <a:gd name="connsiteX36" fmla="*/ 157493 w 535476"/>
                    <a:gd name="connsiteY36" fmla="*/ 533587 h 535477"/>
                    <a:gd name="connsiteX37" fmla="*/ 267739 w 535476"/>
                    <a:gd name="connsiteY37" fmla="*/ 535477 h 535477"/>
                    <a:gd name="connsiteX38" fmla="*/ 377984 w 535476"/>
                    <a:gd name="connsiteY38" fmla="*/ 533587 h 535477"/>
                    <a:gd name="connsiteX39" fmla="*/ 442871 w 535476"/>
                    <a:gd name="connsiteY39" fmla="*/ 520988 h 535477"/>
                    <a:gd name="connsiteX40" fmla="*/ 490119 w 535476"/>
                    <a:gd name="connsiteY40" fmla="*/ 490119 h 535477"/>
                    <a:gd name="connsiteX41" fmla="*/ 520988 w 535476"/>
                    <a:gd name="connsiteY41" fmla="*/ 442871 h 535477"/>
                    <a:gd name="connsiteX42" fmla="*/ 533587 w 535476"/>
                    <a:gd name="connsiteY42" fmla="*/ 377984 h 535477"/>
                    <a:gd name="connsiteX43" fmla="*/ 535477 w 535476"/>
                    <a:gd name="connsiteY43" fmla="*/ 267739 h 535477"/>
                    <a:gd name="connsiteX44" fmla="*/ 533587 w 535476"/>
                    <a:gd name="connsiteY44" fmla="*/ 157493 h 535477"/>
                    <a:gd name="connsiteX45" fmla="*/ 520988 w 535476"/>
                    <a:gd name="connsiteY45" fmla="*/ 92606 h 535477"/>
                    <a:gd name="connsiteX46" fmla="*/ 490119 w 535476"/>
                    <a:gd name="connsiteY46" fmla="*/ 45358 h 535477"/>
                    <a:gd name="connsiteX47" fmla="*/ 442871 w 535476"/>
                    <a:gd name="connsiteY47" fmla="*/ 14489 h 535477"/>
                    <a:gd name="connsiteX48" fmla="*/ 377984 w 535476"/>
                    <a:gd name="connsiteY48" fmla="*/ 1890 h 535477"/>
                    <a:gd name="connsiteX49" fmla="*/ 267739 w 535476"/>
                    <a:gd name="connsiteY49" fmla="*/ 0 h 535477"/>
                    <a:gd name="connsiteX50" fmla="*/ 267739 w 535476"/>
                    <a:gd name="connsiteY50" fmla="*/ 0 h 5354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Lst>
                  <a:rect l="l" t="t" r="r" b="b"/>
                  <a:pathLst>
                    <a:path w="535476" h="535477">
                      <a:moveTo>
                        <a:pt x="267739" y="48508"/>
                      </a:moveTo>
                      <a:cubicBezTo>
                        <a:pt x="338925" y="48508"/>
                        <a:pt x="347745" y="48508"/>
                        <a:pt x="376094" y="49768"/>
                      </a:cubicBezTo>
                      <a:cubicBezTo>
                        <a:pt x="401923" y="51028"/>
                        <a:pt x="416412" y="55438"/>
                        <a:pt x="425862" y="59217"/>
                      </a:cubicBezTo>
                      <a:cubicBezTo>
                        <a:pt x="438461" y="64257"/>
                        <a:pt x="447281" y="69927"/>
                        <a:pt x="456730" y="79377"/>
                      </a:cubicBezTo>
                      <a:cubicBezTo>
                        <a:pt x="466180" y="88826"/>
                        <a:pt x="471849" y="97646"/>
                        <a:pt x="476890" y="110245"/>
                      </a:cubicBezTo>
                      <a:cubicBezTo>
                        <a:pt x="480669" y="119695"/>
                        <a:pt x="485079" y="133554"/>
                        <a:pt x="486339" y="160013"/>
                      </a:cubicBezTo>
                      <a:cubicBezTo>
                        <a:pt x="487599" y="188362"/>
                        <a:pt x="487599" y="196552"/>
                        <a:pt x="487599" y="268368"/>
                      </a:cubicBezTo>
                      <a:cubicBezTo>
                        <a:pt x="487599" y="340185"/>
                        <a:pt x="487599" y="348375"/>
                        <a:pt x="486339" y="376724"/>
                      </a:cubicBezTo>
                      <a:cubicBezTo>
                        <a:pt x="485079" y="402553"/>
                        <a:pt x="480669" y="417042"/>
                        <a:pt x="476890" y="426492"/>
                      </a:cubicBezTo>
                      <a:cubicBezTo>
                        <a:pt x="471849" y="439091"/>
                        <a:pt x="466180" y="447911"/>
                        <a:pt x="456730" y="457360"/>
                      </a:cubicBezTo>
                      <a:cubicBezTo>
                        <a:pt x="447281" y="466810"/>
                        <a:pt x="438461" y="472480"/>
                        <a:pt x="425862" y="477519"/>
                      </a:cubicBezTo>
                      <a:cubicBezTo>
                        <a:pt x="416412" y="481299"/>
                        <a:pt x="402552" y="485709"/>
                        <a:pt x="376094" y="486969"/>
                      </a:cubicBezTo>
                      <a:cubicBezTo>
                        <a:pt x="347745" y="488229"/>
                        <a:pt x="339555" y="488229"/>
                        <a:pt x="267739" y="488229"/>
                      </a:cubicBezTo>
                      <a:cubicBezTo>
                        <a:pt x="195921" y="488229"/>
                        <a:pt x="187732" y="488229"/>
                        <a:pt x="159383" y="486969"/>
                      </a:cubicBezTo>
                      <a:cubicBezTo>
                        <a:pt x="133554" y="485709"/>
                        <a:pt x="119065" y="481299"/>
                        <a:pt x="109615" y="477519"/>
                      </a:cubicBezTo>
                      <a:cubicBezTo>
                        <a:pt x="97016" y="472480"/>
                        <a:pt x="88196" y="466810"/>
                        <a:pt x="78747" y="457360"/>
                      </a:cubicBezTo>
                      <a:cubicBezTo>
                        <a:pt x="69297" y="447911"/>
                        <a:pt x="63627" y="439091"/>
                        <a:pt x="58587" y="426492"/>
                      </a:cubicBezTo>
                      <a:cubicBezTo>
                        <a:pt x="54808" y="417042"/>
                        <a:pt x="50398" y="403183"/>
                        <a:pt x="49138" y="376724"/>
                      </a:cubicBezTo>
                      <a:cubicBezTo>
                        <a:pt x="47878" y="348375"/>
                        <a:pt x="47878" y="340185"/>
                        <a:pt x="47878" y="268368"/>
                      </a:cubicBezTo>
                      <a:cubicBezTo>
                        <a:pt x="47878" y="196552"/>
                        <a:pt x="47878" y="188362"/>
                        <a:pt x="49138" y="160013"/>
                      </a:cubicBezTo>
                      <a:cubicBezTo>
                        <a:pt x="50398" y="134184"/>
                        <a:pt x="54808" y="119695"/>
                        <a:pt x="58587" y="110245"/>
                      </a:cubicBezTo>
                      <a:cubicBezTo>
                        <a:pt x="63627" y="97646"/>
                        <a:pt x="69297" y="88826"/>
                        <a:pt x="78747" y="79377"/>
                      </a:cubicBezTo>
                      <a:cubicBezTo>
                        <a:pt x="88196" y="69927"/>
                        <a:pt x="97016" y="64257"/>
                        <a:pt x="109615" y="59217"/>
                      </a:cubicBezTo>
                      <a:cubicBezTo>
                        <a:pt x="119065" y="55438"/>
                        <a:pt x="132924" y="51028"/>
                        <a:pt x="159383" y="49768"/>
                      </a:cubicBezTo>
                      <a:cubicBezTo>
                        <a:pt x="187732" y="48508"/>
                        <a:pt x="195921" y="48508"/>
                        <a:pt x="267739" y="48508"/>
                      </a:cubicBezTo>
                      <a:moveTo>
                        <a:pt x="267739" y="0"/>
                      </a:moveTo>
                      <a:cubicBezTo>
                        <a:pt x="195292" y="0"/>
                        <a:pt x="185842" y="0"/>
                        <a:pt x="157493" y="1890"/>
                      </a:cubicBezTo>
                      <a:cubicBezTo>
                        <a:pt x="129144" y="3150"/>
                        <a:pt x="109615" y="7560"/>
                        <a:pt x="92606" y="14489"/>
                      </a:cubicBezTo>
                      <a:cubicBezTo>
                        <a:pt x="74967" y="21419"/>
                        <a:pt x="59847" y="30239"/>
                        <a:pt x="45358" y="45358"/>
                      </a:cubicBezTo>
                      <a:cubicBezTo>
                        <a:pt x="30239" y="60477"/>
                        <a:pt x="21419" y="74967"/>
                        <a:pt x="14489" y="92606"/>
                      </a:cubicBezTo>
                      <a:cubicBezTo>
                        <a:pt x="7560" y="109615"/>
                        <a:pt x="3150" y="129144"/>
                        <a:pt x="1890" y="157493"/>
                      </a:cubicBezTo>
                      <a:cubicBezTo>
                        <a:pt x="630" y="185842"/>
                        <a:pt x="0" y="195292"/>
                        <a:pt x="0" y="267739"/>
                      </a:cubicBezTo>
                      <a:cubicBezTo>
                        <a:pt x="0" y="340185"/>
                        <a:pt x="0" y="349635"/>
                        <a:pt x="1890" y="377984"/>
                      </a:cubicBezTo>
                      <a:cubicBezTo>
                        <a:pt x="3150" y="406333"/>
                        <a:pt x="7560" y="425862"/>
                        <a:pt x="14489" y="442871"/>
                      </a:cubicBezTo>
                      <a:cubicBezTo>
                        <a:pt x="21419" y="460510"/>
                        <a:pt x="30239" y="475630"/>
                        <a:pt x="45358" y="490119"/>
                      </a:cubicBezTo>
                      <a:cubicBezTo>
                        <a:pt x="60477" y="505238"/>
                        <a:pt x="74967" y="514058"/>
                        <a:pt x="92606" y="520988"/>
                      </a:cubicBezTo>
                      <a:cubicBezTo>
                        <a:pt x="109615" y="527917"/>
                        <a:pt x="129144" y="532327"/>
                        <a:pt x="157493" y="533587"/>
                      </a:cubicBezTo>
                      <a:cubicBezTo>
                        <a:pt x="185842" y="534847"/>
                        <a:pt x="195292" y="535477"/>
                        <a:pt x="267739" y="535477"/>
                      </a:cubicBezTo>
                      <a:cubicBezTo>
                        <a:pt x="340185" y="535477"/>
                        <a:pt x="349635" y="535477"/>
                        <a:pt x="377984" y="533587"/>
                      </a:cubicBezTo>
                      <a:cubicBezTo>
                        <a:pt x="406333" y="532327"/>
                        <a:pt x="425862" y="527917"/>
                        <a:pt x="442871" y="520988"/>
                      </a:cubicBezTo>
                      <a:cubicBezTo>
                        <a:pt x="460510" y="514058"/>
                        <a:pt x="475630" y="505238"/>
                        <a:pt x="490119" y="490119"/>
                      </a:cubicBezTo>
                      <a:cubicBezTo>
                        <a:pt x="505238" y="475000"/>
                        <a:pt x="514058" y="460510"/>
                        <a:pt x="520988" y="442871"/>
                      </a:cubicBezTo>
                      <a:cubicBezTo>
                        <a:pt x="527917" y="425862"/>
                        <a:pt x="532327" y="406333"/>
                        <a:pt x="533587" y="377984"/>
                      </a:cubicBezTo>
                      <a:cubicBezTo>
                        <a:pt x="534847" y="349635"/>
                        <a:pt x="535477" y="340185"/>
                        <a:pt x="535477" y="267739"/>
                      </a:cubicBezTo>
                      <a:cubicBezTo>
                        <a:pt x="535477" y="195292"/>
                        <a:pt x="535477" y="185842"/>
                        <a:pt x="533587" y="157493"/>
                      </a:cubicBezTo>
                      <a:cubicBezTo>
                        <a:pt x="532327" y="129144"/>
                        <a:pt x="527917" y="109615"/>
                        <a:pt x="520988" y="92606"/>
                      </a:cubicBezTo>
                      <a:cubicBezTo>
                        <a:pt x="514058" y="74967"/>
                        <a:pt x="505238" y="59847"/>
                        <a:pt x="490119" y="45358"/>
                      </a:cubicBezTo>
                      <a:cubicBezTo>
                        <a:pt x="474999" y="30239"/>
                        <a:pt x="460510" y="21419"/>
                        <a:pt x="442871" y="14489"/>
                      </a:cubicBezTo>
                      <a:cubicBezTo>
                        <a:pt x="425862" y="7560"/>
                        <a:pt x="406333" y="3150"/>
                        <a:pt x="377984" y="1890"/>
                      </a:cubicBezTo>
                      <a:cubicBezTo>
                        <a:pt x="349635" y="630"/>
                        <a:pt x="340185" y="0"/>
                        <a:pt x="267739" y="0"/>
                      </a:cubicBezTo>
                      <a:lnTo>
                        <a:pt x="267739" y="0"/>
                      </a:lnTo>
                      <a:close/>
                    </a:path>
                  </a:pathLst>
                </a:custGeom>
                <a:solidFill>
                  <a:srgbClr val="FFFFFF"/>
                </a:solidFill>
                <a:ln w="6294"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57" name="Freeform 56">
                  <a:extLst>
                    <a:ext uri="{FF2B5EF4-FFF2-40B4-BE49-F238E27FC236}">
                      <a16:creationId xmlns:a16="http://schemas.microsoft.com/office/drawing/2014/main" id="{F7B0FA52-9D6F-EEE6-0545-C31C48C9357F}"/>
                    </a:ext>
                  </a:extLst>
                </p:cNvPr>
                <p:cNvSpPr/>
                <p:nvPr/>
              </p:nvSpPr>
              <p:spPr>
                <a:xfrm>
                  <a:off x="2237925" y="2787786"/>
                  <a:ext cx="274668" cy="274668"/>
                </a:xfrm>
                <a:custGeom>
                  <a:avLst/>
                  <a:gdLst>
                    <a:gd name="connsiteX0" fmla="*/ 137334 w 274668"/>
                    <a:gd name="connsiteY0" fmla="*/ 0 h 274668"/>
                    <a:gd name="connsiteX1" fmla="*/ 0 w 274668"/>
                    <a:gd name="connsiteY1" fmla="*/ 137334 h 274668"/>
                    <a:gd name="connsiteX2" fmla="*/ 137334 w 274668"/>
                    <a:gd name="connsiteY2" fmla="*/ 274668 h 274668"/>
                    <a:gd name="connsiteX3" fmla="*/ 274668 w 274668"/>
                    <a:gd name="connsiteY3" fmla="*/ 137334 h 274668"/>
                    <a:gd name="connsiteX4" fmla="*/ 137334 w 274668"/>
                    <a:gd name="connsiteY4" fmla="*/ 0 h 274668"/>
                    <a:gd name="connsiteX5" fmla="*/ 137334 w 274668"/>
                    <a:gd name="connsiteY5" fmla="*/ 226790 h 274668"/>
                    <a:gd name="connsiteX6" fmla="*/ 47878 w 274668"/>
                    <a:gd name="connsiteY6" fmla="*/ 137334 h 274668"/>
                    <a:gd name="connsiteX7" fmla="*/ 137334 w 274668"/>
                    <a:gd name="connsiteY7" fmla="*/ 47878 h 274668"/>
                    <a:gd name="connsiteX8" fmla="*/ 226790 w 274668"/>
                    <a:gd name="connsiteY8" fmla="*/ 137334 h 274668"/>
                    <a:gd name="connsiteX9" fmla="*/ 137334 w 274668"/>
                    <a:gd name="connsiteY9" fmla="*/ 226790 h 2746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74668" h="274668">
                      <a:moveTo>
                        <a:pt x="137334" y="0"/>
                      </a:moveTo>
                      <a:cubicBezTo>
                        <a:pt x="61107" y="0"/>
                        <a:pt x="0" y="61737"/>
                        <a:pt x="0" y="137334"/>
                      </a:cubicBezTo>
                      <a:cubicBezTo>
                        <a:pt x="0" y="212931"/>
                        <a:pt x="61737" y="274668"/>
                        <a:pt x="137334" y="274668"/>
                      </a:cubicBezTo>
                      <a:cubicBezTo>
                        <a:pt x="212931" y="274668"/>
                        <a:pt x="274668" y="212931"/>
                        <a:pt x="274668" y="137334"/>
                      </a:cubicBezTo>
                      <a:cubicBezTo>
                        <a:pt x="274668" y="61737"/>
                        <a:pt x="212931" y="0"/>
                        <a:pt x="137334" y="0"/>
                      </a:cubicBezTo>
                      <a:close/>
                      <a:moveTo>
                        <a:pt x="137334" y="226790"/>
                      </a:moveTo>
                      <a:cubicBezTo>
                        <a:pt x="88196" y="226790"/>
                        <a:pt x="47878" y="187102"/>
                        <a:pt x="47878" y="137334"/>
                      </a:cubicBezTo>
                      <a:cubicBezTo>
                        <a:pt x="47878" y="87566"/>
                        <a:pt x="87566" y="47878"/>
                        <a:pt x="137334" y="47878"/>
                      </a:cubicBezTo>
                      <a:cubicBezTo>
                        <a:pt x="186472" y="47878"/>
                        <a:pt x="226790" y="87566"/>
                        <a:pt x="226790" y="137334"/>
                      </a:cubicBezTo>
                      <a:cubicBezTo>
                        <a:pt x="226790" y="187102"/>
                        <a:pt x="186472" y="226790"/>
                        <a:pt x="137334" y="226790"/>
                      </a:cubicBezTo>
                      <a:close/>
                    </a:path>
                  </a:pathLst>
                </a:custGeom>
                <a:solidFill>
                  <a:srgbClr val="FFFFFF"/>
                </a:solidFill>
                <a:ln w="6294"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58" name="Freeform 57">
                  <a:extLst>
                    <a:ext uri="{FF2B5EF4-FFF2-40B4-BE49-F238E27FC236}">
                      <a16:creationId xmlns:a16="http://schemas.microsoft.com/office/drawing/2014/main" id="{DFFF187C-C0ED-470D-C770-ECD76914918C}"/>
                    </a:ext>
                  </a:extLst>
                </p:cNvPr>
                <p:cNvSpPr/>
                <p:nvPr/>
              </p:nvSpPr>
              <p:spPr>
                <a:xfrm>
                  <a:off x="2486134" y="2749988"/>
                  <a:ext cx="64257" cy="64257"/>
                </a:xfrm>
                <a:custGeom>
                  <a:avLst/>
                  <a:gdLst>
                    <a:gd name="connsiteX0" fmla="*/ 64257 w 64257"/>
                    <a:gd name="connsiteY0" fmla="*/ 32129 h 64257"/>
                    <a:gd name="connsiteX1" fmla="*/ 32129 w 64257"/>
                    <a:gd name="connsiteY1" fmla="*/ 64257 h 64257"/>
                    <a:gd name="connsiteX2" fmla="*/ 0 w 64257"/>
                    <a:gd name="connsiteY2" fmla="*/ 32129 h 64257"/>
                    <a:gd name="connsiteX3" fmla="*/ 32129 w 64257"/>
                    <a:gd name="connsiteY3" fmla="*/ 0 h 64257"/>
                    <a:gd name="connsiteX4" fmla="*/ 64257 w 64257"/>
                    <a:gd name="connsiteY4" fmla="*/ 32129 h 642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257" h="64257">
                      <a:moveTo>
                        <a:pt x="64257" y="32129"/>
                      </a:moveTo>
                      <a:cubicBezTo>
                        <a:pt x="64257" y="49873"/>
                        <a:pt x="49873" y="64257"/>
                        <a:pt x="32129" y="64257"/>
                      </a:cubicBezTo>
                      <a:cubicBezTo>
                        <a:pt x="14385" y="64257"/>
                        <a:pt x="0" y="49873"/>
                        <a:pt x="0" y="32129"/>
                      </a:cubicBezTo>
                      <a:cubicBezTo>
                        <a:pt x="0" y="14384"/>
                        <a:pt x="14385" y="0"/>
                        <a:pt x="32129" y="0"/>
                      </a:cubicBezTo>
                      <a:cubicBezTo>
                        <a:pt x="49873" y="0"/>
                        <a:pt x="64257" y="14384"/>
                        <a:pt x="64257" y="32129"/>
                      </a:cubicBezTo>
                      <a:close/>
                    </a:path>
                  </a:pathLst>
                </a:custGeom>
                <a:solidFill>
                  <a:srgbClr val="FFFFFF"/>
                </a:solidFill>
                <a:ln w="6294"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grpSp>
        </p:grpSp>
        <p:grpSp>
          <p:nvGrpSpPr>
            <p:cNvPr id="43" name="Graphic 3">
              <a:extLst>
                <a:ext uri="{FF2B5EF4-FFF2-40B4-BE49-F238E27FC236}">
                  <a16:creationId xmlns:a16="http://schemas.microsoft.com/office/drawing/2014/main" id="{EC70BC23-4FB5-59D3-1F2E-8F6C44B5C816}"/>
                </a:ext>
              </a:extLst>
            </p:cNvPr>
            <p:cNvGrpSpPr/>
            <p:nvPr/>
          </p:nvGrpSpPr>
          <p:grpSpPr>
            <a:xfrm>
              <a:off x="10239527" y="5409126"/>
              <a:ext cx="280634" cy="280634"/>
              <a:chOff x="-147782" y="2499889"/>
              <a:chExt cx="850463" cy="850463"/>
            </a:xfrm>
          </p:grpSpPr>
          <p:sp>
            <p:nvSpPr>
              <p:cNvPr id="52" name="Freeform 51">
                <a:extLst>
                  <a:ext uri="{FF2B5EF4-FFF2-40B4-BE49-F238E27FC236}">
                    <a16:creationId xmlns:a16="http://schemas.microsoft.com/office/drawing/2014/main" id="{7FB44486-728E-7313-B8E5-D528C51952E8}"/>
                  </a:ext>
                </a:extLst>
              </p:cNvPr>
              <p:cNvSpPr/>
              <p:nvPr/>
            </p:nvSpPr>
            <p:spPr>
              <a:xfrm>
                <a:off x="-147782" y="2499889"/>
                <a:ext cx="850463" cy="850463"/>
              </a:xfrm>
              <a:custGeom>
                <a:avLst/>
                <a:gdLst>
                  <a:gd name="connsiteX0" fmla="*/ 850464 w 850463"/>
                  <a:gd name="connsiteY0" fmla="*/ 425232 h 850463"/>
                  <a:gd name="connsiteX1" fmla="*/ 425232 w 850463"/>
                  <a:gd name="connsiteY1" fmla="*/ 850464 h 850463"/>
                  <a:gd name="connsiteX2" fmla="*/ 0 w 850463"/>
                  <a:gd name="connsiteY2" fmla="*/ 425232 h 850463"/>
                  <a:gd name="connsiteX3" fmla="*/ 425232 w 850463"/>
                  <a:gd name="connsiteY3" fmla="*/ 0 h 850463"/>
                  <a:gd name="connsiteX4" fmla="*/ 850464 w 850463"/>
                  <a:gd name="connsiteY4" fmla="*/ 425232 h 85046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50463" h="850463">
                    <a:moveTo>
                      <a:pt x="850464" y="425232"/>
                    </a:moveTo>
                    <a:cubicBezTo>
                      <a:pt x="850464" y="660081"/>
                      <a:pt x="660081" y="850464"/>
                      <a:pt x="425232" y="850464"/>
                    </a:cubicBezTo>
                    <a:cubicBezTo>
                      <a:pt x="190383" y="850464"/>
                      <a:pt x="0" y="660081"/>
                      <a:pt x="0" y="425232"/>
                    </a:cubicBezTo>
                    <a:cubicBezTo>
                      <a:pt x="0" y="190383"/>
                      <a:pt x="190383" y="0"/>
                      <a:pt x="425232" y="0"/>
                    </a:cubicBezTo>
                    <a:cubicBezTo>
                      <a:pt x="660081" y="0"/>
                      <a:pt x="850464" y="190383"/>
                      <a:pt x="850464" y="425232"/>
                    </a:cubicBezTo>
                    <a:close/>
                  </a:path>
                </a:pathLst>
              </a:custGeom>
              <a:solidFill>
                <a:srgbClr val="5398A2"/>
              </a:solidFill>
              <a:ln w="6294" cap="flat">
                <a:noFill/>
                <a:prstDash val="solid"/>
                <a:miter/>
              </a:ln>
            </p:spPr>
            <p:txBody>
              <a:bodyPr rtlCol="0" anchor="ctr"/>
              <a:lstStyle/>
              <a:p>
                <a:endParaRPr lang="en-US" dirty="0">
                  <a:latin typeface="Calibri" panose="020F0502020204030204" pitchFamily="34" charset="0"/>
                  <a:cs typeface="Calibri" panose="020F0502020204030204" pitchFamily="34" charset="0"/>
                </a:endParaRPr>
              </a:p>
            </p:txBody>
          </p:sp>
          <p:sp>
            <p:nvSpPr>
              <p:cNvPr id="53" name="Freeform 52">
                <a:extLst>
                  <a:ext uri="{FF2B5EF4-FFF2-40B4-BE49-F238E27FC236}">
                    <a16:creationId xmlns:a16="http://schemas.microsoft.com/office/drawing/2014/main" id="{78D4C7AA-F878-39B7-E7AE-62449BA94379}"/>
                  </a:ext>
                </a:extLst>
              </p:cNvPr>
              <p:cNvSpPr/>
              <p:nvPr/>
            </p:nvSpPr>
            <p:spPr>
              <a:xfrm>
                <a:off x="18529" y="2722898"/>
                <a:ext cx="549967" cy="447282"/>
              </a:xfrm>
              <a:custGeom>
                <a:avLst/>
                <a:gdLst>
                  <a:gd name="connsiteX0" fmla="*/ 173243 w 549966"/>
                  <a:gd name="connsiteY0" fmla="*/ 447281 h 447280"/>
                  <a:gd name="connsiteX1" fmla="*/ 494529 w 549966"/>
                  <a:gd name="connsiteY1" fmla="*/ 125995 h 447280"/>
                  <a:gd name="connsiteX2" fmla="*/ 493899 w 549966"/>
                  <a:gd name="connsiteY2" fmla="*/ 111505 h 447280"/>
                  <a:gd name="connsiteX3" fmla="*/ 549966 w 549966"/>
                  <a:gd name="connsiteY3" fmla="*/ 52918 h 447280"/>
                  <a:gd name="connsiteX4" fmla="*/ 485079 w 549966"/>
                  <a:gd name="connsiteY4" fmla="*/ 70557 h 447280"/>
                  <a:gd name="connsiteX5" fmla="*/ 534847 w 549966"/>
                  <a:gd name="connsiteY5" fmla="*/ 8190 h 447280"/>
                  <a:gd name="connsiteX6" fmla="*/ 463030 w 549966"/>
                  <a:gd name="connsiteY6" fmla="*/ 35908 h 447280"/>
                  <a:gd name="connsiteX7" fmla="*/ 380504 w 549966"/>
                  <a:gd name="connsiteY7" fmla="*/ 0 h 447280"/>
                  <a:gd name="connsiteX8" fmla="*/ 267739 w 549966"/>
                  <a:gd name="connsiteY8" fmla="*/ 112765 h 447280"/>
                  <a:gd name="connsiteX9" fmla="*/ 270888 w 549966"/>
                  <a:gd name="connsiteY9" fmla="*/ 138594 h 447280"/>
                  <a:gd name="connsiteX10" fmla="*/ 38428 w 549966"/>
                  <a:gd name="connsiteY10" fmla="*/ 20789 h 447280"/>
                  <a:gd name="connsiteX11" fmla="*/ 23309 w 549966"/>
                  <a:gd name="connsiteY11" fmla="*/ 77487 h 447280"/>
                  <a:gd name="connsiteX12" fmla="*/ 73707 w 549966"/>
                  <a:gd name="connsiteY12" fmla="*/ 171353 h 447280"/>
                  <a:gd name="connsiteX13" fmla="*/ 22679 w 549966"/>
                  <a:gd name="connsiteY13" fmla="*/ 157493 h 447280"/>
                  <a:gd name="connsiteX14" fmla="*/ 22679 w 549966"/>
                  <a:gd name="connsiteY14" fmla="*/ 158753 h 447280"/>
                  <a:gd name="connsiteX15" fmla="*/ 113395 w 549966"/>
                  <a:gd name="connsiteY15" fmla="*/ 269628 h 447280"/>
                  <a:gd name="connsiteX16" fmla="*/ 83786 w 549966"/>
                  <a:gd name="connsiteY16" fmla="*/ 273408 h 447280"/>
                  <a:gd name="connsiteX17" fmla="*/ 62367 w 549966"/>
                  <a:gd name="connsiteY17" fmla="*/ 271518 h 447280"/>
                  <a:gd name="connsiteX18" fmla="*/ 167573 w 549966"/>
                  <a:gd name="connsiteY18" fmla="*/ 349635 h 447280"/>
                  <a:gd name="connsiteX19" fmla="*/ 27089 w 549966"/>
                  <a:gd name="connsiteY19" fmla="*/ 398143 h 447280"/>
                  <a:gd name="connsiteX20" fmla="*/ 0 w 549966"/>
                  <a:gd name="connsiteY20" fmla="*/ 396883 h 447280"/>
                  <a:gd name="connsiteX21" fmla="*/ 173243 w 549966"/>
                  <a:gd name="connsiteY21" fmla="*/ 447281 h 4472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549966" h="447280">
                    <a:moveTo>
                      <a:pt x="173243" y="447281"/>
                    </a:moveTo>
                    <a:cubicBezTo>
                      <a:pt x="381134" y="447281"/>
                      <a:pt x="494529" y="275298"/>
                      <a:pt x="494529" y="125995"/>
                    </a:cubicBezTo>
                    <a:cubicBezTo>
                      <a:pt x="494529" y="120955"/>
                      <a:pt x="494529" y="116545"/>
                      <a:pt x="493899" y="111505"/>
                    </a:cubicBezTo>
                    <a:cubicBezTo>
                      <a:pt x="515948" y="95756"/>
                      <a:pt x="534847" y="75597"/>
                      <a:pt x="549966" y="52918"/>
                    </a:cubicBezTo>
                    <a:cubicBezTo>
                      <a:pt x="529807" y="61737"/>
                      <a:pt x="507758" y="68037"/>
                      <a:pt x="485079" y="70557"/>
                    </a:cubicBezTo>
                    <a:cubicBezTo>
                      <a:pt x="508388" y="56698"/>
                      <a:pt x="526027" y="34649"/>
                      <a:pt x="534847" y="8190"/>
                    </a:cubicBezTo>
                    <a:cubicBezTo>
                      <a:pt x="512798" y="21419"/>
                      <a:pt x="488859" y="30239"/>
                      <a:pt x="463030" y="35908"/>
                    </a:cubicBezTo>
                    <a:cubicBezTo>
                      <a:pt x="442241" y="13859"/>
                      <a:pt x="413262" y="0"/>
                      <a:pt x="380504" y="0"/>
                    </a:cubicBezTo>
                    <a:cubicBezTo>
                      <a:pt x="318136" y="0"/>
                      <a:pt x="267739" y="50398"/>
                      <a:pt x="267739" y="112765"/>
                    </a:cubicBezTo>
                    <a:cubicBezTo>
                      <a:pt x="267739" y="121585"/>
                      <a:pt x="268998" y="130404"/>
                      <a:pt x="270888" y="138594"/>
                    </a:cubicBezTo>
                    <a:cubicBezTo>
                      <a:pt x="177022" y="134184"/>
                      <a:pt x="93866" y="88826"/>
                      <a:pt x="38428" y="20789"/>
                    </a:cubicBezTo>
                    <a:cubicBezTo>
                      <a:pt x="28979" y="37168"/>
                      <a:pt x="23309" y="56698"/>
                      <a:pt x="23309" y="77487"/>
                    </a:cubicBezTo>
                    <a:cubicBezTo>
                      <a:pt x="23309" y="116545"/>
                      <a:pt x="43468" y="151194"/>
                      <a:pt x="73707" y="171353"/>
                    </a:cubicBezTo>
                    <a:cubicBezTo>
                      <a:pt x="55438" y="170723"/>
                      <a:pt x="37798" y="165683"/>
                      <a:pt x="22679" y="157493"/>
                    </a:cubicBezTo>
                    <a:cubicBezTo>
                      <a:pt x="22679" y="158123"/>
                      <a:pt x="22679" y="158123"/>
                      <a:pt x="22679" y="158753"/>
                    </a:cubicBezTo>
                    <a:cubicBezTo>
                      <a:pt x="22679" y="213561"/>
                      <a:pt x="61737" y="258919"/>
                      <a:pt x="113395" y="269628"/>
                    </a:cubicBezTo>
                    <a:cubicBezTo>
                      <a:pt x="103946" y="272148"/>
                      <a:pt x="93866" y="273408"/>
                      <a:pt x="83786" y="273408"/>
                    </a:cubicBezTo>
                    <a:cubicBezTo>
                      <a:pt x="76227" y="273408"/>
                      <a:pt x="69297" y="272778"/>
                      <a:pt x="62367" y="271518"/>
                    </a:cubicBezTo>
                    <a:cubicBezTo>
                      <a:pt x="76857" y="316246"/>
                      <a:pt x="118435" y="349005"/>
                      <a:pt x="167573" y="349635"/>
                    </a:cubicBezTo>
                    <a:cubicBezTo>
                      <a:pt x="129144" y="379874"/>
                      <a:pt x="80006" y="398143"/>
                      <a:pt x="27089" y="398143"/>
                    </a:cubicBezTo>
                    <a:cubicBezTo>
                      <a:pt x="18269" y="398143"/>
                      <a:pt x="8820" y="397513"/>
                      <a:pt x="0" y="396883"/>
                    </a:cubicBezTo>
                    <a:cubicBezTo>
                      <a:pt x="50398" y="428382"/>
                      <a:pt x="109615" y="447281"/>
                      <a:pt x="173243" y="447281"/>
                    </a:cubicBezTo>
                  </a:path>
                </a:pathLst>
              </a:custGeom>
              <a:solidFill>
                <a:srgbClr val="FFFFFF"/>
              </a:solidFill>
              <a:ln w="6294"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grpSp>
        <p:grpSp>
          <p:nvGrpSpPr>
            <p:cNvPr id="44" name="Graphic 3">
              <a:extLst>
                <a:ext uri="{FF2B5EF4-FFF2-40B4-BE49-F238E27FC236}">
                  <a16:creationId xmlns:a16="http://schemas.microsoft.com/office/drawing/2014/main" id="{03A0627F-1B82-E6FC-5D88-6119729D50AA}"/>
                </a:ext>
              </a:extLst>
            </p:cNvPr>
            <p:cNvGrpSpPr/>
            <p:nvPr/>
          </p:nvGrpSpPr>
          <p:grpSpPr>
            <a:xfrm>
              <a:off x="11277666" y="5409126"/>
              <a:ext cx="280634" cy="280634"/>
              <a:chOff x="2998302" y="2499889"/>
              <a:chExt cx="850463" cy="850463"/>
            </a:xfrm>
          </p:grpSpPr>
          <p:sp>
            <p:nvSpPr>
              <p:cNvPr id="50" name="Freeform 49">
                <a:extLst>
                  <a:ext uri="{FF2B5EF4-FFF2-40B4-BE49-F238E27FC236}">
                    <a16:creationId xmlns:a16="http://schemas.microsoft.com/office/drawing/2014/main" id="{C21D51D7-5781-6350-26E9-32FCEEE1281F}"/>
                  </a:ext>
                </a:extLst>
              </p:cNvPr>
              <p:cNvSpPr/>
              <p:nvPr/>
            </p:nvSpPr>
            <p:spPr>
              <a:xfrm>
                <a:off x="2998302" y="2499889"/>
                <a:ext cx="850463" cy="850463"/>
              </a:xfrm>
              <a:custGeom>
                <a:avLst/>
                <a:gdLst>
                  <a:gd name="connsiteX0" fmla="*/ 850463 w 850463"/>
                  <a:gd name="connsiteY0" fmla="*/ 425232 h 850463"/>
                  <a:gd name="connsiteX1" fmla="*/ 425232 w 850463"/>
                  <a:gd name="connsiteY1" fmla="*/ 850464 h 850463"/>
                  <a:gd name="connsiteX2" fmla="*/ 0 w 850463"/>
                  <a:gd name="connsiteY2" fmla="*/ 425232 h 850463"/>
                  <a:gd name="connsiteX3" fmla="*/ 425232 w 850463"/>
                  <a:gd name="connsiteY3" fmla="*/ 0 h 850463"/>
                  <a:gd name="connsiteX4" fmla="*/ 850463 w 850463"/>
                  <a:gd name="connsiteY4" fmla="*/ 425232 h 85046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50463" h="850463">
                    <a:moveTo>
                      <a:pt x="850463" y="425232"/>
                    </a:moveTo>
                    <a:cubicBezTo>
                      <a:pt x="850463" y="660081"/>
                      <a:pt x="660081" y="850464"/>
                      <a:pt x="425232" y="850464"/>
                    </a:cubicBezTo>
                    <a:cubicBezTo>
                      <a:pt x="190382" y="850464"/>
                      <a:pt x="0" y="660081"/>
                      <a:pt x="0" y="425232"/>
                    </a:cubicBezTo>
                    <a:cubicBezTo>
                      <a:pt x="0" y="190383"/>
                      <a:pt x="190382" y="0"/>
                      <a:pt x="425232" y="0"/>
                    </a:cubicBezTo>
                    <a:cubicBezTo>
                      <a:pt x="660081" y="0"/>
                      <a:pt x="850463" y="190383"/>
                      <a:pt x="850463" y="425232"/>
                    </a:cubicBezTo>
                    <a:close/>
                  </a:path>
                </a:pathLst>
              </a:custGeom>
              <a:solidFill>
                <a:srgbClr val="5398A2"/>
              </a:solidFill>
              <a:ln w="6294" cap="flat">
                <a:noFill/>
                <a:prstDash val="solid"/>
                <a:miter/>
              </a:ln>
            </p:spPr>
            <p:txBody>
              <a:bodyPr rtlCol="0" anchor="ctr"/>
              <a:lstStyle/>
              <a:p>
                <a:endParaRPr lang="en-US" dirty="0">
                  <a:latin typeface="Calibri" panose="020F0502020204030204" pitchFamily="34" charset="0"/>
                  <a:cs typeface="Calibri" panose="020F0502020204030204" pitchFamily="34" charset="0"/>
                </a:endParaRPr>
              </a:p>
            </p:txBody>
          </p:sp>
          <p:sp>
            <p:nvSpPr>
              <p:cNvPr id="51" name="Freeform 50">
                <a:extLst>
                  <a:ext uri="{FF2B5EF4-FFF2-40B4-BE49-F238E27FC236}">
                    <a16:creationId xmlns:a16="http://schemas.microsoft.com/office/drawing/2014/main" id="{ACA7E8FC-9176-E93C-41EF-DC3A81B5AA9D}"/>
                  </a:ext>
                </a:extLst>
              </p:cNvPr>
              <p:cNvSpPr/>
              <p:nvPr/>
            </p:nvSpPr>
            <p:spPr>
              <a:xfrm>
                <a:off x="3139416" y="2726679"/>
                <a:ext cx="568235" cy="398142"/>
              </a:xfrm>
              <a:custGeom>
                <a:avLst/>
                <a:gdLst>
                  <a:gd name="connsiteX0" fmla="*/ 556266 w 568235"/>
                  <a:gd name="connsiteY0" fmla="*/ 62367 h 398142"/>
                  <a:gd name="connsiteX1" fmla="*/ 505868 w 568235"/>
                  <a:gd name="connsiteY1" fmla="*/ 11969 h 398142"/>
                  <a:gd name="connsiteX2" fmla="*/ 284118 w 568235"/>
                  <a:gd name="connsiteY2" fmla="*/ 0 h 398142"/>
                  <a:gd name="connsiteX3" fmla="*/ 62367 w 568235"/>
                  <a:gd name="connsiteY3" fmla="*/ 11969 h 398142"/>
                  <a:gd name="connsiteX4" fmla="*/ 11970 w 568235"/>
                  <a:gd name="connsiteY4" fmla="*/ 62367 h 398142"/>
                  <a:gd name="connsiteX5" fmla="*/ 0 w 568235"/>
                  <a:gd name="connsiteY5" fmla="*/ 199071 h 398142"/>
                  <a:gd name="connsiteX6" fmla="*/ 11970 w 568235"/>
                  <a:gd name="connsiteY6" fmla="*/ 335776 h 398142"/>
                  <a:gd name="connsiteX7" fmla="*/ 62367 w 568235"/>
                  <a:gd name="connsiteY7" fmla="*/ 386173 h 398142"/>
                  <a:gd name="connsiteX8" fmla="*/ 284118 w 568235"/>
                  <a:gd name="connsiteY8" fmla="*/ 398143 h 398142"/>
                  <a:gd name="connsiteX9" fmla="*/ 505868 w 568235"/>
                  <a:gd name="connsiteY9" fmla="*/ 386173 h 398142"/>
                  <a:gd name="connsiteX10" fmla="*/ 556266 w 568235"/>
                  <a:gd name="connsiteY10" fmla="*/ 335776 h 398142"/>
                  <a:gd name="connsiteX11" fmla="*/ 568236 w 568235"/>
                  <a:gd name="connsiteY11" fmla="*/ 199071 h 398142"/>
                  <a:gd name="connsiteX12" fmla="*/ 556266 w 568235"/>
                  <a:gd name="connsiteY12" fmla="*/ 62367 h 398142"/>
                  <a:gd name="connsiteX13" fmla="*/ 227420 w 568235"/>
                  <a:gd name="connsiteY13" fmla="*/ 283488 h 398142"/>
                  <a:gd name="connsiteX14" fmla="*/ 227420 w 568235"/>
                  <a:gd name="connsiteY14" fmla="*/ 113395 h 398142"/>
                  <a:gd name="connsiteX15" fmla="*/ 374834 w 568235"/>
                  <a:gd name="connsiteY15" fmla="*/ 198441 h 398142"/>
                  <a:gd name="connsiteX16" fmla="*/ 227420 w 568235"/>
                  <a:gd name="connsiteY16" fmla="*/ 283488 h 3981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568235" h="398142">
                    <a:moveTo>
                      <a:pt x="556266" y="62367"/>
                    </a:moveTo>
                    <a:cubicBezTo>
                      <a:pt x="549966" y="37798"/>
                      <a:pt x="530437" y="18899"/>
                      <a:pt x="505868" y="11969"/>
                    </a:cubicBezTo>
                    <a:cubicBezTo>
                      <a:pt x="461770" y="0"/>
                      <a:pt x="284118" y="0"/>
                      <a:pt x="284118" y="0"/>
                    </a:cubicBezTo>
                    <a:cubicBezTo>
                      <a:pt x="284118" y="0"/>
                      <a:pt x="107095" y="0"/>
                      <a:pt x="62367" y="11969"/>
                    </a:cubicBezTo>
                    <a:cubicBezTo>
                      <a:pt x="37798" y="18269"/>
                      <a:pt x="18899" y="37798"/>
                      <a:pt x="11970" y="62367"/>
                    </a:cubicBezTo>
                    <a:cubicBezTo>
                      <a:pt x="0" y="106465"/>
                      <a:pt x="0" y="199071"/>
                      <a:pt x="0" y="199071"/>
                    </a:cubicBezTo>
                    <a:cubicBezTo>
                      <a:pt x="0" y="199071"/>
                      <a:pt x="0" y="291048"/>
                      <a:pt x="11970" y="335776"/>
                    </a:cubicBezTo>
                    <a:cubicBezTo>
                      <a:pt x="18269" y="360345"/>
                      <a:pt x="37798" y="379244"/>
                      <a:pt x="62367" y="386173"/>
                    </a:cubicBezTo>
                    <a:cubicBezTo>
                      <a:pt x="106466" y="398143"/>
                      <a:pt x="284118" y="398143"/>
                      <a:pt x="284118" y="398143"/>
                    </a:cubicBezTo>
                    <a:cubicBezTo>
                      <a:pt x="284118" y="398143"/>
                      <a:pt x="461140" y="398143"/>
                      <a:pt x="505868" y="386173"/>
                    </a:cubicBezTo>
                    <a:cubicBezTo>
                      <a:pt x="530437" y="379874"/>
                      <a:pt x="549336" y="360345"/>
                      <a:pt x="556266" y="335776"/>
                    </a:cubicBezTo>
                    <a:cubicBezTo>
                      <a:pt x="568236" y="291677"/>
                      <a:pt x="568236" y="199071"/>
                      <a:pt x="568236" y="199071"/>
                    </a:cubicBezTo>
                    <a:cubicBezTo>
                      <a:pt x="568236" y="199071"/>
                      <a:pt x="567605" y="106465"/>
                      <a:pt x="556266" y="62367"/>
                    </a:cubicBezTo>
                    <a:close/>
                    <a:moveTo>
                      <a:pt x="227420" y="283488"/>
                    </a:moveTo>
                    <a:lnTo>
                      <a:pt x="227420" y="113395"/>
                    </a:lnTo>
                    <a:lnTo>
                      <a:pt x="374834" y="198441"/>
                    </a:lnTo>
                    <a:lnTo>
                      <a:pt x="227420" y="283488"/>
                    </a:lnTo>
                    <a:close/>
                  </a:path>
                </a:pathLst>
              </a:custGeom>
              <a:solidFill>
                <a:srgbClr val="FFFFFF"/>
              </a:solidFill>
              <a:ln w="6294"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grpSp>
        <p:grpSp>
          <p:nvGrpSpPr>
            <p:cNvPr id="45" name="Graphic 3">
              <a:extLst>
                <a:ext uri="{FF2B5EF4-FFF2-40B4-BE49-F238E27FC236}">
                  <a16:creationId xmlns:a16="http://schemas.microsoft.com/office/drawing/2014/main" id="{4D3CB470-84E4-5E54-0102-3DFBF9EE22A2}"/>
                </a:ext>
              </a:extLst>
            </p:cNvPr>
            <p:cNvGrpSpPr/>
            <p:nvPr/>
          </p:nvGrpSpPr>
          <p:grpSpPr>
            <a:xfrm>
              <a:off x="9893620" y="5409126"/>
              <a:ext cx="280634" cy="280842"/>
              <a:chOff x="-1196056" y="2499889"/>
              <a:chExt cx="850463" cy="851093"/>
            </a:xfrm>
          </p:grpSpPr>
          <p:sp>
            <p:nvSpPr>
              <p:cNvPr id="48" name="Freeform 47">
                <a:extLst>
                  <a:ext uri="{FF2B5EF4-FFF2-40B4-BE49-F238E27FC236}">
                    <a16:creationId xmlns:a16="http://schemas.microsoft.com/office/drawing/2014/main" id="{79E5293D-38DC-118E-76B2-F20C4700178F}"/>
                  </a:ext>
                </a:extLst>
              </p:cNvPr>
              <p:cNvSpPr/>
              <p:nvPr/>
            </p:nvSpPr>
            <p:spPr>
              <a:xfrm>
                <a:off x="-1196056" y="2499889"/>
                <a:ext cx="850463" cy="845423"/>
              </a:xfrm>
              <a:custGeom>
                <a:avLst/>
                <a:gdLst>
                  <a:gd name="connsiteX0" fmla="*/ 850463 w 850463"/>
                  <a:gd name="connsiteY0" fmla="*/ 425232 h 845423"/>
                  <a:gd name="connsiteX1" fmla="*/ 425232 w 850463"/>
                  <a:gd name="connsiteY1" fmla="*/ 0 h 845423"/>
                  <a:gd name="connsiteX2" fmla="*/ 0 w 850463"/>
                  <a:gd name="connsiteY2" fmla="*/ 425232 h 845423"/>
                  <a:gd name="connsiteX3" fmla="*/ 359085 w 850463"/>
                  <a:gd name="connsiteY3" fmla="*/ 845424 h 845423"/>
                  <a:gd name="connsiteX4" fmla="*/ 359085 w 850463"/>
                  <a:gd name="connsiteY4" fmla="*/ 548076 h 845423"/>
                  <a:gd name="connsiteX5" fmla="*/ 251359 w 850463"/>
                  <a:gd name="connsiteY5" fmla="*/ 548076 h 845423"/>
                  <a:gd name="connsiteX6" fmla="*/ 251359 w 850463"/>
                  <a:gd name="connsiteY6" fmla="*/ 425232 h 845423"/>
                  <a:gd name="connsiteX7" fmla="*/ 359085 w 850463"/>
                  <a:gd name="connsiteY7" fmla="*/ 425232 h 845423"/>
                  <a:gd name="connsiteX8" fmla="*/ 359085 w 850463"/>
                  <a:gd name="connsiteY8" fmla="*/ 331996 h 845423"/>
                  <a:gd name="connsiteX9" fmla="*/ 519728 w 850463"/>
                  <a:gd name="connsiteY9" fmla="*/ 166313 h 845423"/>
                  <a:gd name="connsiteX10" fmla="*/ 614854 w 850463"/>
                  <a:gd name="connsiteY10" fmla="*/ 174503 h 845423"/>
                  <a:gd name="connsiteX11" fmla="*/ 614854 w 850463"/>
                  <a:gd name="connsiteY11" fmla="*/ 279078 h 845423"/>
                  <a:gd name="connsiteX12" fmla="*/ 561306 w 850463"/>
                  <a:gd name="connsiteY12" fmla="*/ 279078 h 845423"/>
                  <a:gd name="connsiteX13" fmla="*/ 492009 w 850463"/>
                  <a:gd name="connsiteY13" fmla="*/ 345225 h 845423"/>
                  <a:gd name="connsiteX14" fmla="*/ 492009 w 850463"/>
                  <a:gd name="connsiteY14" fmla="*/ 425232 h 845423"/>
                  <a:gd name="connsiteX15" fmla="*/ 609184 w 850463"/>
                  <a:gd name="connsiteY15" fmla="*/ 425232 h 845423"/>
                  <a:gd name="connsiteX16" fmla="*/ 590285 w 850463"/>
                  <a:gd name="connsiteY16" fmla="*/ 548076 h 845423"/>
                  <a:gd name="connsiteX17" fmla="*/ 491379 w 850463"/>
                  <a:gd name="connsiteY17" fmla="*/ 548076 h 845423"/>
                  <a:gd name="connsiteX18" fmla="*/ 491379 w 850463"/>
                  <a:gd name="connsiteY18" fmla="*/ 845424 h 845423"/>
                  <a:gd name="connsiteX19" fmla="*/ 850463 w 850463"/>
                  <a:gd name="connsiteY19" fmla="*/ 425232 h 8454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850463" h="845423">
                    <a:moveTo>
                      <a:pt x="850463" y="425232"/>
                    </a:moveTo>
                    <a:cubicBezTo>
                      <a:pt x="850463" y="190252"/>
                      <a:pt x="660212" y="0"/>
                      <a:pt x="425232" y="0"/>
                    </a:cubicBezTo>
                    <a:cubicBezTo>
                      <a:pt x="190252" y="0"/>
                      <a:pt x="0" y="190252"/>
                      <a:pt x="0" y="425232"/>
                    </a:cubicBezTo>
                    <a:cubicBezTo>
                      <a:pt x="0" y="637533"/>
                      <a:pt x="155603" y="813295"/>
                      <a:pt x="359085" y="845424"/>
                    </a:cubicBezTo>
                    <a:lnTo>
                      <a:pt x="359085" y="548076"/>
                    </a:lnTo>
                    <a:lnTo>
                      <a:pt x="251359" y="548076"/>
                    </a:lnTo>
                    <a:lnTo>
                      <a:pt x="251359" y="425232"/>
                    </a:lnTo>
                    <a:lnTo>
                      <a:pt x="359085" y="425232"/>
                    </a:lnTo>
                    <a:lnTo>
                      <a:pt x="359085" y="331996"/>
                    </a:lnTo>
                    <a:cubicBezTo>
                      <a:pt x="359085" y="225530"/>
                      <a:pt x="422712" y="166313"/>
                      <a:pt x="519728" y="166313"/>
                    </a:cubicBezTo>
                    <a:cubicBezTo>
                      <a:pt x="566346" y="166313"/>
                      <a:pt x="614854" y="174503"/>
                      <a:pt x="614854" y="174503"/>
                    </a:cubicBezTo>
                    <a:lnTo>
                      <a:pt x="614854" y="279078"/>
                    </a:lnTo>
                    <a:lnTo>
                      <a:pt x="561306" y="279078"/>
                    </a:lnTo>
                    <a:cubicBezTo>
                      <a:pt x="508388" y="279078"/>
                      <a:pt x="492009" y="311837"/>
                      <a:pt x="492009" y="345225"/>
                    </a:cubicBezTo>
                    <a:lnTo>
                      <a:pt x="492009" y="425232"/>
                    </a:lnTo>
                    <a:lnTo>
                      <a:pt x="609184" y="425232"/>
                    </a:lnTo>
                    <a:lnTo>
                      <a:pt x="590285" y="548076"/>
                    </a:lnTo>
                    <a:lnTo>
                      <a:pt x="491379" y="548076"/>
                    </a:lnTo>
                    <a:lnTo>
                      <a:pt x="491379" y="845424"/>
                    </a:lnTo>
                    <a:cubicBezTo>
                      <a:pt x="694860" y="813925"/>
                      <a:pt x="850463" y="637533"/>
                      <a:pt x="850463" y="425232"/>
                    </a:cubicBezTo>
                    <a:close/>
                  </a:path>
                </a:pathLst>
              </a:custGeom>
              <a:solidFill>
                <a:srgbClr val="5398A2"/>
              </a:solidFill>
              <a:ln w="6294" cap="flat">
                <a:noFill/>
                <a:prstDash val="solid"/>
                <a:miter/>
              </a:ln>
            </p:spPr>
            <p:txBody>
              <a:bodyPr rtlCol="0" anchor="ctr"/>
              <a:lstStyle/>
              <a:p>
                <a:endParaRPr lang="en-US" dirty="0">
                  <a:latin typeface="Calibri" panose="020F0502020204030204" pitchFamily="34" charset="0"/>
                  <a:cs typeface="Calibri" panose="020F0502020204030204" pitchFamily="34" charset="0"/>
                </a:endParaRPr>
              </a:p>
            </p:txBody>
          </p:sp>
          <p:sp>
            <p:nvSpPr>
              <p:cNvPr id="49" name="Freeform 48">
                <a:extLst>
                  <a:ext uri="{FF2B5EF4-FFF2-40B4-BE49-F238E27FC236}">
                    <a16:creationId xmlns:a16="http://schemas.microsoft.com/office/drawing/2014/main" id="{BA77D9DB-7F2F-F39D-8199-E26A44E77B6E}"/>
                  </a:ext>
                </a:extLst>
              </p:cNvPr>
              <p:cNvSpPr/>
              <p:nvPr/>
            </p:nvSpPr>
            <p:spPr>
              <a:xfrm>
                <a:off x="-945327" y="2666201"/>
                <a:ext cx="363494" cy="684780"/>
              </a:xfrm>
              <a:custGeom>
                <a:avLst/>
                <a:gdLst>
                  <a:gd name="connsiteX0" fmla="*/ 339555 w 363494"/>
                  <a:gd name="connsiteY0" fmla="*/ 381764 h 684780"/>
                  <a:gd name="connsiteX1" fmla="*/ 358455 w 363494"/>
                  <a:gd name="connsiteY1" fmla="*/ 258919 h 684780"/>
                  <a:gd name="connsiteX2" fmla="*/ 240650 w 363494"/>
                  <a:gd name="connsiteY2" fmla="*/ 258919 h 684780"/>
                  <a:gd name="connsiteX3" fmla="*/ 240650 w 363494"/>
                  <a:gd name="connsiteY3" fmla="*/ 179542 h 684780"/>
                  <a:gd name="connsiteX4" fmla="*/ 309947 w 363494"/>
                  <a:gd name="connsiteY4" fmla="*/ 113395 h 684780"/>
                  <a:gd name="connsiteX5" fmla="*/ 363494 w 363494"/>
                  <a:gd name="connsiteY5" fmla="*/ 113395 h 684780"/>
                  <a:gd name="connsiteX6" fmla="*/ 363494 w 363494"/>
                  <a:gd name="connsiteY6" fmla="*/ 8190 h 684780"/>
                  <a:gd name="connsiteX7" fmla="*/ 268368 w 363494"/>
                  <a:gd name="connsiteY7" fmla="*/ 0 h 684780"/>
                  <a:gd name="connsiteX8" fmla="*/ 107725 w 363494"/>
                  <a:gd name="connsiteY8" fmla="*/ 165683 h 684780"/>
                  <a:gd name="connsiteX9" fmla="*/ 107725 w 363494"/>
                  <a:gd name="connsiteY9" fmla="*/ 259549 h 684780"/>
                  <a:gd name="connsiteX10" fmla="*/ 0 w 363494"/>
                  <a:gd name="connsiteY10" fmla="*/ 259549 h 684780"/>
                  <a:gd name="connsiteX11" fmla="*/ 0 w 363494"/>
                  <a:gd name="connsiteY11" fmla="*/ 382394 h 684780"/>
                  <a:gd name="connsiteX12" fmla="*/ 107725 w 363494"/>
                  <a:gd name="connsiteY12" fmla="*/ 382394 h 684780"/>
                  <a:gd name="connsiteX13" fmla="*/ 107725 w 363494"/>
                  <a:gd name="connsiteY13" fmla="*/ 679741 h 684780"/>
                  <a:gd name="connsiteX14" fmla="*/ 173873 w 363494"/>
                  <a:gd name="connsiteY14" fmla="*/ 684781 h 684780"/>
                  <a:gd name="connsiteX15" fmla="*/ 240020 w 363494"/>
                  <a:gd name="connsiteY15" fmla="*/ 679741 h 684780"/>
                  <a:gd name="connsiteX16" fmla="*/ 240020 w 363494"/>
                  <a:gd name="connsiteY16" fmla="*/ 382394 h 684780"/>
                  <a:gd name="connsiteX17" fmla="*/ 339555 w 363494"/>
                  <a:gd name="connsiteY17" fmla="*/ 382394 h 684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63494" h="684780">
                    <a:moveTo>
                      <a:pt x="339555" y="381764"/>
                    </a:moveTo>
                    <a:lnTo>
                      <a:pt x="358455" y="258919"/>
                    </a:lnTo>
                    <a:lnTo>
                      <a:pt x="240650" y="258919"/>
                    </a:lnTo>
                    <a:lnTo>
                      <a:pt x="240650" y="179542"/>
                    </a:lnTo>
                    <a:cubicBezTo>
                      <a:pt x="240650" y="146154"/>
                      <a:pt x="257029" y="113395"/>
                      <a:pt x="309947" y="113395"/>
                    </a:cubicBezTo>
                    <a:lnTo>
                      <a:pt x="363494" y="113395"/>
                    </a:lnTo>
                    <a:lnTo>
                      <a:pt x="363494" y="8190"/>
                    </a:lnTo>
                    <a:cubicBezTo>
                      <a:pt x="363494" y="8190"/>
                      <a:pt x="314987" y="0"/>
                      <a:pt x="268368" y="0"/>
                    </a:cubicBezTo>
                    <a:cubicBezTo>
                      <a:pt x="171353" y="0"/>
                      <a:pt x="107725" y="58588"/>
                      <a:pt x="107725" y="165683"/>
                    </a:cubicBezTo>
                    <a:lnTo>
                      <a:pt x="107725" y="259549"/>
                    </a:lnTo>
                    <a:lnTo>
                      <a:pt x="0" y="259549"/>
                    </a:lnTo>
                    <a:lnTo>
                      <a:pt x="0" y="382394"/>
                    </a:lnTo>
                    <a:lnTo>
                      <a:pt x="107725" y="382394"/>
                    </a:lnTo>
                    <a:lnTo>
                      <a:pt x="107725" y="679741"/>
                    </a:lnTo>
                    <a:cubicBezTo>
                      <a:pt x="129144" y="682891"/>
                      <a:pt x="151823" y="684781"/>
                      <a:pt x="173873" y="684781"/>
                    </a:cubicBezTo>
                    <a:cubicBezTo>
                      <a:pt x="195922" y="684781"/>
                      <a:pt x="218601" y="682891"/>
                      <a:pt x="240020" y="679741"/>
                    </a:cubicBezTo>
                    <a:lnTo>
                      <a:pt x="240020" y="382394"/>
                    </a:lnTo>
                    <a:lnTo>
                      <a:pt x="339555" y="382394"/>
                    </a:lnTo>
                    <a:close/>
                  </a:path>
                </a:pathLst>
              </a:custGeom>
              <a:solidFill>
                <a:srgbClr val="FFFFFF"/>
              </a:solidFill>
              <a:ln w="6294"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grpSp>
        <p:sp>
          <p:nvSpPr>
            <p:cNvPr id="46" name="Freeform 45">
              <a:extLst>
                <a:ext uri="{FF2B5EF4-FFF2-40B4-BE49-F238E27FC236}">
                  <a16:creationId xmlns:a16="http://schemas.microsoft.com/office/drawing/2014/main" id="{C611E2DB-CE1E-5CDC-1CBC-185B398A0361}"/>
                </a:ext>
              </a:extLst>
            </p:cNvPr>
            <p:cNvSpPr/>
            <p:nvPr/>
          </p:nvSpPr>
          <p:spPr>
            <a:xfrm>
              <a:off x="10585643" y="5409126"/>
              <a:ext cx="280634" cy="280634"/>
            </a:xfrm>
            <a:custGeom>
              <a:avLst/>
              <a:gdLst>
                <a:gd name="connsiteX0" fmla="*/ 850464 w 850463"/>
                <a:gd name="connsiteY0" fmla="*/ 425232 h 850463"/>
                <a:gd name="connsiteX1" fmla="*/ 425232 w 850463"/>
                <a:gd name="connsiteY1" fmla="*/ 850464 h 850463"/>
                <a:gd name="connsiteX2" fmla="*/ 0 w 850463"/>
                <a:gd name="connsiteY2" fmla="*/ 425232 h 850463"/>
                <a:gd name="connsiteX3" fmla="*/ 425232 w 850463"/>
                <a:gd name="connsiteY3" fmla="*/ 0 h 850463"/>
                <a:gd name="connsiteX4" fmla="*/ 850464 w 850463"/>
                <a:gd name="connsiteY4" fmla="*/ 425232 h 85046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50463" h="850463">
                  <a:moveTo>
                    <a:pt x="850464" y="425232"/>
                  </a:moveTo>
                  <a:cubicBezTo>
                    <a:pt x="850464" y="660081"/>
                    <a:pt x="660081" y="850464"/>
                    <a:pt x="425232" y="850464"/>
                  </a:cubicBezTo>
                  <a:cubicBezTo>
                    <a:pt x="190383" y="850464"/>
                    <a:pt x="0" y="660081"/>
                    <a:pt x="0" y="425232"/>
                  </a:cubicBezTo>
                  <a:cubicBezTo>
                    <a:pt x="0" y="190383"/>
                    <a:pt x="190383" y="0"/>
                    <a:pt x="425232" y="0"/>
                  </a:cubicBezTo>
                  <a:cubicBezTo>
                    <a:pt x="660081" y="0"/>
                    <a:pt x="850464" y="190383"/>
                    <a:pt x="850464" y="425232"/>
                  </a:cubicBezTo>
                  <a:close/>
                </a:path>
              </a:pathLst>
            </a:custGeom>
            <a:solidFill>
              <a:srgbClr val="5398A2"/>
            </a:solidFill>
            <a:ln w="6294"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pic>
          <p:nvPicPr>
            <p:cNvPr id="47" name="Graphic 46" descr="World with solid fill">
              <a:extLst>
                <a:ext uri="{FF2B5EF4-FFF2-40B4-BE49-F238E27FC236}">
                  <a16:creationId xmlns:a16="http://schemas.microsoft.com/office/drawing/2014/main" id="{EB38B327-8B40-12BA-BAD1-A94B71D56603}"/>
                </a:ext>
              </a:extLst>
            </p:cNvPr>
            <p:cNvPicPr>
              <a:picLocks noChangeAspect="1"/>
            </p:cNvPicPr>
            <p:nvPr/>
          </p:nvPicPr>
          <p:blipFill>
            <a:blip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10600539" y="5425572"/>
              <a:ext cx="246077" cy="246077"/>
            </a:xfrm>
            <a:prstGeom prst="rect">
              <a:avLst/>
            </a:prstGeom>
          </p:spPr>
        </p:pic>
      </p:grpSp>
    </p:spTree>
    <p:extLst>
      <p:ext uri="{BB962C8B-B14F-4D97-AF65-F5344CB8AC3E}">
        <p14:creationId xmlns:p14="http://schemas.microsoft.com/office/powerpoint/2010/main" val="43347851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4F23ED8-DDED-4244-123D-80902033BE86}"/>
            </a:ext>
          </a:extLst>
        </p:cNvPr>
        <p:cNvGrpSpPr/>
        <p:nvPr/>
      </p:nvGrpSpPr>
      <p:grpSpPr>
        <a:xfrm>
          <a:off x="0" y="0"/>
          <a:ext cx="0" cy="0"/>
          <a:chOff x="0" y="0"/>
          <a:chExt cx="0" cy="0"/>
        </a:xfrm>
      </p:grpSpPr>
      <p:sp>
        <p:nvSpPr>
          <p:cNvPr id="5" name="Text Placeholder 4">
            <a:extLst>
              <a:ext uri="{FF2B5EF4-FFF2-40B4-BE49-F238E27FC236}">
                <a16:creationId xmlns:a16="http://schemas.microsoft.com/office/drawing/2014/main" id="{B1B48C3C-4596-FC25-BC0D-5245A634F721}"/>
              </a:ext>
            </a:extLst>
          </p:cNvPr>
          <p:cNvSpPr>
            <a:spLocks noGrp="1"/>
          </p:cNvSpPr>
          <p:nvPr>
            <p:ph type="body" sz="quarter" idx="17"/>
          </p:nvPr>
        </p:nvSpPr>
        <p:spPr>
          <a:xfrm>
            <a:off x="633918" y="1179671"/>
            <a:ext cx="2066906" cy="582221"/>
          </a:xfrm>
        </p:spPr>
        <p:txBody>
          <a:bodyPr/>
          <a:lstStyle/>
          <a:p>
            <a:r>
              <a:rPr lang="en-US" dirty="0"/>
              <a:t>01</a:t>
            </a:r>
          </a:p>
        </p:txBody>
      </p:sp>
      <p:pic>
        <p:nvPicPr>
          <p:cNvPr id="8" name="Picture Placeholder 7">
            <a:extLst>
              <a:ext uri="{FF2B5EF4-FFF2-40B4-BE49-F238E27FC236}">
                <a16:creationId xmlns:a16="http://schemas.microsoft.com/office/drawing/2014/main" id="{7510976B-DA38-B5C9-5C3C-E52F8235C394}"/>
              </a:ext>
            </a:extLst>
          </p:cNvPr>
          <p:cNvPicPr>
            <a:picLocks noGrp="1" noChangeAspect="1"/>
          </p:cNvPicPr>
          <p:nvPr>
            <p:ph type="pic" sz="quarter" idx="19"/>
          </p:nvPr>
        </p:nvPicPr>
        <p:blipFill>
          <a:blip r:embed="rId2" cstate="email">
            <a:extLst>
              <a:ext uri="{28A0092B-C50C-407E-A947-70E740481C1C}">
                <a14:useLocalDpi xmlns:a14="http://schemas.microsoft.com/office/drawing/2010/main"/>
              </a:ext>
            </a:extLst>
          </a:blip>
          <a:srcRect/>
          <a:stretch>
            <a:fillRect/>
          </a:stretch>
        </p:blipFill>
        <p:spPr>
          <a:custGeom>
            <a:avLst/>
            <a:gdLst>
              <a:gd name="connsiteX0" fmla="*/ 2407573 w 6236518"/>
              <a:gd name="connsiteY0" fmla="*/ 0 h 4816261"/>
              <a:gd name="connsiteX1" fmla="*/ 2543282 w 6236518"/>
              <a:gd name="connsiteY1" fmla="*/ 5026 h 4816261"/>
              <a:gd name="connsiteX2" fmla="*/ 2543282 w 6236518"/>
              <a:gd name="connsiteY2" fmla="*/ 0 h 4816261"/>
              <a:gd name="connsiteX3" fmla="*/ 6236518 w 6236518"/>
              <a:gd name="connsiteY3" fmla="*/ 0 h 4816261"/>
              <a:gd name="connsiteX4" fmla="*/ 6236518 w 6236518"/>
              <a:gd name="connsiteY4" fmla="*/ 4816261 h 4816261"/>
              <a:gd name="connsiteX5" fmla="*/ 2543282 w 6236518"/>
              <a:gd name="connsiteY5" fmla="*/ 4816261 h 4816261"/>
              <a:gd name="connsiteX6" fmla="*/ 2543282 w 6236518"/>
              <a:gd name="connsiteY6" fmla="*/ 4811235 h 4816261"/>
              <a:gd name="connsiteX7" fmla="*/ 2407573 w 6236518"/>
              <a:gd name="connsiteY7" fmla="*/ 4816261 h 4816261"/>
              <a:gd name="connsiteX8" fmla="*/ 0 w 6236518"/>
              <a:gd name="connsiteY8" fmla="*/ 2408131 h 4816261"/>
              <a:gd name="connsiteX9" fmla="*/ 2407573 w 6236518"/>
              <a:gd name="connsiteY9" fmla="*/ 0 h 48162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236518" h="4816261">
                <a:moveTo>
                  <a:pt x="2407573" y="0"/>
                </a:moveTo>
                <a:cubicBezTo>
                  <a:pt x="2452808" y="0"/>
                  <a:pt x="2503073" y="0"/>
                  <a:pt x="2543282" y="5026"/>
                </a:cubicBezTo>
                <a:lnTo>
                  <a:pt x="2543282" y="0"/>
                </a:lnTo>
                <a:lnTo>
                  <a:pt x="6236518" y="0"/>
                </a:lnTo>
                <a:lnTo>
                  <a:pt x="6236518" y="4816261"/>
                </a:lnTo>
                <a:lnTo>
                  <a:pt x="2543282" y="4816261"/>
                </a:lnTo>
                <a:lnTo>
                  <a:pt x="2543282" y="4811235"/>
                </a:lnTo>
                <a:cubicBezTo>
                  <a:pt x="2498047" y="4816261"/>
                  <a:pt x="2452808" y="4816261"/>
                  <a:pt x="2407573" y="4816261"/>
                </a:cubicBezTo>
                <a:cubicBezTo>
                  <a:pt x="1075615" y="4816261"/>
                  <a:pt x="0" y="3740397"/>
                  <a:pt x="0" y="2408131"/>
                </a:cubicBezTo>
                <a:cubicBezTo>
                  <a:pt x="0" y="1075868"/>
                  <a:pt x="1080644" y="0"/>
                  <a:pt x="2407573" y="0"/>
                </a:cubicBezTo>
                <a:close/>
              </a:path>
            </a:pathLst>
          </a:custGeom>
          <a:solidFill>
            <a:schemeClr val="bg1">
              <a:lumMod val="95000"/>
            </a:schemeClr>
          </a:solidFill>
        </p:spPr>
      </p:pic>
      <p:pic>
        <p:nvPicPr>
          <p:cNvPr id="9" name="Picture 8">
            <a:extLst>
              <a:ext uri="{FF2B5EF4-FFF2-40B4-BE49-F238E27FC236}">
                <a16:creationId xmlns:a16="http://schemas.microsoft.com/office/drawing/2014/main" id="{3D874C38-B6DB-7859-EB7F-AF878CB9EE0C}"/>
              </a:ext>
            </a:extLst>
          </p:cNvPr>
          <p:cNvPicPr>
            <a:picLocks noChangeAspect="1"/>
          </p:cNvPicPr>
          <p:nvPr/>
        </p:nvPicPr>
        <p:blipFill>
          <a:blip r:embed="rId3" cstate="email">
            <a:alphaModFix amt="83000"/>
            <a:extLst>
              <a:ext uri="{28A0092B-C50C-407E-A947-70E740481C1C}">
                <a14:useLocalDpi xmlns:a14="http://schemas.microsoft.com/office/drawing/2010/main"/>
              </a:ext>
            </a:extLst>
          </a:blip>
          <a:stretch>
            <a:fillRect/>
          </a:stretch>
        </p:blipFill>
        <p:spPr>
          <a:xfrm rot="20606857">
            <a:off x="9025448" y="3045578"/>
            <a:ext cx="4222737" cy="4222737"/>
          </a:xfrm>
          <a:prstGeom prst="rect">
            <a:avLst/>
          </a:prstGeom>
        </p:spPr>
      </p:pic>
      <p:sp>
        <p:nvSpPr>
          <p:cNvPr id="10" name="Rectangle 9">
            <a:extLst>
              <a:ext uri="{FF2B5EF4-FFF2-40B4-BE49-F238E27FC236}">
                <a16:creationId xmlns:a16="http://schemas.microsoft.com/office/drawing/2014/main" id="{D0D5EC17-90BF-31B7-77CB-BE453EBA39E2}"/>
              </a:ext>
            </a:extLst>
          </p:cNvPr>
          <p:cNvSpPr/>
          <p:nvPr/>
        </p:nvSpPr>
        <p:spPr>
          <a:xfrm>
            <a:off x="2121289" y="2452079"/>
            <a:ext cx="5297150" cy="143941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29" dirty="0">
              <a:latin typeface="Montserrat" panose="00000500000000000000" pitchFamily="50" charset="0"/>
            </a:endParaRPr>
          </a:p>
        </p:txBody>
      </p:sp>
      <p:sp>
        <p:nvSpPr>
          <p:cNvPr id="11" name="TextBox 10">
            <a:extLst>
              <a:ext uri="{FF2B5EF4-FFF2-40B4-BE49-F238E27FC236}">
                <a16:creationId xmlns:a16="http://schemas.microsoft.com/office/drawing/2014/main" id="{DBA5EACB-6378-A407-2328-81897F0F3B62}"/>
              </a:ext>
            </a:extLst>
          </p:cNvPr>
          <p:cNvSpPr txBox="1"/>
          <p:nvPr/>
        </p:nvSpPr>
        <p:spPr>
          <a:xfrm>
            <a:off x="2121940" y="2452079"/>
            <a:ext cx="5066821" cy="1446550"/>
          </a:xfrm>
          <a:prstGeom prst="rect">
            <a:avLst/>
          </a:prstGeom>
          <a:noFill/>
        </p:spPr>
        <p:txBody>
          <a:bodyPr wrap="square" lIns="91440" tIns="45720" rIns="91440" bIns="45720" rtlCol="0" anchor="t">
            <a:spAutoFit/>
          </a:bodyPr>
          <a:lstStyle/>
          <a:p>
            <a:r>
              <a:rPr lang="en-IE" sz="2400" dirty="0"/>
              <a:t>Kraften i fellesskapet: </a:t>
            </a:r>
            <a:br>
              <a:rPr lang="en-IE" sz="2400" dirty="0"/>
            </a:br>
            <a:r>
              <a:rPr lang="en-IE" sz="3200" dirty="0"/>
              <a:t>Styrke emosjonell motstandskraft </a:t>
            </a:r>
            <a:endParaRPr lang="en-US" sz="3200">
              <a:ea typeface="Calibri" panose="020F0502020204030204"/>
              <a:cs typeface="Calibri" panose="020F0502020204030204"/>
            </a:endParaRPr>
          </a:p>
        </p:txBody>
      </p:sp>
    </p:spTree>
    <p:extLst>
      <p:ext uri="{BB962C8B-B14F-4D97-AF65-F5344CB8AC3E}">
        <p14:creationId xmlns:p14="http://schemas.microsoft.com/office/powerpoint/2010/main" val="231118143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accent4">
            <a:lumMod val="20000"/>
            <a:lumOff val="80000"/>
          </a:schemeClr>
        </a:solidFill>
        <a:effectLst/>
      </p:bgPr>
    </p:bg>
    <p:spTree>
      <p:nvGrpSpPr>
        <p:cNvPr id="1" name="">
          <a:extLst>
            <a:ext uri="{FF2B5EF4-FFF2-40B4-BE49-F238E27FC236}">
              <a16:creationId xmlns:a16="http://schemas.microsoft.com/office/drawing/2014/main" id="{8BE47E88-BAB3-6385-4C5C-F8D95D5D9CD6}"/>
            </a:ext>
          </a:extLst>
        </p:cNvPr>
        <p:cNvGrpSpPr/>
        <p:nvPr/>
      </p:nvGrpSpPr>
      <p:grpSpPr>
        <a:xfrm>
          <a:off x="0" y="0"/>
          <a:ext cx="0" cy="0"/>
          <a:chOff x="0" y="0"/>
          <a:chExt cx="0" cy="0"/>
        </a:xfrm>
      </p:grpSpPr>
      <p:sp>
        <p:nvSpPr>
          <p:cNvPr id="4" name="Text Placeholder 3">
            <a:extLst>
              <a:ext uri="{FF2B5EF4-FFF2-40B4-BE49-F238E27FC236}">
                <a16:creationId xmlns:a16="http://schemas.microsoft.com/office/drawing/2014/main" id="{24E6D2DE-4741-78FA-3826-5BC213C7553E}"/>
              </a:ext>
            </a:extLst>
          </p:cNvPr>
          <p:cNvSpPr>
            <a:spLocks noGrp="1"/>
          </p:cNvSpPr>
          <p:nvPr>
            <p:ph type="body" sz="quarter" idx="13"/>
          </p:nvPr>
        </p:nvSpPr>
        <p:spPr>
          <a:xfrm>
            <a:off x="7425371" y="958341"/>
            <a:ext cx="4614228" cy="2569111"/>
          </a:xfrm>
        </p:spPr>
        <p:txBody>
          <a:bodyPr lIns="91440" tIns="45720" rIns="91440" bIns="45720" anchor="ctr">
            <a:normAutofit/>
          </a:bodyPr>
          <a:lstStyle/>
          <a:p>
            <a:r>
              <a:rPr lang="en-US" sz="5400" b="1" dirty="0">
                <a:latin typeface="Calibri Light"/>
                <a:ea typeface="Calibri Light"/>
                <a:cs typeface="Calibri Light"/>
              </a:rPr>
              <a:t>Hva kjennetegner et </a:t>
            </a:r>
            <a:r>
              <a:rPr lang="en-US" sz="5400" b="1">
                <a:latin typeface="Calibri Light"/>
                <a:ea typeface="Calibri Light"/>
                <a:cs typeface="Calibri Light"/>
              </a:rPr>
              <a:t>fellesskap?</a:t>
            </a:r>
            <a:endParaRPr lang="en-US" sz="5400"/>
          </a:p>
        </p:txBody>
      </p:sp>
      <p:sp>
        <p:nvSpPr>
          <p:cNvPr id="2" name="Rounded Rectangle 1">
            <a:extLst>
              <a:ext uri="{FF2B5EF4-FFF2-40B4-BE49-F238E27FC236}">
                <a16:creationId xmlns:a16="http://schemas.microsoft.com/office/drawing/2014/main" id="{6D8C7AF3-199E-B1DA-64D8-64E7565E26F9}"/>
              </a:ext>
            </a:extLst>
          </p:cNvPr>
          <p:cNvSpPr/>
          <p:nvPr/>
        </p:nvSpPr>
        <p:spPr>
          <a:xfrm>
            <a:off x="260466" y="982746"/>
            <a:ext cx="3582785" cy="1623237"/>
          </a:xfrm>
          <a:prstGeom prst="roundRect">
            <a:avLst/>
          </a:prstGeom>
          <a:solidFill>
            <a:schemeClr val="accent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E" sz="2000" b="1" dirty="0">
                <a:solidFill>
                  <a:schemeClr val="bg1"/>
                </a:solidFill>
                <a:latin typeface="Albertus Extra Bold" panose="020E0802040304020204" pitchFamily="34" charset="0"/>
              </a:rPr>
              <a:t>Kollektiv emosjonell styrke kontra individuell isolasjon</a:t>
            </a:r>
            <a:endParaRPr lang="en-US" sz="2000" dirty="0">
              <a:solidFill>
                <a:schemeClr val="bg1"/>
              </a:solidFill>
              <a:latin typeface="Albertus Extra Bold" panose="020E0802040304020204" pitchFamily="34" charset="0"/>
            </a:endParaRPr>
          </a:p>
        </p:txBody>
      </p:sp>
      <p:pic>
        <p:nvPicPr>
          <p:cNvPr id="6" name="Picture 5">
            <a:extLst>
              <a:ext uri="{FF2B5EF4-FFF2-40B4-BE49-F238E27FC236}">
                <a16:creationId xmlns:a16="http://schemas.microsoft.com/office/drawing/2014/main" id="{49432BAD-2936-9742-6EAB-1A13F2824330}"/>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2009875" y="2897093"/>
            <a:ext cx="3596952" cy="1633870"/>
          </a:xfrm>
          <a:prstGeom prst="rect">
            <a:avLst/>
          </a:prstGeom>
        </p:spPr>
      </p:pic>
      <p:pic>
        <p:nvPicPr>
          <p:cNvPr id="7" name="Picture 6">
            <a:extLst>
              <a:ext uri="{FF2B5EF4-FFF2-40B4-BE49-F238E27FC236}">
                <a16:creationId xmlns:a16="http://schemas.microsoft.com/office/drawing/2014/main" id="{3506B435-FD69-0865-3333-E9FCFF190E58}"/>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286058" y="4676414"/>
            <a:ext cx="3596952" cy="1633870"/>
          </a:xfrm>
          <a:prstGeom prst="rect">
            <a:avLst/>
          </a:prstGeom>
        </p:spPr>
      </p:pic>
      <p:sp>
        <p:nvSpPr>
          <p:cNvPr id="9" name="Rectangle 8">
            <a:extLst>
              <a:ext uri="{FF2B5EF4-FFF2-40B4-BE49-F238E27FC236}">
                <a16:creationId xmlns:a16="http://schemas.microsoft.com/office/drawing/2014/main" id="{077F736A-0735-F053-ABDE-DBFA78A10A6C}"/>
              </a:ext>
            </a:extLst>
          </p:cNvPr>
          <p:cNvSpPr/>
          <p:nvPr/>
        </p:nvSpPr>
        <p:spPr>
          <a:xfrm>
            <a:off x="1982322" y="3139014"/>
            <a:ext cx="3652058" cy="1015663"/>
          </a:xfrm>
          <a:prstGeom prst="rect">
            <a:avLst/>
          </a:prstGeom>
        </p:spPr>
        <p:txBody>
          <a:bodyPr wrap="square">
            <a:spAutoFit/>
          </a:bodyPr>
          <a:lstStyle/>
          <a:p>
            <a:pPr algn="ctr"/>
            <a:r>
              <a:rPr lang="en-IE" sz="2000" dirty="0">
                <a:solidFill>
                  <a:schemeClr val="bg1"/>
                </a:solidFill>
                <a:latin typeface="Albertus Extra Bold" panose="020E0802040304020204" pitchFamily="34" charset="0"/>
              </a:rPr>
              <a:t>Forståelse av klimaendringenes emosjonelle innvirkning på samfunn:</a:t>
            </a:r>
            <a:endParaRPr lang="en-US" sz="2000" dirty="0">
              <a:solidFill>
                <a:schemeClr val="bg1"/>
              </a:solidFill>
              <a:latin typeface="Albertus Extra Bold" panose="020E0802040304020204" pitchFamily="34" charset="0"/>
            </a:endParaRPr>
          </a:p>
        </p:txBody>
      </p:sp>
      <p:sp>
        <p:nvSpPr>
          <p:cNvPr id="12" name="Rectangle 11">
            <a:extLst>
              <a:ext uri="{FF2B5EF4-FFF2-40B4-BE49-F238E27FC236}">
                <a16:creationId xmlns:a16="http://schemas.microsoft.com/office/drawing/2014/main" id="{46E3B074-7B16-79B2-1804-4023E89F1690}"/>
              </a:ext>
            </a:extLst>
          </p:cNvPr>
          <p:cNvSpPr/>
          <p:nvPr/>
        </p:nvSpPr>
        <p:spPr>
          <a:xfrm>
            <a:off x="398435" y="4906659"/>
            <a:ext cx="3372197" cy="1015663"/>
          </a:xfrm>
          <a:prstGeom prst="rect">
            <a:avLst/>
          </a:prstGeom>
        </p:spPr>
        <p:txBody>
          <a:bodyPr wrap="square">
            <a:spAutoFit/>
          </a:bodyPr>
          <a:lstStyle/>
          <a:p>
            <a:pPr algn="ctr"/>
            <a:r>
              <a:rPr lang="en-IE" sz="2000" dirty="0">
                <a:solidFill>
                  <a:schemeClr val="bg1"/>
                </a:solidFill>
                <a:latin typeface="Albertus Extra Bold" panose="020E0802040304020204" pitchFamily="34" charset="0"/>
              </a:rPr>
              <a:t>Styrke enkeltpersoner ved å fremme gruppesolidaritet.</a:t>
            </a:r>
            <a:endParaRPr lang="en-US" sz="2000" dirty="0">
              <a:solidFill>
                <a:schemeClr val="bg1"/>
              </a:solidFill>
              <a:latin typeface="Albertus Extra Bold" panose="020E0802040304020204" pitchFamily="34" charset="0"/>
            </a:endParaRPr>
          </a:p>
        </p:txBody>
      </p:sp>
      <p:pic>
        <p:nvPicPr>
          <p:cNvPr id="13" name="Picture Placeholder 12">
            <a:extLst>
              <a:ext uri="{FF2B5EF4-FFF2-40B4-BE49-F238E27FC236}">
                <a16:creationId xmlns:a16="http://schemas.microsoft.com/office/drawing/2014/main" id="{036627DE-6F08-D894-79D6-49C8B3055CD9}"/>
              </a:ext>
            </a:extLst>
          </p:cNvPr>
          <p:cNvPicPr>
            <a:picLocks noGrp="1" noChangeAspect="1"/>
          </p:cNvPicPr>
          <p:nvPr>
            <p:ph type="pic" sz="quarter" idx="40"/>
          </p:nvPr>
        </p:nvPicPr>
        <p:blipFill>
          <a:blip r:embed="rId3" cstate="screen">
            <a:extLst>
              <a:ext uri="{28A0092B-C50C-407E-A947-70E740481C1C}">
                <a14:useLocalDpi xmlns:a14="http://schemas.microsoft.com/office/drawing/2010/main"/>
              </a:ext>
            </a:extLst>
          </a:blip>
          <a:srcRect/>
          <a:stretch>
            <a:fillRect/>
          </a:stretch>
        </p:blipFill>
        <p:spPr>
          <a:xfrm>
            <a:off x="-1" y="666097"/>
            <a:ext cx="8902586" cy="5921497"/>
          </a:xfrm>
        </p:spPr>
      </p:pic>
      <p:pic>
        <p:nvPicPr>
          <p:cNvPr id="10" name="Graphic 9" descr="Question Mark with solid fill">
            <a:extLst>
              <a:ext uri="{FF2B5EF4-FFF2-40B4-BE49-F238E27FC236}">
                <a16:creationId xmlns:a16="http://schemas.microsoft.com/office/drawing/2014/main" id="{06A9B2E9-86C6-8CA6-8A17-EB127B5B661D}"/>
              </a:ext>
            </a:extLst>
          </p:cNvPr>
          <p:cNvPicPr>
            <a:picLocks noChangeAspect="1"/>
          </p:cNvPicPr>
          <p:nvPr/>
        </p:nvPicPr>
        <p:blipFill>
          <a:blip>
            <a:extLst>
              <a:ext uri="{96DAC541-7B7A-43D3-8B79-37D633B846F1}">
                <asvg:svgBlip xmlns:asvg="http://schemas.microsoft.com/office/drawing/2016/SVG/main" r:embed="rId4"/>
              </a:ext>
            </a:extLst>
          </a:blip>
          <a:stretch>
            <a:fillRect/>
          </a:stretch>
        </p:blipFill>
        <p:spPr>
          <a:xfrm>
            <a:off x="260626" y="1944757"/>
            <a:ext cx="2835966" cy="2957443"/>
          </a:xfrm>
          <a:prstGeom prst="rect">
            <a:avLst/>
          </a:prstGeom>
        </p:spPr>
      </p:pic>
      <p:sp>
        <p:nvSpPr>
          <p:cNvPr id="11" name="TextBox 10">
            <a:extLst>
              <a:ext uri="{FF2B5EF4-FFF2-40B4-BE49-F238E27FC236}">
                <a16:creationId xmlns:a16="http://schemas.microsoft.com/office/drawing/2014/main" id="{B22DC880-EFCC-995C-7259-60196548C029}"/>
              </a:ext>
            </a:extLst>
          </p:cNvPr>
          <p:cNvSpPr txBox="1"/>
          <p:nvPr/>
        </p:nvSpPr>
        <p:spPr>
          <a:xfrm>
            <a:off x="8755427" y="4336265"/>
            <a:ext cx="3028032" cy="2062103"/>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GB" sz="3200" b="1" dirty="0">
                <a:ea typeface="Calibri"/>
                <a:cs typeface="Calibri"/>
              </a:rPr>
              <a:t>Kraften </a:t>
            </a:r>
            <a:br>
              <a:rPr lang="en-GB" sz="3200" b="1" dirty="0">
                <a:ea typeface="Calibri"/>
                <a:cs typeface="Calibri"/>
              </a:rPr>
            </a:br>
            <a:r>
              <a:rPr lang="en-GB" sz="3200" b="1" dirty="0">
                <a:ea typeface="Calibri"/>
                <a:cs typeface="Calibri"/>
              </a:rPr>
              <a:t>Kraften i «vi» </a:t>
            </a:r>
            <a:br>
              <a:rPr lang="en-GB" sz="3200" b="1" dirty="0">
                <a:ea typeface="Calibri"/>
                <a:cs typeface="Calibri"/>
              </a:rPr>
            </a:br>
            <a:r>
              <a:rPr lang="en-GB" sz="3200" b="1" dirty="0">
                <a:ea typeface="Calibri"/>
                <a:cs typeface="Calibri"/>
              </a:rPr>
              <a:t>er det som skaper et samfunn</a:t>
            </a:r>
          </a:p>
        </p:txBody>
      </p:sp>
    </p:spTree>
    <p:extLst>
      <p:ext uri="{BB962C8B-B14F-4D97-AF65-F5344CB8AC3E}">
        <p14:creationId xmlns:p14="http://schemas.microsoft.com/office/powerpoint/2010/main" val="201793129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Placeholder 9">
            <a:extLst>
              <a:ext uri="{FF2B5EF4-FFF2-40B4-BE49-F238E27FC236}">
                <a16:creationId xmlns:a16="http://schemas.microsoft.com/office/drawing/2014/main" id="{52C4B32F-EDF2-CE0A-2BF3-1CC553AE4475}"/>
              </a:ext>
            </a:extLst>
          </p:cNvPr>
          <p:cNvPicPr>
            <a:picLocks noGrp="1" noChangeAspect="1"/>
          </p:cNvPicPr>
          <p:nvPr>
            <p:ph type="pic" sz="quarter" idx="40"/>
          </p:nvPr>
        </p:nvPicPr>
        <p:blipFill>
          <a:blip r:embed="rId2" cstate="email">
            <a:extLst>
              <a:ext uri="{28A0092B-C50C-407E-A947-70E740481C1C}">
                <a14:useLocalDpi xmlns:a14="http://schemas.microsoft.com/office/drawing/2010/main"/>
              </a:ext>
            </a:extLst>
          </a:blip>
          <a:srcRect/>
          <a:stretch>
            <a:fillRect/>
          </a:stretch>
        </p:blipFill>
        <p:spPr/>
      </p:pic>
      <p:sp>
        <p:nvSpPr>
          <p:cNvPr id="4" name="Text Placeholder 3">
            <a:extLst>
              <a:ext uri="{FF2B5EF4-FFF2-40B4-BE49-F238E27FC236}">
                <a16:creationId xmlns:a16="http://schemas.microsoft.com/office/drawing/2014/main" id="{9A622C27-E4FA-321A-D197-1208E814FF97}"/>
              </a:ext>
            </a:extLst>
          </p:cNvPr>
          <p:cNvSpPr>
            <a:spLocks noGrp="1"/>
          </p:cNvSpPr>
          <p:nvPr>
            <p:ph type="body" sz="quarter" idx="13"/>
          </p:nvPr>
        </p:nvSpPr>
        <p:spPr>
          <a:xfrm>
            <a:off x="7920394" y="973526"/>
            <a:ext cx="4062055" cy="2547025"/>
          </a:xfrm>
        </p:spPr>
        <p:txBody>
          <a:bodyPr lIns="91440" tIns="45720" rIns="91440" bIns="45720" anchor="ctr">
            <a:normAutofit/>
          </a:bodyPr>
          <a:lstStyle/>
          <a:p>
            <a:r>
              <a:rPr lang="en-US" sz="3200" dirty="0"/>
              <a:t>Sentrale begreper om</a:t>
            </a:r>
          </a:p>
          <a:p>
            <a:r>
              <a:rPr lang="en-IE" sz="3200" dirty="0"/>
              <a:t>«Styrking av emosjonell </a:t>
            </a:r>
            <a:br>
              <a:rPr lang="en-IE" sz="3200" dirty="0"/>
            </a:br>
            <a:r>
              <a:rPr lang="en-IE" sz="3200" dirty="0"/>
              <a:t>motstandskraft» </a:t>
            </a:r>
            <a:endParaRPr lang="en-US" sz="3200" dirty="0">
              <a:ea typeface="Calibri"/>
              <a:cs typeface="Calibri"/>
            </a:endParaRPr>
          </a:p>
        </p:txBody>
      </p:sp>
      <p:sp>
        <p:nvSpPr>
          <p:cNvPr id="2" name="Rounded Rectangle 1"/>
          <p:cNvSpPr/>
          <p:nvPr/>
        </p:nvSpPr>
        <p:spPr>
          <a:xfrm>
            <a:off x="289041" y="982746"/>
            <a:ext cx="3687560" cy="1623237"/>
          </a:xfrm>
          <a:prstGeom prst="roundRect">
            <a:avLst/>
          </a:prstGeom>
          <a:solidFill>
            <a:schemeClr val="accent3"/>
          </a:solidFill>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IE" sz="2000" b="1" dirty="0">
                <a:solidFill>
                  <a:schemeClr val="bg1"/>
                </a:solidFill>
                <a:latin typeface="Albertus Extra Bold"/>
              </a:rPr>
              <a:t>Kollektiv emosjonell styrke </a:t>
            </a:r>
            <a:br>
              <a:rPr lang="en-IE" sz="2000" b="1" dirty="0">
                <a:solidFill>
                  <a:schemeClr val="bg1"/>
                </a:solidFill>
                <a:latin typeface="Albertus Extra Bold"/>
              </a:rPr>
            </a:br>
            <a:r>
              <a:rPr lang="en-IE" sz="2000" b="1" dirty="0">
                <a:solidFill>
                  <a:schemeClr val="bg1"/>
                </a:solidFill>
                <a:latin typeface="Albertus Extra Bold"/>
              </a:rPr>
              <a:t>vs. </a:t>
            </a:r>
            <a:br>
              <a:rPr lang="en-IE" sz="2000" b="1" dirty="0">
                <a:solidFill>
                  <a:schemeClr val="bg1"/>
                </a:solidFill>
                <a:latin typeface="Albertus Extra Bold"/>
              </a:rPr>
            </a:br>
            <a:r>
              <a:rPr lang="en-IE" sz="2000" b="1" dirty="0">
                <a:solidFill>
                  <a:schemeClr val="bg1"/>
                </a:solidFill>
                <a:latin typeface="Albertus Extra Bold"/>
              </a:rPr>
              <a:t>individuell isolasjon</a:t>
            </a:r>
            <a:endParaRPr lang="en-US" sz="2000" dirty="0">
              <a:solidFill>
                <a:schemeClr val="bg1"/>
              </a:solidFill>
              <a:latin typeface="Albertus Extra Bold"/>
            </a:endParaRPr>
          </a:p>
        </p:txBody>
      </p:sp>
      <p:pic>
        <p:nvPicPr>
          <p:cNvPr id="6" name="Picture 5"/>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009875" y="2897093"/>
            <a:ext cx="3596952" cy="1633870"/>
          </a:xfrm>
          <a:prstGeom prst="rect">
            <a:avLst/>
          </a:prstGeom>
        </p:spPr>
      </p:pic>
      <p:pic>
        <p:nvPicPr>
          <p:cNvPr id="7" name="Picture 6"/>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86058" y="4676414"/>
            <a:ext cx="3596952" cy="1633870"/>
          </a:xfrm>
          <a:prstGeom prst="rect">
            <a:avLst/>
          </a:prstGeom>
        </p:spPr>
      </p:pic>
      <p:sp>
        <p:nvSpPr>
          <p:cNvPr id="9" name="Rectangle 8"/>
          <p:cNvSpPr/>
          <p:nvPr/>
        </p:nvSpPr>
        <p:spPr>
          <a:xfrm>
            <a:off x="2010897" y="3215214"/>
            <a:ext cx="3594908" cy="1015663"/>
          </a:xfrm>
          <a:prstGeom prst="rect">
            <a:avLst/>
          </a:prstGeom>
        </p:spPr>
        <p:txBody>
          <a:bodyPr wrap="square" lIns="91440" tIns="45720" rIns="91440" bIns="45720" anchor="t">
            <a:spAutoFit/>
          </a:bodyPr>
          <a:lstStyle/>
          <a:p>
            <a:pPr algn="ctr"/>
            <a:r>
              <a:rPr lang="en-IE" sz="2000" b="1" dirty="0">
                <a:solidFill>
                  <a:schemeClr val="bg1"/>
                </a:solidFill>
                <a:latin typeface="Albertus Extra Bold"/>
              </a:rPr>
              <a:t>Forståelse av klimaendringenes emosjonelle innvirkning på lokalsamfunn</a:t>
            </a:r>
            <a:endParaRPr lang="en-US" sz="2000" b="1" dirty="0">
              <a:solidFill>
                <a:schemeClr val="bg1"/>
              </a:solidFill>
              <a:latin typeface="Albertus Extra Bold"/>
            </a:endParaRPr>
          </a:p>
        </p:txBody>
      </p:sp>
      <p:sp>
        <p:nvSpPr>
          <p:cNvPr id="12" name="Rectangle 11"/>
          <p:cNvSpPr/>
          <p:nvPr/>
        </p:nvSpPr>
        <p:spPr>
          <a:xfrm>
            <a:off x="398435" y="5135259"/>
            <a:ext cx="3372197" cy="707886"/>
          </a:xfrm>
          <a:prstGeom prst="rect">
            <a:avLst/>
          </a:prstGeom>
        </p:spPr>
        <p:txBody>
          <a:bodyPr wrap="square" lIns="91440" tIns="45720" rIns="91440" bIns="45720" anchor="t">
            <a:spAutoFit/>
          </a:bodyPr>
          <a:lstStyle/>
          <a:p>
            <a:pPr algn="ctr"/>
            <a:r>
              <a:rPr lang="en-IE" sz="2000" b="1" dirty="0">
                <a:solidFill>
                  <a:schemeClr val="bg1"/>
                </a:solidFill>
                <a:latin typeface="Albertus Extra Bold"/>
              </a:rPr>
              <a:t>Styrke enkeltpersoner ved å fremme gruppesolidaritet</a:t>
            </a:r>
            <a:endParaRPr lang="en-US" sz="2000" b="1" dirty="0">
              <a:solidFill>
                <a:schemeClr val="bg1"/>
              </a:solidFill>
              <a:latin typeface="Albertus Extra Bold"/>
            </a:endParaRPr>
          </a:p>
        </p:txBody>
      </p:sp>
    </p:spTree>
    <p:extLst>
      <p:ext uri="{BB962C8B-B14F-4D97-AF65-F5344CB8AC3E}">
        <p14:creationId xmlns:p14="http://schemas.microsoft.com/office/powerpoint/2010/main" val="49585685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F56193A2-7DEC-BA86-8F0E-92A01EDFFF38}"/>
              </a:ext>
            </a:extLst>
          </p:cNvPr>
          <p:cNvSpPr>
            <a:spLocks noGrp="1"/>
          </p:cNvSpPr>
          <p:nvPr>
            <p:ph type="body" sz="quarter" idx="13"/>
          </p:nvPr>
        </p:nvSpPr>
        <p:spPr>
          <a:xfrm>
            <a:off x="7444933" y="878110"/>
            <a:ext cx="4802284" cy="2547025"/>
          </a:xfrm>
        </p:spPr>
        <p:txBody>
          <a:bodyPr lIns="91440" tIns="45720" rIns="91440" bIns="45720" anchor="ctr">
            <a:normAutofit/>
          </a:bodyPr>
          <a:lstStyle/>
          <a:p>
            <a:r>
              <a:rPr lang="en-IE" sz="3600" b="1" i="0" dirty="0">
                <a:solidFill>
                  <a:schemeClr val="tx1"/>
                </a:solidFill>
                <a:latin typeface="Britannic Bold"/>
                <a:ea typeface="+mn-lt"/>
                <a:cs typeface="+mn-lt"/>
              </a:rPr>
              <a:t>1</a:t>
            </a:r>
          </a:p>
          <a:p>
            <a:r>
              <a:rPr lang="en-IE" sz="2800" b="1" i="0" dirty="0">
                <a:ea typeface="+mn-lt"/>
                <a:cs typeface="+mn-lt"/>
              </a:rPr>
              <a:t>Kollektiv emosjonell styrke </a:t>
            </a:r>
            <a:br>
              <a:rPr lang="en-IE" sz="2800" b="1" i="0" dirty="0">
                <a:ea typeface="+mn-lt"/>
                <a:cs typeface="+mn-lt"/>
              </a:rPr>
            </a:br>
            <a:r>
              <a:rPr lang="en-IE" sz="2800" b="1" i="0" dirty="0">
                <a:ea typeface="+mn-lt"/>
                <a:cs typeface="+mn-lt"/>
              </a:rPr>
              <a:t>vs. </a:t>
            </a:r>
            <a:br>
              <a:rPr lang="en-IE" sz="2800" b="1" i="0" dirty="0">
                <a:ea typeface="+mn-lt"/>
                <a:cs typeface="+mn-lt"/>
              </a:rPr>
            </a:br>
            <a:r>
              <a:rPr lang="en-IE" sz="2800" b="1" i="0" dirty="0">
                <a:ea typeface="+mn-lt"/>
                <a:cs typeface="+mn-lt"/>
              </a:rPr>
              <a:t>Individuell isolasjon</a:t>
            </a:r>
            <a:endParaRPr lang="en-GB" sz="2400" i="0" dirty="0">
              <a:solidFill>
                <a:srgbClr val="000000"/>
              </a:solidFill>
              <a:ea typeface="+mn-lt"/>
              <a:cs typeface="+mn-lt"/>
            </a:endParaRPr>
          </a:p>
        </p:txBody>
      </p:sp>
      <p:sp>
        <p:nvSpPr>
          <p:cNvPr id="4" name="TextBox 3">
            <a:extLst>
              <a:ext uri="{FF2B5EF4-FFF2-40B4-BE49-F238E27FC236}">
                <a16:creationId xmlns:a16="http://schemas.microsoft.com/office/drawing/2014/main" id="{8B4E340F-19F7-CDBF-4138-16C9EEAD0889}"/>
              </a:ext>
            </a:extLst>
          </p:cNvPr>
          <p:cNvSpPr txBox="1"/>
          <p:nvPr/>
        </p:nvSpPr>
        <p:spPr>
          <a:xfrm>
            <a:off x="593452" y="593289"/>
            <a:ext cx="6627506" cy="563231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dirty="0">
                <a:ea typeface="+mn-lt"/>
                <a:cs typeface="+mn-lt"/>
              </a:rPr>
              <a:t>Selv om personlig motstandskraft er </a:t>
            </a:r>
            <a:r>
              <a:rPr lang="en-GB" dirty="0">
                <a:solidFill>
                  <a:srgbClr val="086D6E"/>
                </a:solidFill>
                <a:ea typeface="+mn-lt"/>
                <a:cs typeface="+mn-lt"/>
              </a:rPr>
              <a:t>verdifull</a:t>
            </a:r>
            <a:r>
              <a:rPr lang="en-GB" dirty="0">
                <a:ea typeface="+mn-lt"/>
                <a:cs typeface="+mn-lt"/>
              </a:rPr>
              <a:t>, </a:t>
            </a:r>
            <a:r>
              <a:rPr lang="en-GB" b="1" dirty="0">
                <a:ea typeface="+mn-lt"/>
                <a:cs typeface="+mn-lt"/>
              </a:rPr>
              <a:t>blir emosjonell utholdenhet i møte med klimaendringene ofte sterkere når den dyrkes kollektivt fremfor i isolasjon. </a:t>
            </a:r>
            <a:endParaRPr lang="en-US" b="1" dirty="0">
              <a:ea typeface="+mn-lt"/>
              <a:cs typeface="+mn-lt"/>
            </a:endParaRPr>
          </a:p>
          <a:p>
            <a:endParaRPr lang="en-GB" dirty="0">
              <a:ea typeface="+mn-lt"/>
              <a:cs typeface="+mn-lt"/>
            </a:endParaRPr>
          </a:p>
          <a:p>
            <a:r>
              <a:rPr lang="en-GB" dirty="0">
                <a:ea typeface="+mn-lt"/>
                <a:cs typeface="+mn-lt"/>
              </a:rPr>
              <a:t>I fellesarealer, enten det er i </a:t>
            </a:r>
            <a:endParaRPr lang="en-US">
              <a:ea typeface="+mn-lt"/>
              <a:cs typeface="+mn-lt"/>
            </a:endParaRPr>
          </a:p>
          <a:p>
            <a:pPr marL="285750" indent="-285750">
              <a:buFont typeface="Calibri"/>
              <a:buChar char="-"/>
            </a:pPr>
            <a:r>
              <a:rPr lang="en-GB" sz="1600" dirty="0">
                <a:ea typeface="+mn-lt"/>
                <a:cs typeface="+mn-lt"/>
              </a:rPr>
              <a:t>lokale nabolagsmøter</a:t>
            </a:r>
            <a:endParaRPr lang="en-US" sz="1600">
              <a:ea typeface="+mn-lt"/>
              <a:cs typeface="+mn-lt"/>
            </a:endParaRPr>
          </a:p>
          <a:p>
            <a:pPr marL="285750" indent="-285750">
              <a:buFont typeface="Calibri"/>
              <a:buChar char="-"/>
            </a:pPr>
            <a:r>
              <a:rPr lang="en-GB" sz="1600" dirty="0">
                <a:ea typeface="+mn-lt"/>
                <a:cs typeface="+mn-lt"/>
              </a:rPr>
              <a:t>aktivistgrupper</a:t>
            </a:r>
            <a:endParaRPr lang="en-US" sz="1600">
              <a:ea typeface="+mn-lt"/>
              <a:cs typeface="+mn-lt"/>
            </a:endParaRPr>
          </a:p>
          <a:p>
            <a:pPr marL="285750" indent="-285750">
              <a:buFont typeface="Calibri"/>
              <a:buChar char="-"/>
            </a:pPr>
            <a:r>
              <a:rPr lang="en-GB" sz="1600" dirty="0">
                <a:ea typeface="+mn-lt"/>
                <a:cs typeface="+mn-lt"/>
              </a:rPr>
              <a:t>kulturelle sammenkomster </a:t>
            </a:r>
            <a:endParaRPr lang="en-US" dirty="0">
              <a:ea typeface="+mn-lt"/>
              <a:cs typeface="+mn-lt"/>
            </a:endParaRPr>
          </a:p>
          <a:p>
            <a:r>
              <a:rPr lang="en-GB" dirty="0">
                <a:ea typeface="+mn-lt"/>
                <a:cs typeface="+mn-lt"/>
              </a:rPr>
              <a:t>kan folk gi uttrykk for </a:t>
            </a:r>
            <a:r>
              <a:rPr lang="en-GB" b="1" dirty="0">
                <a:ea typeface="+mn-lt"/>
                <a:cs typeface="+mn-lt"/>
              </a:rPr>
              <a:t>frykt</a:t>
            </a:r>
            <a:r>
              <a:rPr lang="en-GB" dirty="0">
                <a:ea typeface="+mn-lt"/>
                <a:cs typeface="+mn-lt"/>
              </a:rPr>
              <a:t>, </a:t>
            </a:r>
            <a:r>
              <a:rPr lang="en-GB" b="1" dirty="0">
                <a:ea typeface="+mn-lt"/>
                <a:cs typeface="+mn-lt"/>
              </a:rPr>
              <a:t>sorg </a:t>
            </a:r>
            <a:r>
              <a:rPr lang="en-GB" dirty="0">
                <a:ea typeface="+mn-lt"/>
                <a:cs typeface="+mn-lt"/>
              </a:rPr>
              <a:t>og </a:t>
            </a:r>
            <a:r>
              <a:rPr lang="en-GB" b="1" dirty="0">
                <a:ea typeface="+mn-lt"/>
                <a:cs typeface="+mn-lt"/>
              </a:rPr>
              <a:t>frustrasjon </a:t>
            </a:r>
            <a:r>
              <a:rPr lang="en-GB" dirty="0">
                <a:ea typeface="+mn-lt"/>
                <a:cs typeface="+mn-lt"/>
              </a:rPr>
              <a:t>uten å bli dømt. </a:t>
            </a:r>
            <a:endParaRPr lang="en-US">
              <a:ea typeface="+mn-lt"/>
              <a:cs typeface="+mn-lt"/>
            </a:endParaRPr>
          </a:p>
          <a:p>
            <a:endParaRPr lang="en-GB" dirty="0">
              <a:ea typeface="+mn-lt"/>
              <a:cs typeface="+mn-lt"/>
            </a:endParaRPr>
          </a:p>
          <a:p>
            <a:r>
              <a:rPr lang="en-GB" dirty="0">
                <a:ea typeface="+mn-lt"/>
                <a:cs typeface="+mn-lt"/>
              </a:rPr>
              <a:t>Denne </a:t>
            </a:r>
            <a:r>
              <a:rPr lang="en-GB" b="1" dirty="0">
                <a:ea typeface="+mn-lt"/>
                <a:cs typeface="+mn-lt"/>
              </a:rPr>
              <a:t>felles sårbarheten </a:t>
            </a:r>
            <a:r>
              <a:rPr lang="en-GB" dirty="0">
                <a:ea typeface="+mn-lt"/>
                <a:cs typeface="+mn-lt"/>
              </a:rPr>
              <a:t>fremmer tillit og tilknytning, og forvandler angst til gjensidig støtte. </a:t>
            </a:r>
            <a:endParaRPr lang="en-US">
              <a:ea typeface="+mn-lt"/>
              <a:cs typeface="+mn-lt"/>
            </a:endParaRPr>
          </a:p>
          <a:p>
            <a:endParaRPr lang="en-GB" dirty="0">
              <a:ea typeface="+mn-lt"/>
              <a:cs typeface="+mn-lt"/>
            </a:endParaRPr>
          </a:p>
          <a:p>
            <a:r>
              <a:rPr lang="en-GB" dirty="0">
                <a:ea typeface="+mn-lt"/>
                <a:cs typeface="+mn-lt"/>
              </a:rPr>
              <a:t>Når enkeltpersoner ser sine egne utfordringer gjenspeilet i andres erfaringer, </a:t>
            </a:r>
            <a:r>
              <a:rPr lang="en-GB" b="1" dirty="0">
                <a:ea typeface="+mn-lt"/>
                <a:cs typeface="+mn-lt"/>
              </a:rPr>
              <a:t>reduseres følelsen av fremmedgjøring </a:t>
            </a:r>
            <a:r>
              <a:rPr lang="en-GB" dirty="0">
                <a:ea typeface="+mn-lt"/>
                <a:cs typeface="+mn-lt"/>
              </a:rPr>
              <a:t>og troen på at utfordringene kan møtes sammen </a:t>
            </a:r>
            <a:r>
              <a:rPr lang="en-GB" b="1" dirty="0">
                <a:ea typeface="+mn-lt"/>
                <a:cs typeface="+mn-lt"/>
              </a:rPr>
              <a:t>styrkes</a:t>
            </a:r>
            <a:r>
              <a:rPr lang="en-GB" dirty="0">
                <a:ea typeface="+mn-lt"/>
                <a:cs typeface="+mn-lt"/>
              </a:rPr>
              <a:t>. </a:t>
            </a:r>
            <a:endParaRPr lang="en-US">
              <a:ea typeface="+mn-lt"/>
              <a:cs typeface="+mn-lt"/>
            </a:endParaRPr>
          </a:p>
          <a:p>
            <a:endParaRPr lang="en-GB" dirty="0">
              <a:ea typeface="+mn-lt"/>
              <a:cs typeface="+mn-lt"/>
            </a:endParaRPr>
          </a:p>
          <a:p>
            <a:r>
              <a:rPr lang="en-GB" dirty="0">
                <a:ea typeface="+mn-lt"/>
                <a:cs typeface="+mn-lt"/>
              </a:rPr>
              <a:t>Over tid blir disse støttende nettverkene emosjonelle sikkerhetsnett som tilbyr både praktisk hjelp og en </a:t>
            </a:r>
            <a:r>
              <a:rPr lang="en-GB" b="1" dirty="0">
                <a:ea typeface="+mn-lt"/>
                <a:cs typeface="+mn-lt"/>
              </a:rPr>
              <a:t>felles følelse av mening </a:t>
            </a:r>
            <a:r>
              <a:rPr lang="en-GB" dirty="0">
                <a:ea typeface="+mn-lt"/>
                <a:cs typeface="+mn-lt"/>
              </a:rPr>
              <a:t>som ingen enkeltperson kunne skape alene.</a:t>
            </a:r>
            <a:endParaRPr lang="en-US">
              <a:ea typeface="Calibri"/>
              <a:cs typeface="Calibri"/>
            </a:endParaRPr>
          </a:p>
        </p:txBody>
      </p:sp>
      <p:pic>
        <p:nvPicPr>
          <p:cNvPr id="5" name="Graphic 4" descr="Group with solid fill">
            <a:extLst>
              <a:ext uri="{FF2B5EF4-FFF2-40B4-BE49-F238E27FC236}">
                <a16:creationId xmlns:a16="http://schemas.microsoft.com/office/drawing/2014/main" id="{B357F9EF-90AE-F609-E05C-DE18D74093E7}"/>
              </a:ext>
            </a:extLst>
          </p:cNvPr>
          <p:cNvPicPr>
            <a:picLocks noChangeAspect="1"/>
          </p:cNvPicPr>
          <p:nvPr/>
        </p:nvPicPr>
        <p:blipFill>
          <a:blip>
            <a:extLst>
              <a:ext uri="{96DAC541-7B7A-43D3-8B79-37D633B846F1}">
                <asvg:svgBlip xmlns:asvg="http://schemas.microsoft.com/office/drawing/2016/SVG/main" r:embed="rId2"/>
              </a:ext>
            </a:extLst>
          </a:blip>
          <a:stretch>
            <a:fillRect/>
          </a:stretch>
        </p:blipFill>
        <p:spPr>
          <a:xfrm>
            <a:off x="8134627" y="4308061"/>
            <a:ext cx="2040834" cy="2062921"/>
          </a:xfrm>
          <a:prstGeom prst="rect">
            <a:avLst/>
          </a:prstGeom>
        </p:spPr>
      </p:pic>
    </p:spTree>
    <p:extLst>
      <p:ext uri="{BB962C8B-B14F-4D97-AF65-F5344CB8AC3E}">
        <p14:creationId xmlns:p14="http://schemas.microsoft.com/office/powerpoint/2010/main" val="3088884804"/>
      </p:ext>
    </p:extLst>
  </p:cSld>
  <p:clrMapOvr>
    <a:masterClrMapping/>
  </p:clrMapOvr>
</p:sld>
</file>

<file path=ppt/theme/theme1.xml><?xml version="1.0" encoding="utf-8"?>
<a:theme xmlns:a="http://schemas.openxmlformats.org/drawingml/2006/main" name="Office Theme">
  <a:themeElements>
    <a:clrScheme name="Bia Innovation Campus - Colours">
      <a:dk1>
        <a:srgbClr val="086D6E"/>
      </a:dk1>
      <a:lt1>
        <a:srgbClr val="FFFFFF"/>
      </a:lt1>
      <a:dk2>
        <a:srgbClr val="FFFFFF"/>
      </a:dk2>
      <a:lt2>
        <a:srgbClr val="FFFFFF"/>
      </a:lt2>
      <a:accent1>
        <a:srgbClr val="086D6E"/>
      </a:accent1>
      <a:accent2>
        <a:srgbClr val="0D9390"/>
      </a:accent2>
      <a:accent3>
        <a:srgbClr val="87A66E"/>
      </a:accent3>
      <a:accent4>
        <a:srgbClr val="ACC199"/>
      </a:accent4>
      <a:accent5>
        <a:srgbClr val="F0C049"/>
      </a:accent5>
      <a:accent6>
        <a:srgbClr val="EEE387"/>
      </a:accent6>
      <a:hlink>
        <a:srgbClr val="87A66E"/>
      </a:hlink>
      <a:folHlink>
        <a:srgbClr val="87A66E"/>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D2AFCF9877030F4EB84E2ECBCCDB3FC5" ma:contentTypeVersion="18" ma:contentTypeDescription="Create a new document." ma:contentTypeScope="" ma:versionID="f6288e2251e28462f6f25ca2be007027">
  <xsd:schema xmlns:xsd="http://www.w3.org/2001/XMLSchema" xmlns:xs="http://www.w3.org/2001/XMLSchema" xmlns:p="http://schemas.microsoft.com/office/2006/metadata/properties" xmlns:ns2="e04226f8-b347-4b8c-99ed-ebf0afe83b1d" xmlns:ns3="f70dc9ee-338d-479f-b000-5de1b7ebbbbe" targetNamespace="http://schemas.microsoft.com/office/2006/metadata/properties" ma:root="true" ma:fieldsID="7be7ad9fad20edf5dd9fa142a05b09cb" ns2:_="" ns3:_="">
    <xsd:import namespace="e04226f8-b347-4b8c-99ed-ebf0afe83b1d"/>
    <xsd:import namespace="f70dc9ee-338d-479f-b000-5de1b7ebbbbe"/>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LengthInSeconds" minOccurs="0"/>
                <xsd:element ref="ns2:MediaServiceDateTaken" minOccurs="0"/>
                <xsd:element ref="ns2:MediaServiceAutoTags" minOccurs="0"/>
                <xsd:element ref="ns2:MediaServiceOCR" minOccurs="0"/>
                <xsd:element ref="ns2:MediaServiceGenerationTime" minOccurs="0"/>
                <xsd:element ref="ns2:MediaServiceEventHashCode" minOccurs="0"/>
                <xsd:element ref="ns2:MediaServiceLocation" minOccurs="0"/>
                <xsd:element ref="ns3:SharedWithUsers" minOccurs="0"/>
                <xsd:element ref="ns3:SharedWithDetails" minOccurs="0"/>
                <xsd:element ref="ns2:lcf76f155ced4ddcb4097134ff3c332f" minOccurs="0"/>
                <xsd:element ref="ns3:TaxCatchAll"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04226f8-b347-4b8c-99ed-ebf0afe83b1d"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LengthInSeconds" ma:index="12" nillable="true" ma:displayName="Length (seconds)" ma:internalName="MediaLengthInSeconds" ma:readOnly="true">
      <xsd:simpleType>
        <xsd:restriction base="dms:Unknown"/>
      </xsd:simpleType>
    </xsd:element>
    <xsd:element name="MediaServiceDateTaken" ma:index="13" nillable="true" ma:displayName="MediaServiceDateTaken" ma:hidden="true" ma:internalName="MediaServiceDateTaken" ma:readOnly="true">
      <xsd:simpleType>
        <xsd:restriction base="dms:Text"/>
      </xsd:simpleType>
    </xsd:element>
    <xsd:element name="MediaServiceAutoTags" ma:index="14" nillable="true" ma:displayName="Tags" ma:internalName="MediaServiceAutoTags"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Location" ma:index="18" nillable="true" ma:displayName="Location" ma:internalName="MediaServiceLocation" ma:readOnly="true">
      <xsd:simpleType>
        <xsd:restriction base="dms:Text"/>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079ee130-863f-463a-aada-0543f31712a0"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4" nillable="true" ma:displayName="MediaServiceObjectDetectorVersions" ma:hidden="true" ma:indexed="true" ma:internalName="MediaServiceObjectDetectorVersions" ma:readOnly="true">
      <xsd:simpleType>
        <xsd:restriction base="dms:Text"/>
      </xsd:simpleType>
    </xsd:element>
    <xsd:element name="MediaServiceSearchProperties" ma:index="25"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f70dc9ee-338d-479f-b000-5de1b7ebbbbe" elementFormDefault="qualified">
    <xsd:import namespace="http://schemas.microsoft.com/office/2006/documentManagement/types"/>
    <xsd:import namespace="http://schemas.microsoft.com/office/infopath/2007/PartnerControls"/>
    <xsd:element name="SharedWithUsers" ma:index="19"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0" nillable="true" ma:displayName="Shared With Details" ma:internalName="SharedWithDetails" ma:readOnly="true">
      <xsd:simpleType>
        <xsd:restriction base="dms:Note">
          <xsd:maxLength value="255"/>
        </xsd:restriction>
      </xsd:simpleType>
    </xsd:element>
    <xsd:element name="TaxCatchAll" ma:index="23" nillable="true" ma:displayName="Taxonomy Catch All Column" ma:hidden="true" ma:list="{2abe79e8-0319-4fde-9cfe-2a327678e67e}" ma:internalName="TaxCatchAll" ma:showField="CatchAllData" ma:web="f70dc9ee-338d-479f-b000-5de1b7ebbbbe">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e04226f8-b347-4b8c-99ed-ebf0afe83b1d">
      <Terms xmlns="http://schemas.microsoft.com/office/infopath/2007/PartnerControls"/>
    </lcf76f155ced4ddcb4097134ff3c332f>
    <TaxCatchAll xmlns="f70dc9ee-338d-479f-b000-5de1b7ebbbbe" xsi:nil="true"/>
  </documentManagement>
</p:properties>
</file>

<file path=customXml/itemProps1.xml><?xml version="1.0" encoding="utf-8"?>
<ds:datastoreItem xmlns:ds="http://schemas.openxmlformats.org/officeDocument/2006/customXml" ds:itemID="{937D290D-8721-40C8-9D8A-BF3BF6358100}">
  <ds:schemaRefs>
    <ds:schemaRef ds:uri="http://schemas.microsoft.com/sharepoint/v3/contenttype/forms"/>
  </ds:schemaRefs>
</ds:datastoreItem>
</file>

<file path=customXml/itemProps2.xml><?xml version="1.0" encoding="utf-8"?>
<ds:datastoreItem xmlns:ds="http://schemas.openxmlformats.org/officeDocument/2006/customXml" ds:itemID="{EF411665-4D96-4A5F-82D2-E6E8688FD49A}">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e04226f8-b347-4b8c-99ed-ebf0afe83b1d"/>
    <ds:schemaRef ds:uri="f70dc9ee-338d-479f-b000-5de1b7ebbbb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7C8E8000-2222-4A50-881D-C20BBF762BCF}">
  <ds:schemaRefs>
    <ds:schemaRef ds:uri="http://schemas.microsoft.com/office/infopath/2007/PartnerControls"/>
    <ds:schemaRef ds:uri="http://purl.org/dc/dcmitype/"/>
    <ds:schemaRef ds:uri="http://purl.org/dc/terms/"/>
    <ds:schemaRef ds:uri="http://schemas.microsoft.com/office/2006/metadata/properties"/>
    <ds:schemaRef ds:uri="http://schemas.openxmlformats.org/package/2006/metadata/core-properties"/>
    <ds:schemaRef ds:uri="http://purl.org/dc/elements/1.1/"/>
    <ds:schemaRef ds:uri="http://schemas.microsoft.com/office/2006/documentManagement/types"/>
    <ds:schemaRef ds:uri="f70dc9ee-338d-479f-b000-5de1b7ebbbbe"/>
    <ds:schemaRef ds:uri="e04226f8-b347-4b8c-99ed-ebf0afe83b1d"/>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otalTime>4313</TotalTime>
  <Words>2818</Words>
  <Application>Microsoft Office PowerPoint</Application>
  <PresentationFormat>Widescreen</PresentationFormat>
  <Paragraphs>316</Paragraphs>
  <Slides>50</Slides>
  <Notes>0</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50</vt:i4>
      </vt:variant>
    </vt:vector>
  </HeadingPairs>
  <TitlesOfParts>
    <vt:vector size="62" baseType="lpstr">
      <vt:lpstr>Albertus Extra Bold</vt:lpstr>
      <vt:lpstr>Albertus MT</vt:lpstr>
      <vt:lpstr>Aptos</vt:lpstr>
      <vt:lpstr>Arial</vt:lpstr>
      <vt:lpstr>Britannic Bold</vt:lpstr>
      <vt:lpstr>Calibri</vt:lpstr>
      <vt:lpstr>Calibri (Body)</vt:lpstr>
      <vt:lpstr>Calibri Light</vt:lpstr>
      <vt:lpstr>Cambria</vt:lpstr>
      <vt:lpstr>Montserrat</vt:lpstr>
      <vt:lpstr>Montserrat Light</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Gillian Keane</dc:creator>
  <cp:keywords>, docId:EE7E4275B760BF786916B5436F6F9E1B</cp:keywords>
  <cp:lastModifiedBy>aine hamill</cp:lastModifiedBy>
  <cp:revision>1670</cp:revision>
  <dcterms:created xsi:type="dcterms:W3CDTF">2020-10-14T13:32:04Z</dcterms:created>
  <dcterms:modified xsi:type="dcterms:W3CDTF">2026-07-01T15:18:56Z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0x010100D2AFCF9877030F4EB84E2ECBCCDB3FC5</vt:lpwstr>
  </property>
  <property fmtid="{D5CDD505-2E9C-101B-9397-08002B2CF9AE}" pid="3" name="MediaServiceImageTags">
    <vt:lpwstr/>
  </property>
</Properties>
</file>