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5"/>
  </p:notesMasterIdLst>
  <p:sldIdLst>
    <p:sldId id="4299" r:id="rId5"/>
    <p:sldId id="4301" r:id="rId6"/>
    <p:sldId id="4302" r:id="rId7"/>
    <p:sldId id="4341" r:id="rId8"/>
    <p:sldId id="4352" r:id="rId9"/>
    <p:sldId id="4351" r:id="rId10"/>
    <p:sldId id="4353" r:id="rId11"/>
    <p:sldId id="4306" r:id="rId12"/>
    <p:sldId id="4354" r:id="rId13"/>
    <p:sldId id="4311" r:id="rId14"/>
    <p:sldId id="4356" r:id="rId15"/>
    <p:sldId id="4355" r:id="rId16"/>
    <p:sldId id="4323" r:id="rId17"/>
    <p:sldId id="4318" r:id="rId18"/>
    <p:sldId id="4357" r:id="rId19"/>
    <p:sldId id="4358" r:id="rId20"/>
    <p:sldId id="4359" r:id="rId21"/>
    <p:sldId id="4319" r:id="rId22"/>
    <p:sldId id="4312" r:id="rId23"/>
    <p:sldId id="4324" r:id="rId24"/>
    <p:sldId id="4325" r:id="rId25"/>
    <p:sldId id="4326" r:id="rId26"/>
    <p:sldId id="4304" r:id="rId27"/>
    <p:sldId id="4327" r:id="rId28"/>
    <p:sldId id="4328" r:id="rId29"/>
    <p:sldId id="4329" r:id="rId30"/>
    <p:sldId id="4330" r:id="rId31"/>
    <p:sldId id="4331" r:id="rId32"/>
    <p:sldId id="4332" r:id="rId33"/>
    <p:sldId id="4333" r:id="rId34"/>
    <p:sldId id="4334" r:id="rId35"/>
    <p:sldId id="4335" r:id="rId36"/>
    <p:sldId id="4360" r:id="rId37"/>
    <p:sldId id="4361" r:id="rId38"/>
    <p:sldId id="4362" r:id="rId39"/>
    <p:sldId id="4337" r:id="rId40"/>
    <p:sldId id="4338" r:id="rId41"/>
    <p:sldId id="4339" r:id="rId42"/>
    <p:sldId id="4340" r:id="rId43"/>
    <p:sldId id="4342" r:id="rId44"/>
    <p:sldId id="4343" r:id="rId45"/>
    <p:sldId id="4344" r:id="rId46"/>
    <p:sldId id="4345" r:id="rId47"/>
    <p:sldId id="4346" r:id="rId48"/>
    <p:sldId id="4347" r:id="rId49"/>
    <p:sldId id="4363" r:id="rId50"/>
    <p:sldId id="4348" r:id="rId51"/>
    <p:sldId id="4349" r:id="rId52"/>
    <p:sldId id="4350" r:id="rId53"/>
    <p:sldId id="4314"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FAF3"/>
    <a:srgbClr val="6EAF65"/>
    <a:srgbClr val="1F8E47"/>
    <a:srgbClr val="84C245"/>
    <a:srgbClr val="EE4F27"/>
    <a:srgbClr val="5398A2"/>
    <a:srgbClr val="BFE6F9"/>
    <a:srgbClr val="FCC6A2"/>
    <a:srgbClr val="78C84C"/>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DE2A2D-2933-44EB-A265-9F6A41F959C3}" v="2391" dt="2025-08-11T11:24:27.771"/>
    <p1510:client id="{493F74E9-E3A8-4E37-9D30-CEA70784B294}" v="21" dt="2025-08-11T13:28:23.061"/>
    <p1510:client id="{8AEB561F-C117-4C58-BDD3-5242222F8D88}" v="2612" dt="2025-08-11T03:21:50.788"/>
    <p1510:client id="{B964517B-0A1C-4328-9175-FB5CD8098E28}" v="34" dt="2025-08-11T09:00:20.6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41"/>
    <p:restoredTop sz="95082"/>
  </p:normalViewPr>
  <p:slideViewPr>
    <p:cSldViewPr snapToGrid="0" snapToObjects="1">
      <p:cViewPr varScale="1">
        <p:scale>
          <a:sx n="63" d="100"/>
          <a:sy n="63" d="100"/>
        </p:scale>
        <p:origin x="804" y="32"/>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s>
</file>

<file path=ppt/diagrams/_rels/data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image" Target="../media/image76.png"/></Relationships>
</file>

<file path=ppt/diagrams/_rels/data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97.png"/></Relationships>
</file>

<file path=ppt/diagrams/_rels/drawing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image" Target="../media/image76.png"/></Relationships>
</file>

<file path=ppt/diagrams/_rels/drawing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97.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283074-6005-4BD6-9F68-08F2D9985164}" type="doc">
      <dgm:prSet loTypeId="urn:microsoft.com/office/officeart/2005/8/layout/gear1" loCatId="cycle" qsTypeId="urn:microsoft.com/office/officeart/2005/8/quickstyle/simple1" qsCatId="simple" csTypeId="urn:microsoft.com/office/officeart/2005/8/colors/colorful5" csCatId="colorful" phldr="1"/>
      <dgm:spPr/>
    </dgm:pt>
    <dgm:pt modelId="{5412148E-5D5B-4F0E-82C8-CF0B275FA40C}">
      <dgm:prSet phldrT="[Text]" custT="1"/>
      <dgm:spPr/>
      <dgm:t>
        <a:bodyPr/>
        <a:lstStyle/>
        <a:p>
          <a:r>
            <a:rPr lang="en-IE" sz="1400" b="1" i="0" dirty="0">
              <a:solidFill>
                <a:schemeClr val="accent3">
                  <a:lumMod val="75000"/>
                </a:schemeClr>
              </a:solidFill>
            </a:rPr>
            <a:t>Følelsesmessige samtaler i fellesskap under klimafokuserte arrangementer. </a:t>
          </a:r>
          <a:endParaRPr lang="en-US" sz="1400" b="1" dirty="0">
            <a:solidFill>
              <a:schemeClr val="accent3">
                <a:lumMod val="75000"/>
              </a:schemeClr>
            </a:solidFill>
          </a:endParaRPr>
        </a:p>
      </dgm:t>
    </dgm:pt>
    <dgm:pt modelId="{C94CCDB9-EDEC-4515-B329-7BB0E315617B}" type="parTrans" cxnId="{EDB386B1-D30A-4999-A693-1CD25D8D1F19}">
      <dgm:prSet/>
      <dgm:spPr/>
      <dgm:t>
        <a:bodyPr/>
        <a:lstStyle/>
        <a:p>
          <a:endParaRPr lang="en-US"/>
        </a:p>
      </dgm:t>
    </dgm:pt>
    <dgm:pt modelId="{F158880F-EED3-43AA-9D59-F0F8E261C87F}" type="sibTrans" cxnId="{EDB386B1-D30A-4999-A693-1CD25D8D1F19}">
      <dgm:prSet/>
      <dgm:spPr/>
      <dgm:t>
        <a:bodyPr/>
        <a:lstStyle/>
        <a:p>
          <a:endParaRPr lang="en-US"/>
        </a:p>
      </dgm:t>
    </dgm:pt>
    <dgm:pt modelId="{D7BDC6D5-EA95-4A85-A08B-C2B8052CFCE3}">
      <dgm:prSet phldrT="[Text]"/>
      <dgm:spPr/>
      <dgm:t>
        <a:bodyPr/>
        <a:lstStyle/>
        <a:p>
          <a:r>
            <a:rPr lang="en-IE" b="1" i="0" dirty="0">
              <a:solidFill>
                <a:schemeClr val="accent3">
                  <a:lumMod val="75000"/>
                </a:schemeClr>
              </a:solidFill>
            </a:rPr>
            <a:t>Opprette sentre for emosjonell motstandskraft der folk kan samles for å bearbeide følelser knyttet til klimaendringene. </a:t>
          </a:r>
          <a:endParaRPr lang="en-US" b="1" dirty="0">
            <a:solidFill>
              <a:schemeClr val="accent3">
                <a:lumMod val="75000"/>
              </a:schemeClr>
            </a:solidFill>
          </a:endParaRPr>
        </a:p>
      </dgm:t>
    </dgm:pt>
    <dgm:pt modelId="{165F3923-DB19-4F48-859F-257597F0F445}" type="parTrans" cxnId="{F0B0241D-2824-45E1-8E56-576AD4BE4B80}">
      <dgm:prSet/>
      <dgm:spPr/>
      <dgm:t>
        <a:bodyPr/>
        <a:lstStyle/>
        <a:p>
          <a:endParaRPr lang="en-US"/>
        </a:p>
      </dgm:t>
    </dgm:pt>
    <dgm:pt modelId="{73106F57-B055-41A4-9F64-308E3640AC73}" type="sibTrans" cxnId="{F0B0241D-2824-45E1-8E56-576AD4BE4B80}">
      <dgm:prSet/>
      <dgm:spPr/>
      <dgm:t>
        <a:bodyPr/>
        <a:lstStyle/>
        <a:p>
          <a:endParaRPr lang="en-US"/>
        </a:p>
      </dgm:t>
    </dgm:pt>
    <dgm:pt modelId="{E56649D2-8C1F-47D7-AFF4-5D8D80F5459D}">
      <dgm:prSet phldrT="[Text]" custT="1"/>
      <dgm:spPr/>
      <dgm:t>
        <a:bodyPr/>
        <a:lstStyle/>
        <a:p>
          <a:r>
            <a:rPr lang="en-IE" sz="1050" b="1" dirty="0">
              <a:solidFill>
                <a:schemeClr val="accent3">
                  <a:lumMod val="75000"/>
                </a:schemeClr>
              </a:solidFill>
            </a:rPr>
            <a:t>Fremme av ressurser for psykisk helse for de som opplever klagesorg eller angst knyttet til klimaet. </a:t>
          </a:r>
          <a:endParaRPr lang="en-US" sz="1050" b="1" dirty="0">
            <a:solidFill>
              <a:schemeClr val="accent3">
                <a:lumMod val="75000"/>
              </a:schemeClr>
            </a:solidFill>
          </a:endParaRPr>
        </a:p>
      </dgm:t>
    </dgm:pt>
    <dgm:pt modelId="{C7FF8715-C5DF-4315-BC01-EDB9E5627C92}" type="parTrans" cxnId="{F9815261-4A41-46AE-AD81-46ACAF20838D}">
      <dgm:prSet/>
      <dgm:spPr/>
      <dgm:t>
        <a:bodyPr/>
        <a:lstStyle/>
        <a:p>
          <a:endParaRPr lang="en-US"/>
        </a:p>
      </dgm:t>
    </dgm:pt>
    <dgm:pt modelId="{DC050904-2F79-407C-9209-B18B1DE8BEAE}" type="sibTrans" cxnId="{F9815261-4A41-46AE-AD81-46ACAF20838D}">
      <dgm:prSet/>
      <dgm:spPr/>
      <dgm:t>
        <a:bodyPr/>
        <a:lstStyle/>
        <a:p>
          <a:endParaRPr lang="en-US"/>
        </a:p>
      </dgm:t>
    </dgm:pt>
    <dgm:pt modelId="{8DF85C62-B3C5-4DEB-AE7A-A12D52D2C93E}" type="pres">
      <dgm:prSet presAssocID="{02283074-6005-4BD6-9F68-08F2D9985164}" presName="composite" presStyleCnt="0">
        <dgm:presLayoutVars>
          <dgm:chMax val="3"/>
          <dgm:animLvl val="lvl"/>
          <dgm:resizeHandles val="exact"/>
        </dgm:presLayoutVars>
      </dgm:prSet>
      <dgm:spPr/>
    </dgm:pt>
    <dgm:pt modelId="{E06AD68B-8B56-4E54-AB74-27F5415D8891}" type="pres">
      <dgm:prSet presAssocID="{5412148E-5D5B-4F0E-82C8-CF0B275FA40C}" presName="gear1" presStyleLbl="node1" presStyleIdx="0" presStyleCnt="3">
        <dgm:presLayoutVars>
          <dgm:chMax val="1"/>
          <dgm:bulletEnabled val="1"/>
        </dgm:presLayoutVars>
      </dgm:prSet>
      <dgm:spPr/>
    </dgm:pt>
    <dgm:pt modelId="{D57FE897-70F6-4EBD-815E-ECCCADF02735}" type="pres">
      <dgm:prSet presAssocID="{5412148E-5D5B-4F0E-82C8-CF0B275FA40C}" presName="gear1srcNode" presStyleLbl="node1" presStyleIdx="0" presStyleCnt="3"/>
      <dgm:spPr/>
    </dgm:pt>
    <dgm:pt modelId="{30EBF4C7-AF37-4CA3-AB7D-8F2948E7EBCC}" type="pres">
      <dgm:prSet presAssocID="{5412148E-5D5B-4F0E-82C8-CF0B275FA40C}" presName="gear1dstNode" presStyleLbl="node1" presStyleIdx="0" presStyleCnt="3"/>
      <dgm:spPr/>
    </dgm:pt>
    <dgm:pt modelId="{8D023DC6-3213-4189-8398-03999BA874E4}" type="pres">
      <dgm:prSet presAssocID="{D7BDC6D5-EA95-4A85-A08B-C2B8052CFCE3}" presName="gear2" presStyleLbl="node1" presStyleIdx="1" presStyleCnt="3">
        <dgm:presLayoutVars>
          <dgm:chMax val="1"/>
          <dgm:bulletEnabled val="1"/>
        </dgm:presLayoutVars>
      </dgm:prSet>
      <dgm:spPr/>
    </dgm:pt>
    <dgm:pt modelId="{77A37062-25C0-4CD8-B9F9-E7C8AF8B4475}" type="pres">
      <dgm:prSet presAssocID="{D7BDC6D5-EA95-4A85-A08B-C2B8052CFCE3}" presName="gear2srcNode" presStyleLbl="node1" presStyleIdx="1" presStyleCnt="3"/>
      <dgm:spPr/>
    </dgm:pt>
    <dgm:pt modelId="{13147332-44C8-4F45-A186-56D08FC5C81F}" type="pres">
      <dgm:prSet presAssocID="{D7BDC6D5-EA95-4A85-A08B-C2B8052CFCE3}" presName="gear2dstNode" presStyleLbl="node1" presStyleIdx="1" presStyleCnt="3"/>
      <dgm:spPr/>
    </dgm:pt>
    <dgm:pt modelId="{9CBECEE3-55DC-44DF-B125-0087CABDB06C}" type="pres">
      <dgm:prSet presAssocID="{E56649D2-8C1F-47D7-AFF4-5D8D80F5459D}" presName="gear3" presStyleLbl="node1" presStyleIdx="2" presStyleCnt="3"/>
      <dgm:spPr/>
    </dgm:pt>
    <dgm:pt modelId="{4C2B0118-C903-4099-80C3-C4C34AA604C9}" type="pres">
      <dgm:prSet presAssocID="{E56649D2-8C1F-47D7-AFF4-5D8D80F5459D}" presName="gear3tx" presStyleLbl="node1" presStyleIdx="2" presStyleCnt="3">
        <dgm:presLayoutVars>
          <dgm:chMax val="1"/>
          <dgm:bulletEnabled val="1"/>
        </dgm:presLayoutVars>
      </dgm:prSet>
      <dgm:spPr/>
    </dgm:pt>
    <dgm:pt modelId="{A64ECAC4-EB84-4D88-99F0-CB5959575B7A}" type="pres">
      <dgm:prSet presAssocID="{E56649D2-8C1F-47D7-AFF4-5D8D80F5459D}" presName="gear3srcNode" presStyleLbl="node1" presStyleIdx="2" presStyleCnt="3"/>
      <dgm:spPr/>
    </dgm:pt>
    <dgm:pt modelId="{5452DA7C-1201-4AB7-9855-FCFFAF35EAE9}" type="pres">
      <dgm:prSet presAssocID="{E56649D2-8C1F-47D7-AFF4-5D8D80F5459D}" presName="gear3dstNode" presStyleLbl="node1" presStyleIdx="2" presStyleCnt="3"/>
      <dgm:spPr/>
    </dgm:pt>
    <dgm:pt modelId="{15FCA1BD-F06E-4781-A5B2-A1DD374E267D}" type="pres">
      <dgm:prSet presAssocID="{F158880F-EED3-43AA-9D59-F0F8E261C87F}" presName="connector1" presStyleLbl="sibTrans2D1" presStyleIdx="0" presStyleCnt="3"/>
      <dgm:spPr/>
    </dgm:pt>
    <dgm:pt modelId="{BD885D3D-95FC-45DF-8ACE-9EA348CD73AB}" type="pres">
      <dgm:prSet presAssocID="{73106F57-B055-41A4-9F64-308E3640AC73}" presName="connector2" presStyleLbl="sibTrans2D1" presStyleIdx="1" presStyleCnt="3"/>
      <dgm:spPr/>
    </dgm:pt>
    <dgm:pt modelId="{9AC739A9-D62E-4ADA-AD81-592F955B9795}" type="pres">
      <dgm:prSet presAssocID="{DC050904-2F79-407C-9209-B18B1DE8BEAE}" presName="connector3" presStyleLbl="sibTrans2D1" presStyleIdx="2" presStyleCnt="3"/>
      <dgm:spPr/>
    </dgm:pt>
  </dgm:ptLst>
  <dgm:cxnLst>
    <dgm:cxn modelId="{F0B0241D-2824-45E1-8E56-576AD4BE4B80}" srcId="{02283074-6005-4BD6-9F68-08F2D9985164}" destId="{D7BDC6D5-EA95-4A85-A08B-C2B8052CFCE3}" srcOrd="1" destOrd="0" parTransId="{165F3923-DB19-4F48-859F-257597F0F445}" sibTransId="{73106F57-B055-41A4-9F64-308E3640AC73}"/>
    <dgm:cxn modelId="{77BF2720-D830-450E-B0E0-A22DC132F579}" type="presOf" srcId="{DC050904-2F79-407C-9209-B18B1DE8BEAE}" destId="{9AC739A9-D62E-4ADA-AD81-592F955B9795}" srcOrd="0" destOrd="0" presId="urn:microsoft.com/office/officeart/2005/8/layout/gear1"/>
    <dgm:cxn modelId="{573A5628-FD9C-4F70-B177-085CE8EA3536}" type="presOf" srcId="{E56649D2-8C1F-47D7-AFF4-5D8D80F5459D}" destId="{A64ECAC4-EB84-4D88-99F0-CB5959575B7A}" srcOrd="2" destOrd="0" presId="urn:microsoft.com/office/officeart/2005/8/layout/gear1"/>
    <dgm:cxn modelId="{50716D29-42CF-4C81-B998-999FEAAE78CA}" type="presOf" srcId="{D7BDC6D5-EA95-4A85-A08B-C2B8052CFCE3}" destId="{13147332-44C8-4F45-A186-56D08FC5C81F}" srcOrd="2" destOrd="0" presId="urn:microsoft.com/office/officeart/2005/8/layout/gear1"/>
    <dgm:cxn modelId="{FEB2442C-3814-43C7-AFD5-5E4C4C11C8D6}" type="presOf" srcId="{E56649D2-8C1F-47D7-AFF4-5D8D80F5459D}" destId="{9CBECEE3-55DC-44DF-B125-0087CABDB06C}" srcOrd="0" destOrd="0" presId="urn:microsoft.com/office/officeart/2005/8/layout/gear1"/>
    <dgm:cxn modelId="{84F74140-C287-4A9B-B190-ABFE0761D3F7}" type="presOf" srcId="{D7BDC6D5-EA95-4A85-A08B-C2B8052CFCE3}" destId="{8D023DC6-3213-4189-8398-03999BA874E4}" srcOrd="0" destOrd="0" presId="urn:microsoft.com/office/officeart/2005/8/layout/gear1"/>
    <dgm:cxn modelId="{F9815261-4A41-46AE-AD81-46ACAF20838D}" srcId="{02283074-6005-4BD6-9F68-08F2D9985164}" destId="{E56649D2-8C1F-47D7-AFF4-5D8D80F5459D}" srcOrd="2" destOrd="0" parTransId="{C7FF8715-C5DF-4315-BC01-EDB9E5627C92}" sibTransId="{DC050904-2F79-407C-9209-B18B1DE8BEAE}"/>
    <dgm:cxn modelId="{AE787F49-1F59-4A8F-A104-4D1351123823}" type="presOf" srcId="{73106F57-B055-41A4-9F64-308E3640AC73}" destId="{BD885D3D-95FC-45DF-8ACE-9EA348CD73AB}" srcOrd="0" destOrd="0" presId="urn:microsoft.com/office/officeart/2005/8/layout/gear1"/>
    <dgm:cxn modelId="{C584D74A-9BF0-4A7A-BB1F-58D355240C08}" type="presOf" srcId="{5412148E-5D5B-4F0E-82C8-CF0B275FA40C}" destId="{D57FE897-70F6-4EBD-815E-ECCCADF02735}" srcOrd="1" destOrd="0" presId="urn:microsoft.com/office/officeart/2005/8/layout/gear1"/>
    <dgm:cxn modelId="{FBF4DA6B-D4AD-4105-8FF5-957398BDD894}" type="presOf" srcId="{E56649D2-8C1F-47D7-AFF4-5D8D80F5459D}" destId="{4C2B0118-C903-4099-80C3-C4C34AA604C9}" srcOrd="1" destOrd="0" presId="urn:microsoft.com/office/officeart/2005/8/layout/gear1"/>
    <dgm:cxn modelId="{5E1ED44D-35B8-4878-990C-C826F3E843F5}" type="presOf" srcId="{D7BDC6D5-EA95-4A85-A08B-C2B8052CFCE3}" destId="{77A37062-25C0-4CD8-B9F9-E7C8AF8B4475}" srcOrd="1" destOrd="0" presId="urn:microsoft.com/office/officeart/2005/8/layout/gear1"/>
    <dgm:cxn modelId="{9B44A972-5416-4156-88EF-1D2050EF2111}" type="presOf" srcId="{E56649D2-8C1F-47D7-AFF4-5D8D80F5459D}" destId="{5452DA7C-1201-4AB7-9855-FCFFAF35EAE9}" srcOrd="3" destOrd="0" presId="urn:microsoft.com/office/officeart/2005/8/layout/gear1"/>
    <dgm:cxn modelId="{EDB386B1-D30A-4999-A693-1CD25D8D1F19}" srcId="{02283074-6005-4BD6-9F68-08F2D9985164}" destId="{5412148E-5D5B-4F0E-82C8-CF0B275FA40C}" srcOrd="0" destOrd="0" parTransId="{C94CCDB9-EDEC-4515-B329-7BB0E315617B}" sibTransId="{F158880F-EED3-43AA-9D59-F0F8E261C87F}"/>
    <dgm:cxn modelId="{03D73AC6-A6F0-456E-9A2D-F6436C8D203A}" type="presOf" srcId="{F158880F-EED3-43AA-9D59-F0F8E261C87F}" destId="{15FCA1BD-F06E-4781-A5B2-A1DD374E267D}" srcOrd="0" destOrd="0" presId="urn:microsoft.com/office/officeart/2005/8/layout/gear1"/>
    <dgm:cxn modelId="{2C9849CD-BD0F-4545-9E62-CAF90BCE93A2}" type="presOf" srcId="{02283074-6005-4BD6-9F68-08F2D9985164}" destId="{8DF85C62-B3C5-4DEB-AE7A-A12D52D2C93E}" srcOrd="0" destOrd="0" presId="urn:microsoft.com/office/officeart/2005/8/layout/gear1"/>
    <dgm:cxn modelId="{89342DD0-3DF4-48ED-8975-4590E553B647}" type="presOf" srcId="{5412148E-5D5B-4F0E-82C8-CF0B275FA40C}" destId="{30EBF4C7-AF37-4CA3-AB7D-8F2948E7EBCC}" srcOrd="2" destOrd="0" presId="urn:microsoft.com/office/officeart/2005/8/layout/gear1"/>
    <dgm:cxn modelId="{E9891ED6-7CF0-44AC-B153-51C9EE0EB014}" type="presOf" srcId="{5412148E-5D5B-4F0E-82C8-CF0B275FA40C}" destId="{E06AD68B-8B56-4E54-AB74-27F5415D8891}" srcOrd="0" destOrd="0" presId="urn:microsoft.com/office/officeart/2005/8/layout/gear1"/>
    <dgm:cxn modelId="{59AACD11-B95D-493C-9090-4769FBD53CEC}" type="presParOf" srcId="{8DF85C62-B3C5-4DEB-AE7A-A12D52D2C93E}" destId="{E06AD68B-8B56-4E54-AB74-27F5415D8891}" srcOrd="0" destOrd="0" presId="urn:microsoft.com/office/officeart/2005/8/layout/gear1"/>
    <dgm:cxn modelId="{3555D3E6-B520-4475-8F53-9C6C03A8E0AE}" type="presParOf" srcId="{8DF85C62-B3C5-4DEB-AE7A-A12D52D2C93E}" destId="{D57FE897-70F6-4EBD-815E-ECCCADF02735}" srcOrd="1" destOrd="0" presId="urn:microsoft.com/office/officeart/2005/8/layout/gear1"/>
    <dgm:cxn modelId="{C131E669-12FB-47F7-B7E3-A03ADD35CD6A}" type="presParOf" srcId="{8DF85C62-B3C5-4DEB-AE7A-A12D52D2C93E}" destId="{30EBF4C7-AF37-4CA3-AB7D-8F2948E7EBCC}" srcOrd="2" destOrd="0" presId="urn:microsoft.com/office/officeart/2005/8/layout/gear1"/>
    <dgm:cxn modelId="{F1D17420-8DA3-4E60-88D3-48B4662BC979}" type="presParOf" srcId="{8DF85C62-B3C5-4DEB-AE7A-A12D52D2C93E}" destId="{8D023DC6-3213-4189-8398-03999BA874E4}" srcOrd="3" destOrd="0" presId="urn:microsoft.com/office/officeart/2005/8/layout/gear1"/>
    <dgm:cxn modelId="{477479A6-A5D1-4701-9CFD-117508F66A93}" type="presParOf" srcId="{8DF85C62-B3C5-4DEB-AE7A-A12D52D2C93E}" destId="{77A37062-25C0-4CD8-B9F9-E7C8AF8B4475}" srcOrd="4" destOrd="0" presId="urn:microsoft.com/office/officeart/2005/8/layout/gear1"/>
    <dgm:cxn modelId="{E5289DC5-E7CC-4526-A3EE-989544876C52}" type="presParOf" srcId="{8DF85C62-B3C5-4DEB-AE7A-A12D52D2C93E}" destId="{13147332-44C8-4F45-A186-56D08FC5C81F}" srcOrd="5" destOrd="0" presId="urn:microsoft.com/office/officeart/2005/8/layout/gear1"/>
    <dgm:cxn modelId="{42F8A838-5857-40BF-AA7C-7828F7B2ED8E}" type="presParOf" srcId="{8DF85C62-B3C5-4DEB-AE7A-A12D52D2C93E}" destId="{9CBECEE3-55DC-44DF-B125-0087CABDB06C}" srcOrd="6" destOrd="0" presId="urn:microsoft.com/office/officeart/2005/8/layout/gear1"/>
    <dgm:cxn modelId="{F44B6E7E-729D-4549-ACE0-BC8AD0016547}" type="presParOf" srcId="{8DF85C62-B3C5-4DEB-AE7A-A12D52D2C93E}" destId="{4C2B0118-C903-4099-80C3-C4C34AA604C9}" srcOrd="7" destOrd="0" presId="urn:microsoft.com/office/officeart/2005/8/layout/gear1"/>
    <dgm:cxn modelId="{1DF200D0-4EF8-4B3A-9DF1-5DD36DFE9B75}" type="presParOf" srcId="{8DF85C62-B3C5-4DEB-AE7A-A12D52D2C93E}" destId="{A64ECAC4-EB84-4D88-99F0-CB5959575B7A}" srcOrd="8" destOrd="0" presId="urn:microsoft.com/office/officeart/2005/8/layout/gear1"/>
    <dgm:cxn modelId="{FA580DDC-A13D-47BC-AE2F-A93D8504A644}" type="presParOf" srcId="{8DF85C62-B3C5-4DEB-AE7A-A12D52D2C93E}" destId="{5452DA7C-1201-4AB7-9855-FCFFAF35EAE9}" srcOrd="9" destOrd="0" presId="urn:microsoft.com/office/officeart/2005/8/layout/gear1"/>
    <dgm:cxn modelId="{8BFF649A-F472-420F-845E-E6F01AD703C8}" type="presParOf" srcId="{8DF85C62-B3C5-4DEB-AE7A-A12D52D2C93E}" destId="{15FCA1BD-F06E-4781-A5B2-A1DD374E267D}" srcOrd="10" destOrd="0" presId="urn:microsoft.com/office/officeart/2005/8/layout/gear1"/>
    <dgm:cxn modelId="{B77DCEE8-01F9-445F-9020-96F4C9BDE6F4}" type="presParOf" srcId="{8DF85C62-B3C5-4DEB-AE7A-A12D52D2C93E}" destId="{BD885D3D-95FC-45DF-8ACE-9EA348CD73AB}" srcOrd="11" destOrd="0" presId="urn:microsoft.com/office/officeart/2005/8/layout/gear1"/>
    <dgm:cxn modelId="{E0A23089-2C4C-4DF9-9B66-8AD172473AA4}" type="presParOf" srcId="{8DF85C62-B3C5-4DEB-AE7A-A12D52D2C93E}" destId="{9AC739A9-D62E-4ADA-AD81-592F955B9795}"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373EEC-C956-41BD-B122-4A3E26D55001}" type="doc">
      <dgm:prSet loTypeId="urn:microsoft.com/office/officeart/2005/8/layout/venn1" loCatId="relationship" qsTypeId="urn:microsoft.com/office/officeart/2005/8/quickstyle/simple1" qsCatId="simple" csTypeId="urn:microsoft.com/office/officeart/2005/8/colors/accent1_2" csCatId="accent1" phldr="1"/>
      <dgm:spPr/>
    </dgm:pt>
    <dgm:pt modelId="{E80E34AD-551A-4020-8471-8456E00C3629}">
      <dgm:prSet phldrT="[Text]"/>
      <dgm:spPr/>
      <dgm:t>
        <a:bodyPr/>
        <a:lstStyle/>
        <a:p>
          <a:r>
            <a:rPr lang="en-IE" b="1" i="0" dirty="0"/>
            <a:t>Betydningen av proaktiv planlegging og langsiktig tenkning. </a:t>
          </a:r>
          <a:endParaRPr lang="en-US" b="1" dirty="0"/>
        </a:p>
      </dgm:t>
    </dgm:pt>
    <dgm:pt modelId="{8A5C42E4-BEA9-411A-816E-01B9A704A600}" type="parTrans" cxnId="{F0A5D7D3-2E06-4BD8-9696-AB132C439186}">
      <dgm:prSet/>
      <dgm:spPr/>
      <dgm:t>
        <a:bodyPr/>
        <a:lstStyle/>
        <a:p>
          <a:endParaRPr lang="en-US"/>
        </a:p>
      </dgm:t>
    </dgm:pt>
    <dgm:pt modelId="{73F9FE45-9E1A-423F-8CEB-E9A341A77410}" type="sibTrans" cxnId="{F0A5D7D3-2E06-4BD8-9696-AB132C439186}">
      <dgm:prSet/>
      <dgm:spPr/>
      <dgm:t>
        <a:bodyPr/>
        <a:lstStyle/>
        <a:p>
          <a:endParaRPr lang="en-US"/>
        </a:p>
      </dgm:t>
    </dgm:pt>
    <dgm:pt modelId="{76FAB824-1E35-4A03-91C0-B01D5849CEA8}">
      <dgm:prSet phldrT="[Text]"/>
      <dgm:spPr/>
      <dgm:t>
        <a:bodyPr/>
        <a:lstStyle/>
        <a:p>
          <a:r>
            <a:rPr lang="en-IE" b="1" i="0" dirty="0"/>
            <a:t>Eksempler på lokalsamfunn som har tilpasset seg klimapåvirkningene på en vellykket måte. </a:t>
          </a:r>
          <a:endParaRPr lang="en-US" b="1" dirty="0"/>
        </a:p>
      </dgm:t>
    </dgm:pt>
    <dgm:pt modelId="{A7356B21-DD26-4D6F-B802-44DA64607741}" type="parTrans" cxnId="{430C2FE3-5A3E-4F48-997D-D849A0BE5753}">
      <dgm:prSet/>
      <dgm:spPr/>
      <dgm:t>
        <a:bodyPr/>
        <a:lstStyle/>
        <a:p>
          <a:endParaRPr lang="en-US"/>
        </a:p>
      </dgm:t>
    </dgm:pt>
    <dgm:pt modelId="{9BE8B512-6622-4973-A10F-A74E7D8066DD}" type="sibTrans" cxnId="{430C2FE3-5A3E-4F48-997D-D849A0BE5753}">
      <dgm:prSet/>
      <dgm:spPr/>
      <dgm:t>
        <a:bodyPr/>
        <a:lstStyle/>
        <a:p>
          <a:endParaRPr lang="en-US"/>
        </a:p>
      </dgm:t>
    </dgm:pt>
    <dgm:pt modelId="{F1B2E30B-84A9-4C6A-802E-6B9B7211C2B6}">
      <dgm:prSet/>
      <dgm:spPr/>
      <dgm:t>
        <a:bodyPr/>
        <a:lstStyle/>
        <a:p>
          <a:r>
            <a:rPr lang="en-IE" b="1" dirty="0"/>
            <a:t>Forståelse av planen for å bygge et robust samfunn som svar på klimautfordringene. </a:t>
          </a:r>
          <a:endParaRPr lang="en-US" b="1" dirty="0"/>
        </a:p>
      </dgm:t>
    </dgm:pt>
    <dgm:pt modelId="{1063CDEE-C6EF-4761-9124-DE72083D5274}" type="parTrans" cxnId="{5E4AC5EB-2B45-40DB-A2C0-B547B16D5EE4}">
      <dgm:prSet/>
      <dgm:spPr/>
      <dgm:t>
        <a:bodyPr/>
        <a:lstStyle/>
        <a:p>
          <a:endParaRPr lang="en-US"/>
        </a:p>
      </dgm:t>
    </dgm:pt>
    <dgm:pt modelId="{D86F439E-8E21-4E58-90DF-89AA72673544}" type="sibTrans" cxnId="{5E4AC5EB-2B45-40DB-A2C0-B547B16D5EE4}">
      <dgm:prSet/>
      <dgm:spPr/>
      <dgm:t>
        <a:bodyPr/>
        <a:lstStyle/>
        <a:p>
          <a:endParaRPr lang="en-US"/>
        </a:p>
      </dgm:t>
    </dgm:pt>
    <dgm:pt modelId="{5F58E546-8C80-4BA1-907F-E0C004204625}" type="pres">
      <dgm:prSet presAssocID="{2D373EEC-C956-41BD-B122-4A3E26D55001}" presName="compositeShape" presStyleCnt="0">
        <dgm:presLayoutVars>
          <dgm:chMax val="7"/>
          <dgm:dir/>
          <dgm:resizeHandles val="exact"/>
        </dgm:presLayoutVars>
      </dgm:prSet>
      <dgm:spPr/>
    </dgm:pt>
    <dgm:pt modelId="{E74CE770-9122-4701-8194-982A265F6201}" type="pres">
      <dgm:prSet presAssocID="{F1B2E30B-84A9-4C6A-802E-6B9B7211C2B6}" presName="circ1" presStyleLbl="vennNode1" presStyleIdx="0" presStyleCnt="3" custLinFactNeighborX="936" custLinFactNeighborY="312"/>
      <dgm:spPr/>
    </dgm:pt>
    <dgm:pt modelId="{550B38EB-035D-46F9-A243-98C3671E4C14}" type="pres">
      <dgm:prSet presAssocID="{F1B2E30B-84A9-4C6A-802E-6B9B7211C2B6}" presName="circ1Tx" presStyleLbl="revTx" presStyleIdx="0" presStyleCnt="0">
        <dgm:presLayoutVars>
          <dgm:chMax val="0"/>
          <dgm:chPref val="0"/>
          <dgm:bulletEnabled val="1"/>
        </dgm:presLayoutVars>
      </dgm:prSet>
      <dgm:spPr/>
    </dgm:pt>
    <dgm:pt modelId="{047191F2-2D39-4337-928A-599C4DCD1EDF}" type="pres">
      <dgm:prSet presAssocID="{E80E34AD-551A-4020-8471-8456E00C3629}" presName="circ2" presStyleLbl="vennNode1" presStyleIdx="1" presStyleCnt="3"/>
      <dgm:spPr/>
    </dgm:pt>
    <dgm:pt modelId="{D79328AA-E49C-4B50-9D20-1F7CDA273580}" type="pres">
      <dgm:prSet presAssocID="{E80E34AD-551A-4020-8471-8456E00C3629}" presName="circ2Tx" presStyleLbl="revTx" presStyleIdx="0" presStyleCnt="0">
        <dgm:presLayoutVars>
          <dgm:chMax val="0"/>
          <dgm:chPref val="0"/>
          <dgm:bulletEnabled val="1"/>
        </dgm:presLayoutVars>
      </dgm:prSet>
      <dgm:spPr/>
    </dgm:pt>
    <dgm:pt modelId="{6B275F69-F5BD-46C8-B25A-422B93D430B8}" type="pres">
      <dgm:prSet presAssocID="{76FAB824-1E35-4A03-91C0-B01D5849CEA8}" presName="circ3" presStyleLbl="vennNode1" presStyleIdx="2" presStyleCnt="3"/>
      <dgm:spPr/>
    </dgm:pt>
    <dgm:pt modelId="{7EB016DA-6C2E-4A3D-886D-0F9050967528}" type="pres">
      <dgm:prSet presAssocID="{76FAB824-1E35-4A03-91C0-B01D5849CEA8}" presName="circ3Tx" presStyleLbl="revTx" presStyleIdx="0" presStyleCnt="0">
        <dgm:presLayoutVars>
          <dgm:chMax val="0"/>
          <dgm:chPref val="0"/>
          <dgm:bulletEnabled val="1"/>
        </dgm:presLayoutVars>
      </dgm:prSet>
      <dgm:spPr/>
    </dgm:pt>
  </dgm:ptLst>
  <dgm:cxnLst>
    <dgm:cxn modelId="{4E568B20-F5B1-48D6-8679-0E48EA1CB60D}" type="presOf" srcId="{E80E34AD-551A-4020-8471-8456E00C3629}" destId="{D79328AA-E49C-4B50-9D20-1F7CDA273580}" srcOrd="1" destOrd="0" presId="urn:microsoft.com/office/officeart/2005/8/layout/venn1"/>
    <dgm:cxn modelId="{65683A45-B832-430C-8A4E-4CF8C61A3828}" type="presOf" srcId="{76FAB824-1E35-4A03-91C0-B01D5849CEA8}" destId="{6B275F69-F5BD-46C8-B25A-422B93D430B8}" srcOrd="0" destOrd="0" presId="urn:microsoft.com/office/officeart/2005/8/layout/venn1"/>
    <dgm:cxn modelId="{74AF6B6B-79E5-47E5-9629-827B644AA4A3}" type="presOf" srcId="{2D373EEC-C956-41BD-B122-4A3E26D55001}" destId="{5F58E546-8C80-4BA1-907F-E0C004204625}" srcOrd="0" destOrd="0" presId="urn:microsoft.com/office/officeart/2005/8/layout/venn1"/>
    <dgm:cxn modelId="{193CBC6C-DFDA-4DEA-9951-4A3EF5500A63}" type="presOf" srcId="{E80E34AD-551A-4020-8471-8456E00C3629}" destId="{047191F2-2D39-4337-928A-599C4DCD1EDF}" srcOrd="0" destOrd="0" presId="urn:microsoft.com/office/officeart/2005/8/layout/venn1"/>
    <dgm:cxn modelId="{38EA7C6E-82EE-4AAD-959B-194F11516BB4}" type="presOf" srcId="{F1B2E30B-84A9-4C6A-802E-6B9B7211C2B6}" destId="{E74CE770-9122-4701-8194-982A265F6201}" srcOrd="0" destOrd="0" presId="urn:microsoft.com/office/officeart/2005/8/layout/venn1"/>
    <dgm:cxn modelId="{B4364F8F-89BA-475D-9194-CF77C5581810}" type="presOf" srcId="{76FAB824-1E35-4A03-91C0-B01D5849CEA8}" destId="{7EB016DA-6C2E-4A3D-886D-0F9050967528}" srcOrd="1" destOrd="0" presId="urn:microsoft.com/office/officeart/2005/8/layout/venn1"/>
    <dgm:cxn modelId="{3735AEBC-04E7-484E-9902-C6158EFD25AA}" type="presOf" srcId="{F1B2E30B-84A9-4C6A-802E-6B9B7211C2B6}" destId="{550B38EB-035D-46F9-A243-98C3671E4C14}" srcOrd="1" destOrd="0" presId="urn:microsoft.com/office/officeart/2005/8/layout/venn1"/>
    <dgm:cxn modelId="{F0A5D7D3-2E06-4BD8-9696-AB132C439186}" srcId="{2D373EEC-C956-41BD-B122-4A3E26D55001}" destId="{E80E34AD-551A-4020-8471-8456E00C3629}" srcOrd="1" destOrd="0" parTransId="{8A5C42E4-BEA9-411A-816E-01B9A704A600}" sibTransId="{73F9FE45-9E1A-423F-8CEB-E9A341A77410}"/>
    <dgm:cxn modelId="{430C2FE3-5A3E-4F48-997D-D849A0BE5753}" srcId="{2D373EEC-C956-41BD-B122-4A3E26D55001}" destId="{76FAB824-1E35-4A03-91C0-B01D5849CEA8}" srcOrd="2" destOrd="0" parTransId="{A7356B21-DD26-4D6F-B802-44DA64607741}" sibTransId="{9BE8B512-6622-4973-A10F-A74E7D8066DD}"/>
    <dgm:cxn modelId="{5E4AC5EB-2B45-40DB-A2C0-B547B16D5EE4}" srcId="{2D373EEC-C956-41BD-B122-4A3E26D55001}" destId="{F1B2E30B-84A9-4C6A-802E-6B9B7211C2B6}" srcOrd="0" destOrd="0" parTransId="{1063CDEE-C6EF-4761-9124-DE72083D5274}" sibTransId="{D86F439E-8E21-4E58-90DF-89AA72673544}"/>
    <dgm:cxn modelId="{D2922F6D-41AB-46F2-9126-4C2D2E63A1B3}" type="presParOf" srcId="{5F58E546-8C80-4BA1-907F-E0C004204625}" destId="{E74CE770-9122-4701-8194-982A265F6201}" srcOrd="0" destOrd="0" presId="urn:microsoft.com/office/officeart/2005/8/layout/venn1"/>
    <dgm:cxn modelId="{F3E8D99D-A95D-4D18-A5E7-DFC94D790026}" type="presParOf" srcId="{5F58E546-8C80-4BA1-907F-E0C004204625}" destId="{550B38EB-035D-46F9-A243-98C3671E4C14}" srcOrd="1" destOrd="0" presId="urn:microsoft.com/office/officeart/2005/8/layout/venn1"/>
    <dgm:cxn modelId="{F3295C12-44D6-454E-B3A9-A04FDB66C250}" type="presParOf" srcId="{5F58E546-8C80-4BA1-907F-E0C004204625}" destId="{047191F2-2D39-4337-928A-599C4DCD1EDF}" srcOrd="2" destOrd="0" presId="urn:microsoft.com/office/officeart/2005/8/layout/venn1"/>
    <dgm:cxn modelId="{F2A8FDBA-E194-4D98-AB3D-786B3C0B734B}" type="presParOf" srcId="{5F58E546-8C80-4BA1-907F-E0C004204625}" destId="{D79328AA-E49C-4B50-9D20-1F7CDA273580}" srcOrd="3" destOrd="0" presId="urn:microsoft.com/office/officeart/2005/8/layout/venn1"/>
    <dgm:cxn modelId="{B341AC9D-D778-4F51-BD8E-27C19E16CC1E}" type="presParOf" srcId="{5F58E546-8C80-4BA1-907F-E0C004204625}" destId="{6B275F69-F5BD-46C8-B25A-422B93D430B8}" srcOrd="4" destOrd="0" presId="urn:microsoft.com/office/officeart/2005/8/layout/venn1"/>
    <dgm:cxn modelId="{E5E8F763-AEAF-429A-A3DC-6F840A0622AF}" type="presParOf" srcId="{5F58E546-8C80-4BA1-907F-E0C004204625}" destId="{7EB016DA-6C2E-4A3D-886D-0F9050967528}"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66533B-E76B-4707-A0CA-4BEED4938032}" type="doc">
      <dgm:prSet loTypeId="urn:microsoft.com/office/officeart/2005/8/layout/StepDownProcess" loCatId="process" qsTypeId="urn:microsoft.com/office/officeart/2005/8/quickstyle/simple1" qsCatId="simple" csTypeId="urn:microsoft.com/office/officeart/2005/8/colors/accent3_2" csCatId="accent3" phldr="1"/>
      <dgm:spPr/>
      <dgm:t>
        <a:bodyPr/>
        <a:lstStyle/>
        <a:p>
          <a:endParaRPr lang="en-US"/>
        </a:p>
      </dgm:t>
    </dgm:pt>
    <dgm:pt modelId="{EBDFCAD5-EB4F-44D3-92B4-7E9B7B25E099}">
      <dgm:prSet/>
      <dgm:spPr/>
      <dgm:t>
        <a:bodyPr/>
        <a:lstStyle/>
        <a:p>
          <a:r>
            <a:rPr lang="en-IE"/>
            <a:t>Utarbeide kart over lokalsamfunnets motstandskraft som identifiserer sentrale sårbarheter og tilpasningsstrategier (f.eks. flomrisiko, matsikkerhet). </a:t>
          </a:r>
          <a:endParaRPr lang="en-US"/>
        </a:p>
      </dgm:t>
    </dgm:pt>
    <dgm:pt modelId="{30ABDCAB-10C5-4656-BC8A-4C4DA5371A89}" type="parTrans" cxnId="{887131A9-8AE0-4AB2-86B1-20F6F2CFE54C}">
      <dgm:prSet/>
      <dgm:spPr/>
      <dgm:t>
        <a:bodyPr/>
        <a:lstStyle/>
        <a:p>
          <a:endParaRPr lang="en-US"/>
        </a:p>
      </dgm:t>
    </dgm:pt>
    <dgm:pt modelId="{A92FFD09-92F7-4ADB-88E4-89E7398A4C93}" type="sibTrans" cxnId="{887131A9-8AE0-4AB2-86B1-20F6F2CFE54C}">
      <dgm:prSet/>
      <dgm:spPr/>
      <dgm:t>
        <a:bodyPr/>
        <a:lstStyle/>
        <a:p>
          <a:endParaRPr lang="en-US"/>
        </a:p>
      </dgm:t>
    </dgm:pt>
    <dgm:pt modelId="{ECBE3AC7-8949-43C5-98B5-24C0BDBA07EC}">
      <dgm:prSet/>
      <dgm:spPr/>
      <dgm:t>
        <a:bodyPr/>
        <a:lstStyle/>
        <a:p>
          <a:r>
            <a:rPr lang="en-IE" dirty="0"/>
            <a:t>Samarbeidsprosjekter som involverer lokalsamfunnet i utformingen av resiliensstrategier. </a:t>
          </a:r>
          <a:endParaRPr lang="en-US" dirty="0"/>
        </a:p>
      </dgm:t>
    </dgm:pt>
    <dgm:pt modelId="{4BF07EA5-A9B6-432C-A454-F96572257A8D}" type="parTrans" cxnId="{0BB95C27-E5E0-484E-BE3E-FD650EFD1602}">
      <dgm:prSet/>
      <dgm:spPr/>
      <dgm:t>
        <a:bodyPr/>
        <a:lstStyle/>
        <a:p>
          <a:endParaRPr lang="en-US"/>
        </a:p>
      </dgm:t>
    </dgm:pt>
    <dgm:pt modelId="{7FBAF69E-FF51-43CD-98F2-988F13BF2340}" type="sibTrans" cxnId="{0BB95C27-E5E0-484E-BE3E-FD650EFD1602}">
      <dgm:prSet/>
      <dgm:spPr/>
      <dgm:t>
        <a:bodyPr/>
        <a:lstStyle/>
        <a:p>
          <a:endParaRPr lang="en-US"/>
        </a:p>
      </dgm:t>
    </dgm:pt>
    <dgm:pt modelId="{76B69654-8A4A-4E95-93B0-E8E58915B431}">
      <dgm:prSet/>
      <dgm:spPr/>
      <dgm:t>
        <a:bodyPr/>
        <a:lstStyle/>
        <a:p>
          <a:r>
            <a:rPr lang="en-IE" dirty="0"/>
            <a:t>Muligheter for gjensidig læring der vellykkede casestudier deles og implementeres i nye områder. </a:t>
          </a:r>
          <a:endParaRPr lang="en-US" dirty="0"/>
        </a:p>
      </dgm:t>
    </dgm:pt>
    <dgm:pt modelId="{E11E0669-552B-4DD8-B772-8BF443F4D4E2}" type="parTrans" cxnId="{17CEAD4D-8769-4897-A3C7-B4A2473BE16E}">
      <dgm:prSet/>
      <dgm:spPr/>
      <dgm:t>
        <a:bodyPr/>
        <a:lstStyle/>
        <a:p>
          <a:endParaRPr lang="en-US"/>
        </a:p>
      </dgm:t>
    </dgm:pt>
    <dgm:pt modelId="{15252D85-58F4-4DE6-8682-B65D7ADBE61E}" type="sibTrans" cxnId="{17CEAD4D-8769-4897-A3C7-B4A2473BE16E}">
      <dgm:prSet/>
      <dgm:spPr/>
      <dgm:t>
        <a:bodyPr/>
        <a:lstStyle/>
        <a:p>
          <a:endParaRPr lang="en-US"/>
        </a:p>
      </dgm:t>
    </dgm:pt>
    <dgm:pt modelId="{821995F0-87C7-4DB9-A0A4-27B3CB8EF174}" type="pres">
      <dgm:prSet presAssocID="{7C66533B-E76B-4707-A0CA-4BEED4938032}" presName="rootnode" presStyleCnt="0">
        <dgm:presLayoutVars>
          <dgm:chMax/>
          <dgm:chPref/>
          <dgm:dir/>
          <dgm:animLvl val="lvl"/>
        </dgm:presLayoutVars>
      </dgm:prSet>
      <dgm:spPr/>
    </dgm:pt>
    <dgm:pt modelId="{D4B0C967-0B22-4F00-909A-66D54CCEEFA7}" type="pres">
      <dgm:prSet presAssocID="{EBDFCAD5-EB4F-44D3-92B4-7E9B7B25E099}" presName="composite" presStyleCnt="0"/>
      <dgm:spPr/>
    </dgm:pt>
    <dgm:pt modelId="{8B5A6067-1FBA-46B4-8B4E-2CFB77DD2275}" type="pres">
      <dgm:prSet presAssocID="{EBDFCAD5-EB4F-44D3-92B4-7E9B7B25E099}" presName="bentUpArrow1" presStyleLbl="alignImgPlace1" presStyleIdx="0" presStyleCnt="2" custLinFactNeighborX="-47309" custLinFactNeighborY="2992"/>
      <dgm:spPr/>
    </dgm:pt>
    <dgm:pt modelId="{E74337CA-E7D0-42E7-9860-E24C0FEB0E62}" type="pres">
      <dgm:prSet presAssocID="{EBDFCAD5-EB4F-44D3-92B4-7E9B7B25E099}" presName="ParentText" presStyleLbl="node1" presStyleIdx="0" presStyleCnt="3" custScaleX="180403">
        <dgm:presLayoutVars>
          <dgm:chMax val="1"/>
          <dgm:chPref val="1"/>
          <dgm:bulletEnabled val="1"/>
        </dgm:presLayoutVars>
      </dgm:prSet>
      <dgm:spPr/>
    </dgm:pt>
    <dgm:pt modelId="{5CEAAD79-7CE8-476F-8749-D381CB60FF11}" type="pres">
      <dgm:prSet presAssocID="{EBDFCAD5-EB4F-44D3-92B4-7E9B7B25E099}" presName="ChildText" presStyleLbl="revTx" presStyleIdx="0" presStyleCnt="2">
        <dgm:presLayoutVars>
          <dgm:chMax val="0"/>
          <dgm:chPref val="0"/>
          <dgm:bulletEnabled val="1"/>
        </dgm:presLayoutVars>
      </dgm:prSet>
      <dgm:spPr/>
    </dgm:pt>
    <dgm:pt modelId="{43E7F909-E262-42E4-8E0A-7BF272B7B2BE}" type="pres">
      <dgm:prSet presAssocID="{A92FFD09-92F7-4ADB-88E4-89E7398A4C93}" presName="sibTrans" presStyleCnt="0"/>
      <dgm:spPr/>
    </dgm:pt>
    <dgm:pt modelId="{3029E97D-6122-455E-B35A-0230D1213419}" type="pres">
      <dgm:prSet presAssocID="{76B69654-8A4A-4E95-93B0-E8E58915B431}" presName="composite" presStyleCnt="0"/>
      <dgm:spPr/>
    </dgm:pt>
    <dgm:pt modelId="{0AB5004B-C5A3-4236-8A1B-1D0965039078}" type="pres">
      <dgm:prSet presAssocID="{76B69654-8A4A-4E95-93B0-E8E58915B431}" presName="bentUpArrow1" presStyleLbl="alignImgPlace1" presStyleIdx="1" presStyleCnt="2" custLinFactNeighborX="-19943" custLinFactNeighborY="5377"/>
      <dgm:spPr/>
    </dgm:pt>
    <dgm:pt modelId="{93678BBE-9A4E-4F09-838C-7D0E5A57F8A0}" type="pres">
      <dgm:prSet presAssocID="{76B69654-8A4A-4E95-93B0-E8E58915B431}" presName="ParentText" presStyleLbl="node1" presStyleIdx="1" presStyleCnt="3" custScaleX="162140">
        <dgm:presLayoutVars>
          <dgm:chMax val="1"/>
          <dgm:chPref val="1"/>
          <dgm:bulletEnabled val="1"/>
        </dgm:presLayoutVars>
      </dgm:prSet>
      <dgm:spPr/>
    </dgm:pt>
    <dgm:pt modelId="{09A5E589-6FC6-4AEA-B7EE-A192EFED8162}" type="pres">
      <dgm:prSet presAssocID="{76B69654-8A4A-4E95-93B0-E8E58915B431}" presName="ChildText" presStyleLbl="revTx" presStyleIdx="1" presStyleCnt="2">
        <dgm:presLayoutVars>
          <dgm:chMax val="0"/>
          <dgm:chPref val="0"/>
          <dgm:bulletEnabled val="1"/>
        </dgm:presLayoutVars>
      </dgm:prSet>
      <dgm:spPr/>
    </dgm:pt>
    <dgm:pt modelId="{66B5DD98-F42E-4650-A71B-1F57B3360865}" type="pres">
      <dgm:prSet presAssocID="{15252D85-58F4-4DE6-8682-B65D7ADBE61E}" presName="sibTrans" presStyleCnt="0"/>
      <dgm:spPr/>
    </dgm:pt>
    <dgm:pt modelId="{FDF64055-5C1D-46E7-8947-49ADF8CC4FAD}" type="pres">
      <dgm:prSet presAssocID="{ECBE3AC7-8949-43C5-98B5-24C0BDBA07EC}" presName="composite" presStyleCnt="0"/>
      <dgm:spPr/>
    </dgm:pt>
    <dgm:pt modelId="{CBEF5902-2F24-4129-80A3-174E06C7AF82}" type="pres">
      <dgm:prSet presAssocID="{ECBE3AC7-8949-43C5-98B5-24C0BDBA07EC}" presName="ParentText" presStyleLbl="node1" presStyleIdx="2" presStyleCnt="3" custScaleX="142412">
        <dgm:presLayoutVars>
          <dgm:chMax val="1"/>
          <dgm:chPref val="1"/>
          <dgm:bulletEnabled val="1"/>
        </dgm:presLayoutVars>
      </dgm:prSet>
      <dgm:spPr/>
    </dgm:pt>
  </dgm:ptLst>
  <dgm:cxnLst>
    <dgm:cxn modelId="{0BB95C27-E5E0-484E-BE3E-FD650EFD1602}" srcId="{7C66533B-E76B-4707-A0CA-4BEED4938032}" destId="{ECBE3AC7-8949-43C5-98B5-24C0BDBA07EC}" srcOrd="2" destOrd="0" parTransId="{4BF07EA5-A9B6-432C-A454-F96572257A8D}" sibTransId="{7FBAF69E-FF51-43CD-98F2-988F13BF2340}"/>
    <dgm:cxn modelId="{A22BCC2A-4475-4CC6-9736-0AB0E6D919F8}" type="presOf" srcId="{76B69654-8A4A-4E95-93B0-E8E58915B431}" destId="{93678BBE-9A4E-4F09-838C-7D0E5A57F8A0}" srcOrd="0" destOrd="0" presId="urn:microsoft.com/office/officeart/2005/8/layout/StepDownProcess"/>
    <dgm:cxn modelId="{17CEAD4D-8769-4897-A3C7-B4A2473BE16E}" srcId="{7C66533B-E76B-4707-A0CA-4BEED4938032}" destId="{76B69654-8A4A-4E95-93B0-E8E58915B431}" srcOrd="1" destOrd="0" parTransId="{E11E0669-552B-4DD8-B772-8BF443F4D4E2}" sibTransId="{15252D85-58F4-4DE6-8682-B65D7ADBE61E}"/>
    <dgm:cxn modelId="{A1DBC179-52C4-4EB2-8E36-BAFA03AACB53}" type="presOf" srcId="{7C66533B-E76B-4707-A0CA-4BEED4938032}" destId="{821995F0-87C7-4DB9-A0A4-27B3CB8EF174}" srcOrd="0" destOrd="0" presId="urn:microsoft.com/office/officeart/2005/8/layout/StepDownProcess"/>
    <dgm:cxn modelId="{887131A9-8AE0-4AB2-86B1-20F6F2CFE54C}" srcId="{7C66533B-E76B-4707-A0CA-4BEED4938032}" destId="{EBDFCAD5-EB4F-44D3-92B4-7E9B7B25E099}" srcOrd="0" destOrd="0" parTransId="{30ABDCAB-10C5-4656-BC8A-4C4DA5371A89}" sibTransId="{A92FFD09-92F7-4ADB-88E4-89E7398A4C93}"/>
    <dgm:cxn modelId="{B4BC13B1-A007-4D10-AE00-95C449AA61ED}" type="presOf" srcId="{ECBE3AC7-8949-43C5-98B5-24C0BDBA07EC}" destId="{CBEF5902-2F24-4129-80A3-174E06C7AF82}" srcOrd="0" destOrd="0" presId="urn:microsoft.com/office/officeart/2005/8/layout/StepDownProcess"/>
    <dgm:cxn modelId="{E87167F9-3260-4E3D-915A-E826DDE3E8B5}" type="presOf" srcId="{EBDFCAD5-EB4F-44D3-92B4-7E9B7B25E099}" destId="{E74337CA-E7D0-42E7-9860-E24C0FEB0E62}" srcOrd="0" destOrd="0" presId="urn:microsoft.com/office/officeart/2005/8/layout/StepDownProcess"/>
    <dgm:cxn modelId="{2D76DCBA-9F5B-4433-9A19-D5A08001DD44}" type="presParOf" srcId="{821995F0-87C7-4DB9-A0A4-27B3CB8EF174}" destId="{D4B0C967-0B22-4F00-909A-66D54CCEEFA7}" srcOrd="0" destOrd="0" presId="urn:microsoft.com/office/officeart/2005/8/layout/StepDownProcess"/>
    <dgm:cxn modelId="{BF09A00B-E0C0-40A6-A2EE-1FDCE8A48223}" type="presParOf" srcId="{D4B0C967-0B22-4F00-909A-66D54CCEEFA7}" destId="{8B5A6067-1FBA-46B4-8B4E-2CFB77DD2275}" srcOrd="0" destOrd="0" presId="urn:microsoft.com/office/officeart/2005/8/layout/StepDownProcess"/>
    <dgm:cxn modelId="{E64D41AA-0DD7-4A48-8E3A-91018E36A90E}" type="presParOf" srcId="{D4B0C967-0B22-4F00-909A-66D54CCEEFA7}" destId="{E74337CA-E7D0-42E7-9860-E24C0FEB0E62}" srcOrd="1" destOrd="0" presId="urn:microsoft.com/office/officeart/2005/8/layout/StepDownProcess"/>
    <dgm:cxn modelId="{FC57F173-867F-41CE-A564-D86B0EB43003}" type="presParOf" srcId="{D4B0C967-0B22-4F00-909A-66D54CCEEFA7}" destId="{5CEAAD79-7CE8-476F-8749-D381CB60FF11}" srcOrd="2" destOrd="0" presId="urn:microsoft.com/office/officeart/2005/8/layout/StepDownProcess"/>
    <dgm:cxn modelId="{49F280B0-2E21-426C-AD3A-8259A07343FD}" type="presParOf" srcId="{821995F0-87C7-4DB9-A0A4-27B3CB8EF174}" destId="{43E7F909-E262-42E4-8E0A-7BF272B7B2BE}" srcOrd="1" destOrd="0" presId="urn:microsoft.com/office/officeart/2005/8/layout/StepDownProcess"/>
    <dgm:cxn modelId="{7DAB1729-FBAA-46DF-B75E-4C2A79275DEC}" type="presParOf" srcId="{821995F0-87C7-4DB9-A0A4-27B3CB8EF174}" destId="{3029E97D-6122-455E-B35A-0230D1213419}" srcOrd="2" destOrd="0" presId="urn:microsoft.com/office/officeart/2005/8/layout/StepDownProcess"/>
    <dgm:cxn modelId="{7182CF72-AE38-41A2-86E5-F5A575E4454D}" type="presParOf" srcId="{3029E97D-6122-455E-B35A-0230D1213419}" destId="{0AB5004B-C5A3-4236-8A1B-1D0965039078}" srcOrd="0" destOrd="0" presId="urn:microsoft.com/office/officeart/2005/8/layout/StepDownProcess"/>
    <dgm:cxn modelId="{976489E8-E668-42B5-B312-F0CA08645690}" type="presParOf" srcId="{3029E97D-6122-455E-B35A-0230D1213419}" destId="{93678BBE-9A4E-4F09-838C-7D0E5A57F8A0}" srcOrd="1" destOrd="0" presId="urn:microsoft.com/office/officeart/2005/8/layout/StepDownProcess"/>
    <dgm:cxn modelId="{5B8DEF43-23AA-4101-96C6-CDA72689AF54}" type="presParOf" srcId="{3029E97D-6122-455E-B35A-0230D1213419}" destId="{09A5E589-6FC6-4AEA-B7EE-A192EFED8162}" srcOrd="2" destOrd="0" presId="urn:microsoft.com/office/officeart/2005/8/layout/StepDownProcess"/>
    <dgm:cxn modelId="{0F9F4627-56D6-40C8-96CB-AEDCF0ACCD13}" type="presParOf" srcId="{821995F0-87C7-4DB9-A0A4-27B3CB8EF174}" destId="{66B5DD98-F42E-4650-A71B-1F57B3360865}" srcOrd="3" destOrd="0" presId="urn:microsoft.com/office/officeart/2005/8/layout/StepDownProcess"/>
    <dgm:cxn modelId="{AEC8AEAA-176D-4E74-8BD7-7972179749FC}" type="presParOf" srcId="{821995F0-87C7-4DB9-A0A4-27B3CB8EF174}" destId="{FDF64055-5C1D-46E7-8947-49ADF8CC4FAD}" srcOrd="4" destOrd="0" presId="urn:microsoft.com/office/officeart/2005/8/layout/StepDownProcess"/>
    <dgm:cxn modelId="{2EE7ECF6-40B1-4B55-A798-BB28D4C7F71A}" type="presParOf" srcId="{FDF64055-5C1D-46E7-8947-49ADF8CC4FAD}" destId="{CBEF5902-2F24-4129-80A3-174E06C7AF82}"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FAB33CB-E20C-41A5-A43A-52A4E81FC9C1}" type="doc">
      <dgm:prSet loTypeId="urn:microsoft.com/office/officeart/2005/8/layout/pyramid1" loCatId="pyramid" qsTypeId="urn:microsoft.com/office/officeart/2005/8/quickstyle/simple1" qsCatId="simple" csTypeId="urn:microsoft.com/office/officeart/2005/8/colors/colorful3" csCatId="colorful" phldr="1"/>
      <dgm:spPr/>
    </dgm:pt>
    <dgm:pt modelId="{93464ED0-2C51-4310-995C-2A42574FF1B8}">
      <dgm:prSet phldrT="[Text]" custT="1"/>
      <dgm:spPr/>
      <dgm:t>
        <a:bodyPr/>
        <a:lstStyle/>
        <a:p>
          <a:pPr rtl="0"/>
          <a:r>
            <a:rPr lang="en-IE" sz="1200" b="1" i="0" dirty="0">
              <a:solidFill>
                <a:schemeClr val="accent3">
                  <a:lumMod val="50000"/>
                </a:schemeClr>
              </a:solidFill>
            </a:rPr>
            <a:t>Å utnytte </a:t>
          </a:r>
          <a:br>
            <a:rPr lang="en-IE" sz="1200" b="1" i="0" dirty="0">
              <a:solidFill>
                <a:schemeClr val="accent3">
                  <a:lumMod val="50000"/>
                </a:schemeClr>
              </a:solidFill>
              <a:latin typeface="Calibri Light" panose="020F0302020204030204"/>
            </a:rPr>
          </a:br>
          <a:r>
            <a:rPr lang="en-IE" sz="1200" b="1" i="0" dirty="0">
              <a:solidFill>
                <a:schemeClr val="accent3">
                  <a:lumMod val="50000"/>
                </a:schemeClr>
              </a:solidFill>
            </a:rPr>
            <a:t>lokal kultur, </a:t>
          </a:r>
          <a:br>
            <a:rPr lang="en-IE" sz="1200" b="1" i="0" dirty="0">
              <a:solidFill>
                <a:schemeClr val="accent3">
                  <a:lumMod val="50000"/>
                </a:schemeClr>
              </a:solidFill>
              <a:latin typeface="Calibri Light" panose="020F0302020204030204"/>
            </a:rPr>
          </a:br>
          <a:r>
            <a:rPr lang="en-IE" sz="1200" b="1" i="0" dirty="0">
              <a:solidFill>
                <a:schemeClr val="accent3">
                  <a:lumMod val="50000"/>
                </a:schemeClr>
              </a:solidFill>
            </a:rPr>
            <a:t>verdier og energi </a:t>
          </a:r>
          <a:br>
            <a:rPr lang="en-IE" sz="1200" b="1" i="0" dirty="0">
              <a:solidFill>
                <a:schemeClr val="accent3">
                  <a:lumMod val="50000"/>
                </a:schemeClr>
              </a:solidFill>
              <a:latin typeface="Calibri Light" panose="020F0302020204030204"/>
            </a:rPr>
          </a:br>
          <a:r>
            <a:rPr lang="en-IE" sz="1200" b="1" i="0" dirty="0">
              <a:solidFill>
                <a:schemeClr val="accent3">
                  <a:lumMod val="50000"/>
                </a:schemeClr>
              </a:solidFill>
            </a:rPr>
            <a:t>for effektiv handling. </a:t>
          </a:r>
          <a:endParaRPr lang="en-US" sz="1200" b="1" dirty="0">
            <a:solidFill>
              <a:schemeClr val="accent3">
                <a:lumMod val="50000"/>
              </a:schemeClr>
            </a:solidFill>
          </a:endParaRPr>
        </a:p>
      </dgm:t>
    </dgm:pt>
    <dgm:pt modelId="{4A000313-77CB-4B8C-A99A-1AE4F9805AA5}" type="parTrans" cxnId="{9A330DBC-2D5D-44AA-8A70-9DF16D916C1E}">
      <dgm:prSet/>
      <dgm:spPr/>
      <dgm:t>
        <a:bodyPr/>
        <a:lstStyle/>
        <a:p>
          <a:endParaRPr lang="en-US"/>
        </a:p>
      </dgm:t>
    </dgm:pt>
    <dgm:pt modelId="{96FE3E9F-33B0-4763-8C95-1775FC65C9AC}" type="sibTrans" cxnId="{9A330DBC-2D5D-44AA-8A70-9DF16D916C1E}">
      <dgm:prSet/>
      <dgm:spPr/>
      <dgm:t>
        <a:bodyPr/>
        <a:lstStyle/>
        <a:p>
          <a:endParaRPr lang="en-US"/>
        </a:p>
      </dgm:t>
    </dgm:pt>
    <dgm:pt modelId="{EC433BFB-F3FA-41B3-8952-A020EE7B643E}">
      <dgm:prSet phldrT="[Text]" custT="1"/>
      <dgm:spPr/>
      <dgm:t>
        <a:bodyPr/>
        <a:lstStyle/>
        <a:p>
          <a:r>
            <a:rPr lang="en-IE" sz="2000" b="1" i="0" dirty="0">
              <a:solidFill>
                <a:schemeClr val="accent3">
                  <a:lumMod val="50000"/>
                </a:schemeClr>
              </a:solidFill>
            </a:rPr>
            <a:t>Forståelse for de ulike behovene og kapasitetene i forskjellige lokalsamfunn. </a:t>
          </a:r>
          <a:endParaRPr lang="en-US" sz="2000" b="1" dirty="0">
            <a:solidFill>
              <a:schemeClr val="accent3">
                <a:lumMod val="50000"/>
              </a:schemeClr>
            </a:solidFill>
          </a:endParaRPr>
        </a:p>
      </dgm:t>
    </dgm:pt>
    <dgm:pt modelId="{55DC761E-1E2C-41C2-A03A-B1D67D0A4F1E}" type="parTrans" cxnId="{829552E4-8ADD-43D3-A5EB-95410EDBC367}">
      <dgm:prSet/>
      <dgm:spPr/>
      <dgm:t>
        <a:bodyPr/>
        <a:lstStyle/>
        <a:p>
          <a:endParaRPr lang="en-US"/>
        </a:p>
      </dgm:t>
    </dgm:pt>
    <dgm:pt modelId="{4AF3A009-0AC4-42E3-872E-63826E272CC7}" type="sibTrans" cxnId="{829552E4-8ADD-43D3-A5EB-95410EDBC367}">
      <dgm:prSet/>
      <dgm:spPr/>
      <dgm:t>
        <a:bodyPr/>
        <a:lstStyle/>
        <a:p>
          <a:endParaRPr lang="en-US"/>
        </a:p>
      </dgm:t>
    </dgm:pt>
    <dgm:pt modelId="{54B14E4B-D7DE-40CC-8471-B77101A5AAAF}">
      <dgm:prSet phldrT="[Text]" custT="1"/>
      <dgm:spPr/>
      <dgm:t>
        <a:bodyPr/>
        <a:lstStyle/>
        <a:p>
          <a:r>
            <a:rPr lang="en-US" sz="2400" b="1" i="0" dirty="0">
              <a:solidFill>
                <a:schemeClr val="accent3">
                  <a:lumMod val="50000"/>
                </a:schemeClr>
              </a:solidFill>
            </a:rPr>
            <a:t>Tanken om at hvert samfunn har sin egen unike «puls» og energi som kan drive klimatiltak</a:t>
          </a:r>
          <a:endParaRPr lang="en-US" sz="2400" b="1" dirty="0">
            <a:solidFill>
              <a:schemeClr val="accent3">
                <a:lumMod val="50000"/>
              </a:schemeClr>
            </a:solidFill>
          </a:endParaRPr>
        </a:p>
      </dgm:t>
    </dgm:pt>
    <dgm:pt modelId="{C11C45BE-A75F-405F-AF7B-C75F3BA34FD9}" type="parTrans" cxnId="{F5EBB497-31BD-4710-9FAB-AE77FD4D07B1}">
      <dgm:prSet/>
      <dgm:spPr/>
      <dgm:t>
        <a:bodyPr/>
        <a:lstStyle/>
        <a:p>
          <a:endParaRPr lang="en-US"/>
        </a:p>
      </dgm:t>
    </dgm:pt>
    <dgm:pt modelId="{85BCBB58-3AEC-4AFB-98F4-8BDDA4FF91A6}" type="sibTrans" cxnId="{F5EBB497-31BD-4710-9FAB-AE77FD4D07B1}">
      <dgm:prSet/>
      <dgm:spPr/>
      <dgm:t>
        <a:bodyPr/>
        <a:lstStyle/>
        <a:p>
          <a:endParaRPr lang="en-US"/>
        </a:p>
      </dgm:t>
    </dgm:pt>
    <dgm:pt modelId="{EE9D91D5-D3A6-4095-95BF-AB170F9449AC}" type="pres">
      <dgm:prSet presAssocID="{7FAB33CB-E20C-41A5-A43A-52A4E81FC9C1}" presName="Name0" presStyleCnt="0">
        <dgm:presLayoutVars>
          <dgm:dir/>
          <dgm:animLvl val="lvl"/>
          <dgm:resizeHandles val="exact"/>
        </dgm:presLayoutVars>
      </dgm:prSet>
      <dgm:spPr/>
    </dgm:pt>
    <dgm:pt modelId="{3F8093ED-8A00-4341-82C8-5AACD794531C}" type="pres">
      <dgm:prSet presAssocID="{93464ED0-2C51-4310-995C-2A42574FF1B8}" presName="Name8" presStyleCnt="0"/>
      <dgm:spPr/>
    </dgm:pt>
    <dgm:pt modelId="{3933BFCB-79CA-443F-9FB3-32C8E4841455}" type="pres">
      <dgm:prSet presAssocID="{93464ED0-2C51-4310-995C-2A42574FF1B8}" presName="level" presStyleLbl="node1" presStyleIdx="0" presStyleCnt="3" custScaleX="93972" custScaleY="110813">
        <dgm:presLayoutVars>
          <dgm:chMax val="1"/>
          <dgm:bulletEnabled val="1"/>
        </dgm:presLayoutVars>
      </dgm:prSet>
      <dgm:spPr/>
    </dgm:pt>
    <dgm:pt modelId="{7C835DD6-5A87-45FA-912E-59F4D8481200}" type="pres">
      <dgm:prSet presAssocID="{93464ED0-2C51-4310-995C-2A42574FF1B8}" presName="levelTx" presStyleLbl="revTx" presStyleIdx="0" presStyleCnt="0">
        <dgm:presLayoutVars>
          <dgm:chMax val="1"/>
          <dgm:bulletEnabled val="1"/>
        </dgm:presLayoutVars>
      </dgm:prSet>
      <dgm:spPr/>
    </dgm:pt>
    <dgm:pt modelId="{C7A211F7-7DFD-48EA-9272-69C8948B8E2E}" type="pres">
      <dgm:prSet presAssocID="{EC433BFB-F3FA-41B3-8952-A020EE7B643E}" presName="Name8" presStyleCnt="0"/>
      <dgm:spPr/>
    </dgm:pt>
    <dgm:pt modelId="{94678B3B-5249-4434-9B52-358FA6BE53CB}" type="pres">
      <dgm:prSet presAssocID="{EC433BFB-F3FA-41B3-8952-A020EE7B643E}" presName="level" presStyleLbl="node1" presStyleIdx="1" presStyleCnt="3">
        <dgm:presLayoutVars>
          <dgm:chMax val="1"/>
          <dgm:bulletEnabled val="1"/>
        </dgm:presLayoutVars>
      </dgm:prSet>
      <dgm:spPr/>
    </dgm:pt>
    <dgm:pt modelId="{3F5B34B4-4EA7-48FC-AC5C-6CA8DC3E4B68}" type="pres">
      <dgm:prSet presAssocID="{EC433BFB-F3FA-41B3-8952-A020EE7B643E}" presName="levelTx" presStyleLbl="revTx" presStyleIdx="0" presStyleCnt="0">
        <dgm:presLayoutVars>
          <dgm:chMax val="1"/>
          <dgm:bulletEnabled val="1"/>
        </dgm:presLayoutVars>
      </dgm:prSet>
      <dgm:spPr/>
    </dgm:pt>
    <dgm:pt modelId="{3C99861E-25A2-4FA2-AA85-BC28ED18DB5C}" type="pres">
      <dgm:prSet presAssocID="{54B14E4B-D7DE-40CC-8471-B77101A5AAAF}" presName="Name8" presStyleCnt="0"/>
      <dgm:spPr/>
    </dgm:pt>
    <dgm:pt modelId="{AD5F449A-A84B-4457-BEDC-B451CCC4E6BD}" type="pres">
      <dgm:prSet presAssocID="{54B14E4B-D7DE-40CC-8471-B77101A5AAAF}" presName="level" presStyleLbl="node1" presStyleIdx="2" presStyleCnt="3">
        <dgm:presLayoutVars>
          <dgm:chMax val="1"/>
          <dgm:bulletEnabled val="1"/>
        </dgm:presLayoutVars>
      </dgm:prSet>
      <dgm:spPr/>
    </dgm:pt>
    <dgm:pt modelId="{A6D36848-9A59-485F-84CF-41BC12555B25}" type="pres">
      <dgm:prSet presAssocID="{54B14E4B-D7DE-40CC-8471-B77101A5AAAF}" presName="levelTx" presStyleLbl="revTx" presStyleIdx="0" presStyleCnt="0">
        <dgm:presLayoutVars>
          <dgm:chMax val="1"/>
          <dgm:bulletEnabled val="1"/>
        </dgm:presLayoutVars>
      </dgm:prSet>
      <dgm:spPr/>
    </dgm:pt>
  </dgm:ptLst>
  <dgm:cxnLst>
    <dgm:cxn modelId="{ACC59901-1EDA-4AFE-9B17-54271F1D49AF}" type="presOf" srcId="{EC433BFB-F3FA-41B3-8952-A020EE7B643E}" destId="{94678B3B-5249-4434-9B52-358FA6BE53CB}" srcOrd="0" destOrd="0" presId="urn:microsoft.com/office/officeart/2005/8/layout/pyramid1"/>
    <dgm:cxn modelId="{47798802-4659-4884-8CD3-24E5E002DA2F}" type="presOf" srcId="{54B14E4B-D7DE-40CC-8471-B77101A5AAAF}" destId="{AD5F449A-A84B-4457-BEDC-B451CCC4E6BD}" srcOrd="0" destOrd="0" presId="urn:microsoft.com/office/officeart/2005/8/layout/pyramid1"/>
    <dgm:cxn modelId="{94754F07-AA15-4515-82F6-F15E2E7F23FD}" type="presOf" srcId="{7FAB33CB-E20C-41A5-A43A-52A4E81FC9C1}" destId="{EE9D91D5-D3A6-4095-95BF-AB170F9449AC}" srcOrd="0" destOrd="0" presId="urn:microsoft.com/office/officeart/2005/8/layout/pyramid1"/>
    <dgm:cxn modelId="{12025C22-E4FF-422F-93F0-86A90005B006}" type="presOf" srcId="{EC433BFB-F3FA-41B3-8952-A020EE7B643E}" destId="{3F5B34B4-4EA7-48FC-AC5C-6CA8DC3E4B68}" srcOrd="1" destOrd="0" presId="urn:microsoft.com/office/officeart/2005/8/layout/pyramid1"/>
    <dgm:cxn modelId="{66445876-260A-42A6-BED8-9B3B7C377527}" type="presOf" srcId="{93464ED0-2C51-4310-995C-2A42574FF1B8}" destId="{3933BFCB-79CA-443F-9FB3-32C8E4841455}" srcOrd="0" destOrd="0" presId="urn:microsoft.com/office/officeart/2005/8/layout/pyramid1"/>
    <dgm:cxn modelId="{F5EBB497-31BD-4710-9FAB-AE77FD4D07B1}" srcId="{7FAB33CB-E20C-41A5-A43A-52A4E81FC9C1}" destId="{54B14E4B-D7DE-40CC-8471-B77101A5AAAF}" srcOrd="2" destOrd="0" parTransId="{C11C45BE-A75F-405F-AF7B-C75F3BA34FD9}" sibTransId="{85BCBB58-3AEC-4AFB-98F4-8BDDA4FF91A6}"/>
    <dgm:cxn modelId="{D4A039AC-D470-4ABD-AB73-2BB02C8C69BE}" type="presOf" srcId="{54B14E4B-D7DE-40CC-8471-B77101A5AAAF}" destId="{A6D36848-9A59-485F-84CF-41BC12555B25}" srcOrd="1" destOrd="0" presId="urn:microsoft.com/office/officeart/2005/8/layout/pyramid1"/>
    <dgm:cxn modelId="{9A330DBC-2D5D-44AA-8A70-9DF16D916C1E}" srcId="{7FAB33CB-E20C-41A5-A43A-52A4E81FC9C1}" destId="{93464ED0-2C51-4310-995C-2A42574FF1B8}" srcOrd="0" destOrd="0" parTransId="{4A000313-77CB-4B8C-A99A-1AE4F9805AA5}" sibTransId="{96FE3E9F-33B0-4763-8C95-1775FC65C9AC}"/>
    <dgm:cxn modelId="{829552E4-8ADD-43D3-A5EB-95410EDBC367}" srcId="{7FAB33CB-E20C-41A5-A43A-52A4E81FC9C1}" destId="{EC433BFB-F3FA-41B3-8952-A020EE7B643E}" srcOrd="1" destOrd="0" parTransId="{55DC761E-1E2C-41C2-A03A-B1D67D0A4F1E}" sibTransId="{4AF3A009-0AC4-42E3-872E-63826E272CC7}"/>
    <dgm:cxn modelId="{425D14F3-BA08-4D8A-B162-2A5E7EFAC35E}" type="presOf" srcId="{93464ED0-2C51-4310-995C-2A42574FF1B8}" destId="{7C835DD6-5A87-45FA-912E-59F4D8481200}" srcOrd="1" destOrd="0" presId="urn:microsoft.com/office/officeart/2005/8/layout/pyramid1"/>
    <dgm:cxn modelId="{6BA4F7E5-0E88-4349-9F4B-A99FC6AEF302}" type="presParOf" srcId="{EE9D91D5-D3A6-4095-95BF-AB170F9449AC}" destId="{3F8093ED-8A00-4341-82C8-5AACD794531C}" srcOrd="0" destOrd="0" presId="urn:microsoft.com/office/officeart/2005/8/layout/pyramid1"/>
    <dgm:cxn modelId="{0A86FE0F-5165-4F9F-97AC-801C31D6E5DC}" type="presParOf" srcId="{3F8093ED-8A00-4341-82C8-5AACD794531C}" destId="{3933BFCB-79CA-443F-9FB3-32C8E4841455}" srcOrd="0" destOrd="0" presId="urn:microsoft.com/office/officeart/2005/8/layout/pyramid1"/>
    <dgm:cxn modelId="{923EB2A5-7C47-404F-B649-DF18B9F317C4}" type="presParOf" srcId="{3F8093ED-8A00-4341-82C8-5AACD794531C}" destId="{7C835DD6-5A87-45FA-912E-59F4D8481200}" srcOrd="1" destOrd="0" presId="urn:microsoft.com/office/officeart/2005/8/layout/pyramid1"/>
    <dgm:cxn modelId="{CF49BC9A-DFE6-4A10-81F9-2A034531E764}" type="presParOf" srcId="{EE9D91D5-D3A6-4095-95BF-AB170F9449AC}" destId="{C7A211F7-7DFD-48EA-9272-69C8948B8E2E}" srcOrd="1" destOrd="0" presId="urn:microsoft.com/office/officeart/2005/8/layout/pyramid1"/>
    <dgm:cxn modelId="{4498AFF5-A431-410D-AFFB-67D1C7EAFC8E}" type="presParOf" srcId="{C7A211F7-7DFD-48EA-9272-69C8948B8E2E}" destId="{94678B3B-5249-4434-9B52-358FA6BE53CB}" srcOrd="0" destOrd="0" presId="urn:microsoft.com/office/officeart/2005/8/layout/pyramid1"/>
    <dgm:cxn modelId="{D160277B-B403-43DA-AD8D-6433F50A0A7E}" type="presParOf" srcId="{C7A211F7-7DFD-48EA-9272-69C8948B8E2E}" destId="{3F5B34B4-4EA7-48FC-AC5C-6CA8DC3E4B68}" srcOrd="1" destOrd="0" presId="urn:microsoft.com/office/officeart/2005/8/layout/pyramid1"/>
    <dgm:cxn modelId="{95CE0AB3-D168-47C8-AE4B-06C5A1C9B9C7}" type="presParOf" srcId="{EE9D91D5-D3A6-4095-95BF-AB170F9449AC}" destId="{3C99861E-25A2-4FA2-AA85-BC28ED18DB5C}" srcOrd="2" destOrd="0" presId="urn:microsoft.com/office/officeart/2005/8/layout/pyramid1"/>
    <dgm:cxn modelId="{A64EF47F-8364-4012-AE04-5000E52E7E17}" type="presParOf" srcId="{3C99861E-25A2-4FA2-AA85-BC28ED18DB5C}" destId="{AD5F449A-A84B-4457-BEDC-B451CCC4E6BD}" srcOrd="0" destOrd="0" presId="urn:microsoft.com/office/officeart/2005/8/layout/pyramid1"/>
    <dgm:cxn modelId="{1C56AD0A-15F2-42BB-BBC9-9AA99A8066C8}" type="presParOf" srcId="{3C99861E-25A2-4FA2-AA85-BC28ED18DB5C}" destId="{A6D36848-9A59-485F-84CF-41BC12555B25}"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CDBC3B7-F120-4E5A-B117-3AEBFFEBB1D9}" type="doc">
      <dgm:prSet loTypeId="urn:microsoft.com/office/officeart/2005/8/layout/hList7" loCatId="list" qsTypeId="urn:microsoft.com/office/officeart/2005/8/quickstyle/simple1" qsCatId="simple" csTypeId="urn:microsoft.com/office/officeart/2005/8/colors/colorful3" csCatId="colorful" phldr="1"/>
      <dgm:spPr/>
      <dgm:t>
        <a:bodyPr/>
        <a:lstStyle/>
        <a:p>
          <a:endParaRPr lang="en-US"/>
        </a:p>
      </dgm:t>
    </dgm:pt>
    <dgm:pt modelId="{95990A45-1E82-4317-9EA2-01BC1ABDF07C}">
      <dgm:prSet phldrT="[Text]"/>
      <dgm:spPr/>
      <dgm:t>
        <a:bodyPr/>
        <a:lstStyle/>
        <a:p>
          <a:r>
            <a:rPr lang="en-IE" b="0" i="0" dirty="0"/>
            <a:t>Bærekraftsløfter på samfunnsnivå der folk forplikter seg til miljømål. </a:t>
          </a:r>
          <a:endParaRPr lang="en-US" dirty="0"/>
        </a:p>
      </dgm:t>
    </dgm:pt>
    <dgm:pt modelId="{805D63A6-16C5-42E9-8113-8984CBCFBA5F}" type="parTrans" cxnId="{E98CA848-9E68-4495-B7B4-C544700D43B0}">
      <dgm:prSet/>
      <dgm:spPr/>
      <dgm:t>
        <a:bodyPr/>
        <a:lstStyle/>
        <a:p>
          <a:endParaRPr lang="en-US"/>
        </a:p>
      </dgm:t>
    </dgm:pt>
    <dgm:pt modelId="{019D7E1E-899B-467C-8A27-4D9B1DDEED02}" type="sibTrans" cxnId="{E98CA848-9E68-4495-B7B4-C544700D43B0}">
      <dgm:prSet/>
      <dgm:spPr/>
      <dgm:t>
        <a:bodyPr/>
        <a:lstStyle/>
        <a:p>
          <a:endParaRPr lang="en-US"/>
        </a:p>
      </dgm:t>
    </dgm:pt>
    <dgm:pt modelId="{30CDE6AE-20B4-4B0A-ACB6-6D3E0F33F4BF}">
      <dgm:prSet phldrT="[Text]"/>
      <dgm:spPr/>
      <dgm:t>
        <a:bodyPr/>
        <a:lstStyle/>
        <a:p>
          <a:r>
            <a:rPr lang="en-IE" b="0" i="0" dirty="0"/>
            <a:t>Koblinger mellom globale og lokale tiltak, for eksempel å knytte lokale bærekraftsprosjekter til globale miljøinitiativer (f.eks. treplantingsinitiativer som bidrar til globale mål for karbonkompensasjon). </a:t>
          </a:r>
          <a:endParaRPr lang="en-US" dirty="0"/>
        </a:p>
      </dgm:t>
    </dgm:pt>
    <dgm:pt modelId="{6AA213A4-5092-4FDE-BDE8-7785706C7D31}" type="parTrans" cxnId="{CA76CEC8-47BA-42EA-9D3A-F40451CD785C}">
      <dgm:prSet/>
      <dgm:spPr/>
      <dgm:t>
        <a:bodyPr/>
        <a:lstStyle/>
        <a:p>
          <a:endParaRPr lang="en-US"/>
        </a:p>
      </dgm:t>
    </dgm:pt>
    <dgm:pt modelId="{628145FF-C4FA-4B69-ADC3-4136CF237184}" type="sibTrans" cxnId="{CA76CEC8-47BA-42EA-9D3A-F40451CD785C}">
      <dgm:prSet/>
      <dgm:spPr/>
      <dgm:t>
        <a:bodyPr/>
        <a:lstStyle/>
        <a:p>
          <a:endParaRPr lang="en-US"/>
        </a:p>
      </dgm:t>
    </dgm:pt>
    <dgm:pt modelId="{37F14383-B089-41FC-B52A-63500B7B21AA}">
      <dgm:prSet phldrT="[Text]"/>
      <dgm:spPr/>
      <dgm:t>
        <a:bodyPr/>
        <a:lstStyle/>
        <a:p>
          <a:r>
            <a:rPr lang="en-IE" b="0" i="0" dirty="0"/>
            <a:t>Å skape «pulse»-arrangementer der lokalsamfunn samles for å fokusere på en bestemt miljøsak, som Verdens miljødag. </a:t>
          </a:r>
          <a:endParaRPr lang="en-US" dirty="0"/>
        </a:p>
      </dgm:t>
    </dgm:pt>
    <dgm:pt modelId="{89006C58-CBB2-45E7-A074-886EE57909DE}" type="parTrans" cxnId="{81E2D9EA-17B9-40BD-910B-3940F903A7FA}">
      <dgm:prSet/>
      <dgm:spPr/>
      <dgm:t>
        <a:bodyPr/>
        <a:lstStyle/>
        <a:p>
          <a:endParaRPr lang="en-US"/>
        </a:p>
      </dgm:t>
    </dgm:pt>
    <dgm:pt modelId="{D0948FEC-AD0A-4EE3-9F14-D66033EC2870}" type="sibTrans" cxnId="{81E2D9EA-17B9-40BD-910B-3940F903A7FA}">
      <dgm:prSet/>
      <dgm:spPr/>
      <dgm:t>
        <a:bodyPr/>
        <a:lstStyle/>
        <a:p>
          <a:endParaRPr lang="en-US"/>
        </a:p>
      </dgm:t>
    </dgm:pt>
    <dgm:pt modelId="{E7FE48DF-7784-47C2-902E-4DDFBCCE566F}" type="pres">
      <dgm:prSet presAssocID="{ACDBC3B7-F120-4E5A-B117-3AEBFFEBB1D9}" presName="Name0" presStyleCnt="0">
        <dgm:presLayoutVars>
          <dgm:dir/>
          <dgm:resizeHandles val="exact"/>
        </dgm:presLayoutVars>
      </dgm:prSet>
      <dgm:spPr/>
    </dgm:pt>
    <dgm:pt modelId="{27403015-5D7B-4007-A1FB-6411DB754E97}" type="pres">
      <dgm:prSet presAssocID="{ACDBC3B7-F120-4E5A-B117-3AEBFFEBB1D9}" presName="fgShape" presStyleLbl="fgShp" presStyleIdx="0" presStyleCnt="1"/>
      <dgm:spPr/>
    </dgm:pt>
    <dgm:pt modelId="{C97064F1-7D13-4B62-814B-93023F1C4A5E}" type="pres">
      <dgm:prSet presAssocID="{ACDBC3B7-F120-4E5A-B117-3AEBFFEBB1D9}" presName="linComp" presStyleCnt="0"/>
      <dgm:spPr/>
    </dgm:pt>
    <dgm:pt modelId="{C29DCBC9-1E22-4ADD-BC17-54C682DE8703}" type="pres">
      <dgm:prSet presAssocID="{95990A45-1E82-4317-9EA2-01BC1ABDF07C}" presName="compNode" presStyleCnt="0"/>
      <dgm:spPr/>
    </dgm:pt>
    <dgm:pt modelId="{FE2AE7C1-10D4-44DE-A684-71C6EF08D5F7}" type="pres">
      <dgm:prSet presAssocID="{95990A45-1E82-4317-9EA2-01BC1ABDF07C}" presName="bkgdShape" presStyleLbl="node1" presStyleIdx="0" presStyleCnt="3"/>
      <dgm:spPr/>
    </dgm:pt>
    <dgm:pt modelId="{DA34B271-FAA5-4864-BD43-FAC81B6B54C2}" type="pres">
      <dgm:prSet presAssocID="{95990A45-1E82-4317-9EA2-01BC1ABDF07C}" presName="nodeTx" presStyleLbl="node1" presStyleIdx="0" presStyleCnt="3">
        <dgm:presLayoutVars>
          <dgm:bulletEnabled val="1"/>
        </dgm:presLayoutVars>
      </dgm:prSet>
      <dgm:spPr/>
    </dgm:pt>
    <dgm:pt modelId="{7E869384-DC92-4BBD-BDCD-F46A7F5759E4}" type="pres">
      <dgm:prSet presAssocID="{95990A45-1E82-4317-9EA2-01BC1ABDF07C}" presName="invisiNode" presStyleLbl="node1" presStyleIdx="0" presStyleCnt="3"/>
      <dgm:spPr/>
    </dgm:pt>
    <dgm:pt modelId="{5F0ADBB7-E61F-497A-9745-F92DA0144EE7}" type="pres">
      <dgm:prSet presAssocID="{95990A45-1E82-4317-9EA2-01BC1ABDF07C}" presName="imagNode"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tretch>
            <a:fillRect/>
          </a:stretch>
        </a:blipFill>
      </dgm:spPr>
    </dgm:pt>
    <dgm:pt modelId="{35719400-CCAA-49E6-98A8-630CC4AD49E1}" type="pres">
      <dgm:prSet presAssocID="{019D7E1E-899B-467C-8A27-4D9B1DDEED02}" presName="sibTrans" presStyleLbl="sibTrans2D1" presStyleIdx="0" presStyleCnt="0"/>
      <dgm:spPr/>
    </dgm:pt>
    <dgm:pt modelId="{2774B7C0-7347-4AE2-B222-B20E1B4A738B}" type="pres">
      <dgm:prSet presAssocID="{30CDE6AE-20B4-4B0A-ACB6-6D3E0F33F4BF}" presName="compNode" presStyleCnt="0"/>
      <dgm:spPr/>
    </dgm:pt>
    <dgm:pt modelId="{116DE79F-F9FA-4F17-8B60-8A9CCA1B8D62}" type="pres">
      <dgm:prSet presAssocID="{30CDE6AE-20B4-4B0A-ACB6-6D3E0F33F4BF}" presName="bkgdShape" presStyleLbl="node1" presStyleIdx="1" presStyleCnt="3"/>
      <dgm:spPr/>
    </dgm:pt>
    <dgm:pt modelId="{1D70E631-8F38-4E5C-9E04-E424B78F4F5C}" type="pres">
      <dgm:prSet presAssocID="{30CDE6AE-20B4-4B0A-ACB6-6D3E0F33F4BF}" presName="nodeTx" presStyleLbl="node1" presStyleIdx="1" presStyleCnt="3">
        <dgm:presLayoutVars>
          <dgm:bulletEnabled val="1"/>
        </dgm:presLayoutVars>
      </dgm:prSet>
      <dgm:spPr/>
    </dgm:pt>
    <dgm:pt modelId="{E0AFE924-D5EC-4F00-B9C0-2A3C6EE4C8AC}" type="pres">
      <dgm:prSet presAssocID="{30CDE6AE-20B4-4B0A-ACB6-6D3E0F33F4BF}" presName="invisiNode" presStyleLbl="node1" presStyleIdx="1" presStyleCnt="3"/>
      <dgm:spPr/>
    </dgm:pt>
    <dgm:pt modelId="{C7CB4FFF-DC5A-4E30-B448-DE1F30C5AEEE}" type="pres">
      <dgm:prSet presAssocID="{30CDE6AE-20B4-4B0A-ACB6-6D3E0F33F4BF}" presName="imagNode"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tretch>
            <a:fillRect/>
          </a:stretch>
        </a:blipFill>
      </dgm:spPr>
    </dgm:pt>
    <dgm:pt modelId="{E660D7D3-1428-48A4-8164-C3F571D10448}" type="pres">
      <dgm:prSet presAssocID="{628145FF-C4FA-4B69-ADC3-4136CF237184}" presName="sibTrans" presStyleLbl="sibTrans2D1" presStyleIdx="0" presStyleCnt="0"/>
      <dgm:spPr/>
    </dgm:pt>
    <dgm:pt modelId="{19D63485-98AE-479E-9B38-2B75478EC212}" type="pres">
      <dgm:prSet presAssocID="{37F14383-B089-41FC-B52A-63500B7B21AA}" presName="compNode" presStyleCnt="0"/>
      <dgm:spPr/>
    </dgm:pt>
    <dgm:pt modelId="{A8907EFE-4E26-45D6-97FF-8599B4575BA4}" type="pres">
      <dgm:prSet presAssocID="{37F14383-B089-41FC-B52A-63500B7B21AA}" presName="bkgdShape" presStyleLbl="node1" presStyleIdx="2" presStyleCnt="3"/>
      <dgm:spPr/>
    </dgm:pt>
    <dgm:pt modelId="{02F1D4A1-F045-4D89-B5E7-94CCA364ABEF}" type="pres">
      <dgm:prSet presAssocID="{37F14383-B089-41FC-B52A-63500B7B21AA}" presName="nodeTx" presStyleLbl="node1" presStyleIdx="2" presStyleCnt="3">
        <dgm:presLayoutVars>
          <dgm:bulletEnabled val="1"/>
        </dgm:presLayoutVars>
      </dgm:prSet>
      <dgm:spPr/>
    </dgm:pt>
    <dgm:pt modelId="{A8C0B287-8F56-4F17-AA0F-F882A0E80F35}" type="pres">
      <dgm:prSet presAssocID="{37F14383-B089-41FC-B52A-63500B7B21AA}" presName="invisiNode" presStyleLbl="node1" presStyleIdx="2" presStyleCnt="3"/>
      <dgm:spPr/>
    </dgm:pt>
    <dgm:pt modelId="{1924F42B-ABB3-470C-9191-B1CFE7FDB541}" type="pres">
      <dgm:prSet presAssocID="{37F14383-B089-41FC-B52A-63500B7B21AA}" presName="imagNode" presStyleLbl="fgImgPlace1" presStyleIdx="2" presStyleCnt="3"/>
      <dgm:spPr>
        <a:blipFill rotWithShape="1">
          <a:blip xmlns:r="http://schemas.openxmlformats.org/officeDocument/2006/relationships" r:embed="rId3" cstate="email">
            <a:extLst>
              <a:ext uri="{28A0092B-C50C-407E-A947-70E740481C1C}">
                <a14:useLocalDpi xmlns:a14="http://schemas.microsoft.com/office/drawing/2010/main"/>
              </a:ext>
            </a:extLst>
          </a:blip>
          <a:stretch>
            <a:fillRect/>
          </a:stretch>
        </a:blipFill>
      </dgm:spPr>
    </dgm:pt>
  </dgm:ptLst>
  <dgm:cxnLst>
    <dgm:cxn modelId="{C417590C-D6B2-4B1C-B200-75F12A7DD0CB}" type="presOf" srcId="{37F14383-B089-41FC-B52A-63500B7B21AA}" destId="{02F1D4A1-F045-4D89-B5E7-94CCA364ABEF}" srcOrd="1" destOrd="0" presId="urn:microsoft.com/office/officeart/2005/8/layout/hList7"/>
    <dgm:cxn modelId="{93711811-3062-4106-99BC-2DEEEC2DBDBB}" type="presOf" srcId="{95990A45-1E82-4317-9EA2-01BC1ABDF07C}" destId="{FE2AE7C1-10D4-44DE-A684-71C6EF08D5F7}" srcOrd="0" destOrd="0" presId="urn:microsoft.com/office/officeart/2005/8/layout/hList7"/>
    <dgm:cxn modelId="{0C402C16-6E25-498F-A10D-C47364D02E7A}" type="presOf" srcId="{30CDE6AE-20B4-4B0A-ACB6-6D3E0F33F4BF}" destId="{116DE79F-F9FA-4F17-8B60-8A9CCA1B8D62}" srcOrd="0" destOrd="0" presId="urn:microsoft.com/office/officeart/2005/8/layout/hList7"/>
    <dgm:cxn modelId="{9E3C9336-3930-4740-84B2-4ACE4A715641}" type="presOf" srcId="{ACDBC3B7-F120-4E5A-B117-3AEBFFEBB1D9}" destId="{E7FE48DF-7784-47C2-902E-4DDFBCCE566F}" srcOrd="0" destOrd="0" presId="urn:microsoft.com/office/officeart/2005/8/layout/hList7"/>
    <dgm:cxn modelId="{0808EC60-3685-4572-9DA6-8375207C4AFA}" type="presOf" srcId="{95990A45-1E82-4317-9EA2-01BC1ABDF07C}" destId="{DA34B271-FAA5-4864-BD43-FAC81B6B54C2}" srcOrd="1" destOrd="0" presId="urn:microsoft.com/office/officeart/2005/8/layout/hList7"/>
    <dgm:cxn modelId="{E98CA848-9E68-4495-B7B4-C544700D43B0}" srcId="{ACDBC3B7-F120-4E5A-B117-3AEBFFEBB1D9}" destId="{95990A45-1E82-4317-9EA2-01BC1ABDF07C}" srcOrd="0" destOrd="0" parTransId="{805D63A6-16C5-42E9-8113-8984CBCFBA5F}" sibTransId="{019D7E1E-899B-467C-8A27-4D9B1DDEED02}"/>
    <dgm:cxn modelId="{69006852-9A58-4D47-B57A-C1388EA5BBAC}" type="presOf" srcId="{37F14383-B089-41FC-B52A-63500B7B21AA}" destId="{A8907EFE-4E26-45D6-97FF-8599B4575BA4}" srcOrd="0" destOrd="0" presId="urn:microsoft.com/office/officeart/2005/8/layout/hList7"/>
    <dgm:cxn modelId="{04B3DD91-FEDB-413B-9D7D-F3B82E0839EE}" type="presOf" srcId="{30CDE6AE-20B4-4B0A-ACB6-6D3E0F33F4BF}" destId="{1D70E631-8F38-4E5C-9E04-E424B78F4F5C}" srcOrd="1" destOrd="0" presId="urn:microsoft.com/office/officeart/2005/8/layout/hList7"/>
    <dgm:cxn modelId="{29116FB8-E83B-426B-8DE4-E37D61F01200}" type="presOf" srcId="{628145FF-C4FA-4B69-ADC3-4136CF237184}" destId="{E660D7D3-1428-48A4-8164-C3F571D10448}" srcOrd="0" destOrd="0" presId="urn:microsoft.com/office/officeart/2005/8/layout/hList7"/>
    <dgm:cxn modelId="{A149CAC4-5875-44F1-B813-3D250C052673}" type="presOf" srcId="{019D7E1E-899B-467C-8A27-4D9B1DDEED02}" destId="{35719400-CCAA-49E6-98A8-630CC4AD49E1}" srcOrd="0" destOrd="0" presId="urn:microsoft.com/office/officeart/2005/8/layout/hList7"/>
    <dgm:cxn modelId="{CA76CEC8-47BA-42EA-9D3A-F40451CD785C}" srcId="{ACDBC3B7-F120-4E5A-B117-3AEBFFEBB1D9}" destId="{30CDE6AE-20B4-4B0A-ACB6-6D3E0F33F4BF}" srcOrd="1" destOrd="0" parTransId="{6AA213A4-5092-4FDE-BDE8-7785706C7D31}" sibTransId="{628145FF-C4FA-4B69-ADC3-4136CF237184}"/>
    <dgm:cxn modelId="{81E2D9EA-17B9-40BD-910B-3940F903A7FA}" srcId="{ACDBC3B7-F120-4E5A-B117-3AEBFFEBB1D9}" destId="{37F14383-B089-41FC-B52A-63500B7B21AA}" srcOrd="2" destOrd="0" parTransId="{89006C58-CBB2-45E7-A074-886EE57909DE}" sibTransId="{D0948FEC-AD0A-4EE3-9F14-D66033EC2870}"/>
    <dgm:cxn modelId="{6997B4A4-661A-48D8-B59E-5F0353DD5F28}" type="presParOf" srcId="{E7FE48DF-7784-47C2-902E-4DDFBCCE566F}" destId="{27403015-5D7B-4007-A1FB-6411DB754E97}" srcOrd="0" destOrd="0" presId="urn:microsoft.com/office/officeart/2005/8/layout/hList7"/>
    <dgm:cxn modelId="{5D7A756A-83EF-4AA2-A8F9-D6F55DE38D44}" type="presParOf" srcId="{E7FE48DF-7784-47C2-902E-4DDFBCCE566F}" destId="{C97064F1-7D13-4B62-814B-93023F1C4A5E}" srcOrd="1" destOrd="0" presId="urn:microsoft.com/office/officeart/2005/8/layout/hList7"/>
    <dgm:cxn modelId="{968D5C07-D743-429D-9426-6186555D4193}" type="presParOf" srcId="{C97064F1-7D13-4B62-814B-93023F1C4A5E}" destId="{C29DCBC9-1E22-4ADD-BC17-54C682DE8703}" srcOrd="0" destOrd="0" presId="urn:microsoft.com/office/officeart/2005/8/layout/hList7"/>
    <dgm:cxn modelId="{350397A0-34E4-40DF-8CCF-FB797F7ED345}" type="presParOf" srcId="{C29DCBC9-1E22-4ADD-BC17-54C682DE8703}" destId="{FE2AE7C1-10D4-44DE-A684-71C6EF08D5F7}" srcOrd="0" destOrd="0" presId="urn:microsoft.com/office/officeart/2005/8/layout/hList7"/>
    <dgm:cxn modelId="{B5FEAB6B-5DFF-4A7B-8EB6-AB5408A0E9C8}" type="presParOf" srcId="{C29DCBC9-1E22-4ADD-BC17-54C682DE8703}" destId="{DA34B271-FAA5-4864-BD43-FAC81B6B54C2}" srcOrd="1" destOrd="0" presId="urn:microsoft.com/office/officeart/2005/8/layout/hList7"/>
    <dgm:cxn modelId="{064E5DD4-2871-4FC6-8E60-6E705B2809CB}" type="presParOf" srcId="{C29DCBC9-1E22-4ADD-BC17-54C682DE8703}" destId="{7E869384-DC92-4BBD-BDCD-F46A7F5759E4}" srcOrd="2" destOrd="0" presId="urn:microsoft.com/office/officeart/2005/8/layout/hList7"/>
    <dgm:cxn modelId="{0EB58E3F-F2B7-45A7-A73C-1BF1FA92BA3C}" type="presParOf" srcId="{C29DCBC9-1E22-4ADD-BC17-54C682DE8703}" destId="{5F0ADBB7-E61F-497A-9745-F92DA0144EE7}" srcOrd="3" destOrd="0" presId="urn:microsoft.com/office/officeart/2005/8/layout/hList7"/>
    <dgm:cxn modelId="{AF1094EC-1B31-400E-AA93-8E1A7F6535DD}" type="presParOf" srcId="{C97064F1-7D13-4B62-814B-93023F1C4A5E}" destId="{35719400-CCAA-49E6-98A8-630CC4AD49E1}" srcOrd="1" destOrd="0" presId="urn:microsoft.com/office/officeart/2005/8/layout/hList7"/>
    <dgm:cxn modelId="{7E7F847B-A343-4671-89A6-C4252741C6E8}" type="presParOf" srcId="{C97064F1-7D13-4B62-814B-93023F1C4A5E}" destId="{2774B7C0-7347-4AE2-B222-B20E1B4A738B}" srcOrd="2" destOrd="0" presId="urn:microsoft.com/office/officeart/2005/8/layout/hList7"/>
    <dgm:cxn modelId="{05EFBC2E-2DF0-4FBD-AE6D-11066573315D}" type="presParOf" srcId="{2774B7C0-7347-4AE2-B222-B20E1B4A738B}" destId="{116DE79F-F9FA-4F17-8B60-8A9CCA1B8D62}" srcOrd="0" destOrd="0" presId="urn:microsoft.com/office/officeart/2005/8/layout/hList7"/>
    <dgm:cxn modelId="{8D08F020-0563-4AD8-9EB0-38C162A52FE7}" type="presParOf" srcId="{2774B7C0-7347-4AE2-B222-B20E1B4A738B}" destId="{1D70E631-8F38-4E5C-9E04-E424B78F4F5C}" srcOrd="1" destOrd="0" presId="urn:microsoft.com/office/officeart/2005/8/layout/hList7"/>
    <dgm:cxn modelId="{0F73DFFF-4497-4C84-BD1A-6A2BF1BA7053}" type="presParOf" srcId="{2774B7C0-7347-4AE2-B222-B20E1B4A738B}" destId="{E0AFE924-D5EC-4F00-B9C0-2A3C6EE4C8AC}" srcOrd="2" destOrd="0" presId="urn:microsoft.com/office/officeart/2005/8/layout/hList7"/>
    <dgm:cxn modelId="{FA05E720-74A0-44F4-A47C-2F0E1592EF8D}" type="presParOf" srcId="{2774B7C0-7347-4AE2-B222-B20E1B4A738B}" destId="{C7CB4FFF-DC5A-4E30-B448-DE1F30C5AEEE}" srcOrd="3" destOrd="0" presId="urn:microsoft.com/office/officeart/2005/8/layout/hList7"/>
    <dgm:cxn modelId="{3D10815D-F408-4590-8C63-F7495EE4D309}" type="presParOf" srcId="{C97064F1-7D13-4B62-814B-93023F1C4A5E}" destId="{E660D7D3-1428-48A4-8164-C3F571D10448}" srcOrd="3" destOrd="0" presId="urn:microsoft.com/office/officeart/2005/8/layout/hList7"/>
    <dgm:cxn modelId="{233087FD-37FF-4177-AD00-4CCEC88607D2}" type="presParOf" srcId="{C97064F1-7D13-4B62-814B-93023F1C4A5E}" destId="{19D63485-98AE-479E-9B38-2B75478EC212}" srcOrd="4" destOrd="0" presId="urn:microsoft.com/office/officeart/2005/8/layout/hList7"/>
    <dgm:cxn modelId="{29DDDC01-3719-473B-B5AD-F3A49D1BBA82}" type="presParOf" srcId="{19D63485-98AE-479E-9B38-2B75478EC212}" destId="{A8907EFE-4E26-45D6-97FF-8599B4575BA4}" srcOrd="0" destOrd="0" presId="urn:microsoft.com/office/officeart/2005/8/layout/hList7"/>
    <dgm:cxn modelId="{0E39C6A5-81E9-425D-9022-7DE49E7E1A8F}" type="presParOf" srcId="{19D63485-98AE-479E-9B38-2B75478EC212}" destId="{02F1D4A1-F045-4D89-B5E7-94CCA364ABEF}" srcOrd="1" destOrd="0" presId="urn:microsoft.com/office/officeart/2005/8/layout/hList7"/>
    <dgm:cxn modelId="{70E32420-C3A4-4E86-988F-8F49CF1DD0E6}" type="presParOf" srcId="{19D63485-98AE-479E-9B38-2B75478EC212}" destId="{A8C0B287-8F56-4F17-AA0F-F882A0E80F35}" srcOrd="2" destOrd="0" presId="urn:microsoft.com/office/officeart/2005/8/layout/hList7"/>
    <dgm:cxn modelId="{2C0B0036-EF6B-471C-8F24-B4E15DE23AEE}" type="presParOf" srcId="{19D63485-98AE-479E-9B38-2B75478EC212}" destId="{1924F42B-ABB3-470C-9191-B1CFE7FDB541}"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DB57D72-FC84-452D-BF3E-E30C740AE2A0}" type="doc">
      <dgm:prSet loTypeId="urn:microsoft.com/office/officeart/2005/8/layout/orgChart1" loCatId="hierarchy" qsTypeId="urn:microsoft.com/office/officeart/2005/8/quickstyle/simple1" qsCatId="simple" csTypeId="urn:microsoft.com/office/officeart/2005/8/colors/accent3_4" csCatId="accent3" phldr="1"/>
      <dgm:spPr/>
      <dgm:t>
        <a:bodyPr/>
        <a:lstStyle/>
        <a:p>
          <a:endParaRPr lang="en-US"/>
        </a:p>
      </dgm:t>
    </dgm:pt>
    <dgm:pt modelId="{D09DAB44-8CBD-49DA-8219-7B575035D169}">
      <dgm:prSet phldrT="[Text]" custT="1"/>
      <dgm:spPr/>
      <dgm:t>
        <a:bodyPr/>
        <a:lstStyle/>
        <a:p>
          <a:r>
            <a:rPr lang="en-IE" sz="1600" b="1" i="1" dirty="0">
              <a:latin typeface="+mj-lt"/>
            </a:rPr>
            <a:t>Etablering av matskoger i </a:t>
          </a:r>
          <a:r>
            <a:rPr lang="en-IE" sz="1600" b="1" i="1" dirty="0" err="1">
              <a:latin typeface="+mj-lt"/>
            </a:rPr>
            <a:t>Artajona</a:t>
          </a:r>
          <a:endParaRPr lang="en-US" sz="1600" i="1" dirty="0">
            <a:latin typeface="+mj-lt"/>
          </a:endParaRPr>
        </a:p>
      </dgm:t>
    </dgm:pt>
    <dgm:pt modelId="{5D34592B-8E01-40FA-8817-A7F37CD294A7}" type="parTrans" cxnId="{E16A73DA-F908-4AA9-AF7B-F708CCBEECA8}">
      <dgm:prSet/>
      <dgm:spPr/>
      <dgm:t>
        <a:bodyPr/>
        <a:lstStyle/>
        <a:p>
          <a:endParaRPr lang="en-US"/>
        </a:p>
      </dgm:t>
    </dgm:pt>
    <dgm:pt modelId="{28B4E599-AF60-4295-9A19-5F27C73F0CF5}" type="sibTrans" cxnId="{E16A73DA-F908-4AA9-AF7B-F708CCBEECA8}">
      <dgm:prSet/>
      <dgm:spPr/>
      <dgm:t>
        <a:bodyPr/>
        <a:lstStyle/>
        <a:p>
          <a:endParaRPr lang="en-US" dirty="0"/>
        </a:p>
      </dgm:t>
    </dgm:pt>
    <dgm:pt modelId="{AB57E767-6F73-4C51-A58C-1302A499AB7E}">
      <dgm:prSet phldrT="[Text]" custT="1"/>
      <dgm:spPr/>
      <dgm:t>
        <a:bodyPr/>
        <a:lstStyle/>
        <a:p>
          <a:r>
            <a:rPr lang="en-IE" sz="1600" b="1" i="1" dirty="0">
              <a:latin typeface="+mj-lt"/>
            </a:rPr>
            <a:t>Urban rewilding i Zamora, Spania</a:t>
          </a:r>
          <a:endParaRPr lang="en-US" sz="1600" i="1" dirty="0">
            <a:latin typeface="+mj-lt"/>
          </a:endParaRPr>
        </a:p>
      </dgm:t>
    </dgm:pt>
    <dgm:pt modelId="{B372640A-226C-40DE-B21D-A5EDB2220630}" type="parTrans" cxnId="{727FC9EA-CC5A-463C-85E6-B4B2FF33DA89}">
      <dgm:prSet/>
      <dgm:spPr/>
      <dgm:t>
        <a:bodyPr/>
        <a:lstStyle/>
        <a:p>
          <a:endParaRPr lang="en-US"/>
        </a:p>
      </dgm:t>
    </dgm:pt>
    <dgm:pt modelId="{46565A97-A4EC-472E-B5CB-6EA0D21AD8D9}" type="sibTrans" cxnId="{727FC9EA-CC5A-463C-85E6-B4B2FF33DA89}">
      <dgm:prSet/>
      <dgm:spPr/>
      <dgm:t>
        <a:bodyPr/>
        <a:lstStyle/>
        <a:p>
          <a:endParaRPr lang="en-US"/>
        </a:p>
      </dgm:t>
    </dgm:pt>
    <dgm:pt modelId="{D2B49296-820C-4DE0-B147-193063255184}">
      <dgm:prSet phldrT="[Text]" custT="1"/>
      <dgm:spPr/>
      <dgm:t>
        <a:bodyPr/>
        <a:lstStyle/>
        <a:p>
          <a:r>
            <a:rPr lang="es-ES_tradnl" sz="1600" b="1" i="1" dirty="0" err="1">
              <a:latin typeface="+mj-lt"/>
            </a:rPr>
            <a:t>Forbedringer av energieffektiviteten </a:t>
          </a:r>
          <a:r>
            <a:rPr lang="es-ES_tradnl" sz="1600" b="1" i="1" dirty="0">
              <a:latin typeface="+mj-lt"/>
            </a:rPr>
            <a:t>i Cabra de Santo Cristo</a:t>
          </a:r>
        </a:p>
      </dgm:t>
    </dgm:pt>
    <dgm:pt modelId="{411013E5-2011-4173-BD0C-BDE6034F9F6D}" type="parTrans" cxnId="{A5C9D01C-A628-46DA-B67F-DE3DED141873}">
      <dgm:prSet/>
      <dgm:spPr/>
      <dgm:t>
        <a:bodyPr/>
        <a:lstStyle/>
        <a:p>
          <a:endParaRPr lang="en-US"/>
        </a:p>
      </dgm:t>
    </dgm:pt>
    <dgm:pt modelId="{ED768CC6-565A-4183-BFD5-E5027168B1A0}" type="sibTrans" cxnId="{A5C9D01C-A628-46DA-B67F-DE3DED141873}">
      <dgm:prSet/>
      <dgm:spPr/>
      <dgm:t>
        <a:bodyPr/>
        <a:lstStyle/>
        <a:p>
          <a:endParaRPr lang="en-US"/>
        </a:p>
      </dgm:t>
    </dgm:pt>
    <dgm:pt modelId="{4D84E451-2D35-40DD-948E-6A6B4F889E55}">
      <dgm:prSet phldrT="[Text]" custT="1"/>
      <dgm:spPr/>
      <dgm:t>
        <a:bodyPr/>
        <a:lstStyle/>
        <a:p>
          <a:r>
            <a:rPr lang="en-US" sz="1800" i="1" dirty="0">
              <a:solidFill>
                <a:schemeClr val="bg2"/>
              </a:solidFill>
              <a:latin typeface="Albertus MT" panose="020E0602030304020304" pitchFamily="34" charset="0"/>
              <a:ea typeface="Calibri"/>
              <a:cs typeface="Calibri"/>
            </a:rPr>
            <a:t>Tiltak iverksatt av lokalsamfunn i EU for å redusere sitt økologiske fotavtrykk gjennom bærekraftige praksiser.</a:t>
          </a:r>
          <a:endParaRPr lang="en-US" sz="1800" i="1" dirty="0">
            <a:latin typeface="Albertus MT" panose="020E0602030304020304" pitchFamily="34" charset="0"/>
          </a:endParaRPr>
        </a:p>
      </dgm:t>
    </dgm:pt>
    <dgm:pt modelId="{B7CB216E-7D78-4DCE-A344-61BCC6D6920D}" type="sibTrans" cxnId="{24CA759B-7ADC-4A8D-9CBA-1031C12281E9}">
      <dgm:prSet/>
      <dgm:spPr/>
      <dgm:t>
        <a:bodyPr/>
        <a:lstStyle/>
        <a:p>
          <a:endParaRPr lang="en-US"/>
        </a:p>
      </dgm:t>
    </dgm:pt>
    <dgm:pt modelId="{9404804D-6767-433C-B845-AE7C45767095}" type="parTrans" cxnId="{24CA759B-7ADC-4A8D-9CBA-1031C12281E9}">
      <dgm:prSet/>
      <dgm:spPr/>
      <dgm:t>
        <a:bodyPr/>
        <a:lstStyle/>
        <a:p>
          <a:endParaRPr lang="en-US"/>
        </a:p>
      </dgm:t>
    </dgm:pt>
    <dgm:pt modelId="{99509859-76A1-4772-8B23-C261FA4C6CDD}">
      <dgm:prSet custT="1"/>
      <dgm:spPr/>
      <dgm:t>
        <a:bodyPr/>
        <a:lstStyle/>
        <a:p>
          <a:r>
            <a:rPr lang="en-IE" sz="1400" dirty="0">
              <a:latin typeface="Cambria" panose="02040503050406030204" pitchFamily="18" charset="0"/>
              <a:ea typeface="Cambria" panose="02040503050406030204" pitchFamily="18" charset="0"/>
            </a:rPr>
            <a:t> </a:t>
          </a:r>
          <a:r>
            <a:rPr lang="en-IE" sz="1400" dirty="0" err="1">
              <a:latin typeface="Cambria" panose="02040503050406030204" pitchFamily="18" charset="0"/>
              <a:ea typeface="Cambria" panose="02040503050406030204" pitchFamily="18" charset="0"/>
            </a:rPr>
            <a:t>Artajona </a:t>
          </a:r>
          <a:r>
            <a:rPr lang="en-IE" sz="1400" dirty="0">
              <a:latin typeface="Cambria" panose="02040503050406030204" pitchFamily="18" charset="0"/>
              <a:ea typeface="Cambria" panose="02040503050406030204" pitchFamily="18" charset="0"/>
            </a:rPr>
            <a:t>forvandler et 23 000 kvadratmeter stort område til en matskog ved hjelp av permakulturteknikker for å fremme biologisk mangfold og bærekraftig matproduksjon.</a:t>
          </a:r>
          <a:endParaRPr lang="en-US" sz="1400" dirty="0">
            <a:latin typeface="Cambria" panose="02040503050406030204" pitchFamily="18" charset="0"/>
            <a:ea typeface="Cambria" panose="02040503050406030204" pitchFamily="18" charset="0"/>
          </a:endParaRPr>
        </a:p>
      </dgm:t>
    </dgm:pt>
    <dgm:pt modelId="{B0F0176F-BA2D-4EE8-BE0B-CAA083926123}" type="parTrans" cxnId="{48F2AC1A-5C06-46D2-9A2C-CAEEAB62D29F}">
      <dgm:prSet/>
      <dgm:spPr/>
      <dgm:t>
        <a:bodyPr/>
        <a:lstStyle/>
        <a:p>
          <a:endParaRPr lang="en-US"/>
        </a:p>
      </dgm:t>
    </dgm:pt>
    <dgm:pt modelId="{6073B6CA-8BA2-4B99-9205-226EAC5586A8}" type="sibTrans" cxnId="{48F2AC1A-5C06-46D2-9A2C-CAEEAB62D29F}">
      <dgm:prSet/>
      <dgm:spPr/>
      <dgm:t>
        <a:bodyPr/>
        <a:lstStyle/>
        <a:p>
          <a:endParaRPr lang="en-US"/>
        </a:p>
      </dgm:t>
    </dgm:pt>
    <dgm:pt modelId="{D94A1A50-2151-4824-A1A7-CA3FD399AC67}">
      <dgm:prSet custT="1"/>
      <dgm:spPr/>
      <dgm:t>
        <a:bodyPr/>
        <a:lstStyle/>
        <a:p>
          <a:r>
            <a:rPr lang="en-IE" sz="1400" dirty="0">
              <a:latin typeface="Cambria" panose="02040503050406030204" pitchFamily="18" charset="0"/>
              <a:ea typeface="Cambria" panose="02040503050406030204" pitchFamily="18" charset="0"/>
            </a:rPr>
            <a:t>RenaturaliZA-prosjektet har som mål å </a:t>
          </a:r>
          <a:r>
            <a:rPr lang="en-IE" sz="1400" dirty="0" err="1">
              <a:latin typeface="Cambria" panose="02040503050406030204" pitchFamily="18" charset="0"/>
              <a:ea typeface="Cambria" panose="02040503050406030204" pitchFamily="18" charset="0"/>
            </a:rPr>
            <a:t>gjenopprette</a:t>
          </a:r>
          <a:r>
            <a:rPr lang="en-IE" sz="1400" dirty="0">
              <a:latin typeface="Cambria" panose="02040503050406030204" pitchFamily="18" charset="0"/>
              <a:ea typeface="Cambria" panose="02040503050406030204" pitchFamily="18" charset="0"/>
            </a:rPr>
            <a:t> 16 hektar og 7 km med urbane veier ved å plante 400 trær og installere 150 reirkasser for ulike arter. </a:t>
          </a:r>
          <a:endParaRPr lang="en-US" sz="1400" dirty="0">
            <a:latin typeface="Cambria" panose="02040503050406030204" pitchFamily="18" charset="0"/>
            <a:ea typeface="Cambria" panose="02040503050406030204" pitchFamily="18" charset="0"/>
          </a:endParaRPr>
        </a:p>
      </dgm:t>
    </dgm:pt>
    <dgm:pt modelId="{906BF140-3AED-42E5-9D9B-F3CC39A1CC3D}" type="parTrans" cxnId="{6FC87DAD-2A45-41DB-83CF-B0976C7D8D6E}">
      <dgm:prSet/>
      <dgm:spPr/>
      <dgm:t>
        <a:bodyPr/>
        <a:lstStyle/>
        <a:p>
          <a:endParaRPr lang="en-US"/>
        </a:p>
      </dgm:t>
    </dgm:pt>
    <dgm:pt modelId="{F6D944DD-6C6D-4D7D-8C68-104FBA29CD5B}" type="sibTrans" cxnId="{6FC87DAD-2A45-41DB-83CF-B0976C7D8D6E}">
      <dgm:prSet/>
      <dgm:spPr/>
      <dgm:t>
        <a:bodyPr/>
        <a:lstStyle/>
        <a:p>
          <a:endParaRPr lang="en-US"/>
        </a:p>
      </dgm:t>
    </dgm:pt>
    <dgm:pt modelId="{44B1FD73-187A-4384-9F99-2948513646EC}">
      <dgm:prSet custT="1"/>
      <dgm:spPr/>
      <dgm:t>
        <a:bodyPr/>
        <a:lstStyle/>
        <a:p>
          <a:r>
            <a:rPr lang="en-IE" sz="1400" dirty="0">
              <a:latin typeface="Cambria" panose="02040503050406030204" pitchFamily="18" charset="0"/>
              <a:ea typeface="Cambria" panose="02040503050406030204" pitchFamily="18" charset="0"/>
            </a:rPr>
            <a:t>Nye solcelleanlegg for eget forbruk ble innviet i kommunale bygninger. Disse anleggene vil gjøre det mulig å generere omtrent 84 % av den forbrukte energien fra fornybare kilder.</a:t>
          </a:r>
          <a:endParaRPr lang="en-US" sz="1400" dirty="0">
            <a:latin typeface="Cambria" panose="02040503050406030204" pitchFamily="18" charset="0"/>
            <a:ea typeface="Cambria" panose="02040503050406030204" pitchFamily="18" charset="0"/>
          </a:endParaRPr>
        </a:p>
      </dgm:t>
    </dgm:pt>
    <dgm:pt modelId="{2AD6DFEC-EC54-4F01-9DA4-547335A1373E}" type="parTrans" cxnId="{41A0852E-7F61-4834-8FDE-82E71DE82C32}">
      <dgm:prSet/>
      <dgm:spPr/>
      <dgm:t>
        <a:bodyPr/>
        <a:lstStyle/>
        <a:p>
          <a:endParaRPr lang="en-US"/>
        </a:p>
      </dgm:t>
    </dgm:pt>
    <dgm:pt modelId="{4404ACD3-E489-4CD3-92A1-5D1AD8B698BD}" type="sibTrans" cxnId="{41A0852E-7F61-4834-8FDE-82E71DE82C32}">
      <dgm:prSet/>
      <dgm:spPr/>
      <dgm:t>
        <a:bodyPr/>
        <a:lstStyle/>
        <a:p>
          <a:endParaRPr lang="en-US"/>
        </a:p>
      </dgm:t>
    </dgm:pt>
    <dgm:pt modelId="{63309053-A065-4238-8D64-67936B3BECBB}" type="pres">
      <dgm:prSet presAssocID="{3DB57D72-FC84-452D-BF3E-E30C740AE2A0}" presName="hierChild1" presStyleCnt="0">
        <dgm:presLayoutVars>
          <dgm:orgChart val="1"/>
          <dgm:chPref val="1"/>
          <dgm:dir/>
          <dgm:animOne val="branch"/>
          <dgm:animLvl val="lvl"/>
          <dgm:resizeHandles/>
        </dgm:presLayoutVars>
      </dgm:prSet>
      <dgm:spPr/>
    </dgm:pt>
    <dgm:pt modelId="{C9BE6EAB-F17C-4A4B-BF86-CCE65F0CAEC1}" type="pres">
      <dgm:prSet presAssocID="{4D84E451-2D35-40DD-948E-6A6B4F889E55}" presName="hierRoot1" presStyleCnt="0">
        <dgm:presLayoutVars>
          <dgm:hierBranch val="init"/>
        </dgm:presLayoutVars>
      </dgm:prSet>
      <dgm:spPr/>
    </dgm:pt>
    <dgm:pt modelId="{02377E67-7FA3-4D6B-BDAB-5A54B207FA45}" type="pres">
      <dgm:prSet presAssocID="{4D84E451-2D35-40DD-948E-6A6B4F889E55}" presName="rootComposite1" presStyleCnt="0"/>
      <dgm:spPr/>
    </dgm:pt>
    <dgm:pt modelId="{3D5FD4B4-B353-4D00-8AFA-890086154F24}" type="pres">
      <dgm:prSet presAssocID="{4D84E451-2D35-40DD-948E-6A6B4F889E55}" presName="rootText1" presStyleLbl="node0" presStyleIdx="0" presStyleCnt="1" custScaleX="163428" custScaleY="62634">
        <dgm:presLayoutVars>
          <dgm:chPref val="3"/>
        </dgm:presLayoutVars>
      </dgm:prSet>
      <dgm:spPr/>
    </dgm:pt>
    <dgm:pt modelId="{C16FB4C4-97EE-4F69-B692-4D99DE7AC68F}" type="pres">
      <dgm:prSet presAssocID="{4D84E451-2D35-40DD-948E-6A6B4F889E55}" presName="rootConnector1" presStyleLbl="node1" presStyleIdx="0" presStyleCnt="0"/>
      <dgm:spPr/>
    </dgm:pt>
    <dgm:pt modelId="{1E3889AE-C263-461E-B706-887FBB0DBFDD}" type="pres">
      <dgm:prSet presAssocID="{4D84E451-2D35-40DD-948E-6A6B4F889E55}" presName="hierChild2" presStyleCnt="0"/>
      <dgm:spPr/>
    </dgm:pt>
    <dgm:pt modelId="{67357226-8D91-4DE0-97BD-088A75F46808}" type="pres">
      <dgm:prSet presAssocID="{5D34592B-8E01-40FA-8817-A7F37CD294A7}" presName="Name37" presStyleLbl="parChTrans1D2" presStyleIdx="0" presStyleCnt="3"/>
      <dgm:spPr/>
    </dgm:pt>
    <dgm:pt modelId="{B3FDCAFC-5B46-4F94-8F3C-110076C0719C}" type="pres">
      <dgm:prSet presAssocID="{D09DAB44-8CBD-49DA-8219-7B575035D169}" presName="hierRoot2" presStyleCnt="0">
        <dgm:presLayoutVars>
          <dgm:hierBranch val="init"/>
        </dgm:presLayoutVars>
      </dgm:prSet>
      <dgm:spPr/>
    </dgm:pt>
    <dgm:pt modelId="{724E3F41-5D53-4851-9D59-4672EBAD298E}" type="pres">
      <dgm:prSet presAssocID="{D09DAB44-8CBD-49DA-8219-7B575035D169}" presName="rootComposite" presStyleCnt="0"/>
      <dgm:spPr/>
    </dgm:pt>
    <dgm:pt modelId="{E572DFDB-F624-4219-B81F-0B4B0BD92E98}" type="pres">
      <dgm:prSet presAssocID="{D09DAB44-8CBD-49DA-8219-7B575035D169}" presName="rootText" presStyleLbl="node2" presStyleIdx="0" presStyleCnt="3" custScaleX="90528" custScaleY="74141">
        <dgm:presLayoutVars>
          <dgm:chPref val="3"/>
        </dgm:presLayoutVars>
      </dgm:prSet>
      <dgm:spPr/>
    </dgm:pt>
    <dgm:pt modelId="{D105A15C-8F6D-45F9-9D82-AD737DA87880}" type="pres">
      <dgm:prSet presAssocID="{D09DAB44-8CBD-49DA-8219-7B575035D169}" presName="rootConnector" presStyleLbl="node2" presStyleIdx="0" presStyleCnt="3"/>
      <dgm:spPr/>
    </dgm:pt>
    <dgm:pt modelId="{0FC7B312-80C8-4BDE-A8F8-833124DB1EF9}" type="pres">
      <dgm:prSet presAssocID="{D09DAB44-8CBD-49DA-8219-7B575035D169}" presName="hierChild4" presStyleCnt="0"/>
      <dgm:spPr/>
    </dgm:pt>
    <dgm:pt modelId="{9625B2C9-07A2-4BD2-B71F-EB41DDE6C269}" type="pres">
      <dgm:prSet presAssocID="{B0F0176F-BA2D-4EE8-BE0B-CAA083926123}" presName="Name37" presStyleLbl="parChTrans1D3" presStyleIdx="0" presStyleCnt="3"/>
      <dgm:spPr/>
    </dgm:pt>
    <dgm:pt modelId="{EBF3DD15-A604-4313-989D-FCCAD051FDF6}" type="pres">
      <dgm:prSet presAssocID="{99509859-76A1-4772-8B23-C261FA4C6CDD}" presName="hierRoot2" presStyleCnt="0">
        <dgm:presLayoutVars>
          <dgm:hierBranch val="init"/>
        </dgm:presLayoutVars>
      </dgm:prSet>
      <dgm:spPr/>
    </dgm:pt>
    <dgm:pt modelId="{BFD4EB62-A824-4F04-818D-36054D2F2983}" type="pres">
      <dgm:prSet presAssocID="{99509859-76A1-4772-8B23-C261FA4C6CDD}" presName="rootComposite" presStyleCnt="0"/>
      <dgm:spPr/>
    </dgm:pt>
    <dgm:pt modelId="{7732208A-F66E-46AE-8ADA-AC39BB932F16}" type="pres">
      <dgm:prSet presAssocID="{99509859-76A1-4772-8B23-C261FA4C6CDD}" presName="rootText" presStyleLbl="node3" presStyleIdx="0" presStyleCnt="3" custScaleX="111264" custScaleY="83137">
        <dgm:presLayoutVars>
          <dgm:chPref val="3"/>
        </dgm:presLayoutVars>
      </dgm:prSet>
      <dgm:spPr/>
    </dgm:pt>
    <dgm:pt modelId="{728A0838-9220-4172-8613-83FA45677DDA}" type="pres">
      <dgm:prSet presAssocID="{99509859-76A1-4772-8B23-C261FA4C6CDD}" presName="rootConnector" presStyleLbl="node3" presStyleIdx="0" presStyleCnt="3"/>
      <dgm:spPr/>
    </dgm:pt>
    <dgm:pt modelId="{00512543-047D-4A51-B392-2578BFDB9E61}" type="pres">
      <dgm:prSet presAssocID="{99509859-76A1-4772-8B23-C261FA4C6CDD}" presName="hierChild4" presStyleCnt="0"/>
      <dgm:spPr/>
    </dgm:pt>
    <dgm:pt modelId="{41E0C9BC-0A88-44AC-BC67-EC9FD4412CFF}" type="pres">
      <dgm:prSet presAssocID="{99509859-76A1-4772-8B23-C261FA4C6CDD}" presName="hierChild5" presStyleCnt="0"/>
      <dgm:spPr/>
    </dgm:pt>
    <dgm:pt modelId="{A0003D3F-8C01-4617-8D2F-BC5CB3AA30C6}" type="pres">
      <dgm:prSet presAssocID="{D09DAB44-8CBD-49DA-8219-7B575035D169}" presName="hierChild5" presStyleCnt="0"/>
      <dgm:spPr/>
    </dgm:pt>
    <dgm:pt modelId="{0F4F3B6F-2E85-4371-A31E-72A5306EEA66}" type="pres">
      <dgm:prSet presAssocID="{B372640A-226C-40DE-B21D-A5EDB2220630}" presName="Name37" presStyleLbl="parChTrans1D2" presStyleIdx="1" presStyleCnt="3"/>
      <dgm:spPr/>
    </dgm:pt>
    <dgm:pt modelId="{F2E1CBB0-E068-4E04-A737-3D5C8ABBFF0D}" type="pres">
      <dgm:prSet presAssocID="{AB57E767-6F73-4C51-A58C-1302A499AB7E}" presName="hierRoot2" presStyleCnt="0">
        <dgm:presLayoutVars>
          <dgm:hierBranch val="init"/>
        </dgm:presLayoutVars>
      </dgm:prSet>
      <dgm:spPr/>
    </dgm:pt>
    <dgm:pt modelId="{1673D7B7-0DC4-4ECD-B0DD-FFF09B2238A9}" type="pres">
      <dgm:prSet presAssocID="{AB57E767-6F73-4C51-A58C-1302A499AB7E}" presName="rootComposite" presStyleCnt="0"/>
      <dgm:spPr/>
    </dgm:pt>
    <dgm:pt modelId="{F671B7B1-4789-4610-98FD-182C24A1CF00}" type="pres">
      <dgm:prSet presAssocID="{AB57E767-6F73-4C51-A58C-1302A499AB7E}" presName="rootText" presStyleLbl="node2" presStyleIdx="1" presStyleCnt="3" custScaleX="76965" custScaleY="73672">
        <dgm:presLayoutVars>
          <dgm:chPref val="3"/>
        </dgm:presLayoutVars>
      </dgm:prSet>
      <dgm:spPr/>
    </dgm:pt>
    <dgm:pt modelId="{EF091543-F38B-4CE9-9C3E-21C4E446109B}" type="pres">
      <dgm:prSet presAssocID="{AB57E767-6F73-4C51-A58C-1302A499AB7E}" presName="rootConnector" presStyleLbl="node2" presStyleIdx="1" presStyleCnt="3"/>
      <dgm:spPr/>
    </dgm:pt>
    <dgm:pt modelId="{93A3617A-43D5-4350-B1AE-E0CA6A331A74}" type="pres">
      <dgm:prSet presAssocID="{AB57E767-6F73-4C51-A58C-1302A499AB7E}" presName="hierChild4" presStyleCnt="0"/>
      <dgm:spPr/>
    </dgm:pt>
    <dgm:pt modelId="{68560A97-DB0E-49AB-B7D0-558E90772D8C}" type="pres">
      <dgm:prSet presAssocID="{906BF140-3AED-42E5-9D9B-F3CC39A1CC3D}" presName="Name37" presStyleLbl="parChTrans1D3" presStyleIdx="1" presStyleCnt="3"/>
      <dgm:spPr/>
    </dgm:pt>
    <dgm:pt modelId="{07976101-DFAF-43D3-823E-82879FFF749A}" type="pres">
      <dgm:prSet presAssocID="{D94A1A50-2151-4824-A1A7-CA3FD399AC67}" presName="hierRoot2" presStyleCnt="0">
        <dgm:presLayoutVars>
          <dgm:hierBranch val="init"/>
        </dgm:presLayoutVars>
      </dgm:prSet>
      <dgm:spPr/>
    </dgm:pt>
    <dgm:pt modelId="{A729B6BD-5A79-43B5-9385-C9956823DFDB}" type="pres">
      <dgm:prSet presAssocID="{D94A1A50-2151-4824-A1A7-CA3FD399AC67}" presName="rootComposite" presStyleCnt="0"/>
      <dgm:spPr/>
    </dgm:pt>
    <dgm:pt modelId="{EA1CE8F4-96D7-4CED-93CE-841024DA8D3C}" type="pres">
      <dgm:prSet presAssocID="{D94A1A50-2151-4824-A1A7-CA3FD399AC67}" presName="rootText" presStyleLbl="node3" presStyleIdx="1" presStyleCnt="3" custScaleX="109689" custScaleY="78787">
        <dgm:presLayoutVars>
          <dgm:chPref val="3"/>
        </dgm:presLayoutVars>
      </dgm:prSet>
      <dgm:spPr/>
    </dgm:pt>
    <dgm:pt modelId="{9F9BAE7D-4B59-41EA-9436-28E5615BD001}" type="pres">
      <dgm:prSet presAssocID="{D94A1A50-2151-4824-A1A7-CA3FD399AC67}" presName="rootConnector" presStyleLbl="node3" presStyleIdx="1" presStyleCnt="3"/>
      <dgm:spPr/>
    </dgm:pt>
    <dgm:pt modelId="{0ADA0327-3E2A-43CE-B46D-B5C16F524FBF}" type="pres">
      <dgm:prSet presAssocID="{D94A1A50-2151-4824-A1A7-CA3FD399AC67}" presName="hierChild4" presStyleCnt="0"/>
      <dgm:spPr/>
    </dgm:pt>
    <dgm:pt modelId="{6FC55F00-2E13-4999-879F-A806A7A02B81}" type="pres">
      <dgm:prSet presAssocID="{D94A1A50-2151-4824-A1A7-CA3FD399AC67}" presName="hierChild5" presStyleCnt="0"/>
      <dgm:spPr/>
    </dgm:pt>
    <dgm:pt modelId="{ACB272E7-4000-4F3B-893B-695B97EE7B00}" type="pres">
      <dgm:prSet presAssocID="{AB57E767-6F73-4C51-A58C-1302A499AB7E}" presName="hierChild5" presStyleCnt="0"/>
      <dgm:spPr/>
    </dgm:pt>
    <dgm:pt modelId="{D2C95651-1759-47B2-B1F9-A570F87BD040}" type="pres">
      <dgm:prSet presAssocID="{411013E5-2011-4173-BD0C-BDE6034F9F6D}" presName="Name37" presStyleLbl="parChTrans1D2" presStyleIdx="2" presStyleCnt="3"/>
      <dgm:spPr/>
    </dgm:pt>
    <dgm:pt modelId="{5DD99677-86CF-4E78-B326-7C7480766568}" type="pres">
      <dgm:prSet presAssocID="{D2B49296-820C-4DE0-B147-193063255184}" presName="hierRoot2" presStyleCnt="0">
        <dgm:presLayoutVars>
          <dgm:hierBranch val="init"/>
        </dgm:presLayoutVars>
      </dgm:prSet>
      <dgm:spPr/>
    </dgm:pt>
    <dgm:pt modelId="{51A6D0DB-E55C-409E-8CEC-F90A56629A62}" type="pres">
      <dgm:prSet presAssocID="{D2B49296-820C-4DE0-B147-193063255184}" presName="rootComposite" presStyleCnt="0"/>
      <dgm:spPr/>
    </dgm:pt>
    <dgm:pt modelId="{47CD2019-09DE-489F-AB3C-52B8893B5B84}" type="pres">
      <dgm:prSet presAssocID="{D2B49296-820C-4DE0-B147-193063255184}" presName="rootText" presStyleLbl="node2" presStyleIdx="2" presStyleCnt="3" custScaleX="82547" custScaleY="69643" custLinFactNeighborX="256">
        <dgm:presLayoutVars>
          <dgm:chPref val="3"/>
        </dgm:presLayoutVars>
      </dgm:prSet>
      <dgm:spPr/>
    </dgm:pt>
    <dgm:pt modelId="{0E243C6D-98F6-4A5D-B15E-E20B7E09AC6F}" type="pres">
      <dgm:prSet presAssocID="{D2B49296-820C-4DE0-B147-193063255184}" presName="rootConnector" presStyleLbl="node2" presStyleIdx="2" presStyleCnt="3"/>
      <dgm:spPr/>
    </dgm:pt>
    <dgm:pt modelId="{F5470560-2B68-4F52-AE5C-A1D5F9FDAC2C}" type="pres">
      <dgm:prSet presAssocID="{D2B49296-820C-4DE0-B147-193063255184}" presName="hierChild4" presStyleCnt="0"/>
      <dgm:spPr/>
    </dgm:pt>
    <dgm:pt modelId="{EB83B609-55C6-43D3-9C06-FBD5CC50E79A}" type="pres">
      <dgm:prSet presAssocID="{2AD6DFEC-EC54-4F01-9DA4-547335A1373E}" presName="Name37" presStyleLbl="parChTrans1D3" presStyleIdx="2" presStyleCnt="3"/>
      <dgm:spPr/>
    </dgm:pt>
    <dgm:pt modelId="{41FE995C-3655-4000-96B8-210AFBEED96D}" type="pres">
      <dgm:prSet presAssocID="{44B1FD73-187A-4384-9F99-2948513646EC}" presName="hierRoot2" presStyleCnt="0">
        <dgm:presLayoutVars>
          <dgm:hierBranch val="init"/>
        </dgm:presLayoutVars>
      </dgm:prSet>
      <dgm:spPr/>
    </dgm:pt>
    <dgm:pt modelId="{2DB7B8B9-8FA3-4743-BC08-7D3C246D1A3B}" type="pres">
      <dgm:prSet presAssocID="{44B1FD73-187A-4384-9F99-2948513646EC}" presName="rootComposite" presStyleCnt="0"/>
      <dgm:spPr/>
    </dgm:pt>
    <dgm:pt modelId="{58DACF30-4869-4B4A-9283-87159D544A7E}" type="pres">
      <dgm:prSet presAssocID="{44B1FD73-187A-4384-9F99-2948513646EC}" presName="rootText" presStyleLbl="node3" presStyleIdx="2" presStyleCnt="3" custScaleX="120070" custScaleY="86461">
        <dgm:presLayoutVars>
          <dgm:chPref val="3"/>
        </dgm:presLayoutVars>
      </dgm:prSet>
      <dgm:spPr/>
    </dgm:pt>
    <dgm:pt modelId="{3932FCC5-AB43-42BF-A4AC-1FD26323F3E8}" type="pres">
      <dgm:prSet presAssocID="{44B1FD73-187A-4384-9F99-2948513646EC}" presName="rootConnector" presStyleLbl="node3" presStyleIdx="2" presStyleCnt="3"/>
      <dgm:spPr/>
    </dgm:pt>
    <dgm:pt modelId="{A3DDF4AC-2DE4-4917-BA5D-51B95FC3C9A0}" type="pres">
      <dgm:prSet presAssocID="{44B1FD73-187A-4384-9F99-2948513646EC}" presName="hierChild4" presStyleCnt="0"/>
      <dgm:spPr/>
    </dgm:pt>
    <dgm:pt modelId="{0F4C812B-BF46-4CA1-938C-D4B2869F82F7}" type="pres">
      <dgm:prSet presAssocID="{44B1FD73-187A-4384-9F99-2948513646EC}" presName="hierChild5" presStyleCnt="0"/>
      <dgm:spPr/>
    </dgm:pt>
    <dgm:pt modelId="{8D966ED8-7E6A-4791-BCB8-09F56954A7E5}" type="pres">
      <dgm:prSet presAssocID="{D2B49296-820C-4DE0-B147-193063255184}" presName="hierChild5" presStyleCnt="0"/>
      <dgm:spPr/>
    </dgm:pt>
    <dgm:pt modelId="{71AB8B11-F254-4779-969E-E9A130ED3F6B}" type="pres">
      <dgm:prSet presAssocID="{4D84E451-2D35-40DD-948E-6A6B4F889E55}" presName="hierChild3" presStyleCnt="0"/>
      <dgm:spPr/>
    </dgm:pt>
  </dgm:ptLst>
  <dgm:cxnLst>
    <dgm:cxn modelId="{7A938508-6563-4C89-91D5-6FC0427EFE09}" type="presOf" srcId="{D94A1A50-2151-4824-A1A7-CA3FD399AC67}" destId="{EA1CE8F4-96D7-4CED-93CE-841024DA8D3C}" srcOrd="0" destOrd="0" presId="urn:microsoft.com/office/officeart/2005/8/layout/orgChart1"/>
    <dgm:cxn modelId="{69C6370E-EC1D-42C1-A933-7BF663BB0B07}" type="presOf" srcId="{D2B49296-820C-4DE0-B147-193063255184}" destId="{47CD2019-09DE-489F-AB3C-52B8893B5B84}" srcOrd="0" destOrd="0" presId="urn:microsoft.com/office/officeart/2005/8/layout/orgChart1"/>
    <dgm:cxn modelId="{48F2AC1A-5C06-46D2-9A2C-CAEEAB62D29F}" srcId="{D09DAB44-8CBD-49DA-8219-7B575035D169}" destId="{99509859-76A1-4772-8B23-C261FA4C6CDD}" srcOrd="0" destOrd="0" parTransId="{B0F0176F-BA2D-4EE8-BE0B-CAA083926123}" sibTransId="{6073B6CA-8BA2-4B99-9205-226EAC5586A8}"/>
    <dgm:cxn modelId="{A5C9D01C-A628-46DA-B67F-DE3DED141873}" srcId="{4D84E451-2D35-40DD-948E-6A6B4F889E55}" destId="{D2B49296-820C-4DE0-B147-193063255184}" srcOrd="2" destOrd="0" parTransId="{411013E5-2011-4173-BD0C-BDE6034F9F6D}" sibTransId="{ED768CC6-565A-4183-BFD5-E5027168B1A0}"/>
    <dgm:cxn modelId="{F4F29E22-AFF2-404C-AC88-C6DA7B984207}" type="presOf" srcId="{D09DAB44-8CBD-49DA-8219-7B575035D169}" destId="{E572DFDB-F624-4219-B81F-0B4B0BD92E98}" srcOrd="0" destOrd="0" presId="urn:microsoft.com/office/officeart/2005/8/layout/orgChart1"/>
    <dgm:cxn modelId="{41A0852E-7F61-4834-8FDE-82E71DE82C32}" srcId="{D2B49296-820C-4DE0-B147-193063255184}" destId="{44B1FD73-187A-4384-9F99-2948513646EC}" srcOrd="0" destOrd="0" parTransId="{2AD6DFEC-EC54-4F01-9DA4-547335A1373E}" sibTransId="{4404ACD3-E489-4CD3-92A1-5D1AD8B698BD}"/>
    <dgm:cxn modelId="{21C61A4A-AD84-4E8D-A021-82BA2DDB058F}" type="presOf" srcId="{99509859-76A1-4772-8B23-C261FA4C6CDD}" destId="{7732208A-F66E-46AE-8ADA-AC39BB932F16}" srcOrd="0" destOrd="0" presId="urn:microsoft.com/office/officeart/2005/8/layout/orgChart1"/>
    <dgm:cxn modelId="{02B3626D-377F-4930-BCD1-15056E10AADB}" type="presOf" srcId="{44B1FD73-187A-4384-9F99-2948513646EC}" destId="{3932FCC5-AB43-42BF-A4AC-1FD26323F3E8}" srcOrd="1" destOrd="0" presId="urn:microsoft.com/office/officeart/2005/8/layout/orgChart1"/>
    <dgm:cxn modelId="{93393053-9EC4-42CE-8EC3-72160075552B}" type="presOf" srcId="{D94A1A50-2151-4824-A1A7-CA3FD399AC67}" destId="{9F9BAE7D-4B59-41EA-9436-28E5615BD001}" srcOrd="1" destOrd="0" presId="urn:microsoft.com/office/officeart/2005/8/layout/orgChart1"/>
    <dgm:cxn modelId="{6E08727A-1443-4AC8-A1F8-92A09FEF4546}" type="presOf" srcId="{5D34592B-8E01-40FA-8817-A7F37CD294A7}" destId="{67357226-8D91-4DE0-97BD-088A75F46808}" srcOrd="0" destOrd="0" presId="urn:microsoft.com/office/officeart/2005/8/layout/orgChart1"/>
    <dgm:cxn modelId="{FF50977B-8803-47B1-995E-C9CACEE82CBE}" type="presOf" srcId="{4D84E451-2D35-40DD-948E-6A6B4F889E55}" destId="{C16FB4C4-97EE-4F69-B692-4D99DE7AC68F}" srcOrd="1" destOrd="0" presId="urn:microsoft.com/office/officeart/2005/8/layout/orgChart1"/>
    <dgm:cxn modelId="{8DA9857F-67EE-4DA4-AE49-5900B7E76234}" type="presOf" srcId="{B372640A-226C-40DE-B21D-A5EDB2220630}" destId="{0F4F3B6F-2E85-4371-A31E-72A5306EEA66}" srcOrd="0" destOrd="0" presId="urn:microsoft.com/office/officeart/2005/8/layout/orgChart1"/>
    <dgm:cxn modelId="{CC95CC8A-181B-4677-828A-E7A17D985D72}" type="presOf" srcId="{44B1FD73-187A-4384-9F99-2948513646EC}" destId="{58DACF30-4869-4B4A-9283-87159D544A7E}" srcOrd="0" destOrd="0" presId="urn:microsoft.com/office/officeart/2005/8/layout/orgChart1"/>
    <dgm:cxn modelId="{24CA759B-7ADC-4A8D-9CBA-1031C12281E9}" srcId="{3DB57D72-FC84-452D-BF3E-E30C740AE2A0}" destId="{4D84E451-2D35-40DD-948E-6A6B4F889E55}" srcOrd="0" destOrd="0" parTransId="{9404804D-6767-433C-B845-AE7C45767095}" sibTransId="{B7CB216E-7D78-4DCE-A344-61BCC6D6920D}"/>
    <dgm:cxn modelId="{6FC87DAD-2A45-41DB-83CF-B0976C7D8D6E}" srcId="{AB57E767-6F73-4C51-A58C-1302A499AB7E}" destId="{D94A1A50-2151-4824-A1A7-CA3FD399AC67}" srcOrd="0" destOrd="0" parTransId="{906BF140-3AED-42E5-9D9B-F3CC39A1CC3D}" sibTransId="{F6D944DD-6C6D-4D7D-8C68-104FBA29CD5B}"/>
    <dgm:cxn modelId="{7ABA92B2-C79E-4E23-AF60-3D30FD54C70C}" type="presOf" srcId="{B0F0176F-BA2D-4EE8-BE0B-CAA083926123}" destId="{9625B2C9-07A2-4BD2-B71F-EB41DDE6C269}" srcOrd="0" destOrd="0" presId="urn:microsoft.com/office/officeart/2005/8/layout/orgChart1"/>
    <dgm:cxn modelId="{722FB0B2-244F-4F9B-AE76-9F003347F9A5}" type="presOf" srcId="{3DB57D72-FC84-452D-BF3E-E30C740AE2A0}" destId="{63309053-A065-4238-8D64-67936B3BECBB}" srcOrd="0" destOrd="0" presId="urn:microsoft.com/office/officeart/2005/8/layout/orgChart1"/>
    <dgm:cxn modelId="{F865F3B6-8ED4-4B2C-988E-C6614D37BDEF}" type="presOf" srcId="{AB57E767-6F73-4C51-A58C-1302A499AB7E}" destId="{EF091543-F38B-4CE9-9C3E-21C4E446109B}" srcOrd="1" destOrd="0" presId="urn:microsoft.com/office/officeart/2005/8/layout/orgChart1"/>
    <dgm:cxn modelId="{230097CC-4040-43B9-ABB5-2E114C546A48}" type="presOf" srcId="{4D84E451-2D35-40DD-948E-6A6B4F889E55}" destId="{3D5FD4B4-B353-4D00-8AFA-890086154F24}" srcOrd="0" destOrd="0" presId="urn:microsoft.com/office/officeart/2005/8/layout/orgChart1"/>
    <dgm:cxn modelId="{3C63EFD0-0389-400F-9DD1-C6598317D49B}" type="presOf" srcId="{99509859-76A1-4772-8B23-C261FA4C6CDD}" destId="{728A0838-9220-4172-8613-83FA45677DDA}" srcOrd="1" destOrd="0" presId="urn:microsoft.com/office/officeart/2005/8/layout/orgChart1"/>
    <dgm:cxn modelId="{AF1508D8-5AEB-431C-B859-F12D2BC46EAD}" type="presOf" srcId="{2AD6DFEC-EC54-4F01-9DA4-547335A1373E}" destId="{EB83B609-55C6-43D3-9C06-FBD5CC50E79A}" srcOrd="0" destOrd="0" presId="urn:microsoft.com/office/officeart/2005/8/layout/orgChart1"/>
    <dgm:cxn modelId="{5C5152DA-924C-4E2B-AE29-BB84A9DFF42A}" type="presOf" srcId="{D2B49296-820C-4DE0-B147-193063255184}" destId="{0E243C6D-98F6-4A5D-B15E-E20B7E09AC6F}" srcOrd="1" destOrd="0" presId="urn:microsoft.com/office/officeart/2005/8/layout/orgChart1"/>
    <dgm:cxn modelId="{E16A73DA-F908-4AA9-AF7B-F708CCBEECA8}" srcId="{4D84E451-2D35-40DD-948E-6A6B4F889E55}" destId="{D09DAB44-8CBD-49DA-8219-7B575035D169}" srcOrd="0" destOrd="0" parTransId="{5D34592B-8E01-40FA-8817-A7F37CD294A7}" sibTransId="{28B4E599-AF60-4295-9A19-5F27C73F0CF5}"/>
    <dgm:cxn modelId="{C2D3D8DD-95B5-431D-9ABC-7780C715A2CB}" type="presOf" srcId="{AB57E767-6F73-4C51-A58C-1302A499AB7E}" destId="{F671B7B1-4789-4610-98FD-182C24A1CF00}" srcOrd="0" destOrd="0" presId="urn:microsoft.com/office/officeart/2005/8/layout/orgChart1"/>
    <dgm:cxn modelId="{835297E0-519E-49D0-B399-F428B09D84A4}" type="presOf" srcId="{411013E5-2011-4173-BD0C-BDE6034F9F6D}" destId="{D2C95651-1759-47B2-B1F9-A570F87BD040}" srcOrd="0" destOrd="0" presId="urn:microsoft.com/office/officeart/2005/8/layout/orgChart1"/>
    <dgm:cxn modelId="{C400CDE7-96C2-44F4-944A-F4A13C56026A}" type="presOf" srcId="{906BF140-3AED-42E5-9D9B-F3CC39A1CC3D}" destId="{68560A97-DB0E-49AB-B7D0-558E90772D8C}" srcOrd="0" destOrd="0" presId="urn:microsoft.com/office/officeart/2005/8/layout/orgChart1"/>
    <dgm:cxn modelId="{727FC9EA-CC5A-463C-85E6-B4B2FF33DA89}" srcId="{4D84E451-2D35-40DD-948E-6A6B4F889E55}" destId="{AB57E767-6F73-4C51-A58C-1302A499AB7E}" srcOrd="1" destOrd="0" parTransId="{B372640A-226C-40DE-B21D-A5EDB2220630}" sibTransId="{46565A97-A4EC-472E-B5CB-6EA0D21AD8D9}"/>
    <dgm:cxn modelId="{00526CF2-4AB1-48F0-AD99-8409A70B1FD8}" type="presOf" srcId="{D09DAB44-8CBD-49DA-8219-7B575035D169}" destId="{D105A15C-8F6D-45F9-9D82-AD737DA87880}" srcOrd="1" destOrd="0" presId="urn:microsoft.com/office/officeart/2005/8/layout/orgChart1"/>
    <dgm:cxn modelId="{593820A8-EEB3-464C-8127-7728F3CD4FB2}" type="presParOf" srcId="{63309053-A065-4238-8D64-67936B3BECBB}" destId="{C9BE6EAB-F17C-4A4B-BF86-CCE65F0CAEC1}" srcOrd="0" destOrd="0" presId="urn:microsoft.com/office/officeart/2005/8/layout/orgChart1"/>
    <dgm:cxn modelId="{39E7002D-B147-426B-B710-CB5137167C61}" type="presParOf" srcId="{C9BE6EAB-F17C-4A4B-BF86-CCE65F0CAEC1}" destId="{02377E67-7FA3-4D6B-BDAB-5A54B207FA45}" srcOrd="0" destOrd="0" presId="urn:microsoft.com/office/officeart/2005/8/layout/orgChart1"/>
    <dgm:cxn modelId="{0A007D61-4421-41CA-ACEB-FDBC62D43C21}" type="presParOf" srcId="{02377E67-7FA3-4D6B-BDAB-5A54B207FA45}" destId="{3D5FD4B4-B353-4D00-8AFA-890086154F24}" srcOrd="0" destOrd="0" presId="urn:microsoft.com/office/officeart/2005/8/layout/orgChart1"/>
    <dgm:cxn modelId="{06EC70DB-6566-468D-9ECA-295E9641FA01}" type="presParOf" srcId="{02377E67-7FA3-4D6B-BDAB-5A54B207FA45}" destId="{C16FB4C4-97EE-4F69-B692-4D99DE7AC68F}" srcOrd="1" destOrd="0" presId="urn:microsoft.com/office/officeart/2005/8/layout/orgChart1"/>
    <dgm:cxn modelId="{954A6699-4095-4E08-A286-D67549CFE081}" type="presParOf" srcId="{C9BE6EAB-F17C-4A4B-BF86-CCE65F0CAEC1}" destId="{1E3889AE-C263-461E-B706-887FBB0DBFDD}" srcOrd="1" destOrd="0" presId="urn:microsoft.com/office/officeart/2005/8/layout/orgChart1"/>
    <dgm:cxn modelId="{004C9828-9208-4EA4-9382-121058317D50}" type="presParOf" srcId="{1E3889AE-C263-461E-B706-887FBB0DBFDD}" destId="{67357226-8D91-4DE0-97BD-088A75F46808}" srcOrd="0" destOrd="0" presId="urn:microsoft.com/office/officeart/2005/8/layout/orgChart1"/>
    <dgm:cxn modelId="{C3A276CE-F020-46F4-99CD-69FAA0DA840B}" type="presParOf" srcId="{1E3889AE-C263-461E-B706-887FBB0DBFDD}" destId="{B3FDCAFC-5B46-4F94-8F3C-110076C0719C}" srcOrd="1" destOrd="0" presId="urn:microsoft.com/office/officeart/2005/8/layout/orgChart1"/>
    <dgm:cxn modelId="{FA74C778-6946-42E8-850A-D34A3BDA015E}" type="presParOf" srcId="{B3FDCAFC-5B46-4F94-8F3C-110076C0719C}" destId="{724E3F41-5D53-4851-9D59-4672EBAD298E}" srcOrd="0" destOrd="0" presId="urn:microsoft.com/office/officeart/2005/8/layout/orgChart1"/>
    <dgm:cxn modelId="{1D5E9659-C404-443D-A69E-03EFB5C418C1}" type="presParOf" srcId="{724E3F41-5D53-4851-9D59-4672EBAD298E}" destId="{E572DFDB-F624-4219-B81F-0B4B0BD92E98}" srcOrd="0" destOrd="0" presId="urn:microsoft.com/office/officeart/2005/8/layout/orgChart1"/>
    <dgm:cxn modelId="{7A422255-181C-49A4-BE57-131657CC2A85}" type="presParOf" srcId="{724E3F41-5D53-4851-9D59-4672EBAD298E}" destId="{D105A15C-8F6D-45F9-9D82-AD737DA87880}" srcOrd="1" destOrd="0" presId="urn:microsoft.com/office/officeart/2005/8/layout/orgChart1"/>
    <dgm:cxn modelId="{361DEA7D-7B08-426D-ADCE-6E2C23CD5859}" type="presParOf" srcId="{B3FDCAFC-5B46-4F94-8F3C-110076C0719C}" destId="{0FC7B312-80C8-4BDE-A8F8-833124DB1EF9}" srcOrd="1" destOrd="0" presId="urn:microsoft.com/office/officeart/2005/8/layout/orgChart1"/>
    <dgm:cxn modelId="{868FD6A1-E176-4AA6-A0C1-7B85F248FD8A}" type="presParOf" srcId="{0FC7B312-80C8-4BDE-A8F8-833124DB1EF9}" destId="{9625B2C9-07A2-4BD2-B71F-EB41DDE6C269}" srcOrd="0" destOrd="0" presId="urn:microsoft.com/office/officeart/2005/8/layout/orgChart1"/>
    <dgm:cxn modelId="{0604D29B-7606-4AD9-BE55-6A966E0241BD}" type="presParOf" srcId="{0FC7B312-80C8-4BDE-A8F8-833124DB1EF9}" destId="{EBF3DD15-A604-4313-989D-FCCAD051FDF6}" srcOrd="1" destOrd="0" presId="urn:microsoft.com/office/officeart/2005/8/layout/orgChart1"/>
    <dgm:cxn modelId="{26A98318-E4C0-4785-8168-547337626A00}" type="presParOf" srcId="{EBF3DD15-A604-4313-989D-FCCAD051FDF6}" destId="{BFD4EB62-A824-4F04-818D-36054D2F2983}" srcOrd="0" destOrd="0" presId="urn:microsoft.com/office/officeart/2005/8/layout/orgChart1"/>
    <dgm:cxn modelId="{136BF800-7194-453F-AB1A-CAA3C6329769}" type="presParOf" srcId="{BFD4EB62-A824-4F04-818D-36054D2F2983}" destId="{7732208A-F66E-46AE-8ADA-AC39BB932F16}" srcOrd="0" destOrd="0" presId="urn:microsoft.com/office/officeart/2005/8/layout/orgChart1"/>
    <dgm:cxn modelId="{A1A5DFE0-E47C-4E5C-B1E2-EB0B48626455}" type="presParOf" srcId="{BFD4EB62-A824-4F04-818D-36054D2F2983}" destId="{728A0838-9220-4172-8613-83FA45677DDA}" srcOrd="1" destOrd="0" presId="urn:microsoft.com/office/officeart/2005/8/layout/orgChart1"/>
    <dgm:cxn modelId="{9D3FDA4B-DF45-4F2D-BFB8-B39D308C5CEB}" type="presParOf" srcId="{EBF3DD15-A604-4313-989D-FCCAD051FDF6}" destId="{00512543-047D-4A51-B392-2578BFDB9E61}" srcOrd="1" destOrd="0" presId="urn:microsoft.com/office/officeart/2005/8/layout/orgChart1"/>
    <dgm:cxn modelId="{3481DCAF-2F67-4992-A62E-BB4DE1274C64}" type="presParOf" srcId="{EBF3DD15-A604-4313-989D-FCCAD051FDF6}" destId="{41E0C9BC-0A88-44AC-BC67-EC9FD4412CFF}" srcOrd="2" destOrd="0" presId="urn:microsoft.com/office/officeart/2005/8/layout/orgChart1"/>
    <dgm:cxn modelId="{D62E4E84-D516-4B60-B086-B77C9C533117}" type="presParOf" srcId="{B3FDCAFC-5B46-4F94-8F3C-110076C0719C}" destId="{A0003D3F-8C01-4617-8D2F-BC5CB3AA30C6}" srcOrd="2" destOrd="0" presId="urn:microsoft.com/office/officeart/2005/8/layout/orgChart1"/>
    <dgm:cxn modelId="{B0D3A161-110E-4389-8557-575FB171B08A}" type="presParOf" srcId="{1E3889AE-C263-461E-B706-887FBB0DBFDD}" destId="{0F4F3B6F-2E85-4371-A31E-72A5306EEA66}" srcOrd="2" destOrd="0" presId="urn:microsoft.com/office/officeart/2005/8/layout/orgChart1"/>
    <dgm:cxn modelId="{6C8C08C8-BFB6-48B7-8943-46B6E938AEE9}" type="presParOf" srcId="{1E3889AE-C263-461E-B706-887FBB0DBFDD}" destId="{F2E1CBB0-E068-4E04-A737-3D5C8ABBFF0D}" srcOrd="3" destOrd="0" presId="urn:microsoft.com/office/officeart/2005/8/layout/orgChart1"/>
    <dgm:cxn modelId="{C15AD363-8535-4E00-9B27-51E866825EB7}" type="presParOf" srcId="{F2E1CBB0-E068-4E04-A737-3D5C8ABBFF0D}" destId="{1673D7B7-0DC4-4ECD-B0DD-FFF09B2238A9}" srcOrd="0" destOrd="0" presId="urn:microsoft.com/office/officeart/2005/8/layout/orgChart1"/>
    <dgm:cxn modelId="{6BD17810-44C2-403D-A1F4-0F5DED4987E0}" type="presParOf" srcId="{1673D7B7-0DC4-4ECD-B0DD-FFF09B2238A9}" destId="{F671B7B1-4789-4610-98FD-182C24A1CF00}" srcOrd="0" destOrd="0" presId="urn:microsoft.com/office/officeart/2005/8/layout/orgChart1"/>
    <dgm:cxn modelId="{14D43FE7-196E-4226-99FC-B8CBD7BF84F8}" type="presParOf" srcId="{1673D7B7-0DC4-4ECD-B0DD-FFF09B2238A9}" destId="{EF091543-F38B-4CE9-9C3E-21C4E446109B}" srcOrd="1" destOrd="0" presId="urn:microsoft.com/office/officeart/2005/8/layout/orgChart1"/>
    <dgm:cxn modelId="{11AECB47-F8F8-429B-9B3F-3E476F8E2D6B}" type="presParOf" srcId="{F2E1CBB0-E068-4E04-A737-3D5C8ABBFF0D}" destId="{93A3617A-43D5-4350-B1AE-E0CA6A331A74}" srcOrd="1" destOrd="0" presId="urn:microsoft.com/office/officeart/2005/8/layout/orgChart1"/>
    <dgm:cxn modelId="{B22B7B87-E38E-4400-A468-53260013DE2A}" type="presParOf" srcId="{93A3617A-43D5-4350-B1AE-E0CA6A331A74}" destId="{68560A97-DB0E-49AB-B7D0-558E90772D8C}" srcOrd="0" destOrd="0" presId="urn:microsoft.com/office/officeart/2005/8/layout/orgChart1"/>
    <dgm:cxn modelId="{D229D701-1701-45F4-AEDC-E377613C3985}" type="presParOf" srcId="{93A3617A-43D5-4350-B1AE-E0CA6A331A74}" destId="{07976101-DFAF-43D3-823E-82879FFF749A}" srcOrd="1" destOrd="0" presId="urn:microsoft.com/office/officeart/2005/8/layout/orgChart1"/>
    <dgm:cxn modelId="{42B041DB-99DF-4DEC-A5A3-347B713F89A9}" type="presParOf" srcId="{07976101-DFAF-43D3-823E-82879FFF749A}" destId="{A729B6BD-5A79-43B5-9385-C9956823DFDB}" srcOrd="0" destOrd="0" presId="urn:microsoft.com/office/officeart/2005/8/layout/orgChart1"/>
    <dgm:cxn modelId="{48A22B2F-B83E-4E29-B835-F8D2AE65EB48}" type="presParOf" srcId="{A729B6BD-5A79-43B5-9385-C9956823DFDB}" destId="{EA1CE8F4-96D7-4CED-93CE-841024DA8D3C}" srcOrd="0" destOrd="0" presId="urn:microsoft.com/office/officeart/2005/8/layout/orgChart1"/>
    <dgm:cxn modelId="{31703507-F770-43C2-AD42-5D47780EB446}" type="presParOf" srcId="{A729B6BD-5A79-43B5-9385-C9956823DFDB}" destId="{9F9BAE7D-4B59-41EA-9436-28E5615BD001}" srcOrd="1" destOrd="0" presId="urn:microsoft.com/office/officeart/2005/8/layout/orgChart1"/>
    <dgm:cxn modelId="{150B6A74-BE0D-4CC5-9E5F-B0060021F3AC}" type="presParOf" srcId="{07976101-DFAF-43D3-823E-82879FFF749A}" destId="{0ADA0327-3E2A-43CE-B46D-B5C16F524FBF}" srcOrd="1" destOrd="0" presId="urn:microsoft.com/office/officeart/2005/8/layout/orgChart1"/>
    <dgm:cxn modelId="{02D25FB3-07D4-4A1B-9B75-73B3D4DA251C}" type="presParOf" srcId="{07976101-DFAF-43D3-823E-82879FFF749A}" destId="{6FC55F00-2E13-4999-879F-A806A7A02B81}" srcOrd="2" destOrd="0" presId="urn:microsoft.com/office/officeart/2005/8/layout/orgChart1"/>
    <dgm:cxn modelId="{970576C3-4D04-476F-8130-03DEB68C7B0B}" type="presParOf" srcId="{F2E1CBB0-E068-4E04-A737-3D5C8ABBFF0D}" destId="{ACB272E7-4000-4F3B-893B-695B97EE7B00}" srcOrd="2" destOrd="0" presId="urn:microsoft.com/office/officeart/2005/8/layout/orgChart1"/>
    <dgm:cxn modelId="{D00DE0B7-3F4E-48DC-8349-0DCFA4054F6D}" type="presParOf" srcId="{1E3889AE-C263-461E-B706-887FBB0DBFDD}" destId="{D2C95651-1759-47B2-B1F9-A570F87BD040}" srcOrd="4" destOrd="0" presId="urn:microsoft.com/office/officeart/2005/8/layout/orgChart1"/>
    <dgm:cxn modelId="{2FE380D7-6824-440C-91D2-5FD63FFDF5E9}" type="presParOf" srcId="{1E3889AE-C263-461E-B706-887FBB0DBFDD}" destId="{5DD99677-86CF-4E78-B326-7C7480766568}" srcOrd="5" destOrd="0" presId="urn:microsoft.com/office/officeart/2005/8/layout/orgChart1"/>
    <dgm:cxn modelId="{97FFEAB5-5E74-4AE6-AAD2-BEACBAA78C72}" type="presParOf" srcId="{5DD99677-86CF-4E78-B326-7C7480766568}" destId="{51A6D0DB-E55C-409E-8CEC-F90A56629A62}" srcOrd="0" destOrd="0" presId="urn:microsoft.com/office/officeart/2005/8/layout/orgChart1"/>
    <dgm:cxn modelId="{0C9E8918-7E49-4B99-9646-CB2F06EC4992}" type="presParOf" srcId="{51A6D0DB-E55C-409E-8CEC-F90A56629A62}" destId="{47CD2019-09DE-489F-AB3C-52B8893B5B84}" srcOrd="0" destOrd="0" presId="urn:microsoft.com/office/officeart/2005/8/layout/orgChart1"/>
    <dgm:cxn modelId="{B42EF405-D40D-40CE-B4B2-7FBBF695C3BB}" type="presParOf" srcId="{51A6D0DB-E55C-409E-8CEC-F90A56629A62}" destId="{0E243C6D-98F6-4A5D-B15E-E20B7E09AC6F}" srcOrd="1" destOrd="0" presId="urn:microsoft.com/office/officeart/2005/8/layout/orgChart1"/>
    <dgm:cxn modelId="{A9709E48-E13E-48A3-A2EE-5326DC6D5D6F}" type="presParOf" srcId="{5DD99677-86CF-4E78-B326-7C7480766568}" destId="{F5470560-2B68-4F52-AE5C-A1D5F9FDAC2C}" srcOrd="1" destOrd="0" presId="urn:microsoft.com/office/officeart/2005/8/layout/orgChart1"/>
    <dgm:cxn modelId="{CFE42B57-57D8-4A93-B7D6-AECBC0C02C9C}" type="presParOf" srcId="{F5470560-2B68-4F52-AE5C-A1D5F9FDAC2C}" destId="{EB83B609-55C6-43D3-9C06-FBD5CC50E79A}" srcOrd="0" destOrd="0" presId="urn:microsoft.com/office/officeart/2005/8/layout/orgChart1"/>
    <dgm:cxn modelId="{544EB2AE-1943-4062-8E97-D485E62A9212}" type="presParOf" srcId="{F5470560-2B68-4F52-AE5C-A1D5F9FDAC2C}" destId="{41FE995C-3655-4000-96B8-210AFBEED96D}" srcOrd="1" destOrd="0" presId="urn:microsoft.com/office/officeart/2005/8/layout/orgChart1"/>
    <dgm:cxn modelId="{F4CCE2A3-71EA-4592-A202-875DB14B3F64}" type="presParOf" srcId="{41FE995C-3655-4000-96B8-210AFBEED96D}" destId="{2DB7B8B9-8FA3-4743-BC08-7D3C246D1A3B}" srcOrd="0" destOrd="0" presId="urn:microsoft.com/office/officeart/2005/8/layout/orgChart1"/>
    <dgm:cxn modelId="{8E5FF0E4-BD87-4BB1-AD99-438A8B6EA79D}" type="presParOf" srcId="{2DB7B8B9-8FA3-4743-BC08-7D3C246D1A3B}" destId="{58DACF30-4869-4B4A-9283-87159D544A7E}" srcOrd="0" destOrd="0" presId="urn:microsoft.com/office/officeart/2005/8/layout/orgChart1"/>
    <dgm:cxn modelId="{3F268771-B44B-4F14-99B1-BC167C35CCB8}" type="presParOf" srcId="{2DB7B8B9-8FA3-4743-BC08-7D3C246D1A3B}" destId="{3932FCC5-AB43-42BF-A4AC-1FD26323F3E8}" srcOrd="1" destOrd="0" presId="urn:microsoft.com/office/officeart/2005/8/layout/orgChart1"/>
    <dgm:cxn modelId="{D1548723-EB0B-47FB-AC84-4217943C30F0}" type="presParOf" srcId="{41FE995C-3655-4000-96B8-210AFBEED96D}" destId="{A3DDF4AC-2DE4-4917-BA5D-51B95FC3C9A0}" srcOrd="1" destOrd="0" presId="urn:microsoft.com/office/officeart/2005/8/layout/orgChart1"/>
    <dgm:cxn modelId="{0418F859-1879-4494-8F54-207BC85A7EF6}" type="presParOf" srcId="{41FE995C-3655-4000-96B8-210AFBEED96D}" destId="{0F4C812B-BF46-4CA1-938C-D4B2869F82F7}" srcOrd="2" destOrd="0" presId="urn:microsoft.com/office/officeart/2005/8/layout/orgChart1"/>
    <dgm:cxn modelId="{364EFCC2-C3D8-4C16-BDEE-933794C96A23}" type="presParOf" srcId="{5DD99677-86CF-4E78-B326-7C7480766568}" destId="{8D966ED8-7E6A-4791-BCB8-09F56954A7E5}" srcOrd="2" destOrd="0" presId="urn:microsoft.com/office/officeart/2005/8/layout/orgChart1"/>
    <dgm:cxn modelId="{2B88A8E4-B3FF-44CD-A3D5-5BAE73EA3935}" type="presParOf" srcId="{C9BE6EAB-F17C-4A4B-BF86-CCE65F0CAEC1}" destId="{71AB8B11-F254-4779-969E-E9A130ED3F6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34348EC-1B4D-4D17-8614-F89EEA0EF4BF}" type="doc">
      <dgm:prSet loTypeId="urn:microsoft.com/office/officeart/2005/8/layout/hProcess9" loCatId="process" qsTypeId="urn:microsoft.com/office/officeart/2005/8/quickstyle/simple1" qsCatId="simple" csTypeId="urn:microsoft.com/office/officeart/2005/8/colors/accent4_2" csCatId="accent4" phldr="1"/>
      <dgm:spPr/>
    </dgm:pt>
    <dgm:pt modelId="{0C378858-7B85-4D33-AB53-3749270F26D4}">
      <dgm:prSet custT="1"/>
      <dgm:spPr/>
      <dgm:t>
        <a:bodyPr/>
        <a:lstStyle/>
        <a:p>
          <a:r>
            <a:rPr lang="en-IE" sz="1400" b="1" dirty="0">
              <a:solidFill>
                <a:schemeClr val="accent1">
                  <a:lumMod val="50000"/>
                </a:schemeClr>
              </a:solidFill>
            </a:rPr>
            <a:t>Denne festivalen har som mål å endre fortellingen om klimatiltak i retning av et mer positivt perspektiv. </a:t>
          </a:r>
          <a:endParaRPr lang="en-US" sz="1400" b="1" dirty="0">
            <a:solidFill>
              <a:schemeClr val="accent1">
                <a:lumMod val="50000"/>
              </a:schemeClr>
            </a:solidFill>
          </a:endParaRPr>
        </a:p>
      </dgm:t>
    </dgm:pt>
    <dgm:pt modelId="{4E5D3A07-6135-4D7D-B67E-92055FAA6CC5}" type="parTrans" cxnId="{25C19B4C-650B-4221-9486-9A5BDC6F546E}">
      <dgm:prSet/>
      <dgm:spPr/>
      <dgm:t>
        <a:bodyPr/>
        <a:lstStyle/>
        <a:p>
          <a:endParaRPr lang="en-US"/>
        </a:p>
      </dgm:t>
    </dgm:pt>
    <dgm:pt modelId="{8BB3D277-BDA1-48BC-964F-5F3AD7E1E44E}" type="sibTrans" cxnId="{25C19B4C-650B-4221-9486-9A5BDC6F546E}">
      <dgm:prSet/>
      <dgm:spPr/>
      <dgm:t>
        <a:bodyPr/>
        <a:lstStyle/>
        <a:p>
          <a:endParaRPr lang="en-US"/>
        </a:p>
      </dgm:t>
    </dgm:pt>
    <dgm:pt modelId="{302FC5DE-7A1E-49C5-B21F-02F109C5CD1C}">
      <dgm:prSet custT="1"/>
      <dgm:spPr/>
      <dgm:t>
        <a:bodyPr/>
        <a:lstStyle/>
        <a:p>
          <a:r>
            <a:rPr lang="en-IE" sz="1400" b="1" dirty="0">
              <a:solidFill>
                <a:schemeClr val="accent1">
                  <a:lumMod val="50000"/>
                </a:schemeClr>
              </a:solidFill>
            </a:rPr>
            <a:t>Den inkluderer aktiviteter som «Playful Streets», som forvandler gatene med spill, </a:t>
          </a:r>
          <a:r>
            <a:rPr lang="en-IE" sz="1400" b="1" dirty="0">
              <a:solidFill>
                <a:schemeClr val="accent1">
                  <a:lumMod val="50000"/>
                </a:schemeClr>
              </a:solidFill>
              <a:latin typeface="Calibri Light" panose="020F0302020204030204"/>
            </a:rPr>
            <a:t>gateteater</a:t>
          </a:r>
          <a:r>
            <a:rPr lang="en-IE" sz="1400" b="1" dirty="0">
              <a:solidFill>
                <a:schemeClr val="accent1">
                  <a:lumMod val="50000"/>
                </a:schemeClr>
              </a:solidFill>
            </a:rPr>
            <a:t>, kunst og musikk for å fremme samtaler om klimaet.</a:t>
          </a:r>
          <a:endParaRPr lang="en-US" sz="1400" b="1" dirty="0">
            <a:solidFill>
              <a:schemeClr val="accent1">
                <a:lumMod val="50000"/>
              </a:schemeClr>
            </a:solidFill>
          </a:endParaRPr>
        </a:p>
      </dgm:t>
    </dgm:pt>
    <dgm:pt modelId="{DB663471-928A-401D-A963-9E84649EA34D}" type="parTrans" cxnId="{D489602C-5E73-407B-8169-9CC76BD70ADD}">
      <dgm:prSet/>
      <dgm:spPr/>
      <dgm:t>
        <a:bodyPr/>
        <a:lstStyle/>
        <a:p>
          <a:endParaRPr lang="en-US"/>
        </a:p>
      </dgm:t>
    </dgm:pt>
    <dgm:pt modelId="{E63769CB-6013-4F44-A2C3-212DC902F831}" type="sibTrans" cxnId="{D489602C-5E73-407B-8169-9CC76BD70ADD}">
      <dgm:prSet/>
      <dgm:spPr/>
      <dgm:t>
        <a:bodyPr/>
        <a:lstStyle/>
        <a:p>
          <a:endParaRPr lang="en-US"/>
        </a:p>
      </dgm:t>
    </dgm:pt>
    <dgm:pt modelId="{37012E1E-0265-4124-B85E-B146EBF3E3A4}">
      <dgm:prSet custT="1"/>
      <dgm:spPr/>
      <dgm:t>
        <a:bodyPr/>
        <a:lstStyle/>
        <a:p>
          <a:r>
            <a:rPr lang="en-IE" sz="1400" b="1" i="0" dirty="0">
              <a:solidFill>
                <a:schemeClr val="accent1">
                  <a:lumMod val="50000"/>
                </a:schemeClr>
              </a:solidFill>
            </a:rPr>
            <a:t>I tillegg arrangeres foredrag og paneldiskusjoner om ulike temaer knyttet til bærekraft og klimaendringer.</a:t>
          </a:r>
          <a:endParaRPr lang="en-US" sz="1400" b="1" i="0" dirty="0">
            <a:solidFill>
              <a:schemeClr val="accent1">
                <a:lumMod val="50000"/>
              </a:schemeClr>
            </a:solidFill>
          </a:endParaRPr>
        </a:p>
      </dgm:t>
    </dgm:pt>
    <dgm:pt modelId="{AF30E7FA-860D-4860-A138-B8CE0C4E65FD}" type="parTrans" cxnId="{6F70901A-30B5-4BA9-8BF2-89CFAC777D86}">
      <dgm:prSet/>
      <dgm:spPr/>
      <dgm:t>
        <a:bodyPr/>
        <a:lstStyle/>
        <a:p>
          <a:endParaRPr lang="en-US"/>
        </a:p>
      </dgm:t>
    </dgm:pt>
    <dgm:pt modelId="{40FD1065-F9E1-4599-91E5-3DD838564FDF}" type="sibTrans" cxnId="{6F70901A-30B5-4BA9-8BF2-89CFAC777D86}">
      <dgm:prSet/>
      <dgm:spPr/>
      <dgm:t>
        <a:bodyPr/>
        <a:lstStyle/>
        <a:p>
          <a:endParaRPr lang="en-US"/>
        </a:p>
      </dgm:t>
    </dgm:pt>
    <dgm:pt modelId="{658459AA-98C4-4035-AAEA-82E699DBA944}" type="pres">
      <dgm:prSet presAssocID="{A34348EC-1B4D-4D17-8614-F89EEA0EF4BF}" presName="CompostProcess" presStyleCnt="0">
        <dgm:presLayoutVars>
          <dgm:dir/>
          <dgm:resizeHandles val="exact"/>
        </dgm:presLayoutVars>
      </dgm:prSet>
      <dgm:spPr/>
    </dgm:pt>
    <dgm:pt modelId="{AAF81046-D0D5-42A0-A76B-D61543697E70}" type="pres">
      <dgm:prSet presAssocID="{A34348EC-1B4D-4D17-8614-F89EEA0EF4BF}" presName="arrow" presStyleLbl="bgShp" presStyleIdx="0" presStyleCnt="1" custScaleX="117647"/>
      <dgm:spPr/>
    </dgm:pt>
    <dgm:pt modelId="{84A2737B-E46B-49D1-A402-554DE33001C9}" type="pres">
      <dgm:prSet presAssocID="{A34348EC-1B4D-4D17-8614-F89EEA0EF4BF}" presName="linearProcess" presStyleCnt="0"/>
      <dgm:spPr/>
    </dgm:pt>
    <dgm:pt modelId="{ED4761B3-1F2B-4F65-BB45-8A3CDF2AC133}" type="pres">
      <dgm:prSet presAssocID="{0C378858-7B85-4D33-AB53-3749270F26D4}" presName="textNode" presStyleLbl="node1" presStyleIdx="0" presStyleCnt="3">
        <dgm:presLayoutVars>
          <dgm:bulletEnabled val="1"/>
        </dgm:presLayoutVars>
      </dgm:prSet>
      <dgm:spPr/>
    </dgm:pt>
    <dgm:pt modelId="{34FE2AD7-E1E4-4AFF-8EA0-0B7A65D5F8F8}" type="pres">
      <dgm:prSet presAssocID="{8BB3D277-BDA1-48BC-964F-5F3AD7E1E44E}" presName="sibTrans" presStyleCnt="0"/>
      <dgm:spPr/>
    </dgm:pt>
    <dgm:pt modelId="{3C2D8B53-4582-456A-92E8-6D40BF9FA5B5}" type="pres">
      <dgm:prSet presAssocID="{302FC5DE-7A1E-49C5-B21F-02F109C5CD1C}" presName="textNode" presStyleLbl="node1" presStyleIdx="1" presStyleCnt="3" custScaleX="132355" custScaleY="107276">
        <dgm:presLayoutVars>
          <dgm:bulletEnabled val="1"/>
        </dgm:presLayoutVars>
      </dgm:prSet>
      <dgm:spPr/>
    </dgm:pt>
    <dgm:pt modelId="{13B74D4A-762C-48D0-A2CA-2AEF6D5B5A08}" type="pres">
      <dgm:prSet presAssocID="{E63769CB-6013-4F44-A2C3-212DC902F831}" presName="sibTrans" presStyleCnt="0"/>
      <dgm:spPr/>
    </dgm:pt>
    <dgm:pt modelId="{44658977-3E30-4226-9D69-4BE5C5CFC88A}" type="pres">
      <dgm:prSet presAssocID="{37012E1E-0265-4124-B85E-B146EBF3E3A4}" presName="textNode" presStyleLbl="node1" presStyleIdx="2" presStyleCnt="3">
        <dgm:presLayoutVars>
          <dgm:bulletEnabled val="1"/>
        </dgm:presLayoutVars>
      </dgm:prSet>
      <dgm:spPr/>
    </dgm:pt>
  </dgm:ptLst>
  <dgm:cxnLst>
    <dgm:cxn modelId="{6F70901A-30B5-4BA9-8BF2-89CFAC777D86}" srcId="{A34348EC-1B4D-4D17-8614-F89EEA0EF4BF}" destId="{37012E1E-0265-4124-B85E-B146EBF3E3A4}" srcOrd="2" destOrd="0" parTransId="{AF30E7FA-860D-4860-A138-B8CE0C4E65FD}" sibTransId="{40FD1065-F9E1-4599-91E5-3DD838564FDF}"/>
    <dgm:cxn modelId="{21228422-06C0-4617-90A7-BCC03442D4CE}" type="presOf" srcId="{37012E1E-0265-4124-B85E-B146EBF3E3A4}" destId="{44658977-3E30-4226-9D69-4BE5C5CFC88A}" srcOrd="0" destOrd="0" presId="urn:microsoft.com/office/officeart/2005/8/layout/hProcess9"/>
    <dgm:cxn modelId="{D489602C-5E73-407B-8169-9CC76BD70ADD}" srcId="{A34348EC-1B4D-4D17-8614-F89EEA0EF4BF}" destId="{302FC5DE-7A1E-49C5-B21F-02F109C5CD1C}" srcOrd="1" destOrd="0" parTransId="{DB663471-928A-401D-A963-9E84649EA34D}" sibTransId="{E63769CB-6013-4F44-A2C3-212DC902F831}"/>
    <dgm:cxn modelId="{D547AC34-C45C-45A4-89DC-A6D9A499ED50}" type="presOf" srcId="{302FC5DE-7A1E-49C5-B21F-02F109C5CD1C}" destId="{3C2D8B53-4582-456A-92E8-6D40BF9FA5B5}" srcOrd="0" destOrd="0" presId="urn:microsoft.com/office/officeart/2005/8/layout/hProcess9"/>
    <dgm:cxn modelId="{37DA4D5B-99DD-455D-9E2B-6B1135002D8D}" type="presOf" srcId="{A34348EC-1B4D-4D17-8614-F89EEA0EF4BF}" destId="{658459AA-98C4-4035-AAEA-82E699DBA944}" srcOrd="0" destOrd="0" presId="urn:microsoft.com/office/officeart/2005/8/layout/hProcess9"/>
    <dgm:cxn modelId="{25C19B4C-650B-4221-9486-9A5BDC6F546E}" srcId="{A34348EC-1B4D-4D17-8614-F89EEA0EF4BF}" destId="{0C378858-7B85-4D33-AB53-3749270F26D4}" srcOrd="0" destOrd="0" parTransId="{4E5D3A07-6135-4D7D-B67E-92055FAA6CC5}" sibTransId="{8BB3D277-BDA1-48BC-964F-5F3AD7E1E44E}"/>
    <dgm:cxn modelId="{0CEFB9F8-F56C-4409-B84D-2541B8CCAF25}" type="presOf" srcId="{0C378858-7B85-4D33-AB53-3749270F26D4}" destId="{ED4761B3-1F2B-4F65-BB45-8A3CDF2AC133}" srcOrd="0" destOrd="0" presId="urn:microsoft.com/office/officeart/2005/8/layout/hProcess9"/>
    <dgm:cxn modelId="{82EF6BAD-881C-4A47-AC77-D25464018D72}" type="presParOf" srcId="{658459AA-98C4-4035-AAEA-82E699DBA944}" destId="{AAF81046-D0D5-42A0-A76B-D61543697E70}" srcOrd="0" destOrd="0" presId="urn:microsoft.com/office/officeart/2005/8/layout/hProcess9"/>
    <dgm:cxn modelId="{0630A3E6-44BC-4720-9655-A0F413B4CFD5}" type="presParOf" srcId="{658459AA-98C4-4035-AAEA-82E699DBA944}" destId="{84A2737B-E46B-49D1-A402-554DE33001C9}" srcOrd="1" destOrd="0" presId="urn:microsoft.com/office/officeart/2005/8/layout/hProcess9"/>
    <dgm:cxn modelId="{674816A1-0B10-4FAA-A980-99C3EE6F0937}" type="presParOf" srcId="{84A2737B-E46B-49D1-A402-554DE33001C9}" destId="{ED4761B3-1F2B-4F65-BB45-8A3CDF2AC133}" srcOrd="0" destOrd="0" presId="urn:microsoft.com/office/officeart/2005/8/layout/hProcess9"/>
    <dgm:cxn modelId="{719CF463-F7BD-4B0E-9178-DDAC23CB15C8}" type="presParOf" srcId="{84A2737B-E46B-49D1-A402-554DE33001C9}" destId="{34FE2AD7-E1E4-4AFF-8EA0-0B7A65D5F8F8}" srcOrd="1" destOrd="0" presId="urn:microsoft.com/office/officeart/2005/8/layout/hProcess9"/>
    <dgm:cxn modelId="{62E1A28E-7942-4BD2-BA19-96588DDCD76E}" type="presParOf" srcId="{84A2737B-E46B-49D1-A402-554DE33001C9}" destId="{3C2D8B53-4582-456A-92E8-6D40BF9FA5B5}" srcOrd="2" destOrd="0" presId="urn:microsoft.com/office/officeart/2005/8/layout/hProcess9"/>
    <dgm:cxn modelId="{09D3477A-E790-464A-9601-F71033DFE0BA}" type="presParOf" srcId="{84A2737B-E46B-49D1-A402-554DE33001C9}" destId="{13B74D4A-762C-48D0-A2CA-2AEF6D5B5A08}" srcOrd="3" destOrd="0" presId="urn:microsoft.com/office/officeart/2005/8/layout/hProcess9"/>
    <dgm:cxn modelId="{EC4F4B62-588D-4C13-9FFE-F92A7F95216A}" type="presParOf" srcId="{84A2737B-E46B-49D1-A402-554DE33001C9}" destId="{44658977-3E30-4226-9D69-4BE5C5CFC88A}"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34348EC-1B4D-4D17-8614-F89EEA0EF4BF}" type="doc">
      <dgm:prSet loTypeId="urn:microsoft.com/office/officeart/2005/8/layout/hProcess9" loCatId="process" qsTypeId="urn:microsoft.com/office/officeart/2005/8/quickstyle/simple1" qsCatId="simple" csTypeId="urn:microsoft.com/office/officeart/2005/8/colors/accent4_2" csCatId="accent4" phldr="1"/>
      <dgm:spPr/>
    </dgm:pt>
    <dgm:pt modelId="{65CBCA47-662F-44A6-B65F-6CA488F770FF}">
      <dgm:prSet phldr="0" custT="1"/>
      <dgm:spPr/>
      <dgm:t>
        <a:bodyPr/>
        <a:lstStyle/>
        <a:p>
          <a:pPr algn="ctr" rtl="0"/>
          <a:r>
            <a:rPr lang="en-IE" sz="1200" dirty="0">
              <a:solidFill>
                <a:schemeClr val="accent1">
                  <a:lumMod val="49000"/>
                </a:schemeClr>
              </a:solidFill>
              <a:latin typeface="Calibri"/>
              <a:ea typeface="Calibri"/>
              <a:cs typeface="Calibri"/>
            </a:rPr>
            <a:t>Som «den globale sporten for kreative sjeler» </a:t>
          </a:r>
          <a:r>
            <a:rPr lang="en-IE" sz="1400" b="0" dirty="0">
              <a:solidFill>
                <a:schemeClr val="accent1">
                  <a:lumMod val="49000"/>
                </a:schemeClr>
              </a:solidFill>
            </a:rPr>
            <a:t>er Junk Kouture åpen for</a:t>
          </a:r>
          <a:r>
            <a:rPr lang="en-IE" sz="1400" b="1" dirty="0">
              <a:solidFill>
                <a:schemeClr val="accent1">
                  <a:lumMod val="49000"/>
                </a:schemeClr>
              </a:solidFill>
            </a:rPr>
            <a:t> 12–19</a:t>
          </a:r>
          <a:r>
            <a:rPr lang="en-IE" sz="1400" b="1" dirty="0">
              <a:solidFill>
                <a:schemeClr val="accent1">
                  <a:lumMod val="49000"/>
                </a:schemeClr>
              </a:solidFill>
              <a:latin typeface="Calibri Light" panose="020F0302020204030204"/>
            </a:rPr>
            <a:t>-åringer</a:t>
          </a:r>
          <a:endParaRPr lang="en-IE" sz="1400" b="0" dirty="0">
            <a:solidFill>
              <a:schemeClr val="accent1">
                <a:lumMod val="49000"/>
              </a:schemeClr>
            </a:solidFill>
            <a:latin typeface="Calibri"/>
            <a:ea typeface="Calibri"/>
            <a:cs typeface="Calibri"/>
          </a:endParaRPr>
        </a:p>
      </dgm:t>
    </dgm:pt>
    <dgm:pt modelId="{39090EA7-1B6C-485C-920D-E3399A25E993}" type="parTrans" cxnId="{0BD788BC-0878-4129-BEAD-04663E096AB3}">
      <dgm:prSet/>
      <dgm:spPr/>
    </dgm:pt>
    <dgm:pt modelId="{5A379B31-AFCA-42C2-AC19-A14AF43FE866}" type="sibTrans" cxnId="{0BD788BC-0878-4129-BEAD-04663E096AB3}">
      <dgm:prSet/>
      <dgm:spPr/>
    </dgm:pt>
    <dgm:pt modelId="{12B1AF4E-CCB1-452A-A1B8-3DC1AEBB0A68}">
      <dgm:prSet phldr="0"/>
      <dgm:spPr/>
      <dgm:t>
        <a:bodyPr/>
        <a:lstStyle/>
        <a:p>
          <a:pPr rtl="0"/>
          <a:r>
            <a:rPr lang="en-IE" sz="1400" b="1" dirty="0">
              <a:solidFill>
                <a:schemeClr val="accent1">
                  <a:lumMod val="49000"/>
                </a:schemeClr>
              </a:solidFill>
              <a:latin typeface="Calibri Light" panose="020F0302020204030204"/>
            </a:rPr>
            <a:t> </a:t>
          </a:r>
          <a:r>
            <a:rPr lang="en-IE" sz="1400" dirty="0">
              <a:solidFill>
                <a:schemeClr val="accent1">
                  <a:lumMod val="49000"/>
                </a:schemeClr>
              </a:solidFill>
            </a:rPr>
            <a:t>Vi utvikler pedagogiske ressurser om kreativitet, </a:t>
          </a:r>
          <a:r>
            <a:rPr lang="en-IE" sz="1400" b="1" dirty="0">
              <a:solidFill>
                <a:schemeClr val="accent1">
                  <a:lumMod val="49000"/>
                </a:schemeClr>
              </a:solidFill>
            </a:rPr>
            <a:t>innovasjon </a:t>
          </a:r>
          <a:r>
            <a:rPr lang="en-IE" sz="1400" dirty="0">
              <a:solidFill>
                <a:schemeClr val="accent1">
                  <a:lumMod val="49000"/>
                </a:schemeClr>
              </a:solidFill>
            </a:rPr>
            <a:t>og </a:t>
          </a:r>
          <a:r>
            <a:rPr lang="en-IE" sz="1400" b="1" dirty="0">
              <a:solidFill>
                <a:schemeClr val="accent1">
                  <a:lumMod val="49000"/>
                </a:schemeClr>
              </a:solidFill>
            </a:rPr>
            <a:t>sirkulær økonomi </a:t>
          </a:r>
          <a:r>
            <a:rPr lang="en-IE" sz="1400" dirty="0">
              <a:solidFill>
                <a:schemeClr val="accent1">
                  <a:lumMod val="49000"/>
                </a:schemeClr>
              </a:solidFill>
            </a:rPr>
            <a:t>for å inspirere elever og lærere til å anvende det de lærer også utenfor Junk Kouture.</a:t>
          </a:r>
          <a:endParaRPr lang="en-GB" dirty="0">
            <a:solidFill>
              <a:schemeClr val="accent1">
                <a:lumMod val="49000"/>
              </a:schemeClr>
            </a:solidFill>
          </a:endParaRPr>
        </a:p>
      </dgm:t>
    </dgm:pt>
    <dgm:pt modelId="{82EFDC84-8322-4D56-AF35-8BD7A12385DA}" type="parTrans" cxnId="{B71B51C3-55AC-45C1-A99C-6329A810811F}">
      <dgm:prSet/>
      <dgm:spPr/>
    </dgm:pt>
    <dgm:pt modelId="{F0213306-9204-49E3-81E4-8A69490167F6}" type="sibTrans" cxnId="{B71B51C3-55AC-45C1-A99C-6329A810811F}">
      <dgm:prSet/>
      <dgm:spPr/>
    </dgm:pt>
    <dgm:pt modelId="{55A8A8BB-B764-48AB-87EE-4D82902BD775}">
      <dgm:prSet phldr="0" custT="1"/>
      <dgm:spPr/>
      <dgm:t>
        <a:bodyPr/>
        <a:lstStyle/>
        <a:p>
          <a:pPr rtl="0"/>
          <a:r>
            <a:rPr lang="en-IE" sz="1600" b="0" dirty="0">
              <a:solidFill>
                <a:schemeClr val="accent1">
                  <a:lumMod val="49000"/>
                </a:schemeClr>
              </a:solidFill>
              <a:latin typeface="Calibri Light" panose="020F0302020204030204"/>
            </a:rPr>
            <a:t> De får </a:t>
          </a:r>
          <a:r>
            <a:rPr lang="en-IE" sz="1400" b="0" dirty="0">
              <a:solidFill>
                <a:schemeClr val="accent1">
                  <a:lumMod val="49000"/>
                </a:schemeClr>
              </a:solidFill>
              <a:latin typeface="Calibri Light" panose="020F0302020204030204"/>
            </a:rPr>
            <a:t>vise frem </a:t>
          </a:r>
          <a:r>
            <a:rPr lang="en-IE" sz="1400" b="0" dirty="0">
              <a:solidFill>
                <a:schemeClr val="accent1">
                  <a:lumMod val="49000"/>
                </a:schemeClr>
              </a:solidFill>
            </a:rPr>
            <a:t>designene sine og representere skolen sin på scener over hele verden</a:t>
          </a:r>
          <a:endParaRPr lang="en-GB" sz="1600" dirty="0">
            <a:solidFill>
              <a:schemeClr val="accent1">
                <a:lumMod val="49000"/>
              </a:schemeClr>
            </a:solidFill>
          </a:endParaRPr>
        </a:p>
      </dgm:t>
    </dgm:pt>
    <dgm:pt modelId="{580BED5B-DBBC-4F3A-ACE2-8A00368698A7}" type="parTrans" cxnId="{7EAD798A-0138-4210-835B-E31786C6536F}">
      <dgm:prSet/>
      <dgm:spPr/>
    </dgm:pt>
    <dgm:pt modelId="{2A59188E-45C0-4B81-BF83-D30980032695}" type="sibTrans" cxnId="{7EAD798A-0138-4210-835B-E31786C6536F}">
      <dgm:prSet/>
      <dgm:spPr/>
    </dgm:pt>
    <dgm:pt modelId="{CD0C9A02-726F-4643-9912-A976B66C32E4}">
      <dgm:prSet phldr="0" custT="1"/>
      <dgm:spPr/>
      <dgm:t>
        <a:bodyPr/>
        <a:lstStyle/>
        <a:p>
          <a:pPr rtl="0"/>
          <a:r>
            <a:rPr lang="en-IE" sz="1400" b="0" dirty="0">
              <a:solidFill>
                <a:schemeClr val="accent1">
                  <a:lumMod val="49000"/>
                </a:schemeClr>
              </a:solidFill>
              <a:latin typeface="Calibri Light" panose="020F0302020204030204"/>
            </a:rPr>
            <a:t> Utfordrer </a:t>
          </a:r>
          <a:r>
            <a:rPr lang="en-IE" sz="1400" b="0" dirty="0">
              <a:solidFill>
                <a:schemeClr val="accent1">
                  <a:lumMod val="49000"/>
                </a:schemeClr>
              </a:solidFill>
            </a:rPr>
            <a:t>unge mennesker til </a:t>
          </a:r>
          <a:r>
            <a:rPr lang="en-IE" sz="1400" b="1" dirty="0">
              <a:solidFill>
                <a:schemeClr val="accent1">
                  <a:lumMod val="49000"/>
                </a:schemeClr>
              </a:solidFill>
            </a:rPr>
            <a:t>å designe og skape </a:t>
          </a:r>
          <a:r>
            <a:rPr lang="en-IE" sz="1400" b="0" dirty="0">
              <a:solidFill>
                <a:schemeClr val="accent1">
                  <a:lumMod val="49000"/>
                </a:schemeClr>
              </a:solidFill>
            </a:rPr>
            <a:t>eksklusiv Kouture av </a:t>
          </a:r>
          <a:r>
            <a:rPr lang="en-IE" sz="1400" b="1" dirty="0">
              <a:solidFill>
                <a:schemeClr val="accent1">
                  <a:lumMod val="49000"/>
                </a:schemeClr>
              </a:solidFill>
            </a:rPr>
            <a:t>oppsirkulert </a:t>
          </a:r>
          <a:r>
            <a:rPr lang="en-IE" sz="1400" b="0" dirty="0">
              <a:solidFill>
                <a:schemeClr val="accent1">
                  <a:lumMod val="49000"/>
                </a:schemeClr>
              </a:solidFill>
            </a:rPr>
            <a:t>søppel</a:t>
          </a:r>
          <a:endParaRPr lang="en-GB" sz="1600" dirty="0">
            <a:solidFill>
              <a:schemeClr val="accent1">
                <a:lumMod val="49000"/>
              </a:schemeClr>
            </a:solidFill>
          </a:endParaRPr>
        </a:p>
      </dgm:t>
    </dgm:pt>
    <dgm:pt modelId="{D75161C8-827C-466B-9C19-8E2A8769C51A}" type="parTrans" cxnId="{1A2A17DC-7816-44F3-AC27-14B0C48949A5}">
      <dgm:prSet/>
      <dgm:spPr/>
    </dgm:pt>
    <dgm:pt modelId="{ED9B7BCD-F253-49E8-966F-14E953EA5FBD}" type="sibTrans" cxnId="{1A2A17DC-7816-44F3-AC27-14B0C48949A5}">
      <dgm:prSet/>
      <dgm:spPr/>
    </dgm:pt>
    <dgm:pt modelId="{658459AA-98C4-4035-AAEA-82E699DBA944}" type="pres">
      <dgm:prSet presAssocID="{A34348EC-1B4D-4D17-8614-F89EEA0EF4BF}" presName="CompostProcess" presStyleCnt="0">
        <dgm:presLayoutVars>
          <dgm:dir/>
          <dgm:resizeHandles val="exact"/>
        </dgm:presLayoutVars>
      </dgm:prSet>
      <dgm:spPr/>
    </dgm:pt>
    <dgm:pt modelId="{AAF81046-D0D5-42A0-A76B-D61543697E70}" type="pres">
      <dgm:prSet presAssocID="{A34348EC-1B4D-4D17-8614-F89EEA0EF4BF}" presName="arrow" presStyleLbl="bgShp" presStyleIdx="0" presStyleCnt="1" custScaleX="117647"/>
      <dgm:spPr/>
    </dgm:pt>
    <dgm:pt modelId="{84A2737B-E46B-49D1-A402-554DE33001C9}" type="pres">
      <dgm:prSet presAssocID="{A34348EC-1B4D-4D17-8614-F89EEA0EF4BF}" presName="linearProcess" presStyleCnt="0"/>
      <dgm:spPr/>
    </dgm:pt>
    <dgm:pt modelId="{369B257B-EB6E-4E30-834E-10A4B5BB183A}" type="pres">
      <dgm:prSet presAssocID="{65CBCA47-662F-44A6-B65F-6CA488F770FF}" presName="textNode" presStyleLbl="node1" presStyleIdx="0" presStyleCnt="4">
        <dgm:presLayoutVars>
          <dgm:bulletEnabled val="1"/>
        </dgm:presLayoutVars>
      </dgm:prSet>
      <dgm:spPr/>
    </dgm:pt>
    <dgm:pt modelId="{53B807B4-D419-41F0-B691-B0FF01F3EA90}" type="pres">
      <dgm:prSet presAssocID="{5A379B31-AFCA-42C2-AC19-A14AF43FE866}" presName="sibTrans" presStyleCnt="0"/>
      <dgm:spPr/>
    </dgm:pt>
    <dgm:pt modelId="{F4F41953-5AF0-4450-9CCC-C75BE5D090B5}" type="pres">
      <dgm:prSet presAssocID="{CD0C9A02-726F-4643-9912-A976B66C32E4}" presName="textNode" presStyleLbl="node1" presStyleIdx="1" presStyleCnt="4">
        <dgm:presLayoutVars>
          <dgm:bulletEnabled val="1"/>
        </dgm:presLayoutVars>
      </dgm:prSet>
      <dgm:spPr/>
    </dgm:pt>
    <dgm:pt modelId="{66B6CD9C-105B-4411-9C15-F3E276095B84}" type="pres">
      <dgm:prSet presAssocID="{ED9B7BCD-F253-49E8-966F-14E953EA5FBD}" presName="sibTrans" presStyleCnt="0"/>
      <dgm:spPr/>
    </dgm:pt>
    <dgm:pt modelId="{E905CFD3-8B79-4EC7-A243-C628F682F034}" type="pres">
      <dgm:prSet presAssocID="{55A8A8BB-B764-48AB-87EE-4D82902BD775}" presName="textNode" presStyleLbl="node1" presStyleIdx="2" presStyleCnt="4">
        <dgm:presLayoutVars>
          <dgm:bulletEnabled val="1"/>
        </dgm:presLayoutVars>
      </dgm:prSet>
      <dgm:spPr/>
    </dgm:pt>
    <dgm:pt modelId="{4F879D4A-B8EB-433E-AA42-594DB09B9BB6}" type="pres">
      <dgm:prSet presAssocID="{2A59188E-45C0-4B81-BF83-D30980032695}" presName="sibTrans" presStyleCnt="0"/>
      <dgm:spPr/>
    </dgm:pt>
    <dgm:pt modelId="{72CBA9B2-94E0-4829-AB89-D6A3BE6C93C7}" type="pres">
      <dgm:prSet presAssocID="{12B1AF4E-CCB1-452A-A1B8-3DC1AEBB0A68}" presName="textNode" presStyleLbl="node1" presStyleIdx="3" presStyleCnt="4">
        <dgm:presLayoutVars>
          <dgm:bulletEnabled val="1"/>
        </dgm:presLayoutVars>
      </dgm:prSet>
      <dgm:spPr/>
    </dgm:pt>
  </dgm:ptLst>
  <dgm:cxnLst>
    <dgm:cxn modelId="{045A5815-950F-4BE2-ACC4-5EF250811F59}" type="presOf" srcId="{65CBCA47-662F-44A6-B65F-6CA488F770FF}" destId="{369B257B-EB6E-4E30-834E-10A4B5BB183A}" srcOrd="0" destOrd="0" presId="urn:microsoft.com/office/officeart/2005/8/layout/hProcess9"/>
    <dgm:cxn modelId="{37DA4D5B-99DD-455D-9E2B-6B1135002D8D}" type="presOf" srcId="{A34348EC-1B4D-4D17-8614-F89EEA0EF4BF}" destId="{658459AA-98C4-4035-AAEA-82E699DBA944}" srcOrd="0" destOrd="0" presId="urn:microsoft.com/office/officeart/2005/8/layout/hProcess9"/>
    <dgm:cxn modelId="{7EAD798A-0138-4210-835B-E31786C6536F}" srcId="{A34348EC-1B4D-4D17-8614-F89EEA0EF4BF}" destId="{55A8A8BB-B764-48AB-87EE-4D82902BD775}" srcOrd="2" destOrd="0" parTransId="{580BED5B-DBBC-4F3A-ACE2-8A00368698A7}" sibTransId="{2A59188E-45C0-4B81-BF83-D30980032695}"/>
    <dgm:cxn modelId="{0BD788BC-0878-4129-BEAD-04663E096AB3}" srcId="{A34348EC-1B4D-4D17-8614-F89EEA0EF4BF}" destId="{65CBCA47-662F-44A6-B65F-6CA488F770FF}" srcOrd="0" destOrd="0" parTransId="{39090EA7-1B6C-485C-920D-E3399A25E993}" sibTransId="{5A379B31-AFCA-42C2-AC19-A14AF43FE866}"/>
    <dgm:cxn modelId="{5FE528BE-2741-4865-9EFB-374371258A71}" type="presOf" srcId="{55A8A8BB-B764-48AB-87EE-4D82902BD775}" destId="{E905CFD3-8B79-4EC7-A243-C628F682F034}" srcOrd="0" destOrd="0" presId="urn:microsoft.com/office/officeart/2005/8/layout/hProcess9"/>
    <dgm:cxn modelId="{B71B51C3-55AC-45C1-A99C-6329A810811F}" srcId="{A34348EC-1B4D-4D17-8614-F89EEA0EF4BF}" destId="{12B1AF4E-CCB1-452A-A1B8-3DC1AEBB0A68}" srcOrd="3" destOrd="0" parTransId="{82EFDC84-8322-4D56-AF35-8BD7A12385DA}" sibTransId="{F0213306-9204-49E3-81E4-8A69490167F6}"/>
    <dgm:cxn modelId="{1A2A17DC-7816-44F3-AC27-14B0C48949A5}" srcId="{A34348EC-1B4D-4D17-8614-F89EEA0EF4BF}" destId="{CD0C9A02-726F-4643-9912-A976B66C32E4}" srcOrd="1" destOrd="0" parTransId="{D75161C8-827C-466B-9C19-8E2A8769C51A}" sibTransId="{ED9B7BCD-F253-49E8-966F-14E953EA5FBD}"/>
    <dgm:cxn modelId="{58C39EDC-B6C5-4437-829A-732EE0E894FA}" type="presOf" srcId="{CD0C9A02-726F-4643-9912-A976B66C32E4}" destId="{F4F41953-5AF0-4450-9CCC-C75BE5D090B5}" srcOrd="0" destOrd="0" presId="urn:microsoft.com/office/officeart/2005/8/layout/hProcess9"/>
    <dgm:cxn modelId="{77D54AE4-D773-4F36-A458-9DDE4D635BE7}" type="presOf" srcId="{12B1AF4E-CCB1-452A-A1B8-3DC1AEBB0A68}" destId="{72CBA9B2-94E0-4829-AB89-D6A3BE6C93C7}" srcOrd="0" destOrd="0" presId="urn:microsoft.com/office/officeart/2005/8/layout/hProcess9"/>
    <dgm:cxn modelId="{D9637FD7-9DEC-4181-ADB6-BB197C81E4B6}" type="presParOf" srcId="{658459AA-98C4-4035-AAEA-82E699DBA944}" destId="{AAF81046-D0D5-42A0-A76B-D61543697E70}" srcOrd="0" destOrd="0" presId="urn:microsoft.com/office/officeart/2005/8/layout/hProcess9"/>
    <dgm:cxn modelId="{F1F63E17-F6CC-43E0-909B-C19EC078793C}" type="presParOf" srcId="{658459AA-98C4-4035-AAEA-82E699DBA944}" destId="{84A2737B-E46B-49D1-A402-554DE33001C9}" srcOrd="1" destOrd="0" presId="urn:microsoft.com/office/officeart/2005/8/layout/hProcess9"/>
    <dgm:cxn modelId="{F9D24FF9-BB07-4183-B0E5-D8F4C6D09F37}" type="presParOf" srcId="{84A2737B-E46B-49D1-A402-554DE33001C9}" destId="{369B257B-EB6E-4E30-834E-10A4B5BB183A}" srcOrd="0" destOrd="0" presId="urn:microsoft.com/office/officeart/2005/8/layout/hProcess9"/>
    <dgm:cxn modelId="{C49326AB-1200-415C-AE6D-4B012D40FA5B}" type="presParOf" srcId="{84A2737B-E46B-49D1-A402-554DE33001C9}" destId="{53B807B4-D419-41F0-B691-B0FF01F3EA90}" srcOrd="1" destOrd="0" presId="urn:microsoft.com/office/officeart/2005/8/layout/hProcess9"/>
    <dgm:cxn modelId="{1B6FC2F5-1320-4D02-9B2B-254CD3C51220}" type="presParOf" srcId="{84A2737B-E46B-49D1-A402-554DE33001C9}" destId="{F4F41953-5AF0-4450-9CCC-C75BE5D090B5}" srcOrd="2" destOrd="0" presId="urn:microsoft.com/office/officeart/2005/8/layout/hProcess9"/>
    <dgm:cxn modelId="{54EDF382-66BE-4926-96DB-ED5A77055534}" type="presParOf" srcId="{84A2737B-E46B-49D1-A402-554DE33001C9}" destId="{66B6CD9C-105B-4411-9C15-F3E276095B84}" srcOrd="3" destOrd="0" presId="urn:microsoft.com/office/officeart/2005/8/layout/hProcess9"/>
    <dgm:cxn modelId="{D58002A9-F9B1-44BC-B89B-82035BE74B44}" type="presParOf" srcId="{84A2737B-E46B-49D1-A402-554DE33001C9}" destId="{E905CFD3-8B79-4EC7-A243-C628F682F034}" srcOrd="4" destOrd="0" presId="urn:microsoft.com/office/officeart/2005/8/layout/hProcess9"/>
    <dgm:cxn modelId="{E5E86B3F-F549-4A68-A441-7F0B3B684CE7}" type="presParOf" srcId="{84A2737B-E46B-49D1-A402-554DE33001C9}" destId="{4F879D4A-B8EB-433E-AA42-594DB09B9BB6}" srcOrd="5" destOrd="0" presId="urn:microsoft.com/office/officeart/2005/8/layout/hProcess9"/>
    <dgm:cxn modelId="{2D5A1A33-1552-4C1B-BDD5-51972F473019}" type="presParOf" srcId="{84A2737B-E46B-49D1-A402-554DE33001C9}" destId="{72CBA9B2-94E0-4829-AB89-D6A3BE6C93C7}"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DE97521-18CE-4CD9-89CD-6E808E7F7837}" type="doc">
      <dgm:prSet loTypeId="urn:microsoft.com/office/officeart/2005/8/layout/pList2" loCatId="list" qsTypeId="urn:microsoft.com/office/officeart/2005/8/quickstyle/simple1" qsCatId="simple" csTypeId="urn:microsoft.com/office/officeart/2005/8/colors/accent1_5" csCatId="accent1" phldr="1"/>
      <dgm:spPr/>
    </dgm:pt>
    <dgm:pt modelId="{AB5D4C4B-AB37-4329-80FD-BCB2D34F5282}">
      <dgm:prSet phldrT="[Text]"/>
      <dgm:spPr/>
      <dgm:t>
        <a:bodyPr/>
        <a:lstStyle/>
        <a:p>
          <a:r>
            <a:rPr lang="en-IE" b="1">
              <a:latin typeface="+mj-lt"/>
            </a:rPr>
            <a:t>Dette prosjektet mottok 45 000 euro i støtte for å innføre vertikale dyrkingsområder, grønne takkonstruksjoner og et filtreringssystem for regnvann.</a:t>
          </a:r>
          <a:endParaRPr lang="en-US" dirty="0"/>
        </a:p>
      </dgm:t>
    </dgm:pt>
    <dgm:pt modelId="{9B7EFF1A-01F3-4826-AA9B-F860AC4AE465}" type="parTrans" cxnId="{C0BDFB36-4BAB-49B8-959B-29BCB9E382DB}">
      <dgm:prSet/>
      <dgm:spPr/>
      <dgm:t>
        <a:bodyPr/>
        <a:lstStyle/>
        <a:p>
          <a:endParaRPr lang="en-US"/>
        </a:p>
      </dgm:t>
    </dgm:pt>
    <dgm:pt modelId="{DCD29380-022A-464E-B006-A490993400D1}" type="sibTrans" cxnId="{C0BDFB36-4BAB-49B8-959B-29BCB9E382DB}">
      <dgm:prSet/>
      <dgm:spPr/>
      <dgm:t>
        <a:bodyPr/>
        <a:lstStyle/>
        <a:p>
          <a:endParaRPr lang="en-US"/>
        </a:p>
      </dgm:t>
    </dgm:pt>
    <dgm:pt modelId="{24376BF3-7A3E-45CA-AD2D-533C8A52F3BB}">
      <dgm:prSet phldrT="[Text]"/>
      <dgm:spPr/>
      <dgm:t>
        <a:bodyPr/>
        <a:lstStyle/>
        <a:p>
          <a:r>
            <a:rPr lang="en-IE" b="1">
              <a:latin typeface="+mj-lt"/>
            </a:rPr>
            <a:t>Det inkluderer også et fellesområde for kyllingfôring og en opphøyd dam</a:t>
          </a:r>
          <a:endParaRPr lang="en-US" dirty="0"/>
        </a:p>
      </dgm:t>
    </dgm:pt>
    <dgm:pt modelId="{0C2359F4-1486-4C6F-8ED3-54E6608DD7FD}" type="parTrans" cxnId="{E2B2CE9B-0CE5-4945-95E7-EBA54777F6B1}">
      <dgm:prSet/>
      <dgm:spPr/>
      <dgm:t>
        <a:bodyPr/>
        <a:lstStyle/>
        <a:p>
          <a:endParaRPr lang="en-US"/>
        </a:p>
      </dgm:t>
    </dgm:pt>
    <dgm:pt modelId="{5B36524A-CE57-41A9-B7A4-7959EBD3C01B}" type="sibTrans" cxnId="{E2B2CE9B-0CE5-4945-95E7-EBA54777F6B1}">
      <dgm:prSet/>
      <dgm:spPr/>
      <dgm:t>
        <a:bodyPr/>
        <a:lstStyle/>
        <a:p>
          <a:endParaRPr lang="en-US"/>
        </a:p>
      </dgm:t>
    </dgm:pt>
    <dgm:pt modelId="{6A0B432A-0B1A-4DD8-A16C-9AAA8F204373}">
      <dgm:prSet phldrT="[Text]"/>
      <dgm:spPr/>
      <dgm:t>
        <a:bodyPr/>
        <a:lstStyle/>
        <a:p>
          <a:r>
            <a:rPr lang="en-IE" dirty="0"/>
            <a:t>Fremme urbant landbruk og miljøopplæring i lokalsamfunnet.</a:t>
          </a:r>
          <a:endParaRPr lang="en-US" dirty="0"/>
        </a:p>
      </dgm:t>
    </dgm:pt>
    <dgm:pt modelId="{51AC146E-5004-4748-84C7-97DE10B91052}" type="parTrans" cxnId="{C8EACAF7-C1DC-466E-853D-A4F755DB3D95}">
      <dgm:prSet/>
      <dgm:spPr/>
      <dgm:t>
        <a:bodyPr/>
        <a:lstStyle/>
        <a:p>
          <a:endParaRPr lang="en-US"/>
        </a:p>
      </dgm:t>
    </dgm:pt>
    <dgm:pt modelId="{5392CA96-2B54-4200-8599-5233B42DA1C6}" type="sibTrans" cxnId="{C8EACAF7-C1DC-466E-853D-A4F755DB3D95}">
      <dgm:prSet/>
      <dgm:spPr/>
      <dgm:t>
        <a:bodyPr/>
        <a:lstStyle/>
        <a:p>
          <a:endParaRPr lang="en-US"/>
        </a:p>
      </dgm:t>
    </dgm:pt>
    <dgm:pt modelId="{78C15058-34E4-434E-93D6-C4810A8AAA74}" type="pres">
      <dgm:prSet presAssocID="{1DE97521-18CE-4CD9-89CD-6E808E7F7837}" presName="Name0" presStyleCnt="0">
        <dgm:presLayoutVars>
          <dgm:dir/>
          <dgm:resizeHandles val="exact"/>
        </dgm:presLayoutVars>
      </dgm:prSet>
      <dgm:spPr/>
    </dgm:pt>
    <dgm:pt modelId="{AB07E4EB-D666-4B1A-BE7F-C817F24ACC50}" type="pres">
      <dgm:prSet presAssocID="{1DE97521-18CE-4CD9-89CD-6E808E7F7837}" presName="bkgdShp" presStyleLbl="alignAccFollowNode1" presStyleIdx="0" presStyleCnt="1" custLinFactNeighborY="880"/>
      <dgm:spPr/>
    </dgm:pt>
    <dgm:pt modelId="{D3483479-4A33-4D9C-8A8E-4F5281924855}" type="pres">
      <dgm:prSet presAssocID="{1DE97521-18CE-4CD9-89CD-6E808E7F7837}" presName="linComp" presStyleCnt="0"/>
      <dgm:spPr/>
    </dgm:pt>
    <dgm:pt modelId="{D1F4BDDC-549E-4699-AE02-9574AD825287}" type="pres">
      <dgm:prSet presAssocID="{AB5D4C4B-AB37-4329-80FD-BCB2D34F5282}" presName="compNode" presStyleCnt="0"/>
      <dgm:spPr/>
    </dgm:pt>
    <dgm:pt modelId="{B443F69B-20FD-4F42-A1F3-CF473B2927D8}" type="pres">
      <dgm:prSet presAssocID="{AB5D4C4B-AB37-4329-80FD-BCB2D34F5282}" presName="node" presStyleLbl="node1" presStyleIdx="0" presStyleCnt="3">
        <dgm:presLayoutVars>
          <dgm:bulletEnabled val="1"/>
        </dgm:presLayoutVars>
      </dgm:prSet>
      <dgm:spPr/>
    </dgm:pt>
    <dgm:pt modelId="{7964746E-02E2-44EA-BAB8-288B2095436D}" type="pres">
      <dgm:prSet presAssocID="{AB5D4C4B-AB37-4329-80FD-BCB2D34F5282}" presName="invisiNode" presStyleLbl="node1" presStyleIdx="0" presStyleCnt="3"/>
      <dgm:spPr/>
    </dgm:pt>
    <dgm:pt modelId="{9A42F241-1987-4E06-A2B3-6B0B383FEFBB}" type="pres">
      <dgm:prSet presAssocID="{AB5D4C4B-AB37-4329-80FD-BCB2D34F5282}" presName="imagNode" presStyleLbl="fgImgPlace1" presStyleIdx="0" presStyleCnt="3"/>
      <dgm:spPr>
        <a:blipFill rotWithShape="1">
          <a:blip xmlns:r="http://schemas.openxmlformats.org/officeDocument/2006/relationships" r:embed="rId1"/>
          <a:stretch>
            <a:fillRect/>
          </a:stretch>
        </a:blipFill>
      </dgm:spPr>
    </dgm:pt>
    <dgm:pt modelId="{481D63A9-BEAA-4EE1-BF30-A81926FC58B4}" type="pres">
      <dgm:prSet presAssocID="{DCD29380-022A-464E-B006-A490993400D1}" presName="sibTrans" presStyleLbl="sibTrans2D1" presStyleIdx="0" presStyleCnt="0"/>
      <dgm:spPr/>
    </dgm:pt>
    <dgm:pt modelId="{F265BE25-3259-46D5-94B8-A06BD3AEB56E}" type="pres">
      <dgm:prSet presAssocID="{24376BF3-7A3E-45CA-AD2D-533C8A52F3BB}" presName="compNode" presStyleCnt="0"/>
      <dgm:spPr/>
    </dgm:pt>
    <dgm:pt modelId="{264662AB-02A3-4F43-B986-3C6159DFEB5C}" type="pres">
      <dgm:prSet presAssocID="{24376BF3-7A3E-45CA-AD2D-533C8A52F3BB}" presName="node" presStyleLbl="node1" presStyleIdx="1" presStyleCnt="3">
        <dgm:presLayoutVars>
          <dgm:bulletEnabled val="1"/>
        </dgm:presLayoutVars>
      </dgm:prSet>
      <dgm:spPr/>
    </dgm:pt>
    <dgm:pt modelId="{C4028BA2-CF5F-40CF-8A28-2D29716C4C19}" type="pres">
      <dgm:prSet presAssocID="{24376BF3-7A3E-45CA-AD2D-533C8A52F3BB}" presName="invisiNode" presStyleLbl="node1" presStyleIdx="1" presStyleCnt="3"/>
      <dgm:spPr/>
    </dgm:pt>
    <dgm:pt modelId="{23A75EC7-1B40-4CEA-BD4F-1513857DC10A}" type="pres">
      <dgm:prSet presAssocID="{24376BF3-7A3E-45CA-AD2D-533C8A52F3BB}" presName="imagNode" presStyleLbl="fgImgPlace1" presStyleIdx="1" presStyleCnt="3"/>
      <dgm:spPr>
        <a:blipFill rotWithShape="1">
          <a:blip xmlns:r="http://schemas.openxmlformats.org/officeDocument/2006/relationships" r:embed="rId2"/>
          <a:stretch>
            <a:fillRect/>
          </a:stretch>
        </a:blipFill>
      </dgm:spPr>
    </dgm:pt>
    <dgm:pt modelId="{D7572CE7-6944-4B85-9C8E-9E5131F05989}" type="pres">
      <dgm:prSet presAssocID="{5B36524A-CE57-41A9-B7A4-7959EBD3C01B}" presName="sibTrans" presStyleLbl="sibTrans2D1" presStyleIdx="0" presStyleCnt="0"/>
      <dgm:spPr/>
    </dgm:pt>
    <dgm:pt modelId="{B12C1D2C-907E-44BB-9FA8-D1B2998A54D5}" type="pres">
      <dgm:prSet presAssocID="{6A0B432A-0B1A-4DD8-A16C-9AAA8F204373}" presName="compNode" presStyleCnt="0"/>
      <dgm:spPr/>
    </dgm:pt>
    <dgm:pt modelId="{E3EA2B5B-2F4F-422F-BF04-B472361767BB}" type="pres">
      <dgm:prSet presAssocID="{6A0B432A-0B1A-4DD8-A16C-9AAA8F204373}" presName="node" presStyleLbl="node1" presStyleIdx="2" presStyleCnt="3">
        <dgm:presLayoutVars>
          <dgm:bulletEnabled val="1"/>
        </dgm:presLayoutVars>
      </dgm:prSet>
      <dgm:spPr/>
    </dgm:pt>
    <dgm:pt modelId="{2628CD8C-FCB6-497D-858A-362F14714433}" type="pres">
      <dgm:prSet presAssocID="{6A0B432A-0B1A-4DD8-A16C-9AAA8F204373}" presName="invisiNode" presStyleLbl="node1" presStyleIdx="2" presStyleCnt="3"/>
      <dgm:spPr/>
    </dgm:pt>
    <dgm:pt modelId="{88755748-C684-4730-B97D-D7C4D4FE45BA}" type="pres">
      <dgm:prSet presAssocID="{6A0B432A-0B1A-4DD8-A16C-9AAA8F204373}" presName="imagNode" presStyleLbl="fgImgPlace1" presStyleIdx="2" presStyleCnt="3"/>
      <dgm:spPr>
        <a:blipFill rotWithShape="1">
          <a:blip xmlns:r="http://schemas.openxmlformats.org/officeDocument/2006/relationships" r:embed="rId3"/>
          <a:stretch>
            <a:fillRect/>
          </a:stretch>
        </a:blipFill>
      </dgm:spPr>
    </dgm:pt>
  </dgm:ptLst>
  <dgm:cxnLst>
    <dgm:cxn modelId="{2D6AC702-5083-455E-91EE-E75BF9AAC5B6}" type="presOf" srcId="{5B36524A-CE57-41A9-B7A4-7959EBD3C01B}" destId="{D7572CE7-6944-4B85-9C8E-9E5131F05989}" srcOrd="0" destOrd="0" presId="urn:microsoft.com/office/officeart/2005/8/layout/pList2"/>
    <dgm:cxn modelId="{50309015-9AAD-4155-B49E-8CAE911E59E9}" type="presOf" srcId="{DCD29380-022A-464E-B006-A490993400D1}" destId="{481D63A9-BEAA-4EE1-BF30-A81926FC58B4}" srcOrd="0" destOrd="0" presId="urn:microsoft.com/office/officeart/2005/8/layout/pList2"/>
    <dgm:cxn modelId="{C0BDFB36-4BAB-49B8-959B-29BCB9E382DB}" srcId="{1DE97521-18CE-4CD9-89CD-6E808E7F7837}" destId="{AB5D4C4B-AB37-4329-80FD-BCB2D34F5282}" srcOrd="0" destOrd="0" parTransId="{9B7EFF1A-01F3-4826-AA9B-F860AC4AE465}" sibTransId="{DCD29380-022A-464E-B006-A490993400D1}"/>
    <dgm:cxn modelId="{2F752E66-5052-4BDC-BA88-3AD5FE0AE95D}" type="presOf" srcId="{AB5D4C4B-AB37-4329-80FD-BCB2D34F5282}" destId="{B443F69B-20FD-4F42-A1F3-CF473B2927D8}" srcOrd="0" destOrd="0" presId="urn:microsoft.com/office/officeart/2005/8/layout/pList2"/>
    <dgm:cxn modelId="{E2B2CE9B-0CE5-4945-95E7-EBA54777F6B1}" srcId="{1DE97521-18CE-4CD9-89CD-6E808E7F7837}" destId="{24376BF3-7A3E-45CA-AD2D-533C8A52F3BB}" srcOrd="1" destOrd="0" parTransId="{0C2359F4-1486-4C6F-8ED3-54E6608DD7FD}" sibTransId="{5B36524A-CE57-41A9-B7A4-7959EBD3C01B}"/>
    <dgm:cxn modelId="{4AB675BF-E219-4B6D-A222-E10234365F3E}" type="presOf" srcId="{6A0B432A-0B1A-4DD8-A16C-9AAA8F204373}" destId="{E3EA2B5B-2F4F-422F-BF04-B472361767BB}" srcOrd="0" destOrd="0" presId="urn:microsoft.com/office/officeart/2005/8/layout/pList2"/>
    <dgm:cxn modelId="{792C30D3-61FC-45FB-80C8-638C12354595}" type="presOf" srcId="{1DE97521-18CE-4CD9-89CD-6E808E7F7837}" destId="{78C15058-34E4-434E-93D6-C4810A8AAA74}" srcOrd="0" destOrd="0" presId="urn:microsoft.com/office/officeart/2005/8/layout/pList2"/>
    <dgm:cxn modelId="{C2B713E4-EA5A-48FE-920B-4C6F80747C74}" type="presOf" srcId="{24376BF3-7A3E-45CA-AD2D-533C8A52F3BB}" destId="{264662AB-02A3-4F43-B986-3C6159DFEB5C}" srcOrd="0" destOrd="0" presId="urn:microsoft.com/office/officeart/2005/8/layout/pList2"/>
    <dgm:cxn modelId="{C8EACAF7-C1DC-466E-853D-A4F755DB3D95}" srcId="{1DE97521-18CE-4CD9-89CD-6E808E7F7837}" destId="{6A0B432A-0B1A-4DD8-A16C-9AAA8F204373}" srcOrd="2" destOrd="0" parTransId="{51AC146E-5004-4748-84C7-97DE10B91052}" sibTransId="{5392CA96-2B54-4200-8599-5233B42DA1C6}"/>
    <dgm:cxn modelId="{2F6F7416-8FEC-48BB-A5C4-1E41BFFEA672}" type="presParOf" srcId="{78C15058-34E4-434E-93D6-C4810A8AAA74}" destId="{AB07E4EB-D666-4B1A-BE7F-C817F24ACC50}" srcOrd="0" destOrd="0" presId="urn:microsoft.com/office/officeart/2005/8/layout/pList2"/>
    <dgm:cxn modelId="{B0CB9D52-BA63-48E1-9B51-AB86DD0AD271}" type="presParOf" srcId="{78C15058-34E4-434E-93D6-C4810A8AAA74}" destId="{D3483479-4A33-4D9C-8A8E-4F5281924855}" srcOrd="1" destOrd="0" presId="urn:microsoft.com/office/officeart/2005/8/layout/pList2"/>
    <dgm:cxn modelId="{26E4DFB3-3A03-4985-A1FA-B138AAFFAA9E}" type="presParOf" srcId="{D3483479-4A33-4D9C-8A8E-4F5281924855}" destId="{D1F4BDDC-549E-4699-AE02-9574AD825287}" srcOrd="0" destOrd="0" presId="urn:microsoft.com/office/officeart/2005/8/layout/pList2"/>
    <dgm:cxn modelId="{CD6559BC-0E59-431D-B727-4647ECB32EA5}" type="presParOf" srcId="{D1F4BDDC-549E-4699-AE02-9574AD825287}" destId="{B443F69B-20FD-4F42-A1F3-CF473B2927D8}" srcOrd="0" destOrd="0" presId="urn:microsoft.com/office/officeart/2005/8/layout/pList2"/>
    <dgm:cxn modelId="{3C877BD3-2287-4253-BADA-F81DD0A4246F}" type="presParOf" srcId="{D1F4BDDC-549E-4699-AE02-9574AD825287}" destId="{7964746E-02E2-44EA-BAB8-288B2095436D}" srcOrd="1" destOrd="0" presId="urn:microsoft.com/office/officeart/2005/8/layout/pList2"/>
    <dgm:cxn modelId="{B629F1F2-2AFB-4638-9B9C-6510D4EF0ECB}" type="presParOf" srcId="{D1F4BDDC-549E-4699-AE02-9574AD825287}" destId="{9A42F241-1987-4E06-A2B3-6B0B383FEFBB}" srcOrd="2" destOrd="0" presId="urn:microsoft.com/office/officeart/2005/8/layout/pList2"/>
    <dgm:cxn modelId="{37706E58-CB1D-42B6-8A81-1186E7C33D0A}" type="presParOf" srcId="{D3483479-4A33-4D9C-8A8E-4F5281924855}" destId="{481D63A9-BEAA-4EE1-BF30-A81926FC58B4}" srcOrd="1" destOrd="0" presId="urn:microsoft.com/office/officeart/2005/8/layout/pList2"/>
    <dgm:cxn modelId="{86AFC52F-7AA6-47F3-A519-FD97C5309440}" type="presParOf" srcId="{D3483479-4A33-4D9C-8A8E-4F5281924855}" destId="{F265BE25-3259-46D5-94B8-A06BD3AEB56E}" srcOrd="2" destOrd="0" presId="urn:microsoft.com/office/officeart/2005/8/layout/pList2"/>
    <dgm:cxn modelId="{761CFA9B-A14A-4184-A7F2-BDD66778B920}" type="presParOf" srcId="{F265BE25-3259-46D5-94B8-A06BD3AEB56E}" destId="{264662AB-02A3-4F43-B986-3C6159DFEB5C}" srcOrd="0" destOrd="0" presId="urn:microsoft.com/office/officeart/2005/8/layout/pList2"/>
    <dgm:cxn modelId="{09A76D43-4DE9-4FC7-A385-C5F20B6D6D3D}" type="presParOf" srcId="{F265BE25-3259-46D5-94B8-A06BD3AEB56E}" destId="{C4028BA2-CF5F-40CF-8A28-2D29716C4C19}" srcOrd="1" destOrd="0" presId="urn:microsoft.com/office/officeart/2005/8/layout/pList2"/>
    <dgm:cxn modelId="{FB388324-A277-41C8-8E16-A1CE581FC725}" type="presParOf" srcId="{F265BE25-3259-46D5-94B8-A06BD3AEB56E}" destId="{23A75EC7-1B40-4CEA-BD4F-1513857DC10A}" srcOrd="2" destOrd="0" presId="urn:microsoft.com/office/officeart/2005/8/layout/pList2"/>
    <dgm:cxn modelId="{A52EEF1F-A59C-4040-BB4A-57E9C249F9CD}" type="presParOf" srcId="{D3483479-4A33-4D9C-8A8E-4F5281924855}" destId="{D7572CE7-6944-4B85-9C8E-9E5131F05989}" srcOrd="3" destOrd="0" presId="urn:microsoft.com/office/officeart/2005/8/layout/pList2"/>
    <dgm:cxn modelId="{C948AA55-ECC6-42A2-8C0F-9C6A3EBAC260}" type="presParOf" srcId="{D3483479-4A33-4D9C-8A8E-4F5281924855}" destId="{B12C1D2C-907E-44BB-9FA8-D1B2998A54D5}" srcOrd="4" destOrd="0" presId="urn:microsoft.com/office/officeart/2005/8/layout/pList2"/>
    <dgm:cxn modelId="{2A47B601-EDB8-42F6-8BF8-0ACFB46201BF}" type="presParOf" srcId="{B12C1D2C-907E-44BB-9FA8-D1B2998A54D5}" destId="{E3EA2B5B-2F4F-422F-BF04-B472361767BB}" srcOrd="0" destOrd="0" presId="urn:microsoft.com/office/officeart/2005/8/layout/pList2"/>
    <dgm:cxn modelId="{1DCF3759-E5FF-4174-B8B3-7DE2ADFA7C07}" type="presParOf" srcId="{B12C1D2C-907E-44BB-9FA8-D1B2998A54D5}" destId="{2628CD8C-FCB6-497D-858A-362F14714433}" srcOrd="1" destOrd="0" presId="urn:microsoft.com/office/officeart/2005/8/layout/pList2"/>
    <dgm:cxn modelId="{C180C069-FC16-4F0B-9436-26C4CCCED1CF}" type="presParOf" srcId="{B12C1D2C-907E-44BB-9FA8-D1B2998A54D5}" destId="{88755748-C684-4730-B97D-D7C4D4FE45BA}"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AD68B-8B56-4E54-AB74-27F5415D8891}">
      <dsp:nvSpPr>
        <dsp:cNvPr id="0" name=""/>
        <dsp:cNvSpPr/>
      </dsp:nvSpPr>
      <dsp:spPr>
        <a:xfrm>
          <a:off x="3793066" y="2438400"/>
          <a:ext cx="2980266" cy="2980266"/>
        </a:xfrm>
        <a:prstGeom prst="gear9">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E" sz="1400" b="1" i="0" kern="1200" dirty="0">
              <a:solidFill>
                <a:schemeClr val="accent3">
                  <a:lumMod val="75000"/>
                </a:schemeClr>
              </a:solidFill>
            </a:rPr>
            <a:t>Følelsesmessige samtaler i fellesskap under klimafokuserte arrangementer. </a:t>
          </a:r>
          <a:endParaRPr lang="en-US" sz="1400" b="1" kern="1200" dirty="0">
            <a:solidFill>
              <a:schemeClr val="accent3">
                <a:lumMod val="75000"/>
              </a:schemeClr>
            </a:solidFill>
          </a:endParaRPr>
        </a:p>
      </dsp:txBody>
      <dsp:txXfrm>
        <a:off x="4392232" y="3136513"/>
        <a:ext cx="1781934" cy="1531918"/>
      </dsp:txXfrm>
    </dsp:sp>
    <dsp:sp modelId="{8D023DC6-3213-4189-8398-03999BA874E4}">
      <dsp:nvSpPr>
        <dsp:cNvPr id="0" name=""/>
        <dsp:cNvSpPr/>
      </dsp:nvSpPr>
      <dsp:spPr>
        <a:xfrm>
          <a:off x="2059093" y="1733973"/>
          <a:ext cx="2167466" cy="2167466"/>
        </a:xfrm>
        <a:prstGeom prst="gear6">
          <a:avLst/>
        </a:prstGeom>
        <a:solidFill>
          <a:schemeClr val="accent5">
            <a:hueOff val="325136"/>
            <a:satOff val="-4795"/>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IE" sz="1000" b="1" i="0" kern="1200" dirty="0">
              <a:solidFill>
                <a:schemeClr val="accent3">
                  <a:lumMod val="75000"/>
                </a:schemeClr>
              </a:solidFill>
            </a:rPr>
            <a:t>Opprette sentre for emosjonell motstandskraft der folk kan samles for å bearbeide følelser knyttet til klimaendringene. </a:t>
          </a:r>
          <a:endParaRPr lang="en-US" sz="1000" b="1" kern="1200" dirty="0">
            <a:solidFill>
              <a:schemeClr val="accent3">
                <a:lumMod val="75000"/>
              </a:schemeClr>
            </a:solidFill>
          </a:endParaRPr>
        </a:p>
      </dsp:txBody>
      <dsp:txXfrm>
        <a:off x="2604759" y="2282937"/>
        <a:ext cx="1076134" cy="1069538"/>
      </dsp:txXfrm>
    </dsp:sp>
    <dsp:sp modelId="{9CBECEE3-55DC-44DF-B125-0087CABDB06C}">
      <dsp:nvSpPr>
        <dsp:cNvPr id="0" name=""/>
        <dsp:cNvSpPr/>
      </dsp:nvSpPr>
      <dsp:spPr>
        <a:xfrm rot="20700000">
          <a:off x="3273095" y="238642"/>
          <a:ext cx="2123675" cy="2123675"/>
        </a:xfrm>
        <a:prstGeom prst="gear6">
          <a:avLst/>
        </a:prstGeom>
        <a:solidFill>
          <a:schemeClr val="accent5">
            <a:hueOff val="650272"/>
            <a:satOff val="-9590"/>
            <a:lumOff val="117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IE" sz="1050" b="1" kern="1200" dirty="0">
              <a:solidFill>
                <a:schemeClr val="accent3">
                  <a:lumMod val="75000"/>
                </a:schemeClr>
              </a:solidFill>
            </a:rPr>
            <a:t>Fremme av ressurser for psykisk helse for de som opplever klagesorg eller angst knyttet til klimaet. </a:t>
          </a:r>
          <a:endParaRPr lang="en-US" sz="1050" b="1" kern="1200" dirty="0">
            <a:solidFill>
              <a:schemeClr val="accent3">
                <a:lumMod val="75000"/>
              </a:schemeClr>
            </a:solidFill>
          </a:endParaRPr>
        </a:p>
      </dsp:txBody>
      <dsp:txXfrm rot="-20700000">
        <a:off x="3738879" y="704426"/>
        <a:ext cx="1192106" cy="1192106"/>
      </dsp:txXfrm>
    </dsp:sp>
    <dsp:sp modelId="{15FCA1BD-F06E-4781-A5B2-A1DD374E267D}">
      <dsp:nvSpPr>
        <dsp:cNvPr id="0" name=""/>
        <dsp:cNvSpPr/>
      </dsp:nvSpPr>
      <dsp:spPr>
        <a:xfrm>
          <a:off x="3577577" y="1980864"/>
          <a:ext cx="3814741" cy="3814741"/>
        </a:xfrm>
        <a:prstGeom prst="circularArrow">
          <a:avLst>
            <a:gd name="adj1" fmla="val 4688"/>
            <a:gd name="adj2" fmla="val 299029"/>
            <a:gd name="adj3" fmla="val 2539295"/>
            <a:gd name="adj4" fmla="val 15812321"/>
            <a:gd name="adj5" fmla="val 5469"/>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D885D3D-95FC-45DF-8ACE-9EA348CD73AB}">
      <dsp:nvSpPr>
        <dsp:cNvPr id="0" name=""/>
        <dsp:cNvSpPr/>
      </dsp:nvSpPr>
      <dsp:spPr>
        <a:xfrm>
          <a:off x="1675238" y="1249140"/>
          <a:ext cx="2771648" cy="2771648"/>
        </a:xfrm>
        <a:prstGeom prst="leftCircularArrow">
          <a:avLst>
            <a:gd name="adj1" fmla="val 6452"/>
            <a:gd name="adj2" fmla="val 429999"/>
            <a:gd name="adj3" fmla="val 10489124"/>
            <a:gd name="adj4" fmla="val 14837806"/>
            <a:gd name="adj5" fmla="val 7527"/>
          </a:avLst>
        </a:prstGeom>
        <a:solidFill>
          <a:schemeClr val="accent5">
            <a:hueOff val="325136"/>
            <a:satOff val="-4795"/>
            <a:lumOff val="588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C739A9-D62E-4ADA-AD81-592F955B9795}">
      <dsp:nvSpPr>
        <dsp:cNvPr id="0" name=""/>
        <dsp:cNvSpPr/>
      </dsp:nvSpPr>
      <dsp:spPr>
        <a:xfrm>
          <a:off x="2781867" y="-231776"/>
          <a:ext cx="2988394" cy="2988394"/>
        </a:xfrm>
        <a:prstGeom prst="circularArrow">
          <a:avLst>
            <a:gd name="adj1" fmla="val 5984"/>
            <a:gd name="adj2" fmla="val 394124"/>
            <a:gd name="adj3" fmla="val 13313824"/>
            <a:gd name="adj4" fmla="val 10508221"/>
            <a:gd name="adj5" fmla="val 6981"/>
          </a:avLst>
        </a:prstGeom>
        <a:solidFill>
          <a:schemeClr val="accent5">
            <a:hueOff val="650272"/>
            <a:satOff val="-9590"/>
            <a:lumOff val="11764"/>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4CE770-9122-4701-8194-982A265F6201}">
      <dsp:nvSpPr>
        <dsp:cNvPr id="0" name=""/>
        <dsp:cNvSpPr/>
      </dsp:nvSpPr>
      <dsp:spPr>
        <a:xfrm>
          <a:off x="2038764" y="64978"/>
          <a:ext cx="2712720" cy="271272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r>
            <a:rPr lang="en-IE" sz="1500" b="1" kern="1200" dirty="0"/>
            <a:t>Forståelse av planen for å bygge et robust samfunn som svar på klimautfordringene. </a:t>
          </a:r>
          <a:endParaRPr lang="en-US" sz="1500" b="1" kern="1200" dirty="0"/>
        </a:p>
      </dsp:txBody>
      <dsp:txXfrm>
        <a:off x="2400460" y="539704"/>
        <a:ext cx="1989328" cy="1220724"/>
      </dsp:txXfrm>
    </dsp:sp>
    <dsp:sp modelId="{047191F2-2D39-4337-928A-599C4DCD1EDF}">
      <dsp:nvSpPr>
        <dsp:cNvPr id="0" name=""/>
        <dsp:cNvSpPr/>
      </dsp:nvSpPr>
      <dsp:spPr>
        <a:xfrm>
          <a:off x="2992213" y="1751965"/>
          <a:ext cx="2712720" cy="271272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r>
            <a:rPr lang="en-IE" sz="1500" b="1" i="0" kern="1200" dirty="0"/>
            <a:t>Betydningen av proaktiv planlegging og langsiktig tenkning. </a:t>
          </a:r>
          <a:endParaRPr lang="en-US" sz="1500" b="1" kern="1200" dirty="0"/>
        </a:p>
      </dsp:txBody>
      <dsp:txXfrm>
        <a:off x="3821853" y="2452751"/>
        <a:ext cx="1627632" cy="1491996"/>
      </dsp:txXfrm>
    </dsp:sp>
    <dsp:sp modelId="{6B275F69-F5BD-46C8-B25A-422B93D430B8}">
      <dsp:nvSpPr>
        <dsp:cNvPr id="0" name=""/>
        <dsp:cNvSpPr/>
      </dsp:nvSpPr>
      <dsp:spPr>
        <a:xfrm>
          <a:off x="1034533" y="1751965"/>
          <a:ext cx="2712720" cy="271272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r>
            <a:rPr lang="en-IE" sz="1500" b="1" i="0" kern="1200" dirty="0"/>
            <a:t>Eksempler på lokalsamfunn som har tilpasset seg klimapåvirkningene på en vellykket måte. </a:t>
          </a:r>
          <a:endParaRPr lang="en-US" sz="1500" b="1" kern="1200" dirty="0"/>
        </a:p>
      </dsp:txBody>
      <dsp:txXfrm>
        <a:off x="1289981" y="2452751"/>
        <a:ext cx="1627632" cy="14919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5A6067-1FBA-46B4-8B4E-2CFB77DD2275}">
      <dsp:nvSpPr>
        <dsp:cNvPr id="0" name=""/>
        <dsp:cNvSpPr/>
      </dsp:nvSpPr>
      <dsp:spPr>
        <a:xfrm rot="5400000">
          <a:off x="886534" y="1224936"/>
          <a:ext cx="1055422" cy="1201560"/>
        </a:xfrm>
        <a:prstGeom prst="bentUpArrow">
          <a:avLst>
            <a:gd name="adj1" fmla="val 32840"/>
            <a:gd name="adj2" fmla="val 25000"/>
            <a:gd name="adj3" fmla="val 35780"/>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4337CA-E7D0-42E7-9860-E24C0FEB0E62}">
      <dsp:nvSpPr>
        <dsp:cNvPr id="0" name=""/>
        <dsp:cNvSpPr/>
      </dsp:nvSpPr>
      <dsp:spPr>
        <a:xfrm>
          <a:off x="461093" y="23401"/>
          <a:ext cx="3205237" cy="1243639"/>
        </a:xfrm>
        <a:prstGeom prst="roundRect">
          <a:avLst>
            <a:gd name="adj" fmla="val 166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E" sz="1400" kern="1200"/>
            <a:t>Utarbeide kart over lokalsamfunnets motstandskraft som identifiserer sentrale sårbarheter og tilpasningsstrategier (f.eks. flomrisiko, matsikkerhet). </a:t>
          </a:r>
          <a:endParaRPr lang="en-US" sz="1400" kern="1200"/>
        </a:p>
      </dsp:txBody>
      <dsp:txXfrm>
        <a:off x="521813" y="84121"/>
        <a:ext cx="3083797" cy="1122199"/>
      </dsp:txXfrm>
    </dsp:sp>
    <dsp:sp modelId="{5CEAAD79-7CE8-476F-8749-D381CB60FF11}">
      <dsp:nvSpPr>
        <dsp:cNvPr id="0" name=""/>
        <dsp:cNvSpPr/>
      </dsp:nvSpPr>
      <dsp:spPr>
        <a:xfrm>
          <a:off x="2952067" y="142010"/>
          <a:ext cx="1292209" cy="1005164"/>
        </a:xfrm>
        <a:prstGeom prst="rect">
          <a:avLst/>
        </a:prstGeom>
        <a:noFill/>
        <a:ln>
          <a:noFill/>
        </a:ln>
        <a:effectLst/>
      </dsp:spPr>
      <dsp:style>
        <a:lnRef idx="0">
          <a:scrgbClr r="0" g="0" b="0"/>
        </a:lnRef>
        <a:fillRef idx="0">
          <a:scrgbClr r="0" g="0" b="0"/>
        </a:fillRef>
        <a:effectRef idx="0">
          <a:scrgbClr r="0" g="0" b="0"/>
        </a:effectRef>
        <a:fontRef idx="minor"/>
      </dsp:style>
    </dsp:sp>
    <dsp:sp modelId="{0AB5004B-C5A3-4236-8A1B-1D0965039078}">
      <dsp:nvSpPr>
        <dsp:cNvPr id="0" name=""/>
        <dsp:cNvSpPr/>
      </dsp:nvSpPr>
      <dsp:spPr>
        <a:xfrm rot="5400000">
          <a:off x="2869040" y="2647125"/>
          <a:ext cx="1055422" cy="1201560"/>
        </a:xfrm>
        <a:prstGeom prst="bentUpArrow">
          <a:avLst>
            <a:gd name="adj1" fmla="val 32840"/>
            <a:gd name="adj2" fmla="val 25000"/>
            <a:gd name="adj3" fmla="val 35780"/>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678BBE-9A4E-4F09-838C-7D0E5A57F8A0}">
      <dsp:nvSpPr>
        <dsp:cNvPr id="0" name=""/>
        <dsp:cNvSpPr/>
      </dsp:nvSpPr>
      <dsp:spPr>
        <a:xfrm>
          <a:off x="2277021" y="1420418"/>
          <a:ext cx="2880757" cy="1243639"/>
        </a:xfrm>
        <a:prstGeom prst="roundRect">
          <a:avLst>
            <a:gd name="adj" fmla="val 166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E" sz="1400" kern="1200" dirty="0"/>
            <a:t>Muligheter for gjensidig læring der vellykkede casestudier deles og implementeres i nye områder. </a:t>
          </a:r>
          <a:endParaRPr lang="en-US" sz="1400" kern="1200" dirty="0"/>
        </a:p>
      </dsp:txBody>
      <dsp:txXfrm>
        <a:off x="2337741" y="1481138"/>
        <a:ext cx="2759317" cy="1122199"/>
      </dsp:txXfrm>
    </dsp:sp>
    <dsp:sp modelId="{09A5E589-6FC6-4AEA-B7EE-A192EFED8162}">
      <dsp:nvSpPr>
        <dsp:cNvPr id="0" name=""/>
        <dsp:cNvSpPr/>
      </dsp:nvSpPr>
      <dsp:spPr>
        <a:xfrm>
          <a:off x="4605755" y="1539027"/>
          <a:ext cx="1292209" cy="1005164"/>
        </a:xfrm>
        <a:prstGeom prst="rect">
          <a:avLst/>
        </a:prstGeom>
        <a:noFill/>
        <a:ln>
          <a:noFill/>
        </a:ln>
        <a:effectLst/>
      </dsp:spPr>
      <dsp:style>
        <a:lnRef idx="0">
          <a:scrgbClr r="0" g="0" b="0"/>
        </a:lnRef>
        <a:fillRef idx="0">
          <a:scrgbClr r="0" g="0" b="0"/>
        </a:fillRef>
        <a:effectRef idx="0">
          <a:scrgbClr r="0" g="0" b="0"/>
        </a:effectRef>
        <a:fontRef idx="minor"/>
      </dsp:style>
    </dsp:sp>
    <dsp:sp modelId="{CBEF5902-2F24-4129-80A3-174E06C7AF82}">
      <dsp:nvSpPr>
        <dsp:cNvPr id="0" name=""/>
        <dsp:cNvSpPr/>
      </dsp:nvSpPr>
      <dsp:spPr>
        <a:xfrm>
          <a:off x="4092949" y="2817435"/>
          <a:ext cx="2530247" cy="1243639"/>
        </a:xfrm>
        <a:prstGeom prst="roundRect">
          <a:avLst>
            <a:gd name="adj" fmla="val 166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E" sz="1400" kern="1200" dirty="0"/>
            <a:t>Samarbeidsprosjekter som involverer lokalsamfunnet i utformingen av resiliensstrategier. </a:t>
          </a:r>
          <a:endParaRPr lang="en-US" sz="1400" kern="1200" dirty="0"/>
        </a:p>
      </dsp:txBody>
      <dsp:txXfrm>
        <a:off x="4153669" y="2878155"/>
        <a:ext cx="2408807" cy="11221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33BFCB-79CA-443F-9FB3-32C8E4841455}">
      <dsp:nvSpPr>
        <dsp:cNvPr id="0" name=""/>
        <dsp:cNvSpPr/>
      </dsp:nvSpPr>
      <dsp:spPr>
        <a:xfrm>
          <a:off x="2598620" y="0"/>
          <a:ext cx="2618569" cy="1752812"/>
        </a:xfrm>
        <a:prstGeom prst="trapezoid">
          <a:avLst>
            <a:gd name="adj" fmla="val 79488"/>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pPr>
          <a:r>
            <a:rPr lang="en-IE" sz="1200" b="1" i="0" kern="1200" dirty="0">
              <a:solidFill>
                <a:schemeClr val="accent3">
                  <a:lumMod val="50000"/>
                </a:schemeClr>
              </a:solidFill>
            </a:rPr>
            <a:t>Å utnytte </a:t>
          </a:r>
          <a:br>
            <a:rPr lang="en-IE" sz="1200" b="1" i="0" kern="1200" dirty="0">
              <a:solidFill>
                <a:schemeClr val="accent3">
                  <a:lumMod val="50000"/>
                </a:schemeClr>
              </a:solidFill>
              <a:latin typeface="Calibri Light" panose="020F0302020204030204"/>
            </a:rPr>
          </a:br>
          <a:r>
            <a:rPr lang="en-IE" sz="1200" b="1" i="0" kern="1200" dirty="0">
              <a:solidFill>
                <a:schemeClr val="accent3">
                  <a:lumMod val="50000"/>
                </a:schemeClr>
              </a:solidFill>
            </a:rPr>
            <a:t>lokal kultur, </a:t>
          </a:r>
          <a:br>
            <a:rPr lang="en-IE" sz="1200" b="1" i="0" kern="1200" dirty="0">
              <a:solidFill>
                <a:schemeClr val="accent3">
                  <a:lumMod val="50000"/>
                </a:schemeClr>
              </a:solidFill>
              <a:latin typeface="Calibri Light" panose="020F0302020204030204"/>
            </a:rPr>
          </a:br>
          <a:r>
            <a:rPr lang="en-IE" sz="1200" b="1" i="0" kern="1200" dirty="0">
              <a:solidFill>
                <a:schemeClr val="accent3">
                  <a:lumMod val="50000"/>
                </a:schemeClr>
              </a:solidFill>
            </a:rPr>
            <a:t>verdier og energi </a:t>
          </a:r>
          <a:br>
            <a:rPr lang="en-IE" sz="1200" b="1" i="0" kern="1200" dirty="0">
              <a:solidFill>
                <a:schemeClr val="accent3">
                  <a:lumMod val="50000"/>
                </a:schemeClr>
              </a:solidFill>
              <a:latin typeface="Calibri Light" panose="020F0302020204030204"/>
            </a:rPr>
          </a:br>
          <a:r>
            <a:rPr lang="en-IE" sz="1200" b="1" i="0" kern="1200" dirty="0">
              <a:solidFill>
                <a:schemeClr val="accent3">
                  <a:lumMod val="50000"/>
                </a:schemeClr>
              </a:solidFill>
            </a:rPr>
            <a:t>for effektiv handling. </a:t>
          </a:r>
          <a:endParaRPr lang="en-US" sz="1200" b="1" kern="1200" dirty="0">
            <a:solidFill>
              <a:schemeClr val="accent3">
                <a:lumMod val="50000"/>
              </a:schemeClr>
            </a:solidFill>
          </a:endParaRPr>
        </a:p>
      </dsp:txBody>
      <dsp:txXfrm>
        <a:off x="2598620" y="0"/>
        <a:ext cx="2618569" cy="1752812"/>
      </dsp:txXfrm>
    </dsp:sp>
    <dsp:sp modelId="{94678B3B-5249-4434-9B52-358FA6BE53CB}">
      <dsp:nvSpPr>
        <dsp:cNvPr id="0" name=""/>
        <dsp:cNvSpPr/>
      </dsp:nvSpPr>
      <dsp:spPr>
        <a:xfrm>
          <a:off x="1257317" y="1752812"/>
          <a:ext cx="5301176" cy="1581774"/>
        </a:xfrm>
        <a:prstGeom prst="trapezoid">
          <a:avLst>
            <a:gd name="adj" fmla="val 79488"/>
          </a:avLst>
        </a:prstGeom>
        <a:solidFill>
          <a:schemeClr val="accent3">
            <a:hueOff val="-51419"/>
            <a:satOff val="229"/>
            <a:lumOff val="68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IE" sz="2000" b="1" i="0" kern="1200" dirty="0">
              <a:solidFill>
                <a:schemeClr val="accent3">
                  <a:lumMod val="50000"/>
                </a:schemeClr>
              </a:solidFill>
            </a:rPr>
            <a:t>Forståelse for de ulike behovene og kapasitetene i forskjellige lokalsamfunn. </a:t>
          </a:r>
          <a:endParaRPr lang="en-US" sz="2000" b="1" kern="1200" dirty="0">
            <a:solidFill>
              <a:schemeClr val="accent3">
                <a:lumMod val="50000"/>
              </a:schemeClr>
            </a:solidFill>
          </a:endParaRPr>
        </a:p>
      </dsp:txBody>
      <dsp:txXfrm>
        <a:off x="2185023" y="1752812"/>
        <a:ext cx="3445764" cy="1581774"/>
      </dsp:txXfrm>
    </dsp:sp>
    <dsp:sp modelId="{AD5F449A-A84B-4457-BEDC-B451CCC4E6BD}">
      <dsp:nvSpPr>
        <dsp:cNvPr id="0" name=""/>
        <dsp:cNvSpPr/>
      </dsp:nvSpPr>
      <dsp:spPr>
        <a:xfrm>
          <a:off x="0" y="3334587"/>
          <a:ext cx="7815811" cy="1581774"/>
        </a:xfrm>
        <a:prstGeom prst="trapezoid">
          <a:avLst>
            <a:gd name="adj" fmla="val 79488"/>
          </a:avLst>
        </a:prstGeom>
        <a:solidFill>
          <a:schemeClr val="accent3">
            <a:hueOff val="-102837"/>
            <a:satOff val="458"/>
            <a:lumOff val="137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i="0" kern="1200" dirty="0">
              <a:solidFill>
                <a:schemeClr val="accent3">
                  <a:lumMod val="50000"/>
                </a:schemeClr>
              </a:solidFill>
            </a:rPr>
            <a:t>Tanken om at hvert samfunn har sin egen unike «puls» og energi som kan drive klimatiltak</a:t>
          </a:r>
          <a:endParaRPr lang="en-US" sz="2400" b="1" kern="1200" dirty="0">
            <a:solidFill>
              <a:schemeClr val="accent3">
                <a:lumMod val="50000"/>
              </a:schemeClr>
            </a:solidFill>
          </a:endParaRPr>
        </a:p>
      </dsp:txBody>
      <dsp:txXfrm>
        <a:off x="1367766" y="3334587"/>
        <a:ext cx="5080277" cy="15817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AE7C1-10D4-44DE-A684-71C6EF08D5F7}">
      <dsp:nvSpPr>
        <dsp:cNvPr id="0" name=""/>
        <dsp:cNvSpPr/>
      </dsp:nvSpPr>
      <dsp:spPr>
        <a:xfrm>
          <a:off x="1206" y="0"/>
          <a:ext cx="1876476" cy="414327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IE" sz="1100" b="0" i="0" kern="1200" dirty="0"/>
            <a:t>Bærekraftsløfter på samfunnsnivå der folk forplikter seg til miljømål. </a:t>
          </a:r>
          <a:endParaRPr lang="en-US" sz="1100" kern="1200" dirty="0"/>
        </a:p>
      </dsp:txBody>
      <dsp:txXfrm>
        <a:off x="1206" y="1657311"/>
        <a:ext cx="1876476" cy="1657311"/>
      </dsp:txXfrm>
    </dsp:sp>
    <dsp:sp modelId="{5F0ADBB7-E61F-497A-9745-F92DA0144EE7}">
      <dsp:nvSpPr>
        <dsp:cNvPr id="0" name=""/>
        <dsp:cNvSpPr/>
      </dsp:nvSpPr>
      <dsp:spPr>
        <a:xfrm>
          <a:off x="249588" y="248596"/>
          <a:ext cx="1379711" cy="1379711"/>
        </a:xfrm>
        <a:prstGeom prst="ellipse">
          <a:avLst/>
        </a:prstGeom>
        <a:blipFill rotWithShape="1">
          <a:blip xmlns:r="http://schemas.openxmlformats.org/officeDocument/2006/relationships" r:embed="rId1" cstate="email">
            <a:extLst>
              <a:ext uri="{28A0092B-C50C-407E-A947-70E740481C1C}">
                <a14:useLocalDpi xmlns:a14="http://schemas.microsoft.com/office/drawing/2010/main"/>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6DE79F-F9FA-4F17-8B60-8A9CCA1B8D62}">
      <dsp:nvSpPr>
        <dsp:cNvPr id="0" name=""/>
        <dsp:cNvSpPr/>
      </dsp:nvSpPr>
      <dsp:spPr>
        <a:xfrm>
          <a:off x="1933976" y="0"/>
          <a:ext cx="1876476" cy="4143278"/>
        </a:xfrm>
        <a:prstGeom prst="roundRect">
          <a:avLst>
            <a:gd name="adj" fmla="val 10000"/>
          </a:avLst>
        </a:prstGeom>
        <a:solidFill>
          <a:schemeClr val="accent3">
            <a:hueOff val="-51419"/>
            <a:satOff val="229"/>
            <a:lumOff val="68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IE" sz="1100" b="0" i="0" kern="1200" dirty="0"/>
            <a:t>Koblinger mellom globale og lokale tiltak, for eksempel å knytte lokale bærekraftsprosjekter til globale miljøinitiativer (f.eks. treplantingsinitiativer som bidrar til globale mål for karbonkompensasjon). </a:t>
          </a:r>
          <a:endParaRPr lang="en-US" sz="1100" kern="1200" dirty="0"/>
        </a:p>
      </dsp:txBody>
      <dsp:txXfrm>
        <a:off x="1933976" y="1657311"/>
        <a:ext cx="1876476" cy="1657311"/>
      </dsp:txXfrm>
    </dsp:sp>
    <dsp:sp modelId="{C7CB4FFF-DC5A-4E30-B448-DE1F30C5AEEE}">
      <dsp:nvSpPr>
        <dsp:cNvPr id="0" name=""/>
        <dsp:cNvSpPr/>
      </dsp:nvSpPr>
      <dsp:spPr>
        <a:xfrm>
          <a:off x="2182358" y="248596"/>
          <a:ext cx="1379711" cy="1379711"/>
        </a:xfrm>
        <a:prstGeom prst="ellipse">
          <a:avLst/>
        </a:prstGeom>
        <a:blipFill rotWithShape="1">
          <a:blip xmlns:r="http://schemas.openxmlformats.org/officeDocument/2006/relationships" r:embed="rId2" cstate="email">
            <a:extLst>
              <a:ext uri="{28A0092B-C50C-407E-A947-70E740481C1C}">
                <a14:useLocalDpi xmlns:a14="http://schemas.microsoft.com/office/drawing/2010/main"/>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907EFE-4E26-45D6-97FF-8599B4575BA4}">
      <dsp:nvSpPr>
        <dsp:cNvPr id="0" name=""/>
        <dsp:cNvSpPr/>
      </dsp:nvSpPr>
      <dsp:spPr>
        <a:xfrm>
          <a:off x="3866746" y="0"/>
          <a:ext cx="1876476" cy="4143278"/>
        </a:xfrm>
        <a:prstGeom prst="roundRect">
          <a:avLst>
            <a:gd name="adj" fmla="val 10000"/>
          </a:avLst>
        </a:prstGeom>
        <a:solidFill>
          <a:schemeClr val="accent3">
            <a:hueOff val="-102837"/>
            <a:satOff val="458"/>
            <a:lumOff val="137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IE" sz="1100" b="0" i="0" kern="1200" dirty="0"/>
            <a:t>Å skape «pulse»-arrangementer der lokalsamfunn samles for å fokusere på en bestemt miljøsak, som Verdens miljødag. </a:t>
          </a:r>
          <a:endParaRPr lang="en-US" sz="1100" kern="1200" dirty="0"/>
        </a:p>
      </dsp:txBody>
      <dsp:txXfrm>
        <a:off x="3866746" y="1657311"/>
        <a:ext cx="1876476" cy="1657311"/>
      </dsp:txXfrm>
    </dsp:sp>
    <dsp:sp modelId="{1924F42B-ABB3-470C-9191-B1CFE7FDB541}">
      <dsp:nvSpPr>
        <dsp:cNvPr id="0" name=""/>
        <dsp:cNvSpPr/>
      </dsp:nvSpPr>
      <dsp:spPr>
        <a:xfrm>
          <a:off x="4115129" y="248596"/>
          <a:ext cx="1379711" cy="1379711"/>
        </a:xfrm>
        <a:prstGeom prst="ellipse">
          <a:avLst/>
        </a:prstGeom>
        <a:blipFill rotWithShape="1">
          <a:blip xmlns:r="http://schemas.openxmlformats.org/officeDocument/2006/relationships" r:embed="rId3" cstate="email">
            <a:extLst>
              <a:ext uri="{28A0092B-C50C-407E-A947-70E740481C1C}">
                <a14:useLocalDpi xmlns:a14="http://schemas.microsoft.com/office/drawing/2010/main"/>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403015-5D7B-4007-A1FB-6411DB754E97}">
      <dsp:nvSpPr>
        <dsp:cNvPr id="0" name=""/>
        <dsp:cNvSpPr/>
      </dsp:nvSpPr>
      <dsp:spPr>
        <a:xfrm>
          <a:off x="229777" y="3314622"/>
          <a:ext cx="5284874" cy="621491"/>
        </a:xfrm>
        <a:prstGeom prst="leftRightArrow">
          <a:avLst/>
        </a:prstGeom>
        <a:solidFill>
          <a:schemeClr val="accent3">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83B609-55C6-43D3-9C06-FBD5CC50E79A}">
      <dsp:nvSpPr>
        <dsp:cNvPr id="0" name=""/>
        <dsp:cNvSpPr/>
      </dsp:nvSpPr>
      <dsp:spPr>
        <a:xfrm>
          <a:off x="8050581" y="3227084"/>
          <a:ext cx="356732" cy="1253686"/>
        </a:xfrm>
        <a:custGeom>
          <a:avLst/>
          <a:gdLst/>
          <a:ahLst/>
          <a:cxnLst/>
          <a:rect l="0" t="0" r="0" b="0"/>
          <a:pathLst>
            <a:path>
              <a:moveTo>
                <a:pt x="0" y="0"/>
              </a:moveTo>
              <a:lnTo>
                <a:pt x="0" y="1253686"/>
              </a:lnTo>
              <a:lnTo>
                <a:pt x="356732" y="1253686"/>
              </a:lnTo>
            </a:path>
          </a:pathLst>
        </a:custGeom>
        <a:no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C95651-1759-47B2-B1F9-A570F87BD040}">
      <dsp:nvSpPr>
        <dsp:cNvPr id="0" name=""/>
        <dsp:cNvSpPr/>
      </dsp:nvSpPr>
      <dsp:spPr>
        <a:xfrm>
          <a:off x="5117201" y="1584886"/>
          <a:ext cx="3904751" cy="617793"/>
        </a:xfrm>
        <a:custGeom>
          <a:avLst/>
          <a:gdLst/>
          <a:ahLst/>
          <a:cxnLst/>
          <a:rect l="0" t="0" r="0" b="0"/>
          <a:pathLst>
            <a:path>
              <a:moveTo>
                <a:pt x="0" y="0"/>
              </a:moveTo>
              <a:lnTo>
                <a:pt x="0" y="308896"/>
              </a:lnTo>
              <a:lnTo>
                <a:pt x="3904751" y="308896"/>
              </a:lnTo>
              <a:lnTo>
                <a:pt x="3904751" y="617793"/>
              </a:lnTo>
            </a:path>
          </a:pathLst>
        </a:custGeom>
        <a:noFill/>
        <a:ln w="12700" cap="flat" cmpd="sng" algn="ctr">
          <a:solidFill>
            <a:schemeClr val="accent3">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560A97-DB0E-49AB-B7D0-558E90772D8C}">
      <dsp:nvSpPr>
        <dsp:cNvPr id="0" name=""/>
        <dsp:cNvSpPr/>
      </dsp:nvSpPr>
      <dsp:spPr>
        <a:xfrm>
          <a:off x="4222978" y="3286348"/>
          <a:ext cx="339631" cy="1197246"/>
        </a:xfrm>
        <a:custGeom>
          <a:avLst/>
          <a:gdLst/>
          <a:ahLst/>
          <a:cxnLst/>
          <a:rect l="0" t="0" r="0" b="0"/>
          <a:pathLst>
            <a:path>
              <a:moveTo>
                <a:pt x="0" y="0"/>
              </a:moveTo>
              <a:lnTo>
                <a:pt x="0" y="1197246"/>
              </a:lnTo>
              <a:lnTo>
                <a:pt x="339631" y="1197246"/>
              </a:lnTo>
            </a:path>
          </a:pathLst>
        </a:custGeom>
        <a:no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4F3B6F-2E85-4371-A31E-72A5306EEA66}">
      <dsp:nvSpPr>
        <dsp:cNvPr id="0" name=""/>
        <dsp:cNvSpPr/>
      </dsp:nvSpPr>
      <dsp:spPr>
        <a:xfrm>
          <a:off x="5071481" y="1584886"/>
          <a:ext cx="91440" cy="617793"/>
        </a:xfrm>
        <a:custGeom>
          <a:avLst/>
          <a:gdLst/>
          <a:ahLst/>
          <a:cxnLst/>
          <a:rect l="0" t="0" r="0" b="0"/>
          <a:pathLst>
            <a:path>
              <a:moveTo>
                <a:pt x="45720" y="0"/>
              </a:moveTo>
              <a:lnTo>
                <a:pt x="45720" y="308896"/>
              </a:lnTo>
              <a:lnTo>
                <a:pt x="57182" y="308896"/>
              </a:lnTo>
              <a:lnTo>
                <a:pt x="57182" y="617793"/>
              </a:lnTo>
            </a:path>
          </a:pathLst>
        </a:custGeom>
        <a:noFill/>
        <a:ln w="12700" cap="flat" cmpd="sng" algn="ctr">
          <a:solidFill>
            <a:schemeClr val="accent3">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25B2C9-07A2-4BD2-B71F-EB41DDE6C269}">
      <dsp:nvSpPr>
        <dsp:cNvPr id="0" name=""/>
        <dsp:cNvSpPr/>
      </dsp:nvSpPr>
      <dsp:spPr>
        <a:xfrm>
          <a:off x="272089" y="3293246"/>
          <a:ext cx="399482" cy="1229239"/>
        </a:xfrm>
        <a:custGeom>
          <a:avLst/>
          <a:gdLst/>
          <a:ahLst/>
          <a:cxnLst/>
          <a:rect l="0" t="0" r="0" b="0"/>
          <a:pathLst>
            <a:path>
              <a:moveTo>
                <a:pt x="0" y="0"/>
              </a:moveTo>
              <a:lnTo>
                <a:pt x="0" y="1229239"/>
              </a:lnTo>
              <a:lnTo>
                <a:pt x="399482" y="1229239"/>
              </a:lnTo>
            </a:path>
          </a:pathLst>
        </a:custGeom>
        <a:no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357226-8D91-4DE0-97BD-088A75F46808}">
      <dsp:nvSpPr>
        <dsp:cNvPr id="0" name=""/>
        <dsp:cNvSpPr/>
      </dsp:nvSpPr>
      <dsp:spPr>
        <a:xfrm>
          <a:off x="1337376" y="1584886"/>
          <a:ext cx="3779824" cy="617793"/>
        </a:xfrm>
        <a:custGeom>
          <a:avLst/>
          <a:gdLst/>
          <a:ahLst/>
          <a:cxnLst/>
          <a:rect l="0" t="0" r="0" b="0"/>
          <a:pathLst>
            <a:path>
              <a:moveTo>
                <a:pt x="3779824" y="0"/>
              </a:moveTo>
              <a:lnTo>
                <a:pt x="3779824" y="308896"/>
              </a:lnTo>
              <a:lnTo>
                <a:pt x="0" y="308896"/>
              </a:lnTo>
              <a:lnTo>
                <a:pt x="0" y="617793"/>
              </a:lnTo>
            </a:path>
          </a:pathLst>
        </a:custGeom>
        <a:noFill/>
        <a:ln w="12700" cap="flat" cmpd="sng" algn="ctr">
          <a:solidFill>
            <a:schemeClr val="accent3">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5FD4B4-B353-4D00-8AFA-890086154F24}">
      <dsp:nvSpPr>
        <dsp:cNvPr id="0" name=""/>
        <dsp:cNvSpPr/>
      </dsp:nvSpPr>
      <dsp:spPr>
        <a:xfrm>
          <a:off x="2713279" y="663580"/>
          <a:ext cx="4807843" cy="921306"/>
        </a:xfrm>
        <a:prstGeom prst="rect">
          <a:avLst/>
        </a:prstGeom>
        <a:solidFill>
          <a:schemeClr val="accent3">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i="1" kern="1200" dirty="0">
              <a:solidFill>
                <a:schemeClr val="bg2"/>
              </a:solidFill>
              <a:latin typeface="Albertus MT" panose="020E0602030304020304" pitchFamily="34" charset="0"/>
              <a:ea typeface="Calibri"/>
              <a:cs typeface="Calibri"/>
            </a:rPr>
            <a:t>Tiltak iverksatt av lokalsamfunn i EU for å redusere sitt økologiske fotavtrykk gjennom bærekraftige praksiser.</a:t>
          </a:r>
          <a:endParaRPr lang="en-US" sz="1800" i="1" kern="1200" dirty="0">
            <a:latin typeface="Albertus MT" panose="020E0602030304020304" pitchFamily="34" charset="0"/>
          </a:endParaRPr>
        </a:p>
      </dsp:txBody>
      <dsp:txXfrm>
        <a:off x="2713279" y="663580"/>
        <a:ext cx="4807843" cy="921306"/>
      </dsp:txXfrm>
    </dsp:sp>
    <dsp:sp modelId="{E572DFDB-F624-4219-B81F-0B4B0BD92E98}">
      <dsp:nvSpPr>
        <dsp:cNvPr id="0" name=""/>
        <dsp:cNvSpPr/>
      </dsp:nvSpPr>
      <dsp:spPr>
        <a:xfrm>
          <a:off x="5767" y="2202679"/>
          <a:ext cx="2663218" cy="1090566"/>
        </a:xfrm>
        <a:prstGeom prst="rect">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E" sz="1600" b="1" i="1" kern="1200" dirty="0">
              <a:latin typeface="+mj-lt"/>
            </a:rPr>
            <a:t>Etablering av matskoger i </a:t>
          </a:r>
          <a:r>
            <a:rPr lang="en-IE" sz="1600" b="1" i="1" kern="1200" dirty="0" err="1">
              <a:latin typeface="+mj-lt"/>
            </a:rPr>
            <a:t>Artajona</a:t>
          </a:r>
          <a:endParaRPr lang="en-US" sz="1600" i="1" kern="1200" dirty="0">
            <a:latin typeface="+mj-lt"/>
          </a:endParaRPr>
        </a:p>
      </dsp:txBody>
      <dsp:txXfrm>
        <a:off x="5767" y="2202679"/>
        <a:ext cx="2663218" cy="1090566"/>
      </dsp:txXfrm>
    </dsp:sp>
    <dsp:sp modelId="{7732208A-F66E-46AE-8ADA-AC39BB932F16}">
      <dsp:nvSpPr>
        <dsp:cNvPr id="0" name=""/>
        <dsp:cNvSpPr/>
      </dsp:nvSpPr>
      <dsp:spPr>
        <a:xfrm>
          <a:off x="671572" y="3911040"/>
          <a:ext cx="3273245" cy="1222892"/>
        </a:xfrm>
        <a:prstGeom prst="rect">
          <a:avLst/>
        </a:prstGeom>
        <a:solidFill>
          <a:schemeClr val="accent3">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E" sz="1400" kern="1200" dirty="0">
              <a:latin typeface="Cambria" panose="02040503050406030204" pitchFamily="18" charset="0"/>
              <a:ea typeface="Cambria" panose="02040503050406030204" pitchFamily="18" charset="0"/>
            </a:rPr>
            <a:t> </a:t>
          </a:r>
          <a:r>
            <a:rPr lang="en-IE" sz="1400" kern="1200" dirty="0" err="1">
              <a:latin typeface="Cambria" panose="02040503050406030204" pitchFamily="18" charset="0"/>
              <a:ea typeface="Cambria" panose="02040503050406030204" pitchFamily="18" charset="0"/>
            </a:rPr>
            <a:t>Artajona </a:t>
          </a:r>
          <a:r>
            <a:rPr lang="en-IE" sz="1400" kern="1200" dirty="0">
              <a:latin typeface="Cambria" panose="02040503050406030204" pitchFamily="18" charset="0"/>
              <a:ea typeface="Cambria" panose="02040503050406030204" pitchFamily="18" charset="0"/>
            </a:rPr>
            <a:t>forvandler et 23 000 kvadratmeter stort område til en matskog ved hjelp av permakulturteknikker for å fremme biologisk mangfold og bærekraftig matproduksjon.</a:t>
          </a:r>
          <a:endParaRPr lang="en-US" sz="1400" kern="1200" dirty="0">
            <a:latin typeface="Cambria" panose="02040503050406030204" pitchFamily="18" charset="0"/>
            <a:ea typeface="Cambria" panose="02040503050406030204" pitchFamily="18" charset="0"/>
          </a:endParaRPr>
        </a:p>
      </dsp:txBody>
      <dsp:txXfrm>
        <a:off x="671572" y="3911040"/>
        <a:ext cx="3273245" cy="1222892"/>
      </dsp:txXfrm>
    </dsp:sp>
    <dsp:sp modelId="{F671B7B1-4789-4610-98FD-182C24A1CF00}">
      <dsp:nvSpPr>
        <dsp:cNvPr id="0" name=""/>
        <dsp:cNvSpPr/>
      </dsp:nvSpPr>
      <dsp:spPr>
        <a:xfrm>
          <a:off x="3996557" y="2202679"/>
          <a:ext cx="2264212" cy="1083668"/>
        </a:xfrm>
        <a:prstGeom prst="rect">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E" sz="1600" b="1" i="1" kern="1200" dirty="0">
              <a:latin typeface="+mj-lt"/>
            </a:rPr>
            <a:t>Urban rewilding i Zamora, Spania</a:t>
          </a:r>
          <a:endParaRPr lang="en-US" sz="1600" i="1" kern="1200" dirty="0">
            <a:latin typeface="+mj-lt"/>
          </a:endParaRPr>
        </a:p>
      </dsp:txBody>
      <dsp:txXfrm>
        <a:off x="3996557" y="2202679"/>
        <a:ext cx="2264212" cy="1083668"/>
      </dsp:txXfrm>
    </dsp:sp>
    <dsp:sp modelId="{EA1CE8F4-96D7-4CED-93CE-841024DA8D3C}">
      <dsp:nvSpPr>
        <dsp:cNvPr id="0" name=""/>
        <dsp:cNvSpPr/>
      </dsp:nvSpPr>
      <dsp:spPr>
        <a:xfrm>
          <a:off x="4562610" y="3904141"/>
          <a:ext cx="3226910" cy="1158906"/>
        </a:xfrm>
        <a:prstGeom prst="rect">
          <a:avLst/>
        </a:prstGeom>
        <a:solidFill>
          <a:schemeClr val="accent3">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E" sz="1400" kern="1200" dirty="0">
              <a:latin typeface="Cambria" panose="02040503050406030204" pitchFamily="18" charset="0"/>
              <a:ea typeface="Cambria" panose="02040503050406030204" pitchFamily="18" charset="0"/>
            </a:rPr>
            <a:t>RenaturaliZA-prosjektet har som mål å </a:t>
          </a:r>
          <a:r>
            <a:rPr lang="en-IE" sz="1400" kern="1200" dirty="0" err="1">
              <a:latin typeface="Cambria" panose="02040503050406030204" pitchFamily="18" charset="0"/>
              <a:ea typeface="Cambria" panose="02040503050406030204" pitchFamily="18" charset="0"/>
            </a:rPr>
            <a:t>gjenopprette</a:t>
          </a:r>
          <a:r>
            <a:rPr lang="en-IE" sz="1400" kern="1200" dirty="0">
              <a:latin typeface="Cambria" panose="02040503050406030204" pitchFamily="18" charset="0"/>
              <a:ea typeface="Cambria" panose="02040503050406030204" pitchFamily="18" charset="0"/>
            </a:rPr>
            <a:t> 16 hektar og 7 km med urbane veier ved å plante 400 trær og installere 150 reirkasser for ulike arter. </a:t>
          </a:r>
          <a:endParaRPr lang="en-US" sz="1400" kern="1200" dirty="0">
            <a:latin typeface="Cambria" panose="02040503050406030204" pitchFamily="18" charset="0"/>
            <a:ea typeface="Cambria" panose="02040503050406030204" pitchFamily="18" charset="0"/>
          </a:endParaRPr>
        </a:p>
      </dsp:txBody>
      <dsp:txXfrm>
        <a:off x="4562610" y="3904141"/>
        <a:ext cx="3226910" cy="1158906"/>
      </dsp:txXfrm>
    </dsp:sp>
    <dsp:sp modelId="{47CD2019-09DE-489F-AB3C-52B8893B5B84}">
      <dsp:nvSpPr>
        <dsp:cNvPr id="0" name=""/>
        <dsp:cNvSpPr/>
      </dsp:nvSpPr>
      <dsp:spPr>
        <a:xfrm>
          <a:off x="7807739" y="2202679"/>
          <a:ext cx="2428427" cy="1024404"/>
        </a:xfrm>
        <a:prstGeom prst="rect">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_tradnl" sz="1600" b="1" i="1" kern="1200" dirty="0" err="1">
              <a:latin typeface="+mj-lt"/>
            </a:rPr>
            <a:t>Forbedringer av energieffektiviteten </a:t>
          </a:r>
          <a:r>
            <a:rPr lang="es-ES_tradnl" sz="1600" b="1" i="1" kern="1200" dirty="0">
              <a:latin typeface="+mj-lt"/>
            </a:rPr>
            <a:t>i Cabra de Santo Cristo</a:t>
          </a:r>
        </a:p>
      </dsp:txBody>
      <dsp:txXfrm>
        <a:off x="7807739" y="2202679"/>
        <a:ext cx="2428427" cy="1024404"/>
      </dsp:txXfrm>
    </dsp:sp>
    <dsp:sp modelId="{58DACF30-4869-4B4A-9283-87159D544A7E}">
      <dsp:nvSpPr>
        <dsp:cNvPr id="0" name=""/>
        <dsp:cNvSpPr/>
      </dsp:nvSpPr>
      <dsp:spPr>
        <a:xfrm>
          <a:off x="8407314" y="3844877"/>
          <a:ext cx="3532306" cy="1271786"/>
        </a:xfrm>
        <a:prstGeom prst="rect">
          <a:avLst/>
        </a:prstGeom>
        <a:solidFill>
          <a:schemeClr val="accent3">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E" sz="1400" kern="1200" dirty="0">
              <a:latin typeface="Cambria" panose="02040503050406030204" pitchFamily="18" charset="0"/>
              <a:ea typeface="Cambria" panose="02040503050406030204" pitchFamily="18" charset="0"/>
            </a:rPr>
            <a:t>Nye solcelleanlegg for eget forbruk ble innviet i kommunale bygninger. Disse anleggene vil gjøre det mulig å generere omtrent 84 % av den forbrukte energien fra fornybare kilder.</a:t>
          </a:r>
          <a:endParaRPr lang="en-US" sz="1400" kern="1200" dirty="0">
            <a:latin typeface="Cambria" panose="02040503050406030204" pitchFamily="18" charset="0"/>
            <a:ea typeface="Cambria" panose="02040503050406030204" pitchFamily="18" charset="0"/>
          </a:endParaRPr>
        </a:p>
      </dsp:txBody>
      <dsp:txXfrm>
        <a:off x="8407314" y="3844877"/>
        <a:ext cx="3532306" cy="12717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F81046-D0D5-42A0-A76B-D61543697E70}">
      <dsp:nvSpPr>
        <dsp:cNvPr id="0" name=""/>
        <dsp:cNvSpPr/>
      </dsp:nvSpPr>
      <dsp:spPr>
        <a:xfrm>
          <a:off x="1" y="0"/>
          <a:ext cx="6150093" cy="4077631"/>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4761B3-1F2B-4F65-BB45-8A3CDF2AC133}">
      <dsp:nvSpPr>
        <dsp:cNvPr id="0" name=""/>
        <dsp:cNvSpPr/>
      </dsp:nvSpPr>
      <dsp:spPr>
        <a:xfrm>
          <a:off x="613" y="1223289"/>
          <a:ext cx="1701186" cy="163105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E" sz="1400" b="1" kern="1200" dirty="0">
              <a:solidFill>
                <a:schemeClr val="accent1">
                  <a:lumMod val="50000"/>
                </a:schemeClr>
              </a:solidFill>
            </a:rPr>
            <a:t>Denne festivalen har som mål å endre fortellingen om klimatiltak i retning av et mer positivt perspektiv. </a:t>
          </a:r>
          <a:endParaRPr lang="en-US" sz="1400" b="1" kern="1200" dirty="0">
            <a:solidFill>
              <a:schemeClr val="accent1">
                <a:lumMod val="50000"/>
              </a:schemeClr>
            </a:solidFill>
          </a:endParaRPr>
        </a:p>
      </dsp:txBody>
      <dsp:txXfrm>
        <a:off x="80234" y="1302910"/>
        <a:ext cx="1541944" cy="1471810"/>
      </dsp:txXfrm>
    </dsp:sp>
    <dsp:sp modelId="{3C2D8B53-4582-456A-92E8-6D40BF9FA5B5}">
      <dsp:nvSpPr>
        <dsp:cNvPr id="0" name=""/>
        <dsp:cNvSpPr/>
      </dsp:nvSpPr>
      <dsp:spPr>
        <a:xfrm>
          <a:off x="1949245" y="1163951"/>
          <a:ext cx="2251605" cy="1749727"/>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E" sz="1400" b="1" kern="1200" dirty="0">
              <a:solidFill>
                <a:schemeClr val="accent1">
                  <a:lumMod val="50000"/>
                </a:schemeClr>
              </a:solidFill>
            </a:rPr>
            <a:t>Den inkluderer aktiviteter som «Playful Streets», som forvandler gatene med spill, </a:t>
          </a:r>
          <a:r>
            <a:rPr lang="en-IE" sz="1400" b="1" kern="1200" dirty="0">
              <a:solidFill>
                <a:schemeClr val="accent1">
                  <a:lumMod val="50000"/>
                </a:schemeClr>
              </a:solidFill>
              <a:latin typeface="Calibri Light" panose="020F0302020204030204"/>
            </a:rPr>
            <a:t>gateteater</a:t>
          </a:r>
          <a:r>
            <a:rPr lang="en-IE" sz="1400" b="1" kern="1200" dirty="0">
              <a:solidFill>
                <a:schemeClr val="accent1">
                  <a:lumMod val="50000"/>
                </a:schemeClr>
              </a:solidFill>
            </a:rPr>
            <a:t>, kunst og musikk for å fremme samtaler om klimaet.</a:t>
          </a:r>
          <a:endParaRPr lang="en-US" sz="1400" b="1" kern="1200" dirty="0">
            <a:solidFill>
              <a:schemeClr val="accent1">
                <a:lumMod val="50000"/>
              </a:schemeClr>
            </a:solidFill>
          </a:endParaRPr>
        </a:p>
      </dsp:txBody>
      <dsp:txXfrm>
        <a:off x="2034660" y="1249366"/>
        <a:ext cx="2080775" cy="1578897"/>
      </dsp:txXfrm>
    </dsp:sp>
    <dsp:sp modelId="{44658977-3E30-4226-9D69-4BE5C5CFC88A}">
      <dsp:nvSpPr>
        <dsp:cNvPr id="0" name=""/>
        <dsp:cNvSpPr/>
      </dsp:nvSpPr>
      <dsp:spPr>
        <a:xfrm>
          <a:off x="4448296" y="1223289"/>
          <a:ext cx="1701186" cy="163105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E" sz="1400" b="1" i="0" kern="1200" dirty="0">
              <a:solidFill>
                <a:schemeClr val="accent1">
                  <a:lumMod val="50000"/>
                </a:schemeClr>
              </a:solidFill>
            </a:rPr>
            <a:t>I tillegg arrangeres foredrag og paneldiskusjoner om ulike temaer knyttet til bærekraft og klimaendringer.</a:t>
          </a:r>
          <a:endParaRPr lang="en-US" sz="1400" b="1" i="0" kern="1200" dirty="0">
            <a:solidFill>
              <a:schemeClr val="accent1">
                <a:lumMod val="50000"/>
              </a:schemeClr>
            </a:solidFill>
          </a:endParaRPr>
        </a:p>
      </dsp:txBody>
      <dsp:txXfrm>
        <a:off x="4527917" y="1302910"/>
        <a:ext cx="1541944" cy="14718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F81046-D0D5-42A0-A76B-D61543697E70}">
      <dsp:nvSpPr>
        <dsp:cNvPr id="0" name=""/>
        <dsp:cNvSpPr/>
      </dsp:nvSpPr>
      <dsp:spPr>
        <a:xfrm>
          <a:off x="1" y="0"/>
          <a:ext cx="6437079" cy="4077631"/>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9B257B-EB6E-4E30-834E-10A4B5BB183A}">
      <dsp:nvSpPr>
        <dsp:cNvPr id="0" name=""/>
        <dsp:cNvSpPr/>
      </dsp:nvSpPr>
      <dsp:spPr>
        <a:xfrm>
          <a:off x="3221" y="1223289"/>
          <a:ext cx="1549551" cy="163105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IE" sz="1200" kern="1200" dirty="0">
              <a:solidFill>
                <a:schemeClr val="accent1">
                  <a:lumMod val="49000"/>
                </a:schemeClr>
              </a:solidFill>
              <a:latin typeface="Calibri"/>
              <a:ea typeface="Calibri"/>
              <a:cs typeface="Calibri"/>
            </a:rPr>
            <a:t>Som «den globale sporten for kreative sjeler» </a:t>
          </a:r>
          <a:r>
            <a:rPr lang="en-IE" sz="1400" b="0" kern="1200" dirty="0">
              <a:solidFill>
                <a:schemeClr val="accent1">
                  <a:lumMod val="49000"/>
                </a:schemeClr>
              </a:solidFill>
            </a:rPr>
            <a:t>er Junk Kouture åpen for</a:t>
          </a:r>
          <a:r>
            <a:rPr lang="en-IE" sz="1400" b="1" kern="1200" dirty="0">
              <a:solidFill>
                <a:schemeClr val="accent1">
                  <a:lumMod val="49000"/>
                </a:schemeClr>
              </a:solidFill>
            </a:rPr>
            <a:t> 12–19</a:t>
          </a:r>
          <a:r>
            <a:rPr lang="en-IE" sz="1400" b="1" kern="1200" dirty="0">
              <a:solidFill>
                <a:schemeClr val="accent1">
                  <a:lumMod val="49000"/>
                </a:schemeClr>
              </a:solidFill>
              <a:latin typeface="Calibri Light" panose="020F0302020204030204"/>
            </a:rPr>
            <a:t>-åringer</a:t>
          </a:r>
          <a:endParaRPr lang="en-IE" sz="1400" b="0" kern="1200" dirty="0">
            <a:solidFill>
              <a:schemeClr val="accent1">
                <a:lumMod val="49000"/>
              </a:schemeClr>
            </a:solidFill>
            <a:latin typeface="Calibri"/>
            <a:ea typeface="Calibri"/>
            <a:cs typeface="Calibri"/>
          </a:endParaRPr>
        </a:p>
      </dsp:txBody>
      <dsp:txXfrm>
        <a:off x="78864" y="1298932"/>
        <a:ext cx="1398265" cy="1479766"/>
      </dsp:txXfrm>
    </dsp:sp>
    <dsp:sp modelId="{F4F41953-5AF0-4450-9CCC-C75BE5D090B5}">
      <dsp:nvSpPr>
        <dsp:cNvPr id="0" name=""/>
        <dsp:cNvSpPr/>
      </dsp:nvSpPr>
      <dsp:spPr>
        <a:xfrm>
          <a:off x="1630250" y="1223289"/>
          <a:ext cx="1549551" cy="163105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IE" sz="1400" b="0" kern="1200" dirty="0">
              <a:solidFill>
                <a:schemeClr val="accent1">
                  <a:lumMod val="49000"/>
                </a:schemeClr>
              </a:solidFill>
              <a:latin typeface="Calibri Light" panose="020F0302020204030204"/>
            </a:rPr>
            <a:t> Utfordrer </a:t>
          </a:r>
          <a:r>
            <a:rPr lang="en-IE" sz="1400" b="0" kern="1200" dirty="0">
              <a:solidFill>
                <a:schemeClr val="accent1">
                  <a:lumMod val="49000"/>
                </a:schemeClr>
              </a:solidFill>
            </a:rPr>
            <a:t>unge mennesker til </a:t>
          </a:r>
          <a:r>
            <a:rPr lang="en-IE" sz="1400" b="1" kern="1200" dirty="0">
              <a:solidFill>
                <a:schemeClr val="accent1">
                  <a:lumMod val="49000"/>
                </a:schemeClr>
              </a:solidFill>
            </a:rPr>
            <a:t>å designe og skape </a:t>
          </a:r>
          <a:r>
            <a:rPr lang="en-IE" sz="1400" b="0" kern="1200" dirty="0">
              <a:solidFill>
                <a:schemeClr val="accent1">
                  <a:lumMod val="49000"/>
                </a:schemeClr>
              </a:solidFill>
            </a:rPr>
            <a:t>eksklusiv Kouture av </a:t>
          </a:r>
          <a:r>
            <a:rPr lang="en-IE" sz="1400" b="1" kern="1200" dirty="0">
              <a:solidFill>
                <a:schemeClr val="accent1">
                  <a:lumMod val="49000"/>
                </a:schemeClr>
              </a:solidFill>
            </a:rPr>
            <a:t>oppsirkulert </a:t>
          </a:r>
          <a:r>
            <a:rPr lang="en-IE" sz="1400" b="0" kern="1200" dirty="0">
              <a:solidFill>
                <a:schemeClr val="accent1">
                  <a:lumMod val="49000"/>
                </a:schemeClr>
              </a:solidFill>
            </a:rPr>
            <a:t>søppel</a:t>
          </a:r>
          <a:endParaRPr lang="en-GB" sz="1600" kern="1200" dirty="0">
            <a:solidFill>
              <a:schemeClr val="accent1">
                <a:lumMod val="49000"/>
              </a:schemeClr>
            </a:solidFill>
          </a:endParaRPr>
        </a:p>
      </dsp:txBody>
      <dsp:txXfrm>
        <a:off x="1705893" y="1298932"/>
        <a:ext cx="1398265" cy="1479766"/>
      </dsp:txXfrm>
    </dsp:sp>
    <dsp:sp modelId="{E905CFD3-8B79-4EC7-A243-C628F682F034}">
      <dsp:nvSpPr>
        <dsp:cNvPr id="0" name=""/>
        <dsp:cNvSpPr/>
      </dsp:nvSpPr>
      <dsp:spPr>
        <a:xfrm>
          <a:off x="3257280" y="1223289"/>
          <a:ext cx="1549551" cy="163105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IE" sz="1600" b="0" kern="1200" dirty="0">
              <a:solidFill>
                <a:schemeClr val="accent1">
                  <a:lumMod val="49000"/>
                </a:schemeClr>
              </a:solidFill>
              <a:latin typeface="Calibri Light" panose="020F0302020204030204"/>
            </a:rPr>
            <a:t> De får </a:t>
          </a:r>
          <a:r>
            <a:rPr lang="en-IE" sz="1400" b="0" kern="1200" dirty="0">
              <a:solidFill>
                <a:schemeClr val="accent1">
                  <a:lumMod val="49000"/>
                </a:schemeClr>
              </a:solidFill>
              <a:latin typeface="Calibri Light" panose="020F0302020204030204"/>
            </a:rPr>
            <a:t>vise frem </a:t>
          </a:r>
          <a:r>
            <a:rPr lang="en-IE" sz="1400" b="0" kern="1200" dirty="0">
              <a:solidFill>
                <a:schemeClr val="accent1">
                  <a:lumMod val="49000"/>
                </a:schemeClr>
              </a:solidFill>
            </a:rPr>
            <a:t>designene sine og representere skolen sin på scener over hele verden</a:t>
          </a:r>
          <a:endParaRPr lang="en-GB" sz="1600" kern="1200" dirty="0">
            <a:solidFill>
              <a:schemeClr val="accent1">
                <a:lumMod val="49000"/>
              </a:schemeClr>
            </a:solidFill>
          </a:endParaRPr>
        </a:p>
      </dsp:txBody>
      <dsp:txXfrm>
        <a:off x="3332923" y="1298932"/>
        <a:ext cx="1398265" cy="1479766"/>
      </dsp:txXfrm>
    </dsp:sp>
    <dsp:sp modelId="{72CBA9B2-94E0-4829-AB89-D6A3BE6C93C7}">
      <dsp:nvSpPr>
        <dsp:cNvPr id="0" name=""/>
        <dsp:cNvSpPr/>
      </dsp:nvSpPr>
      <dsp:spPr>
        <a:xfrm>
          <a:off x="4884309" y="1223289"/>
          <a:ext cx="1549551" cy="163105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IE" sz="1100" b="1" kern="1200" dirty="0">
              <a:solidFill>
                <a:schemeClr val="accent1">
                  <a:lumMod val="49000"/>
                </a:schemeClr>
              </a:solidFill>
              <a:latin typeface="Calibri Light" panose="020F0302020204030204"/>
            </a:rPr>
            <a:t> </a:t>
          </a:r>
          <a:r>
            <a:rPr lang="en-IE" sz="1100" kern="1200" dirty="0">
              <a:solidFill>
                <a:schemeClr val="accent1">
                  <a:lumMod val="49000"/>
                </a:schemeClr>
              </a:solidFill>
            </a:rPr>
            <a:t>Vi utvikler pedagogiske ressurser om kreativitet, </a:t>
          </a:r>
          <a:r>
            <a:rPr lang="en-IE" sz="1100" b="1" kern="1200" dirty="0">
              <a:solidFill>
                <a:schemeClr val="accent1">
                  <a:lumMod val="49000"/>
                </a:schemeClr>
              </a:solidFill>
            </a:rPr>
            <a:t>innovasjon </a:t>
          </a:r>
          <a:r>
            <a:rPr lang="en-IE" sz="1100" kern="1200" dirty="0">
              <a:solidFill>
                <a:schemeClr val="accent1">
                  <a:lumMod val="49000"/>
                </a:schemeClr>
              </a:solidFill>
            </a:rPr>
            <a:t>og </a:t>
          </a:r>
          <a:r>
            <a:rPr lang="en-IE" sz="1100" b="1" kern="1200" dirty="0">
              <a:solidFill>
                <a:schemeClr val="accent1">
                  <a:lumMod val="49000"/>
                </a:schemeClr>
              </a:solidFill>
            </a:rPr>
            <a:t>sirkulær økonomi </a:t>
          </a:r>
          <a:r>
            <a:rPr lang="en-IE" sz="1100" kern="1200" dirty="0">
              <a:solidFill>
                <a:schemeClr val="accent1">
                  <a:lumMod val="49000"/>
                </a:schemeClr>
              </a:solidFill>
            </a:rPr>
            <a:t>for å inspirere elever og lærere til å anvende det de lærer også utenfor Junk Kouture.</a:t>
          </a:r>
          <a:endParaRPr lang="en-GB" sz="1100" kern="1200" dirty="0">
            <a:solidFill>
              <a:schemeClr val="accent1">
                <a:lumMod val="49000"/>
              </a:schemeClr>
            </a:solidFill>
          </a:endParaRPr>
        </a:p>
      </dsp:txBody>
      <dsp:txXfrm>
        <a:off x="4959952" y="1298932"/>
        <a:ext cx="1398265" cy="147976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07E4EB-D666-4B1A-BE7F-C817F24ACC50}">
      <dsp:nvSpPr>
        <dsp:cNvPr id="0" name=""/>
        <dsp:cNvSpPr/>
      </dsp:nvSpPr>
      <dsp:spPr>
        <a:xfrm>
          <a:off x="0" y="23068"/>
          <a:ext cx="7075054" cy="2621459"/>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42F241-1987-4E06-A2B3-6B0B383FEFBB}">
      <dsp:nvSpPr>
        <dsp:cNvPr id="0" name=""/>
        <dsp:cNvSpPr/>
      </dsp:nvSpPr>
      <dsp:spPr>
        <a:xfrm>
          <a:off x="212251" y="349527"/>
          <a:ext cx="2078297" cy="1922403"/>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43F69B-20FD-4F42-A1F3-CF473B2927D8}">
      <dsp:nvSpPr>
        <dsp:cNvPr id="0" name=""/>
        <dsp:cNvSpPr/>
      </dsp:nvSpPr>
      <dsp:spPr>
        <a:xfrm rot="10800000">
          <a:off x="212251" y="2621459"/>
          <a:ext cx="2078297" cy="3204005"/>
        </a:xfrm>
        <a:prstGeom prst="round2SameRect">
          <a:avLst>
            <a:gd name="adj1" fmla="val 10500"/>
            <a:gd name="adj2" fmla="val 0"/>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IE" sz="1800" b="1" kern="1200">
              <a:latin typeface="+mj-lt"/>
            </a:rPr>
            <a:t>Dette prosjektet mottok 45 000 euro i støtte for å innføre vertikale dyrkingsområder, grønne takkonstruksjoner og et filtreringssystem for regnvann.</a:t>
          </a:r>
          <a:endParaRPr lang="en-US" sz="1800" kern="1200" dirty="0"/>
        </a:p>
      </dsp:txBody>
      <dsp:txXfrm rot="10800000">
        <a:off x="276166" y="2621459"/>
        <a:ext cx="1950467" cy="3140090"/>
      </dsp:txXfrm>
    </dsp:sp>
    <dsp:sp modelId="{23A75EC7-1B40-4CEA-BD4F-1513857DC10A}">
      <dsp:nvSpPr>
        <dsp:cNvPr id="0" name=""/>
        <dsp:cNvSpPr/>
      </dsp:nvSpPr>
      <dsp:spPr>
        <a:xfrm>
          <a:off x="2498378" y="349527"/>
          <a:ext cx="2078297" cy="1922403"/>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4662AB-02A3-4F43-B986-3C6159DFEB5C}">
      <dsp:nvSpPr>
        <dsp:cNvPr id="0" name=""/>
        <dsp:cNvSpPr/>
      </dsp:nvSpPr>
      <dsp:spPr>
        <a:xfrm rot="10800000">
          <a:off x="2498378" y="2621459"/>
          <a:ext cx="2078297" cy="3204005"/>
        </a:xfrm>
        <a:prstGeom prst="round2SameRect">
          <a:avLst>
            <a:gd name="adj1" fmla="val 10500"/>
            <a:gd name="adj2" fmla="val 0"/>
          </a:avLst>
        </a:prstGeom>
        <a:solidFill>
          <a:schemeClr val="accent1">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IE" sz="1800" b="1" kern="1200">
              <a:latin typeface="+mj-lt"/>
            </a:rPr>
            <a:t>Det inkluderer også et fellesområde for kyllingfôring og en opphøyd dam</a:t>
          </a:r>
          <a:endParaRPr lang="en-US" sz="1800" kern="1200" dirty="0"/>
        </a:p>
      </dsp:txBody>
      <dsp:txXfrm rot="10800000">
        <a:off x="2562293" y="2621459"/>
        <a:ext cx="1950467" cy="3140090"/>
      </dsp:txXfrm>
    </dsp:sp>
    <dsp:sp modelId="{88755748-C684-4730-B97D-D7C4D4FE45BA}">
      <dsp:nvSpPr>
        <dsp:cNvPr id="0" name=""/>
        <dsp:cNvSpPr/>
      </dsp:nvSpPr>
      <dsp:spPr>
        <a:xfrm>
          <a:off x="4784505" y="349527"/>
          <a:ext cx="2078297" cy="1922403"/>
        </a:xfrm>
        <a:prstGeom prst="roundRect">
          <a:avLst>
            <a:gd name="adj" fmla="val 10000"/>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EA2B5B-2F4F-422F-BF04-B472361767BB}">
      <dsp:nvSpPr>
        <dsp:cNvPr id="0" name=""/>
        <dsp:cNvSpPr/>
      </dsp:nvSpPr>
      <dsp:spPr>
        <a:xfrm rot="10800000">
          <a:off x="4784505" y="2621459"/>
          <a:ext cx="2078297" cy="3204005"/>
        </a:xfrm>
        <a:prstGeom prst="round2SameRect">
          <a:avLst>
            <a:gd name="adj1" fmla="val 10500"/>
            <a:gd name="adj2" fmla="val 0"/>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IE" sz="1800" kern="1200" dirty="0"/>
            <a:t>Fremme urbant landbruk og miljøopplæring i lokalsamfunnet.</a:t>
          </a:r>
          <a:endParaRPr lang="en-US" sz="1800" kern="1200" dirty="0"/>
        </a:p>
      </dsp:txBody>
      <dsp:txXfrm rot="10800000">
        <a:off x="4848420" y="2621459"/>
        <a:ext cx="1950467" cy="3140090"/>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Klikk for å redigere hovedtekstformater</a:t>
            </a:r>
          </a:p>
          <a:p>
            <a:pPr lvl="1"/>
            <a:r>
              <a:rPr lang="en-GB"/>
              <a:t>Andre nivå</a:t>
            </a:r>
          </a:p>
          <a:p>
            <a:pPr lvl="2"/>
            <a:r>
              <a:rPr lang="en-GB"/>
              <a:t>Tredje nivå</a:t>
            </a:r>
          </a:p>
          <a:p>
            <a:pPr lvl="3"/>
            <a:r>
              <a:rPr lang="en-GB"/>
              <a:t>Fjerde nivå</a:t>
            </a:r>
          </a:p>
          <a:p>
            <a:pPr lvl="4"/>
            <a:r>
              <a:rPr lang="en-GB"/>
              <a:t>Femte nivå</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hyperlink" Target="https://creativecommons.org/licenses/by/4.0/?ref=chooser-v1" TargetMode="Externa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9" name="Freeform 18">
            <a:extLst>
              <a:ext uri="{FF2B5EF4-FFF2-40B4-BE49-F238E27FC236}">
                <a16:creationId xmlns:a16="http://schemas.microsoft.com/office/drawing/2014/main" id="{E067325B-0DCC-9F1B-E930-4CB147278451}"/>
              </a:ext>
            </a:extLst>
          </p:cNvPr>
          <p:cNvSpPr/>
          <p:nvPr userDrawn="1"/>
        </p:nvSpPr>
        <p:spPr>
          <a:xfrm flipH="1">
            <a:off x="6474524" y="5337397"/>
            <a:ext cx="5717476" cy="778675"/>
          </a:xfrm>
          <a:custGeom>
            <a:avLst/>
            <a:gdLst>
              <a:gd name="connsiteX0" fmla="*/ 5235369 w 5717476"/>
              <a:gd name="connsiteY0" fmla="*/ 0 h 778675"/>
              <a:gd name="connsiteX1" fmla="*/ 4526120 w 5717476"/>
              <a:gd name="connsiteY1" fmla="*/ 0 h 778675"/>
              <a:gd name="connsiteX2" fmla="*/ 665005 w 5717476"/>
              <a:gd name="connsiteY2" fmla="*/ 0 h 778675"/>
              <a:gd name="connsiteX3" fmla="*/ 0 w 5717476"/>
              <a:gd name="connsiteY3" fmla="*/ 0 h 778675"/>
              <a:gd name="connsiteX4" fmla="*/ 0 w 5717476"/>
              <a:gd name="connsiteY4" fmla="*/ 778675 h 778675"/>
              <a:gd name="connsiteX5" fmla="*/ 680798 w 5717476"/>
              <a:gd name="connsiteY5" fmla="*/ 778675 h 778675"/>
              <a:gd name="connsiteX6" fmla="*/ 5008228 w 5717476"/>
              <a:gd name="connsiteY6" fmla="*/ 778675 h 778675"/>
              <a:gd name="connsiteX7" fmla="*/ 5717476 w 5717476"/>
              <a:gd name="connsiteY7" fmla="*/ 778675 h 778675"/>
              <a:gd name="connsiteX8" fmla="*/ 5717476 w 5717476"/>
              <a:gd name="connsiteY8" fmla="*/ 421337 h 778675"/>
              <a:gd name="connsiteX9" fmla="*/ 5235369 w 5717476"/>
              <a:gd name="connsiteY9"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7476" h="778675">
                <a:moveTo>
                  <a:pt x="5235369" y="0"/>
                </a:moveTo>
                <a:lnTo>
                  <a:pt x="4526120" y="0"/>
                </a:lnTo>
                <a:lnTo>
                  <a:pt x="665005" y="0"/>
                </a:lnTo>
                <a:lnTo>
                  <a:pt x="0" y="0"/>
                </a:lnTo>
                <a:lnTo>
                  <a:pt x="0" y="778675"/>
                </a:lnTo>
                <a:lnTo>
                  <a:pt x="680798" y="778675"/>
                </a:lnTo>
                <a:lnTo>
                  <a:pt x="5008228" y="778675"/>
                </a:lnTo>
                <a:lnTo>
                  <a:pt x="5717476" y="778675"/>
                </a:lnTo>
                <a:lnTo>
                  <a:pt x="5717476" y="421337"/>
                </a:lnTo>
                <a:cubicBezTo>
                  <a:pt x="5717476" y="189335"/>
                  <a:pt x="5500834" y="0"/>
                  <a:pt x="5235369" y="0"/>
                </a:cubicBez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7403" y="312631"/>
            <a:ext cx="2646852" cy="1945277"/>
          </a:xfrm>
          <a:prstGeom prst="rect">
            <a:avLst/>
          </a:prstGeom>
        </p:spPr>
      </p:pic>
      <p:pic>
        <p:nvPicPr>
          <p:cNvPr id="3" name="Google Shape;18;p25">
            <a:extLst>
              <a:ext uri="{FF2B5EF4-FFF2-40B4-BE49-F238E27FC236}">
                <a16:creationId xmlns:a16="http://schemas.microsoft.com/office/drawing/2014/main" id="{86E482CA-290C-43CB-F24D-53A656D283B4}"/>
              </a:ext>
            </a:extLst>
          </p:cNvPr>
          <p:cNvPicPr preferRelativeResize="0"/>
          <p:nvPr userDrawn="1"/>
        </p:nvPicPr>
        <p:blipFill rotWithShape="1">
          <a:blip r:embed="rId3" cstate="email">
            <a:alphaModFix/>
            <a:extLst>
              <a:ext uri="{28A0092B-C50C-407E-A947-70E740481C1C}">
                <a14:useLocalDpi xmlns:a14="http://schemas.microsoft.com/office/drawing/2010/main"/>
              </a:ext>
            </a:extLst>
          </a:blip>
          <a:srcRect/>
          <a:stretch/>
        </p:blipFill>
        <p:spPr>
          <a:xfrm>
            <a:off x="164733" y="6110227"/>
            <a:ext cx="5931268" cy="681706"/>
          </a:xfrm>
          <a:prstGeom prst="rect">
            <a:avLst/>
          </a:prstGeom>
          <a:noFill/>
          <a:ln>
            <a:noFill/>
          </a:ln>
        </p:spPr>
      </p:pic>
      <p:pic>
        <p:nvPicPr>
          <p:cNvPr id="4" name="Picture 3">
            <a:extLst>
              <a:ext uri="{FF2B5EF4-FFF2-40B4-BE49-F238E27FC236}">
                <a16:creationId xmlns:a16="http://schemas.microsoft.com/office/drawing/2014/main" id="{0B02C275-717E-557E-5DC1-AAE6F60E78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74524" y="6263170"/>
            <a:ext cx="1076208" cy="375819"/>
          </a:xfrm>
          <a:prstGeom prst="rect">
            <a:avLst/>
          </a:prstGeom>
        </p:spPr>
      </p:pic>
      <p:sp>
        <p:nvSpPr>
          <p:cNvPr id="5" name="TextBox 4">
            <a:extLst>
              <a:ext uri="{FF2B5EF4-FFF2-40B4-BE49-F238E27FC236}">
                <a16:creationId xmlns:a16="http://schemas.microsoft.com/office/drawing/2014/main" id="{46A84BB3-1979-CD7E-C97E-595E53FE15F4}"/>
              </a:ext>
            </a:extLst>
          </p:cNvPr>
          <p:cNvSpPr txBox="1"/>
          <p:nvPr userDrawn="1"/>
        </p:nvSpPr>
        <p:spPr>
          <a:xfrm>
            <a:off x="7638594" y="6413009"/>
            <a:ext cx="2470484" cy="186782"/>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80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Module 4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by Planet Pulse is licensed under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5"/>
              </a:rPr>
              <a:t>CC BY 4.0 </a:t>
            </a:r>
            <a:endParaRPr lang="en-IE"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cstate="email">
            <a:alphaModFix amt="63000"/>
            <a:extLst>
              <a:ext uri="{28A0092B-C50C-407E-A947-70E740481C1C}">
                <a14:useLocalDpi xmlns:a14="http://schemas.microsoft.com/office/drawing/2010/main"/>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cstate="email">
            <a:alphaModFix amt="63000"/>
            <a:extLst>
              <a:ext uri="{28A0092B-C50C-407E-A947-70E740481C1C}">
                <a14:useLocalDpi xmlns:a14="http://schemas.microsoft.com/office/drawing/2010/main"/>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cstate="email">
            <a:alphaModFix amt="63000"/>
            <a:extLst>
              <a:ext uri="{28A0092B-C50C-407E-A947-70E740481C1C}">
                <a14:useLocalDpi xmlns:a14="http://schemas.microsoft.com/office/drawing/2010/main"/>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email">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4" name="TextBox 3">
            <a:extLst>
              <a:ext uri="{FF2B5EF4-FFF2-40B4-BE49-F238E27FC236}">
                <a16:creationId xmlns:a16="http://schemas.microsoft.com/office/drawing/2014/main" id="{25FB937C-2F3B-16A8-226A-EA9B789B6EBF}"/>
              </a:ext>
            </a:extLst>
          </p:cNvPr>
          <p:cNvSpPr txBox="1"/>
          <p:nvPr userDrawn="1"/>
        </p:nvSpPr>
        <p:spPr>
          <a:xfrm>
            <a:off x="2571917" y="5999367"/>
            <a:ext cx="4399921" cy="55399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75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750" i="0" dirty="0">
              <a:solidFill>
                <a:srgbClr val="40404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1A16752-D3FF-6866-AB52-CD5E21A9CD5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95916" y="5973915"/>
            <a:ext cx="1989660" cy="443041"/>
          </a:xfrm>
          <a:prstGeom prst="rect">
            <a:avLst/>
          </a:prstGeom>
        </p:spPr>
      </p:pic>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96899" y="696090"/>
            <a:ext cx="2957461" cy="217355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DF925AD-D6B9-A58B-BF15-C80C0C859215}"/>
              </a:ext>
            </a:extLst>
          </p:cNvPr>
          <p:cNvSpPr/>
          <p:nvPr userDrawn="1"/>
        </p:nvSpPr>
        <p:spPr>
          <a:xfrm>
            <a:off x="-14824" y="0"/>
            <a:ext cx="4660566" cy="685800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3" name="Rectangle 2">
            <a:extLst>
              <a:ext uri="{FF2B5EF4-FFF2-40B4-BE49-F238E27FC236}">
                <a16:creationId xmlns:a16="http://schemas.microsoft.com/office/drawing/2014/main" id="{834ED957-32AA-E29B-F929-8BF81065BCD3}"/>
              </a:ext>
            </a:extLst>
          </p:cNvPr>
          <p:cNvSpPr/>
          <p:nvPr userDrawn="1"/>
        </p:nvSpPr>
        <p:spPr>
          <a:xfrm>
            <a:off x="0" y="2772697"/>
            <a:ext cx="2330245" cy="4085303"/>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3504386"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6"/>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652968"/>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cstate="email">
            <a:extLst>
              <a:ext uri="{28A0092B-C50C-407E-A947-70E740481C1C}">
                <a14:useLocalDpi xmlns:a14="http://schemas.microsoft.com/office/drawing/2010/main"/>
              </a:ext>
            </a:extLst>
          </a:blip>
          <a:srcRect/>
          <a:stretch/>
        </p:blipFill>
        <p:spPr>
          <a:xfrm rot="16200000">
            <a:off x="11194976" y="5679270"/>
            <a:ext cx="1512233" cy="16693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2.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3.png"/><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1.jpeg"/><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3.png"/><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4.png"/><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0.xml"/><Relationship Id="rId4" Type="http://schemas.openxmlformats.org/officeDocument/2006/relationships/image" Target="../media/image59.jpe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0.jpeg"/><Relationship Id="rId2" Type="http://schemas.openxmlformats.org/officeDocument/2006/relationships/image" Target="../media/image17.png"/><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19.png"/><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diagramLayout" Target="../diagrams/layout4.xml"/><Relationship Id="rId7" Type="http://schemas.openxmlformats.org/officeDocument/2006/relationships/image" Target="../media/image64.jpeg"/><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11" Type="http://schemas.openxmlformats.org/officeDocument/2006/relationships/image" Target="../media/image68.jpeg"/><Relationship Id="rId5" Type="http://schemas.openxmlformats.org/officeDocument/2006/relationships/diagramColors" Target="../diagrams/colors4.xml"/><Relationship Id="rId10" Type="http://schemas.openxmlformats.org/officeDocument/2006/relationships/image" Target="../media/image67.png"/><Relationship Id="rId4" Type="http://schemas.openxmlformats.org/officeDocument/2006/relationships/diagramQuickStyle" Target="../diagrams/quickStyle4.xml"/><Relationship Id="rId9" Type="http://schemas.openxmlformats.org/officeDocument/2006/relationships/image" Target="../media/image66.jpeg"/></Relationships>
</file>

<file path=ppt/slides/_rels/slide3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75.jpeg"/><Relationship Id="rId1" Type="http://schemas.openxmlformats.org/officeDocument/2006/relationships/slideLayout" Target="../slideLayouts/slideLayout1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3.xml"/><Relationship Id="rId5" Type="http://schemas.openxmlformats.org/officeDocument/2006/relationships/image" Target="../media/image24.jpeg"/><Relationship Id="rId4" Type="http://schemas.openxmlformats.org/officeDocument/2006/relationships/image" Target="../media/image23.jpeg"/></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79.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diagramLayout" Target="../diagrams/layout6.xml"/><Relationship Id="rId7" Type="http://schemas.openxmlformats.org/officeDocument/2006/relationships/image" Target="../media/image84.jpeg"/><Relationship Id="rId2" Type="http://schemas.openxmlformats.org/officeDocument/2006/relationships/diagramData" Target="../diagrams/data6.xml"/><Relationship Id="rId1" Type="http://schemas.openxmlformats.org/officeDocument/2006/relationships/slideLayout" Target="../slideLayouts/slideLayout10.xml"/><Relationship Id="rId6" Type="http://schemas.microsoft.com/office/2007/relationships/diagramDrawing" Target="../diagrams/drawing6.xml"/><Relationship Id="rId11" Type="http://schemas.openxmlformats.org/officeDocument/2006/relationships/image" Target="../media/image88.jpeg"/><Relationship Id="rId5" Type="http://schemas.openxmlformats.org/officeDocument/2006/relationships/diagramColors" Target="../diagrams/colors6.xml"/><Relationship Id="rId10" Type="http://schemas.openxmlformats.org/officeDocument/2006/relationships/image" Target="../media/image87.jpeg"/><Relationship Id="rId4" Type="http://schemas.openxmlformats.org/officeDocument/2006/relationships/diagramQuickStyle" Target="../diagrams/quickStyle6.xml"/><Relationship Id="rId9" Type="http://schemas.openxmlformats.org/officeDocument/2006/relationships/image" Target="../media/image86.jpeg"/></Relationships>
</file>

<file path=ppt/slides/_rels/slide4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8" Type="http://schemas.openxmlformats.org/officeDocument/2006/relationships/hyperlink" Target="https://galwayclimatefestival.ie/" TargetMode="External"/><Relationship Id="rId3" Type="http://schemas.openxmlformats.org/officeDocument/2006/relationships/diagramLayout" Target="../diagrams/layout7.xml"/><Relationship Id="rId7" Type="http://schemas.openxmlformats.org/officeDocument/2006/relationships/image" Target="../media/image91.jpg"/><Relationship Id="rId2" Type="http://schemas.openxmlformats.org/officeDocument/2006/relationships/diagramData" Target="../diagrams/data7.xml"/><Relationship Id="rId1" Type="http://schemas.openxmlformats.org/officeDocument/2006/relationships/slideLayout" Target="../slideLayouts/slideLayout1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6.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92.jpeg"/><Relationship Id="rId1" Type="http://schemas.openxmlformats.org/officeDocument/2006/relationships/slideLayout" Target="../slideLayouts/slideLayout1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hyperlink" Target="https://junkkouture.com/"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jpe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diagramLayout" Target="../diagrams/layout9.xml"/><Relationship Id="rId7" Type="http://schemas.openxmlformats.org/officeDocument/2006/relationships/image" Target="../media/image100.png"/><Relationship Id="rId2" Type="http://schemas.openxmlformats.org/officeDocument/2006/relationships/diagramData" Target="../diagrams/data9.xml"/><Relationship Id="rId1" Type="http://schemas.openxmlformats.org/officeDocument/2006/relationships/slideLayout" Target="../slideLayouts/slideLayout14.xml"/><Relationship Id="rId6" Type="http://schemas.microsoft.com/office/2007/relationships/diagramDrawing" Target="../diagrams/drawing9.xml"/><Relationship Id="rId5" Type="http://schemas.openxmlformats.org/officeDocument/2006/relationships/diagramColors" Target="../diagrams/colors9.xml"/><Relationship Id="rId10" Type="http://schemas.openxmlformats.org/officeDocument/2006/relationships/image" Target="../media/image103.jpeg"/><Relationship Id="rId4" Type="http://schemas.openxmlformats.org/officeDocument/2006/relationships/diagramQuickStyle" Target="../diagrams/quickStyle9.xml"/><Relationship Id="rId9" Type="http://schemas.openxmlformats.org/officeDocument/2006/relationships/image" Target="../media/image102.png"/></Relationships>
</file>

<file path=ppt/slides/_rels/slide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104.sv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sv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a:xfrm>
            <a:off x="6084916" y="337875"/>
            <a:ext cx="6107084" cy="4609194"/>
          </a:xfrm>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006D543B-908E-6CBC-E635-5AAF93F49CCA}"/>
              </a:ext>
            </a:extLst>
          </p:cNvPr>
          <p:cNvSpPr/>
          <p:nvPr/>
        </p:nvSpPr>
        <p:spPr>
          <a:xfrm>
            <a:off x="-83127" y="3017379"/>
            <a:ext cx="6051665" cy="188101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76EEF830-429F-3DFD-8F98-CA3B52666894}"/>
              </a:ext>
            </a:extLst>
          </p:cNvPr>
          <p:cNvSpPr txBox="1"/>
          <p:nvPr/>
        </p:nvSpPr>
        <p:spPr>
          <a:xfrm>
            <a:off x="-86424" y="3227116"/>
            <a:ext cx="6040702" cy="1446550"/>
          </a:xfrm>
          <a:prstGeom prst="rect">
            <a:avLst/>
          </a:prstGeom>
          <a:noFill/>
        </p:spPr>
        <p:txBody>
          <a:bodyPr wrap="square" lIns="91440" tIns="45720" rIns="91440" bIns="45720" rtlCol="0" anchor="t">
            <a:spAutoFit/>
          </a:bodyPr>
          <a:lstStyle/>
          <a:p>
            <a:pPr algn="ctr"/>
            <a:r>
              <a:rPr lang="en-US" sz="4000" b="1" spc="324" dirty="0">
                <a:solidFill>
                  <a:srgbClr val="5398A2"/>
                </a:solidFill>
                <a:latin typeface="Calibri"/>
                <a:ea typeface="Calibri"/>
                <a:cs typeface="Calibri"/>
              </a:rPr>
              <a:t>MODUL 4</a:t>
            </a:r>
            <a:endParaRPr lang="en-US" sz="4000" dirty="0"/>
          </a:p>
          <a:p>
            <a:pPr algn="ctr"/>
            <a:r>
              <a:rPr lang="en-US" sz="4800" b="1" spc="324" dirty="0">
                <a:solidFill>
                  <a:srgbClr val="5398A2"/>
                </a:solidFill>
                <a:latin typeface="Calibri"/>
                <a:ea typeface="Calibri"/>
                <a:cs typeface="Calibri"/>
              </a:rPr>
              <a:t>«SAMFUNN»</a:t>
            </a:r>
            <a:endParaRPr lang="en-US" sz="4800" b="1" spc="324" dirty="0">
              <a:solidFill>
                <a:srgbClr val="5398A2"/>
              </a:solidFill>
              <a:effectLst>
                <a:outerShdw blurRad="60007" dist="200025" dir="15000000" sy="30000" kx="-1800000" algn="bl" rotWithShape="0">
                  <a:prstClr val="black">
                    <a:alpha val="32000"/>
                  </a:prstClr>
                </a:outerShdw>
              </a:effectLst>
              <a:ea typeface="Calibri"/>
              <a:cs typeface="Calibri"/>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2C2221A-D11C-F049-4BE8-7693558EE84B}"/>
              </a:ext>
            </a:extLst>
          </p:cNvPr>
          <p:cNvSpPr>
            <a:spLocks noGrp="1"/>
          </p:cNvSpPr>
          <p:nvPr>
            <p:ph type="body" sz="quarter" idx="19"/>
          </p:nvPr>
        </p:nvSpPr>
        <p:spPr>
          <a:xfrm>
            <a:off x="204671" y="284235"/>
            <a:ext cx="3524320" cy="2006880"/>
          </a:xfrm>
        </p:spPr>
        <p:txBody>
          <a:bodyPr lIns="91440" tIns="45720" rIns="91440" bIns="45720" anchor="t">
            <a:noAutofit/>
          </a:bodyPr>
          <a:lstStyle/>
          <a:p>
            <a:pPr algn="ctr">
              <a:lnSpc>
                <a:spcPct val="150000"/>
              </a:lnSpc>
            </a:pPr>
            <a:r>
              <a:rPr lang="en-IE" sz="3600" dirty="0">
                <a:solidFill>
                  <a:schemeClr val="tx1"/>
                </a:solidFill>
                <a:latin typeface="Britannic Bold"/>
                <a:ea typeface="Calibri"/>
                <a:cs typeface="Calibri"/>
              </a:rPr>
              <a:t>2</a:t>
            </a:r>
            <a:br>
              <a:rPr lang="en-IE" sz="3600" dirty="0">
                <a:solidFill>
                  <a:schemeClr val="tx1"/>
                </a:solidFill>
                <a:latin typeface="Britannic Bold"/>
                <a:ea typeface="Calibri"/>
                <a:cs typeface="Calibri"/>
              </a:rPr>
            </a:br>
            <a:r>
              <a:rPr lang="en-IE" sz="2800" dirty="0">
                <a:solidFill>
                  <a:srgbClr val="FFFFFF"/>
                </a:solidFill>
                <a:latin typeface="Calibri"/>
                <a:ea typeface="Calibri"/>
                <a:cs typeface="Calibri"/>
              </a:rPr>
              <a:t>Forståelse</a:t>
            </a:r>
            <a:r>
              <a:rPr lang="en-IE" sz="2800" dirty="0">
                <a:latin typeface="Calibri"/>
                <a:ea typeface="Calibri"/>
                <a:cs typeface="Calibri"/>
              </a:rPr>
              <a:t> </a:t>
            </a:r>
            <a:endParaRPr lang="en-US" sz="2800" b="0" dirty="0">
              <a:solidFill>
                <a:srgbClr val="000000"/>
              </a:solidFill>
              <a:latin typeface="Calibri"/>
              <a:ea typeface="Calibri"/>
              <a:cs typeface="Calibri"/>
            </a:endParaRPr>
          </a:p>
          <a:p>
            <a:pPr algn="ctr"/>
            <a:r>
              <a:rPr lang="en-IE" sz="2800" dirty="0">
                <a:latin typeface="Calibri"/>
                <a:ea typeface="Calibri"/>
                <a:cs typeface="Calibri"/>
              </a:rPr>
              <a:t>den emosjonelle virkningen av klimaendringene på lokalsamfunn:</a:t>
            </a:r>
            <a:endParaRPr lang="en-US" sz="2800" b="0">
              <a:solidFill>
                <a:srgbClr val="000000"/>
              </a:solidFill>
              <a:latin typeface="Calibri"/>
              <a:ea typeface="Calibri"/>
              <a:cs typeface="Calibri"/>
            </a:endParaRPr>
          </a:p>
        </p:txBody>
      </p:sp>
      <p:pic>
        <p:nvPicPr>
          <p:cNvPr id="10" name="Picture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75082" y="3970663"/>
            <a:ext cx="5255207" cy="5255207"/>
          </a:xfrm>
          <a:prstGeom prst="rect">
            <a:avLst/>
          </a:prstGeom>
        </p:spPr>
      </p:pic>
      <p:sp>
        <p:nvSpPr>
          <p:cNvPr id="18" name="TextBox 17">
            <a:extLst>
              <a:ext uri="{FF2B5EF4-FFF2-40B4-BE49-F238E27FC236}">
                <a16:creationId xmlns:a16="http://schemas.microsoft.com/office/drawing/2014/main" id="{FCF76761-688F-F93F-23FD-9EF0237A4CFD}"/>
              </a:ext>
            </a:extLst>
          </p:cNvPr>
          <p:cNvSpPr txBox="1"/>
          <p:nvPr/>
        </p:nvSpPr>
        <p:spPr>
          <a:xfrm>
            <a:off x="4613279" y="648506"/>
            <a:ext cx="6947766"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mn-lt"/>
                <a:cs typeface="+mn-lt"/>
              </a:rPr>
              <a:t>De </a:t>
            </a:r>
            <a:r>
              <a:rPr lang="en-GB" b="1" dirty="0">
                <a:ea typeface="+mn-lt"/>
                <a:cs typeface="+mn-lt"/>
              </a:rPr>
              <a:t>følelsesmessige konsekvensene av klimaendringene strekker seg langt utover de umiddelbare ettervirkningene av ekstreme værhendelser. </a:t>
            </a:r>
            <a:endParaRPr lang="en-US" b="1">
              <a:ea typeface="+mn-lt"/>
              <a:cs typeface="+mn-lt"/>
            </a:endParaRPr>
          </a:p>
          <a:p>
            <a:endParaRPr lang="en-GB" b="1" dirty="0">
              <a:ea typeface="+mn-lt"/>
              <a:cs typeface="+mn-lt"/>
            </a:endParaRPr>
          </a:p>
          <a:p>
            <a:r>
              <a:rPr lang="en-GB" dirty="0">
                <a:ea typeface="+mn-lt"/>
                <a:cs typeface="+mn-lt"/>
              </a:rPr>
              <a:t>Mens en flom eller skogbrann kan forårsake akutt traume, er de langsommere konsekvensene, for eksempel;</a:t>
            </a:r>
            <a:endParaRPr lang="en-US" dirty="0">
              <a:ea typeface="+mn-lt"/>
              <a:cs typeface="+mn-lt"/>
            </a:endParaRPr>
          </a:p>
          <a:p>
            <a:pPr marL="285750" indent="-285750">
              <a:buFont typeface="Calibri"/>
              <a:buChar char="-"/>
            </a:pPr>
            <a:r>
              <a:rPr lang="en-GB" dirty="0">
                <a:ea typeface="+mn-lt"/>
                <a:cs typeface="+mn-lt"/>
              </a:rPr>
              <a:t>Endrede årstider</a:t>
            </a:r>
            <a:endParaRPr lang="en-US" dirty="0">
              <a:ea typeface="+mn-lt"/>
              <a:cs typeface="+mn-lt"/>
            </a:endParaRPr>
          </a:p>
          <a:p>
            <a:pPr marL="285750" indent="-285750">
              <a:buFont typeface="Calibri"/>
              <a:buChar char="-"/>
            </a:pPr>
            <a:r>
              <a:rPr lang="en-GB" dirty="0">
                <a:ea typeface="+mn-lt"/>
                <a:cs typeface="+mn-lt"/>
              </a:rPr>
              <a:t>Arter som forsvinner</a:t>
            </a:r>
            <a:endParaRPr lang="en-US" dirty="0">
              <a:ea typeface="+mn-lt"/>
              <a:cs typeface="+mn-lt"/>
            </a:endParaRPr>
          </a:p>
          <a:p>
            <a:pPr marL="285750" indent="-285750">
              <a:buFont typeface="Calibri"/>
              <a:buChar char="-"/>
            </a:pPr>
            <a:r>
              <a:rPr lang="en-GB" dirty="0">
                <a:ea typeface="+mn-lt"/>
                <a:cs typeface="+mn-lt"/>
              </a:rPr>
              <a:t>Eller den snikende trusselen om havnivåstigning </a:t>
            </a:r>
            <a:endParaRPr lang="en-US" dirty="0">
              <a:ea typeface="+mn-lt"/>
              <a:cs typeface="+mn-lt"/>
            </a:endParaRPr>
          </a:p>
          <a:p>
            <a:r>
              <a:rPr lang="en-GB" dirty="0">
                <a:ea typeface="+mn-lt"/>
                <a:cs typeface="+mn-lt"/>
              </a:rPr>
              <a:t>kan skape en kronisk understrøm av angst. </a:t>
            </a:r>
            <a:endParaRPr lang="en-US">
              <a:ea typeface="+mn-lt"/>
              <a:cs typeface="+mn-lt"/>
            </a:endParaRPr>
          </a:p>
          <a:p>
            <a:endParaRPr lang="en-GB" dirty="0">
              <a:ea typeface="+mn-lt"/>
              <a:cs typeface="+mn-lt"/>
            </a:endParaRPr>
          </a:p>
          <a:p>
            <a:r>
              <a:rPr lang="en-GB" dirty="0">
                <a:ea typeface="+mn-lt"/>
                <a:cs typeface="+mn-lt"/>
              </a:rPr>
              <a:t>Denne vedvarende usikkerheten kan tynge hele samfunn, særlig de som har sitt levebrød eller sine kulturelle tradisjoner tett knyttet til miljøet. </a:t>
            </a:r>
            <a:endParaRPr lang="en-US" dirty="0">
              <a:ea typeface="+mn-lt"/>
              <a:cs typeface="+mn-lt"/>
            </a:endParaRPr>
          </a:p>
          <a:p>
            <a:r>
              <a:rPr lang="en-GB" dirty="0">
                <a:ea typeface="+mn-lt"/>
                <a:cs typeface="+mn-lt"/>
              </a:rPr>
              <a:t>For urfolk, små øynasjoner eller landlige jordbrukssamfunn er klimaendringene ikke en abstrakt trussel, men en realitet som utspiller seg. </a:t>
            </a:r>
            <a:endParaRPr lang="en-US">
              <a:ea typeface="+mn-lt"/>
              <a:cs typeface="+mn-lt"/>
            </a:endParaRPr>
          </a:p>
          <a:p>
            <a:endParaRPr lang="en-GB" dirty="0">
              <a:ea typeface="+mn-lt"/>
              <a:cs typeface="+mn-lt"/>
            </a:endParaRPr>
          </a:p>
          <a:p>
            <a:r>
              <a:rPr lang="en-GB" b="1" dirty="0">
                <a:ea typeface="+mn-lt"/>
                <a:cs typeface="+mn-lt"/>
              </a:rPr>
              <a:t>Å anerkjenne denne kollektive følelsesmessige byrden </a:t>
            </a:r>
            <a:r>
              <a:rPr lang="en-GB" dirty="0">
                <a:ea typeface="+mn-lt"/>
                <a:cs typeface="+mn-lt"/>
              </a:rPr>
              <a:t>er avgjørende for å utvikle ressurser for psykisk helse og strategier for klimakommunikasjon som er kulturelt sensitive, traumeinformerte og langsiktige.</a:t>
            </a:r>
            <a:endParaRPr lang="en-US">
              <a:ea typeface="Calibri"/>
              <a:cs typeface="Calibri"/>
            </a:endParaRPr>
          </a:p>
        </p:txBody>
      </p:sp>
    </p:spTree>
    <p:extLst>
      <p:ext uri="{BB962C8B-B14F-4D97-AF65-F5344CB8AC3E}">
        <p14:creationId xmlns:p14="http://schemas.microsoft.com/office/powerpoint/2010/main" val="3236974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9A9B7-4626-6928-5AA7-DF64BDC2D3C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7DE6517-10C7-6861-C398-C2A6AA92960D}"/>
              </a:ext>
            </a:extLst>
          </p:cNvPr>
          <p:cNvSpPr>
            <a:spLocks noGrp="1"/>
          </p:cNvSpPr>
          <p:nvPr>
            <p:ph type="body" sz="quarter" idx="13"/>
          </p:nvPr>
        </p:nvSpPr>
        <p:spPr>
          <a:xfrm>
            <a:off x="7389716" y="811849"/>
            <a:ext cx="4802284" cy="2547025"/>
          </a:xfrm>
        </p:spPr>
        <p:txBody>
          <a:bodyPr lIns="91440" tIns="45720" rIns="91440" bIns="45720" anchor="ctr">
            <a:normAutofit/>
          </a:bodyPr>
          <a:lstStyle/>
          <a:p>
            <a:pPr>
              <a:lnSpc>
                <a:spcPct val="150000"/>
              </a:lnSpc>
            </a:pPr>
            <a:r>
              <a:rPr lang="en-IE" sz="3600" b="1" i="0" dirty="0">
                <a:solidFill>
                  <a:schemeClr val="tx1"/>
                </a:solidFill>
                <a:latin typeface="Britannic Bold"/>
                <a:ea typeface="+mn-lt"/>
                <a:cs typeface="+mn-lt"/>
              </a:rPr>
              <a:t>3</a:t>
            </a:r>
            <a:br>
              <a:rPr lang="en-IE" sz="3600" b="1" i="0" dirty="0">
                <a:solidFill>
                  <a:schemeClr val="tx1"/>
                </a:solidFill>
                <a:latin typeface="Britannic Bold"/>
                <a:ea typeface="+mn-lt"/>
                <a:cs typeface="+mn-lt"/>
              </a:rPr>
            </a:br>
            <a:r>
              <a:rPr lang="en-IE" sz="2800" b="1" i="0" dirty="0">
                <a:solidFill>
                  <a:srgbClr val="FFFFFF"/>
                </a:solidFill>
                <a:latin typeface="Calibri"/>
                <a:ea typeface="+mn-lt"/>
                <a:cs typeface="+mn-lt"/>
              </a:rPr>
              <a:t>Styrke </a:t>
            </a:r>
            <a:r>
              <a:rPr lang="en-IE" sz="2800" b="1" i="0" dirty="0">
                <a:ea typeface="+mn-lt"/>
                <a:cs typeface="+mn-lt"/>
              </a:rPr>
              <a:t>enkeltpersoner ved å fremme gruppesolidaritet!</a:t>
            </a:r>
            <a:endParaRPr lang="en-US">
              <a:ea typeface="Calibri" panose="020F0502020204030204"/>
              <a:cs typeface="Calibri" panose="020F0502020204030204"/>
            </a:endParaRPr>
          </a:p>
        </p:txBody>
      </p:sp>
      <p:sp>
        <p:nvSpPr>
          <p:cNvPr id="4" name="TextBox 3">
            <a:extLst>
              <a:ext uri="{FF2B5EF4-FFF2-40B4-BE49-F238E27FC236}">
                <a16:creationId xmlns:a16="http://schemas.microsoft.com/office/drawing/2014/main" id="{47DF855B-6E09-BA70-69C5-D5E83C248A04}"/>
              </a:ext>
            </a:extLst>
          </p:cNvPr>
          <p:cNvSpPr txBox="1"/>
          <p:nvPr/>
        </p:nvSpPr>
        <p:spPr>
          <a:xfrm>
            <a:off x="593452" y="493898"/>
            <a:ext cx="6627506" cy="59400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mn-lt"/>
                <a:cs typeface="+mn-lt"/>
              </a:rPr>
              <a:t>Når mennesker </a:t>
            </a:r>
            <a:r>
              <a:rPr lang="en-GB" b="1" dirty="0">
                <a:ea typeface="+mn-lt"/>
                <a:cs typeface="+mn-lt"/>
              </a:rPr>
              <a:t>forenes under et felles mål</a:t>
            </a:r>
            <a:r>
              <a:rPr lang="en-GB" dirty="0">
                <a:ea typeface="+mn-lt"/>
                <a:cs typeface="+mn-lt"/>
              </a:rPr>
              <a:t>, skjer det ofte en forvandling: </a:t>
            </a:r>
            <a:endParaRPr lang="en-US" b="1" dirty="0">
              <a:ea typeface="+mn-lt"/>
              <a:cs typeface="+mn-lt"/>
            </a:endParaRPr>
          </a:p>
          <a:p>
            <a:pPr algn="ctr"/>
            <a:r>
              <a:rPr lang="en-GB" sz="2800" b="1" dirty="0">
                <a:solidFill>
                  <a:srgbClr val="00B050"/>
                </a:solidFill>
                <a:latin typeface="Britannic Bold"/>
                <a:ea typeface="+mn-lt"/>
                <a:cs typeface="+mn-lt"/>
              </a:rPr>
              <a:t>Frykt blir drivkraft</a:t>
            </a:r>
            <a:endParaRPr lang="en-US" sz="2800" b="1">
              <a:solidFill>
                <a:srgbClr val="00B050"/>
              </a:solidFill>
              <a:latin typeface="Britannic Bold"/>
              <a:ea typeface="+mn-lt"/>
              <a:cs typeface="+mn-lt"/>
            </a:endParaRPr>
          </a:p>
          <a:p>
            <a:pPr algn="ctr"/>
            <a:r>
              <a:rPr lang="en-GB" sz="2800" b="1" dirty="0">
                <a:solidFill>
                  <a:srgbClr val="00B050"/>
                </a:solidFill>
                <a:latin typeface="Britannic Bold"/>
                <a:ea typeface="+mn-lt"/>
                <a:cs typeface="+mn-lt"/>
              </a:rPr>
              <a:t>Fortvilelse blir til besluttsomhet. </a:t>
            </a:r>
            <a:endParaRPr lang="en-US" sz="2800" b="1">
              <a:solidFill>
                <a:srgbClr val="00B050"/>
              </a:solidFill>
              <a:latin typeface="Britannic Bold"/>
              <a:ea typeface="+mn-lt"/>
              <a:cs typeface="+mn-lt"/>
            </a:endParaRPr>
          </a:p>
          <a:p>
            <a:endParaRPr lang="en-GB" dirty="0">
              <a:solidFill>
                <a:srgbClr val="00B050"/>
              </a:solidFill>
              <a:ea typeface="+mn-lt"/>
              <a:cs typeface="+mn-lt"/>
            </a:endParaRPr>
          </a:p>
          <a:p>
            <a:pPr algn="ctr"/>
            <a:r>
              <a:rPr lang="en-GB" dirty="0">
                <a:ea typeface="+mn-lt"/>
                <a:cs typeface="+mn-lt"/>
              </a:rPr>
              <a:t>Solidaritet gir ikke bare trøst, den skaper fremdrift. </a:t>
            </a:r>
            <a:endParaRPr lang="en-US" b="1">
              <a:ea typeface="+mn-lt"/>
              <a:cs typeface="+mn-lt"/>
            </a:endParaRPr>
          </a:p>
          <a:p>
            <a:endParaRPr lang="en-GB" dirty="0">
              <a:ea typeface="+mn-lt"/>
              <a:cs typeface="+mn-lt"/>
            </a:endParaRPr>
          </a:p>
          <a:p>
            <a:endParaRPr lang="en-GB" dirty="0">
              <a:ea typeface="+mn-lt"/>
              <a:cs typeface="+mn-lt"/>
            </a:endParaRPr>
          </a:p>
          <a:p>
            <a:r>
              <a:rPr lang="en-GB" dirty="0">
                <a:ea typeface="+mn-lt"/>
                <a:cs typeface="+mn-lt"/>
              </a:rPr>
              <a:t>I klimahandling betyr dette at enkeltpersoner som kanskje føler seg maktesløse på egen hånd, </a:t>
            </a:r>
            <a:r>
              <a:rPr lang="en-GB" b="1" dirty="0">
                <a:ea typeface="+mn-lt"/>
                <a:cs typeface="+mn-lt"/>
              </a:rPr>
              <a:t>kan bli energiske bidragsytere når de er en del av en gruppe. </a:t>
            </a:r>
            <a:endParaRPr lang="en-US" b="1" dirty="0">
              <a:ea typeface="+mn-lt"/>
              <a:cs typeface="+mn-lt"/>
            </a:endParaRPr>
          </a:p>
          <a:p>
            <a:endParaRPr lang="en-GB" dirty="0">
              <a:ea typeface="+mn-lt"/>
              <a:cs typeface="+mn-lt"/>
            </a:endParaRPr>
          </a:p>
          <a:p>
            <a:r>
              <a:rPr lang="en-GB" dirty="0">
                <a:ea typeface="+mn-lt"/>
                <a:cs typeface="+mn-lt"/>
              </a:rPr>
              <a:t>Å delta i felles hagearbeidsprosjekter, kooperativer for fornybar energi eller lokale kampanjer for politisk påvirkning gir mer enn konkrete resultater; det </a:t>
            </a:r>
            <a:r>
              <a:rPr lang="en-GB" b="1" dirty="0">
                <a:ea typeface="+mn-lt"/>
                <a:cs typeface="+mn-lt"/>
              </a:rPr>
              <a:t>gir en følelse av handlekraft og håp. </a:t>
            </a:r>
            <a:endParaRPr lang="en-US" b="1">
              <a:ea typeface="+mn-lt"/>
              <a:cs typeface="+mn-lt"/>
            </a:endParaRPr>
          </a:p>
          <a:p>
            <a:endParaRPr lang="en-GB" dirty="0">
              <a:ea typeface="+mn-lt"/>
              <a:cs typeface="+mn-lt"/>
            </a:endParaRPr>
          </a:p>
          <a:p>
            <a:r>
              <a:rPr lang="en-GB" dirty="0">
                <a:ea typeface="+mn-lt"/>
                <a:cs typeface="+mn-lt"/>
              </a:rPr>
              <a:t>Dette </a:t>
            </a:r>
            <a:r>
              <a:rPr lang="en-GB" b="1" dirty="0">
                <a:ea typeface="+mn-lt"/>
                <a:cs typeface="+mn-lt"/>
              </a:rPr>
              <a:t>håpet smitter</a:t>
            </a:r>
            <a:r>
              <a:rPr lang="en-GB" dirty="0">
                <a:ea typeface="+mn-lt"/>
                <a:cs typeface="+mn-lt"/>
              </a:rPr>
              <a:t>, inspirerer til videre engasjement og forsterker ideen om at kollektiv handling kan endre utviklingen av klimautfallet. Den følelsesmessige overgangen fra isolasjon til myndiggjøring kan være like avgjørende som de fysiske tiltakene som iverksettes for å tilpasse seg eller dempe virkningene.</a:t>
            </a:r>
            <a:endParaRPr lang="en-US" b="1">
              <a:ea typeface="+mn-lt"/>
              <a:cs typeface="+mn-lt"/>
            </a:endParaRPr>
          </a:p>
        </p:txBody>
      </p:sp>
      <p:pic>
        <p:nvPicPr>
          <p:cNvPr id="5" name="Graphic 4" descr="Group with solid fill">
            <a:extLst>
              <a:ext uri="{FF2B5EF4-FFF2-40B4-BE49-F238E27FC236}">
                <a16:creationId xmlns:a16="http://schemas.microsoft.com/office/drawing/2014/main" id="{C4F13521-EC39-ED57-2601-6CBDA8AC81A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134627" y="4308061"/>
            <a:ext cx="2040834" cy="2062921"/>
          </a:xfrm>
          <a:prstGeom prst="rect">
            <a:avLst/>
          </a:prstGeom>
        </p:spPr>
      </p:pic>
      <p:pic>
        <p:nvPicPr>
          <p:cNvPr id="2" name="Graphic 1" descr="Group success with solid fill">
            <a:extLst>
              <a:ext uri="{FF2B5EF4-FFF2-40B4-BE49-F238E27FC236}">
                <a16:creationId xmlns:a16="http://schemas.microsoft.com/office/drawing/2014/main" id="{15BE512C-C770-E799-B8EB-267FF6FA50A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46365" y="4330148"/>
            <a:ext cx="2029791" cy="2051878"/>
          </a:xfrm>
          <a:prstGeom prst="rect">
            <a:avLst/>
          </a:prstGeom>
        </p:spPr>
      </p:pic>
    </p:spTree>
    <p:extLst>
      <p:ext uri="{BB962C8B-B14F-4D97-AF65-F5344CB8AC3E}">
        <p14:creationId xmlns:p14="http://schemas.microsoft.com/office/powerpoint/2010/main" val="1997175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29E1C-D34A-A5A5-E014-050A86FE131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83F97C5-6B09-B98E-3DD8-74F06B689D0C}"/>
              </a:ext>
            </a:extLst>
          </p:cNvPr>
          <p:cNvSpPr>
            <a:spLocks noGrp="1"/>
          </p:cNvSpPr>
          <p:nvPr>
            <p:ph type="body" sz="quarter" idx="18"/>
          </p:nvPr>
        </p:nvSpPr>
        <p:spPr>
          <a:xfrm>
            <a:off x="322740" y="1875325"/>
            <a:ext cx="3230041" cy="1058746"/>
          </a:xfrm>
        </p:spPr>
        <p:txBody>
          <a:bodyPr lIns="91440" tIns="45720" rIns="91440" bIns="45720" anchor="t">
            <a:noAutofit/>
          </a:bodyPr>
          <a:lstStyle/>
          <a:p>
            <a:pPr algn="ctr">
              <a:lnSpc>
                <a:spcPct val="100000"/>
              </a:lnSpc>
            </a:pPr>
            <a:r>
              <a:rPr lang="en-IE" i="1" dirty="0">
                <a:latin typeface="Calibri"/>
                <a:ea typeface="Open Sans"/>
                <a:cs typeface="Calibri"/>
              </a:rPr>
              <a:t>«Styrking av emosjonell </a:t>
            </a:r>
            <a:br>
              <a:rPr lang="en-IE" i="1" dirty="0">
                <a:latin typeface="Calibri"/>
                <a:ea typeface="Open Sans"/>
                <a:cs typeface="Calibri"/>
              </a:rPr>
            </a:br>
            <a:r>
              <a:rPr lang="en-IE" i="1">
                <a:latin typeface="Calibri"/>
                <a:ea typeface="Open Sans"/>
                <a:cs typeface="Calibri"/>
              </a:rPr>
              <a:t>motstandskraft»</a:t>
            </a:r>
            <a:endParaRPr lang="en-US" i="1">
              <a:latin typeface="Calibri"/>
              <a:ea typeface="Open Sans"/>
              <a:cs typeface="Calibri"/>
            </a:endParaRPr>
          </a:p>
        </p:txBody>
      </p:sp>
      <p:sp>
        <p:nvSpPr>
          <p:cNvPr id="6" name="Text Placeholder 5">
            <a:extLst>
              <a:ext uri="{FF2B5EF4-FFF2-40B4-BE49-F238E27FC236}">
                <a16:creationId xmlns:a16="http://schemas.microsoft.com/office/drawing/2014/main" id="{B0C07EC0-EB38-5896-45C0-49858284D485}"/>
              </a:ext>
            </a:extLst>
          </p:cNvPr>
          <p:cNvSpPr>
            <a:spLocks noGrp="1"/>
          </p:cNvSpPr>
          <p:nvPr>
            <p:ph type="body" sz="quarter" idx="19"/>
          </p:nvPr>
        </p:nvSpPr>
        <p:spPr>
          <a:xfrm>
            <a:off x="425265" y="1043715"/>
            <a:ext cx="3667195" cy="888316"/>
          </a:xfrm>
        </p:spPr>
        <p:txBody>
          <a:bodyPr lIns="91440" tIns="45720" rIns="91440" bIns="45720" anchor="t">
            <a:noAutofit/>
          </a:bodyPr>
          <a:lstStyle/>
          <a:p>
            <a:r>
              <a:rPr lang="en-US" sz="2800" i="1" dirty="0">
                <a:latin typeface="+mj-lt"/>
                <a:ea typeface="Open Sans"/>
                <a:cs typeface="Calibri Light"/>
              </a:rPr>
              <a:t>Praktiske ideer for:</a:t>
            </a:r>
            <a:endParaRPr lang="en-US" dirty="0"/>
          </a:p>
        </p:txBody>
      </p:sp>
      <p:sp>
        <p:nvSpPr>
          <p:cNvPr id="7" name="Text Placeholder 6">
            <a:extLst>
              <a:ext uri="{FF2B5EF4-FFF2-40B4-BE49-F238E27FC236}">
                <a16:creationId xmlns:a16="http://schemas.microsoft.com/office/drawing/2014/main" id="{7B7B1899-FE10-D7C0-DF73-315F2B41935E}"/>
              </a:ext>
            </a:extLst>
          </p:cNvPr>
          <p:cNvSpPr>
            <a:spLocks noGrp="1"/>
          </p:cNvSpPr>
          <p:nvPr>
            <p:ph type="body" sz="quarter" idx="20"/>
          </p:nvPr>
        </p:nvSpPr>
        <p:spPr/>
        <p:txBody>
          <a:bodyPr/>
          <a:lstStyle/>
          <a:p>
            <a:r>
              <a:rPr lang="en-US" dirty="0"/>
              <a:t>Klikk for å skrive..</a:t>
            </a:r>
          </a:p>
          <a:p>
            <a:endParaRPr lang="en-US" dirty="0"/>
          </a:p>
        </p:txBody>
      </p:sp>
      <p:sp>
        <p:nvSpPr>
          <p:cNvPr id="4" name="Text Placeholder 3">
            <a:extLst>
              <a:ext uri="{FF2B5EF4-FFF2-40B4-BE49-F238E27FC236}">
                <a16:creationId xmlns:a16="http://schemas.microsoft.com/office/drawing/2014/main" id="{FE052F80-6A6A-82EE-66E9-28CE5EDECA06}"/>
              </a:ext>
            </a:extLst>
          </p:cNvPr>
          <p:cNvSpPr>
            <a:spLocks noGrp="1"/>
          </p:cNvSpPr>
          <p:nvPr>
            <p:ph type="body" sz="quarter" idx="16"/>
          </p:nvPr>
        </p:nvSpPr>
        <p:spPr/>
        <p:txBody>
          <a:bodyPr/>
          <a:lstStyle/>
          <a:p>
            <a:r>
              <a:rPr lang="en-US" dirty="0">
                <a:solidFill>
                  <a:srgbClr val="1F8E47"/>
                </a:solidFill>
              </a:rPr>
              <a:t>Overskrift</a:t>
            </a:r>
          </a:p>
          <a:p>
            <a:endParaRPr lang="en-US" dirty="0"/>
          </a:p>
        </p:txBody>
      </p:sp>
      <p:pic>
        <p:nvPicPr>
          <p:cNvPr id="2" name="Picture 1">
            <a:extLst>
              <a:ext uri="{FF2B5EF4-FFF2-40B4-BE49-F238E27FC236}">
                <a16:creationId xmlns:a16="http://schemas.microsoft.com/office/drawing/2014/main" id="{D1F126D9-0063-C125-9360-A0ADEAF11716}"/>
              </a:ext>
            </a:extLst>
          </p:cNvPr>
          <p:cNvPicPr>
            <a:picLocks noChangeAspect="1"/>
          </p:cNvPicPr>
          <p:nvPr/>
        </p:nvPicPr>
        <p:blipFill>
          <a:blip r:embed="rId2"/>
          <a:stretch>
            <a:fillRect/>
          </a:stretch>
        </p:blipFill>
        <p:spPr>
          <a:xfrm>
            <a:off x="4302225" y="465840"/>
            <a:ext cx="7545962" cy="6162923"/>
          </a:xfrm>
          <a:prstGeom prst="rect">
            <a:avLst/>
          </a:prstGeom>
        </p:spPr>
      </p:pic>
      <p:sp>
        <p:nvSpPr>
          <p:cNvPr id="3" name="Rounded Rectangle 2">
            <a:extLst>
              <a:ext uri="{FF2B5EF4-FFF2-40B4-BE49-F238E27FC236}">
                <a16:creationId xmlns:a16="http://schemas.microsoft.com/office/drawing/2014/main" id="{509003A3-7D30-E3E8-E614-37EE1DC9A404}"/>
              </a:ext>
            </a:extLst>
          </p:cNvPr>
          <p:cNvSpPr/>
          <p:nvPr/>
        </p:nvSpPr>
        <p:spPr>
          <a:xfrm>
            <a:off x="4724359" y="1064029"/>
            <a:ext cx="3336938" cy="1630700"/>
          </a:xfrm>
          <a:prstGeom prst="roundRect">
            <a:avLst/>
          </a:prstGeom>
          <a:solidFill>
            <a:srgbClr val="84C245"/>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dirty="0"/>
              <a:t>Fellesskapsverksteder med fokus på metoder for emosjonell motstandskraft, som mindfulness, gruppeterapi eller historiefortelling. </a:t>
            </a:r>
            <a:endParaRPr lang="en-US" dirty="0"/>
          </a:p>
        </p:txBody>
      </p:sp>
      <p:pic>
        <p:nvPicPr>
          <p:cNvPr id="8" name="Picture 7">
            <a:extLst>
              <a:ext uri="{FF2B5EF4-FFF2-40B4-BE49-F238E27FC236}">
                <a16:creationId xmlns:a16="http://schemas.microsoft.com/office/drawing/2014/main" id="{8B69539D-C59E-F6F5-0B35-970A884A8A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18932" y="3427488"/>
            <a:ext cx="3328394" cy="1648501"/>
          </a:xfrm>
          <a:prstGeom prst="rect">
            <a:avLst/>
          </a:prstGeom>
        </p:spPr>
      </p:pic>
      <p:pic>
        <p:nvPicPr>
          <p:cNvPr id="9" name="Picture 8">
            <a:extLst>
              <a:ext uri="{FF2B5EF4-FFF2-40B4-BE49-F238E27FC236}">
                <a16:creationId xmlns:a16="http://schemas.microsoft.com/office/drawing/2014/main" id="{3AD498DF-2B9A-3B78-1DB8-217DF08F913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41129" y="1200835"/>
            <a:ext cx="2798307" cy="1261981"/>
          </a:xfrm>
          <a:prstGeom prst="rect">
            <a:avLst/>
          </a:prstGeom>
        </p:spPr>
      </p:pic>
      <p:pic>
        <p:nvPicPr>
          <p:cNvPr id="10" name="Picture 9">
            <a:extLst>
              <a:ext uri="{FF2B5EF4-FFF2-40B4-BE49-F238E27FC236}">
                <a16:creationId xmlns:a16="http://schemas.microsoft.com/office/drawing/2014/main" id="{010F7E84-F2ED-B9A8-2CB2-7ABA6F26908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75082" y="3970663"/>
            <a:ext cx="5255207" cy="5255207"/>
          </a:xfrm>
          <a:prstGeom prst="rect">
            <a:avLst/>
          </a:prstGeom>
        </p:spPr>
      </p:pic>
      <p:sp>
        <p:nvSpPr>
          <p:cNvPr id="12" name="Rectangle 11">
            <a:extLst>
              <a:ext uri="{FF2B5EF4-FFF2-40B4-BE49-F238E27FC236}">
                <a16:creationId xmlns:a16="http://schemas.microsoft.com/office/drawing/2014/main" id="{394488C4-9EB7-ACB7-D191-9C253BB04853}"/>
              </a:ext>
            </a:extLst>
          </p:cNvPr>
          <p:cNvSpPr/>
          <p:nvPr/>
        </p:nvSpPr>
        <p:spPr>
          <a:xfrm>
            <a:off x="8740425" y="1502617"/>
            <a:ext cx="2796328" cy="646331"/>
          </a:xfrm>
          <a:prstGeom prst="rect">
            <a:avLst/>
          </a:prstGeom>
        </p:spPr>
        <p:txBody>
          <a:bodyPr wrap="square" lIns="91440" tIns="45720" rIns="91440" bIns="45720" anchor="t">
            <a:spAutoFit/>
          </a:bodyPr>
          <a:lstStyle/>
          <a:p>
            <a:pPr algn="ctr"/>
            <a:r>
              <a:rPr lang="en-IE" dirty="0">
                <a:solidFill>
                  <a:schemeClr val="bg1"/>
                </a:solidFill>
              </a:rPr>
              <a:t>Nettverk for støtte fra jevnaldrende for å dele mestringsstrategier. </a:t>
            </a:r>
            <a:endParaRPr lang="en-US" dirty="0">
              <a:solidFill>
                <a:schemeClr val="bg1"/>
              </a:solidFill>
              <a:ea typeface="Calibri" panose="020F0502020204030204"/>
              <a:cs typeface="Calibri" panose="020F0502020204030204"/>
            </a:endParaRPr>
          </a:p>
        </p:txBody>
      </p:sp>
      <p:sp>
        <p:nvSpPr>
          <p:cNvPr id="13" name="Rectangle 12">
            <a:extLst>
              <a:ext uri="{FF2B5EF4-FFF2-40B4-BE49-F238E27FC236}">
                <a16:creationId xmlns:a16="http://schemas.microsoft.com/office/drawing/2014/main" id="{52118DBF-5CD9-54B2-9E85-69A15188BCC0}"/>
              </a:ext>
            </a:extLst>
          </p:cNvPr>
          <p:cNvSpPr/>
          <p:nvPr/>
        </p:nvSpPr>
        <p:spPr>
          <a:xfrm>
            <a:off x="4721737" y="3654792"/>
            <a:ext cx="3322441" cy="1200329"/>
          </a:xfrm>
          <a:prstGeom prst="rect">
            <a:avLst/>
          </a:prstGeom>
        </p:spPr>
        <p:txBody>
          <a:bodyPr wrap="square" lIns="91440" tIns="45720" rIns="91440" bIns="45720" anchor="t">
            <a:spAutoFit/>
          </a:bodyPr>
          <a:lstStyle/>
          <a:p>
            <a:pPr algn="ctr"/>
            <a:r>
              <a:rPr lang="en-IE" dirty="0">
                <a:solidFill>
                  <a:schemeClr val="bg1"/>
                </a:solidFill>
              </a:rPr>
              <a:t>Lokale støttearrangementer der folk kan dele sine klimrelaterte frykter og støtte hverandre. </a:t>
            </a:r>
            <a:endParaRPr lang="en-US" dirty="0">
              <a:solidFill>
                <a:schemeClr val="bg1"/>
              </a:solidFill>
              <a:ea typeface="Calibri" panose="020F0502020204030204"/>
              <a:cs typeface="Calibri" panose="020F0502020204030204"/>
            </a:endParaRPr>
          </a:p>
        </p:txBody>
      </p:sp>
    </p:spTree>
    <p:extLst>
      <p:ext uri="{BB962C8B-B14F-4D97-AF65-F5344CB8AC3E}">
        <p14:creationId xmlns:p14="http://schemas.microsoft.com/office/powerpoint/2010/main" val="1603492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6">
            <a:extLst>
              <a:ext uri="{FF2B5EF4-FFF2-40B4-BE49-F238E27FC236}">
                <a16:creationId xmlns:a16="http://schemas.microsoft.com/office/drawing/2014/main" id="{1EBB2178-80B7-45EF-6FCB-18B2C826CE78}"/>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a:xfrm>
            <a:off x="624393" y="1208246"/>
            <a:ext cx="2066906" cy="582221"/>
          </a:xfrm>
        </p:spPr>
        <p:txBody>
          <a:bodyPr/>
          <a:lstStyle/>
          <a:p>
            <a:r>
              <a:rPr lang="en-US" dirty="0"/>
              <a:t>02</a:t>
            </a:r>
          </a:p>
        </p:txBody>
      </p:sp>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3" cstate="email">
            <a:alphaModFix amt="83000"/>
            <a:extLst>
              <a:ext uri="{28A0092B-C50C-407E-A947-70E740481C1C}">
                <a14:useLocalDpi xmlns:a14="http://schemas.microsoft.com/office/drawing/2010/main"/>
              </a:ext>
            </a:extLst>
          </a:blip>
          <a:stretch>
            <a:fillRect/>
          </a:stretch>
        </p:blipFill>
        <p:spPr>
          <a:xfrm rot="20606857">
            <a:off x="1302840" y="4140027"/>
            <a:ext cx="4222737" cy="4222737"/>
          </a:xfrm>
          <a:prstGeom prst="rect">
            <a:avLst/>
          </a:prstGeom>
        </p:spPr>
      </p:pic>
      <p:sp>
        <p:nvSpPr>
          <p:cNvPr id="10" name="Rectangle 9">
            <a:extLst>
              <a:ext uri="{FF2B5EF4-FFF2-40B4-BE49-F238E27FC236}">
                <a16:creationId xmlns:a16="http://schemas.microsoft.com/office/drawing/2014/main" id="{CB21D947-4F76-565E-CB45-D91CCFD31298}"/>
              </a:ext>
            </a:extLst>
          </p:cNvPr>
          <p:cNvSpPr/>
          <p:nvPr/>
        </p:nvSpPr>
        <p:spPr>
          <a:xfrm>
            <a:off x="2371709" y="2229547"/>
            <a:ext cx="4570177" cy="1075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1DFF4C25-B5ED-0648-D9B2-5D4B1B817211}"/>
              </a:ext>
            </a:extLst>
          </p:cNvPr>
          <p:cNvSpPr txBox="1"/>
          <p:nvPr/>
        </p:nvSpPr>
        <p:spPr>
          <a:xfrm>
            <a:off x="2402876" y="2229547"/>
            <a:ext cx="4574117" cy="1077218"/>
          </a:xfrm>
          <a:prstGeom prst="rect">
            <a:avLst/>
          </a:prstGeom>
          <a:noFill/>
        </p:spPr>
        <p:txBody>
          <a:bodyPr wrap="square" lIns="91440" tIns="45720" rIns="91440" bIns="45720" rtlCol="0" anchor="t">
            <a:spAutoFit/>
          </a:bodyPr>
          <a:lstStyle/>
          <a:p>
            <a:r>
              <a:rPr lang="en-US" sz="3200" spc="324" dirty="0">
                <a:solidFill>
                  <a:schemeClr val="accent1"/>
                </a:solidFill>
                <a:latin typeface="Calibri"/>
                <a:ea typeface="Calibri"/>
                <a:cs typeface="Calibri"/>
              </a:rPr>
              <a:t>Å gjøre klimangst til endring</a:t>
            </a:r>
          </a:p>
        </p:txBody>
      </p:sp>
    </p:spTree>
    <p:extLst>
      <p:ext uri="{BB962C8B-B14F-4D97-AF65-F5344CB8AC3E}">
        <p14:creationId xmlns:p14="http://schemas.microsoft.com/office/powerpoint/2010/main" val="2208889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290381" y="359776"/>
            <a:ext cx="7962502" cy="803654"/>
          </a:xfrm>
        </p:spPr>
        <p:txBody>
          <a:bodyPr lIns="91440" tIns="45720" rIns="91440" bIns="45720" anchor="t">
            <a:noAutofit/>
          </a:bodyPr>
          <a:lstStyle/>
          <a:p>
            <a:r>
              <a:rPr lang="en-US" dirty="0">
                <a:solidFill>
                  <a:srgbClr val="1F8E47"/>
                </a:solidFill>
              </a:rPr>
              <a:t>VIKTIGE BEGREPER OM: </a:t>
            </a:r>
            <a:br>
              <a:rPr lang="en-US" dirty="0">
                <a:solidFill>
                  <a:srgbClr val="1F8E47"/>
                </a:solidFill>
              </a:rPr>
            </a:br>
            <a:r>
              <a:rPr lang="en-US" dirty="0">
                <a:solidFill>
                  <a:srgbClr val="1F8E47"/>
                </a:solidFill>
              </a:rPr>
              <a:t>«Å gjøre klimaangst til endring»</a:t>
            </a:r>
          </a:p>
        </p:txBody>
      </p:sp>
      <p:pic>
        <p:nvPicPr>
          <p:cNvPr id="3" name="Picture Placeholder 2"/>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a:prstGeom prst="rect">
            <a:avLst/>
          </a:prstGeom>
        </p:spPr>
      </p:pic>
      <p:sp>
        <p:nvSpPr>
          <p:cNvPr id="7" name="Up Arrow Callout 6"/>
          <p:cNvSpPr/>
          <p:nvPr/>
        </p:nvSpPr>
        <p:spPr>
          <a:xfrm>
            <a:off x="194734" y="1512358"/>
            <a:ext cx="2827866" cy="1930400"/>
          </a:xfrm>
          <a:prstGeom prst="upArrowCallout">
            <a:avLst/>
          </a:prstGeom>
          <a:solidFill>
            <a:srgbClr val="84C245"/>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i="1" dirty="0">
                <a:latin typeface="Calibri"/>
                <a:ea typeface="Calibri"/>
                <a:cs typeface="Calibri"/>
              </a:rPr>
              <a:t>Sammenhengen mellom </a:t>
            </a:r>
            <a:br>
              <a:rPr lang="en-IE" i="1" dirty="0">
                <a:latin typeface="Calibri"/>
                <a:ea typeface="Calibri"/>
                <a:cs typeface="Calibri"/>
              </a:rPr>
            </a:br>
            <a:r>
              <a:rPr lang="en-IE" i="1" dirty="0">
                <a:latin typeface="Calibri"/>
                <a:ea typeface="Calibri"/>
                <a:cs typeface="Calibri"/>
              </a:rPr>
              <a:t>klimaangst </a:t>
            </a:r>
            <a:br>
              <a:rPr lang="en-IE" i="1" dirty="0">
                <a:latin typeface="Calibri"/>
                <a:ea typeface="Calibri"/>
                <a:cs typeface="Calibri"/>
              </a:rPr>
            </a:br>
            <a:r>
              <a:rPr lang="en-IE" i="1">
                <a:latin typeface="Calibri"/>
                <a:ea typeface="Calibri"/>
                <a:cs typeface="Calibri"/>
              </a:rPr>
              <a:t>og </a:t>
            </a:r>
            <a:r>
              <a:rPr lang="en-IE" i="1" dirty="0">
                <a:latin typeface="Calibri"/>
                <a:ea typeface="Calibri"/>
                <a:cs typeface="Calibri"/>
              </a:rPr>
              <a:t>passivitet</a:t>
            </a:r>
            <a:endParaRPr lang="en-US" i="1" dirty="0">
              <a:latin typeface="Calibri"/>
              <a:ea typeface="Calibri"/>
              <a:cs typeface="Calibri"/>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1709" y="2838101"/>
            <a:ext cx="2984547" cy="2088359"/>
          </a:xfrm>
          <a:prstGeom prst="rect">
            <a:avLst/>
          </a:prstGeom>
        </p:spPr>
      </p:pic>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0381" y="4336571"/>
            <a:ext cx="2885155" cy="2088358"/>
          </a:xfrm>
          <a:prstGeom prst="rect">
            <a:avLst/>
          </a:prstGeom>
        </p:spPr>
      </p:pic>
      <p:sp>
        <p:nvSpPr>
          <p:cNvPr id="13" name="Rectangle 12"/>
          <p:cNvSpPr/>
          <p:nvPr/>
        </p:nvSpPr>
        <p:spPr>
          <a:xfrm>
            <a:off x="3479455" y="3653730"/>
            <a:ext cx="2979209" cy="1200329"/>
          </a:xfrm>
          <a:prstGeom prst="rect">
            <a:avLst/>
          </a:prstGeom>
        </p:spPr>
        <p:txBody>
          <a:bodyPr wrap="square" lIns="91440" tIns="45720" rIns="91440" bIns="45720" anchor="t">
            <a:spAutoFit/>
          </a:bodyPr>
          <a:lstStyle/>
          <a:p>
            <a:pPr algn="ctr"/>
            <a:r>
              <a:rPr lang="en-IE" i="1" dirty="0">
                <a:solidFill>
                  <a:schemeClr val="bg1"/>
                </a:solidFill>
              </a:rPr>
              <a:t>Strategier for å forvandle frykt og hjelpeløshet </a:t>
            </a:r>
            <a:br>
              <a:rPr lang="en-IE" i="1" dirty="0">
                <a:solidFill>
                  <a:schemeClr val="bg1"/>
                </a:solidFill>
              </a:rPr>
            </a:br>
            <a:r>
              <a:rPr lang="en-IE" i="1" dirty="0">
                <a:solidFill>
                  <a:schemeClr val="bg1"/>
                </a:solidFill>
              </a:rPr>
              <a:t>til positive </a:t>
            </a:r>
            <a:br>
              <a:rPr lang="en-IE" i="1" dirty="0">
                <a:solidFill>
                  <a:schemeClr val="bg1"/>
                </a:solidFill>
              </a:rPr>
            </a:br>
            <a:r>
              <a:rPr lang="en-IE" i="1" dirty="0">
                <a:solidFill>
                  <a:schemeClr val="bg1"/>
                </a:solidFill>
              </a:rPr>
              <a:t>samfunnsdrevne handlinger</a:t>
            </a:r>
            <a:endParaRPr lang="en-US" i="1" dirty="0">
              <a:solidFill>
                <a:schemeClr val="bg1"/>
              </a:solidFill>
            </a:endParaRPr>
          </a:p>
        </p:txBody>
      </p:sp>
      <p:sp>
        <p:nvSpPr>
          <p:cNvPr id="14" name="Rectangle 13"/>
          <p:cNvSpPr/>
          <p:nvPr/>
        </p:nvSpPr>
        <p:spPr>
          <a:xfrm>
            <a:off x="290381" y="5150690"/>
            <a:ext cx="2893629" cy="1200329"/>
          </a:xfrm>
          <a:prstGeom prst="rect">
            <a:avLst/>
          </a:prstGeom>
        </p:spPr>
        <p:txBody>
          <a:bodyPr wrap="square" lIns="91440" tIns="45720" rIns="91440" bIns="45720" anchor="t">
            <a:spAutoFit/>
          </a:bodyPr>
          <a:lstStyle/>
          <a:p>
            <a:pPr algn="ctr"/>
            <a:r>
              <a:rPr lang="en-IE" i="1" dirty="0">
                <a:solidFill>
                  <a:schemeClr val="bg1"/>
                </a:solidFill>
              </a:rPr>
              <a:t>Eksempler på små, håndterbare tiltak </a:t>
            </a:r>
            <a:br>
              <a:rPr lang="en-IE" i="1" dirty="0">
                <a:solidFill>
                  <a:schemeClr val="bg1"/>
                </a:solidFill>
              </a:rPr>
            </a:br>
            <a:r>
              <a:rPr lang="en-IE" i="1" dirty="0">
                <a:solidFill>
                  <a:schemeClr val="bg1"/>
                </a:solidFill>
              </a:rPr>
              <a:t>som kan ha en </a:t>
            </a:r>
            <a:br>
              <a:rPr lang="en-IE" i="1" dirty="0">
                <a:solidFill>
                  <a:schemeClr val="bg1"/>
                </a:solidFill>
              </a:rPr>
            </a:br>
            <a:r>
              <a:rPr lang="en-IE" i="1" dirty="0">
                <a:solidFill>
                  <a:schemeClr val="bg1"/>
                </a:solidFill>
              </a:rPr>
              <a:t>betydelig innvirkning. </a:t>
            </a:r>
            <a:endParaRPr lang="en-US" i="1" dirty="0">
              <a:solidFill>
                <a:schemeClr val="bg1"/>
              </a:solidFill>
              <a:ea typeface="Calibri" panose="020F0502020204030204"/>
              <a:cs typeface="Calibri" panose="020F0502020204030204"/>
            </a:endParaRPr>
          </a:p>
        </p:txBody>
      </p:sp>
    </p:spTree>
    <p:extLst>
      <p:ext uri="{BB962C8B-B14F-4D97-AF65-F5344CB8AC3E}">
        <p14:creationId xmlns:p14="http://schemas.microsoft.com/office/powerpoint/2010/main" val="33115717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176740-11DF-F08D-A53F-6970B9190074}"/>
              </a:ext>
            </a:extLst>
          </p:cNvPr>
          <p:cNvSpPr>
            <a:spLocks noGrp="1"/>
          </p:cNvSpPr>
          <p:nvPr>
            <p:ph type="body" sz="quarter" idx="18"/>
          </p:nvPr>
        </p:nvSpPr>
        <p:spPr>
          <a:xfrm>
            <a:off x="789321" y="3277726"/>
            <a:ext cx="2570497" cy="1944571"/>
          </a:xfrm>
        </p:spPr>
        <p:txBody>
          <a:bodyPr lIns="91440" tIns="45720" rIns="91440" bIns="45720" anchor="t">
            <a:noAutofit/>
          </a:bodyPr>
          <a:lstStyle/>
          <a:p>
            <a:pPr algn="ctr">
              <a:lnSpc>
                <a:spcPct val="150000"/>
              </a:lnSpc>
            </a:pPr>
            <a:r>
              <a:rPr lang="en-GB" dirty="0">
                <a:latin typeface="Calibri"/>
                <a:ea typeface="Open Sans"/>
                <a:cs typeface="Calibri"/>
              </a:rPr>
              <a:t>Å snu </a:t>
            </a:r>
            <a:endParaRPr lang="en-US" dirty="0"/>
          </a:p>
          <a:p>
            <a:pPr algn="ctr">
              <a:lnSpc>
                <a:spcPct val="150000"/>
              </a:lnSpc>
            </a:pPr>
            <a:r>
              <a:rPr lang="en-GB" dirty="0">
                <a:latin typeface="Calibri"/>
                <a:ea typeface="Open Sans"/>
                <a:cs typeface="Calibri"/>
              </a:rPr>
              <a:t>klimaangst</a:t>
            </a:r>
            <a:endParaRPr lang="en-US" b="1">
              <a:solidFill>
                <a:schemeClr val="tx1">
                  <a:lumMod val="49000"/>
                </a:schemeClr>
              </a:solidFill>
            </a:endParaRPr>
          </a:p>
          <a:p>
            <a:pPr algn="ctr">
              <a:lnSpc>
                <a:spcPct val="150000"/>
              </a:lnSpc>
            </a:pPr>
            <a:r>
              <a:rPr lang="en-GB" b="1" dirty="0">
                <a:solidFill>
                  <a:schemeClr val="tx1">
                    <a:lumMod val="49000"/>
                  </a:schemeClr>
                </a:solidFill>
                <a:latin typeface="Calibri"/>
                <a:ea typeface="Open Sans"/>
                <a:cs typeface="Calibri"/>
              </a:rPr>
              <a:t> til </a:t>
            </a:r>
            <a:endParaRPr lang="en-US" b="1">
              <a:solidFill>
                <a:schemeClr val="tx1">
                  <a:lumMod val="49000"/>
                </a:schemeClr>
              </a:solidFill>
            </a:endParaRPr>
          </a:p>
          <a:p>
            <a:pPr algn="ctr">
              <a:lnSpc>
                <a:spcPct val="150000"/>
              </a:lnSpc>
            </a:pPr>
            <a:r>
              <a:rPr lang="en-GB" dirty="0">
                <a:latin typeface="Calibri"/>
                <a:ea typeface="Open Sans"/>
                <a:cs typeface="Calibri"/>
              </a:rPr>
              <a:t>endring</a:t>
            </a:r>
            <a:endParaRPr lang="en-US" dirty="0"/>
          </a:p>
        </p:txBody>
      </p:sp>
      <p:pic>
        <p:nvPicPr>
          <p:cNvPr id="7" name="Picture Placeholder 6" descr="Several hands raised and ready to answer a question">
            <a:extLst>
              <a:ext uri="{FF2B5EF4-FFF2-40B4-BE49-F238E27FC236}">
                <a16:creationId xmlns:a16="http://schemas.microsoft.com/office/drawing/2014/main" id="{2A43B4EC-3AB9-186C-AFD1-669FF171B20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r="-279"/>
          <a:stretch>
            <a:fillRect/>
          </a:stretch>
        </p:blipFill>
        <p:spPr>
          <a:xfrm>
            <a:off x="391600" y="0"/>
            <a:ext cx="3432699" cy="194948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5" name="Text Placeholder 4">
            <a:extLst>
              <a:ext uri="{FF2B5EF4-FFF2-40B4-BE49-F238E27FC236}">
                <a16:creationId xmlns:a16="http://schemas.microsoft.com/office/drawing/2014/main" id="{E011D007-C28A-B561-877D-FCFBE454132C}"/>
              </a:ext>
            </a:extLst>
          </p:cNvPr>
          <p:cNvSpPr>
            <a:spLocks noGrp="1"/>
          </p:cNvSpPr>
          <p:nvPr>
            <p:ph type="body" sz="quarter" idx="20"/>
          </p:nvPr>
        </p:nvSpPr>
        <p:spPr>
          <a:xfrm>
            <a:off x="4222993" y="1331329"/>
            <a:ext cx="7332951" cy="4107093"/>
          </a:xfrm>
        </p:spPr>
        <p:txBody>
          <a:bodyPr lIns="91440" tIns="45720" rIns="91440" bIns="45720" anchor="t"/>
          <a:lstStyle/>
          <a:p>
            <a:pPr marL="0" indent="0"/>
            <a:r>
              <a:rPr lang="en-GB" b="1" i="1" dirty="0">
                <a:solidFill>
                  <a:srgbClr val="00B050"/>
                </a:solidFill>
                <a:ea typeface="+mn-lt"/>
                <a:cs typeface="+mn-lt"/>
              </a:rPr>
              <a:t>Sammenhengen mellom klimaangst og passivitet:</a:t>
            </a:r>
            <a:endParaRPr lang="en-GB" sz="1800" dirty="0">
              <a:solidFill>
                <a:schemeClr val="tx1"/>
              </a:solidFill>
              <a:ea typeface="+mn-lt"/>
              <a:cs typeface="+mn-lt"/>
            </a:endParaRPr>
          </a:p>
          <a:p>
            <a:pPr marL="0" indent="0"/>
            <a:endParaRPr lang="en-GB" b="1" i="1" dirty="0">
              <a:solidFill>
                <a:srgbClr val="00B050"/>
              </a:solidFill>
              <a:ea typeface="+mn-lt"/>
              <a:cs typeface="+mn-lt"/>
            </a:endParaRPr>
          </a:p>
          <a:p>
            <a:pPr marL="0" indent="0" algn="ctr"/>
            <a:r>
              <a:rPr lang="en-GB" sz="2000" b="1" dirty="0">
                <a:solidFill>
                  <a:schemeClr val="tx1"/>
                </a:solidFill>
                <a:ea typeface="+mn-lt"/>
                <a:cs typeface="+mn-lt"/>
              </a:rPr>
              <a:t>Store problemer kan føles så overveldende at folk lammes. </a:t>
            </a:r>
          </a:p>
          <a:p>
            <a:pPr marL="0" indent="0" algn="ctr"/>
            <a:br>
              <a:rPr lang="en-GB" sz="2000" dirty="0">
                <a:ea typeface="+mn-lt"/>
                <a:cs typeface="+mn-lt"/>
              </a:rPr>
            </a:br>
            <a:r>
              <a:rPr lang="en-GB" sz="2000" dirty="0">
                <a:solidFill>
                  <a:schemeClr val="tx1"/>
                </a:solidFill>
                <a:ea typeface="+mn-lt"/>
                <a:cs typeface="+mn-lt"/>
              </a:rPr>
              <a:t>Klimaangst kan få oss til å stenge av, unngå nyhetene eller </a:t>
            </a:r>
            <a:br>
              <a:rPr lang="en-GB" sz="2000" dirty="0">
                <a:ea typeface="+mn-lt"/>
                <a:cs typeface="+mn-lt"/>
              </a:rPr>
            </a:br>
            <a:r>
              <a:rPr lang="en-GB" sz="2000" dirty="0">
                <a:solidFill>
                  <a:schemeClr val="tx1"/>
                </a:solidFill>
                <a:ea typeface="+mn-lt"/>
                <a:cs typeface="+mn-lt"/>
              </a:rPr>
              <a:t>tenke </a:t>
            </a:r>
            <a:r>
              <a:rPr lang="en-GB" sz="2000" i="1" dirty="0">
                <a:solidFill>
                  <a:schemeClr val="tx1"/>
                </a:solidFill>
                <a:ea typeface="+mn-lt"/>
                <a:cs typeface="+mn-lt"/>
              </a:rPr>
              <a:t>«ingenting jeg gjør vil ha noen betydning». </a:t>
            </a:r>
            <a:endParaRPr lang="en-GB" sz="2000">
              <a:solidFill>
                <a:schemeClr val="tx1"/>
              </a:solidFill>
              <a:ea typeface="Calibri"/>
              <a:cs typeface="Calibri"/>
            </a:endParaRPr>
          </a:p>
          <a:p>
            <a:pPr marL="0" indent="0" algn="ctr"/>
            <a:br>
              <a:rPr lang="en-GB" sz="2000" i="1" dirty="0">
                <a:ea typeface="+mn-lt"/>
                <a:cs typeface="+mn-lt"/>
              </a:rPr>
            </a:br>
            <a:r>
              <a:rPr lang="en-GB" sz="2000" b="1" dirty="0">
                <a:solidFill>
                  <a:schemeClr val="tx1"/>
                </a:solidFill>
                <a:ea typeface="+mn-lt"/>
                <a:cs typeface="+mn-lt"/>
              </a:rPr>
              <a:t>Å vite at </a:t>
            </a:r>
            <a:r>
              <a:rPr lang="en-GB" sz="2000" b="1" u="sng" dirty="0">
                <a:solidFill>
                  <a:schemeClr val="tx1"/>
                </a:solidFill>
                <a:ea typeface="+mn-lt"/>
                <a:cs typeface="+mn-lt"/>
              </a:rPr>
              <a:t>dette er normalt, </a:t>
            </a:r>
            <a:r>
              <a:rPr lang="en-GB" sz="2000" b="1" dirty="0">
                <a:solidFill>
                  <a:schemeClr val="tx1"/>
                </a:solidFill>
                <a:ea typeface="+mn-lt"/>
                <a:cs typeface="+mn-lt"/>
              </a:rPr>
              <a:t>er det første skrittet mot å komme videre!</a:t>
            </a:r>
            <a:endParaRPr lang="en-GB" sz="2000" b="1">
              <a:solidFill>
                <a:schemeClr val="tx1"/>
              </a:solidFill>
              <a:ea typeface="Calibri"/>
              <a:cs typeface="Calibri"/>
            </a:endParaRPr>
          </a:p>
        </p:txBody>
      </p:sp>
      <p:pic>
        <p:nvPicPr>
          <p:cNvPr id="8" name="Graphic 7" descr="Transfer with solid fill">
            <a:extLst>
              <a:ext uri="{FF2B5EF4-FFF2-40B4-BE49-F238E27FC236}">
                <a16:creationId xmlns:a16="http://schemas.microsoft.com/office/drawing/2014/main" id="{98CD8845-B993-46A0-9B39-153ACB3DCB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71575" y="4210050"/>
            <a:ext cx="1876425" cy="1562100"/>
          </a:xfrm>
          <a:prstGeom prst="rect">
            <a:avLst/>
          </a:prstGeom>
        </p:spPr>
      </p:pic>
      <p:sp>
        <p:nvSpPr>
          <p:cNvPr id="6" name="Text Placeholder 5">
            <a:extLst>
              <a:ext uri="{FF2B5EF4-FFF2-40B4-BE49-F238E27FC236}">
                <a16:creationId xmlns:a16="http://schemas.microsoft.com/office/drawing/2014/main" id="{1324DC71-2DDF-82C7-DF8A-B52CE9863BFF}"/>
              </a:ext>
            </a:extLst>
          </p:cNvPr>
          <p:cNvSpPr>
            <a:spLocks noGrp="1"/>
          </p:cNvSpPr>
          <p:nvPr>
            <p:ph type="body" sz="quarter" idx="19"/>
          </p:nvPr>
        </p:nvSpPr>
        <p:spPr>
          <a:xfrm>
            <a:off x="1513196" y="2457107"/>
            <a:ext cx="1197303" cy="642862"/>
          </a:xfrm>
        </p:spPr>
        <p:txBody>
          <a:bodyPr lIns="91440" tIns="45720" rIns="91440" bIns="45720" anchor="t">
            <a:noAutofit/>
          </a:bodyPr>
          <a:lstStyle/>
          <a:p>
            <a:pPr algn="ctr"/>
            <a:r>
              <a:rPr lang="en-GB" sz="3600" dirty="0">
                <a:latin typeface="Britannic Bold"/>
                <a:ea typeface="Open Sans"/>
                <a:cs typeface="Calibri"/>
              </a:rPr>
              <a:t>1</a:t>
            </a:r>
          </a:p>
        </p:txBody>
      </p:sp>
    </p:spTree>
    <p:extLst>
      <p:ext uri="{BB962C8B-B14F-4D97-AF65-F5344CB8AC3E}">
        <p14:creationId xmlns:p14="http://schemas.microsoft.com/office/powerpoint/2010/main" val="3037688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4F5DBB-B222-BC83-5BCC-B287CC03A14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A2DC977-88E7-7B30-FCC2-553ADEF05C90}"/>
              </a:ext>
            </a:extLst>
          </p:cNvPr>
          <p:cNvSpPr>
            <a:spLocks noGrp="1"/>
          </p:cNvSpPr>
          <p:nvPr>
            <p:ph type="body" sz="quarter" idx="18"/>
          </p:nvPr>
        </p:nvSpPr>
        <p:spPr>
          <a:xfrm>
            <a:off x="789321" y="3277726"/>
            <a:ext cx="2570497" cy="1944571"/>
          </a:xfrm>
        </p:spPr>
        <p:txBody>
          <a:bodyPr lIns="91440" tIns="45720" rIns="91440" bIns="45720" anchor="t">
            <a:noAutofit/>
          </a:bodyPr>
          <a:lstStyle/>
          <a:p>
            <a:pPr algn="ctr">
              <a:lnSpc>
                <a:spcPct val="150000"/>
              </a:lnSpc>
            </a:pPr>
            <a:r>
              <a:rPr lang="en-GB" dirty="0">
                <a:latin typeface="Calibri"/>
                <a:ea typeface="Open Sans"/>
                <a:cs typeface="Calibri"/>
              </a:rPr>
              <a:t>Å snu </a:t>
            </a:r>
            <a:endParaRPr lang="en-US" dirty="0"/>
          </a:p>
          <a:p>
            <a:pPr algn="ctr">
              <a:lnSpc>
                <a:spcPct val="150000"/>
              </a:lnSpc>
            </a:pPr>
            <a:r>
              <a:rPr lang="en-GB" dirty="0">
                <a:latin typeface="Calibri"/>
                <a:ea typeface="Open Sans"/>
                <a:cs typeface="Calibri"/>
              </a:rPr>
              <a:t>klimaangst</a:t>
            </a:r>
            <a:endParaRPr lang="en-US" b="1">
              <a:solidFill>
                <a:schemeClr val="tx1">
                  <a:lumMod val="49000"/>
                </a:schemeClr>
              </a:solidFill>
            </a:endParaRPr>
          </a:p>
          <a:p>
            <a:pPr algn="ctr">
              <a:lnSpc>
                <a:spcPct val="150000"/>
              </a:lnSpc>
            </a:pPr>
            <a:r>
              <a:rPr lang="en-GB" b="1" dirty="0">
                <a:solidFill>
                  <a:schemeClr val="tx1">
                    <a:lumMod val="49000"/>
                  </a:schemeClr>
                </a:solidFill>
                <a:latin typeface="Calibri"/>
                <a:ea typeface="Open Sans"/>
                <a:cs typeface="Calibri"/>
              </a:rPr>
              <a:t> til </a:t>
            </a:r>
            <a:endParaRPr lang="en-US" b="1">
              <a:solidFill>
                <a:schemeClr val="tx1">
                  <a:lumMod val="49000"/>
                </a:schemeClr>
              </a:solidFill>
            </a:endParaRPr>
          </a:p>
          <a:p>
            <a:pPr algn="ctr">
              <a:lnSpc>
                <a:spcPct val="150000"/>
              </a:lnSpc>
            </a:pPr>
            <a:r>
              <a:rPr lang="en-GB" dirty="0">
                <a:latin typeface="Calibri"/>
                <a:ea typeface="Open Sans"/>
                <a:cs typeface="Calibri"/>
              </a:rPr>
              <a:t>endring</a:t>
            </a:r>
            <a:endParaRPr lang="en-US" dirty="0"/>
          </a:p>
        </p:txBody>
      </p:sp>
      <p:pic>
        <p:nvPicPr>
          <p:cNvPr id="7" name="Picture Placeholder 6" descr="Several hands raised and ready to answer a question">
            <a:extLst>
              <a:ext uri="{FF2B5EF4-FFF2-40B4-BE49-F238E27FC236}">
                <a16:creationId xmlns:a16="http://schemas.microsoft.com/office/drawing/2014/main" id="{DC137C5A-B8BA-C37A-4315-FD94EE98682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r="-279"/>
          <a:stretch>
            <a:fillRect/>
          </a:stretch>
        </p:blipFill>
        <p:spPr>
          <a:xfrm>
            <a:off x="391600" y="0"/>
            <a:ext cx="3432699" cy="194948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5" name="Text Placeholder 4">
            <a:extLst>
              <a:ext uri="{FF2B5EF4-FFF2-40B4-BE49-F238E27FC236}">
                <a16:creationId xmlns:a16="http://schemas.microsoft.com/office/drawing/2014/main" id="{1CF0BF84-6BF8-7A9C-8A2C-21182034F4DB}"/>
              </a:ext>
            </a:extLst>
          </p:cNvPr>
          <p:cNvSpPr>
            <a:spLocks noGrp="1"/>
          </p:cNvSpPr>
          <p:nvPr>
            <p:ph type="body" sz="quarter" idx="20"/>
          </p:nvPr>
        </p:nvSpPr>
        <p:spPr>
          <a:xfrm>
            <a:off x="4222993" y="1301235"/>
            <a:ext cx="7332951" cy="3860548"/>
          </a:xfrm>
        </p:spPr>
        <p:txBody>
          <a:bodyPr lIns="91440" tIns="45720" rIns="91440" bIns="45720" anchor="t"/>
          <a:lstStyle/>
          <a:p>
            <a:pPr marL="0" indent="0"/>
            <a:r>
              <a:rPr lang="en-GB" b="1" i="1" dirty="0">
                <a:solidFill>
                  <a:srgbClr val="00B050"/>
                </a:solidFill>
                <a:ea typeface="+mn-lt"/>
                <a:cs typeface="+mn-lt"/>
              </a:rPr>
              <a:t>Å gjøre frykt om til fellesskapshandling:</a:t>
            </a:r>
            <a:endParaRPr lang="en-GB" sz="1800" dirty="0">
              <a:solidFill>
                <a:schemeClr val="tx1"/>
              </a:solidFill>
              <a:ea typeface="+mn-lt"/>
              <a:cs typeface="+mn-lt"/>
            </a:endParaRPr>
          </a:p>
          <a:p>
            <a:pPr marL="0" indent="0"/>
            <a:endParaRPr lang="en-GB" b="1" i="1" dirty="0">
              <a:solidFill>
                <a:srgbClr val="00B050"/>
              </a:solidFill>
              <a:ea typeface="+mn-lt"/>
              <a:cs typeface="+mn-lt"/>
            </a:endParaRPr>
          </a:p>
          <a:p>
            <a:pPr marL="0" indent="0" algn="ctr">
              <a:lnSpc>
                <a:spcPct val="100000"/>
              </a:lnSpc>
            </a:pPr>
            <a:r>
              <a:rPr lang="en-GB" sz="2000" dirty="0">
                <a:solidFill>
                  <a:schemeClr val="tx1"/>
                </a:solidFill>
                <a:ea typeface="+mn-lt"/>
                <a:cs typeface="+mn-lt"/>
              </a:rPr>
              <a:t>Frykt kan få oss til å handle --&gt; hvis vi har klare, gjennomførbare tiltak.</a:t>
            </a:r>
            <a:endParaRPr lang="en-GB" sz="2000" i="1" dirty="0">
              <a:solidFill>
                <a:schemeClr val="tx1"/>
              </a:solidFill>
              <a:ea typeface="+mn-lt"/>
              <a:cs typeface="+mn-lt"/>
            </a:endParaRPr>
          </a:p>
          <a:p>
            <a:pPr marL="0" indent="0" algn="ctr">
              <a:lnSpc>
                <a:spcPct val="100000"/>
              </a:lnSpc>
            </a:pPr>
            <a:br>
              <a:rPr lang="en-GB" sz="2000" i="1" dirty="0">
                <a:ea typeface="+mn-lt"/>
                <a:cs typeface="+mn-lt"/>
              </a:rPr>
            </a:br>
            <a:r>
              <a:rPr lang="en-GB" b="1" dirty="0">
                <a:solidFill>
                  <a:schemeClr val="tx1"/>
                </a:solidFill>
                <a:ea typeface="+mn-lt"/>
                <a:cs typeface="+mn-lt"/>
              </a:rPr>
              <a:t>Begynn i det små, samarbeid med andre og feir hver seier.</a:t>
            </a:r>
            <a:r>
              <a:rPr lang="en-GB" i="1" dirty="0">
                <a:solidFill>
                  <a:schemeClr val="tx1"/>
                </a:solidFill>
                <a:ea typeface="+mn-lt"/>
                <a:cs typeface="+mn-lt"/>
              </a:rPr>
              <a:t> </a:t>
            </a:r>
            <a:endParaRPr lang="en-GB" b="1">
              <a:solidFill>
                <a:schemeClr val="tx1"/>
              </a:solidFill>
              <a:ea typeface="+mn-lt"/>
              <a:cs typeface="+mn-lt"/>
            </a:endParaRPr>
          </a:p>
          <a:p>
            <a:pPr marL="0" indent="0" algn="ctr">
              <a:lnSpc>
                <a:spcPct val="100000"/>
              </a:lnSpc>
            </a:pPr>
            <a:r>
              <a:rPr lang="en-GB" sz="1800" i="1" dirty="0">
                <a:solidFill>
                  <a:schemeClr val="tx1"/>
                </a:solidFill>
                <a:ea typeface="+mn-lt"/>
                <a:cs typeface="+mn-lt"/>
              </a:rPr>
              <a:t>(Prøv noen av handlingsforslagene neste gang du føler deg fortapt eller redd. </a:t>
            </a:r>
            <a:br>
              <a:rPr lang="en-GB" sz="1800" i="1" dirty="0">
                <a:solidFill>
                  <a:schemeClr val="tx1"/>
                </a:solidFill>
                <a:ea typeface="+mn-lt"/>
                <a:cs typeface="+mn-lt"/>
              </a:rPr>
            </a:br>
            <a:r>
              <a:rPr lang="en-GB" sz="1800" i="1" dirty="0">
                <a:solidFill>
                  <a:schemeClr val="tx1"/>
                </a:solidFill>
                <a:ea typeface="+mn-lt"/>
                <a:cs typeface="+mn-lt"/>
              </a:rPr>
              <a:t>Akkurat som Tesco-ordtaket sier: «Hver lille bit hjelper»)</a:t>
            </a:r>
          </a:p>
          <a:p>
            <a:pPr marL="0" indent="0" algn="ctr">
              <a:lnSpc>
                <a:spcPct val="100000"/>
              </a:lnSpc>
            </a:pPr>
            <a:br>
              <a:rPr lang="en-GB" sz="2000" i="1" dirty="0">
                <a:ea typeface="+mn-lt"/>
                <a:cs typeface="+mn-lt"/>
              </a:rPr>
            </a:br>
            <a:r>
              <a:rPr lang="en-GB" sz="2000" b="1" i="1" dirty="0">
                <a:solidFill>
                  <a:schemeClr val="tx1"/>
                </a:solidFill>
                <a:ea typeface="+mn-lt"/>
                <a:cs typeface="+mn-lt"/>
              </a:rPr>
              <a:t>Forandring føles mulig når vi deler byrden og ser fremgang.</a:t>
            </a:r>
            <a:endParaRPr lang="en-GB" sz="2000" b="1" dirty="0">
              <a:solidFill>
                <a:schemeClr val="tx1"/>
              </a:solidFill>
              <a:ea typeface="Calibri"/>
              <a:cs typeface="Calibri"/>
            </a:endParaRPr>
          </a:p>
        </p:txBody>
      </p:sp>
      <p:pic>
        <p:nvPicPr>
          <p:cNvPr id="8" name="Graphic 7" descr="Transfer with solid fill">
            <a:extLst>
              <a:ext uri="{FF2B5EF4-FFF2-40B4-BE49-F238E27FC236}">
                <a16:creationId xmlns:a16="http://schemas.microsoft.com/office/drawing/2014/main" id="{8A7A1B10-FCC7-FDE6-5205-E8DA9DD2757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71575" y="4210050"/>
            <a:ext cx="1876425" cy="1562100"/>
          </a:xfrm>
          <a:prstGeom prst="rect">
            <a:avLst/>
          </a:prstGeom>
        </p:spPr>
      </p:pic>
      <p:sp>
        <p:nvSpPr>
          <p:cNvPr id="10" name="Text Placeholder 5">
            <a:extLst>
              <a:ext uri="{FF2B5EF4-FFF2-40B4-BE49-F238E27FC236}">
                <a16:creationId xmlns:a16="http://schemas.microsoft.com/office/drawing/2014/main" id="{5E7354BA-0600-4FE8-2510-066E7105B45E}"/>
              </a:ext>
            </a:extLst>
          </p:cNvPr>
          <p:cNvSpPr txBox="1">
            <a:spLocks/>
          </p:cNvSpPr>
          <p:nvPr/>
        </p:nvSpPr>
        <p:spPr>
          <a:xfrm>
            <a:off x="1513196" y="2457107"/>
            <a:ext cx="1197303" cy="642862"/>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3600" dirty="0">
                <a:latin typeface="Britannic Bold"/>
                <a:ea typeface="Open Sans"/>
                <a:cs typeface="Calibri"/>
              </a:rPr>
              <a:t>2</a:t>
            </a:r>
          </a:p>
        </p:txBody>
      </p:sp>
    </p:spTree>
    <p:extLst>
      <p:ext uri="{BB962C8B-B14F-4D97-AF65-F5344CB8AC3E}">
        <p14:creationId xmlns:p14="http://schemas.microsoft.com/office/powerpoint/2010/main" val="2617425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5378F06B-1F74-7C72-D3DF-9AE4B903103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31AF77-9C35-D515-7D1E-B06C87FC54F8}"/>
              </a:ext>
            </a:extLst>
          </p:cNvPr>
          <p:cNvSpPr>
            <a:spLocks noGrp="1"/>
          </p:cNvSpPr>
          <p:nvPr>
            <p:ph type="body" sz="quarter" idx="18"/>
          </p:nvPr>
        </p:nvSpPr>
        <p:spPr>
          <a:xfrm>
            <a:off x="789321" y="3277726"/>
            <a:ext cx="2570497" cy="1944571"/>
          </a:xfrm>
        </p:spPr>
        <p:txBody>
          <a:bodyPr lIns="91440" tIns="45720" rIns="91440" bIns="45720" anchor="t">
            <a:noAutofit/>
          </a:bodyPr>
          <a:lstStyle/>
          <a:p>
            <a:pPr algn="ctr">
              <a:lnSpc>
                <a:spcPct val="150000"/>
              </a:lnSpc>
            </a:pPr>
            <a:r>
              <a:rPr lang="en-GB" dirty="0">
                <a:latin typeface="Calibri"/>
                <a:ea typeface="Open Sans"/>
                <a:cs typeface="Calibri"/>
              </a:rPr>
              <a:t>Å snu </a:t>
            </a:r>
            <a:endParaRPr lang="en-US" dirty="0"/>
          </a:p>
          <a:p>
            <a:pPr algn="ctr">
              <a:lnSpc>
                <a:spcPct val="150000"/>
              </a:lnSpc>
            </a:pPr>
            <a:r>
              <a:rPr lang="en-GB" dirty="0">
                <a:latin typeface="Calibri"/>
                <a:ea typeface="Open Sans"/>
                <a:cs typeface="Calibri"/>
              </a:rPr>
              <a:t>klimaangst</a:t>
            </a:r>
            <a:endParaRPr lang="en-US" b="1">
              <a:solidFill>
                <a:schemeClr val="tx1">
                  <a:lumMod val="49000"/>
                </a:schemeClr>
              </a:solidFill>
            </a:endParaRPr>
          </a:p>
          <a:p>
            <a:pPr algn="ctr">
              <a:lnSpc>
                <a:spcPct val="150000"/>
              </a:lnSpc>
            </a:pPr>
            <a:r>
              <a:rPr lang="en-GB" b="1" dirty="0">
                <a:solidFill>
                  <a:schemeClr val="tx1">
                    <a:lumMod val="49000"/>
                  </a:schemeClr>
                </a:solidFill>
                <a:latin typeface="Calibri"/>
                <a:ea typeface="Open Sans"/>
                <a:cs typeface="Calibri"/>
              </a:rPr>
              <a:t> til </a:t>
            </a:r>
            <a:endParaRPr lang="en-US" b="1">
              <a:solidFill>
                <a:schemeClr val="tx1">
                  <a:lumMod val="49000"/>
                </a:schemeClr>
              </a:solidFill>
            </a:endParaRPr>
          </a:p>
          <a:p>
            <a:pPr algn="ctr">
              <a:lnSpc>
                <a:spcPct val="150000"/>
              </a:lnSpc>
            </a:pPr>
            <a:r>
              <a:rPr lang="en-GB" dirty="0">
                <a:latin typeface="Calibri"/>
                <a:ea typeface="Open Sans"/>
                <a:cs typeface="Calibri"/>
              </a:rPr>
              <a:t>endring</a:t>
            </a:r>
            <a:endParaRPr lang="en-US" dirty="0"/>
          </a:p>
        </p:txBody>
      </p:sp>
      <p:pic>
        <p:nvPicPr>
          <p:cNvPr id="7" name="Picture Placeholder 6" descr="Several hands raised and ready to answer a question">
            <a:extLst>
              <a:ext uri="{FF2B5EF4-FFF2-40B4-BE49-F238E27FC236}">
                <a16:creationId xmlns:a16="http://schemas.microsoft.com/office/drawing/2014/main" id="{FAC5F01D-6D3C-F6CF-4D55-A2F9E9F032A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r="-279"/>
          <a:stretch>
            <a:fillRect/>
          </a:stretch>
        </p:blipFill>
        <p:spPr>
          <a:xfrm>
            <a:off x="391600" y="0"/>
            <a:ext cx="3432699" cy="194948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5" name="Text Placeholder 4">
            <a:extLst>
              <a:ext uri="{FF2B5EF4-FFF2-40B4-BE49-F238E27FC236}">
                <a16:creationId xmlns:a16="http://schemas.microsoft.com/office/drawing/2014/main" id="{A96DD482-3327-EDD1-7995-12456FCC77AA}"/>
              </a:ext>
            </a:extLst>
          </p:cNvPr>
          <p:cNvSpPr>
            <a:spLocks noGrp="1"/>
          </p:cNvSpPr>
          <p:nvPr>
            <p:ph type="body" sz="quarter" idx="20"/>
          </p:nvPr>
        </p:nvSpPr>
        <p:spPr>
          <a:xfrm>
            <a:off x="4222993" y="980976"/>
            <a:ext cx="7332951" cy="5108460"/>
          </a:xfrm>
        </p:spPr>
        <p:txBody>
          <a:bodyPr lIns="91440" tIns="45720" rIns="91440" bIns="45720" anchor="t"/>
          <a:lstStyle/>
          <a:p>
            <a:pPr marL="0" indent="0"/>
            <a:r>
              <a:rPr lang="en-GB" b="1" i="1" dirty="0">
                <a:solidFill>
                  <a:srgbClr val="00B050"/>
                </a:solidFill>
                <a:ea typeface="+mn-lt"/>
                <a:cs typeface="+mn-lt"/>
              </a:rPr>
              <a:t>Små handlinger, store ringvirkninger:</a:t>
            </a:r>
            <a:endParaRPr lang="en-GB" sz="1800" dirty="0">
              <a:solidFill>
                <a:schemeClr val="tx1"/>
              </a:solidFill>
              <a:ea typeface="+mn-lt"/>
              <a:cs typeface="+mn-lt"/>
            </a:endParaRPr>
          </a:p>
          <a:p>
            <a:pPr marL="0" indent="0"/>
            <a:endParaRPr lang="en-GB" sz="2000" dirty="0">
              <a:solidFill>
                <a:schemeClr val="tx1"/>
              </a:solidFill>
              <a:ea typeface="+mn-lt"/>
              <a:cs typeface="+mn-lt"/>
            </a:endParaRPr>
          </a:p>
          <a:p>
            <a:pPr marL="0" indent="0"/>
            <a:r>
              <a:rPr lang="en-GB" sz="2000" dirty="0">
                <a:solidFill>
                  <a:schemeClr val="tx1"/>
                </a:solidFill>
                <a:ea typeface="+mn-lt"/>
                <a:cs typeface="+mn-lt"/>
              </a:rPr>
              <a:t>Husk: </a:t>
            </a:r>
            <a:r>
              <a:rPr lang="en-GB" sz="2000" b="1" dirty="0">
                <a:solidFill>
                  <a:schemeClr val="tx1"/>
                </a:solidFill>
                <a:ea typeface="+mn-lt"/>
                <a:cs typeface="+mn-lt"/>
              </a:rPr>
              <a:t>Små skritt teller. </a:t>
            </a:r>
            <a:endParaRPr lang="en-GB" sz="1800" b="1" dirty="0">
              <a:solidFill>
                <a:schemeClr val="tx1"/>
              </a:solidFill>
              <a:ea typeface="+mn-lt"/>
              <a:cs typeface="+mn-lt"/>
            </a:endParaRPr>
          </a:p>
          <a:p>
            <a:pPr marL="0" indent="0" algn="ctr"/>
            <a:endParaRPr lang="en-GB" sz="2000" dirty="0">
              <a:solidFill>
                <a:schemeClr val="tx1"/>
              </a:solidFill>
              <a:ea typeface="+mn-lt"/>
              <a:cs typeface="+mn-lt"/>
            </a:endParaRPr>
          </a:p>
          <a:p>
            <a:pPr marL="0" indent="0"/>
            <a:r>
              <a:rPr lang="en-GB" sz="1800" dirty="0">
                <a:solidFill>
                  <a:schemeClr val="tx1"/>
                </a:solidFill>
                <a:ea typeface="+mn-lt"/>
                <a:cs typeface="+mn-lt"/>
              </a:rPr>
              <a:t>Du kan ta neste skritt ved å:</a:t>
            </a:r>
          </a:p>
          <a:p>
            <a:pPr marL="0" indent="0" algn="ctr"/>
            <a:r>
              <a:rPr lang="en-GB" sz="1800" dirty="0">
                <a:solidFill>
                  <a:schemeClr val="tx1"/>
                </a:solidFill>
                <a:ea typeface="+mn-lt"/>
                <a:cs typeface="+mn-lt"/>
              </a:rPr>
              <a:t>Plante et tre sammen med venner</a:t>
            </a:r>
            <a:endParaRPr lang="en-GB" b="1" dirty="0">
              <a:solidFill>
                <a:schemeClr val="tx1"/>
              </a:solidFill>
              <a:ea typeface="+mn-lt"/>
              <a:cs typeface="+mn-lt"/>
            </a:endParaRPr>
          </a:p>
          <a:p>
            <a:pPr marL="0" indent="0" algn="ctr"/>
            <a:r>
              <a:rPr lang="en-GB" sz="1800" dirty="0">
                <a:solidFill>
                  <a:schemeClr val="tx1"/>
                </a:solidFill>
                <a:ea typeface="+mn-lt"/>
                <a:cs typeface="+mn-lt"/>
              </a:rPr>
              <a:t>Å starte et reparasjonskafé</a:t>
            </a:r>
            <a:endParaRPr lang="en-GB" b="1" dirty="0">
              <a:solidFill>
                <a:schemeClr val="tx1"/>
              </a:solidFill>
              <a:ea typeface="+mn-lt"/>
              <a:cs typeface="+mn-lt"/>
            </a:endParaRPr>
          </a:p>
          <a:p>
            <a:pPr marL="0" indent="0" algn="ctr"/>
            <a:r>
              <a:rPr lang="en-GB" sz="1800" dirty="0">
                <a:solidFill>
                  <a:schemeClr val="tx1"/>
                </a:solidFill>
                <a:ea typeface="+mn-lt"/>
                <a:cs typeface="+mn-lt"/>
              </a:rPr>
              <a:t>Bytte klær i stedet for å kjøpe nye</a:t>
            </a:r>
            <a:endParaRPr lang="en-GB" b="1" dirty="0">
              <a:solidFill>
                <a:schemeClr val="tx1"/>
              </a:solidFill>
              <a:ea typeface="+mn-lt"/>
              <a:cs typeface="+mn-lt"/>
            </a:endParaRPr>
          </a:p>
          <a:p>
            <a:pPr marL="0" indent="0" algn="ctr"/>
            <a:r>
              <a:rPr lang="en-GB" sz="1800" dirty="0">
                <a:solidFill>
                  <a:schemeClr val="tx1"/>
                </a:solidFill>
                <a:ea typeface="+mn-lt"/>
                <a:cs typeface="+mn-lt"/>
              </a:rPr>
              <a:t>Bli med i en lokal (eller online!) klimagruppe. </a:t>
            </a:r>
            <a:br>
              <a:rPr lang="en-GB" sz="1800" dirty="0">
                <a:solidFill>
                  <a:schemeClr val="tx1"/>
                </a:solidFill>
                <a:ea typeface="+mn-lt"/>
                <a:cs typeface="+mn-lt"/>
              </a:rPr>
            </a:br>
            <a:endParaRPr lang="en-GB" sz="1800" dirty="0">
              <a:solidFill>
                <a:schemeClr val="tx1"/>
              </a:solidFill>
              <a:ea typeface="+mn-lt"/>
              <a:cs typeface="+mn-lt"/>
            </a:endParaRPr>
          </a:p>
          <a:p>
            <a:pPr marL="0" indent="0" algn="ctr">
              <a:lnSpc>
                <a:spcPct val="150000"/>
              </a:lnSpc>
            </a:pPr>
            <a:r>
              <a:rPr lang="en-GB" b="1" dirty="0">
                <a:solidFill>
                  <a:schemeClr val="tx1"/>
                </a:solidFill>
                <a:ea typeface="+mn-lt"/>
                <a:cs typeface="+mn-lt"/>
              </a:rPr>
              <a:t>Hver handling hjelper planeten og minner deg om at </a:t>
            </a:r>
            <a:br>
              <a:rPr lang="en-GB" b="1" dirty="0">
                <a:solidFill>
                  <a:schemeClr val="tx1"/>
                </a:solidFill>
                <a:ea typeface="+mn-lt"/>
                <a:cs typeface="+mn-lt"/>
              </a:rPr>
            </a:br>
            <a:r>
              <a:rPr lang="en-GB" b="1" dirty="0">
                <a:solidFill>
                  <a:schemeClr val="tx1"/>
                </a:solidFill>
                <a:ea typeface="+mn-lt"/>
                <a:cs typeface="+mn-lt"/>
              </a:rPr>
              <a:t>du </a:t>
            </a:r>
            <a:r>
              <a:rPr lang="en-GB" b="1" i="1" dirty="0">
                <a:solidFill>
                  <a:schemeClr val="tx1"/>
                </a:solidFill>
                <a:ea typeface="+mn-lt"/>
                <a:cs typeface="+mn-lt"/>
              </a:rPr>
              <a:t>kan </a:t>
            </a:r>
            <a:r>
              <a:rPr lang="en-GB" b="1" dirty="0">
                <a:solidFill>
                  <a:schemeClr val="tx1"/>
                </a:solidFill>
                <a:ea typeface="+mn-lt"/>
                <a:cs typeface="+mn-lt"/>
              </a:rPr>
              <a:t>gjøre en forskjell.</a:t>
            </a:r>
            <a:endParaRPr lang="en-GB" b="1">
              <a:solidFill>
                <a:schemeClr val="tx1"/>
              </a:solidFill>
              <a:ea typeface="Calibri"/>
              <a:cs typeface="Calibri"/>
            </a:endParaRPr>
          </a:p>
        </p:txBody>
      </p:sp>
      <p:pic>
        <p:nvPicPr>
          <p:cNvPr id="8" name="Graphic 7" descr="Transfer with solid fill">
            <a:extLst>
              <a:ext uri="{FF2B5EF4-FFF2-40B4-BE49-F238E27FC236}">
                <a16:creationId xmlns:a16="http://schemas.microsoft.com/office/drawing/2014/main" id="{AE8715D1-3A50-4BBF-2F29-C7F96C0DF2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71575" y="4210050"/>
            <a:ext cx="1876425" cy="1562100"/>
          </a:xfrm>
          <a:prstGeom prst="rect">
            <a:avLst/>
          </a:prstGeom>
        </p:spPr>
      </p:pic>
      <p:sp>
        <p:nvSpPr>
          <p:cNvPr id="10" name="Text Placeholder 5">
            <a:extLst>
              <a:ext uri="{FF2B5EF4-FFF2-40B4-BE49-F238E27FC236}">
                <a16:creationId xmlns:a16="http://schemas.microsoft.com/office/drawing/2014/main" id="{B8B888E0-C6DE-8AAF-2795-02ADF4BC406C}"/>
              </a:ext>
            </a:extLst>
          </p:cNvPr>
          <p:cNvSpPr>
            <a:spLocks noGrp="1"/>
          </p:cNvSpPr>
          <p:nvPr>
            <p:ph type="body" sz="quarter" idx="19"/>
          </p:nvPr>
        </p:nvSpPr>
        <p:spPr>
          <a:xfrm>
            <a:off x="1513196" y="2457107"/>
            <a:ext cx="1197303" cy="642862"/>
          </a:xfrm>
        </p:spPr>
        <p:txBody>
          <a:bodyPr lIns="91440" tIns="45720" rIns="91440" bIns="45720" anchor="t">
            <a:noAutofit/>
          </a:bodyPr>
          <a:lstStyle/>
          <a:p>
            <a:pPr algn="ctr"/>
            <a:r>
              <a:rPr lang="en-GB" sz="3600" dirty="0">
                <a:latin typeface="Britannic Bold"/>
                <a:ea typeface="Open Sans"/>
                <a:cs typeface="Calibri"/>
              </a:rPr>
              <a:t>3</a:t>
            </a:r>
          </a:p>
        </p:txBody>
      </p:sp>
    </p:spTree>
    <p:extLst>
      <p:ext uri="{BB962C8B-B14F-4D97-AF65-F5344CB8AC3E}">
        <p14:creationId xmlns:p14="http://schemas.microsoft.com/office/powerpoint/2010/main" val="3270973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349494" y="359776"/>
            <a:ext cx="6311030" cy="803654"/>
          </a:xfrm>
        </p:spPr>
        <p:txBody>
          <a:bodyPr lIns="91440" tIns="45720" rIns="91440" bIns="45720" anchor="t">
            <a:noAutofit/>
          </a:bodyPr>
          <a:lstStyle/>
          <a:p>
            <a:r>
              <a:rPr lang="en-US" sz="3200" i="1" dirty="0">
                <a:solidFill>
                  <a:srgbClr val="EE4F27"/>
                </a:solidFill>
                <a:latin typeface="Calibri (Body)"/>
              </a:rPr>
              <a:t>Praktiske forslag til</a:t>
            </a:r>
            <a:r>
              <a:rPr lang="en-US" sz="3200" b="0" i="1" dirty="0">
                <a:solidFill>
                  <a:srgbClr val="EE4F27"/>
                </a:solidFill>
                <a:latin typeface="Calibri (Body)"/>
              </a:rPr>
              <a:t>: </a:t>
            </a:r>
            <a:br>
              <a:rPr lang="en-US" sz="3200" b="0" i="1" dirty="0">
                <a:solidFill>
                  <a:srgbClr val="EE4F27"/>
                </a:solidFill>
                <a:latin typeface="Calibri (Body)"/>
              </a:rPr>
            </a:br>
            <a:r>
              <a:rPr lang="en-US" sz="3200" b="0" i="1" dirty="0">
                <a:solidFill>
                  <a:srgbClr val="EE4F27"/>
                </a:solidFill>
                <a:latin typeface="Calibri (Body)"/>
              </a:rPr>
              <a:t>Å gjøre klimangst om til endring</a:t>
            </a:r>
            <a:endParaRPr lang="en-US"/>
          </a:p>
        </p:txBody>
      </p:sp>
      <p:pic>
        <p:nvPicPr>
          <p:cNvPr id="8" name="Picture Placeholder 7"/>
          <p:cNvPicPr>
            <a:picLocks noGrp="1" noChangeAspect="1"/>
          </p:cNvPicPr>
          <p:nvPr>
            <p:ph type="pic" sz="quarter" idx="12"/>
          </p:nvPr>
        </p:nvPicPr>
        <p:blipFill>
          <a:blip r:embed="rId2" cstate="email">
            <a:extLst>
              <a:ext uri="{28A0092B-C50C-407E-A947-70E740481C1C}">
                <a14:useLocalDpi xmlns:a14="http://schemas.microsoft.com/office/drawing/2010/main"/>
              </a:ext>
            </a:extLst>
          </a:blip>
          <a:srcRect/>
          <a:stretch>
            <a:fillRect/>
          </a:stretch>
        </p:blipFill>
        <p:spPr>
          <a:prstGeom prst="rect">
            <a:avLst/>
          </a:prstGeom>
        </p:spPr>
      </p:pic>
      <p:sp>
        <p:nvSpPr>
          <p:cNvPr id="6" name="Text Placeholder 5"/>
          <p:cNvSpPr>
            <a:spLocks noGrp="1"/>
          </p:cNvSpPr>
          <p:nvPr>
            <p:ph type="body" sz="quarter" idx="19"/>
          </p:nvPr>
        </p:nvSpPr>
        <p:spPr>
          <a:xfrm>
            <a:off x="6660524" y="2435137"/>
            <a:ext cx="4744987" cy="437834"/>
          </a:xfrm>
        </p:spPr>
        <p:txBody>
          <a:bodyPr lIns="91440" tIns="45720" rIns="91440" bIns="45720" anchor="t">
            <a:noAutofit/>
          </a:bodyPr>
          <a:lstStyle/>
          <a:p>
            <a:r>
              <a:rPr lang="en-US" dirty="0">
                <a:solidFill>
                  <a:schemeClr val="accent4">
                    <a:lumMod val="20000"/>
                    <a:lumOff val="80000"/>
                  </a:schemeClr>
                </a:solidFill>
                <a:latin typeface="Britannic Bold"/>
                <a:cs typeface="Calibri"/>
              </a:rPr>
              <a:t>KLIMANGST</a:t>
            </a:r>
          </a:p>
        </p:txBody>
      </p:sp>
      <p:sp>
        <p:nvSpPr>
          <p:cNvPr id="11" name="Rounded Rectangle 10"/>
          <p:cNvSpPr/>
          <p:nvPr/>
        </p:nvSpPr>
        <p:spPr>
          <a:xfrm>
            <a:off x="1878677" y="1472288"/>
            <a:ext cx="4218543" cy="157650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lIns="91440" tIns="45720" rIns="91440" bIns="45720" rtlCol="0" anchor="ctr"/>
          <a:lstStyle/>
          <a:p>
            <a:pPr algn="ctr"/>
            <a:r>
              <a:rPr lang="en-IE" dirty="0">
                <a:solidFill>
                  <a:srgbClr val="002060"/>
                </a:solidFill>
              </a:rPr>
              <a:t>Handlingsplaner for lokalsamfunn, som å organisere treplantingsarrangementer, </a:t>
            </a:r>
            <a:br>
              <a:rPr lang="en-IE" dirty="0">
                <a:solidFill>
                  <a:srgbClr val="002060"/>
                </a:solidFill>
              </a:rPr>
            </a:br>
            <a:r>
              <a:rPr lang="en-IE" dirty="0">
                <a:solidFill>
                  <a:srgbClr val="002060"/>
                </a:solidFill>
              </a:rPr>
              <a:t>initiativer for å redusere avfall, eller </a:t>
            </a:r>
            <a:br>
              <a:rPr lang="en-IE" dirty="0">
                <a:solidFill>
                  <a:srgbClr val="002060"/>
                </a:solidFill>
              </a:rPr>
            </a:br>
            <a:r>
              <a:rPr lang="en-IE" dirty="0">
                <a:solidFill>
                  <a:srgbClr val="002060"/>
                </a:solidFill>
              </a:rPr>
              <a:t>å fremme lokale grønne tiltak. </a:t>
            </a:r>
            <a:endParaRPr lang="en-US">
              <a:solidFill>
                <a:srgbClr val="002060"/>
              </a:solidFill>
              <a:ea typeface="Calibri"/>
              <a:cs typeface="Calibri"/>
            </a:endParaRPr>
          </a:p>
        </p:txBody>
      </p:sp>
      <p:pic>
        <p:nvPicPr>
          <p:cNvPr id="12" name="Picture 11"/>
          <p:cNvPicPr>
            <a:picLocks noChangeAspect="1"/>
          </p:cNvPicPr>
          <p:nvPr/>
        </p:nvPicPr>
        <p:blipFill>
          <a:blip r:embed="rId3"/>
          <a:stretch>
            <a:fillRect/>
          </a:stretch>
        </p:blipFill>
        <p:spPr>
          <a:xfrm>
            <a:off x="165896" y="3158527"/>
            <a:ext cx="4173348" cy="1579728"/>
          </a:xfrm>
          <a:prstGeom prst="rect">
            <a:avLst/>
          </a:prstGeom>
        </p:spPr>
      </p:pic>
      <p:pic>
        <p:nvPicPr>
          <p:cNvPr id="13" name="Picture 12"/>
          <p:cNvPicPr>
            <a:picLocks noChangeAspect="1"/>
          </p:cNvPicPr>
          <p:nvPr/>
        </p:nvPicPr>
        <p:blipFill>
          <a:blip r:embed="rId3"/>
          <a:stretch>
            <a:fillRect/>
          </a:stretch>
        </p:blipFill>
        <p:spPr>
          <a:xfrm>
            <a:off x="1878676" y="4847989"/>
            <a:ext cx="4405040" cy="1612662"/>
          </a:xfrm>
          <a:prstGeom prst="rect">
            <a:avLst/>
          </a:prstGeom>
        </p:spPr>
      </p:pic>
      <p:sp>
        <p:nvSpPr>
          <p:cNvPr id="15" name="Rectangle 14"/>
          <p:cNvSpPr/>
          <p:nvPr/>
        </p:nvSpPr>
        <p:spPr>
          <a:xfrm>
            <a:off x="299258" y="3342900"/>
            <a:ext cx="3906624" cy="1200329"/>
          </a:xfrm>
          <a:prstGeom prst="rect">
            <a:avLst/>
          </a:prstGeom>
        </p:spPr>
        <p:txBody>
          <a:bodyPr wrap="square" lIns="91440" tIns="45720" rIns="91440" bIns="45720" anchor="t">
            <a:spAutoFit/>
          </a:bodyPr>
          <a:lstStyle/>
          <a:p>
            <a:pPr algn="ctr"/>
            <a:r>
              <a:rPr lang="en-IE" dirty="0">
                <a:solidFill>
                  <a:srgbClr val="002060"/>
                </a:solidFill>
              </a:rPr>
              <a:t>Fortellingssamlinger der </a:t>
            </a:r>
            <a:br>
              <a:rPr lang="en-IE" dirty="0">
                <a:solidFill>
                  <a:srgbClr val="002060"/>
                </a:solidFill>
              </a:rPr>
            </a:br>
            <a:r>
              <a:rPr lang="en-IE" dirty="0">
                <a:solidFill>
                  <a:srgbClr val="002060"/>
                </a:solidFill>
              </a:rPr>
              <a:t>medlemmer av lokalsamfunnet deler eksempler på</a:t>
            </a:r>
            <a:br>
              <a:rPr lang="en-IE" dirty="0">
                <a:solidFill>
                  <a:srgbClr val="002060"/>
                </a:solidFill>
              </a:rPr>
            </a:br>
            <a:r>
              <a:rPr lang="en-IE" dirty="0">
                <a:solidFill>
                  <a:srgbClr val="002060"/>
                </a:solidFill>
              </a:rPr>
              <a:t>hvordan de forvandlet sin angst til positiv endring. </a:t>
            </a:r>
            <a:endParaRPr lang="en-US" dirty="0">
              <a:solidFill>
                <a:srgbClr val="002060"/>
              </a:solidFill>
              <a:ea typeface="Calibri"/>
              <a:cs typeface="Calibri"/>
            </a:endParaRPr>
          </a:p>
        </p:txBody>
      </p:sp>
      <p:sp>
        <p:nvSpPr>
          <p:cNvPr id="16" name="Rectangle 15"/>
          <p:cNvSpPr/>
          <p:nvPr/>
        </p:nvSpPr>
        <p:spPr>
          <a:xfrm>
            <a:off x="1960597" y="5287905"/>
            <a:ext cx="4217311" cy="923330"/>
          </a:xfrm>
          <a:prstGeom prst="rect">
            <a:avLst/>
          </a:prstGeom>
        </p:spPr>
        <p:txBody>
          <a:bodyPr wrap="square" lIns="91440" tIns="45720" rIns="91440" bIns="45720" anchor="t">
            <a:spAutoFit/>
          </a:bodyPr>
          <a:lstStyle/>
          <a:p>
            <a:pPr algn="ctr"/>
            <a:r>
              <a:rPr lang="en-IE" dirty="0">
                <a:solidFill>
                  <a:srgbClr val="002060"/>
                </a:solidFill>
              </a:rPr>
              <a:t>Klimahandlingsgrupper med fokus på </a:t>
            </a:r>
            <a:br>
              <a:rPr lang="en-IE" dirty="0">
                <a:solidFill>
                  <a:srgbClr val="002060"/>
                </a:solidFill>
              </a:rPr>
            </a:br>
            <a:r>
              <a:rPr lang="en-IE" dirty="0">
                <a:solidFill>
                  <a:srgbClr val="002060"/>
                </a:solidFill>
              </a:rPr>
              <a:t>ungdom og voksne som samarbeider om </a:t>
            </a:r>
            <a:br>
              <a:rPr lang="en-IE" dirty="0">
                <a:solidFill>
                  <a:srgbClr val="002060"/>
                </a:solidFill>
              </a:rPr>
            </a:br>
            <a:r>
              <a:rPr lang="en-IE" dirty="0">
                <a:solidFill>
                  <a:srgbClr val="002060"/>
                </a:solidFill>
              </a:rPr>
              <a:t>miljøvennlige prosjekter. </a:t>
            </a:r>
            <a:endParaRPr lang="en-US" dirty="0">
              <a:solidFill>
                <a:srgbClr val="002060"/>
              </a:solidFill>
              <a:ea typeface="Calibri" panose="020F0502020204030204"/>
              <a:cs typeface="Calibri" panose="020F0502020204030204"/>
            </a:endParaRPr>
          </a:p>
        </p:txBody>
      </p:sp>
    </p:spTree>
    <p:extLst>
      <p:ext uri="{BB962C8B-B14F-4D97-AF65-F5344CB8AC3E}">
        <p14:creationId xmlns:p14="http://schemas.microsoft.com/office/powerpoint/2010/main" val="3407684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5">
            <a:extLst>
              <a:ext uri="{FF2B5EF4-FFF2-40B4-BE49-F238E27FC236}">
                <a16:creationId xmlns:a16="http://schemas.microsoft.com/office/drawing/2014/main" id="{D92CB2C5-0AFF-2003-57D4-9955C9090E2B}"/>
              </a:ext>
            </a:extLst>
          </p:cNvPr>
          <p:cNvPicPr>
            <a:picLocks noGrp="1" noChangeAspect="1"/>
          </p:cNvPicPr>
          <p:nvPr>
            <p:ph type="pic" sz="quarter" idx="34"/>
          </p:nvPr>
        </p:nvPicPr>
        <p:blipFill rotWithShape="1">
          <a:blip r:embed="rId2" cstate="email">
            <a:extLst>
              <a:ext uri="{28A0092B-C50C-407E-A947-70E740481C1C}">
                <a14:useLocalDpi xmlns:a14="http://schemas.microsoft.com/office/drawing/2010/main"/>
              </a:ext>
            </a:extLst>
          </a:blip>
          <a:srcRect/>
          <a:stretch/>
        </p:blipFill>
        <p:spPr>
          <a:xfrm>
            <a:off x="-40535" y="271464"/>
            <a:ext cx="7728021" cy="4331221"/>
          </a:xfr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9822628">
            <a:off x="7009617" y="2490607"/>
            <a:ext cx="5255207" cy="5261304"/>
          </a:xfrm>
          <a:prstGeom prst="rect">
            <a:avLst/>
          </a:prstGeom>
        </p:spPr>
      </p:pic>
      <p:sp>
        <p:nvSpPr>
          <p:cNvPr id="6" name="Rectangle 5">
            <a:extLst>
              <a:ext uri="{FF2B5EF4-FFF2-40B4-BE49-F238E27FC236}">
                <a16:creationId xmlns:a16="http://schemas.microsoft.com/office/drawing/2014/main" id="{2D394CE4-42C4-0F80-934A-D645E50D8245}"/>
              </a:ext>
            </a:extLst>
          </p:cNvPr>
          <p:cNvSpPr/>
          <p:nvPr/>
        </p:nvSpPr>
        <p:spPr>
          <a:xfrm>
            <a:off x="923909" y="4915597"/>
            <a:ext cx="4570177" cy="1075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9" name="TextBox 8">
            <a:extLst>
              <a:ext uri="{FF2B5EF4-FFF2-40B4-BE49-F238E27FC236}">
                <a16:creationId xmlns:a16="http://schemas.microsoft.com/office/drawing/2014/main" id="{17740063-03AE-9815-6A58-9077862A6EED}"/>
              </a:ext>
            </a:extLst>
          </p:cNvPr>
          <p:cNvSpPr txBox="1"/>
          <p:nvPr/>
        </p:nvSpPr>
        <p:spPr>
          <a:xfrm>
            <a:off x="926501" y="4915597"/>
            <a:ext cx="5905637" cy="1067322"/>
          </a:xfrm>
          <a:prstGeom prst="rect">
            <a:avLst/>
          </a:prstGeom>
          <a:noFill/>
        </p:spPr>
        <p:txBody>
          <a:bodyPr wrap="square" lIns="91440" tIns="45720" rIns="91440" bIns="45720" rtlCol="0" anchor="t">
            <a:spAutoFit/>
          </a:bodyPr>
          <a:lstStyle/>
          <a:p>
            <a:r>
              <a:rPr lang="en-US" sz="3200" spc="324" dirty="0">
                <a:solidFill>
                  <a:schemeClr val="accent1"/>
                </a:solidFill>
                <a:latin typeface="Calibri"/>
                <a:ea typeface="Calibri"/>
                <a:cs typeface="Calibri"/>
              </a:rPr>
              <a:t>Å skape klimautviklingsklare lokalsamfunn</a:t>
            </a:r>
          </a:p>
        </p:txBody>
      </p:sp>
      <p:sp>
        <p:nvSpPr>
          <p:cNvPr id="14" name="TextBox 13">
            <a:extLst>
              <a:ext uri="{FF2B5EF4-FFF2-40B4-BE49-F238E27FC236}">
                <a16:creationId xmlns:a16="http://schemas.microsoft.com/office/drawing/2014/main" id="{EEBB4792-7459-0E31-CB89-2CACD87056E9}"/>
              </a:ext>
            </a:extLst>
          </p:cNvPr>
          <p:cNvSpPr txBox="1"/>
          <p:nvPr/>
        </p:nvSpPr>
        <p:spPr>
          <a:xfrm>
            <a:off x="800100" y="3533775"/>
            <a:ext cx="137160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9000" dirty="0">
                <a:ea typeface="Calibri"/>
                <a:cs typeface="Calibri"/>
              </a:rPr>
              <a:t>03​</a:t>
            </a:r>
            <a:endParaRPr lang="en-GB" dirty="0"/>
          </a:p>
        </p:txBody>
      </p:sp>
    </p:spTree>
    <p:extLst>
      <p:ext uri="{BB962C8B-B14F-4D97-AF65-F5344CB8AC3E}">
        <p14:creationId xmlns:p14="http://schemas.microsoft.com/office/powerpoint/2010/main" val="2505115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0B3AA66-31D2-15C0-0E51-C1E922916221}"/>
              </a:ext>
            </a:extLst>
          </p:cNvPr>
          <p:cNvSpPr>
            <a:spLocks noGrp="1"/>
          </p:cNvSpPr>
          <p:nvPr>
            <p:ph type="body" sz="quarter" idx="42"/>
          </p:nvPr>
        </p:nvSpPr>
        <p:spPr/>
        <p:txBody>
          <a:bodyPr/>
          <a:lstStyle/>
          <a:p>
            <a:r>
              <a:rPr lang="en-US" sz="3600" dirty="0">
                <a:solidFill>
                  <a:srgbClr val="1F8E47"/>
                </a:solidFill>
              </a:rPr>
              <a:t>INNHOLD</a:t>
            </a:r>
          </a:p>
        </p:txBody>
      </p:sp>
      <p:sp>
        <p:nvSpPr>
          <p:cNvPr id="10" name="Text Placeholder 9">
            <a:extLst>
              <a:ext uri="{FF2B5EF4-FFF2-40B4-BE49-F238E27FC236}">
                <a16:creationId xmlns:a16="http://schemas.microsoft.com/office/drawing/2014/main" id="{163783B1-DFC0-4053-4BCA-33C03CC7ED81}"/>
              </a:ext>
            </a:extLst>
          </p:cNvPr>
          <p:cNvSpPr>
            <a:spLocks noGrp="1"/>
          </p:cNvSpPr>
          <p:nvPr>
            <p:ph type="body" sz="quarter" idx="18"/>
          </p:nvPr>
        </p:nvSpPr>
        <p:spPr/>
        <p:txBody>
          <a:bodyPr/>
          <a:lstStyle/>
          <a:p>
            <a:pPr algn="just"/>
            <a:r>
              <a:rPr lang="en-IE" sz="1800" dirty="0"/>
              <a:t>Kraften i fellesskapet: </a:t>
            </a:r>
            <a:r>
              <a:rPr lang="en-IE" sz="2400" dirty="0"/>
              <a:t>Styrke emosjonell motstandskraft </a:t>
            </a:r>
            <a:endParaRPr lang="en-US" sz="2400" dirty="0"/>
          </a:p>
        </p:txBody>
      </p:sp>
      <p:sp>
        <p:nvSpPr>
          <p:cNvPr id="11" name="Text Placeholder 10">
            <a:extLst>
              <a:ext uri="{FF2B5EF4-FFF2-40B4-BE49-F238E27FC236}">
                <a16:creationId xmlns:a16="http://schemas.microsoft.com/office/drawing/2014/main" id="{42968184-7B94-9D8B-33FF-9C38278D2F62}"/>
              </a:ext>
            </a:extLst>
          </p:cNvPr>
          <p:cNvSpPr>
            <a:spLocks noGrp="1"/>
          </p:cNvSpPr>
          <p:nvPr>
            <p:ph type="body" sz="quarter" idx="19"/>
          </p:nvPr>
        </p:nvSpPr>
        <p:spPr/>
        <p:txBody>
          <a:bodyPr/>
          <a:lstStyle/>
          <a:p>
            <a:r>
              <a:rPr lang="en-US" dirty="0"/>
              <a:t>01</a:t>
            </a:r>
          </a:p>
        </p:txBody>
      </p:sp>
      <p:sp>
        <p:nvSpPr>
          <p:cNvPr id="12" name="Text Placeholder 11">
            <a:extLst>
              <a:ext uri="{FF2B5EF4-FFF2-40B4-BE49-F238E27FC236}">
                <a16:creationId xmlns:a16="http://schemas.microsoft.com/office/drawing/2014/main" id="{02861397-C0CD-07DB-AB1E-5B2241F10196}"/>
              </a:ext>
            </a:extLst>
          </p:cNvPr>
          <p:cNvSpPr>
            <a:spLocks noGrp="1"/>
          </p:cNvSpPr>
          <p:nvPr>
            <p:ph type="body" sz="quarter" idx="20"/>
          </p:nvPr>
        </p:nvSpPr>
        <p:spPr/>
        <p:txBody>
          <a:bodyPr lIns="91440" tIns="45720" rIns="91440" bIns="45720" anchor="t">
            <a:noAutofit/>
          </a:bodyPr>
          <a:lstStyle/>
          <a:p>
            <a:r>
              <a:rPr lang="en-US" dirty="0">
                <a:latin typeface="Calibri"/>
                <a:ea typeface="Open Sans"/>
                <a:cs typeface="Calibri"/>
              </a:rPr>
              <a:t>Side 6</a:t>
            </a:r>
          </a:p>
        </p:txBody>
      </p:sp>
      <p:sp>
        <p:nvSpPr>
          <p:cNvPr id="14" name="Text Placeholder 13">
            <a:extLst>
              <a:ext uri="{FF2B5EF4-FFF2-40B4-BE49-F238E27FC236}">
                <a16:creationId xmlns:a16="http://schemas.microsoft.com/office/drawing/2014/main" id="{B474679A-1DBB-68EC-2816-46658686C85E}"/>
              </a:ext>
            </a:extLst>
          </p:cNvPr>
          <p:cNvSpPr>
            <a:spLocks noGrp="1"/>
          </p:cNvSpPr>
          <p:nvPr>
            <p:ph type="body" sz="quarter" idx="43"/>
          </p:nvPr>
        </p:nvSpPr>
        <p:spPr>
          <a:xfrm>
            <a:off x="4798378" y="929452"/>
            <a:ext cx="2090607" cy="1346275"/>
          </a:xfrm>
        </p:spPr>
        <p:txBody>
          <a:bodyPr lIns="91440" tIns="45720" rIns="91440" bIns="45720" anchor="t">
            <a:noAutofit/>
          </a:bodyPr>
          <a:lstStyle/>
          <a:p>
            <a:r>
              <a:rPr lang="en-IE" sz="1800" dirty="0">
                <a:latin typeface="Calibri"/>
                <a:ea typeface="Open Sans"/>
                <a:cs typeface="Calibri"/>
              </a:rPr>
              <a:t>Fra frykt til handling: </a:t>
            </a:r>
            <a:r>
              <a:rPr lang="en-IE" sz="2400" dirty="0">
                <a:latin typeface="Calibri"/>
                <a:ea typeface="Open Sans"/>
                <a:cs typeface="Calibri"/>
              </a:rPr>
              <a:t>Å gjøre klimaangst om til endring </a:t>
            </a:r>
            <a:endParaRPr lang="en-US" sz="2400" dirty="0">
              <a:latin typeface="Calibri"/>
              <a:ea typeface="Open Sans"/>
              <a:cs typeface="Calibri"/>
            </a:endParaRPr>
          </a:p>
        </p:txBody>
      </p:sp>
      <p:sp>
        <p:nvSpPr>
          <p:cNvPr id="15" name="Text Placeholder 14">
            <a:extLst>
              <a:ext uri="{FF2B5EF4-FFF2-40B4-BE49-F238E27FC236}">
                <a16:creationId xmlns:a16="http://schemas.microsoft.com/office/drawing/2014/main" id="{7B8F4EB6-AD67-1BB4-5CDA-1043AC4AAA04}"/>
              </a:ext>
            </a:extLst>
          </p:cNvPr>
          <p:cNvSpPr>
            <a:spLocks noGrp="1"/>
          </p:cNvSpPr>
          <p:nvPr>
            <p:ph type="body" sz="quarter" idx="44"/>
          </p:nvPr>
        </p:nvSpPr>
        <p:spPr/>
        <p:txBody>
          <a:bodyPr/>
          <a:lstStyle/>
          <a:p>
            <a:r>
              <a:rPr lang="en-US" dirty="0"/>
              <a:t>02</a:t>
            </a:r>
          </a:p>
        </p:txBody>
      </p:sp>
      <p:sp>
        <p:nvSpPr>
          <p:cNvPr id="16" name="Text Placeholder 15">
            <a:extLst>
              <a:ext uri="{FF2B5EF4-FFF2-40B4-BE49-F238E27FC236}">
                <a16:creationId xmlns:a16="http://schemas.microsoft.com/office/drawing/2014/main" id="{D387E852-E0C1-B1A6-6CF1-AE5AEF2120DE}"/>
              </a:ext>
            </a:extLst>
          </p:cNvPr>
          <p:cNvSpPr>
            <a:spLocks noGrp="1"/>
          </p:cNvSpPr>
          <p:nvPr>
            <p:ph type="body" sz="quarter" idx="45"/>
          </p:nvPr>
        </p:nvSpPr>
        <p:spPr/>
        <p:txBody>
          <a:bodyPr lIns="91440" tIns="45720" rIns="91440" bIns="45720" anchor="t">
            <a:noAutofit/>
          </a:bodyPr>
          <a:lstStyle/>
          <a:p>
            <a:r>
              <a:rPr lang="en-US" dirty="0">
                <a:latin typeface="Calibri"/>
                <a:ea typeface="Open Sans"/>
                <a:cs typeface="Calibri"/>
              </a:rPr>
              <a:t>Side 13</a:t>
            </a:r>
            <a:endParaRPr lang="en-US" dirty="0"/>
          </a:p>
          <a:p>
            <a:endParaRPr lang="en-US" dirty="0"/>
          </a:p>
        </p:txBody>
      </p:sp>
      <p:sp>
        <p:nvSpPr>
          <p:cNvPr id="17" name="Text Placeholder 16">
            <a:extLst>
              <a:ext uri="{FF2B5EF4-FFF2-40B4-BE49-F238E27FC236}">
                <a16:creationId xmlns:a16="http://schemas.microsoft.com/office/drawing/2014/main" id="{7D2B8D38-6BCA-EA9B-81BB-3128C83B2BF7}"/>
              </a:ext>
            </a:extLst>
          </p:cNvPr>
          <p:cNvSpPr>
            <a:spLocks noGrp="1"/>
          </p:cNvSpPr>
          <p:nvPr>
            <p:ph type="body" sz="quarter" idx="46"/>
          </p:nvPr>
        </p:nvSpPr>
        <p:spPr>
          <a:xfrm>
            <a:off x="7204422" y="4454009"/>
            <a:ext cx="2204213" cy="1346275"/>
          </a:xfrm>
        </p:spPr>
        <p:txBody>
          <a:bodyPr lIns="91440" tIns="45720" rIns="91440" bIns="45720" anchor="t">
            <a:noAutofit/>
          </a:bodyPr>
          <a:lstStyle/>
          <a:p>
            <a:pPr>
              <a:lnSpc>
                <a:spcPct val="100000"/>
              </a:lnSpc>
            </a:pPr>
            <a:r>
              <a:rPr lang="en-US" sz="2400" dirty="0">
                <a:latin typeface="Calibri"/>
                <a:ea typeface="Open Sans"/>
                <a:cs typeface="Calibri"/>
              </a:rPr>
              <a:t>Å skape klimaklare lokalsamfunn </a:t>
            </a:r>
            <a:endParaRPr lang="en-US"/>
          </a:p>
        </p:txBody>
      </p:sp>
      <p:sp>
        <p:nvSpPr>
          <p:cNvPr id="18" name="Text Placeholder 17">
            <a:extLst>
              <a:ext uri="{FF2B5EF4-FFF2-40B4-BE49-F238E27FC236}">
                <a16:creationId xmlns:a16="http://schemas.microsoft.com/office/drawing/2014/main" id="{71041340-DB9F-1FE4-1E1F-0CFDC896C31F}"/>
              </a:ext>
            </a:extLst>
          </p:cNvPr>
          <p:cNvSpPr>
            <a:spLocks noGrp="1"/>
          </p:cNvSpPr>
          <p:nvPr>
            <p:ph type="body" sz="quarter" idx="47"/>
          </p:nvPr>
        </p:nvSpPr>
        <p:spPr/>
        <p:txBody>
          <a:bodyPr/>
          <a:lstStyle/>
          <a:p>
            <a:r>
              <a:rPr lang="en-US" dirty="0"/>
              <a:t>03</a:t>
            </a:r>
          </a:p>
        </p:txBody>
      </p:sp>
      <p:sp>
        <p:nvSpPr>
          <p:cNvPr id="20" name="Text Placeholder 19">
            <a:extLst>
              <a:ext uri="{FF2B5EF4-FFF2-40B4-BE49-F238E27FC236}">
                <a16:creationId xmlns:a16="http://schemas.microsoft.com/office/drawing/2014/main" id="{299025FD-5C54-8FC6-AB79-5F0342F1C700}"/>
              </a:ext>
            </a:extLst>
          </p:cNvPr>
          <p:cNvSpPr>
            <a:spLocks noGrp="1"/>
          </p:cNvSpPr>
          <p:nvPr>
            <p:ph type="body" sz="quarter" idx="49"/>
          </p:nvPr>
        </p:nvSpPr>
        <p:spPr>
          <a:xfrm>
            <a:off x="9724584" y="932475"/>
            <a:ext cx="2222985" cy="1346275"/>
          </a:xfrm>
        </p:spPr>
        <p:txBody>
          <a:bodyPr lIns="91440" tIns="45720" rIns="91440" bIns="45720" anchor="t">
            <a:noAutofit/>
          </a:bodyPr>
          <a:lstStyle/>
          <a:p>
            <a:pPr>
              <a:lnSpc>
                <a:spcPct val="100000"/>
              </a:lnSpc>
            </a:pPr>
            <a:r>
              <a:rPr lang="en-IE" sz="1800" dirty="0">
                <a:latin typeface="Calibri"/>
                <a:ea typeface="Open Sans"/>
                <a:cs typeface="Calibri"/>
              </a:rPr>
              <a:t>Det emosjonelle kompasset: </a:t>
            </a:r>
            <a:r>
              <a:rPr lang="en-IE" sz="2400" dirty="0">
                <a:latin typeface="Calibri"/>
                <a:ea typeface="Open Sans"/>
                <a:cs typeface="Calibri"/>
              </a:rPr>
              <a:t>Å navigere gjennom klimaangst kollektivt </a:t>
            </a:r>
            <a:endParaRPr lang="en-US" sz="2400" dirty="0">
              <a:latin typeface="Calibri"/>
              <a:ea typeface="Open Sans"/>
              <a:cs typeface="Calibri"/>
            </a:endParaRPr>
          </a:p>
        </p:txBody>
      </p:sp>
      <p:sp>
        <p:nvSpPr>
          <p:cNvPr id="21" name="Text Placeholder 20">
            <a:extLst>
              <a:ext uri="{FF2B5EF4-FFF2-40B4-BE49-F238E27FC236}">
                <a16:creationId xmlns:a16="http://schemas.microsoft.com/office/drawing/2014/main" id="{2D92ADCA-D5C5-A7EE-91E8-B4AA88993D0A}"/>
              </a:ext>
            </a:extLst>
          </p:cNvPr>
          <p:cNvSpPr>
            <a:spLocks noGrp="1"/>
          </p:cNvSpPr>
          <p:nvPr>
            <p:ph type="body" sz="quarter" idx="50"/>
          </p:nvPr>
        </p:nvSpPr>
        <p:spPr/>
        <p:txBody>
          <a:bodyPr/>
          <a:lstStyle/>
          <a:p>
            <a:r>
              <a:rPr lang="en-US" dirty="0"/>
              <a:t>04</a:t>
            </a:r>
          </a:p>
        </p:txBody>
      </p:sp>
      <p:sp>
        <p:nvSpPr>
          <p:cNvPr id="22" name="Text Placeholder 21">
            <a:extLst>
              <a:ext uri="{FF2B5EF4-FFF2-40B4-BE49-F238E27FC236}">
                <a16:creationId xmlns:a16="http://schemas.microsoft.com/office/drawing/2014/main" id="{1383EDCA-C6D2-7AD0-A80B-E0162B19F7C1}"/>
              </a:ext>
            </a:extLst>
          </p:cNvPr>
          <p:cNvSpPr>
            <a:spLocks noGrp="1"/>
          </p:cNvSpPr>
          <p:nvPr>
            <p:ph type="body" sz="quarter" idx="51"/>
          </p:nvPr>
        </p:nvSpPr>
        <p:spPr/>
        <p:txBody>
          <a:bodyPr lIns="91440" tIns="45720" rIns="91440" bIns="45720" anchor="t">
            <a:noAutofit/>
          </a:bodyPr>
          <a:lstStyle/>
          <a:p>
            <a:r>
              <a:rPr lang="en-US" dirty="0">
                <a:latin typeface="Calibri"/>
                <a:ea typeface="Open Sans"/>
                <a:cs typeface="Calibri"/>
              </a:rPr>
              <a:t>Side 22</a:t>
            </a:r>
            <a:endParaRPr lang="en-US" dirty="0"/>
          </a:p>
        </p:txBody>
      </p:sp>
      <p:pic>
        <p:nvPicPr>
          <p:cNvPr id="8" name="Picture Placeholder 7"/>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pic>
        <p:nvPicPr>
          <p:cNvPr id="6" name="Picture Placeholder 5"/>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pic>
        <p:nvPicPr>
          <p:cNvPr id="29" name="Picture Placeholder 28"/>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a:xfrm>
            <a:off x="7175847" y="-1"/>
            <a:ext cx="2204214" cy="3697617"/>
          </a:xfrm>
        </p:spPr>
      </p:pic>
      <p:pic>
        <p:nvPicPr>
          <p:cNvPr id="32" name="Picture Placeholder 31"/>
          <p:cNvPicPr>
            <a:picLocks noGrp="1" noChangeAspect="1"/>
          </p:cNvPicPr>
          <p:nvPr>
            <p:ph type="pic" sz="quarter" idx="13"/>
          </p:nvPr>
        </p:nvPicPr>
        <p:blipFill>
          <a:blip r:embed="rId5" cstate="email">
            <a:extLst>
              <a:ext uri="{28A0092B-C50C-407E-A947-70E740481C1C}">
                <a14:useLocalDpi xmlns:a14="http://schemas.microsoft.com/office/drawing/2010/main"/>
              </a:ext>
            </a:extLst>
          </a:blip>
          <a:srcRect/>
          <a:stretch>
            <a:fillRect/>
          </a:stretch>
        </p:blipFill>
        <p:spPr>
          <a:xfrm>
            <a:off x="9608001" y="2746545"/>
            <a:ext cx="2225409" cy="3226311"/>
          </a:xfrm>
          <a:prstGeom prst="rect">
            <a:avLst/>
          </a:prstGeom>
        </p:spPr>
      </p:pic>
      <p:sp>
        <p:nvSpPr>
          <p:cNvPr id="3" name="Text Placeholder 2">
            <a:extLst>
              <a:ext uri="{FF2B5EF4-FFF2-40B4-BE49-F238E27FC236}">
                <a16:creationId xmlns:a16="http://schemas.microsoft.com/office/drawing/2014/main" id="{DF2753E1-25E3-FAE4-B343-2E05B76885DA}"/>
              </a:ext>
            </a:extLst>
          </p:cNvPr>
          <p:cNvSpPr>
            <a:spLocks noGrp="1"/>
          </p:cNvSpPr>
          <p:nvPr>
            <p:ph type="body" sz="quarter" idx="48"/>
          </p:nvPr>
        </p:nvSpPr>
        <p:spPr/>
        <p:txBody>
          <a:bodyPr lIns="91440" tIns="45720" rIns="91440" bIns="45720" anchor="t">
            <a:noAutofit/>
          </a:bodyPr>
          <a:lstStyle/>
          <a:p>
            <a:r>
              <a:rPr lang="en-US" dirty="0">
                <a:latin typeface="Calibri"/>
                <a:ea typeface="Open Sans"/>
                <a:cs typeface="Calibri"/>
              </a:rPr>
              <a:t>Side 19</a:t>
            </a:r>
            <a:endParaRPr lang="en-US" dirty="0"/>
          </a:p>
        </p:txBody>
      </p:sp>
    </p:spTree>
    <p:extLst>
      <p:ext uri="{BB962C8B-B14F-4D97-AF65-F5344CB8AC3E}">
        <p14:creationId xmlns:p14="http://schemas.microsoft.com/office/powerpoint/2010/main" val="17372100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07CBF1-5103-57D0-ECAE-B68DC56DA929}"/>
              </a:ext>
            </a:extLst>
          </p:cNvPr>
          <p:cNvSpPr>
            <a:spLocks noGrp="1"/>
          </p:cNvSpPr>
          <p:nvPr>
            <p:ph type="body" sz="quarter" idx="18"/>
          </p:nvPr>
        </p:nvSpPr>
        <p:spPr>
          <a:xfrm>
            <a:off x="303690" y="1884850"/>
            <a:ext cx="3706291" cy="1049221"/>
          </a:xfrm>
        </p:spPr>
        <p:txBody>
          <a:bodyPr lIns="91440" tIns="45720" rIns="91440" bIns="45720" anchor="t">
            <a:noAutofit/>
          </a:bodyPr>
          <a:lstStyle/>
          <a:p>
            <a:pPr>
              <a:lnSpc>
                <a:spcPct val="100000"/>
              </a:lnSpc>
            </a:pPr>
            <a:r>
              <a:rPr lang="en-US" sz="3200" b="1" i="1" dirty="0">
                <a:latin typeface="Calibri Light"/>
                <a:ea typeface="Open Sans"/>
                <a:cs typeface="Calibri Light"/>
              </a:rPr>
              <a:t>Å fremme </a:t>
            </a:r>
            <a:br>
              <a:rPr lang="en-US" sz="3200" b="1" i="1" dirty="0">
                <a:latin typeface="Calibri Light"/>
                <a:ea typeface="Open Sans"/>
                <a:cs typeface="Calibri Light"/>
              </a:rPr>
            </a:br>
            <a:r>
              <a:rPr lang="en-US" sz="3200" b="1" i="1" dirty="0">
                <a:latin typeface="Calibri Light"/>
                <a:ea typeface="Open Sans"/>
                <a:cs typeface="Calibri Light"/>
              </a:rPr>
              <a:t>klimaklare lokalsamfunn</a:t>
            </a:r>
            <a:r>
              <a:rPr lang="en-US" sz="3200" i="1" dirty="0">
                <a:latin typeface="Calibri Light"/>
                <a:ea typeface="Open Sans"/>
                <a:cs typeface="Calibri Light"/>
              </a:rPr>
              <a:t> </a:t>
            </a:r>
            <a:endParaRPr lang="en-US"/>
          </a:p>
          <a:p>
            <a:endParaRPr lang="en-US" sz="2400" i="1" dirty="0"/>
          </a:p>
        </p:txBody>
      </p:sp>
      <p:sp>
        <p:nvSpPr>
          <p:cNvPr id="6" name="Text Placeholder 5">
            <a:extLst>
              <a:ext uri="{FF2B5EF4-FFF2-40B4-BE49-F238E27FC236}">
                <a16:creationId xmlns:a16="http://schemas.microsoft.com/office/drawing/2014/main" id="{72C2221A-D11C-F049-4BE8-7693558EE84B}"/>
              </a:ext>
            </a:extLst>
          </p:cNvPr>
          <p:cNvSpPr>
            <a:spLocks noGrp="1"/>
          </p:cNvSpPr>
          <p:nvPr>
            <p:ph type="body" sz="quarter" idx="19"/>
          </p:nvPr>
        </p:nvSpPr>
        <p:spPr>
          <a:xfrm>
            <a:off x="302580" y="1057270"/>
            <a:ext cx="3229045" cy="859741"/>
          </a:xfrm>
        </p:spPr>
        <p:txBody>
          <a:bodyPr lIns="91440" tIns="45720" rIns="91440" bIns="45720" anchor="t">
            <a:noAutofit/>
          </a:bodyPr>
          <a:lstStyle/>
          <a:p>
            <a:r>
              <a:rPr lang="en-US" sz="2800" i="1" dirty="0">
                <a:latin typeface="+mj-lt"/>
                <a:ea typeface="Open Sans"/>
                <a:cs typeface="Calibri Light"/>
              </a:rPr>
              <a:t>Nøkkelbegreper om: </a:t>
            </a:r>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20"/>
          </p:nvPr>
        </p:nvSpPr>
        <p:spPr/>
        <p:txBody>
          <a:bodyPr/>
          <a:lstStyle/>
          <a:p>
            <a:r>
              <a:rPr lang="en-US" dirty="0"/>
              <a:t>Klikk for å skrive...</a:t>
            </a:r>
          </a:p>
          <a:p>
            <a:endParaRPr lang="en-US" dirty="0"/>
          </a:p>
        </p:txBody>
      </p:sp>
      <p:pic>
        <p:nvPicPr>
          <p:cNvPr id="10" name="Picture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3572231">
            <a:off x="-916927" y="3406819"/>
            <a:ext cx="5255207" cy="5255207"/>
          </a:xfrm>
          <a:prstGeom prst="rect">
            <a:avLst/>
          </a:prstGeom>
        </p:spPr>
      </p:pic>
      <p:sp>
        <p:nvSpPr>
          <p:cNvPr id="12" name="Rectangle 11"/>
          <p:cNvSpPr/>
          <p:nvPr/>
        </p:nvSpPr>
        <p:spPr>
          <a:xfrm>
            <a:off x="8607213" y="1232190"/>
            <a:ext cx="2501053" cy="923330"/>
          </a:xfrm>
          <a:prstGeom prst="rect">
            <a:avLst/>
          </a:prstGeom>
        </p:spPr>
        <p:txBody>
          <a:bodyPr wrap="square">
            <a:spAutoFit/>
          </a:bodyPr>
          <a:lstStyle/>
          <a:p>
            <a:r>
              <a:rPr lang="en-IE" dirty="0">
                <a:solidFill>
                  <a:schemeClr val="bg1"/>
                </a:solidFill>
              </a:rPr>
              <a:t>Nettverk for gjensidig støtte for å dele mestringsstrategier. </a:t>
            </a:r>
            <a:endParaRPr lang="en-US" dirty="0">
              <a:solidFill>
                <a:schemeClr val="bg1"/>
              </a:solidFill>
            </a:endParaRPr>
          </a:p>
        </p:txBody>
      </p:sp>
      <p:sp>
        <p:nvSpPr>
          <p:cNvPr id="13" name="Rectangle 12"/>
          <p:cNvSpPr/>
          <p:nvPr/>
        </p:nvSpPr>
        <p:spPr>
          <a:xfrm>
            <a:off x="4721737" y="2859661"/>
            <a:ext cx="2767921" cy="1200329"/>
          </a:xfrm>
          <a:prstGeom prst="rect">
            <a:avLst/>
          </a:prstGeom>
        </p:spPr>
        <p:txBody>
          <a:bodyPr wrap="square">
            <a:spAutoFit/>
          </a:bodyPr>
          <a:lstStyle/>
          <a:p>
            <a:r>
              <a:rPr lang="en-IE" dirty="0">
                <a:solidFill>
                  <a:schemeClr val="bg1"/>
                </a:solidFill>
              </a:rPr>
              <a:t>Samfunnsstøttearrangementer der folk kan dele sine klimrelaterte frykter og støtte hverandre. </a:t>
            </a:r>
            <a:endParaRPr lang="en-US" dirty="0">
              <a:solidFill>
                <a:schemeClr val="bg1"/>
              </a:solidFill>
            </a:endParaRPr>
          </a:p>
        </p:txBody>
      </p:sp>
      <p:pic>
        <p:nvPicPr>
          <p:cNvPr id="11" name="Picture 10"/>
          <p:cNvPicPr>
            <a:picLocks noChangeAspect="1"/>
          </p:cNvPicPr>
          <p:nvPr/>
        </p:nvPicPr>
        <p:blipFill>
          <a:blip r:embed="rId3"/>
          <a:stretch>
            <a:fillRect/>
          </a:stretch>
        </p:blipFill>
        <p:spPr>
          <a:xfrm>
            <a:off x="4351868" y="219261"/>
            <a:ext cx="7509932" cy="6401672"/>
          </a:xfrm>
          <a:prstGeom prst="rect">
            <a:avLst/>
          </a:prstGeom>
        </p:spPr>
      </p:pic>
      <p:sp>
        <p:nvSpPr>
          <p:cNvPr id="15" name="Rounded Rectangle 14"/>
          <p:cNvSpPr/>
          <p:nvPr/>
        </p:nvSpPr>
        <p:spPr>
          <a:xfrm>
            <a:off x="4594468" y="4538133"/>
            <a:ext cx="2271999" cy="1793354"/>
          </a:xfrm>
          <a:prstGeom prst="roundRect">
            <a:avLst/>
          </a:prstGeom>
          <a:solidFill>
            <a:schemeClr val="accent5">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pPr algn="ctr"/>
            <a:r>
              <a:rPr lang="en-IE" b="1" dirty="0">
                <a:solidFill>
                  <a:schemeClr val="accent3">
                    <a:lumMod val="50000"/>
                  </a:schemeClr>
                </a:solidFill>
              </a:rPr>
              <a:t>Viktigheten av samfunnets beredskap i møte med klimahendelser</a:t>
            </a:r>
            <a:endParaRPr lang="en-US" b="1" dirty="0">
              <a:solidFill>
                <a:schemeClr val="accent3">
                  <a:lumMod val="50000"/>
                </a:schemeClr>
              </a:solidFill>
            </a:endParaRPr>
          </a:p>
        </p:txBody>
      </p:sp>
      <p:pic>
        <p:nvPicPr>
          <p:cNvPr id="16" name="Picture 1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66783" y="4523754"/>
            <a:ext cx="2280102" cy="1792379"/>
          </a:xfrm>
          <a:prstGeom prst="rect">
            <a:avLst/>
          </a:prstGeom>
        </p:spPr>
      </p:pic>
      <p:pic>
        <p:nvPicPr>
          <p:cNvPr id="17" name="Picture 1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99813" y="4523754"/>
            <a:ext cx="2283794" cy="1795282"/>
          </a:xfrm>
          <a:prstGeom prst="rect">
            <a:avLst/>
          </a:prstGeom>
        </p:spPr>
      </p:pic>
      <p:sp>
        <p:nvSpPr>
          <p:cNvPr id="18" name="Rectangle 17"/>
          <p:cNvSpPr/>
          <p:nvPr/>
        </p:nvSpPr>
        <p:spPr>
          <a:xfrm>
            <a:off x="6966783" y="4673497"/>
            <a:ext cx="2305367" cy="1477328"/>
          </a:xfrm>
          <a:prstGeom prst="rect">
            <a:avLst/>
          </a:prstGeom>
        </p:spPr>
        <p:txBody>
          <a:bodyPr wrap="square" lIns="91440" tIns="45720" rIns="91440" bIns="45720" anchor="t">
            <a:spAutoFit/>
          </a:bodyPr>
          <a:lstStyle/>
          <a:p>
            <a:pPr algn="ctr"/>
            <a:r>
              <a:rPr lang="en-IE" b="1" dirty="0">
                <a:solidFill>
                  <a:schemeClr val="accent3">
                    <a:lumMod val="50000"/>
                  </a:schemeClr>
                </a:solidFill>
              </a:rPr>
              <a:t>Hvordan bygge klimaresistent infrastruktur og sosiale systemer som støtter bærekraft </a:t>
            </a:r>
            <a:endParaRPr lang="en-US" b="1" dirty="0">
              <a:solidFill>
                <a:schemeClr val="accent3">
                  <a:lumMod val="50000"/>
                </a:schemeClr>
              </a:solidFill>
            </a:endParaRPr>
          </a:p>
        </p:txBody>
      </p:sp>
      <p:sp>
        <p:nvSpPr>
          <p:cNvPr id="19" name="Rectangle 18"/>
          <p:cNvSpPr/>
          <p:nvPr/>
        </p:nvSpPr>
        <p:spPr>
          <a:xfrm>
            <a:off x="9440332" y="4844708"/>
            <a:ext cx="2218133" cy="1200329"/>
          </a:xfrm>
          <a:prstGeom prst="rect">
            <a:avLst/>
          </a:prstGeom>
        </p:spPr>
        <p:txBody>
          <a:bodyPr wrap="square" lIns="91440" tIns="45720" rIns="91440" bIns="45720" anchor="t">
            <a:spAutoFit/>
          </a:bodyPr>
          <a:lstStyle/>
          <a:p>
            <a:pPr algn="ctr"/>
            <a:r>
              <a:rPr lang="en-IE" b="1" dirty="0">
                <a:solidFill>
                  <a:schemeClr val="accent3">
                    <a:lumMod val="50000"/>
                  </a:schemeClr>
                </a:solidFill>
              </a:rPr>
              <a:t>Utdanningens rolle i å fremme </a:t>
            </a:r>
            <a:br>
              <a:rPr lang="en-IE" b="1" dirty="0">
                <a:solidFill>
                  <a:schemeClr val="accent3">
                    <a:lumMod val="50000"/>
                  </a:schemeClr>
                </a:solidFill>
              </a:rPr>
            </a:br>
            <a:r>
              <a:rPr lang="en-IE" b="1" dirty="0">
                <a:solidFill>
                  <a:schemeClr val="accent3">
                    <a:lumMod val="50000"/>
                  </a:schemeClr>
                </a:solidFill>
              </a:rPr>
              <a:t>langsiktig samfunnsresiliens</a:t>
            </a:r>
            <a:endParaRPr lang="en-US" b="1" dirty="0">
              <a:solidFill>
                <a:schemeClr val="accent3">
                  <a:lumMod val="50000"/>
                </a:schemeClr>
              </a:solidFill>
              <a:ea typeface="Calibri" panose="020F0502020204030204"/>
              <a:cs typeface="Calibri" panose="020F0502020204030204"/>
            </a:endParaRPr>
          </a:p>
        </p:txBody>
      </p:sp>
    </p:spTree>
    <p:extLst>
      <p:ext uri="{BB962C8B-B14F-4D97-AF65-F5344CB8AC3E}">
        <p14:creationId xmlns:p14="http://schemas.microsoft.com/office/powerpoint/2010/main" val="3967789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8"/>
          </p:nvPr>
        </p:nvSpPr>
        <p:spPr/>
        <p:txBody>
          <a:bodyPr/>
          <a:lstStyle/>
          <a:p>
            <a:endParaRPr lang="en-US" dirty="0"/>
          </a:p>
        </p:txBody>
      </p:sp>
      <p:sp>
        <p:nvSpPr>
          <p:cNvPr id="3" name="Text Placeholder 2"/>
          <p:cNvSpPr>
            <a:spLocks noGrp="1"/>
          </p:cNvSpPr>
          <p:nvPr>
            <p:ph type="body" sz="quarter" idx="19"/>
          </p:nvPr>
        </p:nvSpPr>
        <p:spPr/>
        <p:txBody>
          <a:bodyPr/>
          <a:lstStyle/>
          <a:p>
            <a:endParaRPr lang="en-US" dirty="0"/>
          </a:p>
        </p:txBody>
      </p:sp>
      <p:pic>
        <p:nvPicPr>
          <p:cNvPr id="6" name="Picture 5"/>
          <p:cNvPicPr>
            <a:picLocks noChangeAspect="1"/>
          </p:cNvPicPr>
          <p:nvPr/>
        </p:nvPicPr>
        <p:blipFill>
          <a:blip r:embed="rId2"/>
          <a:stretch>
            <a:fillRect/>
          </a:stretch>
        </p:blipFill>
        <p:spPr>
          <a:xfrm>
            <a:off x="0" y="0"/>
            <a:ext cx="5829300" cy="6858000"/>
          </a:xfrm>
          <a:prstGeom prst="rect">
            <a:avLst/>
          </a:prstGeom>
        </p:spPr>
      </p:pic>
      <p:sp>
        <p:nvSpPr>
          <p:cNvPr id="7" name="Rectangle 6"/>
          <p:cNvSpPr/>
          <p:nvPr/>
        </p:nvSpPr>
        <p:spPr>
          <a:xfrm>
            <a:off x="5831569" y="410522"/>
            <a:ext cx="6363896" cy="892552"/>
          </a:xfrm>
          <a:prstGeom prst="rect">
            <a:avLst/>
          </a:prstGeom>
        </p:spPr>
        <p:txBody>
          <a:bodyPr wrap="square" lIns="91440" tIns="45720" rIns="91440" bIns="45720" anchor="t">
            <a:spAutoFit/>
          </a:bodyPr>
          <a:lstStyle/>
          <a:p>
            <a:r>
              <a:rPr lang="en-IE" sz="2400" b="1" i="1" dirty="0">
                <a:solidFill>
                  <a:srgbClr val="84C245"/>
                </a:solidFill>
              </a:rPr>
              <a:t>Praktiske ideer for: </a:t>
            </a:r>
            <a:br>
              <a:rPr lang="en-IE" sz="2400" b="1" i="1" dirty="0"/>
            </a:br>
            <a:r>
              <a:rPr lang="en-US" sz="2800" b="1" i="1" dirty="0">
                <a:solidFill>
                  <a:srgbClr val="84C245"/>
                </a:solidFill>
              </a:rPr>
              <a:t>«Å skape klimaklare lokalsamfunn» </a:t>
            </a:r>
            <a:endParaRPr lang="en-IE" sz="2800" b="1" i="1" dirty="0">
              <a:solidFill>
                <a:srgbClr val="84C245"/>
              </a:solidFill>
            </a:endParaRPr>
          </a:p>
        </p:txBody>
      </p:sp>
      <p:sp>
        <p:nvSpPr>
          <p:cNvPr id="9" name="Rounded Rectangular Callout 8"/>
          <p:cNvSpPr/>
          <p:nvPr/>
        </p:nvSpPr>
        <p:spPr>
          <a:xfrm rot="10800000">
            <a:off x="6062325" y="1625216"/>
            <a:ext cx="3798050" cy="1447527"/>
          </a:xfrm>
          <a:prstGeom prst="wedgeRoundRect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0" name="Rounded Rectangular Callout 9"/>
          <p:cNvSpPr/>
          <p:nvPr/>
        </p:nvSpPr>
        <p:spPr>
          <a:xfrm>
            <a:off x="8248650" y="3247437"/>
            <a:ext cx="3671897" cy="1552302"/>
          </a:xfrm>
          <a:prstGeom prst="wedgeRoundRectCallout">
            <a:avLst/>
          </a:prstGeom>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IE" dirty="0"/>
              <a:t>Opprette lokale beredskapsteam som fokuserer på å forberede seg på </a:t>
            </a:r>
            <a:br>
              <a:rPr lang="en-IE" dirty="0"/>
            </a:br>
            <a:r>
              <a:rPr lang="en-IE" dirty="0"/>
              <a:t>- Naturkatastrofer</a:t>
            </a:r>
            <a:br>
              <a:rPr lang="en-IE" dirty="0"/>
            </a:br>
            <a:r>
              <a:rPr lang="en-IE" dirty="0"/>
              <a:t>- Energisparende tiltak, eller </a:t>
            </a:r>
            <a:br>
              <a:rPr lang="en-IE" dirty="0"/>
            </a:br>
            <a:r>
              <a:rPr lang="en-IE" dirty="0"/>
              <a:t>- Bærekraftig lokal matproduksjon</a:t>
            </a:r>
            <a:r>
              <a:rPr lang="en-IE" sz="1700" dirty="0"/>
              <a:t> </a:t>
            </a:r>
          </a:p>
        </p:txBody>
      </p:sp>
      <p:sp>
        <p:nvSpPr>
          <p:cNvPr id="11" name="Rounded Rectangular Callout 10"/>
          <p:cNvSpPr/>
          <p:nvPr/>
        </p:nvSpPr>
        <p:spPr>
          <a:xfrm rot="10800000">
            <a:off x="6124228" y="5156831"/>
            <a:ext cx="3798742" cy="1447527"/>
          </a:xfrm>
          <a:prstGeom prst="wedgeRoundRect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2" name="Rectangle 11"/>
          <p:cNvSpPr/>
          <p:nvPr/>
        </p:nvSpPr>
        <p:spPr>
          <a:xfrm>
            <a:off x="6195245" y="1758638"/>
            <a:ext cx="3588931" cy="1169551"/>
          </a:xfrm>
          <a:prstGeom prst="rect">
            <a:avLst/>
          </a:prstGeom>
        </p:spPr>
        <p:txBody>
          <a:bodyPr wrap="square" lIns="91440" tIns="45720" rIns="91440" bIns="45720" anchor="t">
            <a:spAutoFit/>
          </a:bodyPr>
          <a:lstStyle/>
          <a:p>
            <a:r>
              <a:rPr lang="en-IE" dirty="0">
                <a:solidFill>
                  <a:schemeClr val="bg1"/>
                </a:solidFill>
              </a:rPr>
              <a:t>Workshops om bærekraftig livsstil</a:t>
            </a:r>
            <a:endParaRPr lang="en-US">
              <a:solidFill>
                <a:schemeClr val="bg1"/>
              </a:solidFill>
              <a:ea typeface="Calibri"/>
              <a:cs typeface="Calibri"/>
            </a:endParaRPr>
          </a:p>
          <a:p>
            <a:r>
              <a:rPr lang="en-IE" sz="1600" i="1" dirty="0">
                <a:solidFill>
                  <a:schemeClr val="bg1"/>
                </a:solidFill>
              </a:rPr>
              <a:t>For eksempel:</a:t>
            </a:r>
            <a:br>
              <a:rPr lang="en-IE" dirty="0">
                <a:ea typeface="Calibri"/>
                <a:cs typeface="Calibri"/>
              </a:rPr>
            </a:br>
            <a:r>
              <a:rPr lang="en-IE" dirty="0">
                <a:solidFill>
                  <a:schemeClr val="bg1"/>
                </a:solidFill>
              </a:rPr>
              <a:t>- Oppsamling av regnvann </a:t>
            </a:r>
            <a:br>
              <a:rPr lang="en-IE" dirty="0">
                <a:ea typeface="Calibri"/>
                <a:cs typeface="Calibri"/>
              </a:rPr>
            </a:br>
            <a:r>
              <a:rPr lang="en-IE" dirty="0">
                <a:solidFill>
                  <a:schemeClr val="bg1"/>
                </a:solidFill>
              </a:rPr>
              <a:t>- Energirevisjoner i hjemmet</a:t>
            </a:r>
            <a:endParaRPr lang="en-IE">
              <a:solidFill>
                <a:schemeClr val="bg1"/>
              </a:solidFill>
              <a:ea typeface="Calibri"/>
              <a:cs typeface="Calibri"/>
            </a:endParaRPr>
          </a:p>
        </p:txBody>
      </p:sp>
      <p:sp>
        <p:nvSpPr>
          <p:cNvPr id="13" name="Rectangle 12"/>
          <p:cNvSpPr/>
          <p:nvPr/>
        </p:nvSpPr>
        <p:spPr>
          <a:xfrm>
            <a:off x="6128569" y="5228294"/>
            <a:ext cx="3794402" cy="1200329"/>
          </a:xfrm>
          <a:prstGeom prst="rect">
            <a:avLst/>
          </a:prstGeom>
        </p:spPr>
        <p:txBody>
          <a:bodyPr wrap="square" lIns="91440" tIns="45720" rIns="91440" bIns="45720" anchor="t">
            <a:spAutoFit/>
          </a:bodyPr>
          <a:lstStyle/>
          <a:p>
            <a:pPr algn="ctr"/>
            <a:r>
              <a:rPr lang="en-IE" dirty="0">
                <a:solidFill>
                  <a:schemeClr val="bg1"/>
                </a:solidFill>
              </a:rPr>
              <a:t>Opplysningskampanjer </a:t>
            </a:r>
            <a:br>
              <a:rPr lang="en-IE" dirty="0">
                <a:solidFill>
                  <a:schemeClr val="bg1"/>
                </a:solidFill>
              </a:rPr>
            </a:br>
            <a:r>
              <a:rPr lang="en-IE" dirty="0">
                <a:solidFill>
                  <a:schemeClr val="bg1"/>
                </a:solidFill>
              </a:rPr>
              <a:t>for å informere lokalsamfunn om konsekvensene av klimaendringene og </a:t>
            </a:r>
            <a:br>
              <a:rPr lang="en-IE" dirty="0">
                <a:solidFill>
                  <a:schemeClr val="bg1"/>
                </a:solidFill>
              </a:rPr>
            </a:br>
            <a:r>
              <a:rPr lang="en-IE" dirty="0">
                <a:solidFill>
                  <a:schemeClr val="bg1"/>
                </a:solidFill>
              </a:rPr>
              <a:t>måter de kan dempe dem på</a:t>
            </a:r>
            <a:endParaRPr lang="en-US" dirty="0">
              <a:solidFill>
                <a:schemeClr val="bg1"/>
              </a:solidFill>
              <a:ea typeface="Calibri" panose="020F0502020204030204"/>
              <a:cs typeface="Calibri" panose="020F0502020204030204"/>
            </a:endParaRPr>
          </a:p>
        </p:txBody>
      </p:sp>
    </p:spTree>
    <p:extLst>
      <p:ext uri="{BB962C8B-B14F-4D97-AF65-F5344CB8AC3E}">
        <p14:creationId xmlns:p14="http://schemas.microsoft.com/office/powerpoint/2010/main" val="27877064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9822628">
            <a:off x="-1219984" y="-1316622"/>
            <a:ext cx="5255207" cy="5261304"/>
          </a:xfrm>
          <a:prstGeom prst="rect">
            <a:avLst/>
          </a:prstGeom>
        </p:spPr>
      </p:pic>
      <p:pic>
        <p:nvPicPr>
          <p:cNvPr id="6" name="Picture 5"/>
          <p:cNvPicPr>
            <a:picLocks noChangeAspect="1"/>
          </p:cNvPicPr>
          <p:nvPr/>
        </p:nvPicPr>
        <p:blipFill>
          <a:blip r:embed="rId3"/>
          <a:stretch>
            <a:fillRect/>
          </a:stretch>
        </p:blipFill>
        <p:spPr>
          <a:xfrm>
            <a:off x="4320522" y="95250"/>
            <a:ext cx="7500003" cy="6448425"/>
          </a:xfrm>
          <a:prstGeom prst="rect">
            <a:avLst/>
          </a:prstGeom>
        </p:spPr>
      </p:pic>
      <p:sp>
        <p:nvSpPr>
          <p:cNvPr id="11" name="Rectangle 10">
            <a:extLst>
              <a:ext uri="{FF2B5EF4-FFF2-40B4-BE49-F238E27FC236}">
                <a16:creationId xmlns:a16="http://schemas.microsoft.com/office/drawing/2014/main" id="{7626E062-2705-C9FC-76FA-F2AFCCF66DCE}"/>
              </a:ext>
            </a:extLst>
          </p:cNvPr>
          <p:cNvSpPr/>
          <p:nvPr/>
        </p:nvSpPr>
        <p:spPr>
          <a:xfrm>
            <a:off x="476234" y="4915597"/>
            <a:ext cx="8123002" cy="1075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7DF67483-F8A6-C1A9-ACF3-9AA420D5E362}"/>
              </a:ext>
            </a:extLst>
          </p:cNvPr>
          <p:cNvSpPr txBox="1"/>
          <p:nvPr/>
        </p:nvSpPr>
        <p:spPr>
          <a:xfrm>
            <a:off x="478826" y="4915597"/>
            <a:ext cx="9222317" cy="954107"/>
          </a:xfrm>
          <a:prstGeom prst="rect">
            <a:avLst/>
          </a:prstGeom>
          <a:noFill/>
        </p:spPr>
        <p:txBody>
          <a:bodyPr wrap="square" lIns="91440" tIns="45720" rIns="91440" bIns="45720" rtlCol="0" anchor="t">
            <a:spAutoFit/>
          </a:bodyPr>
          <a:lstStyle/>
          <a:p>
            <a:r>
              <a:rPr lang="en-US" sz="2400" spc="324" dirty="0">
                <a:solidFill>
                  <a:schemeClr val="accent1"/>
                </a:solidFill>
                <a:latin typeface="Calibri"/>
                <a:ea typeface="Calibri"/>
                <a:cs typeface="Calibri"/>
              </a:rPr>
              <a:t>Det emosjonelle kompasset:</a:t>
            </a:r>
            <a:br>
              <a:rPr lang="en-US" sz="3200" spc="324" dirty="0">
                <a:solidFill>
                  <a:schemeClr val="accent1"/>
                </a:solidFill>
                <a:latin typeface="Calibri"/>
                <a:ea typeface="Calibri"/>
                <a:cs typeface="Calibri"/>
              </a:rPr>
            </a:br>
            <a:r>
              <a:rPr lang="en-US" sz="3200" spc="324" dirty="0">
                <a:solidFill>
                  <a:schemeClr val="accent1"/>
                </a:solidFill>
                <a:latin typeface="Calibri"/>
                <a:ea typeface="Calibri"/>
                <a:cs typeface="Calibri"/>
              </a:rPr>
              <a:t>Å håndtere klimangst i fellesskap</a:t>
            </a:r>
            <a:endParaRPr lang="en-US" dirty="0">
              <a:solidFill>
                <a:schemeClr val="accent1"/>
              </a:solidFill>
            </a:endParaRPr>
          </a:p>
        </p:txBody>
      </p:sp>
      <p:sp>
        <p:nvSpPr>
          <p:cNvPr id="15" name="TextBox 14">
            <a:extLst>
              <a:ext uri="{FF2B5EF4-FFF2-40B4-BE49-F238E27FC236}">
                <a16:creationId xmlns:a16="http://schemas.microsoft.com/office/drawing/2014/main" id="{B76FB75A-92D8-20BC-E900-3AFDAE2D8350}"/>
              </a:ext>
            </a:extLst>
          </p:cNvPr>
          <p:cNvSpPr txBox="1"/>
          <p:nvPr/>
        </p:nvSpPr>
        <p:spPr>
          <a:xfrm>
            <a:off x="409575" y="3533775"/>
            <a:ext cx="137160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9000" dirty="0">
                <a:ea typeface="Calibri"/>
                <a:cs typeface="Calibri"/>
              </a:rPr>
              <a:t>04​</a:t>
            </a:r>
            <a:endParaRPr lang="en-GB" dirty="0"/>
          </a:p>
        </p:txBody>
      </p:sp>
    </p:spTree>
    <p:extLst>
      <p:ext uri="{BB962C8B-B14F-4D97-AF65-F5344CB8AC3E}">
        <p14:creationId xmlns:p14="http://schemas.microsoft.com/office/powerpoint/2010/main" val="403314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2CF96D2C-DF42-E633-2FB6-A07E797973AF}"/>
              </a:ext>
            </a:extLst>
          </p:cNvPr>
          <p:cNvSpPr/>
          <p:nvPr/>
        </p:nvSpPr>
        <p:spPr>
          <a:xfrm>
            <a:off x="184694" y="4430684"/>
            <a:ext cx="1443878" cy="104523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4C245"/>
          </a:solidFill>
          <a:ln w="4485" cap="flat">
            <a:noFill/>
            <a:prstDash val="solid"/>
            <a:miter/>
          </a:ln>
        </p:spPr>
        <p:txBody>
          <a:bodyPr rtlCol="0" anchor="ctr"/>
          <a:lstStyle/>
          <a:p>
            <a:endParaRPr lang="en-US" dirty="0">
              <a:solidFill>
                <a:schemeClr val="bg1"/>
              </a:solidFill>
            </a:endParaRPr>
          </a:p>
        </p:txBody>
      </p:sp>
      <p:pic>
        <p:nvPicPr>
          <p:cNvPr id="5" name="Picture Placeholder 4">
            <a:extLst>
              <a:ext uri="{FF2B5EF4-FFF2-40B4-BE49-F238E27FC236}">
                <a16:creationId xmlns:a16="http://schemas.microsoft.com/office/drawing/2014/main" id="{EBD71B26-AC1B-2510-0D59-CF02A3A6FCAB}"/>
              </a:ext>
            </a:extLst>
          </p:cNvPr>
          <p:cNvPicPr>
            <a:picLocks noGrp="1" noChangeAspect="1"/>
          </p:cNvPicPr>
          <p:nvPr>
            <p:ph type="pic" sz="quarter" idx="41"/>
          </p:nvPr>
        </p:nvPicPr>
        <p:blipFill>
          <a:blip r:embed="rId2" cstate="email">
            <a:extLst>
              <a:ext uri="{28A0092B-C50C-407E-A947-70E740481C1C}">
                <a14:useLocalDpi xmlns:a14="http://schemas.microsoft.com/office/drawing/2010/main"/>
              </a:ext>
            </a:extLst>
          </a:blip>
          <a:srcRect/>
          <a:stretch>
            <a:fillRect/>
          </a:stretch>
        </p:blipFill>
        <p:spPr>
          <a:xfrm>
            <a:off x="4928947" y="1820420"/>
            <a:ext cx="6865234" cy="5037905"/>
          </a:xfrm>
        </p:spPr>
      </p:pic>
      <p:sp>
        <p:nvSpPr>
          <p:cNvPr id="7" name="Text Placeholder 6"/>
          <p:cNvSpPr>
            <a:spLocks noGrp="1"/>
          </p:cNvSpPr>
          <p:nvPr>
            <p:ph type="body" sz="quarter" idx="13"/>
          </p:nvPr>
        </p:nvSpPr>
        <p:spPr>
          <a:xfrm>
            <a:off x="1452156" y="3944156"/>
            <a:ext cx="3214946" cy="1271846"/>
          </a:xfrm>
        </p:spPr>
        <p:txBody>
          <a:bodyPr>
            <a:normAutofit fontScale="85000" lnSpcReduction="10000"/>
          </a:bodyPr>
          <a:lstStyle/>
          <a:p>
            <a:r>
              <a:rPr lang="en-IE" b="1" dirty="0">
                <a:latin typeface="Calibri Light" panose="020F0302020204030204" pitchFamily="34" charset="0"/>
                <a:cs typeface="Calibri Light" panose="020F0302020204030204" pitchFamily="34" charset="0"/>
              </a:rPr>
              <a:t>Sentrale begreper om: Hvordan håndtere klimangst i fellesskap </a:t>
            </a:r>
            <a:endParaRPr lang="en-US" b="1" dirty="0">
              <a:latin typeface="Calibri Light" panose="020F0302020204030204" pitchFamily="34" charset="0"/>
              <a:cs typeface="Calibri Light" panose="020F0302020204030204" pitchFamily="34" charset="0"/>
            </a:endParaRPr>
          </a:p>
        </p:txBody>
      </p:sp>
      <p:sp>
        <p:nvSpPr>
          <p:cNvPr id="14" name="Rounded Rectangle 13"/>
          <p:cNvSpPr/>
          <p:nvPr/>
        </p:nvSpPr>
        <p:spPr>
          <a:xfrm>
            <a:off x="906633" y="186817"/>
            <a:ext cx="4305993" cy="1014153"/>
          </a:xfrm>
          <a:prstGeom prst="roundRect">
            <a:avLst/>
          </a:prstGeom>
          <a:solidFill>
            <a:srgbClr val="92D05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IE"/>
              <a:t>Utvikling av emosjonell kompetanse i lokalsamfunn for å håndtere klimarelatert stress og sorg. </a:t>
            </a:r>
            <a:endParaRPr lang="en-US"/>
          </a:p>
        </p:txBody>
      </p:sp>
      <p:pic>
        <p:nvPicPr>
          <p:cNvPr id="15" name="Picture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0187" y="1305409"/>
            <a:ext cx="4322439" cy="1030313"/>
          </a:xfrm>
          <a:prstGeom prst="rect">
            <a:avLst/>
          </a:prstGeom>
        </p:spPr>
      </p:pic>
      <p:pic>
        <p:nvPicPr>
          <p:cNvPr id="16" name="Picture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06633" y="2521207"/>
            <a:ext cx="4322439" cy="1030313"/>
          </a:xfrm>
          <a:prstGeom prst="rect">
            <a:avLst/>
          </a:prstGeom>
        </p:spPr>
      </p:pic>
      <p:sp>
        <p:nvSpPr>
          <p:cNvPr id="17" name="Rectangle 16"/>
          <p:cNvSpPr/>
          <p:nvPr/>
        </p:nvSpPr>
        <p:spPr>
          <a:xfrm>
            <a:off x="906633" y="1481421"/>
            <a:ext cx="4105942" cy="646331"/>
          </a:xfrm>
          <a:prstGeom prst="rect">
            <a:avLst/>
          </a:prstGeom>
        </p:spPr>
        <p:txBody>
          <a:bodyPr wrap="square">
            <a:spAutoFit/>
          </a:bodyPr>
          <a:lstStyle/>
          <a:p>
            <a:pPr algn="ctr"/>
            <a:r>
              <a:rPr lang="en-IE" dirty="0">
                <a:solidFill>
                  <a:schemeClr val="bg1"/>
                </a:solidFill>
              </a:rPr>
              <a:t>Gruppebaserte tilnærminger for å håndtere klimangst og fremme solidaritet. </a:t>
            </a:r>
            <a:endParaRPr lang="en-US" dirty="0">
              <a:solidFill>
                <a:schemeClr val="bg1"/>
              </a:solidFill>
            </a:endParaRPr>
          </a:p>
        </p:txBody>
      </p:sp>
      <p:sp>
        <p:nvSpPr>
          <p:cNvPr id="18" name="Rectangle 17"/>
          <p:cNvSpPr/>
          <p:nvPr/>
        </p:nvSpPr>
        <p:spPr>
          <a:xfrm>
            <a:off x="1146288" y="2845554"/>
            <a:ext cx="4082784" cy="369332"/>
          </a:xfrm>
          <a:prstGeom prst="rect">
            <a:avLst/>
          </a:prstGeom>
        </p:spPr>
        <p:txBody>
          <a:bodyPr wrap="none">
            <a:spAutoFit/>
          </a:bodyPr>
          <a:lstStyle/>
          <a:p>
            <a:r>
              <a:rPr lang="en-IE" dirty="0">
                <a:solidFill>
                  <a:schemeClr val="bg1"/>
                </a:solidFill>
              </a:rPr>
              <a:t>Emosjonell motstandskraft som en kollektiv ressurs. </a:t>
            </a:r>
            <a:endParaRPr lang="en-US" dirty="0">
              <a:solidFill>
                <a:schemeClr val="bg1"/>
              </a:solidFill>
            </a:endParaRPr>
          </a:p>
        </p:txBody>
      </p:sp>
      <p:sp>
        <p:nvSpPr>
          <p:cNvPr id="2" name="Arrow: Curved Right 1">
            <a:extLst>
              <a:ext uri="{FF2B5EF4-FFF2-40B4-BE49-F238E27FC236}">
                <a16:creationId xmlns:a16="http://schemas.microsoft.com/office/drawing/2014/main" id="{D2C4992A-AE15-DAC7-39C2-BB20B3B0483C}"/>
              </a:ext>
            </a:extLst>
          </p:cNvPr>
          <p:cNvSpPr/>
          <p:nvPr/>
        </p:nvSpPr>
        <p:spPr>
          <a:xfrm>
            <a:off x="9747662" y="583869"/>
            <a:ext cx="1088571" cy="1256805"/>
          </a:xfrm>
          <a:prstGeom prst="curved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Arrow: Curved Right 2">
            <a:extLst>
              <a:ext uri="{FF2B5EF4-FFF2-40B4-BE49-F238E27FC236}">
                <a16:creationId xmlns:a16="http://schemas.microsoft.com/office/drawing/2014/main" id="{5E2B5556-F226-9CF1-D0CD-ECFD983F7E45}"/>
              </a:ext>
            </a:extLst>
          </p:cNvPr>
          <p:cNvSpPr/>
          <p:nvPr/>
        </p:nvSpPr>
        <p:spPr>
          <a:xfrm rot="10800000">
            <a:off x="10728737" y="764843"/>
            <a:ext cx="1088571" cy="1256805"/>
          </a:xfrm>
          <a:prstGeom prst="curved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490138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10349" y="490451"/>
            <a:ext cx="5818909" cy="5785658"/>
          </a:xfrm>
          <a:prstGeom prst="rect">
            <a:avLst/>
          </a:prstGeom>
        </p:spPr>
      </p:pic>
      <p:graphicFrame>
        <p:nvGraphicFramePr>
          <p:cNvPr id="8" name="Diagram 7"/>
          <p:cNvGraphicFramePr/>
          <p:nvPr>
            <p:extLst>
              <p:ext uri="{D42A27DB-BD31-4B8C-83A1-F6EECF244321}">
                <p14:modId xmlns:p14="http://schemas.microsoft.com/office/powerpoint/2010/main" val="2034834167"/>
              </p:ext>
            </p:extLst>
          </p:nvPr>
        </p:nvGraphicFramePr>
        <p:xfrm>
          <a:off x="-1592350" y="1193491"/>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p:cNvSpPr/>
          <p:nvPr/>
        </p:nvSpPr>
        <p:spPr>
          <a:xfrm>
            <a:off x="47625" y="244834"/>
            <a:ext cx="5910349" cy="954107"/>
          </a:xfrm>
          <a:prstGeom prst="rect">
            <a:avLst/>
          </a:prstGeom>
        </p:spPr>
        <p:txBody>
          <a:bodyPr wrap="square" lIns="91440" tIns="45720" rIns="91440" bIns="45720" anchor="t">
            <a:spAutoFit/>
          </a:bodyPr>
          <a:lstStyle/>
          <a:p>
            <a:r>
              <a:rPr lang="en-IE" sz="2800" b="1" dirty="0">
                <a:solidFill>
                  <a:schemeClr val="accent5">
                    <a:lumMod val="75000"/>
                  </a:schemeClr>
                </a:solidFill>
                <a:latin typeface="Calibri Light"/>
                <a:ea typeface="Calibri Light"/>
                <a:cs typeface="Calibri Light"/>
              </a:rPr>
              <a:t>Praktiske tips for: </a:t>
            </a:r>
            <a:br>
              <a:rPr lang="en-IE" sz="2800" b="1" dirty="0">
                <a:solidFill>
                  <a:schemeClr val="accent5">
                    <a:lumMod val="75000"/>
                  </a:schemeClr>
                </a:solidFill>
                <a:latin typeface="Calibri Light"/>
                <a:ea typeface="Calibri Light"/>
                <a:cs typeface="Calibri Light"/>
              </a:rPr>
            </a:br>
            <a:r>
              <a:rPr lang="en-IE" sz="2800" b="1" dirty="0">
                <a:solidFill>
                  <a:schemeClr val="accent5">
                    <a:lumMod val="75000"/>
                  </a:schemeClr>
                </a:solidFill>
                <a:latin typeface="Calibri Light"/>
                <a:ea typeface="Calibri Light"/>
                <a:cs typeface="Calibri Light"/>
              </a:rPr>
              <a:t>Håndtering av klimangst i fellesskap </a:t>
            </a:r>
            <a:endParaRPr lang="en-US" sz="2800" b="1" dirty="0">
              <a:solidFill>
                <a:schemeClr val="accent5">
                  <a:lumMod val="75000"/>
                </a:schemeClr>
              </a:solidFill>
              <a:latin typeface="Calibri Light"/>
              <a:ea typeface="Calibri Light"/>
              <a:cs typeface="Calibri Light"/>
            </a:endParaRPr>
          </a:p>
        </p:txBody>
      </p:sp>
    </p:spTree>
    <p:extLst>
      <p:ext uri="{BB962C8B-B14F-4D97-AF65-F5344CB8AC3E}">
        <p14:creationId xmlns:p14="http://schemas.microsoft.com/office/powerpoint/2010/main" val="8560251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a:xfrm>
            <a:off x="624393" y="1170146"/>
            <a:ext cx="2066906" cy="1115621"/>
          </a:xfrm>
        </p:spPr>
        <p:txBody>
          <a:bodyPr/>
          <a:lstStyle/>
          <a:p>
            <a:r>
              <a:rPr lang="en-US" dirty="0"/>
              <a:t>05</a:t>
            </a:r>
          </a:p>
        </p:txBody>
      </p:sp>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2" cstate="email">
            <a:alphaModFix amt="83000"/>
            <a:extLst>
              <a:ext uri="{28A0092B-C50C-407E-A947-70E740481C1C}">
                <a14:useLocalDpi xmlns:a14="http://schemas.microsoft.com/office/drawing/2010/main"/>
              </a:ext>
            </a:extLst>
          </a:blip>
          <a:stretch>
            <a:fillRect/>
          </a:stretch>
        </p:blipFill>
        <p:spPr>
          <a:xfrm rot="20606857">
            <a:off x="363502" y="4746632"/>
            <a:ext cx="4222737" cy="4222737"/>
          </a:xfrm>
          <a:prstGeom prst="rect">
            <a:avLst/>
          </a:prstGeom>
        </p:spPr>
      </p:pic>
      <p:pic>
        <p:nvPicPr>
          <p:cNvPr id="7" name="Picture Placeholder 6"/>
          <p:cNvPicPr>
            <a:picLocks noGrp="1" noChangeAspect="1"/>
          </p:cNvPicPr>
          <p:nvPr>
            <p:ph type="pic" sz="quarter" idx="19"/>
          </p:nvPr>
        </p:nvPicPr>
        <p:blipFill>
          <a:blip r:embed="rId3" cstate="email">
            <a:extLst>
              <a:ext uri="{28A0092B-C50C-407E-A947-70E740481C1C}">
                <a14:useLocalDpi xmlns:a14="http://schemas.microsoft.com/office/drawing/2010/main"/>
              </a:ext>
            </a:extLst>
          </a:blip>
          <a:srcRect l="8016" r="8016"/>
          <a:stretch>
            <a:fillRect/>
          </a:stretch>
        </p:blipFill>
        <p:spPr/>
      </p:pic>
      <p:sp>
        <p:nvSpPr>
          <p:cNvPr id="6" name="Rectangle 5">
            <a:extLst>
              <a:ext uri="{FF2B5EF4-FFF2-40B4-BE49-F238E27FC236}">
                <a16:creationId xmlns:a16="http://schemas.microsoft.com/office/drawing/2014/main" id="{F7E83494-8267-0EE7-B7E6-247EFB672E0A}"/>
              </a:ext>
            </a:extLst>
          </p:cNvPr>
          <p:cNvSpPr/>
          <p:nvPr/>
        </p:nvSpPr>
        <p:spPr>
          <a:xfrm>
            <a:off x="695309" y="2420047"/>
            <a:ext cx="7218127" cy="10089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2" name="TextBox 11">
            <a:extLst>
              <a:ext uri="{FF2B5EF4-FFF2-40B4-BE49-F238E27FC236}">
                <a16:creationId xmlns:a16="http://schemas.microsoft.com/office/drawing/2014/main" id="{5996C0F6-2E46-9AF4-C67A-C6117E71FF82}"/>
              </a:ext>
            </a:extLst>
          </p:cNvPr>
          <p:cNvSpPr txBox="1"/>
          <p:nvPr/>
        </p:nvSpPr>
        <p:spPr>
          <a:xfrm>
            <a:off x="697901" y="2458147"/>
            <a:ext cx="7222067" cy="954107"/>
          </a:xfrm>
          <a:prstGeom prst="rect">
            <a:avLst/>
          </a:prstGeom>
          <a:noFill/>
        </p:spPr>
        <p:txBody>
          <a:bodyPr wrap="square" lIns="91440" tIns="45720" rIns="91440" bIns="45720" rtlCol="0" anchor="t">
            <a:spAutoFit/>
          </a:bodyPr>
          <a:lstStyle/>
          <a:p>
            <a:r>
              <a:rPr lang="en-US" sz="2400" spc="324" dirty="0">
                <a:solidFill>
                  <a:schemeClr val="accent1"/>
                </a:solidFill>
                <a:latin typeface="Calibri"/>
                <a:ea typeface="Calibri"/>
                <a:cs typeface="Calibri"/>
              </a:rPr>
              <a:t>Resiliensplanen:</a:t>
            </a:r>
            <a:br>
              <a:rPr lang="en-US" sz="3200" spc="324" dirty="0">
                <a:solidFill>
                  <a:schemeClr val="accent1"/>
                </a:solidFill>
                <a:latin typeface="Calibri"/>
                <a:ea typeface="Calibri"/>
                <a:cs typeface="Calibri"/>
              </a:rPr>
            </a:br>
            <a:r>
              <a:rPr lang="en-US" sz="3200" spc="324" dirty="0">
                <a:solidFill>
                  <a:schemeClr val="accent1"/>
                </a:solidFill>
                <a:latin typeface="Calibri"/>
                <a:ea typeface="Calibri"/>
                <a:cs typeface="Calibri"/>
              </a:rPr>
              <a:t>Hvordan lokalsamfunn tilpasser seg og blomstrer</a:t>
            </a:r>
            <a:endParaRPr lang="en-US" sz="3200" spc="324" dirty="0">
              <a:solidFill>
                <a:schemeClr val="accent1"/>
              </a:solidFill>
              <a:ea typeface="Calibri"/>
              <a:cs typeface="Calibri"/>
            </a:endParaRPr>
          </a:p>
        </p:txBody>
      </p:sp>
    </p:spTree>
    <p:extLst>
      <p:ext uri="{BB962C8B-B14F-4D97-AF65-F5344CB8AC3E}">
        <p14:creationId xmlns:p14="http://schemas.microsoft.com/office/powerpoint/2010/main" val="3694653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a:prstGeom prst="rect">
            <a:avLst/>
          </a:prstGeom>
        </p:spPr>
      </p:pic>
      <p:sp>
        <p:nvSpPr>
          <p:cNvPr id="9" name="Horizontal Scroll 8"/>
          <p:cNvSpPr/>
          <p:nvPr/>
        </p:nvSpPr>
        <p:spPr>
          <a:xfrm>
            <a:off x="389467" y="279400"/>
            <a:ext cx="7645400" cy="1337733"/>
          </a:xfrm>
          <a:prstGeom prst="horizontalScroll">
            <a:avLst/>
          </a:prstGeom>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IE" sz="2000" dirty="0">
                <a:latin typeface="Calibri Light"/>
                <a:ea typeface="Calibri Light"/>
                <a:cs typeface="Calibri Light"/>
              </a:rPr>
              <a:t>Sentrale begreper om: «The Resilience Blueprint»</a:t>
            </a:r>
            <a:endParaRPr lang="en-US"/>
          </a:p>
          <a:p>
            <a:pPr algn="ctr"/>
            <a:r>
              <a:rPr lang="en-IE" sz="2400" b="1" dirty="0">
                <a:latin typeface="Calibri Light"/>
                <a:ea typeface="Calibri Light"/>
                <a:cs typeface="Calibri Light"/>
              </a:rPr>
              <a:t>Hvordan samfunn tilpasser seg og blomstrer</a:t>
            </a:r>
            <a:endParaRPr lang="en-IE" sz="2400" b="1">
              <a:solidFill>
                <a:srgbClr val="FFFFFF"/>
              </a:solidFill>
              <a:latin typeface="Calibri Light"/>
              <a:ea typeface="Calibri Light"/>
              <a:cs typeface="Calibri Light"/>
            </a:endParaRPr>
          </a:p>
        </p:txBody>
      </p:sp>
      <p:graphicFrame>
        <p:nvGraphicFramePr>
          <p:cNvPr id="10" name="Diagram 9"/>
          <p:cNvGraphicFramePr/>
          <p:nvPr>
            <p:extLst>
              <p:ext uri="{D42A27DB-BD31-4B8C-83A1-F6EECF244321}">
                <p14:modId xmlns:p14="http://schemas.microsoft.com/office/powerpoint/2010/main" val="8053964"/>
              </p:ext>
            </p:extLst>
          </p:nvPr>
        </p:nvGraphicFramePr>
        <p:xfrm>
          <a:off x="-8468" y="1727200"/>
          <a:ext cx="6739467" cy="452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14252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6"/>
          </p:nvPr>
        </p:nvSpPr>
        <p:spPr>
          <a:xfrm>
            <a:off x="4036533" y="329795"/>
            <a:ext cx="7630725" cy="2149649"/>
          </a:xfrm>
        </p:spPr>
        <p:txBody>
          <a:bodyPr lIns="91440" tIns="45720" rIns="91440" bIns="45720" anchor="t">
            <a:noAutofit/>
          </a:bodyPr>
          <a:lstStyle/>
          <a:p>
            <a:r>
              <a:rPr lang="en-IE" sz="2800" i="1" dirty="0">
                <a:solidFill>
                  <a:schemeClr val="accent1">
                    <a:lumMod val="50000"/>
                  </a:schemeClr>
                </a:solidFill>
                <a:latin typeface="Calibri Light"/>
                <a:ea typeface="Calibri Light"/>
                <a:cs typeface="Calibri Light"/>
              </a:rPr>
              <a:t>Praktiske ideer til: </a:t>
            </a:r>
            <a:endParaRPr lang="en-US" i="1" spc="324" dirty="0">
              <a:solidFill>
                <a:schemeClr val="accent1">
                  <a:lumMod val="50000"/>
                </a:schemeClr>
              </a:solidFill>
              <a:latin typeface="Calibri Light"/>
              <a:ea typeface="Calibri Light"/>
              <a:cs typeface="Calibri Light"/>
            </a:endParaRPr>
          </a:p>
          <a:p>
            <a:r>
              <a:rPr lang="en-IE" sz="2800" i="1" dirty="0">
                <a:solidFill>
                  <a:schemeClr val="accent1">
                    <a:lumMod val="50000"/>
                  </a:schemeClr>
                </a:solidFill>
                <a:latin typeface="Calibri Light"/>
                <a:ea typeface="Calibri Light"/>
                <a:cs typeface="Calibri Light"/>
              </a:rPr>
              <a:t>   «The Resilience Blueprint»: </a:t>
            </a:r>
            <a:endParaRPr lang="en-US" i="1" spc="324" dirty="0">
              <a:solidFill>
                <a:schemeClr val="accent1">
                  <a:lumMod val="50000"/>
                </a:schemeClr>
              </a:solidFill>
              <a:latin typeface="Calibri Light"/>
              <a:ea typeface="Calibri Light"/>
              <a:cs typeface="Calibri Light"/>
            </a:endParaRPr>
          </a:p>
          <a:p>
            <a:r>
              <a:rPr lang="en-IE" sz="2800" i="1" dirty="0">
                <a:solidFill>
                  <a:schemeClr val="accent1">
                    <a:lumMod val="50000"/>
                  </a:schemeClr>
                </a:solidFill>
                <a:latin typeface="Calibri Light"/>
                <a:ea typeface="Calibri Light"/>
                <a:cs typeface="Calibri Light"/>
              </a:rPr>
              <a:t>       Hvordan lokalsamfunn tilpasser seg og blomstrer!</a:t>
            </a:r>
            <a:endParaRPr lang="en-US" i="1" spc="324" dirty="0">
              <a:solidFill>
                <a:schemeClr val="accent1">
                  <a:lumMod val="50000"/>
                </a:schemeClr>
              </a:solidFill>
              <a:latin typeface="Calibri Light"/>
              <a:ea typeface="Calibri Light"/>
              <a:cs typeface="Calibri Light"/>
            </a:endParaRPr>
          </a:p>
          <a:p>
            <a:endParaRPr lang="en-US" dirty="0"/>
          </a:p>
        </p:txBody>
      </p:sp>
      <p:pic>
        <p:nvPicPr>
          <p:cNvPr id="9" name="Picture 8"/>
          <p:cNvPicPr>
            <a:picLocks noChangeAspect="1"/>
          </p:cNvPicPr>
          <p:nvPr/>
        </p:nvPicPr>
        <p:blipFill>
          <a:blip r:embed="rId2"/>
          <a:stretch>
            <a:fillRect/>
          </a:stretch>
        </p:blipFill>
        <p:spPr>
          <a:xfrm>
            <a:off x="285919" y="1338349"/>
            <a:ext cx="4194640" cy="4941917"/>
          </a:xfrm>
          <a:prstGeom prst="rect">
            <a:avLst/>
          </a:prstGeom>
        </p:spPr>
      </p:pic>
      <p:graphicFrame>
        <p:nvGraphicFramePr>
          <p:cNvPr id="10" name="Diagram 9"/>
          <p:cNvGraphicFramePr/>
          <p:nvPr>
            <p:extLst>
              <p:ext uri="{D42A27DB-BD31-4B8C-83A1-F6EECF244321}">
                <p14:modId xmlns:p14="http://schemas.microsoft.com/office/powerpoint/2010/main" val="3015873242"/>
              </p:ext>
            </p:extLst>
          </p:nvPr>
        </p:nvGraphicFramePr>
        <p:xfrm>
          <a:off x="4480559" y="1911927"/>
          <a:ext cx="7084291" cy="40844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507584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7"/>
          </p:nvPr>
        </p:nvSpPr>
        <p:spPr>
          <a:xfrm>
            <a:off x="624393" y="1160621"/>
            <a:ext cx="2779208" cy="582221"/>
          </a:xfrm>
        </p:spPr>
        <p:txBody>
          <a:bodyPr lIns="91440" tIns="45720" rIns="91440" bIns="45720" anchor="t">
            <a:noAutofit/>
          </a:bodyPr>
          <a:lstStyle/>
          <a:p>
            <a:r>
              <a:rPr lang="en-US" dirty="0"/>
              <a:t>06</a:t>
            </a:r>
            <a:endParaRPr lang="en-US" sz="2800" b="1" i="1" dirty="0">
              <a:ea typeface="Calibri"/>
              <a:cs typeface="Calibri"/>
            </a:endParaRPr>
          </a:p>
        </p:txBody>
      </p:sp>
      <p:pic>
        <p:nvPicPr>
          <p:cNvPr id="9" name="Picture Placeholder 8"/>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4315641">
            <a:off x="-613606" y="3765205"/>
            <a:ext cx="5255207" cy="5255207"/>
          </a:xfrm>
          <a:prstGeom prst="rect">
            <a:avLst/>
          </a:prstGeom>
        </p:spPr>
      </p:pic>
      <p:sp>
        <p:nvSpPr>
          <p:cNvPr id="3" name="Rectangle 2">
            <a:extLst>
              <a:ext uri="{FF2B5EF4-FFF2-40B4-BE49-F238E27FC236}">
                <a16:creationId xmlns:a16="http://schemas.microsoft.com/office/drawing/2014/main" id="{8042623C-7E28-9181-B767-46676E55D373}"/>
              </a:ext>
            </a:extLst>
          </p:cNvPr>
          <p:cNvSpPr/>
          <p:nvPr/>
        </p:nvSpPr>
        <p:spPr>
          <a:xfrm>
            <a:off x="1750728" y="2543872"/>
            <a:ext cx="3827227" cy="1075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CA4B7091-D1C5-2BB5-9ABC-473794EA1B97}"/>
              </a:ext>
            </a:extLst>
          </p:cNvPr>
          <p:cNvSpPr txBox="1"/>
          <p:nvPr/>
        </p:nvSpPr>
        <p:spPr>
          <a:xfrm>
            <a:off x="1764701" y="2533976"/>
            <a:ext cx="3831167" cy="1077218"/>
          </a:xfrm>
          <a:prstGeom prst="rect">
            <a:avLst/>
          </a:prstGeom>
          <a:noFill/>
        </p:spPr>
        <p:txBody>
          <a:bodyPr wrap="square" lIns="91440" tIns="45720" rIns="91440" bIns="45720" rtlCol="0" anchor="t">
            <a:spAutoFit/>
          </a:bodyPr>
          <a:lstStyle/>
          <a:p>
            <a:r>
              <a:rPr lang="en-US" sz="3200" spc="324" dirty="0">
                <a:solidFill>
                  <a:schemeClr val="accent1"/>
                </a:solidFill>
                <a:latin typeface="Calibri"/>
                <a:ea typeface="Calibri"/>
                <a:cs typeface="Calibri"/>
              </a:rPr>
              <a:t>Re-Planet-ing </a:t>
            </a:r>
            <a:br>
              <a:rPr lang="en-US" dirty="0"/>
            </a:br>
            <a:r>
              <a:rPr lang="en-US" sz="3200" spc="324" dirty="0">
                <a:solidFill>
                  <a:schemeClr val="accent1"/>
                </a:solidFill>
                <a:latin typeface="Calibri"/>
                <a:ea typeface="Calibri"/>
                <a:cs typeface="Calibri"/>
              </a:rPr>
              <a:t>Våre lokalsamfunn</a:t>
            </a:r>
          </a:p>
        </p:txBody>
      </p:sp>
    </p:spTree>
    <p:extLst>
      <p:ext uri="{BB962C8B-B14F-4D97-AF65-F5344CB8AC3E}">
        <p14:creationId xmlns:p14="http://schemas.microsoft.com/office/powerpoint/2010/main" val="13489041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6"/>
          </p:nvPr>
        </p:nvSpPr>
        <p:spPr>
          <a:xfrm>
            <a:off x="1035350" y="458665"/>
            <a:ext cx="10614687" cy="803654"/>
          </a:xfrm>
        </p:spPr>
        <p:txBody>
          <a:bodyPr lIns="91440" tIns="45720" rIns="91440" bIns="45720" anchor="t">
            <a:no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200" i="1" dirty="0">
                <a:ln/>
                <a:solidFill>
                  <a:schemeClr val="accent3"/>
                </a:solidFill>
              </a:rPr>
              <a:t>Sentrale begreper om: </a:t>
            </a:r>
            <a:r>
              <a:rPr lang="en-US" sz="3200" i="1" err="1">
                <a:ln/>
                <a:solidFill>
                  <a:schemeClr val="accent3"/>
                </a:solidFill>
              </a:rPr>
              <a:t>«Å gjenopprette </a:t>
            </a:r>
            <a:r>
              <a:rPr lang="en-US" sz="3200" i="1" dirty="0">
                <a:ln/>
                <a:solidFill>
                  <a:schemeClr val="accent3"/>
                </a:solidFill>
              </a:rPr>
              <a:t>vårt forhold til planeten i lokalsamfunnene våre»</a:t>
            </a:r>
            <a:endParaRPr lang="en-US">
              <a:solidFill>
                <a:schemeClr val="accent3"/>
              </a:solidFill>
            </a:endParaRPr>
          </a:p>
        </p:txBody>
      </p:sp>
      <p:pic>
        <p:nvPicPr>
          <p:cNvPr id="8"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1494" y="1423943"/>
            <a:ext cx="3144467" cy="2358350"/>
          </a:xfrm>
          <a:prstGeom prst="rect">
            <a:avLst/>
          </a:prstGeom>
        </p:spPr>
      </p:pic>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4860" y="1423943"/>
            <a:ext cx="2961766" cy="2358350"/>
          </a:xfrm>
          <a:prstGeom prst="rect">
            <a:avLst/>
          </a:prstGeom>
        </p:spPr>
      </p:pic>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55526" y="1427392"/>
            <a:ext cx="3333404" cy="2354901"/>
          </a:xfrm>
          <a:prstGeom prst="rect">
            <a:avLst/>
          </a:prstGeom>
        </p:spPr>
      </p:pic>
      <p:sp>
        <p:nvSpPr>
          <p:cNvPr id="11" name="Rectangle 10"/>
          <p:cNvSpPr/>
          <p:nvPr/>
        </p:nvSpPr>
        <p:spPr>
          <a:xfrm>
            <a:off x="796994" y="4098526"/>
            <a:ext cx="2280458" cy="1323439"/>
          </a:xfrm>
          <a:prstGeom prst="rect">
            <a:avLst/>
          </a:prstGeom>
        </p:spPr>
        <p:txBody>
          <a:bodyPr wrap="square" lIns="91440" tIns="45720" rIns="91440" bIns="45720" anchor="t">
            <a:spAutoFit/>
          </a:bodyPr>
          <a:lstStyle/>
          <a:p>
            <a:pPr algn="ctr"/>
            <a:r>
              <a:rPr lang="en-IE" sz="2000" b="1" dirty="0">
                <a:solidFill>
                  <a:schemeClr val="accent3">
                    <a:lumMod val="50000"/>
                  </a:schemeClr>
                </a:solidFill>
                <a:latin typeface="Calibri"/>
                <a:ea typeface="Calibri"/>
                <a:cs typeface="Calibri"/>
              </a:rPr>
              <a:t>Å gjenoppbygge vårt forhold til planeten på samfunnsnivå. </a:t>
            </a:r>
            <a:endParaRPr lang="en-US" sz="2000" b="1">
              <a:solidFill>
                <a:schemeClr val="accent3">
                  <a:lumMod val="50000"/>
                </a:schemeClr>
              </a:solidFill>
              <a:latin typeface="Calibri"/>
              <a:ea typeface="Calibri"/>
              <a:cs typeface="Calibri"/>
            </a:endParaRPr>
          </a:p>
        </p:txBody>
      </p:sp>
      <p:sp>
        <p:nvSpPr>
          <p:cNvPr id="12" name="Rectangle 11"/>
          <p:cNvSpPr/>
          <p:nvPr/>
        </p:nvSpPr>
        <p:spPr>
          <a:xfrm>
            <a:off x="8121534" y="4091514"/>
            <a:ext cx="3067396" cy="1631216"/>
          </a:xfrm>
          <a:prstGeom prst="rect">
            <a:avLst/>
          </a:prstGeom>
        </p:spPr>
        <p:txBody>
          <a:bodyPr wrap="square" lIns="91440" tIns="45720" rIns="91440" bIns="45720" anchor="t">
            <a:spAutoFit/>
          </a:bodyPr>
          <a:lstStyle/>
          <a:p>
            <a:pPr algn="ctr"/>
            <a:r>
              <a:rPr lang="en-IE" sz="2000" b="1" dirty="0">
                <a:solidFill>
                  <a:schemeClr val="accent3">
                    <a:lumMod val="50000"/>
                  </a:schemeClr>
                </a:solidFill>
              </a:rPr>
              <a:t>Hvordan lokalsamfunn kan ta skritt for å redusere sitt økologiske fotavtrykk gjennom bærekraftige praksiser. </a:t>
            </a:r>
            <a:endParaRPr lang="en-US" sz="2000" b="1">
              <a:solidFill>
                <a:schemeClr val="accent3">
                  <a:lumMod val="50000"/>
                </a:schemeClr>
              </a:solidFill>
              <a:ea typeface="Calibri"/>
              <a:cs typeface="Calibri"/>
            </a:endParaRPr>
          </a:p>
        </p:txBody>
      </p:sp>
      <p:sp>
        <p:nvSpPr>
          <p:cNvPr id="13" name="Rectangle 12"/>
          <p:cNvSpPr/>
          <p:nvPr/>
        </p:nvSpPr>
        <p:spPr>
          <a:xfrm>
            <a:off x="4125549" y="4098526"/>
            <a:ext cx="3226596" cy="1631216"/>
          </a:xfrm>
          <a:prstGeom prst="rect">
            <a:avLst/>
          </a:prstGeom>
        </p:spPr>
        <p:txBody>
          <a:bodyPr wrap="square" lIns="91440" tIns="45720" rIns="91440" bIns="45720" anchor="t">
            <a:spAutoFit/>
          </a:bodyPr>
          <a:lstStyle/>
          <a:p>
            <a:pPr algn="ctr"/>
            <a:r>
              <a:rPr lang="en-IE" sz="2000" b="1" dirty="0">
                <a:solidFill>
                  <a:schemeClr val="accent3">
                    <a:lumMod val="50000"/>
                  </a:schemeClr>
                </a:solidFill>
              </a:rPr>
              <a:t>Å skifte til en «regenerativ» tankegang. Å gjenopprette miljøet, i stedet for bare å opprettholde det. </a:t>
            </a:r>
            <a:endParaRPr lang="en-US" sz="2000" b="1">
              <a:solidFill>
                <a:schemeClr val="accent3">
                  <a:lumMod val="50000"/>
                </a:schemeClr>
              </a:solidFill>
              <a:ea typeface="Calibri"/>
              <a:cs typeface="Calibri"/>
            </a:endParaRPr>
          </a:p>
        </p:txBody>
      </p:sp>
    </p:spTree>
    <p:extLst>
      <p:ext uri="{BB962C8B-B14F-4D97-AF65-F5344CB8AC3E}">
        <p14:creationId xmlns:p14="http://schemas.microsoft.com/office/powerpoint/2010/main" val="2849027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CF2D0709-E7F3-1896-AEB2-7A70E9FAEBB7}"/>
              </a:ext>
            </a:extLst>
          </p:cNvPr>
          <p:cNvSpPr>
            <a:spLocks noGrp="1"/>
          </p:cNvSpPr>
          <p:nvPr>
            <p:ph type="body" sz="quarter" idx="42"/>
          </p:nvPr>
        </p:nvSpPr>
        <p:spPr/>
        <p:txBody>
          <a:bodyPr/>
          <a:lstStyle/>
          <a:p>
            <a:r>
              <a:rPr lang="en-US" sz="3600" dirty="0">
                <a:solidFill>
                  <a:srgbClr val="1F8E47"/>
                </a:solidFill>
              </a:rPr>
              <a:t>INNHOLD</a:t>
            </a:r>
          </a:p>
          <a:p>
            <a:endParaRPr lang="en-US" dirty="0"/>
          </a:p>
        </p:txBody>
      </p:sp>
      <p:sp>
        <p:nvSpPr>
          <p:cNvPr id="8" name="Text Placeholder 7">
            <a:extLst>
              <a:ext uri="{FF2B5EF4-FFF2-40B4-BE49-F238E27FC236}">
                <a16:creationId xmlns:a16="http://schemas.microsoft.com/office/drawing/2014/main" id="{E4660C4B-65DD-F432-26F1-FEF2DC46FDD2}"/>
              </a:ext>
            </a:extLst>
          </p:cNvPr>
          <p:cNvSpPr>
            <a:spLocks noGrp="1"/>
          </p:cNvSpPr>
          <p:nvPr>
            <p:ph type="body" sz="quarter" idx="18"/>
          </p:nvPr>
        </p:nvSpPr>
        <p:spPr>
          <a:xfrm>
            <a:off x="672535" y="1717457"/>
            <a:ext cx="2282342" cy="1374850"/>
          </a:xfrm>
        </p:spPr>
        <p:txBody>
          <a:bodyPr lIns="91440" tIns="45720" rIns="91440" bIns="45720" anchor="t">
            <a:noAutofit/>
          </a:bodyPr>
          <a:lstStyle/>
          <a:p>
            <a:r>
              <a:rPr lang="en-IE" sz="1600" dirty="0">
                <a:latin typeface="Calibri"/>
                <a:ea typeface="Open Sans"/>
                <a:cs typeface="Calibri"/>
              </a:rPr>
              <a:t>Resiliensplanen:</a:t>
            </a:r>
            <a:r>
              <a:rPr lang="en-IE" sz="1400" dirty="0">
                <a:latin typeface="Calibri"/>
                <a:ea typeface="Open Sans"/>
                <a:cs typeface="Calibri"/>
              </a:rPr>
              <a:t> </a:t>
            </a:r>
          </a:p>
          <a:p>
            <a:r>
              <a:rPr lang="en-IE" sz="2400" dirty="0">
                <a:latin typeface="Calibri"/>
                <a:ea typeface="Open Sans"/>
                <a:cs typeface="Calibri"/>
              </a:rPr>
              <a:t>Hvordan samfunn tilpasser seg og blomstrer</a:t>
            </a:r>
            <a:endParaRPr lang="en-US" sz="2400" dirty="0">
              <a:latin typeface="Calibri"/>
              <a:ea typeface="Open Sans"/>
              <a:cs typeface="Calibri"/>
            </a:endParaRPr>
          </a:p>
          <a:p>
            <a:endParaRPr lang="en-US" dirty="0"/>
          </a:p>
        </p:txBody>
      </p:sp>
      <p:sp>
        <p:nvSpPr>
          <p:cNvPr id="9" name="Text Placeholder 8">
            <a:extLst>
              <a:ext uri="{FF2B5EF4-FFF2-40B4-BE49-F238E27FC236}">
                <a16:creationId xmlns:a16="http://schemas.microsoft.com/office/drawing/2014/main" id="{39F1B639-4712-A922-710F-1A10D67D56E3}"/>
              </a:ext>
            </a:extLst>
          </p:cNvPr>
          <p:cNvSpPr>
            <a:spLocks noGrp="1"/>
          </p:cNvSpPr>
          <p:nvPr>
            <p:ph type="body" sz="quarter" idx="19"/>
          </p:nvPr>
        </p:nvSpPr>
        <p:spPr/>
        <p:txBody>
          <a:bodyPr/>
          <a:lstStyle/>
          <a:p>
            <a:r>
              <a:rPr lang="en-US" dirty="0"/>
              <a:t>05</a:t>
            </a:r>
          </a:p>
        </p:txBody>
      </p:sp>
      <p:sp>
        <p:nvSpPr>
          <p:cNvPr id="10" name="Text Placeholder 9">
            <a:extLst>
              <a:ext uri="{FF2B5EF4-FFF2-40B4-BE49-F238E27FC236}">
                <a16:creationId xmlns:a16="http://schemas.microsoft.com/office/drawing/2014/main" id="{6941198D-128E-F5DD-93A6-58440ACAE158}"/>
              </a:ext>
            </a:extLst>
          </p:cNvPr>
          <p:cNvSpPr>
            <a:spLocks noGrp="1"/>
          </p:cNvSpPr>
          <p:nvPr>
            <p:ph type="body" sz="quarter" idx="20"/>
          </p:nvPr>
        </p:nvSpPr>
        <p:spPr/>
        <p:txBody>
          <a:bodyPr lIns="91440" tIns="45720" rIns="91440" bIns="45720" anchor="t">
            <a:noAutofit/>
          </a:bodyPr>
          <a:lstStyle/>
          <a:p>
            <a:r>
              <a:rPr lang="en-US" dirty="0">
                <a:latin typeface="Calibri"/>
                <a:ea typeface="Open Sans"/>
                <a:cs typeface="Calibri"/>
              </a:rPr>
              <a:t>Side 25</a:t>
            </a:r>
          </a:p>
          <a:p>
            <a:endParaRPr lang="en-US" dirty="0"/>
          </a:p>
        </p:txBody>
      </p:sp>
      <p:sp>
        <p:nvSpPr>
          <p:cNvPr id="12" name="Text Placeholder 11">
            <a:extLst>
              <a:ext uri="{FF2B5EF4-FFF2-40B4-BE49-F238E27FC236}">
                <a16:creationId xmlns:a16="http://schemas.microsoft.com/office/drawing/2014/main" id="{BF5C3B50-1620-AFF1-7592-031C77F8A105}"/>
              </a:ext>
            </a:extLst>
          </p:cNvPr>
          <p:cNvSpPr>
            <a:spLocks noGrp="1"/>
          </p:cNvSpPr>
          <p:nvPr>
            <p:ph type="body" sz="quarter" idx="43"/>
          </p:nvPr>
        </p:nvSpPr>
        <p:spPr/>
        <p:txBody>
          <a:bodyPr lIns="91440" tIns="45720" rIns="91440" bIns="45720" anchor="t">
            <a:noAutofit/>
          </a:bodyPr>
          <a:lstStyle/>
          <a:p>
            <a:pPr>
              <a:lnSpc>
                <a:spcPct val="100000"/>
              </a:lnSpc>
            </a:pPr>
            <a:r>
              <a:rPr lang="en-US" sz="2400" err="1">
                <a:latin typeface="Calibri"/>
                <a:ea typeface="Open Sans"/>
                <a:cs typeface="Calibri"/>
              </a:rPr>
              <a:t>Å gjenopprette planeten i </a:t>
            </a:r>
            <a:r>
              <a:rPr lang="en-US" sz="2400" dirty="0">
                <a:latin typeface="Calibri"/>
                <a:ea typeface="Open Sans"/>
                <a:cs typeface="Calibri"/>
              </a:rPr>
              <a:t>lokalsamfunnene våre</a:t>
            </a:r>
            <a:endParaRPr lang="en-US"/>
          </a:p>
        </p:txBody>
      </p:sp>
      <p:sp>
        <p:nvSpPr>
          <p:cNvPr id="13" name="Text Placeholder 12">
            <a:extLst>
              <a:ext uri="{FF2B5EF4-FFF2-40B4-BE49-F238E27FC236}">
                <a16:creationId xmlns:a16="http://schemas.microsoft.com/office/drawing/2014/main" id="{AB7D0D24-1CD1-85FE-762C-A212A28ADFC5}"/>
              </a:ext>
            </a:extLst>
          </p:cNvPr>
          <p:cNvSpPr>
            <a:spLocks noGrp="1"/>
          </p:cNvSpPr>
          <p:nvPr>
            <p:ph type="body" sz="quarter" idx="44"/>
          </p:nvPr>
        </p:nvSpPr>
        <p:spPr/>
        <p:txBody>
          <a:bodyPr/>
          <a:lstStyle/>
          <a:p>
            <a:r>
              <a:rPr lang="en-US" dirty="0"/>
              <a:t>06</a:t>
            </a:r>
          </a:p>
        </p:txBody>
      </p:sp>
      <p:sp>
        <p:nvSpPr>
          <p:cNvPr id="14" name="Text Placeholder 13">
            <a:extLst>
              <a:ext uri="{FF2B5EF4-FFF2-40B4-BE49-F238E27FC236}">
                <a16:creationId xmlns:a16="http://schemas.microsoft.com/office/drawing/2014/main" id="{9567D04F-5A63-17E3-5716-7A3C479753B0}"/>
              </a:ext>
            </a:extLst>
          </p:cNvPr>
          <p:cNvSpPr>
            <a:spLocks noGrp="1"/>
          </p:cNvSpPr>
          <p:nvPr>
            <p:ph type="body" sz="quarter" idx="45"/>
          </p:nvPr>
        </p:nvSpPr>
        <p:spPr/>
        <p:txBody>
          <a:bodyPr lIns="91440" tIns="45720" rIns="91440" bIns="45720" anchor="t">
            <a:noAutofit/>
          </a:bodyPr>
          <a:lstStyle/>
          <a:p>
            <a:r>
              <a:rPr lang="en-US" dirty="0">
                <a:latin typeface="Calibri"/>
                <a:ea typeface="Open Sans"/>
                <a:cs typeface="Calibri"/>
              </a:rPr>
              <a:t>Side 28</a:t>
            </a:r>
          </a:p>
          <a:p>
            <a:endParaRPr lang="en-US" dirty="0"/>
          </a:p>
        </p:txBody>
      </p:sp>
      <p:sp>
        <p:nvSpPr>
          <p:cNvPr id="15" name="Text Placeholder 14">
            <a:extLst>
              <a:ext uri="{FF2B5EF4-FFF2-40B4-BE49-F238E27FC236}">
                <a16:creationId xmlns:a16="http://schemas.microsoft.com/office/drawing/2014/main" id="{3E41FAFC-D288-DD09-3150-49A88ED76E7F}"/>
              </a:ext>
            </a:extLst>
          </p:cNvPr>
          <p:cNvSpPr>
            <a:spLocks noGrp="1"/>
          </p:cNvSpPr>
          <p:nvPr>
            <p:ph type="body" sz="quarter" idx="46"/>
          </p:nvPr>
        </p:nvSpPr>
        <p:spPr>
          <a:xfrm>
            <a:off x="5631396" y="1775526"/>
            <a:ext cx="2135433" cy="1346275"/>
          </a:xfrm>
        </p:spPr>
        <p:txBody>
          <a:bodyPr lIns="91440" tIns="45720" rIns="91440" bIns="45720" anchor="t">
            <a:noAutofit/>
          </a:bodyPr>
          <a:lstStyle/>
          <a:p>
            <a:pPr>
              <a:lnSpc>
                <a:spcPct val="100000"/>
              </a:lnSpc>
            </a:pPr>
            <a:r>
              <a:rPr lang="en-IE" sz="2400" dirty="0"/>
              <a:t>Et hjerte for hvert lokalsamfunn </a:t>
            </a:r>
            <a:endParaRPr lang="en-US" sz="2400" dirty="0"/>
          </a:p>
        </p:txBody>
      </p:sp>
      <p:sp>
        <p:nvSpPr>
          <p:cNvPr id="16" name="Text Placeholder 15">
            <a:extLst>
              <a:ext uri="{FF2B5EF4-FFF2-40B4-BE49-F238E27FC236}">
                <a16:creationId xmlns:a16="http://schemas.microsoft.com/office/drawing/2014/main" id="{7D0F2C9D-C00D-3B4A-3DAB-468076DEEF66}"/>
              </a:ext>
            </a:extLst>
          </p:cNvPr>
          <p:cNvSpPr>
            <a:spLocks noGrp="1"/>
          </p:cNvSpPr>
          <p:nvPr>
            <p:ph type="body" sz="quarter" idx="47"/>
          </p:nvPr>
        </p:nvSpPr>
        <p:spPr/>
        <p:txBody>
          <a:bodyPr/>
          <a:lstStyle/>
          <a:p>
            <a:r>
              <a:rPr lang="en-US" dirty="0"/>
              <a:t>07</a:t>
            </a:r>
          </a:p>
        </p:txBody>
      </p:sp>
      <p:sp>
        <p:nvSpPr>
          <p:cNvPr id="17" name="Text Placeholder 16">
            <a:extLst>
              <a:ext uri="{FF2B5EF4-FFF2-40B4-BE49-F238E27FC236}">
                <a16:creationId xmlns:a16="http://schemas.microsoft.com/office/drawing/2014/main" id="{A0B54514-4B03-BAD6-1E94-FC04F801BACA}"/>
              </a:ext>
            </a:extLst>
          </p:cNvPr>
          <p:cNvSpPr>
            <a:spLocks noGrp="1"/>
          </p:cNvSpPr>
          <p:nvPr>
            <p:ph type="body" sz="quarter" idx="48"/>
          </p:nvPr>
        </p:nvSpPr>
        <p:spPr/>
        <p:txBody>
          <a:bodyPr lIns="91440" tIns="45720" rIns="91440" bIns="45720" anchor="t">
            <a:noAutofit/>
          </a:bodyPr>
          <a:lstStyle/>
          <a:p>
            <a:r>
              <a:rPr lang="en-US" dirty="0">
                <a:latin typeface="Calibri"/>
                <a:ea typeface="Open Sans"/>
                <a:cs typeface="Calibri"/>
              </a:rPr>
              <a:t>Side 31</a:t>
            </a:r>
          </a:p>
          <a:p>
            <a:endParaRPr lang="en-US" dirty="0"/>
          </a:p>
        </p:txBody>
      </p:sp>
      <p:sp>
        <p:nvSpPr>
          <p:cNvPr id="18" name="Text Placeholder 17">
            <a:extLst>
              <a:ext uri="{FF2B5EF4-FFF2-40B4-BE49-F238E27FC236}">
                <a16:creationId xmlns:a16="http://schemas.microsoft.com/office/drawing/2014/main" id="{CB2159E3-655E-B78D-8199-83C5D6E32DDC}"/>
              </a:ext>
            </a:extLst>
          </p:cNvPr>
          <p:cNvSpPr>
            <a:spLocks noGrp="1"/>
          </p:cNvSpPr>
          <p:nvPr>
            <p:ph type="body" sz="quarter" idx="49"/>
          </p:nvPr>
        </p:nvSpPr>
        <p:spPr/>
        <p:txBody>
          <a:bodyPr lIns="91440" tIns="45720" rIns="91440" bIns="45720" anchor="t">
            <a:noAutofit/>
          </a:bodyPr>
          <a:lstStyle/>
          <a:p>
            <a:pPr>
              <a:lnSpc>
                <a:spcPct val="100000"/>
              </a:lnSpc>
            </a:pPr>
            <a:r>
              <a:rPr lang="en-US" sz="2400" dirty="0"/>
              <a:t>Planet Pulse, Samfunnspuls </a:t>
            </a:r>
            <a:endParaRPr lang="en-US"/>
          </a:p>
          <a:p>
            <a:endParaRPr lang="en-US" dirty="0"/>
          </a:p>
          <a:p>
            <a:r>
              <a:rPr lang="en-US" dirty="0"/>
              <a:t> </a:t>
            </a:r>
          </a:p>
          <a:p>
            <a:endParaRPr lang="en-US" dirty="0"/>
          </a:p>
        </p:txBody>
      </p:sp>
      <p:sp>
        <p:nvSpPr>
          <p:cNvPr id="19" name="Text Placeholder 18">
            <a:extLst>
              <a:ext uri="{FF2B5EF4-FFF2-40B4-BE49-F238E27FC236}">
                <a16:creationId xmlns:a16="http://schemas.microsoft.com/office/drawing/2014/main" id="{E799F6A4-09C0-367E-0C2F-17AA56887798}"/>
              </a:ext>
            </a:extLst>
          </p:cNvPr>
          <p:cNvSpPr>
            <a:spLocks noGrp="1"/>
          </p:cNvSpPr>
          <p:nvPr>
            <p:ph type="body" sz="quarter" idx="50"/>
          </p:nvPr>
        </p:nvSpPr>
        <p:spPr/>
        <p:txBody>
          <a:bodyPr/>
          <a:lstStyle/>
          <a:p>
            <a:r>
              <a:rPr lang="en-US" dirty="0"/>
              <a:t>08</a:t>
            </a:r>
          </a:p>
        </p:txBody>
      </p:sp>
      <p:sp>
        <p:nvSpPr>
          <p:cNvPr id="20" name="Text Placeholder 19">
            <a:extLst>
              <a:ext uri="{FF2B5EF4-FFF2-40B4-BE49-F238E27FC236}">
                <a16:creationId xmlns:a16="http://schemas.microsoft.com/office/drawing/2014/main" id="{147C0054-EAAF-3A59-CDF2-630CB9875A77}"/>
              </a:ext>
            </a:extLst>
          </p:cNvPr>
          <p:cNvSpPr>
            <a:spLocks noGrp="1"/>
          </p:cNvSpPr>
          <p:nvPr>
            <p:ph type="body" sz="quarter" idx="51"/>
          </p:nvPr>
        </p:nvSpPr>
        <p:spPr/>
        <p:txBody>
          <a:bodyPr lIns="91440" tIns="45720" rIns="91440" bIns="45720" anchor="t">
            <a:noAutofit/>
          </a:bodyPr>
          <a:lstStyle/>
          <a:p>
            <a:r>
              <a:rPr lang="en-US" dirty="0">
                <a:latin typeface="Calibri"/>
                <a:ea typeface="Open Sans"/>
                <a:cs typeface="Calibri"/>
              </a:rPr>
              <a:t>Side 37</a:t>
            </a:r>
          </a:p>
          <a:p>
            <a:endParaRPr lang="en-US" dirty="0"/>
          </a:p>
        </p:txBody>
      </p:sp>
      <p:pic>
        <p:nvPicPr>
          <p:cNvPr id="2" name="Picture Placeholder 1"/>
          <p:cNvPicPr>
            <a:picLocks noGrp="1" noChangeAspect="1"/>
          </p:cNvPicPr>
          <p:nvPr>
            <p:ph type="pic" sz="quarter" idx="10"/>
          </p:nvPr>
        </p:nvPicPr>
        <p:blipFill>
          <a:blip r:embed="rId2" cstate="email">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a:ext>
            </a:extLst>
          </a:blip>
          <a:srcRect l="29742" r="29742"/>
          <a:stretch>
            <a:fillRect/>
          </a:stretch>
        </p:blipFill>
        <p:spPr>
          <a:xfrm>
            <a:off x="676908" y="2979355"/>
            <a:ext cx="2200054" cy="3855329"/>
          </a:xfrm>
        </p:spPr>
      </p:pic>
      <p:pic>
        <p:nvPicPr>
          <p:cNvPr id="4" name="Picture Placeholder 3"/>
          <p:cNvPicPr>
            <a:picLocks noGrp="1" noChangeAspect="1"/>
          </p:cNvPicPr>
          <p:nvPr>
            <p:ph type="pic" sz="quarter" idx="52"/>
          </p:nvPr>
        </p:nvPicPr>
        <p:blipFill>
          <a:blip r:embed="rId4" cstate="email">
            <a:extLst>
              <a:ext uri="{28A0092B-C50C-407E-A947-70E740481C1C}">
                <a14:useLocalDpi xmlns:a14="http://schemas.microsoft.com/office/drawing/2010/main"/>
              </a:ext>
            </a:extLst>
          </a:blip>
          <a:srcRect/>
          <a:stretch>
            <a:fillRect/>
          </a:stretch>
        </p:blipFill>
        <p:spPr>
          <a:xfrm>
            <a:off x="3130533" y="984537"/>
            <a:ext cx="2204215" cy="3127986"/>
          </a:xfrm>
        </p:spPr>
      </p:pic>
      <p:pic>
        <p:nvPicPr>
          <p:cNvPr id="25" name="Picture Placeholder 24"/>
          <p:cNvPicPr>
            <a:picLocks noGrp="1" noChangeAspect="1"/>
          </p:cNvPicPr>
          <p:nvPr>
            <p:ph type="pic" sz="quarter" idx="53"/>
          </p:nvPr>
        </p:nvPicPr>
        <p:blipFill>
          <a:blip r:embed="rId5" cstate="email">
            <a:extLst>
              <a:ext uri="{BEBA8EAE-BF5A-486C-A8C5-ECC9F3942E4B}">
                <a14:imgProps xmlns:a14="http://schemas.microsoft.com/office/drawing/2010/main">
                  <a14:imgLayer r:embed="rId6">
                    <a14:imgEffect>
                      <a14:backgroundRemoval t="0" b="90000" l="9766" r="100000">
                        <a14:foregroundMark x1="64844" y1="48378" x2="64844" y2="48378"/>
                        <a14:foregroundMark x1="64844" y1="48378" x2="64844" y2="48378"/>
                        <a14:foregroundMark x1="64063" y1="48378" x2="64063" y2="48378"/>
                        <a14:foregroundMark x1="60156" y1="52432" x2="60156" y2="52432"/>
                        <a14:foregroundMark x1="51953" y1="60811" x2="51953" y2="60811"/>
                        <a14:foregroundMark x1="51563" y1="61081" x2="51563" y2="61081"/>
                        <a14:foregroundMark x1="51563" y1="61081" x2="51563" y2="61081"/>
                        <a14:foregroundMark x1="51953" y1="57838" x2="51953" y2="57838"/>
                        <a14:foregroundMark x1="62891" y1="50811" x2="62891" y2="50811"/>
                        <a14:foregroundMark x1="64453" y1="47838" x2="64453" y2="47838"/>
                        <a14:foregroundMark x1="64453" y1="47838" x2="64453" y2="47838"/>
                        <a14:foregroundMark x1="64453" y1="47568" x2="63672" y2="48919"/>
                        <a14:foregroundMark x1="63672" y1="48919" x2="63672" y2="48919"/>
                        <a14:foregroundMark x1="63672" y1="48919" x2="63672" y2="48919"/>
                        <a14:foregroundMark x1="56641" y1="51351" x2="56641" y2="51351"/>
                        <a14:foregroundMark x1="56641" y1="51351" x2="56641" y2="51351"/>
                        <a14:foregroundMark x1="54688" y1="52432" x2="53906" y2="52973"/>
                        <a14:foregroundMark x1="49219" y1="55135" x2="49219" y2="55135"/>
                        <a14:foregroundMark x1="49219" y1="55135" x2="49219" y2="55135"/>
                        <a14:foregroundMark x1="49219" y1="55135" x2="49219" y2="55135"/>
                        <a14:foregroundMark x1="49219" y1="55135" x2="49219" y2="55135"/>
                        <a14:foregroundMark x1="49219" y1="55135" x2="49219" y2="55135"/>
                        <a14:foregroundMark x1="49219" y1="55135" x2="49219" y2="55135"/>
                        <a14:foregroundMark x1="45703" y1="53514" x2="45703" y2="53514"/>
                        <a14:foregroundMark x1="45703" y1="53514" x2="45703" y2="53514"/>
                        <a14:foregroundMark x1="45703" y1="53514" x2="47266" y2="53243"/>
                        <a14:foregroundMark x1="49609" y1="49459" x2="49609" y2="49459"/>
                        <a14:foregroundMark x1="49609" y1="48378" x2="49609" y2="48378"/>
                        <a14:foregroundMark x1="49609" y1="48378" x2="49609" y2="48378"/>
                        <a14:foregroundMark x1="49609" y1="48378" x2="49609" y2="48378"/>
                        <a14:foregroundMark x1="49609" y1="48378" x2="49609" y2="48378"/>
                        <a14:foregroundMark x1="49609" y1="48378" x2="49609" y2="48378"/>
                        <a14:foregroundMark x1="47656" y1="41892" x2="47656" y2="41892"/>
                        <a14:foregroundMark x1="40234" y1="28919" x2="40234" y2="28919"/>
                        <a14:foregroundMark x1="35938" y1="26486" x2="35938" y2="26486"/>
                        <a14:foregroundMark x1="31641" y1="21622" x2="32813" y2="21351"/>
                        <a14:foregroundMark x1="35156" y1="17027" x2="35156" y2="17027"/>
                        <a14:foregroundMark x1="35156" y1="17027" x2="37109" y2="17027"/>
                        <a14:foregroundMark x1="37109" y1="17027" x2="37109" y2="17027"/>
                        <a14:foregroundMark x1="52344" y1="12162" x2="53906" y2="12703"/>
                        <a14:foregroundMark x1="53906" y1="12162" x2="53906" y2="12162"/>
                        <a14:foregroundMark x1="56641" y1="10541" x2="56641" y2="10541"/>
                        <a14:foregroundMark x1="57813" y1="11081" x2="59375" y2="12162"/>
                        <a14:foregroundMark x1="59375" y1="12162" x2="59375" y2="12162"/>
                        <a14:foregroundMark x1="53516" y1="11892" x2="53516" y2="11892"/>
                        <a14:foregroundMark x1="53516" y1="11892" x2="53516" y2="11892"/>
                        <a14:foregroundMark x1="56250" y1="13243" x2="56250" y2="13243"/>
                        <a14:foregroundMark x1="57813" y1="14595" x2="60547" y2="15405"/>
                        <a14:foregroundMark x1="69531" y1="15676" x2="71094" y2="16486"/>
                        <a14:foregroundMark x1="71094" y1="16486" x2="71094" y2="16486"/>
                        <a14:foregroundMark x1="71094" y1="16486" x2="71094" y2="16486"/>
                        <a14:foregroundMark x1="73828" y1="17027" x2="76563" y2="18108"/>
                        <a14:foregroundMark x1="77734" y1="18649" x2="77734" y2="18649"/>
                        <a14:foregroundMark x1="77734" y1="18649" x2="77734" y2="18649"/>
                        <a14:foregroundMark x1="77734" y1="18649" x2="77734" y2="18649"/>
                        <a14:foregroundMark x1="77344" y1="18649" x2="77344" y2="18649"/>
                        <a14:foregroundMark x1="77344" y1="18649" x2="77344" y2="18649"/>
                        <a14:foregroundMark x1="75781" y1="18108" x2="75781" y2="18108"/>
                        <a14:foregroundMark x1="75781" y1="17838" x2="75781" y2="17838"/>
                        <a14:foregroundMark x1="73047" y1="16757" x2="73047" y2="16757"/>
                        <a14:foregroundMark x1="71484" y1="16486" x2="71484" y2="16486"/>
                        <a14:foregroundMark x1="71484" y1="16486" x2="71484" y2="16486"/>
                        <a14:foregroundMark x1="74219" y1="17568" x2="74219" y2="17568"/>
                        <a14:foregroundMark x1="74219" y1="17568" x2="74219" y2="17568"/>
                        <a14:foregroundMark x1="75000" y1="18649" x2="75391" y2="21892"/>
                        <a14:foregroundMark x1="74609" y1="24595" x2="74609" y2="24595"/>
                        <a14:foregroundMark x1="73047" y1="27838" x2="73047" y2="30000"/>
                        <a14:foregroundMark x1="70313" y1="32973" x2="70313" y2="32973"/>
                        <a14:foregroundMark x1="69922" y1="36757" x2="69922" y2="37838"/>
                        <a14:foregroundMark x1="69922" y1="38649" x2="71094" y2="40000"/>
                        <a14:foregroundMark x1="73438" y1="41081" x2="77734" y2="41622"/>
                        <a14:foregroundMark x1="82031" y1="40270" x2="82031" y2="40270"/>
                        <a14:foregroundMark x1="83203" y1="36757" x2="83203" y2="36757"/>
                        <a14:foregroundMark x1="83984" y1="36757" x2="83984" y2="36757"/>
                        <a14:foregroundMark x1="83984" y1="42973" x2="82813" y2="47838"/>
                        <a14:foregroundMark x1="79297" y1="54054" x2="79297" y2="54054"/>
                        <a14:foregroundMark x1="76953" y1="56486" x2="76563" y2="57297"/>
                        <a14:foregroundMark x1="71484" y1="57568" x2="68750" y2="57568"/>
                        <a14:foregroundMark x1="65625" y1="57568" x2="65625" y2="57568"/>
                        <a14:foregroundMark x1="70313" y1="50541" x2="71484" y2="50541"/>
                        <a14:foregroundMark x1="58594" y1="65405" x2="59766" y2="66757"/>
                        <a14:foregroundMark x1="67578" y1="69730" x2="71094" y2="71081"/>
                        <a14:foregroundMark x1="78125" y1="67838" x2="78125" y2="67838"/>
                        <a14:foregroundMark x1="83594" y1="65676" x2="83594" y2="65676"/>
                        <a14:foregroundMark x1="88672" y1="56757" x2="90234" y2="56757"/>
                        <a14:foregroundMark x1="92188" y1="48649" x2="92188" y2="48649"/>
                        <a14:foregroundMark x1="92578" y1="44865" x2="92578" y2="44865"/>
                        <a14:foregroundMark x1="92578" y1="44865" x2="92578" y2="44865"/>
                        <a14:foregroundMark x1="91016" y1="52703" x2="91016" y2="52703"/>
                        <a14:foregroundMark x1="91016" y1="52703" x2="90234" y2="57027"/>
                        <a14:foregroundMark x1="87891" y1="63243" x2="87891" y2="64054"/>
                        <a14:foregroundMark x1="87891" y1="64054" x2="87500" y2="65405"/>
                        <a14:foregroundMark x1="85156" y1="70000" x2="85156" y2="70000"/>
                        <a14:foregroundMark x1="89063" y1="72162" x2="91406" y2="72703"/>
                        <a14:foregroundMark x1="83984" y1="82162" x2="83984" y2="82162"/>
                        <a14:foregroundMark x1="75781" y1="83243" x2="69922" y2="85135"/>
                        <a14:foregroundMark x1="44141" y1="85405" x2="44141" y2="85405"/>
                        <a14:foregroundMark x1="46484" y1="86216" x2="47656" y2="86757"/>
                        <a14:foregroundMark x1="52344" y1="86757" x2="52344" y2="86757"/>
                        <a14:foregroundMark x1="54297" y1="87297" x2="55469" y2="87838"/>
                        <a14:foregroundMark x1="62109" y1="87838" x2="62109" y2="87838"/>
                        <a14:foregroundMark x1="63672" y1="88649" x2="63672" y2="88649"/>
                        <a14:foregroundMark x1="14063" y1="84595" x2="14063" y2="84595"/>
                        <a14:foregroundMark x1="12109" y1="78378" x2="12109" y2="78378"/>
                        <a14:foregroundMark x1="23047" y1="62162" x2="23047" y2="62162"/>
                        <a14:foregroundMark x1="17578" y1="68108" x2="15625" y2="69189"/>
                        <a14:foregroundMark x1="87891" y1="86216" x2="87891" y2="86216"/>
                        <a14:foregroundMark x1="87891" y1="86216" x2="87891" y2="86216"/>
                        <a14:foregroundMark x1="89453" y1="87568" x2="89453" y2="87568"/>
                        <a14:foregroundMark x1="97266" y1="87568" x2="97266" y2="87568"/>
                        <a14:foregroundMark x1="95313" y1="88378" x2="95313" y2="88378"/>
                        <a14:foregroundMark x1="13672" y1="59730" x2="13672" y2="59730"/>
                        <a14:foregroundMark x1="52344" y1="50541" x2="52344" y2="50541"/>
                        <a14:foregroundMark x1="50781" y1="45405" x2="50781" y2="45405"/>
                        <a14:foregroundMark x1="45703" y1="37568" x2="46484" y2="39459"/>
                        <a14:foregroundMark x1="47266" y1="41081" x2="47266" y2="41081"/>
                        <a14:foregroundMark x1="47656" y1="41622" x2="47656" y2="41622"/>
                        <a14:foregroundMark x1="42969" y1="43243" x2="42969" y2="43243"/>
                        <a14:foregroundMark x1="16797" y1="77027" x2="16797" y2="77027"/>
                        <a14:foregroundMark x1="14063" y1="81081" x2="14063" y2="81081"/>
                        <a14:foregroundMark x1="17188" y1="76216" x2="17188" y2="76216"/>
                        <a14:foregroundMark x1="17188" y1="74595" x2="17188" y2="74595"/>
                        <a14:foregroundMark x1="17188" y1="74595" x2="17188" y2="74595"/>
                        <a14:foregroundMark x1="17188" y1="74595" x2="17188" y2="74595"/>
                        <a14:foregroundMark x1="12109" y1="77838" x2="12109" y2="77838"/>
                        <a14:foregroundMark x1="12109" y1="78108" x2="12109" y2="78919"/>
                        <a14:foregroundMark x1="14844" y1="80541" x2="16406" y2="81351"/>
                        <a14:foregroundMark x1="16406" y1="81351" x2="16406" y2="81351"/>
                        <a14:foregroundMark x1="16797" y1="81351" x2="16016" y2="85135"/>
                        <a14:foregroundMark x1="14453" y1="86486" x2="14453" y2="86486"/>
                        <a14:foregroundMark x1="14453" y1="86486" x2="14453" y2="86486"/>
                        <a14:foregroundMark x1="14844" y1="88108" x2="14844" y2="88108"/>
                        <a14:foregroundMark x1="12891" y1="82162" x2="12891" y2="82162"/>
                        <a14:foregroundMark x1="11328" y1="82162" x2="11328" y2="82162"/>
                        <a14:foregroundMark x1="69922" y1="13243" x2="69922" y2="13243"/>
                        <a14:foregroundMark x1="65234" y1="9189" x2="65234" y2="9189"/>
                        <a14:foregroundMark x1="37500" y1="9730" x2="37500" y2="9730"/>
                        <a14:foregroundMark x1="39453" y1="7027" x2="39453" y2="7027"/>
                        <a14:foregroundMark x1="39063" y1="7297" x2="39063" y2="7297"/>
                        <a14:foregroundMark x1="39063" y1="8108" x2="39063" y2="8108"/>
                        <a14:foregroundMark x1="39453" y1="11081" x2="39453" y2="11081"/>
                        <a14:foregroundMark x1="39453" y1="11081" x2="39453" y2="11081"/>
                        <a14:foregroundMark x1="39453" y1="11081" x2="39453" y2="11081"/>
                        <a14:foregroundMark x1="39453" y1="11081" x2="39453" y2="11081"/>
                        <a14:foregroundMark x1="34375" y1="10000" x2="34375" y2="10000"/>
                        <a14:foregroundMark x1="34375" y1="10000" x2="34375" y2="10000"/>
                        <a14:foregroundMark x1="33203" y1="9730" x2="30078" y2="8919"/>
                        <a14:foregroundMark x1="31641" y1="7297" x2="31641" y2="7297"/>
                        <a14:foregroundMark x1="32422" y1="7297" x2="34375" y2="8378"/>
                        <a14:foregroundMark x1="34375" y1="8378" x2="35547" y2="8919"/>
                        <a14:foregroundMark x1="36719" y1="8919" x2="37891" y2="9189"/>
                        <a14:foregroundMark x1="38281" y1="8378" x2="38281" y2="8378"/>
                        <a14:foregroundMark x1="40625" y1="6216" x2="40625" y2="6216"/>
                        <a14:foregroundMark x1="42188" y1="5676" x2="43359" y2="5405"/>
                        <a14:foregroundMark x1="50781" y1="68649" x2="50781" y2="68649"/>
                        <a14:foregroundMark x1="50781" y1="68649" x2="50781" y2="68649"/>
                        <a14:foregroundMark x1="54688" y1="80000" x2="54688" y2="80000"/>
                        <a14:foregroundMark x1="54688" y1="80000" x2="54688" y2="80000"/>
                        <a14:foregroundMark x1="52344" y1="79459" x2="52344" y2="79459"/>
                        <a14:foregroundMark x1="20703" y1="80811" x2="20703" y2="80811"/>
                        <a14:foregroundMark x1="20703" y1="80811" x2="20703" y2="80811"/>
                        <a14:foregroundMark x1="20703" y1="81351" x2="22656" y2="82162"/>
                        <a14:foregroundMark x1="25391" y1="82162" x2="26563" y2="82703"/>
                        <a14:foregroundMark x1="29688" y1="81351" x2="29688" y2="81351"/>
                        <a14:foregroundMark x1="11719" y1="87838" x2="11719" y2="87838"/>
                        <a14:foregroundMark x1="11328" y1="86216" x2="11328" y2="86216"/>
                        <a14:foregroundMark x1="11328" y1="85135" x2="11328" y2="85135"/>
                        <a14:foregroundMark x1="11328" y1="84324" x2="11328" y2="84324"/>
                        <a14:foregroundMark x1="71094" y1="12432" x2="71094" y2="12432"/>
                        <a14:foregroundMark x1="71094" y1="12432" x2="71094" y2="12432"/>
                        <a14:foregroundMark x1="71094" y1="12432" x2="71094" y2="12432"/>
                        <a14:foregroundMark x1="12891" y1="65405" x2="12891" y2="65405"/>
                        <a14:foregroundMark x1="14063" y1="26216" x2="14063" y2="26216"/>
                        <a14:foregroundMark x1="11719" y1="23514" x2="11719" y2="23514"/>
                        <a14:foregroundMark x1="11719" y1="23514" x2="11719" y2="23514"/>
                        <a14:foregroundMark x1="11719" y1="23514" x2="11719" y2="23514"/>
                        <a14:foregroundMark x1="89844" y1="43243" x2="89844" y2="43243"/>
                        <a14:foregroundMark x1="89844" y1="43243" x2="89844" y2="43243"/>
                        <a14:foregroundMark x1="89844" y1="43243" x2="89844" y2="43243"/>
                        <a14:foregroundMark x1="89844" y1="43243" x2="89844" y2="43243"/>
                        <a14:foregroundMark x1="87891" y1="42703" x2="87891" y2="42703"/>
                      </a14:backgroundRemoval>
                    </a14:imgEffect>
                  </a14:imgLayer>
                </a14:imgProps>
              </a:ext>
              <a:ext uri="{28A0092B-C50C-407E-A947-70E740481C1C}">
                <a14:useLocalDpi xmlns:a14="http://schemas.microsoft.com/office/drawing/2010/main"/>
              </a:ext>
            </a:extLst>
          </a:blip>
          <a:srcRect/>
          <a:stretch>
            <a:fillRect/>
          </a:stretch>
        </p:blipFill>
        <p:spPr/>
      </p:pic>
      <p:pic>
        <p:nvPicPr>
          <p:cNvPr id="28" name="Picture Placeholder 27"/>
          <p:cNvPicPr>
            <a:picLocks noGrp="1" noChangeAspect="1"/>
          </p:cNvPicPr>
          <p:nvPr>
            <p:ph type="pic" sz="quarter" idx="12"/>
          </p:nvPr>
        </p:nvPicPr>
        <p:blipFill>
          <a:blip r:embed="rId7"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865738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40"/>
          </p:nvPr>
        </p:nvPicPr>
        <p:blipFill>
          <a:blip r:embed="rId2" cstate="email">
            <a:extLst>
              <a:ext uri="{28A0092B-C50C-407E-A947-70E740481C1C}">
                <a14:useLocalDpi xmlns:a14="http://schemas.microsoft.com/office/drawing/2010/main"/>
              </a:ext>
            </a:extLst>
          </a:blip>
          <a:srcRect/>
          <a:stretch>
            <a:fillRect/>
          </a:stretch>
        </p:blipFill>
        <p:spPr>
          <a:xfrm>
            <a:off x="9524" y="340822"/>
            <a:ext cx="7198823" cy="6235728"/>
          </a:xfrm>
          <a:prstGeom prst="rect">
            <a:avLst/>
          </a:prstGeom>
        </p:spPr>
      </p:pic>
      <p:sp>
        <p:nvSpPr>
          <p:cNvPr id="4" name="Text Placeholder 3"/>
          <p:cNvSpPr>
            <a:spLocks noGrp="1"/>
          </p:cNvSpPr>
          <p:nvPr>
            <p:ph type="body" sz="quarter" idx="13"/>
          </p:nvPr>
        </p:nvSpPr>
        <p:spPr>
          <a:xfrm>
            <a:off x="7198822" y="1122871"/>
            <a:ext cx="5134494" cy="2547025"/>
          </a:xfrm>
        </p:spPr>
        <p:txBody>
          <a:bodyPr lIns="91440" tIns="45720" rIns="91440" bIns="45720" anchor="ctr">
            <a:normAutofit/>
          </a:bodyPr>
          <a:lstStyle/>
          <a:p>
            <a:r>
              <a:rPr lang="en-US" sz="3600" b="1" dirty="0">
                <a:ln/>
                <a:solidFill>
                  <a:schemeClr val="accent3">
                    <a:lumMod val="50000"/>
                  </a:schemeClr>
                </a:solidFill>
                <a:latin typeface="Calibri Light"/>
                <a:ea typeface="Calibri Light"/>
                <a:cs typeface="Calibri Light"/>
              </a:rPr>
              <a:t>Praktiske ideer til: </a:t>
            </a:r>
            <a:endParaRPr lang="en-US" dirty="0">
              <a:solidFill>
                <a:schemeClr val="accent3">
                  <a:lumMod val="50000"/>
                </a:schemeClr>
              </a:solidFill>
            </a:endParaRPr>
          </a:p>
          <a:p>
            <a:pPr>
              <a:lnSpc>
                <a:spcPct val="100000"/>
              </a:lnSpc>
            </a:pPr>
            <a:r>
              <a:rPr lang="en-US" sz="3600" b="1" err="1">
                <a:ln/>
                <a:solidFill>
                  <a:schemeClr val="accent3">
                    <a:lumMod val="50000"/>
                  </a:schemeClr>
                </a:solidFill>
                <a:latin typeface="Calibri Light"/>
                <a:ea typeface="Calibri Light"/>
                <a:cs typeface="Calibri Light"/>
              </a:rPr>
              <a:t>«Re-Planet-ing </a:t>
            </a:r>
            <a:r>
              <a:rPr lang="en-US" sz="3600" b="1" dirty="0">
                <a:ln/>
                <a:solidFill>
                  <a:schemeClr val="accent3">
                    <a:lumMod val="50000"/>
                  </a:schemeClr>
                </a:solidFill>
                <a:latin typeface="Calibri Light"/>
                <a:ea typeface="Calibri Light"/>
                <a:cs typeface="Calibri Light"/>
              </a:rPr>
              <a:t>Our Communities»</a:t>
            </a:r>
            <a:endParaRPr lang="en-US" b="1">
              <a:solidFill>
                <a:schemeClr val="accent3">
                  <a:lumMod val="50000"/>
                </a:schemeClr>
              </a:solidFill>
              <a:ea typeface="Calibri" panose="020F0502020204030204"/>
              <a:cs typeface="Calibri" panose="020F0502020204030204"/>
            </a:endParaRPr>
          </a:p>
          <a:p>
            <a:endParaRPr lang="en-US" dirty="0"/>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80417" y="2961309"/>
            <a:ext cx="7230483" cy="7230483"/>
          </a:xfrm>
          <a:prstGeom prst="rect">
            <a:avLst/>
          </a:prstGeom>
        </p:spPr>
      </p:pic>
      <p:sp>
        <p:nvSpPr>
          <p:cNvPr id="8" name="Oval 7"/>
          <p:cNvSpPr/>
          <p:nvPr/>
        </p:nvSpPr>
        <p:spPr>
          <a:xfrm>
            <a:off x="182707" y="548641"/>
            <a:ext cx="2639066" cy="2271279"/>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IE" sz="1600" dirty="0">
                <a:latin typeface="Calibri Light"/>
                <a:ea typeface="Calibri Light"/>
                <a:cs typeface="Calibri Light"/>
              </a:rPr>
              <a:t>Grønne infrastrukturprosjekter som </a:t>
            </a:r>
            <a:r>
              <a:rPr lang="en-IE" sz="1600" b="1" i="1" dirty="0">
                <a:latin typeface="Calibri Light"/>
                <a:ea typeface="Calibri Light"/>
                <a:cs typeface="Calibri Light"/>
              </a:rPr>
              <a:t>felleshager</a:t>
            </a:r>
            <a:r>
              <a:rPr lang="en-IE" sz="1600" dirty="0">
                <a:latin typeface="Calibri Light"/>
                <a:ea typeface="Calibri Light"/>
                <a:cs typeface="Calibri Light"/>
              </a:rPr>
              <a:t>, </a:t>
            </a:r>
            <a:r>
              <a:rPr lang="en-IE" sz="1600" b="1" i="1" dirty="0">
                <a:latin typeface="Calibri Light"/>
                <a:ea typeface="Calibri Light"/>
                <a:cs typeface="Calibri Light"/>
              </a:rPr>
              <a:t>urbant jordbruk </a:t>
            </a:r>
            <a:r>
              <a:rPr lang="en-IE" sz="1600" dirty="0">
                <a:latin typeface="Calibri Light"/>
                <a:ea typeface="Calibri Light"/>
                <a:cs typeface="Calibri Light"/>
              </a:rPr>
              <a:t>og </a:t>
            </a:r>
            <a:r>
              <a:rPr lang="en-IE" sz="1600" b="1" i="1" dirty="0">
                <a:latin typeface="Calibri Light"/>
                <a:ea typeface="Calibri Light"/>
                <a:cs typeface="Calibri Light"/>
              </a:rPr>
              <a:t>grønne tak</a:t>
            </a:r>
            <a:r>
              <a:rPr lang="en-IE" sz="1600" dirty="0">
                <a:latin typeface="Calibri Light"/>
                <a:ea typeface="Calibri Light"/>
                <a:cs typeface="Calibri Light"/>
              </a:rPr>
              <a:t>. </a:t>
            </a:r>
            <a:endParaRPr lang="en-US" sz="1600">
              <a:latin typeface="Calibri Light"/>
              <a:ea typeface="Calibri Light"/>
              <a:cs typeface="Calibri Light"/>
            </a:endParaRPr>
          </a:p>
        </p:txBody>
      </p:sp>
      <p:sp>
        <p:nvSpPr>
          <p:cNvPr id="9" name="Oval 8"/>
          <p:cNvSpPr/>
          <p:nvPr/>
        </p:nvSpPr>
        <p:spPr>
          <a:xfrm>
            <a:off x="4532342" y="2188153"/>
            <a:ext cx="2572269" cy="219490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IE" sz="1600" dirty="0">
                <a:latin typeface="+mj-lt"/>
              </a:rPr>
              <a:t>Lokale </a:t>
            </a:r>
            <a:r>
              <a:rPr lang="en-IE" sz="1600" b="1" dirty="0">
                <a:latin typeface="+mj-lt"/>
              </a:rPr>
              <a:t>bærekraftsfestivaler </a:t>
            </a:r>
            <a:r>
              <a:rPr lang="en-IE" sz="1600" dirty="0">
                <a:latin typeface="+mj-lt"/>
              </a:rPr>
              <a:t>som </a:t>
            </a:r>
            <a:endParaRPr lang="en-US" sz="1600">
              <a:latin typeface="+mj-lt"/>
              <a:ea typeface="Calibri Light"/>
              <a:cs typeface="Calibri Light"/>
            </a:endParaRPr>
          </a:p>
          <a:p>
            <a:pPr algn="ctr"/>
            <a:r>
              <a:rPr lang="en-IE" sz="1600" dirty="0">
                <a:latin typeface="+mj-lt"/>
              </a:rPr>
              <a:t>lærer bort og viser frem bærekraftige </a:t>
            </a:r>
            <a:endParaRPr lang="en-US" sz="1600">
              <a:latin typeface="+mj-lt"/>
              <a:ea typeface="Calibri Light"/>
              <a:cs typeface="Calibri Light"/>
            </a:endParaRPr>
          </a:p>
          <a:p>
            <a:pPr algn="ctr"/>
            <a:r>
              <a:rPr lang="en-IE" sz="1600" dirty="0">
                <a:latin typeface="+mj-lt"/>
              </a:rPr>
              <a:t>levemåter. </a:t>
            </a:r>
            <a:endParaRPr lang="en-US" sz="1600">
              <a:latin typeface="+mj-lt"/>
              <a:ea typeface="Calibri Light"/>
              <a:cs typeface="Calibri Light"/>
            </a:endParaRPr>
          </a:p>
        </p:txBody>
      </p:sp>
      <p:sp>
        <p:nvSpPr>
          <p:cNvPr id="10" name="Oval 9"/>
          <p:cNvSpPr/>
          <p:nvPr/>
        </p:nvSpPr>
        <p:spPr>
          <a:xfrm>
            <a:off x="154254" y="3670936"/>
            <a:ext cx="2657994" cy="263305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IE" sz="1600" dirty="0"/>
              <a:t>Initiativer for gjeninnføring av natur. </a:t>
            </a:r>
            <a:br>
              <a:rPr lang="en-IE" sz="1600" dirty="0"/>
            </a:br>
            <a:r>
              <a:rPr lang="en-IE" sz="1600" dirty="0"/>
              <a:t>Lokalsamfunn som går sammen for å </a:t>
            </a:r>
            <a:r>
              <a:rPr lang="en-IE" sz="1600" b="1" dirty="0"/>
              <a:t>gjenopprette økosystemer </a:t>
            </a:r>
            <a:r>
              <a:rPr lang="en-IE" sz="1600" dirty="0"/>
              <a:t>og </a:t>
            </a:r>
            <a:endParaRPr lang="en-US" sz="1600">
              <a:ea typeface="Calibri"/>
              <a:cs typeface="Calibri"/>
            </a:endParaRPr>
          </a:p>
          <a:p>
            <a:pPr algn="ctr"/>
            <a:r>
              <a:rPr lang="en-IE" sz="1600" b="1" dirty="0"/>
              <a:t>naturlige habitater</a:t>
            </a:r>
            <a:r>
              <a:rPr lang="en-IE" sz="1600" dirty="0"/>
              <a:t>.</a:t>
            </a:r>
            <a:endParaRPr lang="en-US" sz="1600" b="1">
              <a:ea typeface="Calibri"/>
              <a:cs typeface="Calibri"/>
            </a:endParaRPr>
          </a:p>
        </p:txBody>
      </p:sp>
    </p:spTree>
    <p:extLst>
      <p:ext uri="{BB962C8B-B14F-4D97-AF65-F5344CB8AC3E}">
        <p14:creationId xmlns:p14="http://schemas.microsoft.com/office/powerpoint/2010/main" val="20077642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7"/>
          </p:nvPr>
        </p:nvSpPr>
        <p:spPr>
          <a:xfrm>
            <a:off x="624393" y="1160621"/>
            <a:ext cx="2066906" cy="582221"/>
          </a:xfrm>
        </p:spPr>
        <p:txBody>
          <a:bodyPr/>
          <a:lstStyle/>
          <a:p>
            <a:r>
              <a:rPr lang="en-US" dirty="0"/>
              <a:t>07</a:t>
            </a:r>
          </a:p>
        </p:txBody>
      </p:sp>
      <p:pic>
        <p:nvPicPr>
          <p:cNvPr id="7" name="Picture Placeholder 6"/>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a:fillRect/>
          </a:stretch>
        </p:blipFill>
        <p:spPr/>
      </p:pic>
      <p:sp>
        <p:nvSpPr>
          <p:cNvPr id="6" name="Rectangle 5"/>
          <p:cNvSpPr/>
          <p:nvPr/>
        </p:nvSpPr>
        <p:spPr>
          <a:xfrm>
            <a:off x="300196" y="2654130"/>
            <a:ext cx="184731" cy="461665"/>
          </a:xfrm>
          <a:prstGeom prst="rect">
            <a:avLst/>
          </a:prstGeom>
        </p:spPr>
        <p:txBody>
          <a:bodyPr wrap="none" lIns="91440" tIns="45720" rIns="91440" bIns="45720" anchor="t">
            <a:spAutoFit/>
          </a:bodyPr>
          <a:lstStyle/>
          <a:p>
            <a:endParaRPr lang="en-IE" sz="2400" dirty="0">
              <a:solidFill>
                <a:schemeClr val="bg1"/>
              </a:solidFill>
              <a:ea typeface="Calibri"/>
              <a:cs typeface="Calibri"/>
            </a:endParaRPr>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2231928">
            <a:off x="-1844782" y="2730914"/>
            <a:ext cx="7230483" cy="7230483"/>
          </a:xfrm>
          <a:prstGeom prst="rect">
            <a:avLst/>
          </a:prstGeom>
        </p:spPr>
      </p:pic>
      <p:sp>
        <p:nvSpPr>
          <p:cNvPr id="3" name="Rectangle 2">
            <a:extLst>
              <a:ext uri="{FF2B5EF4-FFF2-40B4-BE49-F238E27FC236}">
                <a16:creationId xmlns:a16="http://schemas.microsoft.com/office/drawing/2014/main" id="{DCBDE1C9-0E03-4AB2-89C7-C4DB50CFB52E}"/>
              </a:ext>
            </a:extLst>
          </p:cNvPr>
          <p:cNvSpPr/>
          <p:nvPr/>
        </p:nvSpPr>
        <p:spPr>
          <a:xfrm>
            <a:off x="780911" y="2543872"/>
            <a:ext cx="6034057" cy="8777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9" name="TextBox 8">
            <a:extLst>
              <a:ext uri="{FF2B5EF4-FFF2-40B4-BE49-F238E27FC236}">
                <a16:creationId xmlns:a16="http://schemas.microsoft.com/office/drawing/2014/main" id="{D2D56220-CC80-29A4-9A82-A7B9EC01EDB9}"/>
              </a:ext>
            </a:extLst>
          </p:cNvPr>
          <p:cNvSpPr txBox="1"/>
          <p:nvPr/>
        </p:nvSpPr>
        <p:spPr>
          <a:xfrm>
            <a:off x="784987" y="2692313"/>
            <a:ext cx="6107270" cy="584775"/>
          </a:xfrm>
          <a:prstGeom prst="rect">
            <a:avLst/>
          </a:prstGeom>
          <a:noFill/>
        </p:spPr>
        <p:txBody>
          <a:bodyPr wrap="square" lIns="91440" tIns="45720" rIns="91440" bIns="45720" rtlCol="0" anchor="t">
            <a:spAutoFit/>
          </a:bodyPr>
          <a:lstStyle/>
          <a:p>
            <a:r>
              <a:rPr lang="en-US" sz="3200" spc="324" dirty="0">
                <a:solidFill>
                  <a:schemeClr val="accent1"/>
                </a:solidFill>
                <a:latin typeface="Calibri"/>
                <a:ea typeface="Calibri"/>
                <a:cs typeface="Calibri"/>
              </a:rPr>
              <a:t>Et pulsslag for hvert lokalsamfunn</a:t>
            </a:r>
          </a:p>
        </p:txBody>
      </p:sp>
    </p:spTree>
    <p:extLst>
      <p:ext uri="{BB962C8B-B14F-4D97-AF65-F5344CB8AC3E}">
        <p14:creationId xmlns:p14="http://schemas.microsoft.com/office/powerpoint/2010/main" val="38889954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6"/>
          </p:nvPr>
        </p:nvSpPr>
        <p:spPr>
          <a:xfrm>
            <a:off x="864883" y="188025"/>
            <a:ext cx="10614687" cy="803654"/>
          </a:xfrm>
        </p:spPr>
        <p:txBody>
          <a:bodyPr lIns="91440" tIns="45720" rIns="91440" bIns="45720" anchor="t">
            <a:noAutofit/>
          </a:bodyPr>
          <a:lstStyle/>
          <a:p>
            <a:r>
              <a:rPr lang="en-US" dirty="0">
                <a:solidFill>
                  <a:schemeClr val="accent3">
                    <a:lumMod val="75000"/>
                  </a:schemeClr>
                </a:solidFill>
                <a:latin typeface="Calibri Light"/>
                <a:ea typeface="Calibri Light"/>
                <a:cs typeface="Calibri Light"/>
              </a:rPr>
              <a:t>Sentrale begreper om: «Et hjerte for hvert lokalsamfunn»</a:t>
            </a:r>
          </a:p>
        </p:txBody>
      </p:sp>
      <p:graphicFrame>
        <p:nvGraphicFramePr>
          <p:cNvPr id="6" name="Diagram 5"/>
          <p:cNvGraphicFramePr/>
          <p:nvPr>
            <p:extLst>
              <p:ext uri="{D42A27DB-BD31-4B8C-83A1-F6EECF244321}">
                <p14:modId xmlns:p14="http://schemas.microsoft.com/office/powerpoint/2010/main" val="1715973196"/>
              </p:ext>
            </p:extLst>
          </p:nvPr>
        </p:nvGraphicFramePr>
        <p:xfrm>
          <a:off x="2264320" y="1221971"/>
          <a:ext cx="7815811" cy="4916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90760" y="991679"/>
            <a:ext cx="2315966" cy="1609552"/>
          </a:xfrm>
          <a:prstGeom prst="ellipse">
            <a:avLst/>
          </a:prstGeom>
          <a:ln>
            <a:noFill/>
          </a:ln>
          <a:effectLst>
            <a:softEdge rad="112500"/>
          </a:effectLst>
        </p:spPr>
      </p:pic>
      <p:pic>
        <p:nvPicPr>
          <p:cNvPr id="8" name="Picture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419562" y="2601231"/>
            <a:ext cx="2506036" cy="1410652"/>
          </a:xfrm>
          <a:prstGeom prst="ellipse">
            <a:avLst/>
          </a:prstGeom>
          <a:ln>
            <a:noFill/>
          </a:ln>
          <a:effectLst>
            <a:softEdge rad="112500"/>
          </a:effectLst>
        </p:spPr>
      </p:pic>
      <p:pic>
        <p:nvPicPr>
          <p:cNvPr id="9" name="Picture 8"/>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246773" y="3591097"/>
            <a:ext cx="2645709" cy="1961803"/>
          </a:xfrm>
          <a:prstGeom prst="ellipse">
            <a:avLst/>
          </a:prstGeom>
          <a:ln>
            <a:noFill/>
          </a:ln>
          <a:effectLst>
            <a:softEdge rad="112500"/>
          </a:effectLst>
        </p:spPr>
      </p:pic>
      <p:pic>
        <p:nvPicPr>
          <p:cNvPr id="10" name="Picture 9"/>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90760" y="3980491"/>
            <a:ext cx="2137524" cy="2145540"/>
          </a:xfrm>
          <a:prstGeom prst="ellipse">
            <a:avLst/>
          </a:prstGeom>
          <a:ln>
            <a:noFill/>
          </a:ln>
          <a:effectLst>
            <a:softEdge rad="112500"/>
          </a:effectLst>
        </p:spPr>
      </p:pic>
      <p:pic>
        <p:nvPicPr>
          <p:cNvPr id="11" name="Picture 10"/>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853266" y="1047750"/>
            <a:ext cx="2219152" cy="2219152"/>
          </a:xfrm>
          <a:prstGeom prst="ellipse">
            <a:avLst/>
          </a:prstGeom>
          <a:ln>
            <a:noFill/>
          </a:ln>
          <a:effectLst>
            <a:softEdge rad="112500"/>
          </a:effectLst>
        </p:spPr>
      </p:pic>
    </p:spTree>
    <p:extLst>
      <p:ext uri="{BB962C8B-B14F-4D97-AF65-F5344CB8AC3E}">
        <p14:creationId xmlns:p14="http://schemas.microsoft.com/office/powerpoint/2010/main" val="35411045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50F6E7B5-8B4C-B097-6A51-47626C93BE65}"/>
            </a:ext>
          </a:extLst>
        </p:cNvPr>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F069B471-222F-18AB-7075-E48E47B650E8}"/>
              </a:ext>
            </a:extLst>
          </p:cNvPr>
          <p:cNvSpPr/>
          <p:nvPr/>
        </p:nvSpPr>
        <p:spPr>
          <a:xfrm>
            <a:off x="5891503" y="2318604"/>
            <a:ext cx="5774836" cy="2051178"/>
          </a:xfrm>
          <a:prstGeom prst="round2Diag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5">
            <a:extLst>
              <a:ext uri="{FF2B5EF4-FFF2-40B4-BE49-F238E27FC236}">
                <a16:creationId xmlns:a16="http://schemas.microsoft.com/office/drawing/2014/main" id="{4C9BECA3-2398-F89F-69E6-87D6DB0C5C4C}"/>
              </a:ext>
            </a:extLst>
          </p:cNvPr>
          <p:cNvSpPr>
            <a:spLocks noGrp="1"/>
          </p:cNvSpPr>
          <p:nvPr>
            <p:ph type="body" sz="quarter" idx="16"/>
          </p:nvPr>
        </p:nvSpPr>
        <p:spPr>
          <a:xfrm>
            <a:off x="906447" y="187784"/>
            <a:ext cx="10614687" cy="803654"/>
          </a:xfrm>
        </p:spPr>
        <p:txBody>
          <a:bodyPr lIns="91440" tIns="45720" rIns="91440" bIns="45720" anchor="t">
            <a:noAutofit/>
          </a:bodyPr>
          <a:lstStyle/>
          <a:p>
            <a:pPr algn="ctr"/>
            <a:r>
              <a:rPr lang="en-US" dirty="0">
                <a:solidFill>
                  <a:schemeClr val="tx1"/>
                </a:solidFill>
                <a:ea typeface="Calibri"/>
                <a:cs typeface="Calibri"/>
              </a:rPr>
              <a:t>Et hjerte for hvert lokalsamfunn</a:t>
            </a:r>
          </a:p>
        </p:txBody>
      </p:sp>
      <p:sp>
        <p:nvSpPr>
          <p:cNvPr id="11" name="Rectangle 10">
            <a:extLst>
              <a:ext uri="{FF2B5EF4-FFF2-40B4-BE49-F238E27FC236}">
                <a16:creationId xmlns:a16="http://schemas.microsoft.com/office/drawing/2014/main" id="{025D5077-593E-55C2-2F63-24272FC07EF0}"/>
              </a:ext>
            </a:extLst>
          </p:cNvPr>
          <p:cNvSpPr/>
          <p:nvPr/>
        </p:nvSpPr>
        <p:spPr>
          <a:xfrm>
            <a:off x="3522186" y="1715224"/>
            <a:ext cx="5012133" cy="369332"/>
          </a:xfrm>
          <a:prstGeom prst="rect">
            <a:avLst/>
          </a:prstGeom>
        </p:spPr>
        <p:txBody>
          <a:bodyPr wrap="square" lIns="91440" tIns="45720" rIns="91440" bIns="45720" anchor="t">
            <a:spAutoFit/>
          </a:bodyPr>
          <a:lstStyle/>
          <a:p>
            <a:pPr algn="ctr"/>
            <a:r>
              <a:rPr lang="en-IE" dirty="0">
                <a:solidFill>
                  <a:schemeClr val="accent3">
                    <a:lumMod val="50000"/>
                  </a:schemeClr>
                </a:solidFill>
                <a:latin typeface="Calibri"/>
                <a:ea typeface="Calibri"/>
                <a:cs typeface="Calibri"/>
              </a:rPr>
              <a:t>Husk at ingen lokalsamfunn er like</a:t>
            </a:r>
            <a:endParaRPr lang="en-US">
              <a:solidFill>
                <a:schemeClr val="accent3">
                  <a:lumMod val="50000"/>
                </a:schemeClr>
              </a:solidFill>
              <a:ea typeface="Calibri" panose="020F0502020204030204"/>
              <a:cs typeface="Calibri" panose="020F0502020204030204"/>
            </a:endParaRPr>
          </a:p>
        </p:txBody>
      </p:sp>
      <p:sp>
        <p:nvSpPr>
          <p:cNvPr id="13" name="Rectangle 12">
            <a:extLst>
              <a:ext uri="{FF2B5EF4-FFF2-40B4-BE49-F238E27FC236}">
                <a16:creationId xmlns:a16="http://schemas.microsoft.com/office/drawing/2014/main" id="{E3C63420-D194-0E6E-FB7D-F17DF80996E9}"/>
              </a:ext>
            </a:extLst>
          </p:cNvPr>
          <p:cNvSpPr/>
          <p:nvPr/>
        </p:nvSpPr>
        <p:spPr>
          <a:xfrm>
            <a:off x="5897860" y="2626506"/>
            <a:ext cx="5778348" cy="1429622"/>
          </a:xfrm>
          <a:prstGeom prst="rect">
            <a:avLst/>
          </a:prstGeom>
        </p:spPr>
        <p:txBody>
          <a:bodyPr wrap="square" lIns="91440" tIns="45720" rIns="91440" bIns="45720" anchor="t">
            <a:spAutoFit/>
          </a:bodyPr>
          <a:lstStyle/>
          <a:p>
            <a:pPr algn="ctr">
              <a:lnSpc>
                <a:spcPct val="150000"/>
              </a:lnSpc>
            </a:pPr>
            <a:r>
              <a:rPr lang="en-US" sz="2000" dirty="0">
                <a:solidFill>
                  <a:schemeClr val="bg1"/>
                </a:solidFill>
              </a:rPr>
              <a:t>Et annet samfunn kan summe stille gjennom felles diskusjoner, naturrydding eller bevisstgjøring virtuelt. </a:t>
            </a:r>
            <a:endParaRPr lang="en-IE" sz="2000">
              <a:solidFill>
                <a:schemeClr val="bg1"/>
              </a:solidFill>
              <a:ea typeface="Calibri"/>
              <a:cs typeface="Calibri"/>
            </a:endParaRPr>
          </a:p>
        </p:txBody>
      </p:sp>
      <p:sp>
        <p:nvSpPr>
          <p:cNvPr id="3" name="Rectangle: Diagonal Corners Rounded 2">
            <a:extLst>
              <a:ext uri="{FF2B5EF4-FFF2-40B4-BE49-F238E27FC236}">
                <a16:creationId xmlns:a16="http://schemas.microsoft.com/office/drawing/2014/main" id="{0FDBCF77-DBC8-3944-7872-106C709F0F56}"/>
              </a:ext>
            </a:extLst>
          </p:cNvPr>
          <p:cNvSpPr/>
          <p:nvPr/>
        </p:nvSpPr>
        <p:spPr>
          <a:xfrm>
            <a:off x="678980" y="2329647"/>
            <a:ext cx="5012836" cy="2051179"/>
          </a:xfrm>
          <a:prstGeom prst="round2Diag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96CC39-97B8-C95A-C19D-CD2B8A3F2864}"/>
              </a:ext>
            </a:extLst>
          </p:cNvPr>
          <p:cNvSpPr/>
          <p:nvPr/>
        </p:nvSpPr>
        <p:spPr>
          <a:xfrm>
            <a:off x="1037386" y="2674895"/>
            <a:ext cx="4292037" cy="1429622"/>
          </a:xfrm>
          <a:prstGeom prst="rect">
            <a:avLst/>
          </a:prstGeom>
        </p:spPr>
        <p:txBody>
          <a:bodyPr wrap="square" lIns="91440" tIns="45720" rIns="91440" bIns="45720" anchor="t">
            <a:spAutoFit/>
          </a:bodyPr>
          <a:lstStyle/>
          <a:p>
            <a:pPr algn="ctr">
              <a:lnSpc>
                <a:spcPct val="150000"/>
              </a:lnSpc>
            </a:pPr>
            <a:r>
              <a:rPr lang="en-US" sz="2000" dirty="0">
                <a:solidFill>
                  <a:schemeClr val="bg1"/>
                </a:solidFill>
              </a:rPr>
              <a:t>Et samfunn kan slå i takt med gadeopptog og protestrop.</a:t>
            </a:r>
            <a:endParaRPr lang="en-US" sz="2000">
              <a:solidFill>
                <a:schemeClr val="bg1"/>
              </a:solidFill>
              <a:ea typeface="Calibri"/>
              <a:cs typeface="Calibri"/>
            </a:endParaRPr>
          </a:p>
        </p:txBody>
      </p:sp>
      <p:sp>
        <p:nvSpPr>
          <p:cNvPr id="2" name="TextBox 1">
            <a:extLst>
              <a:ext uri="{FF2B5EF4-FFF2-40B4-BE49-F238E27FC236}">
                <a16:creationId xmlns:a16="http://schemas.microsoft.com/office/drawing/2014/main" id="{965EAE65-D712-1AC8-CC8C-8705842F5B43}"/>
              </a:ext>
            </a:extLst>
          </p:cNvPr>
          <p:cNvSpPr txBox="1"/>
          <p:nvPr/>
        </p:nvSpPr>
        <p:spPr>
          <a:xfrm>
            <a:off x="1611586" y="814272"/>
            <a:ext cx="883355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ea typeface="Calibri"/>
                <a:cs typeface="Calibri"/>
              </a:rPr>
              <a:t>Et samfunns puls er dets emosjonelle, kulturelle og sosiale energi. </a:t>
            </a:r>
            <a:br>
              <a:rPr lang="en-US" dirty="0">
                <a:ea typeface="Calibri"/>
                <a:cs typeface="Calibri"/>
              </a:rPr>
            </a:br>
            <a:r>
              <a:rPr lang="en-US" dirty="0">
                <a:ea typeface="Calibri"/>
                <a:cs typeface="Calibri"/>
              </a:rPr>
              <a:t>Det handler om hvordan folk kommer sammen, hva de bryr seg om, og hva som får dem til å handle.</a:t>
            </a:r>
            <a:endParaRPr lang="en-GB">
              <a:ea typeface="Calibri"/>
              <a:cs typeface="Calibri"/>
            </a:endParaRPr>
          </a:p>
        </p:txBody>
      </p:sp>
      <p:pic>
        <p:nvPicPr>
          <p:cNvPr id="9" name="Picture Placeholder 4" descr="A group of people holding signs&#10;&#10;AI-generated content may be incorrect.">
            <a:extLst>
              <a:ext uri="{FF2B5EF4-FFF2-40B4-BE49-F238E27FC236}">
                <a16:creationId xmlns:a16="http://schemas.microsoft.com/office/drawing/2014/main" id="{7826F392-D64C-6E53-4BEA-C459DF37DE4E}"/>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1209504" y="4540842"/>
            <a:ext cx="3963975" cy="2803396"/>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p:spPr>
      </p:pic>
      <p:pic>
        <p:nvPicPr>
          <p:cNvPr id="17" name="Picture Placeholder 6" descr="A group of people in matching shirts picking up trash&#10;&#10;AI-generated content may be incorrect.">
            <a:extLst>
              <a:ext uri="{FF2B5EF4-FFF2-40B4-BE49-F238E27FC236}">
                <a16:creationId xmlns:a16="http://schemas.microsoft.com/office/drawing/2014/main" id="{FC259CD3-5E84-C1B8-1C36-B6FF4B92048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395837" y="4544579"/>
            <a:ext cx="4492037" cy="306170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Tree>
    <p:extLst>
      <p:ext uri="{BB962C8B-B14F-4D97-AF65-F5344CB8AC3E}">
        <p14:creationId xmlns:p14="http://schemas.microsoft.com/office/powerpoint/2010/main" val="14506482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9DBA1891-797E-AA2B-44AA-0A04A02F442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725B7CB-1714-6D5C-58AA-A29F8ABFB347}"/>
              </a:ext>
            </a:extLst>
          </p:cNvPr>
          <p:cNvSpPr>
            <a:spLocks noGrp="1"/>
          </p:cNvSpPr>
          <p:nvPr>
            <p:ph type="body" sz="quarter" idx="16"/>
          </p:nvPr>
        </p:nvSpPr>
        <p:spPr>
          <a:xfrm>
            <a:off x="906447" y="187784"/>
            <a:ext cx="10614687" cy="803654"/>
          </a:xfrm>
        </p:spPr>
        <p:txBody>
          <a:bodyPr lIns="91440" tIns="45720" rIns="91440" bIns="45720" anchor="t">
            <a:noAutofit/>
          </a:bodyPr>
          <a:lstStyle/>
          <a:p>
            <a:pPr algn="ctr"/>
            <a:r>
              <a:rPr lang="en-US" dirty="0">
                <a:solidFill>
                  <a:schemeClr val="tx1"/>
                </a:solidFill>
                <a:ea typeface="Calibri"/>
                <a:cs typeface="Calibri"/>
              </a:rPr>
              <a:t>Et hjerte for hvert lokalsamfunn</a:t>
            </a:r>
          </a:p>
        </p:txBody>
      </p:sp>
      <p:sp>
        <p:nvSpPr>
          <p:cNvPr id="11" name="Rectangle 10">
            <a:extLst>
              <a:ext uri="{FF2B5EF4-FFF2-40B4-BE49-F238E27FC236}">
                <a16:creationId xmlns:a16="http://schemas.microsoft.com/office/drawing/2014/main" id="{305DFD5C-10FD-1E0B-322E-13126E2FA01B}"/>
              </a:ext>
            </a:extLst>
          </p:cNvPr>
          <p:cNvSpPr/>
          <p:nvPr/>
        </p:nvSpPr>
        <p:spPr>
          <a:xfrm>
            <a:off x="3522186" y="1715224"/>
            <a:ext cx="5012133" cy="369332"/>
          </a:xfrm>
          <a:prstGeom prst="rect">
            <a:avLst/>
          </a:prstGeom>
        </p:spPr>
        <p:txBody>
          <a:bodyPr wrap="square" lIns="91440" tIns="45720" rIns="91440" bIns="45720" anchor="t">
            <a:spAutoFit/>
          </a:bodyPr>
          <a:lstStyle/>
          <a:p>
            <a:pPr algn="ctr"/>
            <a:r>
              <a:rPr lang="en-IE" dirty="0">
                <a:solidFill>
                  <a:schemeClr val="accent3">
                    <a:lumMod val="50000"/>
                  </a:schemeClr>
                </a:solidFill>
                <a:latin typeface="Calibri"/>
                <a:ea typeface="Calibri"/>
                <a:cs typeface="Calibri"/>
              </a:rPr>
              <a:t>Husk at ingen lokalsamfunn er like</a:t>
            </a:r>
            <a:endParaRPr lang="en-US">
              <a:solidFill>
                <a:schemeClr val="accent3">
                  <a:lumMod val="50000"/>
                </a:schemeClr>
              </a:solidFill>
              <a:ea typeface="Calibri" panose="020F0502020204030204"/>
              <a:cs typeface="Calibri" panose="020F0502020204030204"/>
            </a:endParaRPr>
          </a:p>
        </p:txBody>
      </p:sp>
      <p:sp>
        <p:nvSpPr>
          <p:cNvPr id="3" name="Rectangle: Diagonal Corners Rounded 2">
            <a:extLst>
              <a:ext uri="{FF2B5EF4-FFF2-40B4-BE49-F238E27FC236}">
                <a16:creationId xmlns:a16="http://schemas.microsoft.com/office/drawing/2014/main" id="{3BFE0984-67FF-21FA-EAE1-0129C49D02B9}"/>
              </a:ext>
            </a:extLst>
          </p:cNvPr>
          <p:cNvSpPr/>
          <p:nvPr/>
        </p:nvSpPr>
        <p:spPr>
          <a:xfrm>
            <a:off x="3450893" y="2274430"/>
            <a:ext cx="5012836" cy="825353"/>
          </a:xfrm>
          <a:prstGeom prst="round2Diag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EE7412-EDF7-C22B-530E-56E15D7590E1}"/>
              </a:ext>
            </a:extLst>
          </p:cNvPr>
          <p:cNvSpPr/>
          <p:nvPr/>
        </p:nvSpPr>
        <p:spPr>
          <a:xfrm>
            <a:off x="3455909" y="2431940"/>
            <a:ext cx="5009862" cy="523220"/>
          </a:xfrm>
          <a:prstGeom prst="rect">
            <a:avLst/>
          </a:prstGeom>
        </p:spPr>
        <p:txBody>
          <a:bodyPr wrap="square" lIns="91440" tIns="45720" rIns="91440" bIns="45720" anchor="t">
            <a:spAutoFit/>
          </a:bodyPr>
          <a:lstStyle/>
          <a:p>
            <a:pPr algn="ctr"/>
            <a:r>
              <a:rPr lang="en-US" sz="2800" dirty="0">
                <a:solidFill>
                  <a:schemeClr val="bg1"/>
                </a:solidFill>
                <a:ea typeface="Calibri"/>
                <a:cs typeface="Calibri"/>
              </a:rPr>
              <a:t>Ulike typer samfunn</a:t>
            </a:r>
          </a:p>
        </p:txBody>
      </p:sp>
      <p:sp>
        <p:nvSpPr>
          <p:cNvPr id="2" name="TextBox 1">
            <a:extLst>
              <a:ext uri="{FF2B5EF4-FFF2-40B4-BE49-F238E27FC236}">
                <a16:creationId xmlns:a16="http://schemas.microsoft.com/office/drawing/2014/main" id="{1D19B278-994E-69CD-0577-C48599FD8BC6}"/>
              </a:ext>
            </a:extLst>
          </p:cNvPr>
          <p:cNvSpPr txBox="1"/>
          <p:nvPr/>
        </p:nvSpPr>
        <p:spPr>
          <a:xfrm>
            <a:off x="1611586" y="814272"/>
            <a:ext cx="883355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ea typeface="Calibri"/>
                <a:cs typeface="Calibri"/>
              </a:rPr>
              <a:t>Et samfunns puls er dets emosjonelle, kulturelle og sosiale energi. </a:t>
            </a:r>
            <a:br>
              <a:rPr lang="en-US" dirty="0">
                <a:ea typeface="Calibri"/>
                <a:cs typeface="Calibri"/>
              </a:rPr>
            </a:br>
            <a:r>
              <a:rPr lang="en-US" dirty="0">
                <a:ea typeface="Calibri"/>
                <a:cs typeface="Calibri"/>
              </a:rPr>
              <a:t>Det handler om hvordan folk kommer sammen, hva de bryr seg om og hva som får dem til å handle.</a:t>
            </a:r>
            <a:endParaRPr lang="en-GB" dirty="0">
              <a:ea typeface="Calibri"/>
              <a:cs typeface="Calibri"/>
            </a:endParaRPr>
          </a:p>
        </p:txBody>
      </p:sp>
      <p:sp>
        <p:nvSpPr>
          <p:cNvPr id="5" name="Oval 4">
            <a:extLst>
              <a:ext uri="{FF2B5EF4-FFF2-40B4-BE49-F238E27FC236}">
                <a16:creationId xmlns:a16="http://schemas.microsoft.com/office/drawing/2014/main" id="{B630D22A-8BDB-A49E-8083-86F65FD55182}"/>
              </a:ext>
            </a:extLst>
          </p:cNvPr>
          <p:cNvSpPr/>
          <p:nvPr/>
        </p:nvSpPr>
        <p:spPr>
          <a:xfrm>
            <a:off x="808461" y="3239714"/>
            <a:ext cx="2386356" cy="1790449"/>
          </a:xfrm>
          <a:prstGeom prst="ellipse">
            <a:avLst/>
          </a:prstGeom>
          <a:noFill/>
          <a:ln cmpd="thickThi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F8CCDA23-D2B4-0D89-D91A-B6D7CD5BC07F}"/>
              </a:ext>
            </a:extLst>
          </p:cNvPr>
          <p:cNvSpPr txBox="1"/>
          <p:nvPr/>
        </p:nvSpPr>
        <p:spPr>
          <a:xfrm>
            <a:off x="1087415" y="3615807"/>
            <a:ext cx="183296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dirty="0">
                <a:ea typeface="Calibri"/>
                <a:cs typeface="Calibri"/>
              </a:rPr>
              <a:t>Fysiske </a:t>
            </a:r>
            <a:br>
              <a:rPr lang="en-GB" sz="2000" dirty="0">
                <a:ea typeface="Calibri"/>
                <a:cs typeface="Calibri"/>
              </a:rPr>
            </a:br>
            <a:r>
              <a:rPr lang="en-GB" sz="2000" dirty="0">
                <a:ea typeface="Calibri"/>
                <a:cs typeface="Calibri"/>
              </a:rPr>
              <a:t>(Fysiske) fellesskap</a:t>
            </a:r>
            <a:endParaRPr lang="en-GB" sz="2000">
              <a:ea typeface="Calibri" panose="020F0502020204030204"/>
              <a:cs typeface="Calibri" panose="020F0502020204030204"/>
            </a:endParaRPr>
          </a:p>
        </p:txBody>
      </p:sp>
      <p:sp>
        <p:nvSpPr>
          <p:cNvPr id="8" name="Oval 7">
            <a:extLst>
              <a:ext uri="{FF2B5EF4-FFF2-40B4-BE49-F238E27FC236}">
                <a16:creationId xmlns:a16="http://schemas.microsoft.com/office/drawing/2014/main" id="{C3F5A7EB-5BBF-6D1C-FA1B-A1AA98D174AC}"/>
              </a:ext>
            </a:extLst>
          </p:cNvPr>
          <p:cNvSpPr/>
          <p:nvPr/>
        </p:nvSpPr>
        <p:spPr>
          <a:xfrm>
            <a:off x="4717852" y="3250759"/>
            <a:ext cx="2563052" cy="1790448"/>
          </a:xfrm>
          <a:prstGeom prst="ellipse">
            <a:avLst/>
          </a:prstGeom>
          <a:noFill/>
          <a:ln cmpd="thickThi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C3282B06-2560-9ACA-B3B6-97683140CE23}"/>
              </a:ext>
            </a:extLst>
          </p:cNvPr>
          <p:cNvSpPr txBox="1"/>
          <p:nvPr/>
        </p:nvSpPr>
        <p:spPr>
          <a:xfrm>
            <a:off x="5085153" y="3759372"/>
            <a:ext cx="183296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dirty="0">
                <a:ea typeface="Calibri"/>
                <a:cs typeface="Calibri"/>
              </a:rPr>
              <a:t>Nettsamfunn</a:t>
            </a:r>
            <a:endParaRPr lang="en-GB" sz="2000">
              <a:ea typeface="Calibri" panose="020F0502020204030204"/>
              <a:cs typeface="Calibri" panose="020F0502020204030204"/>
            </a:endParaRPr>
          </a:p>
        </p:txBody>
      </p:sp>
      <p:sp>
        <p:nvSpPr>
          <p:cNvPr id="10" name="Oval 9">
            <a:extLst>
              <a:ext uri="{FF2B5EF4-FFF2-40B4-BE49-F238E27FC236}">
                <a16:creationId xmlns:a16="http://schemas.microsoft.com/office/drawing/2014/main" id="{3268FA13-6CC1-EC08-E20B-728CA140319A}"/>
              </a:ext>
            </a:extLst>
          </p:cNvPr>
          <p:cNvSpPr/>
          <p:nvPr/>
        </p:nvSpPr>
        <p:spPr>
          <a:xfrm>
            <a:off x="8538896" y="3239714"/>
            <a:ext cx="2397399" cy="1790448"/>
          </a:xfrm>
          <a:prstGeom prst="ellipse">
            <a:avLst/>
          </a:prstGeom>
          <a:noFill/>
          <a:ln cmpd="thickThi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F7584289-63BF-CE85-BEA6-80D420D4E135}"/>
              </a:ext>
            </a:extLst>
          </p:cNvPr>
          <p:cNvSpPr txBox="1"/>
          <p:nvPr/>
        </p:nvSpPr>
        <p:spPr>
          <a:xfrm>
            <a:off x="8817849" y="3759371"/>
            <a:ext cx="199861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dirty="0">
                <a:ea typeface="Calibri"/>
                <a:cs typeface="Calibri"/>
              </a:rPr>
              <a:t>Generasjonsoverskridende samfunn</a:t>
            </a:r>
            <a:endParaRPr lang="en-US" sz="2000">
              <a:ea typeface="Calibri" panose="020F0502020204030204"/>
              <a:cs typeface="Calibri" panose="020F0502020204030204"/>
            </a:endParaRPr>
          </a:p>
        </p:txBody>
      </p:sp>
      <p:sp>
        <p:nvSpPr>
          <p:cNvPr id="14" name="Oval 13">
            <a:extLst>
              <a:ext uri="{FF2B5EF4-FFF2-40B4-BE49-F238E27FC236}">
                <a16:creationId xmlns:a16="http://schemas.microsoft.com/office/drawing/2014/main" id="{4C8A9EBA-12FD-FE49-B65B-2F5E89FD7CC1}"/>
              </a:ext>
            </a:extLst>
          </p:cNvPr>
          <p:cNvSpPr/>
          <p:nvPr/>
        </p:nvSpPr>
        <p:spPr>
          <a:xfrm>
            <a:off x="2542287" y="4785802"/>
            <a:ext cx="2563052" cy="1790448"/>
          </a:xfrm>
          <a:prstGeom prst="ellipse">
            <a:avLst/>
          </a:prstGeom>
          <a:noFill/>
          <a:ln cmpd="thickThi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E042B475-FB53-4540-ABE1-366F295EEF06}"/>
              </a:ext>
            </a:extLst>
          </p:cNvPr>
          <p:cNvSpPr txBox="1"/>
          <p:nvPr/>
        </p:nvSpPr>
        <p:spPr>
          <a:xfrm>
            <a:off x="2909588" y="5172936"/>
            <a:ext cx="183296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dirty="0">
                <a:ea typeface="Calibri"/>
                <a:cs typeface="Calibri"/>
              </a:rPr>
              <a:t>Ungdoms- og studentfellesskap</a:t>
            </a:r>
          </a:p>
        </p:txBody>
      </p:sp>
      <p:sp>
        <p:nvSpPr>
          <p:cNvPr id="17" name="Oval 16">
            <a:extLst>
              <a:ext uri="{FF2B5EF4-FFF2-40B4-BE49-F238E27FC236}">
                <a16:creationId xmlns:a16="http://schemas.microsoft.com/office/drawing/2014/main" id="{0F65DE34-D40D-FEFE-53A0-51530C132F8D}"/>
              </a:ext>
            </a:extLst>
          </p:cNvPr>
          <p:cNvSpPr/>
          <p:nvPr/>
        </p:nvSpPr>
        <p:spPr>
          <a:xfrm>
            <a:off x="6694635" y="4796845"/>
            <a:ext cx="2563052" cy="1790448"/>
          </a:xfrm>
          <a:prstGeom prst="ellipse">
            <a:avLst/>
          </a:prstGeom>
          <a:noFill/>
          <a:ln cmpd="thickThi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TextBox 17">
            <a:extLst>
              <a:ext uri="{FF2B5EF4-FFF2-40B4-BE49-F238E27FC236}">
                <a16:creationId xmlns:a16="http://schemas.microsoft.com/office/drawing/2014/main" id="{3DABE155-8956-F97E-1AB6-76C6AAF4087D}"/>
              </a:ext>
            </a:extLst>
          </p:cNvPr>
          <p:cNvSpPr txBox="1"/>
          <p:nvPr/>
        </p:nvSpPr>
        <p:spPr>
          <a:xfrm>
            <a:off x="7061936" y="5029371"/>
            <a:ext cx="1832966"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dirty="0">
                <a:ea typeface="Calibri"/>
                <a:cs typeface="Calibri"/>
              </a:rPr>
              <a:t>Fellesskap i det globale nettverket for interessevirksomhet</a:t>
            </a:r>
          </a:p>
        </p:txBody>
      </p:sp>
    </p:spTree>
    <p:extLst>
      <p:ext uri="{BB962C8B-B14F-4D97-AF65-F5344CB8AC3E}">
        <p14:creationId xmlns:p14="http://schemas.microsoft.com/office/powerpoint/2010/main" val="26280063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AF0307-917E-1D90-1D28-8439FF5B7A43}"/>
              </a:ext>
            </a:extLst>
          </p:cNvPr>
          <p:cNvSpPr>
            <a:spLocks noGrp="1"/>
          </p:cNvSpPr>
          <p:nvPr>
            <p:ph type="body" sz="quarter" idx="18"/>
          </p:nvPr>
        </p:nvSpPr>
        <p:spPr>
          <a:xfrm>
            <a:off x="798380" y="1979443"/>
            <a:ext cx="5770594" cy="4413136"/>
          </a:xfrm>
        </p:spPr>
        <p:txBody>
          <a:bodyPr lIns="91440" tIns="45720" rIns="91440" bIns="45720" anchor="t"/>
          <a:lstStyle/>
          <a:p>
            <a:pPr indent="0"/>
            <a:r>
              <a:rPr lang="en-US" sz="1700" dirty="0">
                <a:solidFill>
                  <a:srgbClr val="1F8E47"/>
                </a:solidFill>
                <a:latin typeface="Calibri"/>
                <a:ea typeface="Calibri"/>
                <a:cs typeface="Calibri"/>
              </a:rPr>
              <a:t>Under skogbrannene</a:t>
            </a:r>
            <a:r>
              <a:rPr lang="en-US" sz="1700" b="1" dirty="0">
                <a:solidFill>
                  <a:srgbClr val="1F8E47"/>
                </a:solidFill>
                <a:latin typeface="Calibri"/>
                <a:ea typeface="Calibri"/>
                <a:cs typeface="Calibri"/>
              </a:rPr>
              <a:t> i Australia </a:t>
            </a:r>
            <a:r>
              <a:rPr lang="en-US" sz="1700" dirty="0">
                <a:solidFill>
                  <a:srgbClr val="1F8E47"/>
                </a:solidFill>
                <a:latin typeface="Calibri"/>
                <a:ea typeface="Calibri"/>
                <a:cs typeface="Calibri"/>
              </a:rPr>
              <a:t>stilte de lokale brannkorpsene og </a:t>
            </a:r>
            <a:r>
              <a:rPr lang="en-US" sz="1700">
                <a:solidFill>
                  <a:srgbClr val="1F8E47"/>
                </a:solidFill>
                <a:latin typeface="Calibri"/>
                <a:ea typeface="Calibri"/>
                <a:cs typeface="Calibri"/>
              </a:rPr>
              <a:t>naboene </a:t>
            </a:r>
            <a:r>
              <a:rPr lang="en-US" sz="1700" dirty="0">
                <a:solidFill>
                  <a:srgbClr val="1F8E47"/>
                </a:solidFill>
                <a:latin typeface="Calibri"/>
                <a:ea typeface="Calibri"/>
                <a:cs typeface="Calibri"/>
              </a:rPr>
              <a:t>opp med praktisk hjelp på stedet (lokalsamfunnet på sitt beste)</a:t>
            </a:r>
            <a:br>
              <a:rPr lang="en-US" sz="1700" dirty="0">
                <a:solidFill>
                  <a:srgbClr val="1F8E47"/>
                </a:solidFill>
                <a:ea typeface="Calibri"/>
                <a:cs typeface="Calibri"/>
              </a:rPr>
            </a:br>
            <a:r>
              <a:rPr lang="en-US" sz="1700" dirty="0">
                <a:solidFill>
                  <a:srgbClr val="1F8E47"/>
                </a:solidFill>
                <a:latin typeface="Calibri"/>
                <a:ea typeface="Calibri"/>
                <a:cs typeface="Calibri"/>
              </a:rPr>
              <a:t>Samtidig samlet globale Instagram-kontoer inn millioner i bistand og økte bevisstheten (kraften i nettverk på nettet)</a:t>
            </a:r>
            <a:br>
              <a:rPr lang="en-US" sz="1700" dirty="0">
                <a:solidFill>
                  <a:srgbClr val="1F8E47"/>
                </a:solidFill>
                <a:ea typeface="Calibri"/>
                <a:cs typeface="Calibri"/>
              </a:rPr>
            </a:br>
            <a:br>
              <a:rPr lang="en-US" sz="1700" i="1" dirty="0">
                <a:solidFill>
                  <a:srgbClr val="1F8E47"/>
                </a:solidFill>
                <a:ea typeface="Calibri"/>
                <a:cs typeface="Calibri"/>
              </a:rPr>
            </a:br>
            <a:r>
              <a:rPr lang="en-US" sz="1700" i="1" dirty="0">
                <a:solidFill>
                  <a:srgbClr val="1F8E47"/>
                </a:solidFill>
                <a:latin typeface="Calibri"/>
                <a:ea typeface="Calibri"/>
                <a:cs typeface="Calibri"/>
              </a:rPr>
              <a:t>Begge deler var nødvendige og verdifulle.</a:t>
            </a:r>
            <a:endParaRPr lang="en-GB" sz="1700">
              <a:solidFill>
                <a:srgbClr val="1F8E47"/>
              </a:solidFill>
              <a:latin typeface="Calibri"/>
              <a:ea typeface="Calibri"/>
              <a:cs typeface="Calibri"/>
            </a:endParaRPr>
          </a:p>
          <a:p>
            <a:endParaRPr lang="en-US" sz="1700" i="1" dirty="0">
              <a:solidFill>
                <a:srgbClr val="1F8E47"/>
              </a:solidFill>
              <a:ea typeface="Calibri"/>
              <a:cs typeface="Calibri"/>
            </a:endParaRPr>
          </a:p>
          <a:p>
            <a:r>
              <a:rPr lang="en-US" sz="1700" i="1" dirty="0">
                <a:solidFill>
                  <a:srgbClr val="1F8E47"/>
                </a:solidFill>
                <a:ea typeface="Calibri"/>
                <a:cs typeface="Calibri"/>
              </a:rPr>
              <a:t>Noen flere eksempler:</a:t>
            </a:r>
          </a:p>
          <a:p>
            <a:pPr marL="285750" indent="-285750">
              <a:buFont typeface="Aptos"/>
              <a:buChar char="•"/>
            </a:pPr>
            <a:r>
              <a:rPr lang="en-US" sz="1700" dirty="0">
                <a:solidFill>
                  <a:srgbClr val="1F8E47"/>
                </a:solidFill>
                <a:ea typeface="Calibri"/>
                <a:cs typeface="Calibri"/>
              </a:rPr>
              <a:t>I landlige områder </a:t>
            </a:r>
            <a:r>
              <a:rPr lang="en-US" sz="1700" b="1" dirty="0">
                <a:solidFill>
                  <a:srgbClr val="1F8E47"/>
                </a:solidFill>
                <a:ea typeface="Calibri"/>
                <a:cs typeface="Calibri"/>
              </a:rPr>
              <a:t>i Romania</a:t>
            </a:r>
            <a:r>
              <a:rPr lang="en-US" sz="1700" dirty="0">
                <a:solidFill>
                  <a:srgbClr val="1F8E47"/>
                </a:solidFill>
                <a:ea typeface="Calibri"/>
                <a:cs typeface="Calibri"/>
              </a:rPr>
              <a:t>, hvor internettilgangen kan være begrenset, har klimabevisstheten økt gjennom lokalt teater og historiefortelling i lokalradioen, spesielt blant eldre mennesker.</a:t>
            </a:r>
          </a:p>
          <a:p>
            <a:pPr marL="285750" indent="-285750">
              <a:buFont typeface="Aptos"/>
              <a:buChar char="•"/>
            </a:pPr>
            <a:r>
              <a:rPr lang="en-US" sz="1700" dirty="0">
                <a:solidFill>
                  <a:srgbClr val="1F8E47"/>
                </a:solidFill>
                <a:ea typeface="Calibri"/>
                <a:cs typeface="Calibri"/>
              </a:rPr>
              <a:t>I </a:t>
            </a:r>
            <a:r>
              <a:rPr lang="en-US" sz="1700" b="1" dirty="0">
                <a:solidFill>
                  <a:srgbClr val="1F8E47"/>
                </a:solidFill>
                <a:ea typeface="Calibri"/>
                <a:cs typeface="Calibri"/>
              </a:rPr>
              <a:t>København </a:t>
            </a:r>
            <a:r>
              <a:rPr lang="en-US" sz="1700" dirty="0">
                <a:solidFill>
                  <a:srgbClr val="1F8E47"/>
                </a:solidFill>
                <a:ea typeface="Calibri"/>
                <a:cs typeface="Calibri"/>
              </a:rPr>
              <a:t>kobler et nettbasert «Green City Discord» sammen studenter, arkitekter og aktivister over hele Europa, som samarbeider om utfordringer knyttet til bærekraftig design. </a:t>
            </a:r>
            <a:br>
              <a:rPr lang="en-US" sz="1700" dirty="0">
                <a:solidFill>
                  <a:srgbClr val="1F8E47"/>
                </a:solidFill>
                <a:ea typeface="Calibri"/>
                <a:cs typeface="Calibri"/>
              </a:rPr>
            </a:br>
            <a:r>
              <a:rPr lang="en-US" sz="1700" dirty="0">
                <a:solidFill>
                  <a:srgbClr val="1F8E47"/>
                </a:solidFill>
                <a:ea typeface="Calibri"/>
                <a:cs typeface="Calibri"/>
              </a:rPr>
              <a:t>De kombinerer virtuelle vennskap for å planlegge tiltak lokalt.</a:t>
            </a:r>
          </a:p>
          <a:p>
            <a:endParaRPr lang="en-US" sz="1100" i="1" dirty="0">
              <a:solidFill>
                <a:srgbClr val="0070C0"/>
              </a:solidFill>
              <a:ea typeface="Calibri"/>
              <a:cs typeface="Calibri"/>
            </a:endParaRPr>
          </a:p>
        </p:txBody>
      </p:sp>
      <p:sp>
        <p:nvSpPr>
          <p:cNvPr id="3" name="Text Placeholder 2">
            <a:extLst>
              <a:ext uri="{FF2B5EF4-FFF2-40B4-BE49-F238E27FC236}">
                <a16:creationId xmlns:a16="http://schemas.microsoft.com/office/drawing/2014/main" id="{A0A8EC36-19C1-9846-04D6-A55D5B5EA26B}"/>
              </a:ext>
            </a:extLst>
          </p:cNvPr>
          <p:cNvSpPr>
            <a:spLocks noGrp="1"/>
          </p:cNvSpPr>
          <p:nvPr>
            <p:ph type="body" sz="quarter" idx="16"/>
          </p:nvPr>
        </p:nvSpPr>
        <p:spPr>
          <a:xfrm>
            <a:off x="798381" y="606995"/>
            <a:ext cx="7559637" cy="847827"/>
          </a:xfrm>
        </p:spPr>
        <p:txBody>
          <a:bodyPr lIns="91440" tIns="45720" rIns="91440" bIns="45720" anchor="t">
            <a:noAutofit/>
          </a:bodyPr>
          <a:lstStyle/>
          <a:p>
            <a:r>
              <a:rPr lang="en-GB" sz="3200" dirty="0">
                <a:solidFill>
                  <a:schemeClr val="tx1"/>
                </a:solidFill>
                <a:ea typeface="Calibri"/>
                <a:cs typeface="Calibri"/>
              </a:rPr>
              <a:t>Eksempler </a:t>
            </a:r>
            <a:r>
              <a:rPr lang="en-GB" sz="2400" b="0" dirty="0">
                <a:solidFill>
                  <a:schemeClr val="tx1"/>
                </a:solidFill>
                <a:ea typeface="Calibri"/>
                <a:cs typeface="Calibri"/>
              </a:rPr>
              <a:t>på</a:t>
            </a:r>
            <a:r>
              <a:rPr lang="en-GB" sz="3200" dirty="0">
                <a:solidFill>
                  <a:schemeClr val="tx1"/>
                </a:solidFill>
                <a:ea typeface="Calibri"/>
                <a:cs typeface="Calibri"/>
              </a:rPr>
              <a:t> casestudier som viser </a:t>
            </a:r>
            <a:r>
              <a:rPr lang="en-GB" sz="2400" b="0" dirty="0">
                <a:solidFill>
                  <a:schemeClr val="tx1"/>
                </a:solidFill>
                <a:ea typeface="Calibri"/>
                <a:cs typeface="Calibri"/>
              </a:rPr>
              <a:t>hvordan ulike samfunn kan handle og støtte hverandre i samme sak </a:t>
            </a:r>
            <a:br>
              <a:rPr lang="en-GB" sz="2400" b="0" dirty="0">
                <a:solidFill>
                  <a:schemeClr val="tx1"/>
                </a:solidFill>
                <a:ea typeface="Calibri"/>
                <a:cs typeface="Calibri"/>
              </a:rPr>
            </a:br>
            <a:r>
              <a:rPr lang="en-GB" sz="2400" b="0" dirty="0">
                <a:solidFill>
                  <a:schemeClr val="tx1"/>
                </a:solidFill>
                <a:ea typeface="Calibri"/>
                <a:cs typeface="Calibri"/>
              </a:rPr>
              <a:t>på sin egen måte</a:t>
            </a:r>
            <a:endParaRPr lang="en-US" sz="2400" b="0">
              <a:solidFill>
                <a:schemeClr val="tx1"/>
              </a:solidFill>
              <a:ea typeface="Calibri"/>
              <a:cs typeface="Calibri"/>
            </a:endParaRPr>
          </a:p>
        </p:txBody>
      </p:sp>
      <p:pic>
        <p:nvPicPr>
          <p:cNvPr id="6" name="Picture Placeholder 5" descr="Hands reaching out">
            <a:extLst>
              <a:ext uri="{FF2B5EF4-FFF2-40B4-BE49-F238E27FC236}">
                <a16:creationId xmlns:a16="http://schemas.microsoft.com/office/drawing/2014/main" id="{8594B94A-3CE7-F8BF-0974-B39E208EB616}"/>
              </a:ext>
            </a:extLst>
          </p:cNvPr>
          <p:cNvPicPr>
            <a:picLocks noGrp="1" noChangeAspect="1"/>
          </p:cNvPicPr>
          <p:nvPr>
            <p:ph type="pic" sz="quarter" idx="12"/>
          </p:nvPr>
        </p:nvPicPr>
        <p:blipFill>
          <a:blip r:embed="rId2" cstate="email">
            <a:extLst>
              <a:ext uri="{28A0092B-C50C-407E-A947-70E740481C1C}">
                <a14:useLocalDpi xmlns:a14="http://schemas.microsoft.com/office/drawing/2010/main"/>
              </a:ext>
            </a:extLst>
          </a:blip>
          <a:srcRect/>
          <a:stretch/>
        </p:blipFill>
        <p:spPr>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rgbClr val="FFFFFF">
              <a:lumMod val="95000"/>
            </a:srgbClr>
          </a:solidFill>
        </p:spPr>
      </p:pic>
      <p:sp>
        <p:nvSpPr>
          <p:cNvPr id="5" name="Text Placeholder 4">
            <a:extLst>
              <a:ext uri="{FF2B5EF4-FFF2-40B4-BE49-F238E27FC236}">
                <a16:creationId xmlns:a16="http://schemas.microsoft.com/office/drawing/2014/main" id="{7DFA8C91-C230-B790-AD3A-D1FDFA103552}"/>
              </a:ext>
            </a:extLst>
          </p:cNvPr>
          <p:cNvSpPr>
            <a:spLocks noGrp="1"/>
          </p:cNvSpPr>
          <p:nvPr>
            <p:ph type="body" sz="quarter" idx="19"/>
          </p:nvPr>
        </p:nvSpPr>
        <p:spPr>
          <a:xfrm>
            <a:off x="6667277" y="5549919"/>
            <a:ext cx="4744987" cy="437834"/>
          </a:xfrm>
        </p:spPr>
        <p:txBody>
          <a:bodyPr lIns="91440" tIns="45720" rIns="91440" bIns="45720" anchor="t">
            <a:noAutofit/>
          </a:bodyPr>
          <a:lstStyle/>
          <a:p>
            <a:r>
              <a:rPr lang="en-GB" sz="1600" dirty="0">
                <a:latin typeface="Calibri"/>
                <a:ea typeface="Calibri"/>
                <a:cs typeface="Calibri"/>
              </a:rPr>
              <a:t>Det er mulig å oppnå mye </a:t>
            </a:r>
            <a:br>
              <a:rPr lang="en-GB" sz="1600" dirty="0">
                <a:latin typeface="Calibri"/>
                <a:ea typeface="Calibri"/>
                <a:cs typeface="Calibri"/>
              </a:rPr>
            </a:br>
            <a:r>
              <a:rPr lang="en-GB" sz="1600" dirty="0">
                <a:latin typeface="Calibri"/>
                <a:ea typeface="Calibri"/>
                <a:cs typeface="Calibri"/>
              </a:rPr>
              <a:t>som en del av et fellesskap</a:t>
            </a:r>
            <a:endParaRPr lang="en-GB" sz="1600" dirty="0">
              <a:ea typeface="Calibri"/>
            </a:endParaRPr>
          </a:p>
        </p:txBody>
      </p:sp>
    </p:spTree>
    <p:extLst>
      <p:ext uri="{BB962C8B-B14F-4D97-AF65-F5344CB8AC3E}">
        <p14:creationId xmlns:p14="http://schemas.microsoft.com/office/powerpoint/2010/main" val="23622350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7977544" y="1068776"/>
            <a:ext cx="4062055" cy="2547025"/>
          </a:xfrm>
        </p:spPr>
        <p:txBody>
          <a:bodyPr lIns="91440" tIns="45720" rIns="91440" bIns="45720" anchor="ctr">
            <a:normAutofit/>
          </a:bodyPr>
          <a:lstStyle/>
          <a:p>
            <a:r>
              <a:rPr lang="en-US" sz="3600" b="1" dirty="0">
                <a:solidFill>
                  <a:schemeClr val="accent3">
                    <a:lumMod val="50000"/>
                  </a:schemeClr>
                </a:solidFill>
                <a:latin typeface="Calibri Light"/>
                <a:ea typeface="Calibri Light"/>
                <a:cs typeface="Calibri Light"/>
              </a:rPr>
              <a:t>Praktiske ideer til: «Et hjerte for hvert lokalsamfunn»</a:t>
            </a:r>
          </a:p>
          <a:p>
            <a:endParaRPr lang="en-US" dirty="0"/>
          </a:p>
        </p:txBody>
      </p:sp>
      <p:sp>
        <p:nvSpPr>
          <p:cNvPr id="8" name="Freeform 7">
            <a:extLst>
              <a:ext uri="{FF2B5EF4-FFF2-40B4-BE49-F238E27FC236}">
                <a16:creationId xmlns:a16="http://schemas.microsoft.com/office/drawing/2014/main" id="{66FC444D-5621-6227-442E-A234788C88C7}"/>
              </a:ext>
            </a:extLst>
          </p:cNvPr>
          <p:cNvSpPr/>
          <p:nvPr/>
        </p:nvSpPr>
        <p:spPr>
          <a:xfrm>
            <a:off x="6833062" y="2211184"/>
            <a:ext cx="1188025" cy="816903"/>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2" name="Rounded Rectangle 1"/>
          <p:cNvSpPr/>
          <p:nvPr/>
        </p:nvSpPr>
        <p:spPr>
          <a:xfrm>
            <a:off x="260466" y="982746"/>
            <a:ext cx="3582785" cy="1623237"/>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000" b="1" dirty="0">
                <a:solidFill>
                  <a:schemeClr val="bg1"/>
                </a:solidFill>
                <a:latin typeface="Albertus Extra Bold" panose="020E0802040304020204" pitchFamily="34" charset="0"/>
              </a:rPr>
              <a:t>Kollektiv emosjonell styrke kontra individuell isolasjon</a:t>
            </a:r>
            <a:endParaRPr lang="en-US" sz="2000" dirty="0">
              <a:solidFill>
                <a:schemeClr val="bg1"/>
              </a:solidFill>
              <a:latin typeface="Albertus Extra Bold" panose="020E0802040304020204" pitchFamily="34" charset="0"/>
            </a:endParaRP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09875" y="2897093"/>
            <a:ext cx="3596952" cy="1633870"/>
          </a:xfrm>
          <a:prstGeom prst="rect">
            <a:avLst/>
          </a:prstGeom>
        </p:spPr>
      </p:pic>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6058" y="4676414"/>
            <a:ext cx="3596952" cy="1633870"/>
          </a:xfrm>
          <a:prstGeom prst="rect">
            <a:avLst/>
          </a:prstGeom>
        </p:spPr>
      </p:pic>
      <p:sp>
        <p:nvSpPr>
          <p:cNvPr id="9" name="Rectangle 8"/>
          <p:cNvSpPr/>
          <p:nvPr/>
        </p:nvSpPr>
        <p:spPr>
          <a:xfrm>
            <a:off x="1982322" y="3139014"/>
            <a:ext cx="3652058" cy="1015663"/>
          </a:xfrm>
          <a:prstGeom prst="rect">
            <a:avLst/>
          </a:prstGeom>
        </p:spPr>
        <p:txBody>
          <a:bodyPr wrap="square">
            <a:spAutoFit/>
          </a:bodyPr>
          <a:lstStyle/>
          <a:p>
            <a:pPr algn="ctr"/>
            <a:r>
              <a:rPr lang="en-IE" sz="2000" dirty="0">
                <a:solidFill>
                  <a:schemeClr val="bg1"/>
                </a:solidFill>
                <a:latin typeface="Albertus Extra Bold" panose="020E0802040304020204" pitchFamily="34" charset="0"/>
              </a:rPr>
              <a:t>Forståelse av klimaendringenes emosjonelle innvirkning på lokalsamfunn:</a:t>
            </a:r>
            <a:endParaRPr lang="en-US" sz="2000" dirty="0">
              <a:solidFill>
                <a:schemeClr val="bg1"/>
              </a:solidFill>
              <a:latin typeface="Albertus Extra Bold" panose="020E0802040304020204" pitchFamily="34" charset="0"/>
            </a:endParaRPr>
          </a:p>
        </p:txBody>
      </p:sp>
      <p:sp>
        <p:nvSpPr>
          <p:cNvPr id="12" name="Rectangle 11"/>
          <p:cNvSpPr/>
          <p:nvPr/>
        </p:nvSpPr>
        <p:spPr>
          <a:xfrm>
            <a:off x="398435" y="4906659"/>
            <a:ext cx="3372197" cy="1015663"/>
          </a:xfrm>
          <a:prstGeom prst="rect">
            <a:avLst/>
          </a:prstGeom>
        </p:spPr>
        <p:txBody>
          <a:bodyPr wrap="square">
            <a:spAutoFit/>
          </a:bodyPr>
          <a:lstStyle/>
          <a:p>
            <a:pPr algn="ctr"/>
            <a:r>
              <a:rPr lang="en-IE" sz="2000" dirty="0">
                <a:solidFill>
                  <a:schemeClr val="bg1"/>
                </a:solidFill>
                <a:latin typeface="Albertus Extra Bold" panose="020E0802040304020204" pitchFamily="34" charset="0"/>
              </a:rPr>
              <a:t>Styrke enkeltpersoner ved å fremme gruppesolidaritet.</a:t>
            </a:r>
            <a:endParaRPr lang="en-US" sz="2000" dirty="0">
              <a:solidFill>
                <a:schemeClr val="bg1"/>
              </a:solidFill>
              <a:latin typeface="Albertus Extra Bold" panose="020E0802040304020204" pitchFamily="34" charset="0"/>
            </a:endParaRPr>
          </a:p>
        </p:txBody>
      </p:sp>
      <p:pic>
        <p:nvPicPr>
          <p:cNvPr id="13" name="Picture Placeholder 12"/>
          <p:cNvPicPr>
            <a:picLocks noGrp="1" noChangeAspect="1"/>
          </p:cNvPicPr>
          <p:nvPr>
            <p:ph type="pic" sz="quarter" idx="40"/>
          </p:nvPr>
        </p:nvPicPr>
        <p:blipFill>
          <a:blip r:embed="rId3" cstate="screen">
            <a:extLst>
              <a:ext uri="{28A0092B-C50C-407E-A947-70E740481C1C}">
                <a14:useLocalDpi xmlns:a14="http://schemas.microsoft.com/office/drawing/2010/main"/>
              </a:ext>
            </a:extLst>
          </a:blip>
          <a:srcRect/>
          <a:stretch>
            <a:fillRect/>
          </a:stretch>
        </p:blipFill>
        <p:spPr>
          <a:xfrm>
            <a:off x="-1" y="655053"/>
            <a:ext cx="8902586" cy="5921497"/>
          </a:xfrm>
        </p:spPr>
      </p:pic>
      <p:sp>
        <p:nvSpPr>
          <p:cNvPr id="14" name="Round Same Side Corner Rectangle 13"/>
          <p:cNvSpPr/>
          <p:nvPr/>
        </p:nvSpPr>
        <p:spPr>
          <a:xfrm>
            <a:off x="286058" y="1160239"/>
            <a:ext cx="3193742" cy="1268250"/>
          </a:xfrm>
          <a:prstGeom prst="round2SameRect">
            <a:avLst/>
          </a:prstGeom>
          <a:solidFill>
            <a:srgbClr val="6EAF65"/>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IE" dirty="0">
                <a:solidFill>
                  <a:schemeClr val="accent3">
                    <a:lumMod val="50000"/>
                  </a:schemeClr>
                </a:solidFill>
              </a:rPr>
              <a:t>Undersøkelser av lokalsamfunnets puls for å måle lokale bekymringer, interesser og handlingskapasitet. </a:t>
            </a:r>
            <a:endParaRPr lang="en-US" dirty="0">
              <a:solidFill>
                <a:schemeClr val="accent3">
                  <a:lumMod val="50000"/>
                </a:schemeClr>
              </a:solidFill>
            </a:endParaRPr>
          </a:p>
        </p:txBody>
      </p:sp>
      <p:pic>
        <p:nvPicPr>
          <p:cNvPr id="15" name="Picture 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6058" y="2748885"/>
            <a:ext cx="3193742" cy="1280271"/>
          </a:xfrm>
          <a:prstGeom prst="rect">
            <a:avLst/>
          </a:prstGeom>
        </p:spPr>
      </p:pic>
      <p:sp>
        <p:nvSpPr>
          <p:cNvPr id="16" name="Round Same Side Corner Rectangle 15"/>
          <p:cNvSpPr/>
          <p:nvPr/>
        </p:nvSpPr>
        <p:spPr>
          <a:xfrm>
            <a:off x="286058" y="4651905"/>
            <a:ext cx="3193742" cy="1268250"/>
          </a:xfrm>
          <a:prstGeom prst="round2SameRect">
            <a:avLst/>
          </a:prstGeom>
          <a:solidFill>
            <a:srgbClr val="6EAF65"/>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IE" dirty="0">
                <a:solidFill>
                  <a:schemeClr val="accent3">
                    <a:lumMod val="50000"/>
                  </a:schemeClr>
                </a:solidFill>
              </a:rPr>
              <a:t>Utarbeide tilpassede handlingsplaner basert på lokalsamfunnets spesifikke styrker. </a:t>
            </a:r>
            <a:endParaRPr lang="en-US" dirty="0">
              <a:solidFill>
                <a:schemeClr val="accent3">
                  <a:lumMod val="50000"/>
                </a:schemeClr>
              </a:solidFill>
            </a:endParaRPr>
          </a:p>
        </p:txBody>
      </p:sp>
      <p:sp>
        <p:nvSpPr>
          <p:cNvPr id="17" name="Rectangle 16"/>
          <p:cNvSpPr/>
          <p:nvPr/>
        </p:nvSpPr>
        <p:spPr>
          <a:xfrm>
            <a:off x="588011" y="2790773"/>
            <a:ext cx="2993044" cy="1200329"/>
          </a:xfrm>
          <a:prstGeom prst="rect">
            <a:avLst/>
          </a:prstGeom>
        </p:spPr>
        <p:txBody>
          <a:bodyPr wrap="square">
            <a:spAutoFit/>
          </a:bodyPr>
          <a:lstStyle/>
          <a:p>
            <a:r>
              <a:rPr lang="en-IE" dirty="0">
                <a:solidFill>
                  <a:schemeClr val="accent3">
                    <a:lumMod val="50000"/>
                  </a:schemeClr>
                </a:solidFill>
                <a:latin typeface="Calibri" panose="020F0502020204030204" pitchFamily="34" charset="0"/>
              </a:rPr>
              <a:t>Hylle lokal kultur i arbeidet med klimatiltak (f.eks. ved å innlemme tradisjonell kunnskap og praksis). </a:t>
            </a:r>
            <a:endParaRPr lang="en-US" dirty="0">
              <a:solidFill>
                <a:schemeClr val="accent3">
                  <a:lumMod val="50000"/>
                </a:schemeClr>
              </a:solidFill>
            </a:endParaRPr>
          </a:p>
        </p:txBody>
      </p:sp>
    </p:spTree>
    <p:extLst>
      <p:ext uri="{BB962C8B-B14F-4D97-AF65-F5344CB8AC3E}">
        <p14:creationId xmlns:p14="http://schemas.microsoft.com/office/powerpoint/2010/main" val="1820073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BEFAF3"/>
        </a:solidFill>
        <a:effectLst/>
      </p:bgPr>
    </p:bg>
    <p:spTree>
      <p:nvGrpSpPr>
        <p:cNvPr id="1" name=""/>
        <p:cNvGrpSpPr/>
        <p:nvPr/>
      </p:nvGrpSpPr>
      <p:grpSpPr>
        <a:xfrm>
          <a:off x="0" y="0"/>
          <a:ext cx="0" cy="0"/>
          <a:chOff x="0" y="0"/>
          <a:chExt cx="0" cy="0"/>
        </a:xfrm>
      </p:grpSpPr>
      <p:pic>
        <p:nvPicPr>
          <p:cNvPr id="16" name="Picture Placeholder 15"/>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a:fillRect/>
          </a:stretch>
        </p:blipFill>
        <p:spPr>
          <a:xfrm>
            <a:off x="0" y="969829"/>
            <a:ext cx="8097183" cy="6169221"/>
          </a:xfrm>
        </p:spPr>
      </p:pic>
      <p:sp>
        <p:nvSpPr>
          <p:cNvPr id="9" name="Text Placeholder 3">
            <a:extLst>
              <a:ext uri="{FF2B5EF4-FFF2-40B4-BE49-F238E27FC236}">
                <a16:creationId xmlns:a16="http://schemas.microsoft.com/office/drawing/2014/main" id="{12DBC783-9546-1A2F-6401-88E001ED1967}"/>
              </a:ext>
            </a:extLst>
          </p:cNvPr>
          <p:cNvSpPr txBox="1">
            <a:spLocks/>
          </p:cNvSpPr>
          <p:nvPr/>
        </p:nvSpPr>
        <p:spPr>
          <a:xfrm>
            <a:off x="10471016" y="566855"/>
            <a:ext cx="2066906" cy="582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9000" dirty="0">
                <a:solidFill>
                  <a:schemeClr val="accent4">
                    <a:lumMod val="20000"/>
                    <a:lumOff val="80000"/>
                  </a:schemeClr>
                </a:solidFill>
              </a:rPr>
              <a:t>08</a:t>
            </a:r>
          </a:p>
        </p:txBody>
      </p:sp>
      <p:sp>
        <p:nvSpPr>
          <p:cNvPr id="11" name="Rectangle 10">
            <a:extLst>
              <a:ext uri="{FF2B5EF4-FFF2-40B4-BE49-F238E27FC236}">
                <a16:creationId xmlns:a16="http://schemas.microsoft.com/office/drawing/2014/main" id="{D0C2920B-7A9F-5847-6276-29BC0C92F699}"/>
              </a:ext>
            </a:extLst>
          </p:cNvPr>
          <p:cNvSpPr/>
          <p:nvPr/>
        </p:nvSpPr>
        <p:spPr>
          <a:xfrm>
            <a:off x="5382600" y="2058963"/>
            <a:ext cx="6420004" cy="659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B0A6B350-A80D-59CC-BFAB-65F3640F21C9}"/>
              </a:ext>
            </a:extLst>
          </p:cNvPr>
          <p:cNvSpPr txBox="1"/>
          <p:nvPr/>
        </p:nvSpPr>
        <p:spPr>
          <a:xfrm>
            <a:off x="5386676" y="2108443"/>
            <a:ext cx="6493217" cy="584775"/>
          </a:xfrm>
          <a:prstGeom prst="rect">
            <a:avLst/>
          </a:prstGeom>
          <a:noFill/>
        </p:spPr>
        <p:txBody>
          <a:bodyPr wrap="square" lIns="91440" tIns="45720" rIns="91440" bIns="45720" rtlCol="0" anchor="t">
            <a:spAutoFit/>
          </a:bodyPr>
          <a:lstStyle/>
          <a:p>
            <a:r>
              <a:rPr lang="en-US" sz="3200" spc="324" dirty="0">
                <a:solidFill>
                  <a:schemeClr val="accent1"/>
                </a:solidFill>
                <a:latin typeface="Calibri"/>
                <a:ea typeface="Calibri"/>
                <a:cs typeface="Calibri"/>
              </a:rPr>
              <a:t>Planet Pulse, Community Pulse</a:t>
            </a:r>
          </a:p>
        </p:txBody>
      </p:sp>
    </p:spTree>
    <p:extLst>
      <p:ext uri="{BB962C8B-B14F-4D97-AF65-F5344CB8AC3E}">
        <p14:creationId xmlns:p14="http://schemas.microsoft.com/office/powerpoint/2010/main" val="31670991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6"/>
          </p:nvPr>
        </p:nvSpPr>
        <p:spPr>
          <a:xfrm>
            <a:off x="906447" y="121523"/>
            <a:ext cx="10614687" cy="803654"/>
          </a:xfrm>
        </p:spPr>
        <p:txBody>
          <a:bodyPr lIns="91440" tIns="45720" rIns="91440" bIns="45720" anchor="t">
            <a:noAutofit/>
          </a:bodyPr>
          <a:lstStyle/>
          <a:p>
            <a:pPr algn="ctr"/>
            <a:r>
              <a:rPr lang="en-IE" sz="3200" dirty="0">
                <a:solidFill>
                  <a:srgbClr val="1F8E47"/>
                </a:solidFill>
                <a:latin typeface="+mj-lt"/>
              </a:rPr>
              <a:t>Sentrale begreper om: </a:t>
            </a:r>
            <a:endParaRPr lang="en-US" sz="3200">
              <a:solidFill>
                <a:srgbClr val="1F8E47"/>
              </a:solidFill>
              <a:latin typeface="+mj-lt"/>
              <a:ea typeface="Calibri Light" panose="020F0302020204030204"/>
              <a:cs typeface="Calibri Light" panose="020F0302020204030204"/>
            </a:endParaRPr>
          </a:p>
          <a:p>
            <a:pPr algn="ctr"/>
            <a:r>
              <a:rPr lang="en-IE" sz="4000" dirty="0">
                <a:solidFill>
                  <a:srgbClr val="1F8E47"/>
                </a:solidFill>
                <a:latin typeface="+mj-lt"/>
              </a:rPr>
              <a:t>«Planet Pulse, Community Pulse» </a:t>
            </a:r>
            <a:endParaRPr lang="en-US" sz="4000">
              <a:solidFill>
                <a:srgbClr val="1F8E47"/>
              </a:solidFill>
              <a:latin typeface="+mj-lt"/>
              <a:ea typeface="Calibri Light"/>
              <a:cs typeface="Calibri Light"/>
            </a:endParaRPr>
          </a:p>
          <a:p>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593608" y="1488646"/>
            <a:ext cx="5004781" cy="5004781"/>
          </a:xfrm>
          <a:prstGeom prst="rect">
            <a:avLst/>
          </a:prstGeom>
        </p:spPr>
      </p:pic>
      <p:sp>
        <p:nvSpPr>
          <p:cNvPr id="10" name="Oval 9"/>
          <p:cNvSpPr/>
          <p:nvPr/>
        </p:nvSpPr>
        <p:spPr>
          <a:xfrm>
            <a:off x="448887" y="1596044"/>
            <a:ext cx="2552008" cy="1911927"/>
          </a:xfrm>
          <a:prstGeom prst="ellipse">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73577" y="2013398"/>
            <a:ext cx="2604655" cy="1077218"/>
          </a:xfrm>
          <a:prstGeom prst="rect">
            <a:avLst/>
          </a:prstGeom>
        </p:spPr>
        <p:txBody>
          <a:bodyPr wrap="square">
            <a:spAutoFit/>
          </a:bodyPr>
          <a:lstStyle/>
          <a:p>
            <a:r>
              <a:rPr lang="en-IE" sz="1600" dirty="0">
                <a:solidFill>
                  <a:schemeClr val="accent3">
                    <a:lumMod val="50000"/>
                  </a:schemeClr>
                </a:solidFill>
                <a:latin typeface="Calibri" panose="020F0502020204030204" pitchFamily="34" charset="0"/>
              </a:rPr>
              <a:t>Sammenhengen mellom planetens velvære og velværet til dens samfunn. </a:t>
            </a:r>
            <a:endParaRPr lang="en-US" sz="1600" dirty="0">
              <a:solidFill>
                <a:schemeClr val="accent3">
                  <a:lumMod val="50000"/>
                </a:schemeClr>
              </a:solidFill>
            </a:endParaRPr>
          </a:p>
        </p:txBody>
      </p:sp>
      <p:sp>
        <p:nvSpPr>
          <p:cNvPr id="12" name="Oval 11"/>
          <p:cNvSpPr/>
          <p:nvPr/>
        </p:nvSpPr>
        <p:spPr>
          <a:xfrm>
            <a:off x="9013765" y="2621280"/>
            <a:ext cx="2552008" cy="1911927"/>
          </a:xfrm>
          <a:prstGeom prst="ellipse">
            <a:avLst/>
          </a:prstGeom>
          <a:noFill/>
          <a:ln cmpd="thickThi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9321337" y="2979896"/>
            <a:ext cx="2244436" cy="1323439"/>
          </a:xfrm>
          <a:prstGeom prst="rect">
            <a:avLst/>
          </a:prstGeom>
        </p:spPr>
        <p:txBody>
          <a:bodyPr wrap="square">
            <a:spAutoFit/>
          </a:bodyPr>
          <a:lstStyle/>
          <a:p>
            <a:r>
              <a:rPr lang="en-IE" sz="1600" dirty="0">
                <a:solidFill>
                  <a:schemeClr val="accent3">
                    <a:lumMod val="50000"/>
                  </a:schemeClr>
                </a:solidFill>
              </a:rPr>
              <a:t>Konseptet om at helsen til samfunnene våre har direkte innvirkning på jordens helse. </a:t>
            </a:r>
            <a:endParaRPr lang="en-US" sz="1600" dirty="0">
              <a:solidFill>
                <a:schemeClr val="accent3">
                  <a:lumMod val="50000"/>
                </a:schemeClr>
              </a:solidFill>
            </a:endParaRPr>
          </a:p>
        </p:txBody>
      </p:sp>
      <p:sp>
        <p:nvSpPr>
          <p:cNvPr id="14" name="Oval 13"/>
          <p:cNvSpPr/>
          <p:nvPr/>
        </p:nvSpPr>
        <p:spPr>
          <a:xfrm>
            <a:off x="448887" y="4026131"/>
            <a:ext cx="2552008" cy="1911927"/>
          </a:xfrm>
          <a:prstGeom prst="ellipse">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639820" y="4320374"/>
            <a:ext cx="2668648" cy="1323439"/>
          </a:xfrm>
          <a:prstGeom prst="rect">
            <a:avLst/>
          </a:prstGeom>
        </p:spPr>
        <p:txBody>
          <a:bodyPr wrap="square">
            <a:spAutoFit/>
          </a:bodyPr>
          <a:lstStyle/>
          <a:p>
            <a:r>
              <a:rPr lang="en-IE" sz="1600" dirty="0">
                <a:solidFill>
                  <a:schemeClr val="accent3">
                    <a:lumMod val="50000"/>
                  </a:schemeClr>
                </a:solidFill>
              </a:rPr>
              <a:t>Å understreke at global endring begynner på lokalt nivå, med lokalsamfunn som tilpasser sine handlinger til planetens helse. </a:t>
            </a:r>
            <a:endParaRPr lang="en-US" sz="1600" dirty="0">
              <a:solidFill>
                <a:schemeClr val="accent3">
                  <a:lumMod val="50000"/>
                </a:schemeClr>
              </a:solidFill>
            </a:endParaRPr>
          </a:p>
        </p:txBody>
      </p:sp>
    </p:spTree>
    <p:extLst>
      <p:ext uri="{BB962C8B-B14F-4D97-AF65-F5344CB8AC3E}">
        <p14:creationId xmlns:p14="http://schemas.microsoft.com/office/powerpoint/2010/main" val="11468386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a:xfrm>
            <a:off x="282887" y="347746"/>
            <a:ext cx="6468233" cy="1025633"/>
          </a:xfrm>
        </p:spPr>
        <p:txBody>
          <a:bodyPr lIns="91440" tIns="45720" rIns="91440" bIns="45720" anchor="t">
            <a:noAutofit/>
          </a:bodyPr>
          <a:lstStyle/>
          <a:p>
            <a:r>
              <a:rPr lang="en-IE" sz="3200" dirty="0">
                <a:solidFill>
                  <a:srgbClr val="1F8E47"/>
                </a:solidFill>
              </a:rPr>
              <a:t>Praktiske ideer til: </a:t>
            </a:r>
            <a:endParaRPr lang="en-US" sz="3200" dirty="0">
              <a:solidFill>
                <a:srgbClr val="1F8E47"/>
              </a:solidFill>
              <a:ea typeface="Calibri"/>
              <a:cs typeface="Calibri"/>
            </a:endParaRPr>
          </a:p>
          <a:p>
            <a:r>
              <a:rPr lang="en-IE" dirty="0">
                <a:solidFill>
                  <a:srgbClr val="1F8E47"/>
                </a:solidFill>
              </a:rPr>
              <a:t>«Planet Pulse, Community Pulse» </a:t>
            </a:r>
            <a:endParaRPr lang="en-US">
              <a:solidFill>
                <a:srgbClr val="1F8E47"/>
              </a:solidFill>
              <a:ea typeface="Calibri"/>
              <a:cs typeface="Calibri"/>
            </a:endParaRPr>
          </a:p>
          <a:p>
            <a:endParaRPr lang="en-US" dirty="0"/>
          </a:p>
        </p:txBody>
      </p:sp>
      <p:pic>
        <p:nvPicPr>
          <p:cNvPr id="9" name="Picture Placeholder 8"/>
          <p:cNvPicPr>
            <a:picLocks noGrp="1" noChangeAspect="1"/>
          </p:cNvPicPr>
          <p:nvPr>
            <p:ph type="pic" sz="quarter" idx="12"/>
          </p:nvPr>
        </p:nvPicPr>
        <p:blipFill>
          <a:blip r:embed="rId2" cstate="email">
            <a:extLst>
              <a:ext uri="{28A0092B-C50C-407E-A947-70E740481C1C}">
                <a14:useLocalDpi xmlns:a14="http://schemas.microsoft.com/office/drawing/2010/main"/>
              </a:ext>
            </a:extLst>
          </a:blip>
          <a:srcRect/>
          <a:stretch>
            <a:fillRect/>
          </a:stretch>
        </p:blipFill>
        <p:spPr>
          <a:prstGeom prst="rect">
            <a:avLst/>
          </a:prstGeom>
        </p:spPr>
      </p:pic>
      <p:graphicFrame>
        <p:nvGraphicFramePr>
          <p:cNvPr id="8" name="Diagram 7"/>
          <p:cNvGraphicFramePr/>
          <p:nvPr>
            <p:extLst>
              <p:ext uri="{D42A27DB-BD31-4B8C-83A1-F6EECF244321}">
                <p14:modId xmlns:p14="http://schemas.microsoft.com/office/powerpoint/2010/main" val="1073939930"/>
              </p:ext>
            </p:extLst>
          </p:nvPr>
        </p:nvGraphicFramePr>
        <p:xfrm>
          <a:off x="482198" y="1787237"/>
          <a:ext cx="5744429" cy="41432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TextBox 20">
            <a:extLst>
              <a:ext uri="{FF2B5EF4-FFF2-40B4-BE49-F238E27FC236}">
                <a16:creationId xmlns:a16="http://schemas.microsoft.com/office/drawing/2014/main" id="{1467AD60-A52B-7EF4-AB52-F57545102A79}"/>
              </a:ext>
            </a:extLst>
          </p:cNvPr>
          <p:cNvSpPr txBox="1"/>
          <p:nvPr/>
        </p:nvSpPr>
        <p:spPr>
          <a:xfrm>
            <a:off x="7164779" y="5383480"/>
            <a:ext cx="3889167" cy="12958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GB" i="1" dirty="0">
                <a:solidFill>
                  <a:schemeClr val="accent4">
                    <a:lumMod val="20000"/>
                    <a:lumOff val="80000"/>
                  </a:schemeClr>
                </a:solidFill>
                <a:ea typeface="Calibri"/>
                <a:cs typeface="Calibri"/>
              </a:rPr>
              <a:t>#Verdensmiljødagen #RyddOpp</a:t>
            </a:r>
            <a:endParaRPr lang="en-US" dirty="0"/>
          </a:p>
          <a:p>
            <a:pPr>
              <a:lnSpc>
                <a:spcPct val="150000"/>
              </a:lnSpc>
            </a:pPr>
            <a:r>
              <a:rPr lang="en-GB" dirty="0">
                <a:solidFill>
                  <a:schemeClr val="accent4">
                    <a:lumMod val="20000"/>
                    <a:lumOff val="80000"/>
                  </a:schemeClr>
                </a:solidFill>
                <a:ea typeface="Calibri"/>
                <a:cs typeface="Calibri"/>
              </a:rPr>
              <a:t>La oss gjøre dette sammen, som et fellesskap!</a:t>
            </a:r>
          </a:p>
          <a:p>
            <a:pPr>
              <a:lnSpc>
                <a:spcPct val="150000"/>
              </a:lnSpc>
            </a:pPr>
            <a:r>
              <a:rPr lang="en-GB" i="1" dirty="0">
                <a:solidFill>
                  <a:schemeClr val="accent4">
                    <a:lumMod val="20000"/>
                    <a:lumOff val="80000"/>
                  </a:schemeClr>
                </a:solidFill>
                <a:ea typeface="Calibri"/>
                <a:cs typeface="Calibri"/>
              </a:rPr>
              <a:t>#PlanetPulse #CommunityPulse</a:t>
            </a:r>
          </a:p>
        </p:txBody>
      </p:sp>
      <p:sp>
        <p:nvSpPr>
          <p:cNvPr id="22" name="TextBox 21">
            <a:extLst>
              <a:ext uri="{FF2B5EF4-FFF2-40B4-BE49-F238E27FC236}">
                <a16:creationId xmlns:a16="http://schemas.microsoft.com/office/drawing/2014/main" id="{08F47BCA-A393-B945-8805-0DEB1E049D78}"/>
              </a:ext>
            </a:extLst>
          </p:cNvPr>
          <p:cNvSpPr txBox="1"/>
          <p:nvPr/>
        </p:nvSpPr>
        <p:spPr>
          <a:xfrm>
            <a:off x="7164779" y="5225142"/>
            <a:ext cx="278080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i="1" dirty="0">
                <a:solidFill>
                  <a:srgbClr val="BEFAF3"/>
                </a:solidFill>
                <a:ea typeface="Calibri"/>
                <a:cs typeface="Calibri"/>
              </a:rPr>
              <a:t>Nettopp lagt ut av @PlanetUser100</a:t>
            </a:r>
          </a:p>
        </p:txBody>
      </p:sp>
    </p:spTree>
    <p:extLst>
      <p:ext uri="{BB962C8B-B14F-4D97-AF65-F5344CB8AC3E}">
        <p14:creationId xmlns:p14="http://schemas.microsoft.com/office/powerpoint/2010/main" val="233231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a:extLst>
            <a:ext uri="{FF2B5EF4-FFF2-40B4-BE49-F238E27FC236}">
              <a16:creationId xmlns:a16="http://schemas.microsoft.com/office/drawing/2014/main" id="{232304C1-E433-E9F7-609B-17F2F47EB9F4}"/>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1031DB6A-8573-54BF-89E6-B9F6B536CF3D}"/>
              </a:ext>
            </a:extLst>
          </p:cNvPr>
          <p:cNvSpPr>
            <a:spLocks noGrp="1"/>
          </p:cNvSpPr>
          <p:nvPr>
            <p:ph type="body" sz="quarter" idx="42"/>
          </p:nvPr>
        </p:nvSpPr>
        <p:spPr/>
        <p:txBody>
          <a:bodyPr/>
          <a:lstStyle/>
          <a:p>
            <a:r>
              <a:rPr lang="en-US" sz="3600" dirty="0">
                <a:solidFill>
                  <a:srgbClr val="1F8E47"/>
                </a:solidFill>
              </a:rPr>
              <a:t>INNHOLD</a:t>
            </a:r>
          </a:p>
          <a:p>
            <a:endParaRPr lang="en-US" dirty="0"/>
          </a:p>
        </p:txBody>
      </p:sp>
      <p:sp>
        <p:nvSpPr>
          <p:cNvPr id="8" name="Text Placeholder 7">
            <a:extLst>
              <a:ext uri="{FF2B5EF4-FFF2-40B4-BE49-F238E27FC236}">
                <a16:creationId xmlns:a16="http://schemas.microsoft.com/office/drawing/2014/main" id="{3F06451B-D354-018B-F291-81B055DC61A3}"/>
              </a:ext>
            </a:extLst>
          </p:cNvPr>
          <p:cNvSpPr>
            <a:spLocks noGrp="1"/>
          </p:cNvSpPr>
          <p:nvPr>
            <p:ph type="body" sz="quarter" idx="18"/>
          </p:nvPr>
        </p:nvSpPr>
        <p:spPr>
          <a:xfrm>
            <a:off x="705192" y="1719271"/>
            <a:ext cx="2663795" cy="1411136"/>
          </a:xfrm>
        </p:spPr>
        <p:txBody>
          <a:bodyPr lIns="91440" tIns="45720" rIns="91440" bIns="45720" anchor="t">
            <a:noAutofit/>
          </a:bodyPr>
          <a:lstStyle/>
          <a:p>
            <a:r>
              <a:rPr lang="en-IE" sz="1800" dirty="0">
                <a:latin typeface="Calibri"/>
                <a:ea typeface="Calibri"/>
                <a:cs typeface="Calibri"/>
              </a:rPr>
              <a:t>Lokalsamfunn og </a:t>
            </a:r>
            <a:br>
              <a:rPr lang="en-IE" sz="1800" dirty="0">
                <a:latin typeface="Calibri"/>
                <a:ea typeface="Calibri"/>
                <a:cs typeface="Calibri"/>
              </a:rPr>
            </a:br>
            <a:r>
              <a:rPr lang="en-IE" sz="1800" dirty="0">
                <a:latin typeface="Calibri"/>
                <a:ea typeface="Calibri"/>
                <a:cs typeface="Calibri"/>
              </a:rPr>
              <a:t>organisasjoner </a:t>
            </a:r>
            <a:br>
              <a:rPr lang="en-IE" sz="1800" dirty="0">
                <a:latin typeface="Calibri"/>
                <a:ea typeface="Calibri"/>
                <a:cs typeface="Calibri"/>
              </a:rPr>
            </a:br>
            <a:r>
              <a:rPr lang="en-IE" sz="1800" dirty="0">
                <a:latin typeface="Calibri"/>
                <a:ea typeface="Calibri"/>
                <a:cs typeface="Calibri"/>
              </a:rPr>
              <a:t>Vellykket </a:t>
            </a:r>
            <a:br>
              <a:rPr lang="en-IE" sz="1800" dirty="0">
                <a:latin typeface="Calibri"/>
                <a:ea typeface="Calibri"/>
                <a:cs typeface="Calibri"/>
              </a:rPr>
            </a:br>
            <a:r>
              <a:rPr lang="en-IE" sz="1800" dirty="0">
                <a:latin typeface="Calibri"/>
                <a:ea typeface="Calibri"/>
                <a:cs typeface="Calibri"/>
              </a:rPr>
              <a:t>Gjennomføring </a:t>
            </a:r>
            <a:br>
              <a:rPr lang="en-IE" sz="1800" dirty="0">
                <a:latin typeface="Calibri"/>
                <a:ea typeface="Calibri"/>
                <a:cs typeface="Calibri"/>
              </a:rPr>
            </a:br>
            <a:r>
              <a:rPr lang="en-IE" sz="1800" dirty="0">
                <a:latin typeface="Calibri"/>
                <a:ea typeface="Calibri"/>
                <a:cs typeface="Calibri"/>
              </a:rPr>
              <a:t>bærekraftige tiltak</a:t>
            </a:r>
            <a:r>
              <a:rPr lang="en-IE" sz="1800" dirty="0">
                <a:latin typeface="Calibri"/>
                <a:ea typeface="Open Sans"/>
                <a:cs typeface="Calibri"/>
              </a:rPr>
              <a:t> </a:t>
            </a:r>
            <a:endParaRPr lang="en-US" sz="1800">
              <a:latin typeface="Calibri"/>
              <a:ea typeface="Open Sans"/>
              <a:cs typeface="Calibri"/>
            </a:endParaRPr>
          </a:p>
          <a:p>
            <a:endParaRPr lang="en-US" dirty="0"/>
          </a:p>
        </p:txBody>
      </p:sp>
      <p:sp>
        <p:nvSpPr>
          <p:cNvPr id="9" name="Text Placeholder 8">
            <a:extLst>
              <a:ext uri="{FF2B5EF4-FFF2-40B4-BE49-F238E27FC236}">
                <a16:creationId xmlns:a16="http://schemas.microsoft.com/office/drawing/2014/main" id="{EC790514-306D-6172-29DF-69348DE1CA0A}"/>
              </a:ext>
            </a:extLst>
          </p:cNvPr>
          <p:cNvSpPr>
            <a:spLocks noGrp="1"/>
          </p:cNvSpPr>
          <p:nvPr>
            <p:ph type="body" sz="quarter" idx="19"/>
          </p:nvPr>
        </p:nvSpPr>
        <p:spPr/>
        <p:txBody>
          <a:bodyPr lIns="91440" tIns="45720" rIns="91440" bIns="45720" anchor="t">
            <a:noAutofit/>
          </a:bodyPr>
          <a:lstStyle/>
          <a:p>
            <a:r>
              <a:rPr lang="en-US" dirty="0">
                <a:latin typeface="Calibri"/>
                <a:ea typeface="Open Sans"/>
                <a:cs typeface="Calibri"/>
              </a:rPr>
              <a:t>09</a:t>
            </a:r>
            <a:endParaRPr lang="en-US" dirty="0"/>
          </a:p>
        </p:txBody>
      </p:sp>
      <p:sp>
        <p:nvSpPr>
          <p:cNvPr id="10" name="Text Placeholder 9">
            <a:extLst>
              <a:ext uri="{FF2B5EF4-FFF2-40B4-BE49-F238E27FC236}">
                <a16:creationId xmlns:a16="http://schemas.microsoft.com/office/drawing/2014/main" id="{62920A02-52EE-BA94-490E-CEC93BEB0838}"/>
              </a:ext>
            </a:extLst>
          </p:cNvPr>
          <p:cNvSpPr>
            <a:spLocks noGrp="1"/>
          </p:cNvSpPr>
          <p:nvPr>
            <p:ph type="body" sz="quarter" idx="20"/>
          </p:nvPr>
        </p:nvSpPr>
        <p:spPr/>
        <p:txBody>
          <a:bodyPr lIns="91440" tIns="45720" rIns="91440" bIns="45720" anchor="t">
            <a:noAutofit/>
          </a:bodyPr>
          <a:lstStyle/>
          <a:p>
            <a:r>
              <a:rPr lang="en-US" dirty="0">
                <a:latin typeface="Calibri"/>
                <a:ea typeface="Open Sans"/>
                <a:cs typeface="Calibri"/>
              </a:rPr>
              <a:t>Side 40</a:t>
            </a:r>
          </a:p>
          <a:p>
            <a:endParaRPr lang="en-US" dirty="0"/>
          </a:p>
        </p:txBody>
      </p:sp>
      <p:sp>
        <p:nvSpPr>
          <p:cNvPr id="12" name="Text Placeholder 11">
            <a:extLst>
              <a:ext uri="{FF2B5EF4-FFF2-40B4-BE49-F238E27FC236}">
                <a16:creationId xmlns:a16="http://schemas.microsoft.com/office/drawing/2014/main" id="{CC20FCAB-132E-8960-2038-D3B13F0A3951}"/>
              </a:ext>
            </a:extLst>
          </p:cNvPr>
          <p:cNvSpPr>
            <a:spLocks noGrp="1"/>
          </p:cNvSpPr>
          <p:nvPr>
            <p:ph type="body" sz="quarter" idx="43"/>
          </p:nvPr>
        </p:nvSpPr>
        <p:spPr>
          <a:xfrm>
            <a:off x="3243963" y="4930158"/>
            <a:ext cx="2087306" cy="1906435"/>
          </a:xfrm>
        </p:spPr>
        <p:txBody>
          <a:bodyPr lIns="91440" tIns="45720" rIns="91440" bIns="45720" anchor="t">
            <a:noAutofit/>
          </a:bodyPr>
          <a:lstStyle/>
          <a:p>
            <a:r>
              <a:rPr lang="en-US" sz="1800" dirty="0">
                <a:latin typeface="Calibri"/>
                <a:ea typeface="Calibri"/>
                <a:cs typeface="Calibri"/>
              </a:rPr>
              <a:t>Tiltak iverksatt av lokalsamfunn i EU for å redusere sitt økologiske fotavtrykk gjennom bærekraftige praksiser</a:t>
            </a:r>
            <a:endParaRPr lang="en-US" sz="1800" dirty="0">
              <a:latin typeface="Calibri"/>
              <a:cs typeface="Calibri"/>
            </a:endParaRPr>
          </a:p>
        </p:txBody>
      </p:sp>
      <p:sp>
        <p:nvSpPr>
          <p:cNvPr id="13" name="Text Placeholder 12">
            <a:extLst>
              <a:ext uri="{FF2B5EF4-FFF2-40B4-BE49-F238E27FC236}">
                <a16:creationId xmlns:a16="http://schemas.microsoft.com/office/drawing/2014/main" id="{714F9BCA-519E-4BEF-CC29-D0DEAAF0933C}"/>
              </a:ext>
            </a:extLst>
          </p:cNvPr>
          <p:cNvSpPr>
            <a:spLocks noGrp="1"/>
          </p:cNvSpPr>
          <p:nvPr>
            <p:ph type="body" sz="quarter" idx="44"/>
          </p:nvPr>
        </p:nvSpPr>
        <p:spPr/>
        <p:txBody>
          <a:bodyPr lIns="91440" tIns="45720" rIns="91440" bIns="45720" anchor="t">
            <a:noAutofit/>
          </a:bodyPr>
          <a:lstStyle/>
          <a:p>
            <a:r>
              <a:rPr lang="en-US" dirty="0">
                <a:latin typeface="Calibri"/>
                <a:ea typeface="Open Sans"/>
                <a:cs typeface="Calibri"/>
              </a:rPr>
              <a:t>10</a:t>
            </a:r>
            <a:endParaRPr lang="en-US" dirty="0"/>
          </a:p>
        </p:txBody>
      </p:sp>
      <p:sp>
        <p:nvSpPr>
          <p:cNvPr id="14" name="Text Placeholder 13">
            <a:extLst>
              <a:ext uri="{FF2B5EF4-FFF2-40B4-BE49-F238E27FC236}">
                <a16:creationId xmlns:a16="http://schemas.microsoft.com/office/drawing/2014/main" id="{81600067-C213-101B-72C4-295991B3702F}"/>
              </a:ext>
            </a:extLst>
          </p:cNvPr>
          <p:cNvSpPr>
            <a:spLocks noGrp="1"/>
          </p:cNvSpPr>
          <p:nvPr>
            <p:ph type="body" sz="quarter" idx="45"/>
          </p:nvPr>
        </p:nvSpPr>
        <p:spPr/>
        <p:txBody>
          <a:bodyPr lIns="91440" tIns="45720" rIns="91440" bIns="45720" anchor="t">
            <a:noAutofit/>
          </a:bodyPr>
          <a:lstStyle/>
          <a:p>
            <a:r>
              <a:rPr lang="en-US" dirty="0">
                <a:latin typeface="Calibri"/>
                <a:ea typeface="Open Sans"/>
                <a:cs typeface="Calibri"/>
              </a:rPr>
              <a:t>Side 42</a:t>
            </a:r>
          </a:p>
          <a:p>
            <a:endParaRPr lang="en-US" dirty="0"/>
          </a:p>
        </p:txBody>
      </p:sp>
      <p:sp>
        <p:nvSpPr>
          <p:cNvPr id="15" name="Text Placeholder 14">
            <a:extLst>
              <a:ext uri="{FF2B5EF4-FFF2-40B4-BE49-F238E27FC236}">
                <a16:creationId xmlns:a16="http://schemas.microsoft.com/office/drawing/2014/main" id="{B13C4991-F5CE-7DF8-AED8-76E3019FFF09}"/>
              </a:ext>
            </a:extLst>
          </p:cNvPr>
          <p:cNvSpPr>
            <a:spLocks noGrp="1"/>
          </p:cNvSpPr>
          <p:nvPr>
            <p:ph type="body" sz="quarter" idx="46"/>
          </p:nvPr>
        </p:nvSpPr>
        <p:spPr>
          <a:xfrm>
            <a:off x="5564721" y="1718376"/>
            <a:ext cx="2202108" cy="1374850"/>
          </a:xfrm>
        </p:spPr>
        <p:txBody>
          <a:bodyPr lIns="91440" tIns="45720" rIns="91440" bIns="45720" anchor="t">
            <a:noAutofit/>
          </a:bodyPr>
          <a:lstStyle/>
          <a:p>
            <a:r>
              <a:rPr lang="en-IE" sz="1800" dirty="0">
                <a:latin typeface="Calibri"/>
                <a:ea typeface="Calibri"/>
                <a:cs typeface="Calibri"/>
              </a:rPr>
              <a:t>Lokale bærekraftsfestivaler i Irland som underviser i og viser frem bærekraftige levemåter</a:t>
            </a:r>
            <a:endParaRPr lang="en-US" sz="1800" dirty="0">
              <a:latin typeface="Calibri"/>
              <a:cs typeface="Calibri"/>
            </a:endParaRPr>
          </a:p>
          <a:p>
            <a:pPr marL="285750" indent="-285750">
              <a:buFont typeface="Arial"/>
              <a:buChar char="•"/>
            </a:pPr>
            <a:endParaRPr lang="en-US" dirty="0"/>
          </a:p>
          <a:p>
            <a:endParaRPr lang="en-IE" sz="2400" dirty="0"/>
          </a:p>
        </p:txBody>
      </p:sp>
      <p:sp>
        <p:nvSpPr>
          <p:cNvPr id="16" name="Text Placeholder 15">
            <a:extLst>
              <a:ext uri="{FF2B5EF4-FFF2-40B4-BE49-F238E27FC236}">
                <a16:creationId xmlns:a16="http://schemas.microsoft.com/office/drawing/2014/main" id="{C3580223-DE12-CDED-4940-190BC5347AE5}"/>
              </a:ext>
            </a:extLst>
          </p:cNvPr>
          <p:cNvSpPr>
            <a:spLocks noGrp="1"/>
          </p:cNvSpPr>
          <p:nvPr>
            <p:ph type="body" sz="quarter" idx="47"/>
          </p:nvPr>
        </p:nvSpPr>
        <p:spPr/>
        <p:txBody>
          <a:bodyPr lIns="91440" tIns="45720" rIns="91440" bIns="45720" anchor="t">
            <a:noAutofit/>
          </a:bodyPr>
          <a:lstStyle/>
          <a:p>
            <a:r>
              <a:rPr lang="en-US" dirty="0">
                <a:latin typeface="Calibri"/>
                <a:ea typeface="Open Sans"/>
                <a:cs typeface="Calibri"/>
              </a:rPr>
              <a:t>11</a:t>
            </a:r>
            <a:endParaRPr lang="en-US" dirty="0"/>
          </a:p>
        </p:txBody>
      </p:sp>
      <p:sp>
        <p:nvSpPr>
          <p:cNvPr id="17" name="Text Placeholder 16">
            <a:extLst>
              <a:ext uri="{FF2B5EF4-FFF2-40B4-BE49-F238E27FC236}">
                <a16:creationId xmlns:a16="http://schemas.microsoft.com/office/drawing/2014/main" id="{28006BDF-90A3-940A-726F-F68E1E452810}"/>
              </a:ext>
            </a:extLst>
          </p:cNvPr>
          <p:cNvSpPr>
            <a:spLocks noGrp="1"/>
          </p:cNvSpPr>
          <p:nvPr>
            <p:ph type="body" sz="quarter" idx="48"/>
          </p:nvPr>
        </p:nvSpPr>
        <p:spPr/>
        <p:txBody>
          <a:bodyPr lIns="91440" tIns="45720" rIns="91440" bIns="45720" anchor="t">
            <a:noAutofit/>
          </a:bodyPr>
          <a:lstStyle/>
          <a:p>
            <a:r>
              <a:rPr lang="en-US" dirty="0">
                <a:latin typeface="Calibri"/>
                <a:ea typeface="Open Sans"/>
                <a:cs typeface="Calibri"/>
              </a:rPr>
              <a:t>Side 44</a:t>
            </a:r>
          </a:p>
          <a:p>
            <a:endParaRPr lang="en-US" dirty="0"/>
          </a:p>
        </p:txBody>
      </p:sp>
      <p:sp>
        <p:nvSpPr>
          <p:cNvPr id="18" name="Text Placeholder 17">
            <a:extLst>
              <a:ext uri="{FF2B5EF4-FFF2-40B4-BE49-F238E27FC236}">
                <a16:creationId xmlns:a16="http://schemas.microsoft.com/office/drawing/2014/main" id="{FAE8C144-2FBF-9E9A-20C0-DE8A13984552}"/>
              </a:ext>
            </a:extLst>
          </p:cNvPr>
          <p:cNvSpPr>
            <a:spLocks noGrp="1"/>
          </p:cNvSpPr>
          <p:nvPr>
            <p:ph type="body" sz="quarter" idx="49"/>
          </p:nvPr>
        </p:nvSpPr>
        <p:spPr/>
        <p:txBody>
          <a:bodyPr lIns="91440" tIns="45720" rIns="91440" bIns="45720" anchor="t">
            <a:noAutofit/>
          </a:bodyPr>
          <a:lstStyle/>
          <a:p>
            <a:r>
              <a:rPr lang="en-US" dirty="0">
                <a:latin typeface="Calibri"/>
                <a:ea typeface="Calibri"/>
                <a:cs typeface="Calibri"/>
              </a:rPr>
              <a:t>Grønne infrastrukturprosjekter i Den europeiske union.</a:t>
            </a:r>
            <a:endParaRPr lang="en-US" dirty="0">
              <a:latin typeface="Calibri"/>
              <a:cs typeface="Calibri"/>
            </a:endParaRPr>
          </a:p>
          <a:p>
            <a:endParaRPr lang="en-US" dirty="0"/>
          </a:p>
          <a:p>
            <a:r>
              <a:rPr lang="en-US" dirty="0"/>
              <a:t> </a:t>
            </a:r>
          </a:p>
          <a:p>
            <a:endParaRPr lang="en-US" dirty="0"/>
          </a:p>
        </p:txBody>
      </p:sp>
      <p:sp>
        <p:nvSpPr>
          <p:cNvPr id="19" name="Text Placeholder 18">
            <a:extLst>
              <a:ext uri="{FF2B5EF4-FFF2-40B4-BE49-F238E27FC236}">
                <a16:creationId xmlns:a16="http://schemas.microsoft.com/office/drawing/2014/main" id="{F985C850-6C89-5C4F-B498-323969B9F7E9}"/>
              </a:ext>
            </a:extLst>
          </p:cNvPr>
          <p:cNvSpPr>
            <a:spLocks noGrp="1"/>
          </p:cNvSpPr>
          <p:nvPr>
            <p:ph type="body" sz="quarter" idx="50"/>
          </p:nvPr>
        </p:nvSpPr>
        <p:spPr/>
        <p:txBody>
          <a:bodyPr lIns="91440" tIns="45720" rIns="91440" bIns="45720" anchor="t">
            <a:noAutofit/>
          </a:bodyPr>
          <a:lstStyle/>
          <a:p>
            <a:r>
              <a:rPr lang="en-US" dirty="0">
                <a:latin typeface="Calibri"/>
                <a:ea typeface="Open Sans"/>
                <a:cs typeface="Calibri"/>
              </a:rPr>
              <a:t>12</a:t>
            </a:r>
            <a:endParaRPr lang="en-US" dirty="0"/>
          </a:p>
        </p:txBody>
      </p:sp>
      <p:sp>
        <p:nvSpPr>
          <p:cNvPr id="20" name="Text Placeholder 19">
            <a:extLst>
              <a:ext uri="{FF2B5EF4-FFF2-40B4-BE49-F238E27FC236}">
                <a16:creationId xmlns:a16="http://schemas.microsoft.com/office/drawing/2014/main" id="{3DC7C819-22CD-C351-518E-148D52BBB73E}"/>
              </a:ext>
            </a:extLst>
          </p:cNvPr>
          <p:cNvSpPr>
            <a:spLocks noGrp="1"/>
          </p:cNvSpPr>
          <p:nvPr>
            <p:ph type="body" sz="quarter" idx="51"/>
          </p:nvPr>
        </p:nvSpPr>
        <p:spPr/>
        <p:txBody>
          <a:bodyPr lIns="91440" tIns="45720" rIns="91440" bIns="45720" anchor="t">
            <a:noAutofit/>
          </a:bodyPr>
          <a:lstStyle/>
          <a:p>
            <a:r>
              <a:rPr lang="en-US" dirty="0">
                <a:latin typeface="Calibri"/>
                <a:ea typeface="Open Sans"/>
                <a:cs typeface="Calibri"/>
              </a:rPr>
              <a:t>Side 46</a:t>
            </a:r>
          </a:p>
          <a:p>
            <a:endParaRPr lang="en-US" dirty="0"/>
          </a:p>
        </p:txBody>
      </p:sp>
      <p:pic>
        <p:nvPicPr>
          <p:cNvPr id="6" name="Picture Placeholder 5" descr="Współpraca z organizacjami partnerskimi lokalnymi w ramach POPŻ | Banki ...">
            <a:extLst>
              <a:ext uri="{FF2B5EF4-FFF2-40B4-BE49-F238E27FC236}">
                <a16:creationId xmlns:a16="http://schemas.microsoft.com/office/drawing/2014/main" id="{A40701A3-986A-5398-7DD2-B47D7A8407D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p:pic>
      <p:pic>
        <p:nvPicPr>
          <p:cNvPr id="3" name="Picture Placeholder 2"/>
          <p:cNvPicPr>
            <a:picLocks noGrp="1" noChangeAspect="1"/>
          </p:cNvPicPr>
          <p:nvPr>
            <p:ph type="pic" sz="quarter" idx="52"/>
          </p:nvPr>
        </p:nvPicPr>
        <p:blipFill>
          <a:blip r:embed="rId3" cstate="email">
            <a:extLst>
              <a:ext uri="{28A0092B-C50C-407E-A947-70E740481C1C}">
                <a14:useLocalDpi xmlns:a14="http://schemas.microsoft.com/office/drawing/2010/main"/>
              </a:ext>
            </a:extLst>
          </a:blip>
          <a:srcRect/>
          <a:stretch>
            <a:fillRect/>
          </a:stretch>
        </p:blipFill>
        <p:spPr>
          <a:prstGeom prst="rect">
            <a:avLst/>
          </a:prstGeom>
        </p:spPr>
      </p:pic>
      <p:pic>
        <p:nvPicPr>
          <p:cNvPr id="7" name="Picture Placeholder 6"/>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a:prstGeom prst="rect">
            <a:avLst/>
          </a:prstGeom>
        </p:spPr>
      </p:pic>
      <p:pic>
        <p:nvPicPr>
          <p:cNvPr id="22" name="Picture Placeholder 21"/>
          <p:cNvPicPr>
            <a:picLocks noGrp="1" noChangeAspect="1"/>
          </p:cNvPicPr>
          <p:nvPr>
            <p:ph type="pic" sz="quarter" idx="53"/>
          </p:nvPr>
        </p:nvPicPr>
        <p:blipFill>
          <a:blip r:embed="rId5" cstate="email">
            <a:extLst>
              <a:ext uri="{28A0092B-C50C-407E-A947-70E740481C1C}">
                <a14:useLocalDpi xmlns:a14="http://schemas.microsoft.com/office/drawing/2010/main"/>
              </a:ext>
            </a:extLst>
          </a:blip>
          <a:srcRect/>
          <a:stretch>
            <a:fillRect/>
          </a:stretch>
        </p:blipFill>
        <p:spPr>
          <a:xfrm>
            <a:off x="8034688" y="756924"/>
            <a:ext cx="2204215" cy="3310242"/>
          </a:xfrm>
          <a:prstGeom prst="rect">
            <a:avLst/>
          </a:prstGeom>
        </p:spPr>
      </p:pic>
    </p:spTree>
    <p:extLst>
      <p:ext uri="{BB962C8B-B14F-4D97-AF65-F5344CB8AC3E}">
        <p14:creationId xmlns:p14="http://schemas.microsoft.com/office/powerpoint/2010/main" val="11180575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F96B41-72E0-E1FD-7C08-45492302D77A}"/>
              </a:ext>
            </a:extLst>
          </p:cNvPr>
          <p:cNvSpPr>
            <a:spLocks noGrp="1"/>
          </p:cNvSpPr>
          <p:nvPr>
            <p:ph type="body" sz="quarter" idx="17"/>
          </p:nvPr>
        </p:nvSpPr>
        <p:spPr>
          <a:xfrm>
            <a:off x="495744" y="1126108"/>
            <a:ext cx="4008190" cy="582221"/>
          </a:xfrm>
        </p:spPr>
        <p:txBody>
          <a:bodyPr lIns="91440" tIns="45720" rIns="91440" bIns="45720" anchor="t">
            <a:noAutofit/>
          </a:bodyPr>
          <a:lstStyle/>
          <a:p>
            <a:r>
              <a:rPr lang="en-US" dirty="0">
                <a:ea typeface="Calibri"/>
                <a:cs typeface="Calibri"/>
              </a:rPr>
              <a:t>09</a:t>
            </a:r>
          </a:p>
          <a:p>
            <a:endParaRPr lang="en-US" sz="2400">
              <a:solidFill>
                <a:srgbClr val="000000"/>
              </a:solidFill>
              <a:ea typeface="Calibri"/>
              <a:cs typeface="Calibri"/>
            </a:endParaRPr>
          </a:p>
        </p:txBody>
      </p:sp>
      <p:pic>
        <p:nvPicPr>
          <p:cNvPr id="6" name="Picture Placeholder 5" descr="5 Ways to Support Your Local Community">
            <a:extLst>
              <a:ext uri="{FF2B5EF4-FFF2-40B4-BE49-F238E27FC236}">
                <a16:creationId xmlns:a16="http://schemas.microsoft.com/office/drawing/2014/main" id="{A2EB66BB-EA53-4A83-260D-015D684D4DD9}"/>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a:xfrm>
            <a:off x="4396968" y="478869"/>
            <a:ext cx="7795032" cy="6057904"/>
          </a:xfrm>
        </p:spPr>
      </p:pic>
      <p:pic>
        <p:nvPicPr>
          <p:cNvPr id="8" name="Picture 7">
            <a:extLst>
              <a:ext uri="{FF2B5EF4-FFF2-40B4-BE49-F238E27FC236}">
                <a16:creationId xmlns:a16="http://schemas.microsoft.com/office/drawing/2014/main" id="{337C0BDA-DD89-3F4D-D5B6-BBE72910FE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360000">
            <a:off x="-1824990" y="2869459"/>
            <a:ext cx="7230483" cy="7230483"/>
          </a:xfrm>
          <a:prstGeom prst="rect">
            <a:avLst/>
          </a:prstGeom>
        </p:spPr>
      </p:pic>
      <p:sp>
        <p:nvSpPr>
          <p:cNvPr id="4" name="Rectangle 3">
            <a:extLst>
              <a:ext uri="{FF2B5EF4-FFF2-40B4-BE49-F238E27FC236}">
                <a16:creationId xmlns:a16="http://schemas.microsoft.com/office/drawing/2014/main" id="{C1294466-3AAE-011A-EB9D-7C30AA853699}"/>
              </a:ext>
            </a:extLst>
          </p:cNvPr>
          <p:cNvSpPr/>
          <p:nvPr/>
        </p:nvSpPr>
        <p:spPr>
          <a:xfrm>
            <a:off x="652260" y="2514184"/>
            <a:ext cx="7775771" cy="11350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id="{112BB04E-0A49-E2EC-0211-2E67750EA86E}"/>
              </a:ext>
            </a:extLst>
          </p:cNvPr>
          <p:cNvSpPr txBox="1"/>
          <p:nvPr/>
        </p:nvSpPr>
        <p:spPr>
          <a:xfrm>
            <a:off x="656338" y="2514184"/>
            <a:ext cx="8017217" cy="1172629"/>
          </a:xfrm>
          <a:prstGeom prst="rect">
            <a:avLst/>
          </a:prstGeom>
          <a:noFill/>
        </p:spPr>
        <p:txBody>
          <a:bodyPr wrap="square" lIns="91440" tIns="45720" rIns="91440" bIns="45720" rtlCol="0" anchor="t">
            <a:spAutoFit/>
          </a:bodyPr>
          <a:lstStyle/>
          <a:p>
            <a:pPr>
              <a:lnSpc>
                <a:spcPct val="90000"/>
              </a:lnSpc>
              <a:spcBef>
                <a:spcPts val="1000"/>
              </a:spcBef>
            </a:pPr>
            <a:r>
              <a:rPr lang="en-IE" sz="2600" spc="324" dirty="0">
                <a:latin typeface="Calibri"/>
                <a:ea typeface="Calibri"/>
                <a:cs typeface="Calibri"/>
              </a:rPr>
              <a:t>Eksempler på lokalsamfunn og organisasjoner som har gjennomført bærekraftige tiltak med suksess </a:t>
            </a:r>
            <a:endParaRPr lang="en-US" sz="2600" spc="324" dirty="0">
              <a:latin typeface="Calibri"/>
              <a:ea typeface="Calibri"/>
              <a:cs typeface="Calibri"/>
            </a:endParaRPr>
          </a:p>
        </p:txBody>
      </p:sp>
    </p:spTree>
    <p:extLst>
      <p:ext uri="{BB962C8B-B14F-4D97-AF65-F5344CB8AC3E}">
        <p14:creationId xmlns:p14="http://schemas.microsoft.com/office/powerpoint/2010/main" val="25168779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CD9DD4-12F1-30ED-175A-9C264A787534}"/>
              </a:ext>
            </a:extLst>
          </p:cNvPr>
          <p:cNvSpPr>
            <a:spLocks noGrp="1"/>
          </p:cNvSpPr>
          <p:nvPr>
            <p:ph type="body" sz="quarter" idx="16"/>
          </p:nvPr>
        </p:nvSpPr>
        <p:spPr>
          <a:xfrm>
            <a:off x="699420" y="227213"/>
            <a:ext cx="10614687" cy="803654"/>
          </a:xfrm>
        </p:spPr>
        <p:txBody>
          <a:bodyPr lIns="91440" tIns="45720" rIns="91440" bIns="45720" anchor="t">
            <a:noAutofit/>
          </a:bodyPr>
          <a:lstStyle/>
          <a:p>
            <a:pPr algn="ctr"/>
            <a:r>
              <a:rPr lang="en-IE" sz="2800" i="1" dirty="0">
                <a:solidFill>
                  <a:schemeClr val="accent5">
                    <a:lumMod val="20000"/>
                    <a:lumOff val="80000"/>
                  </a:schemeClr>
                </a:solidFill>
                <a:latin typeface="Calibri Light"/>
                <a:ea typeface="Calibri"/>
                <a:cs typeface="Calibri"/>
              </a:rPr>
              <a:t>Eksempler på lokalsamfunn og organisasjoner som har gjennomført bærekraftige tiltak med suksess </a:t>
            </a:r>
            <a:endParaRPr lang="en-US" sz="4000" i="1">
              <a:solidFill>
                <a:schemeClr val="accent5">
                  <a:lumMod val="20000"/>
                  <a:lumOff val="80000"/>
                </a:schemeClr>
              </a:solidFill>
              <a:latin typeface="Calibri Light"/>
              <a:ea typeface="Calibri Light"/>
              <a:cs typeface="Calibri Light"/>
            </a:endParaRPr>
          </a:p>
          <a:p>
            <a:endParaRPr lang="en-US" dirty="0">
              <a:ea typeface="Calibri"/>
              <a:cs typeface="Calibri"/>
            </a:endParaRPr>
          </a:p>
        </p:txBody>
      </p:sp>
      <p:pic>
        <p:nvPicPr>
          <p:cNvPr id="3" name="Picture 2" descr="17º Ribeira Sacra, el festival imprescindible en Galicia">
            <a:extLst>
              <a:ext uri="{FF2B5EF4-FFF2-40B4-BE49-F238E27FC236}">
                <a16:creationId xmlns:a16="http://schemas.microsoft.com/office/drawing/2014/main" id="{E8B1EB3E-E87A-836C-BB23-AD77444E2DB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1074" y="1786632"/>
            <a:ext cx="5373585" cy="3582514"/>
          </a:xfrm>
          <a:prstGeom prst="rect">
            <a:avLst/>
          </a:prstGeom>
          <a:ln>
            <a:solidFill>
              <a:srgbClr val="F2D5D5"/>
            </a:solidFill>
          </a:ln>
        </p:spPr>
      </p:pic>
      <p:sp>
        <p:nvSpPr>
          <p:cNvPr id="5" name="Oval 4">
            <a:extLst>
              <a:ext uri="{FF2B5EF4-FFF2-40B4-BE49-F238E27FC236}">
                <a16:creationId xmlns:a16="http://schemas.microsoft.com/office/drawing/2014/main" id="{B50D766F-8A8D-6264-44F9-F090CC61218F}"/>
              </a:ext>
            </a:extLst>
          </p:cNvPr>
          <p:cNvSpPr/>
          <p:nvPr/>
        </p:nvSpPr>
        <p:spPr>
          <a:xfrm>
            <a:off x="699421" y="5475306"/>
            <a:ext cx="4587474" cy="1299566"/>
          </a:xfrm>
          <a:prstGeom prst="ellipse">
            <a:avLst/>
          </a:prstGeom>
          <a:noFill/>
          <a:ln>
            <a:solidFill>
              <a:srgbClr val="1F8E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12F5EE0-72B4-4715-3F87-E04046729E44}"/>
              </a:ext>
            </a:extLst>
          </p:cNvPr>
          <p:cNvSpPr txBox="1"/>
          <p:nvPr/>
        </p:nvSpPr>
        <p:spPr>
          <a:xfrm>
            <a:off x="932608" y="1320140"/>
            <a:ext cx="462148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dirty="0">
                <a:solidFill>
                  <a:schemeClr val="tx1">
                    <a:lumMod val="50000"/>
                  </a:schemeClr>
                </a:solidFill>
                <a:latin typeface="Calibri Light"/>
                <a:ea typeface="+mn-lt"/>
                <a:cs typeface="+mn-lt"/>
              </a:rPr>
              <a:t>17. Ribeira Sacra-festivalen (Galicia, Spania)</a:t>
            </a:r>
            <a:endParaRPr lang="en-US" b="1" i="1" dirty="0">
              <a:solidFill>
                <a:schemeClr val="tx1">
                  <a:lumMod val="50000"/>
                </a:schemeClr>
              </a:solidFill>
              <a:latin typeface="Calibri Light"/>
              <a:ea typeface="Calibri Light"/>
              <a:cs typeface="Calibri Light"/>
            </a:endParaRPr>
          </a:p>
        </p:txBody>
      </p:sp>
      <p:sp>
        <p:nvSpPr>
          <p:cNvPr id="4" name="Rectangle 3"/>
          <p:cNvSpPr/>
          <p:nvPr/>
        </p:nvSpPr>
        <p:spPr>
          <a:xfrm>
            <a:off x="1039089" y="5651807"/>
            <a:ext cx="3913712" cy="954107"/>
          </a:xfrm>
          <a:prstGeom prst="rect">
            <a:avLst/>
          </a:prstGeom>
        </p:spPr>
        <p:txBody>
          <a:bodyPr wrap="square" lIns="91440" tIns="45720" rIns="91440" bIns="45720" anchor="t">
            <a:spAutoFit/>
          </a:bodyPr>
          <a:lstStyle/>
          <a:p>
            <a:pPr algn="ctr"/>
            <a:r>
              <a:rPr lang="en-IE" sz="1400" dirty="0">
                <a:solidFill>
                  <a:schemeClr val="tx1">
                    <a:lumMod val="50000"/>
                  </a:schemeClr>
                </a:solidFill>
              </a:rPr>
              <a:t>Festivalen implementerer tiltak som bruk av biologisk nedbrytbare materialer, promotering av lokale og sesongbaserte produkter, samt tilbud om busstransport for å redusere deltakernes karbonavtrykk.</a:t>
            </a:r>
            <a:endParaRPr lang="en-US" sz="1400" dirty="0">
              <a:solidFill>
                <a:schemeClr val="tx1">
                  <a:lumMod val="50000"/>
                </a:schemeClr>
              </a:solidFill>
              <a:ea typeface="Calibri" panose="020F0502020204030204"/>
              <a:cs typeface="Calibri" panose="020F0502020204030204"/>
            </a:endParaRPr>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68292" y="1786632"/>
            <a:ext cx="5377895" cy="3587014"/>
          </a:xfrm>
          <a:prstGeom prst="rect">
            <a:avLst/>
          </a:prstGeom>
        </p:spPr>
      </p:pic>
      <p:sp>
        <p:nvSpPr>
          <p:cNvPr id="8" name="Rectangle 7"/>
          <p:cNvSpPr/>
          <p:nvPr/>
        </p:nvSpPr>
        <p:spPr>
          <a:xfrm>
            <a:off x="6679555" y="1325806"/>
            <a:ext cx="4155368" cy="369332"/>
          </a:xfrm>
          <a:prstGeom prst="rect">
            <a:avLst/>
          </a:prstGeom>
        </p:spPr>
        <p:txBody>
          <a:bodyPr wrap="none" lIns="91440" tIns="45720" rIns="91440" bIns="45720" anchor="t">
            <a:spAutoFit/>
          </a:bodyPr>
          <a:lstStyle/>
          <a:p>
            <a:r>
              <a:rPr lang="en-US" b="1" i="1" dirty="0">
                <a:solidFill>
                  <a:schemeClr val="tx1">
                    <a:lumMod val="50000"/>
                  </a:schemeClr>
                </a:solidFill>
                <a:latin typeface="+mj-lt"/>
              </a:rPr>
              <a:t>Bærekraftige festivaler i </a:t>
            </a:r>
            <a:r>
              <a:rPr lang="en-US" b="1" i="1" err="1">
                <a:solidFill>
                  <a:schemeClr val="tx1">
                    <a:lumMod val="50000"/>
                  </a:schemeClr>
                </a:solidFill>
                <a:latin typeface="+mj-lt"/>
              </a:rPr>
              <a:t>Mazamitla</a:t>
            </a:r>
            <a:r>
              <a:rPr lang="en-US" b="1" i="1">
                <a:solidFill>
                  <a:schemeClr val="tx1">
                    <a:lumMod val="50000"/>
                  </a:schemeClr>
                </a:solidFill>
                <a:latin typeface="+mj-lt"/>
              </a:rPr>
              <a:t>, Mexico</a:t>
            </a:r>
            <a:r>
              <a:rPr lang="en-US" b="1" i="1" dirty="0">
                <a:solidFill>
                  <a:schemeClr val="tx1">
                    <a:lumMod val="50000"/>
                  </a:schemeClr>
                </a:solidFill>
                <a:latin typeface="+mj-lt"/>
              </a:rPr>
              <a:t> </a:t>
            </a:r>
          </a:p>
        </p:txBody>
      </p:sp>
      <p:sp>
        <p:nvSpPr>
          <p:cNvPr id="11" name="Oval 10">
            <a:extLst>
              <a:ext uri="{FF2B5EF4-FFF2-40B4-BE49-F238E27FC236}">
                <a16:creationId xmlns:a16="http://schemas.microsoft.com/office/drawing/2014/main" id="{B50D766F-8A8D-6264-44F9-F090CC61218F}"/>
              </a:ext>
            </a:extLst>
          </p:cNvPr>
          <p:cNvSpPr/>
          <p:nvPr/>
        </p:nvSpPr>
        <p:spPr>
          <a:xfrm>
            <a:off x="6320839" y="5366179"/>
            <a:ext cx="5075867" cy="1408693"/>
          </a:xfrm>
          <a:prstGeom prst="ellipse">
            <a:avLst/>
          </a:prstGeom>
          <a:noFill/>
          <a:ln>
            <a:solidFill>
              <a:srgbClr val="1F8E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808255" y="5531964"/>
            <a:ext cx="4106049" cy="1292662"/>
          </a:xfrm>
          <a:prstGeom prst="rect">
            <a:avLst/>
          </a:prstGeom>
        </p:spPr>
        <p:txBody>
          <a:bodyPr wrap="square" lIns="91440" tIns="45720" rIns="91440" bIns="45720" anchor="t">
            <a:spAutoFit/>
          </a:bodyPr>
          <a:lstStyle/>
          <a:p>
            <a:pPr algn="ctr"/>
            <a:r>
              <a:rPr lang="en-IE" sz="1300" dirty="0">
                <a:solidFill>
                  <a:schemeClr val="tx1">
                    <a:lumMod val="50000"/>
                  </a:schemeClr>
                </a:solidFill>
              </a:rPr>
              <a:t>Under Craft Beer Festival gjorde resirkuleringssystemer det mulig å gjenbruke eller resirkulere opptil 70 % av avfallet som ble generert. I tillegg fremmer Gastronomy Fair bruken av økologiske ingredienser hentet fra felleshager, noe som støtter den lokale økonomien og reduserer karbonavtrykket.</a:t>
            </a:r>
            <a:endParaRPr lang="en-US" sz="1300">
              <a:solidFill>
                <a:schemeClr val="tx1">
                  <a:lumMod val="50000"/>
                </a:schemeClr>
              </a:solidFill>
              <a:ea typeface="Calibri" panose="020F0502020204030204"/>
              <a:cs typeface="Calibri" panose="020F0502020204030204"/>
            </a:endParaRPr>
          </a:p>
        </p:txBody>
      </p:sp>
    </p:spTree>
    <p:extLst>
      <p:ext uri="{BB962C8B-B14F-4D97-AF65-F5344CB8AC3E}">
        <p14:creationId xmlns:p14="http://schemas.microsoft.com/office/powerpoint/2010/main" val="4426911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9"/>
          </p:nvPr>
        </p:nvSpPr>
        <p:spPr>
          <a:xfrm>
            <a:off x="10286934" y="486776"/>
            <a:ext cx="1543666" cy="385564"/>
          </a:xfrm>
        </p:spPr>
        <p:txBody>
          <a:bodyPr lIns="91440" tIns="45720" rIns="91440" bIns="45720" anchor="t">
            <a:noAutofit/>
          </a:bodyPr>
          <a:lstStyle/>
          <a:p>
            <a:r>
              <a:rPr lang="en-US" sz="9000" b="0" dirty="0">
                <a:latin typeface="Calibri"/>
                <a:ea typeface="Open Sans"/>
                <a:cs typeface="Calibri"/>
              </a:rPr>
              <a:t>10</a:t>
            </a:r>
          </a:p>
        </p:txBody>
      </p:sp>
      <p:pic>
        <p:nvPicPr>
          <p:cNvPr id="17" name="Picture 1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8166579">
            <a:off x="5655916" y="2161104"/>
            <a:ext cx="7168066" cy="7168066"/>
          </a:xfrm>
          <a:prstGeom prst="rect">
            <a:avLst/>
          </a:prstGeom>
        </p:spPr>
      </p:pic>
      <p:pic>
        <p:nvPicPr>
          <p:cNvPr id="19" name="Picture Placeholder 18"/>
          <p:cNvPicPr>
            <a:picLocks noGrp="1" noChangeAspect="1"/>
          </p:cNvPicPr>
          <p:nvPr>
            <p:ph type="pic" sz="quarter" idx="22"/>
          </p:nvPr>
        </p:nvPicPr>
        <p:blipFill>
          <a:blip r:embed="rId3" cstate="email">
            <a:extLst>
              <a:ext uri="{28A0092B-C50C-407E-A947-70E740481C1C}">
                <a14:useLocalDpi xmlns:a14="http://schemas.microsoft.com/office/drawing/2010/main"/>
              </a:ext>
            </a:extLst>
          </a:blip>
          <a:srcRect/>
          <a:stretch>
            <a:fillRect/>
          </a:stretch>
        </p:blipFill>
        <p:spPr>
          <a:xfrm>
            <a:off x="-42762" y="372532"/>
            <a:ext cx="8097183" cy="5139267"/>
          </a:xfrm>
        </p:spPr>
      </p:pic>
      <p:sp>
        <p:nvSpPr>
          <p:cNvPr id="3" name="Rectangle 2">
            <a:extLst>
              <a:ext uri="{FF2B5EF4-FFF2-40B4-BE49-F238E27FC236}">
                <a16:creationId xmlns:a16="http://schemas.microsoft.com/office/drawing/2014/main" id="{A57CF867-7E7F-06EC-D368-B2F461A1D81D}"/>
              </a:ext>
            </a:extLst>
          </p:cNvPr>
          <p:cNvSpPr/>
          <p:nvPr/>
        </p:nvSpPr>
        <p:spPr>
          <a:xfrm>
            <a:off x="3987247" y="1930314"/>
            <a:ext cx="7775771" cy="12933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B98821F1-3D9F-3F65-71C5-8FB8857E2FC8}"/>
              </a:ext>
            </a:extLst>
          </p:cNvPr>
          <p:cNvSpPr txBox="1"/>
          <p:nvPr/>
        </p:nvSpPr>
        <p:spPr>
          <a:xfrm>
            <a:off x="3971533" y="1910522"/>
            <a:ext cx="7779711" cy="1384995"/>
          </a:xfrm>
          <a:prstGeom prst="rect">
            <a:avLst/>
          </a:prstGeom>
          <a:noFill/>
        </p:spPr>
        <p:txBody>
          <a:bodyPr wrap="square" lIns="91440" tIns="45720" rIns="91440" bIns="45720" rtlCol="0" anchor="t">
            <a:spAutoFit/>
          </a:bodyPr>
          <a:lstStyle/>
          <a:p>
            <a:pPr algn="r"/>
            <a:r>
              <a:rPr lang="en-US" sz="2800" spc="324" dirty="0">
                <a:latin typeface="Calibri"/>
                <a:ea typeface="Calibri"/>
                <a:cs typeface="Calibri"/>
              </a:rPr>
              <a:t>Tiltak iverksatt av EU-landene for å redusere sitt økologiske fotavtrykk gjennom bærekraftige praksiser</a:t>
            </a:r>
            <a:endParaRPr lang="en-IE" sz="2800" spc="324" dirty="0">
              <a:latin typeface="Calibri"/>
              <a:ea typeface="Calibri"/>
              <a:cs typeface="Calibri"/>
            </a:endParaRPr>
          </a:p>
        </p:txBody>
      </p:sp>
    </p:spTree>
    <p:extLst>
      <p:ext uri="{BB962C8B-B14F-4D97-AF65-F5344CB8AC3E}">
        <p14:creationId xmlns:p14="http://schemas.microsoft.com/office/powerpoint/2010/main" val="6178869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2402446610"/>
              </p:ext>
            </p:extLst>
          </p:nvPr>
        </p:nvGraphicFramePr>
        <p:xfrm>
          <a:off x="166487" y="-397990"/>
          <a:ext cx="11945389" cy="5797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1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158152" y="5514749"/>
            <a:ext cx="1652847" cy="1239635"/>
          </a:xfrm>
          <a:prstGeom prst="ellipse">
            <a:avLst/>
          </a:prstGeom>
          <a:ln>
            <a:noFill/>
          </a:ln>
          <a:effectLst>
            <a:softEdge rad="112500"/>
          </a:effectLst>
        </p:spPr>
      </p:pic>
      <p:pic>
        <p:nvPicPr>
          <p:cNvPr id="12" name="Picture 1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402994" y="4796580"/>
            <a:ext cx="2144857" cy="1226858"/>
          </a:xfrm>
          <a:prstGeom prst="ellipse">
            <a:avLst/>
          </a:prstGeom>
          <a:ln>
            <a:noFill/>
          </a:ln>
          <a:effectLst>
            <a:softEdge rad="112500"/>
          </a:effectLst>
        </p:spPr>
      </p:pic>
      <p:pic>
        <p:nvPicPr>
          <p:cNvPr id="13" name="Picture 1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006112" y="4859863"/>
            <a:ext cx="2266140" cy="1274704"/>
          </a:xfrm>
          <a:prstGeom prst="ellipse">
            <a:avLst/>
          </a:prstGeom>
          <a:ln>
            <a:noFill/>
          </a:ln>
          <a:effectLst>
            <a:softEdge rad="112500"/>
          </a:effectLst>
        </p:spPr>
      </p:pic>
      <p:pic>
        <p:nvPicPr>
          <p:cNvPr id="14" name="Picture 13"/>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490527" y="5399523"/>
            <a:ext cx="2145271" cy="1078800"/>
          </a:xfrm>
          <a:prstGeom prst="ellipse">
            <a:avLst/>
          </a:prstGeom>
          <a:ln>
            <a:noFill/>
          </a:ln>
          <a:effectLst>
            <a:softEdge rad="112500"/>
          </a:effectLst>
        </p:spPr>
      </p:pic>
      <p:pic>
        <p:nvPicPr>
          <p:cNvPr id="15" name="Picture 14"/>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42421" y="4869869"/>
            <a:ext cx="2474696" cy="1153569"/>
          </a:xfrm>
          <a:prstGeom prst="ellipse">
            <a:avLst/>
          </a:prstGeom>
          <a:ln>
            <a:noFill/>
          </a:ln>
          <a:effectLst>
            <a:softEdge rad="112500"/>
          </a:effectLst>
        </p:spPr>
      </p:pic>
    </p:spTree>
    <p:extLst>
      <p:ext uri="{BB962C8B-B14F-4D97-AF65-F5344CB8AC3E}">
        <p14:creationId xmlns:p14="http://schemas.microsoft.com/office/powerpoint/2010/main" val="12571308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7"/>
          </p:nvPr>
        </p:nvSpPr>
        <p:spPr>
          <a:xfrm>
            <a:off x="307572" y="1142964"/>
            <a:ext cx="3989644" cy="582221"/>
          </a:xfrm>
        </p:spPr>
        <p:txBody>
          <a:bodyPr lIns="91440" tIns="45720" rIns="91440" bIns="45720" anchor="t">
            <a:noAutofit/>
          </a:bodyPr>
          <a:lstStyle/>
          <a:p>
            <a:r>
              <a:rPr lang="es-ES_tradnl" dirty="0"/>
              <a:t>11</a:t>
            </a:r>
            <a:endParaRPr lang="en-IE" sz="2800" i="1" dirty="0">
              <a:latin typeface="Calibri (Body)"/>
              <a:ea typeface="Calibri"/>
              <a:cs typeface="Calibri"/>
            </a:endParaRPr>
          </a:p>
        </p:txBody>
      </p:sp>
      <p:pic>
        <p:nvPicPr>
          <p:cNvPr id="6" name="Picture Placeholder 5"/>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80407" y="2493473"/>
            <a:ext cx="7955970" cy="7955970"/>
          </a:xfrm>
          <a:prstGeom prst="rect">
            <a:avLst/>
          </a:prstGeom>
        </p:spPr>
      </p:pic>
      <p:sp>
        <p:nvSpPr>
          <p:cNvPr id="3" name="Rectangle 2">
            <a:extLst>
              <a:ext uri="{FF2B5EF4-FFF2-40B4-BE49-F238E27FC236}">
                <a16:creationId xmlns:a16="http://schemas.microsoft.com/office/drawing/2014/main" id="{0085B748-85E8-DB80-69D8-F3DF497A0F65}"/>
              </a:ext>
            </a:extLst>
          </p:cNvPr>
          <p:cNvSpPr/>
          <p:nvPr/>
        </p:nvSpPr>
        <p:spPr>
          <a:xfrm>
            <a:off x="513716" y="2494392"/>
            <a:ext cx="4411097" cy="1144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A2AEBA27-A0BD-974B-F2C8-7281761FDC4C}"/>
              </a:ext>
            </a:extLst>
          </p:cNvPr>
          <p:cNvSpPr txBox="1"/>
          <p:nvPr/>
        </p:nvSpPr>
        <p:spPr>
          <a:xfrm>
            <a:off x="547480" y="2524080"/>
            <a:ext cx="5078076" cy="1077218"/>
          </a:xfrm>
          <a:prstGeom prst="rect">
            <a:avLst/>
          </a:prstGeom>
          <a:noFill/>
        </p:spPr>
        <p:txBody>
          <a:bodyPr wrap="square" lIns="91440" tIns="45720" rIns="91440" bIns="45720" rtlCol="0" anchor="t">
            <a:spAutoFit/>
          </a:bodyPr>
          <a:lstStyle/>
          <a:p>
            <a:r>
              <a:rPr lang="en-US" sz="3200" spc="324" dirty="0">
                <a:solidFill>
                  <a:schemeClr val="accent1"/>
                </a:solidFill>
                <a:latin typeface="Calibri"/>
                <a:ea typeface="Calibri"/>
                <a:cs typeface="Calibri"/>
              </a:rPr>
              <a:t>Lokale bærekraftsfestivaler i </a:t>
            </a:r>
            <a:r>
              <a:rPr lang="en-US" sz="3200" b="1" i="1" spc="324" dirty="0">
                <a:solidFill>
                  <a:schemeClr val="accent1"/>
                </a:solidFill>
                <a:latin typeface="Calibri"/>
                <a:ea typeface="Calibri"/>
                <a:cs typeface="Calibri"/>
              </a:rPr>
              <a:t>Irland</a:t>
            </a:r>
          </a:p>
        </p:txBody>
      </p:sp>
    </p:spTree>
    <p:extLst>
      <p:ext uri="{BB962C8B-B14F-4D97-AF65-F5344CB8AC3E}">
        <p14:creationId xmlns:p14="http://schemas.microsoft.com/office/powerpoint/2010/main" val="38424348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a:xfrm>
            <a:off x="590759" y="553785"/>
            <a:ext cx="5843488" cy="1009008"/>
          </a:xfrm>
        </p:spPr>
        <p:txBody>
          <a:bodyPr lIns="91440" tIns="45720" rIns="91440" bIns="45720" anchor="t">
            <a:noAutofit/>
          </a:bodyPr>
          <a:lstStyle/>
          <a:p>
            <a:pPr algn="ctr"/>
            <a:r>
              <a:rPr lang="en-IE" i="1" dirty="0">
                <a:solidFill>
                  <a:schemeClr val="accent3"/>
                </a:solidFill>
              </a:rPr>
              <a:t>Climate Inspirations Festival i Galway, Irland</a:t>
            </a:r>
            <a:endParaRPr lang="es-ES_tradnl" i="1" dirty="0">
              <a:solidFill>
                <a:schemeClr val="accent3"/>
              </a:solidFill>
            </a:endParaRPr>
          </a:p>
        </p:txBody>
      </p:sp>
      <p:graphicFrame>
        <p:nvGraphicFramePr>
          <p:cNvPr id="8" name="Diagram 7"/>
          <p:cNvGraphicFramePr/>
          <p:nvPr>
            <p:extLst>
              <p:ext uri="{D42A27DB-BD31-4B8C-83A1-F6EECF244321}">
                <p14:modId xmlns:p14="http://schemas.microsoft.com/office/powerpoint/2010/main" val="2720543186"/>
              </p:ext>
            </p:extLst>
          </p:nvPr>
        </p:nvGraphicFramePr>
        <p:xfrm>
          <a:off x="313753" y="1919386"/>
          <a:ext cx="6150097" cy="40776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 name="Picture 14"/>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040880" y="1628440"/>
            <a:ext cx="4023360" cy="5229560"/>
          </a:xfrm>
          <a:prstGeom prst="rect">
            <a:avLst/>
          </a:prstGeom>
        </p:spPr>
      </p:pic>
      <p:sp>
        <p:nvSpPr>
          <p:cNvPr id="10" name="TextBox 9">
            <a:extLst>
              <a:ext uri="{FF2B5EF4-FFF2-40B4-BE49-F238E27FC236}">
                <a16:creationId xmlns:a16="http://schemas.microsoft.com/office/drawing/2014/main" id="{61270F3B-DEA0-9463-DA2A-423B6C0BAD0B}"/>
              </a:ext>
            </a:extLst>
          </p:cNvPr>
          <p:cNvSpPr txBox="1"/>
          <p:nvPr/>
        </p:nvSpPr>
        <p:spPr>
          <a:xfrm>
            <a:off x="589189" y="6038355"/>
            <a:ext cx="52868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tx1">
                    <a:lumMod val="49000"/>
                  </a:schemeClr>
                </a:solidFill>
                <a:ea typeface="+mn-lt"/>
                <a:cs typeface="+mn-lt"/>
              </a:rPr>
              <a:t> </a:t>
            </a:r>
            <a:r>
              <a:rPr lang="en-US" dirty="0">
                <a:solidFill>
                  <a:schemeClr val="tx1">
                    <a:lumMod val="49000"/>
                  </a:schemeClr>
                </a:solidFill>
                <a:ea typeface="+mn-lt"/>
                <a:cs typeface="+mn-lt"/>
                <a:hlinkClick r:id="rId8">
                  <a:extLst>
                    <a:ext uri="{A12FA001-AC4F-418D-AE19-62706E023703}">
                      <ahyp:hlinkClr xmlns:ahyp="http://schemas.microsoft.com/office/drawing/2018/hyperlinkcolor" val="tx"/>
                    </a:ext>
                  </a:extLst>
                </a:hlinkClick>
              </a:rPr>
              <a:t>https://galwayclimatefestival.ie/</a:t>
            </a:r>
            <a:endParaRPr lang="en-US">
              <a:solidFill>
                <a:schemeClr val="tx1">
                  <a:lumMod val="49000"/>
                </a:schemeClr>
              </a:solidFill>
              <a:hlinkClick r:id="rId8">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7559499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0F311-5583-C2FD-C3B9-D812A297AAB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90A5C6F-00A2-E5DE-0FBB-97D87386997E}"/>
              </a:ext>
            </a:extLst>
          </p:cNvPr>
          <p:cNvSpPr>
            <a:spLocks noGrp="1"/>
          </p:cNvSpPr>
          <p:nvPr>
            <p:ph type="body" sz="quarter" idx="16"/>
          </p:nvPr>
        </p:nvSpPr>
        <p:spPr>
          <a:xfrm>
            <a:off x="590759" y="444928"/>
            <a:ext cx="5843488" cy="1009008"/>
          </a:xfrm>
        </p:spPr>
        <p:txBody>
          <a:bodyPr lIns="91440" tIns="45720" rIns="91440" bIns="45720" anchor="t">
            <a:noAutofit/>
          </a:bodyPr>
          <a:lstStyle/>
          <a:p>
            <a:pPr algn="ctr"/>
            <a:r>
              <a:rPr lang="en-IE" i="1" dirty="0">
                <a:solidFill>
                  <a:schemeClr val="accent3"/>
                </a:solidFill>
              </a:rPr>
              <a:t>Junk Kouture-festivalen i Dublin og over hele Irland </a:t>
            </a:r>
            <a:br>
              <a:rPr lang="en-IE" i="1" dirty="0">
                <a:solidFill>
                  <a:schemeClr val="accent3"/>
                </a:solidFill>
              </a:rPr>
            </a:br>
            <a:r>
              <a:rPr lang="en-IE" i="1" dirty="0">
                <a:solidFill>
                  <a:schemeClr val="accent3"/>
                </a:solidFill>
              </a:rPr>
              <a:t>og verden</a:t>
            </a:r>
            <a:endParaRPr lang="es-ES_tradnl" i="1" dirty="0">
              <a:solidFill>
                <a:schemeClr val="accent3"/>
              </a:solidFill>
            </a:endParaRPr>
          </a:p>
        </p:txBody>
      </p:sp>
      <p:pic>
        <p:nvPicPr>
          <p:cNvPr id="440" name="Picture 439" descr="JUNK KOUTURE ANNOUNCE DUBLIN CITY FINAL 2023 - Junk Kouture">
            <a:extLst>
              <a:ext uri="{FF2B5EF4-FFF2-40B4-BE49-F238E27FC236}">
                <a16:creationId xmlns:a16="http://schemas.microsoft.com/office/drawing/2014/main" id="{1D3EF3D7-1DDC-628B-3EB5-08F94F8EED97}"/>
              </a:ext>
            </a:extLst>
          </p:cNvPr>
          <p:cNvPicPr>
            <a:picLocks noChangeAspect="1"/>
          </p:cNvPicPr>
          <p:nvPr/>
        </p:nvPicPr>
        <p:blipFill>
          <a:blip r:embed="rId2" cstate="email">
            <a:extLst>
              <a:ext uri="{28A0092B-C50C-407E-A947-70E740481C1C}">
                <a14:useLocalDpi xmlns:a14="http://schemas.microsoft.com/office/drawing/2010/main"/>
              </a:ext>
            </a:extLst>
          </a:blip>
          <a:srcRect r="-246" b="-2236"/>
          <a:stretch>
            <a:fillRect/>
          </a:stretch>
        </p:blipFill>
        <p:spPr>
          <a:xfrm>
            <a:off x="7046878" y="1600199"/>
            <a:ext cx="4035931" cy="6329560"/>
          </a:xfrm>
          <a:prstGeom prst="rect">
            <a:avLst/>
          </a:prstGeom>
        </p:spPr>
      </p:pic>
      <p:graphicFrame>
        <p:nvGraphicFramePr>
          <p:cNvPr id="8" name="Diagram 7">
            <a:extLst>
              <a:ext uri="{FF2B5EF4-FFF2-40B4-BE49-F238E27FC236}">
                <a16:creationId xmlns:a16="http://schemas.microsoft.com/office/drawing/2014/main" id="{3D7CBDB4-CA76-70A0-BF9B-1DB6AAFDC990}"/>
              </a:ext>
            </a:extLst>
          </p:cNvPr>
          <p:cNvGraphicFramePr/>
          <p:nvPr>
            <p:extLst>
              <p:ext uri="{D42A27DB-BD31-4B8C-83A1-F6EECF244321}">
                <p14:modId xmlns:p14="http://schemas.microsoft.com/office/powerpoint/2010/main" val="2929475352"/>
              </p:ext>
            </p:extLst>
          </p:nvPr>
        </p:nvGraphicFramePr>
        <p:xfrm>
          <a:off x="145520" y="1958970"/>
          <a:ext cx="6437083" cy="40776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41" name="TextBox 440">
            <a:extLst>
              <a:ext uri="{FF2B5EF4-FFF2-40B4-BE49-F238E27FC236}">
                <a16:creationId xmlns:a16="http://schemas.microsoft.com/office/drawing/2014/main" id="{B0941B44-BD19-15A7-EA4C-2770EA5EBCF0}"/>
              </a:ext>
            </a:extLst>
          </p:cNvPr>
          <p:cNvSpPr txBox="1"/>
          <p:nvPr/>
        </p:nvSpPr>
        <p:spPr>
          <a:xfrm>
            <a:off x="7224156" y="6224649"/>
            <a:ext cx="3750623" cy="523220"/>
          </a:xfrm>
          <a:prstGeom prst="rect">
            <a:avLst/>
          </a:prstGeom>
          <a:solidFill>
            <a:schemeClr val="tx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400" dirty="0">
                <a:solidFill>
                  <a:schemeClr val="bg1"/>
                </a:solidFill>
                <a:ea typeface="Calibri"/>
                <a:cs typeface="Calibri"/>
              </a:rPr>
              <a:t>Vinneren av Junk Kouture Irish «STEM»-kategorien 2024 fra Roscommon, Irland</a:t>
            </a:r>
          </a:p>
        </p:txBody>
      </p:sp>
      <p:pic>
        <p:nvPicPr>
          <p:cNvPr id="442" name="Picture 441" descr="Junk Kouture – Monaghan Collegiate School">
            <a:extLst>
              <a:ext uri="{FF2B5EF4-FFF2-40B4-BE49-F238E27FC236}">
                <a16:creationId xmlns:a16="http://schemas.microsoft.com/office/drawing/2014/main" id="{1D110A40-4B61-09B6-1662-A913D92C0402}"/>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5545777" y="1453490"/>
            <a:ext cx="2456010" cy="1704647"/>
          </a:xfrm>
          <a:prstGeom prst="rect">
            <a:avLst/>
          </a:prstGeom>
        </p:spPr>
      </p:pic>
      <p:sp>
        <p:nvSpPr>
          <p:cNvPr id="10" name="TextBox 9">
            <a:extLst>
              <a:ext uri="{FF2B5EF4-FFF2-40B4-BE49-F238E27FC236}">
                <a16:creationId xmlns:a16="http://schemas.microsoft.com/office/drawing/2014/main" id="{ED888CDB-DAE2-B581-B989-3E5954A4140A}"/>
              </a:ext>
            </a:extLst>
          </p:cNvPr>
          <p:cNvSpPr txBox="1"/>
          <p:nvPr/>
        </p:nvSpPr>
        <p:spPr>
          <a:xfrm>
            <a:off x="589189" y="6038355"/>
            <a:ext cx="52868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tx1">
                    <a:lumMod val="49000"/>
                  </a:schemeClr>
                </a:solidFill>
                <a:ea typeface="+mn-lt"/>
                <a:cs typeface="+mn-lt"/>
              </a:rPr>
              <a:t> </a:t>
            </a:r>
            <a:r>
              <a:rPr lang="en-US" dirty="0">
                <a:solidFill>
                  <a:schemeClr val="tx1">
                    <a:lumMod val="49000"/>
                  </a:schemeClr>
                </a:solidFill>
                <a:ea typeface="+mn-lt"/>
                <a:cs typeface="+mn-lt"/>
                <a:hlinkClick r:id="rId9">
                  <a:extLst>
                    <a:ext uri="{A12FA001-AC4F-418D-AE19-62706E023703}">
                      <ahyp:hlinkClr xmlns:ahyp="http://schemas.microsoft.com/office/drawing/2018/hyperlinkcolor" val="tx"/>
                    </a:ext>
                  </a:extLst>
                </a:hlinkClick>
              </a:rPr>
              <a:t>https://junkkouture.com/</a:t>
            </a:r>
            <a:endParaRPr lang="en-US">
              <a:solidFill>
                <a:schemeClr val="tx1">
                  <a:lumMod val="49000"/>
                </a:schemeClr>
              </a:solidFill>
              <a:hlinkClick r:id="rId9">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5377796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125628" y="1068315"/>
            <a:ext cx="3772575" cy="582221"/>
          </a:xfrm>
        </p:spPr>
        <p:txBody>
          <a:bodyPr lIns="91440" tIns="45720" rIns="91440" bIns="45720" anchor="t">
            <a:noAutofit/>
          </a:bodyPr>
          <a:lstStyle/>
          <a:p>
            <a:r>
              <a:rPr lang="es-ES_tradnl" dirty="0"/>
              <a:t>12</a:t>
            </a:r>
          </a:p>
          <a:p>
            <a:endParaRPr lang="en-US" sz="2800" b="1" i="1" dirty="0">
              <a:cs typeface="Calibri"/>
            </a:endParaRPr>
          </a:p>
        </p:txBody>
      </p:sp>
      <p:pic>
        <p:nvPicPr>
          <p:cNvPr id="10" name="Picture Placeholder 9"/>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a:fillRect/>
          </a:stretch>
        </p:blipFill>
        <p:spPr>
          <a:xfrm>
            <a:off x="3898203" y="454429"/>
            <a:ext cx="8293797" cy="5760373"/>
          </a:xfrm>
        </p:spPr>
      </p:pic>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1988961">
            <a:off x="-1999452" y="2961660"/>
            <a:ext cx="7955970" cy="7383511"/>
          </a:xfrm>
          <a:prstGeom prst="rect">
            <a:avLst/>
          </a:prstGeom>
        </p:spPr>
      </p:pic>
      <p:sp>
        <p:nvSpPr>
          <p:cNvPr id="3" name="Rectangle 2">
            <a:extLst>
              <a:ext uri="{FF2B5EF4-FFF2-40B4-BE49-F238E27FC236}">
                <a16:creationId xmlns:a16="http://schemas.microsoft.com/office/drawing/2014/main" id="{1F26A3F3-EB24-DEC3-5848-4DF9FE1A1C2C}"/>
              </a:ext>
            </a:extLst>
          </p:cNvPr>
          <p:cNvSpPr/>
          <p:nvPr/>
        </p:nvSpPr>
        <p:spPr>
          <a:xfrm>
            <a:off x="315793" y="2573559"/>
            <a:ext cx="6142913" cy="1045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2C890432-8D3E-3D2E-FBB9-9A5A70C944E1}"/>
              </a:ext>
            </a:extLst>
          </p:cNvPr>
          <p:cNvSpPr txBox="1"/>
          <p:nvPr/>
        </p:nvSpPr>
        <p:spPr>
          <a:xfrm>
            <a:off x="319869" y="2613146"/>
            <a:ext cx="6245815" cy="978729"/>
          </a:xfrm>
          <a:prstGeom prst="rect">
            <a:avLst/>
          </a:prstGeom>
          <a:noFill/>
        </p:spPr>
        <p:txBody>
          <a:bodyPr wrap="square" lIns="91440" tIns="45720" rIns="91440" bIns="45720" rtlCol="0" anchor="t">
            <a:spAutoFit/>
          </a:bodyPr>
          <a:lstStyle/>
          <a:p>
            <a:pPr>
              <a:lnSpc>
                <a:spcPct val="90000"/>
              </a:lnSpc>
              <a:spcBef>
                <a:spcPts val="1000"/>
              </a:spcBef>
            </a:pPr>
            <a:r>
              <a:rPr lang="en-US" sz="3200" i="1" spc="324" dirty="0">
                <a:latin typeface="Calibri"/>
                <a:ea typeface="Calibri"/>
                <a:cs typeface="Calibri"/>
              </a:rPr>
              <a:t>Grønne infrastrukturprosjekter i Den europeiske union</a:t>
            </a:r>
            <a:endParaRPr lang="en-US" sz="3200" spc="324" dirty="0">
              <a:latin typeface="Calibri"/>
              <a:ea typeface="Calibri"/>
              <a:cs typeface="Calibri"/>
            </a:endParaRPr>
          </a:p>
        </p:txBody>
      </p:sp>
    </p:spTree>
    <p:extLst>
      <p:ext uri="{BB962C8B-B14F-4D97-AF65-F5344CB8AC3E}">
        <p14:creationId xmlns:p14="http://schemas.microsoft.com/office/powerpoint/2010/main" val="26146234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p:pic>
      <p:sp>
        <p:nvSpPr>
          <p:cNvPr id="2" name="Text Placeholder 1"/>
          <p:cNvSpPr>
            <a:spLocks noGrp="1"/>
          </p:cNvSpPr>
          <p:nvPr>
            <p:ph type="body" sz="quarter" idx="18"/>
          </p:nvPr>
        </p:nvSpPr>
        <p:spPr>
          <a:xfrm>
            <a:off x="424514" y="4804756"/>
            <a:ext cx="3348974" cy="1049221"/>
          </a:xfrm>
        </p:spPr>
        <p:txBody>
          <a:bodyPr lIns="91440" tIns="45720" rIns="91440" bIns="45720" anchor="t">
            <a:noAutofit/>
          </a:bodyPr>
          <a:lstStyle/>
          <a:p>
            <a:r>
              <a:rPr lang="es-ES_tradnl" sz="1800" dirty="0">
                <a:latin typeface="Calibri"/>
                <a:ea typeface="Open Sans"/>
                <a:cs typeface="Calibri"/>
              </a:rPr>
              <a:t>(</a:t>
            </a:r>
            <a:r>
              <a:rPr lang="en-US" sz="1800" i="1" dirty="0">
                <a:latin typeface="Calibri"/>
                <a:ea typeface="Calibri"/>
                <a:cs typeface="Calibri"/>
              </a:rPr>
              <a:t>Prosjekter for grønn infrastruktur i Den europeiske union)</a:t>
            </a:r>
            <a:endParaRPr lang="en-US" sz="1800" b="1" i="1" dirty="0">
              <a:latin typeface="Calibri"/>
              <a:cs typeface="Calibri"/>
            </a:endParaRPr>
          </a:p>
          <a:p>
            <a:endParaRPr lang="es-ES_tradnl" dirty="0"/>
          </a:p>
        </p:txBody>
      </p:sp>
      <p:sp>
        <p:nvSpPr>
          <p:cNvPr id="3" name="Text Placeholder 2"/>
          <p:cNvSpPr>
            <a:spLocks noGrp="1"/>
          </p:cNvSpPr>
          <p:nvPr>
            <p:ph type="body" sz="quarter" idx="19"/>
          </p:nvPr>
        </p:nvSpPr>
        <p:spPr>
          <a:xfrm>
            <a:off x="213794" y="3804245"/>
            <a:ext cx="3596997" cy="1000511"/>
          </a:xfrm>
        </p:spPr>
        <p:txBody>
          <a:bodyPr/>
          <a:lstStyle/>
          <a:p>
            <a:r>
              <a:rPr lang="en-IE" sz="2800" dirty="0"/>
              <a:t>Strategi for grønne tak i Hamburg, Tyskland</a:t>
            </a:r>
            <a:endParaRPr lang="es-ES_tradnl" sz="2800" dirty="0"/>
          </a:p>
        </p:txBody>
      </p:sp>
      <p:sp>
        <p:nvSpPr>
          <p:cNvPr id="8" name="Text Placeholder 7"/>
          <p:cNvSpPr>
            <a:spLocks noGrp="1"/>
          </p:cNvSpPr>
          <p:nvPr>
            <p:ph type="body" sz="quarter" idx="4294967295"/>
          </p:nvPr>
        </p:nvSpPr>
        <p:spPr>
          <a:xfrm>
            <a:off x="0" y="1068388"/>
            <a:ext cx="3773488" cy="582612"/>
          </a:xfrm>
          <a:prstGeom prst="rect">
            <a:avLst/>
          </a:prstGeom>
        </p:spPr>
        <p:txBody>
          <a:bodyPr/>
          <a:lstStyle/>
          <a:p>
            <a:pPr marL="0" indent="0">
              <a:buNone/>
            </a:pPr>
            <a:endParaRPr lang="es-ES_tradnl" dirty="0"/>
          </a:p>
          <a:p>
            <a:endParaRPr lang="es-ES_tradnl" dirty="0"/>
          </a:p>
          <a:p>
            <a:endParaRPr lang="es-ES_tradnl" dirty="0"/>
          </a:p>
        </p:txBody>
      </p:sp>
      <p:sp>
        <p:nvSpPr>
          <p:cNvPr id="12" name="Oval 11"/>
          <p:cNvSpPr/>
          <p:nvPr/>
        </p:nvSpPr>
        <p:spPr>
          <a:xfrm>
            <a:off x="7601390" y="131236"/>
            <a:ext cx="4244239" cy="2276894"/>
          </a:xfrm>
          <a:prstGeom prst="ellipse">
            <a:avLst/>
          </a:prstGeom>
          <a:solidFill>
            <a:srgbClr val="1F8E47"/>
          </a:solidFill>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IE" sz="1600" b="1" dirty="0"/>
              <a:t>Byen Hamburg har iverksatt en omfattende strategi for å fremme grønne tak, som kombinerer økonomiske insentiver, dialog, reguleringer og vitenskapelig støtte.</a:t>
            </a:r>
            <a:endParaRPr lang="es-ES_tradnl" sz="1600" b="1">
              <a:ea typeface="Calibri"/>
              <a:cs typeface="Calibri"/>
            </a:endParaRPr>
          </a:p>
        </p:txBody>
      </p:sp>
      <p:sp>
        <p:nvSpPr>
          <p:cNvPr id="13" name="Oval 12"/>
          <p:cNvSpPr/>
          <p:nvPr/>
        </p:nvSpPr>
        <p:spPr>
          <a:xfrm>
            <a:off x="8357062" y="2588610"/>
            <a:ext cx="3589561" cy="2430879"/>
          </a:xfrm>
          <a:prstGeom prst="ellipse">
            <a:avLst/>
          </a:prstGeom>
          <a:solidFill>
            <a:srgbClr val="1F8E47"/>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1600" b="1" dirty="0"/>
              <a:t>Målet er å gjøre minst</a:t>
            </a:r>
            <a:r>
              <a:rPr lang="en-IE" dirty="0"/>
              <a:t> 70 % </a:t>
            </a:r>
            <a:r>
              <a:rPr lang="en-IE" sz="1600" b="1" dirty="0"/>
              <a:t>av nye bygninger og flate eller svakt skrånende tak som renoveres, grønne</a:t>
            </a:r>
            <a:endParaRPr lang="es-ES_tradnl" sz="1600" b="1" dirty="0"/>
          </a:p>
        </p:txBody>
      </p:sp>
      <p:sp>
        <p:nvSpPr>
          <p:cNvPr id="14" name="Oval 13"/>
          <p:cNvSpPr/>
          <p:nvPr/>
        </p:nvSpPr>
        <p:spPr>
          <a:xfrm>
            <a:off x="5558966" y="4412007"/>
            <a:ext cx="3595847" cy="2310215"/>
          </a:xfrm>
          <a:prstGeom prst="ellipse">
            <a:avLst/>
          </a:prstGeom>
          <a:solidFill>
            <a:srgbClr val="1F8E47"/>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1600" b="1" dirty="0"/>
              <a:t>Dette innebærer å plante totalt </a:t>
            </a:r>
            <a:br>
              <a:rPr lang="en-IE" sz="1600" b="1" dirty="0"/>
            </a:br>
            <a:r>
              <a:rPr lang="en-IE" sz="1600" b="1" dirty="0"/>
              <a:t>100 hektar med </a:t>
            </a:r>
            <a:br>
              <a:rPr lang="en-IE" sz="1600" b="1" dirty="0"/>
            </a:br>
            <a:r>
              <a:rPr lang="en-IE" sz="1600" b="1" dirty="0"/>
              <a:t>grønne tak i storbyområdet.</a:t>
            </a:r>
            <a:endParaRPr lang="es-ES_tradnl" sz="1600" b="1">
              <a:ea typeface="Calibri"/>
              <a:cs typeface="Calibri"/>
            </a:endParaRPr>
          </a:p>
        </p:txBody>
      </p:sp>
    </p:spTree>
    <p:extLst>
      <p:ext uri="{BB962C8B-B14F-4D97-AF65-F5344CB8AC3E}">
        <p14:creationId xmlns:p14="http://schemas.microsoft.com/office/powerpoint/2010/main" val="18409639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8"/>
          </p:nvPr>
        </p:nvSpPr>
        <p:spPr>
          <a:xfrm>
            <a:off x="8072582" y="1773382"/>
            <a:ext cx="3471031" cy="1132963"/>
          </a:xfrm>
        </p:spPr>
        <p:txBody>
          <a:bodyPr/>
          <a:lstStyle/>
          <a:p>
            <a:r>
              <a:rPr lang="es-ES_tradnl" sz="1800" dirty="0"/>
              <a:t>(</a:t>
            </a:r>
            <a:r>
              <a:rPr lang="en-US" sz="1800" b="1" i="1" dirty="0">
                <a:ea typeface="Calibri"/>
                <a:cs typeface="Calibri"/>
              </a:rPr>
              <a:t>Prosjekter for grønn infrastruktur i Den europeiske union)</a:t>
            </a:r>
            <a:endParaRPr lang="en-US" sz="1800" b="1" i="1" dirty="0">
              <a:cs typeface="Calibri"/>
            </a:endParaRPr>
          </a:p>
          <a:p>
            <a:endParaRPr lang="es-ES_tradnl" dirty="0"/>
          </a:p>
        </p:txBody>
      </p:sp>
      <p:sp>
        <p:nvSpPr>
          <p:cNvPr id="11" name="Text Placeholder 10"/>
          <p:cNvSpPr>
            <a:spLocks noGrp="1"/>
          </p:cNvSpPr>
          <p:nvPr>
            <p:ph type="body" sz="quarter" idx="19"/>
          </p:nvPr>
        </p:nvSpPr>
        <p:spPr>
          <a:xfrm>
            <a:off x="7645732" y="540987"/>
            <a:ext cx="4145284" cy="707405"/>
          </a:xfrm>
        </p:spPr>
        <p:txBody>
          <a:bodyPr lIns="91440" tIns="45720" rIns="91440" bIns="45720" anchor="t">
            <a:noAutofit/>
          </a:bodyPr>
          <a:lstStyle/>
          <a:p>
            <a:r>
              <a:rPr lang="en-IE" sz="2800" dirty="0">
                <a:latin typeface="Calibri"/>
                <a:ea typeface="Open Sans"/>
                <a:cs typeface="Calibri"/>
              </a:rPr>
              <a:t>«Top of the City»</a:t>
            </a:r>
            <a:r>
              <a:rPr lang="en-IE" sz="2200" dirty="0">
                <a:latin typeface="Calibri"/>
                <a:ea typeface="Open Sans"/>
                <a:cs typeface="Calibri"/>
              </a:rPr>
              <a:t> </a:t>
            </a:r>
            <a:endParaRPr lang="es-ES_tradnl" sz="2200" dirty="0">
              <a:latin typeface="Calibri"/>
              <a:ea typeface="Open Sans"/>
              <a:cs typeface="Calibri"/>
            </a:endParaRPr>
          </a:p>
          <a:p>
            <a:r>
              <a:rPr lang="en-IE" sz="2200" dirty="0">
                <a:latin typeface="Calibri"/>
                <a:ea typeface="Open Sans"/>
                <a:cs typeface="Calibri"/>
              </a:rPr>
              <a:t>Felleshage </a:t>
            </a:r>
            <a:endParaRPr lang="es-ES_tradnl" sz="2200">
              <a:latin typeface="Calibri"/>
              <a:ea typeface="Open Sans"/>
              <a:cs typeface="Calibri"/>
            </a:endParaRPr>
          </a:p>
          <a:p>
            <a:r>
              <a:rPr lang="en-IE" sz="2200" dirty="0">
                <a:latin typeface="Calibri"/>
                <a:ea typeface="Open Sans"/>
                <a:cs typeface="Calibri"/>
              </a:rPr>
              <a:t>i Waterford, Irland:</a:t>
            </a:r>
            <a:endParaRPr lang="es-ES_tradnl" sz="2200">
              <a:latin typeface="Calibri"/>
              <a:ea typeface="Open Sans"/>
              <a:cs typeface="Calibri"/>
            </a:endParaRPr>
          </a:p>
        </p:txBody>
      </p:sp>
      <p:graphicFrame>
        <p:nvGraphicFramePr>
          <p:cNvPr id="24" name="Diagram 23"/>
          <p:cNvGraphicFramePr/>
          <p:nvPr>
            <p:extLst>
              <p:ext uri="{D42A27DB-BD31-4B8C-83A1-F6EECF244321}">
                <p14:modId xmlns:p14="http://schemas.microsoft.com/office/powerpoint/2010/main" val="268245670"/>
              </p:ext>
            </p:extLst>
          </p:nvPr>
        </p:nvGraphicFramePr>
        <p:xfrm>
          <a:off x="138547" y="350982"/>
          <a:ext cx="7075054" cy="5825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7" name="Picture 26"/>
          <p:cNvPicPr>
            <a:picLocks noChangeAspect="1"/>
          </p:cNvPicPr>
          <p:nvPr/>
        </p:nvPicPr>
        <p:blipFill>
          <a:blip r:embed="rId7"/>
          <a:stretch>
            <a:fillRect/>
          </a:stretch>
        </p:blipFill>
        <p:spPr>
          <a:xfrm>
            <a:off x="7387071" y="3802900"/>
            <a:ext cx="1962150" cy="1962150"/>
          </a:xfrm>
          <a:prstGeom prst="rect">
            <a:avLst/>
          </a:prstGeom>
        </p:spPr>
      </p:pic>
      <p:pic>
        <p:nvPicPr>
          <p:cNvPr id="28" name="Picture 27"/>
          <p:cNvPicPr>
            <a:picLocks noChangeAspect="1"/>
          </p:cNvPicPr>
          <p:nvPr/>
        </p:nvPicPr>
        <p:blipFill>
          <a:blip r:embed="rId8"/>
          <a:stretch>
            <a:fillRect/>
          </a:stretch>
        </p:blipFill>
        <p:spPr>
          <a:xfrm>
            <a:off x="9581464" y="4517794"/>
            <a:ext cx="1962150" cy="1962150"/>
          </a:xfrm>
          <a:prstGeom prst="rect">
            <a:avLst/>
          </a:prstGeom>
        </p:spPr>
      </p:pic>
      <p:pic>
        <p:nvPicPr>
          <p:cNvPr id="29" name="Picture 28"/>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198028" y="4517794"/>
            <a:ext cx="1421130" cy="1421130"/>
          </a:xfrm>
          <a:prstGeom prst="ellipse">
            <a:avLst/>
          </a:prstGeom>
          <a:ln>
            <a:noFill/>
          </a:ln>
          <a:effectLst>
            <a:softEdge rad="112500"/>
          </a:effectLst>
        </p:spPr>
      </p:pic>
      <p:pic>
        <p:nvPicPr>
          <p:cNvPr id="30" name="Picture 29"/>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022459" y="4517794"/>
            <a:ext cx="1392556" cy="1392556"/>
          </a:xfrm>
          <a:prstGeom prst="ellipse">
            <a:avLst/>
          </a:prstGeom>
          <a:ln>
            <a:noFill/>
          </a:ln>
          <a:effectLst>
            <a:softEdge rad="112500"/>
          </a:effectLst>
        </p:spPr>
      </p:pic>
    </p:spTree>
    <p:extLst>
      <p:ext uri="{BB962C8B-B14F-4D97-AF65-F5344CB8AC3E}">
        <p14:creationId xmlns:p14="http://schemas.microsoft.com/office/powerpoint/2010/main" val="1507359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E204E-6202-9694-67A6-46D6CB626F6C}"/>
            </a:ext>
          </a:extLst>
        </p:cNvPr>
        <p:cNvGrpSpPr/>
        <p:nvPr/>
      </p:nvGrpSpPr>
      <p:grpSpPr>
        <a:xfrm>
          <a:off x="0" y="0"/>
          <a:ext cx="0" cy="0"/>
          <a:chOff x="0" y="0"/>
          <a:chExt cx="0" cy="0"/>
        </a:xfrm>
      </p:grpSpPr>
      <p:sp>
        <p:nvSpPr>
          <p:cNvPr id="14" name="Rounded Rectangle 13">
            <a:extLst>
              <a:ext uri="{FF2B5EF4-FFF2-40B4-BE49-F238E27FC236}">
                <a16:creationId xmlns:a16="http://schemas.microsoft.com/office/drawing/2014/main" id="{032CDE51-C3B0-9E88-A10D-3544B797A7C1}"/>
              </a:ext>
            </a:extLst>
          </p:cNvPr>
          <p:cNvSpPr/>
          <p:nvPr/>
        </p:nvSpPr>
        <p:spPr>
          <a:xfrm>
            <a:off x="851416" y="319339"/>
            <a:ext cx="4449558" cy="1014153"/>
          </a:xfrm>
          <a:prstGeom prst="roundRect">
            <a:avLst/>
          </a:prstGeom>
          <a:solidFill>
            <a:srgbClr val="92D050"/>
          </a:solidFill>
        </p:spPr>
        <p:style>
          <a:lnRef idx="2">
            <a:schemeClr val="accent4">
              <a:shade val="50000"/>
            </a:schemeClr>
          </a:lnRef>
          <a:fillRef idx="1">
            <a:schemeClr val="accent4"/>
          </a:fillRef>
          <a:effectRef idx="0">
            <a:schemeClr val="accent4"/>
          </a:effectRef>
          <a:fontRef idx="minor">
            <a:schemeClr val="lt1"/>
          </a:fontRef>
        </p:style>
        <p:txBody>
          <a:bodyPr lIns="91440" tIns="45720" rIns="91440" bIns="45720" rtlCol="0" anchor="ctr"/>
          <a:lstStyle/>
          <a:p>
            <a:pPr algn="ctr"/>
            <a:r>
              <a:rPr lang="en-IE" dirty="0">
                <a:solidFill>
                  <a:schemeClr val="bg1"/>
                </a:solidFill>
                <a:ea typeface="Calibri"/>
                <a:cs typeface="Calibri"/>
              </a:rPr>
              <a:t>Et </a:t>
            </a:r>
            <a:r>
              <a:rPr lang="en-IE" b="1" dirty="0">
                <a:solidFill>
                  <a:schemeClr val="bg1"/>
                </a:solidFill>
                <a:ea typeface="Calibri"/>
                <a:cs typeface="Calibri"/>
              </a:rPr>
              <a:t>fellesskap </a:t>
            </a:r>
            <a:r>
              <a:rPr lang="en-IE" dirty="0">
                <a:solidFill>
                  <a:schemeClr val="bg1"/>
                </a:solidFill>
                <a:ea typeface="Calibri"/>
                <a:cs typeface="Calibri"/>
              </a:rPr>
              <a:t>defineres som en sosial enhet (en gruppe mennesker) med felles kjennetegn som sted, kultur, normer eller verdier. </a:t>
            </a:r>
            <a:endParaRPr lang="en-US" dirty="0">
              <a:solidFill>
                <a:schemeClr val="bg1"/>
              </a:solidFill>
              <a:ea typeface="Calibri" panose="020F0502020204030204"/>
              <a:cs typeface="Calibri" panose="020F0502020204030204"/>
            </a:endParaRPr>
          </a:p>
        </p:txBody>
      </p:sp>
      <p:pic>
        <p:nvPicPr>
          <p:cNvPr id="15" name="Picture 14">
            <a:extLst>
              <a:ext uri="{FF2B5EF4-FFF2-40B4-BE49-F238E27FC236}">
                <a16:creationId xmlns:a16="http://schemas.microsoft.com/office/drawing/2014/main" id="{533D92A2-5998-1172-E3F9-B809498E9DF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9144" y="1603582"/>
            <a:ext cx="4466002" cy="743185"/>
          </a:xfrm>
          <a:prstGeom prst="rect">
            <a:avLst/>
          </a:prstGeom>
        </p:spPr>
      </p:pic>
      <p:pic>
        <p:nvPicPr>
          <p:cNvPr id="16" name="Picture 15">
            <a:extLst>
              <a:ext uri="{FF2B5EF4-FFF2-40B4-BE49-F238E27FC236}">
                <a16:creationId xmlns:a16="http://schemas.microsoft.com/office/drawing/2014/main" id="{0BA7D5D5-3A3B-66FD-4495-4742885B5C9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84546" y="2565382"/>
            <a:ext cx="4466006" cy="1295356"/>
          </a:xfrm>
          <a:prstGeom prst="rect">
            <a:avLst/>
          </a:prstGeom>
        </p:spPr>
      </p:pic>
      <p:sp>
        <p:nvSpPr>
          <p:cNvPr id="8" name="Flowchart: Delay 7">
            <a:extLst>
              <a:ext uri="{FF2B5EF4-FFF2-40B4-BE49-F238E27FC236}">
                <a16:creationId xmlns:a16="http://schemas.microsoft.com/office/drawing/2014/main" id="{8AB5F598-676D-5895-4DA4-58FFFB822FC5}"/>
              </a:ext>
            </a:extLst>
          </p:cNvPr>
          <p:cNvSpPr/>
          <p:nvPr/>
        </p:nvSpPr>
        <p:spPr>
          <a:xfrm rot="5400000">
            <a:off x="6191012" y="228585"/>
            <a:ext cx="5713905" cy="5261322"/>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165A45D-B067-1E7B-C090-F64AA39AEDCC}"/>
              </a:ext>
            </a:extLst>
          </p:cNvPr>
          <p:cNvSpPr/>
          <p:nvPr/>
        </p:nvSpPr>
        <p:spPr>
          <a:xfrm>
            <a:off x="994981" y="1779595"/>
            <a:ext cx="4105942" cy="400110"/>
          </a:xfrm>
          <a:prstGeom prst="rect">
            <a:avLst/>
          </a:prstGeom>
        </p:spPr>
        <p:txBody>
          <a:bodyPr wrap="square" lIns="91440" tIns="45720" rIns="91440" bIns="45720" anchor="t">
            <a:spAutoFit/>
          </a:bodyPr>
          <a:lstStyle/>
          <a:p>
            <a:pPr algn="ctr"/>
            <a:r>
              <a:rPr lang="en-IE" sz="2000" dirty="0">
                <a:solidFill>
                  <a:schemeClr val="bg1"/>
                </a:solidFill>
              </a:rPr>
              <a:t>Fellesskap er en følelse av tilhørighet</a:t>
            </a:r>
            <a:endParaRPr lang="en-IE" sz="2000">
              <a:solidFill>
                <a:schemeClr val="bg1"/>
              </a:solidFill>
              <a:ea typeface="Calibri"/>
              <a:cs typeface="Calibri"/>
            </a:endParaRPr>
          </a:p>
        </p:txBody>
      </p:sp>
      <p:sp>
        <p:nvSpPr>
          <p:cNvPr id="18" name="Rectangle 17">
            <a:extLst>
              <a:ext uri="{FF2B5EF4-FFF2-40B4-BE49-F238E27FC236}">
                <a16:creationId xmlns:a16="http://schemas.microsoft.com/office/drawing/2014/main" id="{191F46A3-8C96-6CA2-59D5-292D17C66EB3}"/>
              </a:ext>
            </a:extLst>
          </p:cNvPr>
          <p:cNvSpPr/>
          <p:nvPr/>
        </p:nvSpPr>
        <p:spPr>
          <a:xfrm>
            <a:off x="947505" y="2613641"/>
            <a:ext cx="4320601" cy="1200329"/>
          </a:xfrm>
          <a:prstGeom prst="rect">
            <a:avLst/>
          </a:prstGeom>
        </p:spPr>
        <p:txBody>
          <a:bodyPr wrap="square" lIns="91440" tIns="45720" rIns="91440" bIns="45720" anchor="t">
            <a:spAutoFit/>
          </a:bodyPr>
          <a:lstStyle/>
          <a:p>
            <a:pPr algn="ctr"/>
            <a:r>
              <a:rPr lang="en-US" dirty="0">
                <a:solidFill>
                  <a:schemeClr val="bg1"/>
                </a:solidFill>
              </a:rPr>
              <a:t>Det omfatter både en følelse og et sett av </a:t>
            </a:r>
            <a:br>
              <a:rPr lang="en-US" dirty="0">
                <a:solidFill>
                  <a:schemeClr val="bg1"/>
                </a:solidFill>
              </a:rPr>
            </a:br>
            <a:r>
              <a:rPr lang="en-US" dirty="0">
                <a:solidFill>
                  <a:schemeClr val="bg1"/>
                </a:solidFill>
              </a:rPr>
              <a:t>relasjoner mellom individer, preget</a:t>
            </a:r>
            <a:br>
              <a:rPr lang="en-US" dirty="0">
                <a:solidFill>
                  <a:schemeClr val="bg1"/>
                </a:solidFill>
              </a:rPr>
            </a:br>
            <a:r>
              <a:rPr lang="en-US" dirty="0">
                <a:solidFill>
                  <a:schemeClr val="bg1"/>
                </a:solidFill>
              </a:rPr>
              <a:t> av tillit, tilhørighet og gjensidig støtte. </a:t>
            </a:r>
            <a:endParaRPr lang="en-IE">
              <a:solidFill>
                <a:schemeClr val="bg1"/>
              </a:solidFill>
              <a:ea typeface="Calibri"/>
              <a:cs typeface="Calibri"/>
            </a:endParaRPr>
          </a:p>
        </p:txBody>
      </p:sp>
      <p:pic>
        <p:nvPicPr>
          <p:cNvPr id="11" name="Picture 10" descr="A green rectangle with a black border&#10;&#10;AI-generated content may be incorrect.">
            <a:extLst>
              <a:ext uri="{FF2B5EF4-FFF2-40B4-BE49-F238E27FC236}">
                <a16:creationId xmlns:a16="http://schemas.microsoft.com/office/drawing/2014/main" id="{8EE2C312-8D17-836D-66C2-2DC7D82891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64709" y="852624"/>
            <a:ext cx="4333482" cy="1494142"/>
          </a:xfrm>
          <a:prstGeom prst="rect">
            <a:avLst/>
          </a:prstGeom>
        </p:spPr>
      </p:pic>
      <p:sp>
        <p:nvSpPr>
          <p:cNvPr id="9" name="TextBox 8">
            <a:extLst>
              <a:ext uri="{FF2B5EF4-FFF2-40B4-BE49-F238E27FC236}">
                <a16:creationId xmlns:a16="http://schemas.microsoft.com/office/drawing/2014/main" id="{C4BB2501-1F9E-4D23-9E96-D77B8EB09C7A}"/>
              </a:ext>
            </a:extLst>
          </p:cNvPr>
          <p:cNvSpPr txBox="1"/>
          <p:nvPr/>
        </p:nvSpPr>
        <p:spPr>
          <a:xfrm>
            <a:off x="6889467" y="1012929"/>
            <a:ext cx="431169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dirty="0">
                <a:solidFill>
                  <a:schemeClr val="bg1"/>
                </a:solidFill>
                <a:ea typeface="+mn-lt"/>
                <a:cs typeface="+mn-lt"/>
              </a:rPr>
              <a:t> </a:t>
            </a:r>
            <a:r>
              <a:rPr lang="en-GB" b="1" dirty="0">
                <a:solidFill>
                  <a:schemeClr val="bg1"/>
                </a:solidFill>
                <a:ea typeface="+mn-lt"/>
                <a:cs typeface="+mn-lt"/>
              </a:rPr>
              <a:t>«Fellesskap» </a:t>
            </a:r>
            <a:r>
              <a:rPr lang="en-GB" dirty="0">
                <a:solidFill>
                  <a:schemeClr val="bg1"/>
                </a:solidFill>
                <a:ea typeface="+mn-lt"/>
                <a:cs typeface="+mn-lt"/>
              </a:rPr>
              <a:t>refererer vanligvis til en gruppe mennesker som er knyttet sammen av felles geografi, identitet, interesser eller sårbarheter. </a:t>
            </a:r>
            <a:endParaRPr lang="en-US">
              <a:solidFill>
                <a:schemeClr val="bg1"/>
              </a:solidFill>
              <a:ea typeface="Calibri"/>
              <a:cs typeface="Calibri"/>
            </a:endParaRPr>
          </a:p>
        </p:txBody>
      </p:sp>
      <p:sp>
        <p:nvSpPr>
          <p:cNvPr id="12" name="TextBox 11">
            <a:extLst>
              <a:ext uri="{FF2B5EF4-FFF2-40B4-BE49-F238E27FC236}">
                <a16:creationId xmlns:a16="http://schemas.microsoft.com/office/drawing/2014/main" id="{247C2128-3512-E2F7-AE91-7D2A2EC7D949}"/>
              </a:ext>
            </a:extLst>
          </p:cNvPr>
          <p:cNvSpPr txBox="1"/>
          <p:nvPr/>
        </p:nvSpPr>
        <p:spPr>
          <a:xfrm>
            <a:off x="7235907" y="405713"/>
            <a:ext cx="358899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solidFill>
                  <a:schemeClr val="bg1"/>
                </a:solidFill>
                <a:ea typeface="Calibri"/>
                <a:cs typeface="Calibri"/>
              </a:rPr>
              <a:t>I sammenheng med KLIMAFORANDRINGER:</a:t>
            </a:r>
            <a:endParaRPr lang="en-US" b="1" dirty="0">
              <a:solidFill>
                <a:schemeClr val="bg1"/>
              </a:solidFill>
              <a:ea typeface="Calibri"/>
              <a:cs typeface="Calibri"/>
            </a:endParaRPr>
          </a:p>
        </p:txBody>
      </p:sp>
      <p:pic>
        <p:nvPicPr>
          <p:cNvPr id="19" name="Picture 18" descr="A green rectangle with a black border&#10;&#10;AI-generated content may be incorrect.">
            <a:extLst>
              <a:ext uri="{FF2B5EF4-FFF2-40B4-BE49-F238E27FC236}">
                <a16:creationId xmlns:a16="http://schemas.microsoft.com/office/drawing/2014/main" id="{CFB72CCE-2722-E693-B6D7-36EAD532C01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86794" y="2509145"/>
            <a:ext cx="4311396" cy="1085534"/>
          </a:xfrm>
          <a:prstGeom prst="rect">
            <a:avLst/>
          </a:prstGeom>
        </p:spPr>
      </p:pic>
      <p:sp>
        <p:nvSpPr>
          <p:cNvPr id="13" name="TextBox 12">
            <a:extLst>
              <a:ext uri="{FF2B5EF4-FFF2-40B4-BE49-F238E27FC236}">
                <a16:creationId xmlns:a16="http://schemas.microsoft.com/office/drawing/2014/main" id="{56829DCB-8AD1-7482-E094-97189DC37DDE}"/>
              </a:ext>
            </a:extLst>
          </p:cNvPr>
          <p:cNvSpPr txBox="1"/>
          <p:nvPr/>
        </p:nvSpPr>
        <p:spPr>
          <a:xfrm>
            <a:off x="6867318" y="2575026"/>
            <a:ext cx="431460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dirty="0">
                <a:solidFill>
                  <a:schemeClr val="bg1"/>
                </a:solidFill>
                <a:ea typeface="Calibri"/>
                <a:cs typeface="Calibri"/>
              </a:rPr>
              <a:t>En gruppe mennesker som kollektivt påvirkes av, og er i stand til å reagere på, klimarelaterte risikoer.</a:t>
            </a:r>
          </a:p>
        </p:txBody>
      </p:sp>
      <p:sp>
        <p:nvSpPr>
          <p:cNvPr id="24" name="Rectangle 23">
            <a:extLst>
              <a:ext uri="{FF2B5EF4-FFF2-40B4-BE49-F238E27FC236}">
                <a16:creationId xmlns:a16="http://schemas.microsoft.com/office/drawing/2014/main" id="{C6D2F86C-6CF5-D77C-7C98-4CEE3858FCA6}"/>
              </a:ext>
            </a:extLst>
          </p:cNvPr>
          <p:cNvSpPr/>
          <p:nvPr/>
        </p:nvSpPr>
        <p:spPr>
          <a:xfrm>
            <a:off x="3394879" y="4564834"/>
            <a:ext cx="5252974" cy="11805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2" name="TextBox 21">
            <a:extLst>
              <a:ext uri="{FF2B5EF4-FFF2-40B4-BE49-F238E27FC236}">
                <a16:creationId xmlns:a16="http://schemas.microsoft.com/office/drawing/2014/main" id="{20C5109D-B401-C628-5A4D-0E180D67AC40}"/>
              </a:ext>
            </a:extLst>
          </p:cNvPr>
          <p:cNvSpPr txBox="1"/>
          <p:nvPr/>
        </p:nvSpPr>
        <p:spPr>
          <a:xfrm>
            <a:off x="1423771" y="4789137"/>
            <a:ext cx="920092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4400" dirty="0">
                <a:solidFill>
                  <a:schemeClr val="tx1">
                    <a:lumMod val="49000"/>
                  </a:schemeClr>
                </a:solidFill>
                <a:ea typeface="Calibri"/>
                <a:cs typeface="Calibri"/>
              </a:rPr>
              <a:t>Definisjon av </a:t>
            </a:r>
            <a:r>
              <a:rPr lang="en-GB" sz="4400" b="1" dirty="0">
                <a:solidFill>
                  <a:schemeClr val="tx1">
                    <a:lumMod val="49000"/>
                  </a:schemeClr>
                </a:solidFill>
                <a:ea typeface="Calibri"/>
                <a:cs typeface="Calibri"/>
              </a:rPr>
              <a:t>fellesskap</a:t>
            </a:r>
            <a:endParaRPr lang="en-US">
              <a:solidFill>
                <a:schemeClr val="tx1">
                  <a:lumMod val="49000"/>
                </a:schemeClr>
              </a:solidFill>
              <a:ea typeface="Calibri"/>
              <a:cs typeface="Calibri"/>
            </a:endParaRPr>
          </a:p>
        </p:txBody>
      </p:sp>
    </p:spTree>
    <p:extLst>
      <p:ext uri="{BB962C8B-B14F-4D97-AF65-F5344CB8AC3E}">
        <p14:creationId xmlns:p14="http://schemas.microsoft.com/office/powerpoint/2010/main" val="16524009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cstate="email">
            <a:alphaModFix amt="63000"/>
            <a:extLst>
              <a:ext uri="{28A0092B-C50C-407E-A947-70E740481C1C}">
                <a14:useLocalDpi xmlns:a14="http://schemas.microsoft.com/office/drawing/2010/main"/>
              </a:ext>
            </a:extLst>
          </a:blip>
          <a:stretch>
            <a:fillRect/>
          </a:stretch>
        </p:blipFill>
        <p:spPr>
          <a:xfrm rot="1081996">
            <a:off x="8046185" y="3549378"/>
            <a:ext cx="4628596" cy="4628596"/>
          </a:xfrm>
          <a:prstGeom prst="rect">
            <a:avLst/>
          </a:prstGeom>
        </p:spPr>
      </p:pic>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6093909" y="1343184"/>
            <a:ext cx="6025771" cy="2381050"/>
          </a:xfrm>
        </p:spPr>
        <p:txBody>
          <a:bodyPr lIns="91440" tIns="45720" rIns="91440" bIns="45720" anchor="ctr">
            <a:normAutofit fontScale="55000" lnSpcReduction="20000"/>
          </a:bodyPr>
          <a:lstStyle/>
          <a:p>
            <a:pPr algn="ctr"/>
            <a:r>
              <a:rPr lang="en-US" sz="5200" dirty="0"/>
              <a:t>Bra jobbet! &amp; Takk!</a:t>
            </a:r>
            <a:endParaRPr lang="en-US" sz="5200">
              <a:ea typeface="Calibri" panose="020F0502020204030204"/>
              <a:cs typeface="Calibri" panose="020F0502020204030204"/>
            </a:endParaRPr>
          </a:p>
          <a:p>
            <a:pPr algn="ctr"/>
            <a:endParaRPr lang="en-US" sz="5200" dirty="0"/>
          </a:p>
          <a:p>
            <a:pPr algn="ctr"/>
            <a:r>
              <a:rPr lang="en-US" sz="2400" dirty="0"/>
              <a:t>Du har nå fullført modul 4 i Planet Pulse-læringskurset </a:t>
            </a:r>
            <a:endParaRPr lang="en-US" sz="2400" dirty="0">
              <a:ea typeface="Calibri" panose="020F0502020204030204"/>
              <a:cs typeface="Calibri" panose="020F0502020204030204"/>
            </a:endParaRPr>
          </a:p>
          <a:p>
            <a:pPr algn="ctr"/>
            <a:r>
              <a:rPr lang="en-US" sz="3600" dirty="0">
                <a:ea typeface="Calibri" panose="020F0502020204030204"/>
                <a:cs typeface="Calibri" panose="020F0502020204030204"/>
              </a:rPr>
              <a:t>«Fellesskap»</a:t>
            </a:r>
          </a:p>
          <a:p>
            <a:pPr algn="ctr"/>
            <a:endParaRPr lang="en-US" sz="2400" dirty="0">
              <a:ea typeface="Calibri" panose="020F0502020204030204"/>
              <a:cs typeface="Calibri" panose="020F0502020204030204"/>
            </a:endParaRPr>
          </a:p>
          <a:p>
            <a:pPr algn="ctr"/>
            <a:r>
              <a:rPr lang="en-US" sz="2400" dirty="0">
                <a:ea typeface="Calibri" panose="020F0502020204030204"/>
                <a:cs typeface="Calibri" panose="020F0502020204030204"/>
              </a:rPr>
              <a:t>Fortsett læringen med modul 5</a:t>
            </a:r>
            <a:r>
              <a:rPr lang="en-US" sz="3400" dirty="0">
                <a:ea typeface="Calibri" panose="020F0502020204030204"/>
                <a:cs typeface="Calibri" panose="020F0502020204030204"/>
              </a:rPr>
              <a:t> </a:t>
            </a:r>
            <a:br>
              <a:rPr lang="en-US" sz="3400" dirty="0">
                <a:ea typeface="Calibri" panose="020F0502020204030204"/>
                <a:cs typeface="Calibri" panose="020F0502020204030204"/>
              </a:rPr>
            </a:br>
            <a:r>
              <a:rPr lang="en-US" sz="3400" dirty="0">
                <a:ea typeface="Calibri" panose="020F0502020204030204"/>
                <a:cs typeface="Calibri" panose="020F0502020204030204"/>
              </a:rPr>
              <a:t>«Empowerment»</a:t>
            </a:r>
            <a:endParaRPr lang="en-US"/>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603661" y="4708722"/>
            <a:ext cx="4952012" cy="679345"/>
          </a:xfrm>
        </p:spPr>
        <p:txBody>
          <a:bodyPr/>
          <a:lstStyle/>
          <a:p>
            <a:r>
              <a:rPr lang="en-US" sz="3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08E70028-2DEC-7AAE-0EE7-0F62324D787D}"/>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8E0E4AE3-375B-387C-8EAF-8DCE0517155E}"/>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6402D031-FFB6-8259-0354-679EE64AA2C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DC92A2F0-CE09-DAB9-600E-6992B3303762}"/>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53EF852F-D3BF-44F7-C78D-6BB73635A6C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7B0FA52-9D6F-EEE6-0545-C31C48C9357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FFF187C-C0ED-470D-C770-ECD76914918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3" name="Graphic 3">
              <a:extLst>
                <a:ext uri="{FF2B5EF4-FFF2-40B4-BE49-F238E27FC236}">
                  <a16:creationId xmlns:a16="http://schemas.microsoft.com/office/drawing/2014/main" id="{EC70BC23-4FB5-59D3-1F2E-8F6C44B5C816}"/>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7FB44486-728E-7313-B8E5-D528C51952E8}"/>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8D4C7AA-F878-39B7-E7AE-62449BA94379}"/>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03A0627F-1B82-E6FC-5D88-6119729D50AA}"/>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C21D51D7-5781-6350-26E9-32FCEEE1281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ACA7E8FC-9176-E93C-41EF-DC3A81B5AA9D}"/>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5" name="Graphic 3">
              <a:extLst>
                <a:ext uri="{FF2B5EF4-FFF2-40B4-BE49-F238E27FC236}">
                  <a16:creationId xmlns:a16="http://schemas.microsoft.com/office/drawing/2014/main" id="{4D3CB470-84E4-5E54-0102-3DFBF9EE22A2}"/>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79E5293D-38DC-118E-76B2-F20C4700178F}"/>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BA77D9DB-7F2F-F39D-8199-E26A44E77B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6" name="Freeform 45">
              <a:extLst>
                <a:ext uri="{FF2B5EF4-FFF2-40B4-BE49-F238E27FC236}">
                  <a16:creationId xmlns:a16="http://schemas.microsoft.com/office/drawing/2014/main" id="{C611E2DB-CE1E-5CDC-1CBC-185B398A0361}"/>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EB38B327-8B40-12BA-BAD1-A94B71D5660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00539" y="5425572"/>
              <a:ext cx="246077" cy="246077"/>
            </a:xfrm>
            <a:prstGeom prst="rect">
              <a:avLst/>
            </a:prstGeom>
          </p:spPr>
        </p:pic>
      </p:grpSp>
    </p:spTree>
    <p:extLst>
      <p:ext uri="{BB962C8B-B14F-4D97-AF65-F5344CB8AC3E}">
        <p14:creationId xmlns:p14="http://schemas.microsoft.com/office/powerpoint/2010/main" val="433478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23ED8-DDED-4244-123D-80902033BE8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1B48C3C-4596-FC25-BC0D-5245A634F721}"/>
              </a:ext>
            </a:extLst>
          </p:cNvPr>
          <p:cNvSpPr>
            <a:spLocks noGrp="1"/>
          </p:cNvSpPr>
          <p:nvPr>
            <p:ph type="body" sz="quarter" idx="17"/>
          </p:nvPr>
        </p:nvSpPr>
        <p:spPr>
          <a:xfrm>
            <a:off x="633918" y="1179671"/>
            <a:ext cx="2066906" cy="582221"/>
          </a:xfrm>
        </p:spPr>
        <p:txBody>
          <a:bodyPr/>
          <a:lstStyle/>
          <a:p>
            <a:r>
              <a:rPr lang="en-US" dirty="0"/>
              <a:t>01</a:t>
            </a:r>
          </a:p>
        </p:txBody>
      </p:sp>
      <p:pic>
        <p:nvPicPr>
          <p:cNvPr id="8" name="Picture Placeholder 7">
            <a:extLst>
              <a:ext uri="{FF2B5EF4-FFF2-40B4-BE49-F238E27FC236}">
                <a16:creationId xmlns:a16="http://schemas.microsoft.com/office/drawing/2014/main" id="{7510976B-DA38-B5C9-5C3C-E52F8235C394}"/>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a:fillRect/>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3D874C38-B6DB-7859-EB7F-AF878CB9EE0C}"/>
              </a:ext>
            </a:extLst>
          </p:cNvPr>
          <p:cNvPicPr>
            <a:picLocks noChangeAspect="1"/>
          </p:cNvPicPr>
          <p:nvPr/>
        </p:nvPicPr>
        <p:blipFill>
          <a:blip r:embed="rId3" cstate="email">
            <a:alphaModFix amt="83000"/>
            <a:extLst>
              <a:ext uri="{28A0092B-C50C-407E-A947-70E740481C1C}">
                <a14:useLocalDpi xmlns:a14="http://schemas.microsoft.com/office/drawing/2010/main"/>
              </a:ext>
            </a:extLst>
          </a:blip>
          <a:stretch>
            <a:fillRect/>
          </a:stretch>
        </p:blipFill>
        <p:spPr>
          <a:xfrm rot="20606857">
            <a:off x="9025448" y="3045578"/>
            <a:ext cx="4222737" cy="4222737"/>
          </a:xfrm>
          <a:prstGeom prst="rect">
            <a:avLst/>
          </a:prstGeom>
        </p:spPr>
      </p:pic>
      <p:sp>
        <p:nvSpPr>
          <p:cNvPr id="10" name="Rectangle 9">
            <a:extLst>
              <a:ext uri="{FF2B5EF4-FFF2-40B4-BE49-F238E27FC236}">
                <a16:creationId xmlns:a16="http://schemas.microsoft.com/office/drawing/2014/main" id="{D0D5EC17-90BF-31B7-77CB-BE453EBA39E2}"/>
              </a:ext>
            </a:extLst>
          </p:cNvPr>
          <p:cNvSpPr/>
          <p:nvPr/>
        </p:nvSpPr>
        <p:spPr>
          <a:xfrm>
            <a:off x="2121289" y="2452079"/>
            <a:ext cx="5297150" cy="1439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DBA5EACB-6378-A407-2328-81897F0F3B62}"/>
              </a:ext>
            </a:extLst>
          </p:cNvPr>
          <p:cNvSpPr txBox="1"/>
          <p:nvPr/>
        </p:nvSpPr>
        <p:spPr>
          <a:xfrm>
            <a:off x="2121940" y="2452079"/>
            <a:ext cx="5066821" cy="1446550"/>
          </a:xfrm>
          <a:prstGeom prst="rect">
            <a:avLst/>
          </a:prstGeom>
          <a:noFill/>
        </p:spPr>
        <p:txBody>
          <a:bodyPr wrap="square" lIns="91440" tIns="45720" rIns="91440" bIns="45720" rtlCol="0" anchor="t">
            <a:spAutoFit/>
          </a:bodyPr>
          <a:lstStyle/>
          <a:p>
            <a:r>
              <a:rPr lang="en-IE" sz="2400" dirty="0"/>
              <a:t>Kraften i fellesskapet: </a:t>
            </a:r>
            <a:br>
              <a:rPr lang="en-IE" sz="2400" dirty="0"/>
            </a:br>
            <a:r>
              <a:rPr lang="en-IE" sz="3200" dirty="0"/>
              <a:t>Styrke emosjonell motstandskraft </a:t>
            </a:r>
            <a:endParaRPr lang="en-US" sz="3200">
              <a:ea typeface="Calibri" panose="020F0502020204030204"/>
              <a:cs typeface="Calibri" panose="020F0502020204030204"/>
            </a:endParaRPr>
          </a:p>
        </p:txBody>
      </p:sp>
    </p:spTree>
    <p:extLst>
      <p:ext uri="{BB962C8B-B14F-4D97-AF65-F5344CB8AC3E}">
        <p14:creationId xmlns:p14="http://schemas.microsoft.com/office/powerpoint/2010/main" val="2311181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8BE47E88-BAB3-6385-4C5C-F8D95D5D9CD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4E6D2DE-4741-78FA-3826-5BC213C7553E}"/>
              </a:ext>
            </a:extLst>
          </p:cNvPr>
          <p:cNvSpPr>
            <a:spLocks noGrp="1"/>
          </p:cNvSpPr>
          <p:nvPr>
            <p:ph type="body" sz="quarter" idx="13"/>
          </p:nvPr>
        </p:nvSpPr>
        <p:spPr>
          <a:xfrm>
            <a:off x="7425371" y="958341"/>
            <a:ext cx="4614228" cy="2569111"/>
          </a:xfrm>
        </p:spPr>
        <p:txBody>
          <a:bodyPr lIns="91440" tIns="45720" rIns="91440" bIns="45720" anchor="ctr">
            <a:normAutofit/>
          </a:bodyPr>
          <a:lstStyle/>
          <a:p>
            <a:r>
              <a:rPr lang="en-US" sz="5400" b="1" dirty="0">
                <a:latin typeface="Calibri Light"/>
                <a:ea typeface="Calibri Light"/>
                <a:cs typeface="Calibri Light"/>
              </a:rPr>
              <a:t>Hva kjennetegner et </a:t>
            </a:r>
            <a:r>
              <a:rPr lang="en-US" sz="5400" b="1">
                <a:latin typeface="Calibri Light"/>
                <a:ea typeface="Calibri Light"/>
                <a:cs typeface="Calibri Light"/>
              </a:rPr>
              <a:t>fellesskap?</a:t>
            </a:r>
            <a:endParaRPr lang="en-US" sz="5400"/>
          </a:p>
        </p:txBody>
      </p:sp>
      <p:sp>
        <p:nvSpPr>
          <p:cNvPr id="2" name="Rounded Rectangle 1">
            <a:extLst>
              <a:ext uri="{FF2B5EF4-FFF2-40B4-BE49-F238E27FC236}">
                <a16:creationId xmlns:a16="http://schemas.microsoft.com/office/drawing/2014/main" id="{6D8C7AF3-199E-B1DA-64D8-64E7565E26F9}"/>
              </a:ext>
            </a:extLst>
          </p:cNvPr>
          <p:cNvSpPr/>
          <p:nvPr/>
        </p:nvSpPr>
        <p:spPr>
          <a:xfrm>
            <a:off x="260466" y="982746"/>
            <a:ext cx="3582785" cy="1623237"/>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000" b="1" dirty="0">
                <a:solidFill>
                  <a:schemeClr val="bg1"/>
                </a:solidFill>
                <a:latin typeface="Albertus Extra Bold" panose="020E0802040304020204" pitchFamily="34" charset="0"/>
              </a:rPr>
              <a:t>Kollektiv emosjonell styrke kontra individuell isolasjon</a:t>
            </a:r>
            <a:endParaRPr lang="en-US" sz="2000" dirty="0">
              <a:solidFill>
                <a:schemeClr val="bg1"/>
              </a:solidFill>
              <a:latin typeface="Albertus Extra Bold" panose="020E0802040304020204" pitchFamily="34" charset="0"/>
            </a:endParaRPr>
          </a:p>
        </p:txBody>
      </p:sp>
      <p:pic>
        <p:nvPicPr>
          <p:cNvPr id="6" name="Picture 5">
            <a:extLst>
              <a:ext uri="{FF2B5EF4-FFF2-40B4-BE49-F238E27FC236}">
                <a16:creationId xmlns:a16="http://schemas.microsoft.com/office/drawing/2014/main" id="{49432BAD-2936-9742-6EAB-1A13F282433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09875" y="2897093"/>
            <a:ext cx="3596952" cy="1633870"/>
          </a:xfrm>
          <a:prstGeom prst="rect">
            <a:avLst/>
          </a:prstGeom>
        </p:spPr>
      </p:pic>
      <p:pic>
        <p:nvPicPr>
          <p:cNvPr id="7" name="Picture 6">
            <a:extLst>
              <a:ext uri="{FF2B5EF4-FFF2-40B4-BE49-F238E27FC236}">
                <a16:creationId xmlns:a16="http://schemas.microsoft.com/office/drawing/2014/main" id="{3506B435-FD69-0865-3333-E9FCFF190E5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6058" y="4676414"/>
            <a:ext cx="3596952" cy="1633870"/>
          </a:xfrm>
          <a:prstGeom prst="rect">
            <a:avLst/>
          </a:prstGeom>
        </p:spPr>
      </p:pic>
      <p:sp>
        <p:nvSpPr>
          <p:cNvPr id="9" name="Rectangle 8">
            <a:extLst>
              <a:ext uri="{FF2B5EF4-FFF2-40B4-BE49-F238E27FC236}">
                <a16:creationId xmlns:a16="http://schemas.microsoft.com/office/drawing/2014/main" id="{077F736A-0735-F053-ABDE-DBFA78A10A6C}"/>
              </a:ext>
            </a:extLst>
          </p:cNvPr>
          <p:cNvSpPr/>
          <p:nvPr/>
        </p:nvSpPr>
        <p:spPr>
          <a:xfrm>
            <a:off x="1982322" y="3139014"/>
            <a:ext cx="3652058" cy="1015663"/>
          </a:xfrm>
          <a:prstGeom prst="rect">
            <a:avLst/>
          </a:prstGeom>
        </p:spPr>
        <p:txBody>
          <a:bodyPr wrap="square">
            <a:spAutoFit/>
          </a:bodyPr>
          <a:lstStyle/>
          <a:p>
            <a:pPr algn="ctr"/>
            <a:r>
              <a:rPr lang="en-IE" sz="2000" dirty="0">
                <a:solidFill>
                  <a:schemeClr val="bg1"/>
                </a:solidFill>
                <a:latin typeface="Albertus Extra Bold" panose="020E0802040304020204" pitchFamily="34" charset="0"/>
              </a:rPr>
              <a:t>Forståelse av klimaendringenes emosjonelle innvirkning på samfunn:</a:t>
            </a:r>
            <a:endParaRPr lang="en-US" sz="2000" dirty="0">
              <a:solidFill>
                <a:schemeClr val="bg1"/>
              </a:solidFill>
              <a:latin typeface="Albertus Extra Bold" panose="020E0802040304020204" pitchFamily="34" charset="0"/>
            </a:endParaRPr>
          </a:p>
        </p:txBody>
      </p:sp>
      <p:sp>
        <p:nvSpPr>
          <p:cNvPr id="12" name="Rectangle 11">
            <a:extLst>
              <a:ext uri="{FF2B5EF4-FFF2-40B4-BE49-F238E27FC236}">
                <a16:creationId xmlns:a16="http://schemas.microsoft.com/office/drawing/2014/main" id="{46E3B074-7B16-79B2-1804-4023E89F1690}"/>
              </a:ext>
            </a:extLst>
          </p:cNvPr>
          <p:cNvSpPr/>
          <p:nvPr/>
        </p:nvSpPr>
        <p:spPr>
          <a:xfrm>
            <a:off x="398435" y="4906659"/>
            <a:ext cx="3372197" cy="1015663"/>
          </a:xfrm>
          <a:prstGeom prst="rect">
            <a:avLst/>
          </a:prstGeom>
        </p:spPr>
        <p:txBody>
          <a:bodyPr wrap="square">
            <a:spAutoFit/>
          </a:bodyPr>
          <a:lstStyle/>
          <a:p>
            <a:pPr algn="ctr"/>
            <a:r>
              <a:rPr lang="en-IE" sz="2000" dirty="0">
                <a:solidFill>
                  <a:schemeClr val="bg1"/>
                </a:solidFill>
                <a:latin typeface="Albertus Extra Bold" panose="020E0802040304020204" pitchFamily="34" charset="0"/>
              </a:rPr>
              <a:t>Styrke enkeltpersoner ved å fremme gruppesolidaritet.</a:t>
            </a:r>
            <a:endParaRPr lang="en-US" sz="2000" dirty="0">
              <a:solidFill>
                <a:schemeClr val="bg1"/>
              </a:solidFill>
              <a:latin typeface="Albertus Extra Bold" panose="020E0802040304020204" pitchFamily="34" charset="0"/>
            </a:endParaRPr>
          </a:p>
        </p:txBody>
      </p:sp>
      <p:pic>
        <p:nvPicPr>
          <p:cNvPr id="13" name="Picture Placeholder 12">
            <a:extLst>
              <a:ext uri="{FF2B5EF4-FFF2-40B4-BE49-F238E27FC236}">
                <a16:creationId xmlns:a16="http://schemas.microsoft.com/office/drawing/2014/main" id="{036627DE-6F08-D894-79D6-49C8B3055CD9}"/>
              </a:ext>
            </a:extLst>
          </p:cNvPr>
          <p:cNvPicPr>
            <a:picLocks noGrp="1" noChangeAspect="1"/>
          </p:cNvPicPr>
          <p:nvPr>
            <p:ph type="pic" sz="quarter" idx="40"/>
          </p:nvPr>
        </p:nvPicPr>
        <p:blipFill>
          <a:blip r:embed="rId3" cstate="screen">
            <a:extLst>
              <a:ext uri="{28A0092B-C50C-407E-A947-70E740481C1C}">
                <a14:useLocalDpi xmlns:a14="http://schemas.microsoft.com/office/drawing/2010/main"/>
              </a:ext>
            </a:extLst>
          </a:blip>
          <a:srcRect/>
          <a:stretch>
            <a:fillRect/>
          </a:stretch>
        </p:blipFill>
        <p:spPr>
          <a:xfrm>
            <a:off x="-1" y="666097"/>
            <a:ext cx="8902586" cy="5921497"/>
          </a:xfrm>
        </p:spPr>
      </p:pic>
      <p:pic>
        <p:nvPicPr>
          <p:cNvPr id="10" name="Graphic 9" descr="Question Mark with solid fill">
            <a:extLst>
              <a:ext uri="{FF2B5EF4-FFF2-40B4-BE49-F238E27FC236}">
                <a16:creationId xmlns:a16="http://schemas.microsoft.com/office/drawing/2014/main" id="{06A9B2E9-86C6-8CA6-8A17-EB127B5B661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60626" y="1944757"/>
            <a:ext cx="2835966" cy="2957443"/>
          </a:xfrm>
          <a:prstGeom prst="rect">
            <a:avLst/>
          </a:prstGeom>
        </p:spPr>
      </p:pic>
      <p:sp>
        <p:nvSpPr>
          <p:cNvPr id="11" name="TextBox 10">
            <a:extLst>
              <a:ext uri="{FF2B5EF4-FFF2-40B4-BE49-F238E27FC236}">
                <a16:creationId xmlns:a16="http://schemas.microsoft.com/office/drawing/2014/main" id="{B22DC880-EFCC-995C-7259-60196548C029}"/>
              </a:ext>
            </a:extLst>
          </p:cNvPr>
          <p:cNvSpPr txBox="1"/>
          <p:nvPr/>
        </p:nvSpPr>
        <p:spPr>
          <a:xfrm>
            <a:off x="8755427" y="4336265"/>
            <a:ext cx="3028032"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3200" b="1" dirty="0">
                <a:ea typeface="Calibri"/>
                <a:cs typeface="Calibri"/>
              </a:rPr>
              <a:t>Kraften </a:t>
            </a:r>
            <a:br>
              <a:rPr lang="en-GB" sz="3200" b="1" dirty="0">
                <a:ea typeface="Calibri"/>
                <a:cs typeface="Calibri"/>
              </a:rPr>
            </a:br>
            <a:r>
              <a:rPr lang="en-GB" sz="3200" b="1" dirty="0">
                <a:ea typeface="Calibri"/>
                <a:cs typeface="Calibri"/>
              </a:rPr>
              <a:t>Kraften i «vi» </a:t>
            </a:r>
            <a:br>
              <a:rPr lang="en-GB" sz="3200" b="1" dirty="0">
                <a:ea typeface="Calibri"/>
                <a:cs typeface="Calibri"/>
              </a:rPr>
            </a:br>
            <a:r>
              <a:rPr lang="en-GB" sz="3200" b="1" dirty="0">
                <a:ea typeface="Calibri"/>
                <a:cs typeface="Calibri"/>
              </a:rPr>
              <a:t>er det som skaper et samfunn</a:t>
            </a:r>
          </a:p>
        </p:txBody>
      </p:sp>
    </p:spTree>
    <p:extLst>
      <p:ext uri="{BB962C8B-B14F-4D97-AF65-F5344CB8AC3E}">
        <p14:creationId xmlns:p14="http://schemas.microsoft.com/office/powerpoint/2010/main" val="2017931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2C4B32F-EDF2-CE0A-2BF3-1CC553AE4475}"/>
              </a:ext>
            </a:extLst>
          </p:cNvPr>
          <p:cNvPicPr>
            <a:picLocks noGrp="1" noChangeAspect="1"/>
          </p:cNvPicPr>
          <p:nvPr>
            <p:ph type="pic" sz="quarter" idx="40"/>
          </p:nvPr>
        </p:nvPicPr>
        <p:blipFill>
          <a:blip r:embed="rId2" cstate="email">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7920394" y="973526"/>
            <a:ext cx="4062055" cy="2547025"/>
          </a:xfrm>
        </p:spPr>
        <p:txBody>
          <a:bodyPr lIns="91440" tIns="45720" rIns="91440" bIns="45720" anchor="ctr">
            <a:normAutofit/>
          </a:bodyPr>
          <a:lstStyle/>
          <a:p>
            <a:r>
              <a:rPr lang="en-US" sz="3200" dirty="0"/>
              <a:t>Sentrale begreper om</a:t>
            </a:r>
          </a:p>
          <a:p>
            <a:r>
              <a:rPr lang="en-IE" sz="3200" dirty="0"/>
              <a:t>«Styrking av emosjonell </a:t>
            </a:r>
            <a:br>
              <a:rPr lang="en-IE" sz="3200" dirty="0"/>
            </a:br>
            <a:r>
              <a:rPr lang="en-IE" sz="3200" dirty="0"/>
              <a:t>motstandskraft» </a:t>
            </a:r>
            <a:endParaRPr lang="en-US" sz="3200" dirty="0">
              <a:ea typeface="Calibri"/>
              <a:cs typeface="Calibri"/>
            </a:endParaRPr>
          </a:p>
        </p:txBody>
      </p:sp>
      <p:sp>
        <p:nvSpPr>
          <p:cNvPr id="2" name="Rounded Rectangle 1"/>
          <p:cNvSpPr/>
          <p:nvPr/>
        </p:nvSpPr>
        <p:spPr>
          <a:xfrm>
            <a:off x="289041" y="982746"/>
            <a:ext cx="3687560" cy="1623237"/>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000" b="1" dirty="0">
                <a:solidFill>
                  <a:schemeClr val="bg1"/>
                </a:solidFill>
                <a:latin typeface="Albertus Extra Bold"/>
              </a:rPr>
              <a:t>Kollektiv emosjonell styrke </a:t>
            </a:r>
            <a:br>
              <a:rPr lang="en-IE" sz="2000" b="1" dirty="0">
                <a:solidFill>
                  <a:schemeClr val="bg1"/>
                </a:solidFill>
                <a:latin typeface="Albertus Extra Bold"/>
              </a:rPr>
            </a:br>
            <a:r>
              <a:rPr lang="en-IE" sz="2000" b="1" dirty="0">
                <a:solidFill>
                  <a:schemeClr val="bg1"/>
                </a:solidFill>
                <a:latin typeface="Albertus Extra Bold"/>
              </a:rPr>
              <a:t>vs. </a:t>
            </a:r>
            <a:br>
              <a:rPr lang="en-IE" sz="2000" b="1" dirty="0">
                <a:solidFill>
                  <a:schemeClr val="bg1"/>
                </a:solidFill>
                <a:latin typeface="Albertus Extra Bold"/>
              </a:rPr>
            </a:br>
            <a:r>
              <a:rPr lang="en-IE" sz="2000" b="1" dirty="0">
                <a:solidFill>
                  <a:schemeClr val="bg1"/>
                </a:solidFill>
                <a:latin typeface="Albertus Extra Bold"/>
              </a:rPr>
              <a:t>individuell isolasjon</a:t>
            </a:r>
            <a:endParaRPr lang="en-US" sz="2000" dirty="0">
              <a:solidFill>
                <a:schemeClr val="bg1"/>
              </a:solidFill>
              <a:latin typeface="Albertus Extra Bold"/>
            </a:endParaRP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09875" y="2897093"/>
            <a:ext cx="3596952" cy="1633870"/>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6058" y="4676414"/>
            <a:ext cx="3596952" cy="1633870"/>
          </a:xfrm>
          <a:prstGeom prst="rect">
            <a:avLst/>
          </a:prstGeom>
        </p:spPr>
      </p:pic>
      <p:sp>
        <p:nvSpPr>
          <p:cNvPr id="9" name="Rectangle 8"/>
          <p:cNvSpPr/>
          <p:nvPr/>
        </p:nvSpPr>
        <p:spPr>
          <a:xfrm>
            <a:off x="2010897" y="3215214"/>
            <a:ext cx="3594908" cy="1015663"/>
          </a:xfrm>
          <a:prstGeom prst="rect">
            <a:avLst/>
          </a:prstGeom>
        </p:spPr>
        <p:txBody>
          <a:bodyPr wrap="square" lIns="91440" tIns="45720" rIns="91440" bIns="45720" anchor="t">
            <a:spAutoFit/>
          </a:bodyPr>
          <a:lstStyle/>
          <a:p>
            <a:pPr algn="ctr"/>
            <a:r>
              <a:rPr lang="en-IE" sz="2000" b="1" dirty="0">
                <a:solidFill>
                  <a:schemeClr val="bg1"/>
                </a:solidFill>
                <a:latin typeface="Albertus Extra Bold"/>
              </a:rPr>
              <a:t>Forståelse av klimaendringenes emosjonelle innvirkning på lokalsamfunn</a:t>
            </a:r>
            <a:endParaRPr lang="en-US" sz="2000" b="1" dirty="0">
              <a:solidFill>
                <a:schemeClr val="bg1"/>
              </a:solidFill>
              <a:latin typeface="Albertus Extra Bold"/>
            </a:endParaRPr>
          </a:p>
        </p:txBody>
      </p:sp>
      <p:sp>
        <p:nvSpPr>
          <p:cNvPr id="12" name="Rectangle 11"/>
          <p:cNvSpPr/>
          <p:nvPr/>
        </p:nvSpPr>
        <p:spPr>
          <a:xfrm>
            <a:off x="398435" y="5135259"/>
            <a:ext cx="3372197" cy="707886"/>
          </a:xfrm>
          <a:prstGeom prst="rect">
            <a:avLst/>
          </a:prstGeom>
        </p:spPr>
        <p:txBody>
          <a:bodyPr wrap="square" lIns="91440" tIns="45720" rIns="91440" bIns="45720" anchor="t">
            <a:spAutoFit/>
          </a:bodyPr>
          <a:lstStyle/>
          <a:p>
            <a:pPr algn="ctr"/>
            <a:r>
              <a:rPr lang="en-IE" sz="2000" b="1" dirty="0">
                <a:solidFill>
                  <a:schemeClr val="bg1"/>
                </a:solidFill>
                <a:latin typeface="Albertus Extra Bold"/>
              </a:rPr>
              <a:t>Styrke enkeltpersoner ved å fremme gruppesolidaritet</a:t>
            </a:r>
            <a:endParaRPr lang="en-US" sz="2000" b="1" dirty="0">
              <a:solidFill>
                <a:schemeClr val="bg1"/>
              </a:solidFill>
              <a:latin typeface="Albertus Extra Bold"/>
            </a:endParaRPr>
          </a:p>
        </p:txBody>
      </p:sp>
    </p:spTree>
    <p:extLst>
      <p:ext uri="{BB962C8B-B14F-4D97-AF65-F5344CB8AC3E}">
        <p14:creationId xmlns:p14="http://schemas.microsoft.com/office/powerpoint/2010/main" val="495856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56193A2-7DEC-BA86-8F0E-92A01EDFFF38}"/>
              </a:ext>
            </a:extLst>
          </p:cNvPr>
          <p:cNvSpPr>
            <a:spLocks noGrp="1"/>
          </p:cNvSpPr>
          <p:nvPr>
            <p:ph type="body" sz="quarter" idx="13"/>
          </p:nvPr>
        </p:nvSpPr>
        <p:spPr>
          <a:xfrm>
            <a:off x="7444933" y="878110"/>
            <a:ext cx="4802284" cy="2547025"/>
          </a:xfrm>
        </p:spPr>
        <p:txBody>
          <a:bodyPr lIns="91440" tIns="45720" rIns="91440" bIns="45720" anchor="ctr">
            <a:normAutofit/>
          </a:bodyPr>
          <a:lstStyle/>
          <a:p>
            <a:r>
              <a:rPr lang="en-IE" sz="3600" b="1" i="0" dirty="0">
                <a:solidFill>
                  <a:schemeClr val="tx1"/>
                </a:solidFill>
                <a:latin typeface="Britannic Bold"/>
                <a:ea typeface="+mn-lt"/>
                <a:cs typeface="+mn-lt"/>
              </a:rPr>
              <a:t>1</a:t>
            </a:r>
          </a:p>
          <a:p>
            <a:r>
              <a:rPr lang="en-IE" sz="2800" b="1" i="0" dirty="0">
                <a:ea typeface="+mn-lt"/>
                <a:cs typeface="+mn-lt"/>
              </a:rPr>
              <a:t>Kollektiv emosjonell styrke </a:t>
            </a:r>
            <a:br>
              <a:rPr lang="en-IE" sz="2800" b="1" i="0" dirty="0">
                <a:ea typeface="+mn-lt"/>
                <a:cs typeface="+mn-lt"/>
              </a:rPr>
            </a:br>
            <a:r>
              <a:rPr lang="en-IE" sz="2800" b="1" i="0" dirty="0">
                <a:ea typeface="+mn-lt"/>
                <a:cs typeface="+mn-lt"/>
              </a:rPr>
              <a:t>vs. </a:t>
            </a:r>
            <a:br>
              <a:rPr lang="en-IE" sz="2800" b="1" i="0" dirty="0">
                <a:ea typeface="+mn-lt"/>
                <a:cs typeface="+mn-lt"/>
              </a:rPr>
            </a:br>
            <a:r>
              <a:rPr lang="en-IE" sz="2800" b="1" i="0" dirty="0">
                <a:ea typeface="+mn-lt"/>
                <a:cs typeface="+mn-lt"/>
              </a:rPr>
              <a:t>Individuell isolasjon</a:t>
            </a:r>
            <a:endParaRPr lang="en-GB" sz="2400" i="0" dirty="0">
              <a:solidFill>
                <a:srgbClr val="000000"/>
              </a:solidFill>
              <a:ea typeface="+mn-lt"/>
              <a:cs typeface="+mn-lt"/>
            </a:endParaRPr>
          </a:p>
        </p:txBody>
      </p:sp>
      <p:sp>
        <p:nvSpPr>
          <p:cNvPr id="4" name="TextBox 3">
            <a:extLst>
              <a:ext uri="{FF2B5EF4-FFF2-40B4-BE49-F238E27FC236}">
                <a16:creationId xmlns:a16="http://schemas.microsoft.com/office/drawing/2014/main" id="{8B4E340F-19F7-CDBF-4138-16C9EEAD0889}"/>
              </a:ext>
            </a:extLst>
          </p:cNvPr>
          <p:cNvSpPr txBox="1"/>
          <p:nvPr/>
        </p:nvSpPr>
        <p:spPr>
          <a:xfrm>
            <a:off x="593452" y="593289"/>
            <a:ext cx="6627506"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mn-lt"/>
                <a:cs typeface="+mn-lt"/>
              </a:rPr>
              <a:t>Selv om personlig motstandskraft er </a:t>
            </a:r>
            <a:r>
              <a:rPr lang="en-GB" dirty="0">
                <a:solidFill>
                  <a:srgbClr val="086D6E"/>
                </a:solidFill>
                <a:ea typeface="+mn-lt"/>
                <a:cs typeface="+mn-lt"/>
              </a:rPr>
              <a:t>verdifull</a:t>
            </a:r>
            <a:r>
              <a:rPr lang="en-GB" dirty="0">
                <a:ea typeface="+mn-lt"/>
                <a:cs typeface="+mn-lt"/>
              </a:rPr>
              <a:t>, </a:t>
            </a:r>
            <a:r>
              <a:rPr lang="en-GB" b="1" dirty="0">
                <a:ea typeface="+mn-lt"/>
                <a:cs typeface="+mn-lt"/>
              </a:rPr>
              <a:t>blir emosjonell utholdenhet i møte med klimaendringene ofte sterkere når den dyrkes kollektivt fremfor i isolasjon. </a:t>
            </a:r>
            <a:endParaRPr lang="en-US" b="1" dirty="0">
              <a:ea typeface="+mn-lt"/>
              <a:cs typeface="+mn-lt"/>
            </a:endParaRPr>
          </a:p>
          <a:p>
            <a:endParaRPr lang="en-GB" dirty="0">
              <a:ea typeface="+mn-lt"/>
              <a:cs typeface="+mn-lt"/>
            </a:endParaRPr>
          </a:p>
          <a:p>
            <a:r>
              <a:rPr lang="en-GB" dirty="0">
                <a:ea typeface="+mn-lt"/>
                <a:cs typeface="+mn-lt"/>
              </a:rPr>
              <a:t>I fellesarealer, enten det er i </a:t>
            </a:r>
            <a:endParaRPr lang="en-US">
              <a:ea typeface="+mn-lt"/>
              <a:cs typeface="+mn-lt"/>
            </a:endParaRPr>
          </a:p>
          <a:p>
            <a:pPr marL="285750" indent="-285750">
              <a:buFont typeface="Calibri"/>
              <a:buChar char="-"/>
            </a:pPr>
            <a:r>
              <a:rPr lang="en-GB" sz="1600" dirty="0">
                <a:ea typeface="+mn-lt"/>
                <a:cs typeface="+mn-lt"/>
              </a:rPr>
              <a:t>lokale nabolagsmøter</a:t>
            </a:r>
            <a:endParaRPr lang="en-US" sz="1600">
              <a:ea typeface="+mn-lt"/>
              <a:cs typeface="+mn-lt"/>
            </a:endParaRPr>
          </a:p>
          <a:p>
            <a:pPr marL="285750" indent="-285750">
              <a:buFont typeface="Calibri"/>
              <a:buChar char="-"/>
            </a:pPr>
            <a:r>
              <a:rPr lang="en-GB" sz="1600" dirty="0">
                <a:ea typeface="+mn-lt"/>
                <a:cs typeface="+mn-lt"/>
              </a:rPr>
              <a:t>aktivistgrupper</a:t>
            </a:r>
            <a:endParaRPr lang="en-US" sz="1600">
              <a:ea typeface="+mn-lt"/>
              <a:cs typeface="+mn-lt"/>
            </a:endParaRPr>
          </a:p>
          <a:p>
            <a:pPr marL="285750" indent="-285750">
              <a:buFont typeface="Calibri"/>
              <a:buChar char="-"/>
            </a:pPr>
            <a:r>
              <a:rPr lang="en-GB" sz="1600" dirty="0">
                <a:ea typeface="+mn-lt"/>
                <a:cs typeface="+mn-lt"/>
              </a:rPr>
              <a:t>kulturelle sammenkomster </a:t>
            </a:r>
            <a:endParaRPr lang="en-US" dirty="0">
              <a:ea typeface="+mn-lt"/>
              <a:cs typeface="+mn-lt"/>
            </a:endParaRPr>
          </a:p>
          <a:p>
            <a:r>
              <a:rPr lang="en-GB" dirty="0">
                <a:ea typeface="+mn-lt"/>
                <a:cs typeface="+mn-lt"/>
              </a:rPr>
              <a:t>kan folk gi uttrykk for </a:t>
            </a:r>
            <a:r>
              <a:rPr lang="en-GB" b="1" dirty="0">
                <a:ea typeface="+mn-lt"/>
                <a:cs typeface="+mn-lt"/>
              </a:rPr>
              <a:t>frykt</a:t>
            </a:r>
            <a:r>
              <a:rPr lang="en-GB" dirty="0">
                <a:ea typeface="+mn-lt"/>
                <a:cs typeface="+mn-lt"/>
              </a:rPr>
              <a:t>, </a:t>
            </a:r>
            <a:r>
              <a:rPr lang="en-GB" b="1" dirty="0">
                <a:ea typeface="+mn-lt"/>
                <a:cs typeface="+mn-lt"/>
              </a:rPr>
              <a:t>sorg </a:t>
            </a:r>
            <a:r>
              <a:rPr lang="en-GB" dirty="0">
                <a:ea typeface="+mn-lt"/>
                <a:cs typeface="+mn-lt"/>
              </a:rPr>
              <a:t>og </a:t>
            </a:r>
            <a:r>
              <a:rPr lang="en-GB" b="1" dirty="0">
                <a:ea typeface="+mn-lt"/>
                <a:cs typeface="+mn-lt"/>
              </a:rPr>
              <a:t>frustrasjon </a:t>
            </a:r>
            <a:r>
              <a:rPr lang="en-GB" dirty="0">
                <a:ea typeface="+mn-lt"/>
                <a:cs typeface="+mn-lt"/>
              </a:rPr>
              <a:t>uten å bli dømt. </a:t>
            </a:r>
            <a:endParaRPr lang="en-US">
              <a:ea typeface="+mn-lt"/>
              <a:cs typeface="+mn-lt"/>
            </a:endParaRPr>
          </a:p>
          <a:p>
            <a:endParaRPr lang="en-GB" dirty="0">
              <a:ea typeface="+mn-lt"/>
              <a:cs typeface="+mn-lt"/>
            </a:endParaRPr>
          </a:p>
          <a:p>
            <a:r>
              <a:rPr lang="en-GB" dirty="0">
                <a:ea typeface="+mn-lt"/>
                <a:cs typeface="+mn-lt"/>
              </a:rPr>
              <a:t>Denne </a:t>
            </a:r>
            <a:r>
              <a:rPr lang="en-GB" b="1" dirty="0">
                <a:ea typeface="+mn-lt"/>
                <a:cs typeface="+mn-lt"/>
              </a:rPr>
              <a:t>felles sårbarheten </a:t>
            </a:r>
            <a:r>
              <a:rPr lang="en-GB" dirty="0">
                <a:ea typeface="+mn-lt"/>
                <a:cs typeface="+mn-lt"/>
              </a:rPr>
              <a:t>fremmer tillit og tilknytning, og forvandler angst til gjensidig støtte. </a:t>
            </a:r>
            <a:endParaRPr lang="en-US">
              <a:ea typeface="+mn-lt"/>
              <a:cs typeface="+mn-lt"/>
            </a:endParaRPr>
          </a:p>
          <a:p>
            <a:endParaRPr lang="en-GB" dirty="0">
              <a:ea typeface="+mn-lt"/>
              <a:cs typeface="+mn-lt"/>
            </a:endParaRPr>
          </a:p>
          <a:p>
            <a:r>
              <a:rPr lang="en-GB" dirty="0">
                <a:ea typeface="+mn-lt"/>
                <a:cs typeface="+mn-lt"/>
              </a:rPr>
              <a:t>Når enkeltpersoner ser sine egne utfordringer gjenspeilet i andres erfaringer, </a:t>
            </a:r>
            <a:r>
              <a:rPr lang="en-GB" b="1" dirty="0">
                <a:ea typeface="+mn-lt"/>
                <a:cs typeface="+mn-lt"/>
              </a:rPr>
              <a:t>reduseres følelsen av fremmedgjøring </a:t>
            </a:r>
            <a:r>
              <a:rPr lang="en-GB" dirty="0">
                <a:ea typeface="+mn-lt"/>
                <a:cs typeface="+mn-lt"/>
              </a:rPr>
              <a:t>og troen på at utfordringene kan møtes sammen </a:t>
            </a:r>
            <a:r>
              <a:rPr lang="en-GB" b="1" dirty="0">
                <a:ea typeface="+mn-lt"/>
                <a:cs typeface="+mn-lt"/>
              </a:rPr>
              <a:t>styrkes</a:t>
            </a:r>
            <a:r>
              <a:rPr lang="en-GB" dirty="0">
                <a:ea typeface="+mn-lt"/>
                <a:cs typeface="+mn-lt"/>
              </a:rPr>
              <a:t>. </a:t>
            </a:r>
            <a:endParaRPr lang="en-US">
              <a:ea typeface="+mn-lt"/>
              <a:cs typeface="+mn-lt"/>
            </a:endParaRPr>
          </a:p>
          <a:p>
            <a:endParaRPr lang="en-GB" dirty="0">
              <a:ea typeface="+mn-lt"/>
              <a:cs typeface="+mn-lt"/>
            </a:endParaRPr>
          </a:p>
          <a:p>
            <a:r>
              <a:rPr lang="en-GB" dirty="0">
                <a:ea typeface="+mn-lt"/>
                <a:cs typeface="+mn-lt"/>
              </a:rPr>
              <a:t>Over tid blir disse støttende nettverkene emosjonelle sikkerhetsnett som tilbyr både praktisk hjelp og en </a:t>
            </a:r>
            <a:r>
              <a:rPr lang="en-GB" b="1" dirty="0">
                <a:ea typeface="+mn-lt"/>
                <a:cs typeface="+mn-lt"/>
              </a:rPr>
              <a:t>felles følelse av mening </a:t>
            </a:r>
            <a:r>
              <a:rPr lang="en-GB" dirty="0">
                <a:ea typeface="+mn-lt"/>
                <a:cs typeface="+mn-lt"/>
              </a:rPr>
              <a:t>som ingen enkeltperson kunne skape alene.</a:t>
            </a:r>
            <a:endParaRPr lang="en-US">
              <a:ea typeface="Calibri"/>
              <a:cs typeface="Calibri"/>
            </a:endParaRPr>
          </a:p>
        </p:txBody>
      </p:sp>
      <p:pic>
        <p:nvPicPr>
          <p:cNvPr id="5" name="Graphic 4" descr="Group with solid fill">
            <a:extLst>
              <a:ext uri="{FF2B5EF4-FFF2-40B4-BE49-F238E27FC236}">
                <a16:creationId xmlns:a16="http://schemas.microsoft.com/office/drawing/2014/main" id="{B357F9EF-90AE-F609-E05C-DE18D74093E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134627" y="4308061"/>
            <a:ext cx="2040834" cy="2062921"/>
          </a:xfrm>
          <a:prstGeom prst="rect">
            <a:avLst/>
          </a:prstGeom>
        </p:spPr>
      </p:pic>
    </p:spTree>
    <p:extLst>
      <p:ext uri="{BB962C8B-B14F-4D97-AF65-F5344CB8AC3E}">
        <p14:creationId xmlns:p14="http://schemas.microsoft.com/office/powerpoint/2010/main" val="308888480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2AFCF9877030F4EB84E2ECBCCDB3FC5" ma:contentTypeVersion="18" ma:contentTypeDescription="Create a new document." ma:contentTypeScope="" ma:versionID="f6288e2251e28462f6f25ca2be007027">
  <xsd:schema xmlns:xsd="http://www.w3.org/2001/XMLSchema" xmlns:xs="http://www.w3.org/2001/XMLSchema" xmlns:p="http://schemas.microsoft.com/office/2006/metadata/properties" xmlns:ns2="e04226f8-b347-4b8c-99ed-ebf0afe83b1d" xmlns:ns3="f70dc9ee-338d-479f-b000-5de1b7ebbbbe" targetNamespace="http://schemas.microsoft.com/office/2006/metadata/properties" ma:root="true" ma:fieldsID="7be7ad9fad20edf5dd9fa142a05b09cb" ns2:_="" ns3:_="">
    <xsd:import namespace="e04226f8-b347-4b8c-99ed-ebf0afe83b1d"/>
    <xsd:import namespace="f70dc9ee-338d-479f-b000-5de1b7ebbbb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4226f8-b347-4b8c-99ed-ebf0afe83b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79ee130-863f-463a-aada-0543f31712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70dc9ee-338d-479f-b000-5de1b7ebbbbe"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abe79e8-0319-4fde-9cfe-2a327678e67e}" ma:internalName="TaxCatchAll" ma:showField="CatchAllData" ma:web="f70dc9ee-338d-479f-b000-5de1b7ebbbb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04226f8-b347-4b8c-99ed-ebf0afe83b1d">
      <Terms xmlns="http://schemas.microsoft.com/office/infopath/2007/PartnerControls"/>
    </lcf76f155ced4ddcb4097134ff3c332f>
    <TaxCatchAll xmlns="f70dc9ee-338d-479f-b000-5de1b7ebbbbe" xsi:nil="true"/>
  </documentManagement>
</p:properties>
</file>

<file path=customXml/itemProps1.xml><?xml version="1.0" encoding="utf-8"?>
<ds:datastoreItem xmlns:ds="http://schemas.openxmlformats.org/officeDocument/2006/customXml" ds:itemID="{937D290D-8721-40C8-9D8A-BF3BF6358100}">
  <ds:schemaRefs>
    <ds:schemaRef ds:uri="http://schemas.microsoft.com/sharepoint/v3/contenttype/forms"/>
  </ds:schemaRefs>
</ds:datastoreItem>
</file>

<file path=customXml/itemProps2.xml><?xml version="1.0" encoding="utf-8"?>
<ds:datastoreItem xmlns:ds="http://schemas.openxmlformats.org/officeDocument/2006/customXml" ds:itemID="{EF411665-4D96-4A5F-82D2-E6E8688FD4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4226f8-b347-4b8c-99ed-ebf0afe83b1d"/>
    <ds:schemaRef ds:uri="f70dc9ee-338d-479f-b000-5de1b7ebbb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C8E8000-2222-4A50-881D-C20BBF762BCF}">
  <ds:schemaRefs>
    <ds:schemaRef ds:uri="http://schemas.microsoft.com/office/infopath/2007/PartnerControls"/>
    <ds:schemaRef ds:uri="http://purl.org/dc/dcmitype/"/>
    <ds:schemaRef ds:uri="http://purl.org/dc/terms/"/>
    <ds:schemaRef ds:uri="http://schemas.microsoft.com/office/2006/metadata/properties"/>
    <ds:schemaRef ds:uri="http://schemas.openxmlformats.org/package/2006/metadata/core-properties"/>
    <ds:schemaRef ds:uri="http://purl.org/dc/elements/1.1/"/>
    <ds:schemaRef ds:uri="http://schemas.microsoft.com/office/2006/documentManagement/types"/>
    <ds:schemaRef ds:uri="f70dc9ee-338d-479f-b000-5de1b7ebbbbe"/>
    <ds:schemaRef ds:uri="e04226f8-b347-4b8c-99ed-ebf0afe83b1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4313</TotalTime>
  <Words>2818</Words>
  <Application>Microsoft Office PowerPoint</Application>
  <PresentationFormat>Widescreen</PresentationFormat>
  <Paragraphs>316</Paragraphs>
  <Slides>50</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50</vt:i4>
      </vt:variant>
    </vt:vector>
  </HeadingPairs>
  <TitlesOfParts>
    <vt:vector size="62" baseType="lpstr">
      <vt:lpstr>Albertus Extra Bold</vt:lpstr>
      <vt:lpstr>Albertus MT</vt:lpstr>
      <vt:lpstr>Aptos</vt:lpstr>
      <vt:lpstr>Arial</vt:lpstr>
      <vt:lpstr>Britannic Bold</vt:lpstr>
      <vt:lpstr>Calibri</vt:lpstr>
      <vt:lpstr>Calibri (Body)</vt:lpstr>
      <vt:lpstr>Calibri Light</vt:lpstr>
      <vt:lpstr>Cambria</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docId:EE7E4275B760BF786916B5436F6F9E1B</cp:keywords>
  <cp:lastModifiedBy>aine hamill</cp:lastModifiedBy>
  <cp:revision>1670</cp:revision>
  <dcterms:created xsi:type="dcterms:W3CDTF">2020-10-14T13:32:04Z</dcterms:created>
  <dcterms:modified xsi:type="dcterms:W3CDTF">2026-07-01T15:18:56Z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0x010100D2AFCF9877030F4EB84E2ECBCCDB3FC5</vt:lpwstr>
  </property>
  <property fmtid="{D5CDD505-2E9C-101B-9397-08002B2CF9AE}" pid="3" name="MediaServiceImageTags">
    <vt:lpwstr/>
  </property>
</Properties>
</file>