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5441F3-AAFC-3D49-8BAD-9F718A9BC7FA}" v="1" dt="2026-03-30T18:06:56.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86" autoAdjust="0"/>
    <p:restoredTop sz="96115" autoAdjust="0"/>
  </p:normalViewPr>
  <p:slideViewPr>
    <p:cSldViewPr snapToGrid="0" showGuides="1">
      <p:cViewPr>
        <p:scale>
          <a:sx n="47" d="100"/>
          <a:sy n="47" d="100"/>
        </p:scale>
        <p:origin x="3784" y="1104"/>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redo custSel addSld delSld modSld sldOrd">
      <pc:chgData name="Dyan Valiente" userId="9fd6c334aa97fe5d" providerId="LiveId" clId="{2D9744F2-CBF6-5F30-BE8E-6BBAB5946F2D}" dt="2026-03-30T18:07:18.222" v="1342" actId="403"/>
      <pc:docMkLst>
        <pc:docMk/>
      </pc:docMkLst>
      <pc:sldChg chg="modSp mod">
        <pc:chgData name="Dyan Valiente" userId="9fd6c334aa97fe5d" providerId="LiveId" clId="{2D9744F2-CBF6-5F30-BE8E-6BBAB5946F2D}" dt="2026-03-30T18:05:47.353" v="1312" actId="403"/>
        <pc:sldMkLst>
          <pc:docMk/>
          <pc:sldMk cId="1543228849" sldId="1394"/>
        </pc:sldMkLst>
        <pc:spChg chg="mod">
          <ac:chgData name="Dyan Valiente" userId="9fd6c334aa97fe5d" providerId="LiveId" clId="{2D9744F2-CBF6-5F30-BE8E-6BBAB5946F2D}" dt="2026-03-29T16:49:23.890" v="1114"/>
          <ac:spMkLst>
            <pc:docMk/>
            <pc:sldMk cId="1543228849" sldId="1394"/>
            <ac:spMk id="28" creationId="{50AC38B4-8AE1-D700-2C51-3E91E65983E0}"/>
          </ac:spMkLst>
        </pc:spChg>
        <pc:spChg chg="mod">
          <ac:chgData name="Dyan Valiente" userId="9fd6c334aa97fe5d" providerId="LiveId" clId="{2D9744F2-CBF6-5F30-BE8E-6BBAB5946F2D}" dt="2026-03-30T18:05:47.353" v="1312" actId="403"/>
          <ac:spMkLst>
            <pc:docMk/>
            <pc:sldMk cId="1543228849" sldId="1394"/>
            <ac:spMk id="30" creationId="{D2900E87-F35F-9759-8E6F-59574A146CC4}"/>
          </ac:spMkLst>
        </pc:spChg>
      </pc:sldChg>
      <pc:sldChg chg="addSp delSp modSp mod">
        <pc:chgData name="Dyan Valiente" userId="9fd6c334aa97fe5d" providerId="LiveId" clId="{2D9744F2-CBF6-5F30-BE8E-6BBAB5946F2D}" dt="2026-03-30T18:06:15.782" v="1322" actId="120"/>
        <pc:sldMkLst>
          <pc:docMk/>
          <pc:sldMk cId="1593003615" sldId="1395"/>
        </pc:sldMkLst>
        <pc:spChg chg="add del mod">
          <ac:chgData name="Dyan Valiente" userId="9fd6c334aa97fe5d" providerId="LiveId" clId="{2D9744F2-CBF6-5F30-BE8E-6BBAB5946F2D}" dt="2026-03-29T08:45:07.681" v="89" actId="478"/>
          <ac:spMkLst>
            <pc:docMk/>
            <pc:sldMk cId="1593003615" sldId="1395"/>
            <ac:spMk id="2" creationId="{1A9FEAD3-A4AD-1498-0063-86670CAB7250}"/>
          </ac:spMkLst>
        </pc:spChg>
        <pc:spChg chg="add del mod">
          <ac:chgData name="Dyan Valiente" userId="9fd6c334aa97fe5d" providerId="LiveId" clId="{2D9744F2-CBF6-5F30-BE8E-6BBAB5946F2D}" dt="2026-03-29T16:58:02.471" v="1191" actId="478"/>
          <ac:spMkLst>
            <pc:docMk/>
            <pc:sldMk cId="1593003615" sldId="1395"/>
            <ac:spMk id="2" creationId="{416DC1CA-B240-DCFD-592E-AE0DE56D8BD2}"/>
          </ac:spMkLst>
        </pc:spChg>
        <pc:spChg chg="add del mod">
          <ac:chgData name="Dyan Valiente" userId="9fd6c334aa97fe5d" providerId="LiveId" clId="{2D9744F2-CBF6-5F30-BE8E-6BBAB5946F2D}" dt="2026-03-29T12:28:53.363" v="401" actId="478"/>
          <ac:spMkLst>
            <pc:docMk/>
            <pc:sldMk cId="1593003615" sldId="1395"/>
            <ac:spMk id="2" creationId="{503EC7EF-E0B9-1BE7-8D1E-D05C386EB512}"/>
          </ac:spMkLst>
        </pc:spChg>
        <pc:spChg chg="add del mod">
          <ac:chgData name="Dyan Valiente" userId="9fd6c334aa97fe5d" providerId="LiveId" clId="{2D9744F2-CBF6-5F30-BE8E-6BBAB5946F2D}" dt="2026-03-29T16:38:32.707" v="971" actId="478"/>
          <ac:spMkLst>
            <pc:docMk/>
            <pc:sldMk cId="1593003615" sldId="1395"/>
            <ac:spMk id="2" creationId="{B41C318F-78DB-577B-BD63-8E1864D20F40}"/>
          </ac:spMkLst>
        </pc:spChg>
        <pc:spChg chg="add del mod">
          <ac:chgData name="Dyan Valiente" userId="9fd6c334aa97fe5d" providerId="LiveId" clId="{2D9744F2-CBF6-5F30-BE8E-6BBAB5946F2D}" dt="2026-03-29T13:46:03.386" v="674" actId="478"/>
          <ac:spMkLst>
            <pc:docMk/>
            <pc:sldMk cId="1593003615" sldId="1395"/>
            <ac:spMk id="2" creationId="{D849F4A5-D983-457F-392D-C6DB56144E9A}"/>
          </ac:spMkLst>
        </pc:spChg>
        <pc:spChg chg="mod">
          <ac:chgData name="Dyan Valiente" userId="9fd6c334aa97fe5d" providerId="LiveId" clId="{2D9744F2-CBF6-5F30-BE8E-6BBAB5946F2D}" dt="2026-03-30T18:06:15.782" v="1322" actId="120"/>
          <ac:spMkLst>
            <pc:docMk/>
            <pc:sldMk cId="1593003615" sldId="1395"/>
            <ac:spMk id="30" creationId="{D2900E87-F35F-9759-8E6F-59574A146CC4}"/>
          </ac:spMkLst>
        </pc:spChg>
      </pc:sldChg>
      <pc:sldChg chg="addSp delSp modSp mod">
        <pc:chgData name="Dyan Valiente" userId="9fd6c334aa97fe5d" providerId="LiveId" clId="{2D9744F2-CBF6-5F30-BE8E-6BBAB5946F2D}" dt="2026-03-30T18:06:46.708" v="1332" actId="20577"/>
        <pc:sldMkLst>
          <pc:docMk/>
          <pc:sldMk cId="238824046" sldId="1396"/>
        </pc:sldMkLst>
        <pc:spChg chg="add del mod">
          <ac:chgData name="Dyan Valiente" userId="9fd6c334aa97fe5d" providerId="LiveId" clId="{2D9744F2-CBF6-5F30-BE8E-6BBAB5946F2D}" dt="2026-03-29T17:01:16.286" v="1250" actId="478"/>
          <ac:spMkLst>
            <pc:docMk/>
            <pc:sldMk cId="238824046" sldId="1396"/>
            <ac:spMk id="4" creationId="{13809D52-2952-0E4F-8A32-B4B5A1BFF8A4}"/>
          </ac:spMkLst>
        </pc:spChg>
        <pc:spChg chg="add del mod">
          <ac:chgData name="Dyan Valiente" userId="9fd6c334aa97fe5d" providerId="LiveId" clId="{2D9744F2-CBF6-5F30-BE8E-6BBAB5946F2D}" dt="2026-03-29T13:54:07.024" v="780" actId="478"/>
          <ac:spMkLst>
            <pc:docMk/>
            <pc:sldMk cId="238824046" sldId="1396"/>
            <ac:spMk id="4" creationId="{93FEB6EB-161D-CE82-B9D7-7D83216FA04D}"/>
          </ac:spMkLst>
        </pc:spChg>
        <pc:spChg chg="add del mod">
          <ac:chgData name="Dyan Valiente" userId="9fd6c334aa97fe5d" providerId="LiveId" clId="{2D9744F2-CBF6-5F30-BE8E-6BBAB5946F2D}" dt="2026-03-29T16:43:43.571" v="1066" actId="478"/>
          <ac:spMkLst>
            <pc:docMk/>
            <pc:sldMk cId="238824046" sldId="1396"/>
            <ac:spMk id="4" creationId="{C9601257-F6E3-7864-2D15-07D268C2AF1F}"/>
          </ac:spMkLst>
        </pc:spChg>
        <pc:spChg chg="add del mod">
          <ac:chgData name="Dyan Valiente" userId="9fd6c334aa97fe5d" providerId="LiveId" clId="{2D9744F2-CBF6-5F30-BE8E-6BBAB5946F2D}" dt="2026-03-29T12:31:37.254" v="458" actId="478"/>
          <ac:spMkLst>
            <pc:docMk/>
            <pc:sldMk cId="238824046" sldId="1396"/>
            <ac:spMk id="4" creationId="{D1649F7A-DD24-6EBC-69D0-A5942894ED48}"/>
          </ac:spMkLst>
        </pc:spChg>
        <pc:spChg chg="mod">
          <ac:chgData name="Dyan Valiente" userId="9fd6c334aa97fe5d" providerId="LiveId" clId="{2D9744F2-CBF6-5F30-BE8E-6BBAB5946F2D}" dt="2026-03-30T18:06:46.708" v="1332" actId="20577"/>
          <ac:spMkLst>
            <pc:docMk/>
            <pc:sldMk cId="238824046" sldId="1396"/>
            <ac:spMk id="55" creationId="{77603D2D-586C-799C-BAD0-D572D587A07F}"/>
          </ac:spMkLst>
        </pc:spChg>
      </pc:sldChg>
      <pc:sldChg chg="addSp delSp modSp mod">
        <pc:chgData name="Dyan Valiente" userId="9fd6c334aa97fe5d" providerId="LiveId" clId="{2D9744F2-CBF6-5F30-BE8E-6BBAB5946F2D}" dt="2026-03-30T18:06:58.981" v="1337" actId="21"/>
        <pc:sldMkLst>
          <pc:docMk/>
          <pc:sldMk cId="2043235800" sldId="1397"/>
        </pc:sldMkLst>
        <pc:spChg chg="add del mod">
          <ac:chgData name="Dyan Valiente" userId="9fd6c334aa97fe5d" providerId="LiveId" clId="{2D9744F2-CBF6-5F30-BE8E-6BBAB5946F2D}" dt="2026-03-29T16:44:36.894" v="1089" actId="478"/>
          <ac:spMkLst>
            <pc:docMk/>
            <pc:sldMk cId="2043235800" sldId="1397"/>
            <ac:spMk id="2" creationId="{0C0D09A5-5AAC-691F-B775-426166794DBE}"/>
          </ac:spMkLst>
        </pc:spChg>
        <pc:spChg chg="add del mod">
          <ac:chgData name="Dyan Valiente" userId="9fd6c334aa97fe5d" providerId="LiveId" clId="{2D9744F2-CBF6-5F30-BE8E-6BBAB5946F2D}" dt="2026-03-29T09:01:56.620" v="186" actId="478"/>
          <ac:spMkLst>
            <pc:docMk/>
            <pc:sldMk cId="2043235800" sldId="1397"/>
            <ac:spMk id="2" creationId="{87DA84F1-DA8E-6965-FFD6-489217CF7F93}"/>
          </ac:spMkLst>
        </pc:spChg>
        <pc:spChg chg="add del mod">
          <ac:chgData name="Dyan Valiente" userId="9fd6c334aa97fe5d" providerId="LiveId" clId="{2D9744F2-CBF6-5F30-BE8E-6BBAB5946F2D}" dt="2026-03-29T13:57:37.437" v="883" actId="478"/>
          <ac:spMkLst>
            <pc:docMk/>
            <pc:sldMk cId="2043235800" sldId="1397"/>
            <ac:spMk id="2" creationId="{C13F21DB-523D-3488-2668-A25FD4FD14B3}"/>
          </ac:spMkLst>
        </pc:spChg>
        <pc:spChg chg="add del mod">
          <ac:chgData name="Dyan Valiente" userId="9fd6c334aa97fe5d" providerId="LiveId" clId="{2D9744F2-CBF6-5F30-BE8E-6BBAB5946F2D}" dt="2026-03-29T17:03:25.480" v="1287" actId="478"/>
          <ac:spMkLst>
            <pc:docMk/>
            <pc:sldMk cId="2043235800" sldId="1397"/>
            <ac:spMk id="2" creationId="{CCA41524-1DAD-9713-FB6E-7DFAFCC4FFA9}"/>
          </ac:spMkLst>
        </pc:spChg>
        <pc:spChg chg="add del mod">
          <ac:chgData name="Dyan Valiente" userId="9fd6c334aa97fe5d" providerId="LiveId" clId="{2D9744F2-CBF6-5F30-BE8E-6BBAB5946F2D}" dt="2026-03-29T12:38:02.300" v="568" actId="478"/>
          <ac:spMkLst>
            <pc:docMk/>
            <pc:sldMk cId="2043235800" sldId="1397"/>
            <ac:spMk id="2" creationId="{D6301C5B-58D0-863A-A17F-33AE4953D33D}"/>
          </ac:spMkLst>
        </pc:spChg>
        <pc:spChg chg="add del mod">
          <ac:chgData name="Dyan Valiente" userId="9fd6c334aa97fe5d" providerId="LiveId" clId="{2D9744F2-CBF6-5F30-BE8E-6BBAB5946F2D}" dt="2026-03-30T18:06:58.981" v="1337" actId="21"/>
          <ac:spMkLst>
            <pc:docMk/>
            <pc:sldMk cId="2043235800" sldId="1397"/>
            <ac:spMk id="2" creationId="{FBD7750A-D0D6-0238-155B-F10EB6177D04}"/>
          </ac:spMkLst>
        </pc:spChg>
        <pc:spChg chg="add del mod">
          <ac:chgData name="Dyan Valiente" userId="9fd6c334aa97fe5d" providerId="LiveId" clId="{2D9744F2-CBF6-5F30-BE8E-6BBAB5946F2D}" dt="2026-03-29T16:44:52.015" v="1092"/>
          <ac:spMkLst>
            <pc:docMk/>
            <pc:sldMk cId="2043235800" sldId="1397"/>
            <ac:spMk id="3" creationId="{2CA9C1E7-E9A4-0219-DFDA-E647DD9C181A}"/>
          </ac:spMkLst>
        </pc:spChg>
        <pc:spChg chg="mod">
          <ac:chgData name="Dyan Valiente" userId="9fd6c334aa97fe5d" providerId="LiveId" clId="{2D9744F2-CBF6-5F30-BE8E-6BBAB5946F2D}" dt="2026-03-30T18:06:57.777" v="1336" actId="554"/>
          <ac:spMkLst>
            <pc:docMk/>
            <pc:sldMk cId="2043235800" sldId="1397"/>
            <ac:spMk id="28" creationId="{50AC38B4-8AE1-D700-2C51-3E91E65983E0}"/>
          </ac:spMkLst>
        </pc:spChg>
      </pc:sldChg>
      <pc:sldChg chg="modSp add del mod">
        <pc:chgData name="Dyan Valiente" userId="9fd6c334aa97fe5d" providerId="LiveId" clId="{2D9744F2-CBF6-5F30-BE8E-6BBAB5946F2D}" dt="2026-03-30T18:07:10.470" v="1340" actId="1076"/>
        <pc:sldMkLst>
          <pc:docMk/>
          <pc:sldMk cId="165502127" sldId="1399"/>
        </pc:sldMkLst>
        <pc:spChg chg="mod">
          <ac:chgData name="Dyan Valiente" userId="9fd6c334aa97fe5d" providerId="LiveId" clId="{2D9744F2-CBF6-5F30-BE8E-6BBAB5946F2D}" dt="2026-03-29T12:39:24.323" v="581"/>
          <ac:spMkLst>
            <pc:docMk/>
            <pc:sldMk cId="165502127" sldId="1399"/>
            <ac:spMk id="60" creationId="{960F4AE6-7A2A-7EE3-470A-022F36950B28}"/>
          </ac:spMkLst>
        </pc:spChg>
        <pc:spChg chg="mod">
          <ac:chgData name="Dyan Valiente" userId="9fd6c334aa97fe5d" providerId="LiveId" clId="{2D9744F2-CBF6-5F30-BE8E-6BBAB5946F2D}" dt="2026-03-30T18:07:10.470" v="1340" actId="1076"/>
          <ac:spMkLst>
            <pc:docMk/>
            <pc:sldMk cId="165502127" sldId="1399"/>
            <ac:spMk id="63" creationId="{5B4D6BFD-5959-18CE-0FC7-E79752EBA551}"/>
          </ac:spMkLst>
        </pc:spChg>
      </pc:sldChg>
      <pc:sldChg chg="modSp mod">
        <pc:chgData name="Dyan Valiente" userId="9fd6c334aa97fe5d" providerId="LiveId" clId="{2D9744F2-CBF6-5F30-BE8E-6BBAB5946F2D}" dt="2026-03-29T16:49:03.231" v="1109" actId="14100"/>
        <pc:sldMkLst>
          <pc:docMk/>
          <pc:sldMk cId="3407772617" sldId="1409"/>
        </pc:sldMkLst>
        <pc:spChg chg="mod">
          <ac:chgData name="Dyan Valiente" userId="9fd6c334aa97fe5d" providerId="LiveId" clId="{2D9744F2-CBF6-5F30-BE8E-6BBAB5946F2D}" dt="2026-03-29T08:29:11.784" v="24" actId="12789"/>
          <ac:spMkLst>
            <pc:docMk/>
            <pc:sldMk cId="3407772617" sldId="1409"/>
            <ac:spMk id="8" creationId="{861E318A-39EF-14A3-C105-5BF790A9E08D}"/>
          </ac:spMkLst>
        </pc:spChg>
        <pc:spChg chg="mod">
          <ac:chgData name="Dyan Valiente" userId="9fd6c334aa97fe5d" providerId="LiveId" clId="{2D9744F2-CBF6-5F30-BE8E-6BBAB5946F2D}" dt="2026-03-29T16:49:03.231" v="1109" actId="14100"/>
          <ac:spMkLst>
            <pc:docMk/>
            <pc:sldMk cId="3407772617" sldId="1409"/>
            <ac:spMk id="10" creationId="{E1B81320-9217-7718-64A7-E3B88F6826A9}"/>
          </ac:spMkLst>
        </pc:spChg>
        <pc:spChg chg="mod">
          <ac:chgData name="Dyan Valiente" userId="9fd6c334aa97fe5d" providerId="LiveId" clId="{2D9744F2-CBF6-5F30-BE8E-6BBAB5946F2D}" dt="2026-03-29T13:42:34.761" v="600"/>
          <ac:spMkLst>
            <pc:docMk/>
            <pc:sldMk cId="3407772617" sldId="1409"/>
            <ac:spMk id="15" creationId="{F5757335-9640-2072-9AD1-1D790B8D5FC5}"/>
          </ac:spMkLst>
        </pc:spChg>
      </pc:sldChg>
      <pc:sldChg chg="addSp delSp modSp mod">
        <pc:chgData name="Dyan Valiente" userId="9fd6c334aa97fe5d" providerId="LiveId" clId="{2D9744F2-CBF6-5F30-BE8E-6BBAB5946F2D}" dt="2026-03-30T18:05:43.666" v="1311" actId="403"/>
        <pc:sldMkLst>
          <pc:docMk/>
          <pc:sldMk cId="1214498536" sldId="1410"/>
        </pc:sldMkLst>
        <pc:spChg chg="add mod">
          <ac:chgData name="Dyan Valiente" userId="9fd6c334aa97fe5d" providerId="LiveId" clId="{2D9744F2-CBF6-5F30-BE8E-6BBAB5946F2D}" dt="2026-03-30T18:05:43.666" v="1311" actId="403"/>
          <ac:spMkLst>
            <pc:docMk/>
            <pc:sldMk cId="1214498536" sldId="1410"/>
            <ac:spMk id="2" creationId="{3958E22F-76F3-AE5C-5AC7-44B38A31207F}"/>
          </ac:spMkLst>
        </pc:spChg>
        <pc:spChg chg="add del mod">
          <ac:chgData name="Dyan Valiente" userId="9fd6c334aa97fe5d" providerId="LiveId" clId="{2D9744F2-CBF6-5F30-BE8E-6BBAB5946F2D}" dt="2026-03-29T12:41:00.201" v="595" actId="478"/>
          <ac:spMkLst>
            <pc:docMk/>
            <pc:sldMk cId="1214498536" sldId="1410"/>
            <ac:spMk id="3" creationId="{1A16FC3B-6ADE-7228-02C6-A3F352EBC464}"/>
          </ac:spMkLst>
        </pc:spChg>
        <pc:spChg chg="add mod">
          <ac:chgData name="Dyan Valiente" userId="9fd6c334aa97fe5d" providerId="LiveId" clId="{2D9744F2-CBF6-5F30-BE8E-6BBAB5946F2D}" dt="2026-03-30T18:05:43.666" v="1311" actId="403"/>
          <ac:spMkLst>
            <pc:docMk/>
            <pc:sldMk cId="1214498536" sldId="1410"/>
            <ac:spMk id="3" creationId="{5C1A033A-64B7-54E4-AC31-331C99EFA8DB}"/>
          </ac:spMkLst>
        </pc:spChg>
        <pc:spChg chg="add del mod">
          <ac:chgData name="Dyan Valiente" userId="9fd6c334aa97fe5d" providerId="LiveId" clId="{2D9744F2-CBF6-5F30-BE8E-6BBAB5946F2D}" dt="2026-03-29T13:58:55.237" v="898" actId="478"/>
          <ac:spMkLst>
            <pc:docMk/>
            <pc:sldMk cId="1214498536" sldId="1410"/>
            <ac:spMk id="3" creationId="{777C6165-BEF9-2B5E-908F-192586F14F5B}"/>
          </ac:spMkLst>
        </pc:spChg>
        <pc:spChg chg="add del mod">
          <ac:chgData name="Dyan Valiente" userId="9fd6c334aa97fe5d" providerId="LiveId" clId="{2D9744F2-CBF6-5F30-BE8E-6BBAB5946F2D}" dt="2026-03-29T08:34:25.210" v="29" actId="478"/>
          <ac:spMkLst>
            <pc:docMk/>
            <pc:sldMk cId="1214498536" sldId="1410"/>
            <ac:spMk id="3" creationId="{BBAD981D-19A8-C373-E093-0633A1DCACAE}"/>
          </ac:spMkLst>
        </pc:spChg>
        <pc:spChg chg="add del mod">
          <ac:chgData name="Dyan Valiente" userId="9fd6c334aa97fe5d" providerId="LiveId" clId="{2D9744F2-CBF6-5F30-BE8E-6BBAB5946F2D}" dt="2026-03-29T13:58:55.237" v="898" actId="478"/>
          <ac:spMkLst>
            <pc:docMk/>
            <pc:sldMk cId="1214498536" sldId="1410"/>
            <ac:spMk id="8" creationId="{3CC9276E-4BB4-A3E2-758C-794B29FB7A63}"/>
          </ac:spMkLst>
        </pc:spChg>
        <pc:spChg chg="del">
          <ac:chgData name="Dyan Valiente" userId="9fd6c334aa97fe5d" providerId="LiveId" clId="{2D9744F2-CBF6-5F30-BE8E-6BBAB5946F2D}" dt="2026-03-29T12:40:57.351" v="592" actId="478"/>
          <ac:spMkLst>
            <pc:docMk/>
            <pc:sldMk cId="1214498536" sldId="1410"/>
            <ac:spMk id="8" creationId="{4BCEDD26-61A2-36C6-45B3-09ACF1B669A2}"/>
          </ac:spMkLst>
        </pc:spChg>
        <pc:spChg chg="del">
          <ac:chgData name="Dyan Valiente" userId="9fd6c334aa97fe5d" providerId="LiveId" clId="{2D9744F2-CBF6-5F30-BE8E-6BBAB5946F2D}" dt="2026-03-29T12:40:57.351" v="592" actId="478"/>
          <ac:spMkLst>
            <pc:docMk/>
            <pc:sldMk cId="1214498536" sldId="1410"/>
            <ac:spMk id="10" creationId="{32842F62-E6D6-5769-EA6F-4CDD9964E718}"/>
          </ac:spMkLst>
        </pc:spChg>
        <pc:spChg chg="del">
          <ac:chgData name="Dyan Valiente" userId="9fd6c334aa97fe5d" providerId="LiveId" clId="{2D9744F2-CBF6-5F30-BE8E-6BBAB5946F2D}" dt="2026-03-29T12:40:57.351" v="592" actId="478"/>
          <ac:spMkLst>
            <pc:docMk/>
            <pc:sldMk cId="1214498536" sldId="1410"/>
            <ac:spMk id="11" creationId="{3BE4098E-3117-D9DB-DCBC-D0DDFCF3AF31}"/>
          </ac:spMkLst>
        </pc:spChg>
        <pc:spChg chg="del">
          <ac:chgData name="Dyan Valiente" userId="9fd6c334aa97fe5d" providerId="LiveId" clId="{2D9744F2-CBF6-5F30-BE8E-6BBAB5946F2D}" dt="2026-03-29T12:40:57.351" v="592" actId="478"/>
          <ac:spMkLst>
            <pc:docMk/>
            <pc:sldMk cId="1214498536" sldId="1410"/>
            <ac:spMk id="14" creationId="{3D63FF2B-095E-2449-0937-70C368DF05A4}"/>
          </ac:spMkLst>
        </pc:spChg>
        <pc:spChg chg="del mod">
          <ac:chgData name="Dyan Valiente" userId="9fd6c334aa97fe5d" providerId="LiveId" clId="{2D9744F2-CBF6-5F30-BE8E-6BBAB5946F2D}" dt="2026-03-29T12:40:57.351" v="592" actId="478"/>
          <ac:spMkLst>
            <pc:docMk/>
            <pc:sldMk cId="1214498536" sldId="1410"/>
            <ac:spMk id="15" creationId="{52C7A109-2EEF-607C-73E4-28F6FD9D5F99}"/>
          </ac:spMkLst>
        </pc:spChg>
        <pc:spChg chg="mod">
          <ac:chgData name="Dyan Valiente" userId="9fd6c334aa97fe5d" providerId="LiveId" clId="{2D9744F2-CBF6-5F30-BE8E-6BBAB5946F2D}" dt="2026-03-29T08:34:16.951" v="25"/>
          <ac:spMkLst>
            <pc:docMk/>
            <pc:sldMk cId="1214498536" sldId="1410"/>
            <ac:spMk id="16" creationId="{33A84A90-325C-4DE9-6740-A51533BFA9F0}"/>
          </ac:spMkLst>
        </pc:spChg>
        <pc:spChg chg="del">
          <ac:chgData name="Dyan Valiente" userId="9fd6c334aa97fe5d" providerId="LiveId" clId="{2D9744F2-CBF6-5F30-BE8E-6BBAB5946F2D}" dt="2026-03-29T12:41:00.201" v="595" actId="478"/>
          <ac:spMkLst>
            <pc:docMk/>
            <pc:sldMk cId="1214498536" sldId="1410"/>
            <ac:spMk id="17" creationId="{26243A58-2CB0-ED3F-7E61-04ABCCDA0668}"/>
          </ac:spMkLst>
        </pc:spChg>
        <pc:spChg chg="add del mod">
          <ac:chgData name="Dyan Valiente" userId="9fd6c334aa97fe5d" providerId="LiveId" clId="{2D9744F2-CBF6-5F30-BE8E-6BBAB5946F2D}" dt="2026-03-29T08:34:25.210" v="29" actId="478"/>
          <ac:spMkLst>
            <pc:docMk/>
            <pc:sldMk cId="1214498536" sldId="1410"/>
            <ac:spMk id="17" creationId="{53D709FC-C9FC-8657-076A-98946678B3AF}"/>
          </ac:spMkLst>
        </pc:spChg>
        <pc:spChg chg="del">
          <ac:chgData name="Dyan Valiente" userId="9fd6c334aa97fe5d" providerId="LiveId" clId="{2D9744F2-CBF6-5F30-BE8E-6BBAB5946F2D}" dt="2026-03-29T12:40:57.351" v="592" actId="478"/>
          <ac:spMkLst>
            <pc:docMk/>
            <pc:sldMk cId="1214498536" sldId="1410"/>
            <ac:spMk id="18" creationId="{E168760A-90F8-77C1-87D0-014EE7A1ECE9}"/>
          </ac:spMkLst>
        </pc:spChg>
        <pc:spChg chg="del">
          <ac:chgData name="Dyan Valiente" userId="9fd6c334aa97fe5d" providerId="LiveId" clId="{2D9744F2-CBF6-5F30-BE8E-6BBAB5946F2D}" dt="2026-03-29T08:34:22.891" v="28" actId="478"/>
          <ac:spMkLst>
            <pc:docMk/>
            <pc:sldMk cId="1214498536" sldId="1410"/>
            <ac:spMk id="19" creationId="{11CC2CC2-F604-8AD3-E6D3-60E6DB208023}"/>
          </ac:spMkLst>
        </pc:spChg>
        <pc:spChg chg="del">
          <ac:chgData name="Dyan Valiente" userId="9fd6c334aa97fe5d" providerId="LiveId" clId="{2D9744F2-CBF6-5F30-BE8E-6BBAB5946F2D}" dt="2026-03-29T08:34:22.891" v="28" actId="478"/>
          <ac:spMkLst>
            <pc:docMk/>
            <pc:sldMk cId="1214498536" sldId="1410"/>
            <ac:spMk id="20" creationId="{5D3A4819-1BB2-4A22-015E-570306F0FE9D}"/>
          </ac:spMkLst>
        </pc:spChg>
        <pc:spChg chg="add del mod">
          <ac:chgData name="Dyan Valiente" userId="9fd6c334aa97fe5d" providerId="LiveId" clId="{2D9744F2-CBF6-5F30-BE8E-6BBAB5946F2D}" dt="2026-03-29T12:41:00.201" v="595" actId="478"/>
          <ac:spMkLst>
            <pc:docMk/>
            <pc:sldMk cId="1214498536" sldId="1410"/>
            <ac:spMk id="20" creationId="{7A972839-2E01-CF3D-92C5-BA7CF7A2809D}"/>
          </ac:spMkLst>
        </pc:spChg>
        <pc:spChg chg="del">
          <ac:chgData name="Dyan Valiente" userId="9fd6c334aa97fe5d" providerId="LiveId" clId="{2D9744F2-CBF6-5F30-BE8E-6BBAB5946F2D}" dt="2026-03-29T12:41:00.201" v="595" actId="478"/>
          <ac:spMkLst>
            <pc:docMk/>
            <pc:sldMk cId="1214498536" sldId="1410"/>
            <ac:spMk id="22" creationId="{289B3007-D32C-A996-E261-C3DA363A4E9E}"/>
          </ac:spMkLst>
        </pc:spChg>
        <pc:spChg chg="del">
          <ac:chgData name="Dyan Valiente" userId="9fd6c334aa97fe5d" providerId="LiveId" clId="{2D9744F2-CBF6-5F30-BE8E-6BBAB5946F2D}" dt="2026-03-29T12:41:00.201" v="595" actId="478"/>
          <ac:spMkLst>
            <pc:docMk/>
            <pc:sldMk cId="1214498536" sldId="1410"/>
            <ac:spMk id="24" creationId="{AEB93D96-0082-4966-BEB5-F64D4D692693}"/>
          </ac:spMkLst>
        </pc:spChg>
        <pc:spChg chg="del">
          <ac:chgData name="Dyan Valiente" userId="9fd6c334aa97fe5d" providerId="LiveId" clId="{2D9744F2-CBF6-5F30-BE8E-6BBAB5946F2D}" dt="2026-03-29T12:41:00.201" v="595" actId="478"/>
          <ac:spMkLst>
            <pc:docMk/>
            <pc:sldMk cId="1214498536" sldId="1410"/>
            <ac:spMk id="26" creationId="{C81A4D89-7713-4AED-7C3F-B0703789AE0D}"/>
          </ac:spMkLst>
        </pc:spChg>
        <pc:spChg chg="del">
          <ac:chgData name="Dyan Valiente" userId="9fd6c334aa97fe5d" providerId="LiveId" clId="{2D9744F2-CBF6-5F30-BE8E-6BBAB5946F2D}" dt="2026-03-29T12:41:00.201" v="595" actId="478"/>
          <ac:spMkLst>
            <pc:docMk/>
            <pc:sldMk cId="1214498536" sldId="1410"/>
            <ac:spMk id="28" creationId="{7D9A3B9E-2D7A-D6ED-CAFA-52DD9ECAE2A8}"/>
          </ac:spMkLst>
        </pc:spChg>
        <pc:spChg chg="add del mod">
          <ac:chgData name="Dyan Valiente" userId="9fd6c334aa97fe5d" providerId="LiveId" clId="{2D9744F2-CBF6-5F30-BE8E-6BBAB5946F2D}" dt="2026-03-29T12:41:00.201" v="595" actId="478"/>
          <ac:spMkLst>
            <pc:docMk/>
            <pc:sldMk cId="1214498536" sldId="1410"/>
            <ac:spMk id="30" creationId="{DEF0487B-ACDB-3FD1-71FD-C0826421B039}"/>
          </ac:spMkLst>
        </pc:spChg>
        <pc:spChg chg="add del mod">
          <ac:chgData name="Dyan Valiente" userId="9fd6c334aa97fe5d" providerId="LiveId" clId="{2D9744F2-CBF6-5F30-BE8E-6BBAB5946F2D}" dt="2026-03-29T12:41:00.201" v="595" actId="478"/>
          <ac:spMkLst>
            <pc:docMk/>
            <pc:sldMk cId="1214498536" sldId="1410"/>
            <ac:spMk id="32" creationId="{0A4E52FF-BFC2-8738-E83E-50E371C21F76}"/>
          </ac:spMkLst>
        </pc:spChg>
        <pc:spChg chg="del">
          <ac:chgData name="Dyan Valiente" userId="9fd6c334aa97fe5d" providerId="LiveId" clId="{2D9744F2-CBF6-5F30-BE8E-6BBAB5946F2D}" dt="2026-03-29T12:41:00.201" v="595" actId="478"/>
          <ac:spMkLst>
            <pc:docMk/>
            <pc:sldMk cId="1214498536" sldId="1410"/>
            <ac:spMk id="34" creationId="{9CF128B4-947A-12E0-8056-DA84B769BA3C}"/>
          </ac:spMkLst>
        </pc:spChg>
        <pc:spChg chg="add mod">
          <ac:chgData name="Dyan Valiente" userId="9fd6c334aa97fe5d" providerId="LiveId" clId="{2D9744F2-CBF6-5F30-BE8E-6BBAB5946F2D}" dt="2026-03-29T12:40:58.356" v="594"/>
          <ac:spMkLst>
            <pc:docMk/>
            <pc:sldMk cId="1214498536" sldId="1410"/>
            <ac:spMk id="35" creationId="{FE6716A6-E372-43B4-4F1F-2C2499A07DC5}"/>
          </ac:spMkLst>
        </pc:spChg>
        <pc:spChg chg="add mod">
          <ac:chgData name="Dyan Valiente" userId="9fd6c334aa97fe5d" providerId="LiveId" clId="{2D9744F2-CBF6-5F30-BE8E-6BBAB5946F2D}" dt="2026-03-29T12:40:58.356" v="594"/>
          <ac:spMkLst>
            <pc:docMk/>
            <pc:sldMk cId="1214498536" sldId="1410"/>
            <ac:spMk id="37" creationId="{80973654-6FAF-E442-BD60-44424755C470}"/>
          </ac:spMkLst>
        </pc:spChg>
        <pc:spChg chg="mod">
          <ac:chgData name="Dyan Valiente" userId="9fd6c334aa97fe5d" providerId="LiveId" clId="{2D9744F2-CBF6-5F30-BE8E-6BBAB5946F2D}" dt="2026-03-29T12:40:58.356" v="594"/>
          <ac:spMkLst>
            <pc:docMk/>
            <pc:sldMk cId="1214498536" sldId="1410"/>
            <ac:spMk id="38" creationId="{1F6F677F-8E94-0DAA-EFD5-03832B1C4721}"/>
          </ac:spMkLst>
        </pc:spChg>
        <pc:spChg chg="add mod">
          <ac:chgData name="Dyan Valiente" userId="9fd6c334aa97fe5d" providerId="LiveId" clId="{2D9744F2-CBF6-5F30-BE8E-6BBAB5946F2D}" dt="2026-03-29T12:40:58.356" v="594"/>
          <ac:spMkLst>
            <pc:docMk/>
            <pc:sldMk cId="1214498536" sldId="1410"/>
            <ac:spMk id="43" creationId="{8D17A5A8-DBDF-F050-D087-0276CC207164}"/>
          </ac:spMkLst>
        </pc:spChg>
        <pc:spChg chg="add mod">
          <ac:chgData name="Dyan Valiente" userId="9fd6c334aa97fe5d" providerId="LiveId" clId="{2D9744F2-CBF6-5F30-BE8E-6BBAB5946F2D}" dt="2026-03-29T12:40:58.356" v="594"/>
          <ac:spMkLst>
            <pc:docMk/>
            <pc:sldMk cId="1214498536" sldId="1410"/>
            <ac:spMk id="44" creationId="{35675CA6-679E-C089-F18F-F523EF764842}"/>
          </ac:spMkLst>
        </pc:spChg>
        <pc:spChg chg="add mod">
          <ac:chgData name="Dyan Valiente" userId="9fd6c334aa97fe5d" providerId="LiveId" clId="{2D9744F2-CBF6-5F30-BE8E-6BBAB5946F2D}" dt="2026-03-29T12:40:58.356" v="594"/>
          <ac:spMkLst>
            <pc:docMk/>
            <pc:sldMk cId="1214498536" sldId="1410"/>
            <ac:spMk id="45" creationId="{FF342079-B2D4-EABC-F301-CC7B49A252C2}"/>
          </ac:spMkLst>
        </pc:spChg>
        <pc:spChg chg="add mod">
          <ac:chgData name="Dyan Valiente" userId="9fd6c334aa97fe5d" providerId="LiveId" clId="{2D9744F2-CBF6-5F30-BE8E-6BBAB5946F2D}" dt="2026-03-29T12:40:58.356" v="594"/>
          <ac:spMkLst>
            <pc:docMk/>
            <pc:sldMk cId="1214498536" sldId="1410"/>
            <ac:spMk id="46" creationId="{BEB17A2C-6E63-0C7B-2C68-90F4C95D73B4}"/>
          </ac:spMkLst>
        </pc:spChg>
        <pc:spChg chg="add mod">
          <ac:chgData name="Dyan Valiente" userId="9fd6c334aa97fe5d" providerId="LiveId" clId="{2D9744F2-CBF6-5F30-BE8E-6BBAB5946F2D}" dt="2026-03-29T12:40:58.356" v="594"/>
          <ac:spMkLst>
            <pc:docMk/>
            <pc:sldMk cId="1214498536" sldId="1410"/>
            <ac:spMk id="47" creationId="{088387ED-104D-08CA-D256-D99FF57F4147}"/>
          </ac:spMkLst>
        </pc:spChg>
        <pc:spChg chg="add mod">
          <ac:chgData name="Dyan Valiente" userId="9fd6c334aa97fe5d" providerId="LiveId" clId="{2D9744F2-CBF6-5F30-BE8E-6BBAB5946F2D}" dt="2026-03-29T12:40:58.356" v="594"/>
          <ac:spMkLst>
            <pc:docMk/>
            <pc:sldMk cId="1214498536" sldId="1410"/>
            <ac:spMk id="48" creationId="{22647043-387C-64A9-FC0D-505DE2952BD5}"/>
          </ac:spMkLst>
        </pc:spChg>
        <pc:spChg chg="mod">
          <ac:chgData name="Dyan Valiente" userId="9fd6c334aa97fe5d" providerId="LiveId" clId="{2D9744F2-CBF6-5F30-BE8E-6BBAB5946F2D}" dt="2026-03-29T12:40:58.356" v="594"/>
          <ac:spMkLst>
            <pc:docMk/>
            <pc:sldMk cId="1214498536" sldId="1410"/>
            <ac:spMk id="49" creationId="{A16445CB-60C2-5AC7-7DEF-C9B221D61E85}"/>
          </ac:spMkLst>
        </pc:spChg>
        <pc:spChg chg="add mod">
          <ac:chgData name="Dyan Valiente" userId="9fd6c334aa97fe5d" providerId="LiveId" clId="{2D9744F2-CBF6-5F30-BE8E-6BBAB5946F2D}" dt="2026-03-29T12:40:57.681" v="593"/>
          <ac:spMkLst>
            <pc:docMk/>
            <pc:sldMk cId="1214498536" sldId="1410"/>
            <ac:spMk id="50" creationId="{9E198743-F8BA-7805-5F51-26C2C6A1F8F9}"/>
          </ac:spMkLst>
        </pc:spChg>
        <pc:spChg chg="add mod">
          <ac:chgData name="Dyan Valiente" userId="9fd6c334aa97fe5d" providerId="LiveId" clId="{2D9744F2-CBF6-5F30-BE8E-6BBAB5946F2D}" dt="2026-03-29T12:40:57.681" v="593"/>
          <ac:spMkLst>
            <pc:docMk/>
            <pc:sldMk cId="1214498536" sldId="1410"/>
            <ac:spMk id="51" creationId="{D2A95C93-4C15-EA39-6504-90DDDE41D66F}"/>
          </ac:spMkLst>
        </pc:spChg>
        <pc:spChg chg="add mod">
          <ac:chgData name="Dyan Valiente" userId="9fd6c334aa97fe5d" providerId="LiveId" clId="{2D9744F2-CBF6-5F30-BE8E-6BBAB5946F2D}" dt="2026-03-30T18:05:43.666" v="1311" actId="403"/>
          <ac:spMkLst>
            <pc:docMk/>
            <pc:sldMk cId="1214498536" sldId="1410"/>
            <ac:spMk id="57" creationId="{64DC50EB-FD0A-DEE1-DE8B-C1114FA44E29}"/>
          </ac:spMkLst>
        </pc:spChg>
        <pc:spChg chg="add mod">
          <ac:chgData name="Dyan Valiente" userId="9fd6c334aa97fe5d" providerId="LiveId" clId="{2D9744F2-CBF6-5F30-BE8E-6BBAB5946F2D}" dt="2026-03-30T18:05:43.666" v="1311" actId="403"/>
          <ac:spMkLst>
            <pc:docMk/>
            <pc:sldMk cId="1214498536" sldId="1410"/>
            <ac:spMk id="58" creationId="{B1E4D004-57A2-E5D8-FDEC-E7DF2D918F19}"/>
          </ac:spMkLst>
        </pc:spChg>
        <pc:spChg chg="add mod">
          <ac:chgData name="Dyan Valiente" userId="9fd6c334aa97fe5d" providerId="LiveId" clId="{2D9744F2-CBF6-5F30-BE8E-6BBAB5946F2D}" dt="2026-03-30T18:05:43.666" v="1311" actId="403"/>
          <ac:spMkLst>
            <pc:docMk/>
            <pc:sldMk cId="1214498536" sldId="1410"/>
            <ac:spMk id="60" creationId="{C5BB7011-8425-8D53-2850-53B6FC511B7F}"/>
          </ac:spMkLst>
        </pc:spChg>
        <pc:spChg chg="add mod">
          <ac:chgData name="Dyan Valiente" userId="9fd6c334aa97fe5d" providerId="LiveId" clId="{2D9744F2-CBF6-5F30-BE8E-6BBAB5946F2D}" dt="2026-03-30T18:05:43.666" v="1311" actId="403"/>
          <ac:spMkLst>
            <pc:docMk/>
            <pc:sldMk cId="1214498536" sldId="1410"/>
            <ac:spMk id="61" creationId="{9F5EFF56-3409-5855-BD16-5F4D4FE14205}"/>
          </ac:spMkLst>
        </pc:spChg>
        <pc:spChg chg="mod">
          <ac:chgData name="Dyan Valiente" userId="9fd6c334aa97fe5d" providerId="LiveId" clId="{2D9744F2-CBF6-5F30-BE8E-6BBAB5946F2D}" dt="2026-03-30T18:05:43.666" v="1311" actId="403"/>
          <ac:spMkLst>
            <pc:docMk/>
            <pc:sldMk cId="1214498536" sldId="1410"/>
            <ac:spMk id="62" creationId="{803681DF-357F-E45D-08E5-E4CD598570C1}"/>
          </ac:spMkLst>
        </pc:spChg>
        <pc:spChg chg="add mod">
          <ac:chgData name="Dyan Valiente" userId="9fd6c334aa97fe5d" providerId="LiveId" clId="{2D9744F2-CBF6-5F30-BE8E-6BBAB5946F2D}" dt="2026-03-30T18:05:43.666" v="1311" actId="403"/>
          <ac:spMkLst>
            <pc:docMk/>
            <pc:sldMk cId="1214498536" sldId="1410"/>
            <ac:spMk id="63" creationId="{12F5827F-7D9E-8A41-C7A1-F0670F52FEB1}"/>
          </ac:spMkLst>
        </pc:spChg>
        <pc:spChg chg="add mod">
          <ac:chgData name="Dyan Valiente" userId="9fd6c334aa97fe5d" providerId="LiveId" clId="{2D9744F2-CBF6-5F30-BE8E-6BBAB5946F2D}" dt="2026-03-30T18:05:43.666" v="1311" actId="403"/>
          <ac:spMkLst>
            <pc:docMk/>
            <pc:sldMk cId="1214498536" sldId="1410"/>
            <ac:spMk id="64" creationId="{F0F8FA85-924C-95B8-95F3-D15A2CCEBBB3}"/>
          </ac:spMkLst>
        </pc:spChg>
        <pc:spChg chg="add mod">
          <ac:chgData name="Dyan Valiente" userId="9fd6c334aa97fe5d" providerId="LiveId" clId="{2D9744F2-CBF6-5F30-BE8E-6BBAB5946F2D}" dt="2026-03-29T12:41:00.604" v="596"/>
          <ac:spMkLst>
            <pc:docMk/>
            <pc:sldMk cId="1214498536" sldId="1410"/>
            <ac:spMk id="65" creationId="{7FFEA4EE-062C-7B29-5DDE-C40B54E32461}"/>
          </ac:spMkLst>
        </pc:spChg>
        <pc:spChg chg="add mod">
          <ac:chgData name="Dyan Valiente" userId="9fd6c334aa97fe5d" providerId="LiveId" clId="{2D9744F2-CBF6-5F30-BE8E-6BBAB5946F2D}" dt="2026-03-30T18:05:43.666" v="1311" actId="403"/>
          <ac:spMkLst>
            <pc:docMk/>
            <pc:sldMk cId="1214498536" sldId="1410"/>
            <ac:spMk id="66" creationId="{65DD2AA9-985F-50EF-A654-6F0C5BD4A64B}"/>
          </ac:spMkLst>
        </pc:spChg>
        <pc:spChg chg="add del mod">
          <ac:chgData name="Dyan Valiente" userId="9fd6c334aa97fe5d" providerId="LiveId" clId="{2D9744F2-CBF6-5F30-BE8E-6BBAB5946F2D}" dt="2026-03-29T13:58:53.877" v="897" actId="478"/>
          <ac:spMkLst>
            <pc:docMk/>
            <pc:sldMk cId="1214498536" sldId="1410"/>
            <ac:spMk id="67" creationId="{46609E1C-D111-B2DB-F379-75F9A18C48E0}"/>
          </ac:spMkLst>
        </pc:spChg>
        <pc:spChg chg="add del mod">
          <ac:chgData name="Dyan Valiente" userId="9fd6c334aa97fe5d" providerId="LiveId" clId="{2D9744F2-CBF6-5F30-BE8E-6BBAB5946F2D}" dt="2026-03-29T13:58:53.877" v="897" actId="478"/>
          <ac:spMkLst>
            <pc:docMk/>
            <pc:sldMk cId="1214498536" sldId="1410"/>
            <ac:spMk id="68" creationId="{2D5EB589-9309-921C-C9D3-A54D624B0C27}"/>
          </ac:spMkLst>
        </pc:spChg>
        <pc:cxnChg chg="add mod">
          <ac:chgData name="Dyan Valiente" userId="9fd6c334aa97fe5d" providerId="LiveId" clId="{2D9744F2-CBF6-5F30-BE8E-6BBAB5946F2D}" dt="2026-03-29T17:05:00.146" v="1303"/>
          <ac:cxnSpMkLst>
            <pc:docMk/>
            <pc:sldMk cId="1214498536" sldId="1410"/>
            <ac:cxnSpMk id="7" creationId="{BC6BDDFC-C597-A13E-AA2B-5795700BBADC}"/>
          </ac:cxnSpMkLst>
        </pc:cxnChg>
        <pc:cxnChg chg="del">
          <ac:chgData name="Dyan Valiente" userId="9fd6c334aa97fe5d" providerId="LiveId" clId="{2D9744F2-CBF6-5F30-BE8E-6BBAB5946F2D}" dt="2026-03-29T08:34:22.891" v="28" actId="478"/>
          <ac:cxnSpMkLst>
            <pc:docMk/>
            <pc:sldMk cId="1214498536" sldId="1410"/>
            <ac:cxnSpMk id="38" creationId="{CB12E921-8D4A-198E-4D17-1AA96D5BB2F4}"/>
          </ac:cxnSpMkLst>
        </pc:cxnChg>
        <pc:cxnChg chg="del">
          <ac:chgData name="Dyan Valiente" userId="9fd6c334aa97fe5d" providerId="LiveId" clId="{2D9744F2-CBF6-5F30-BE8E-6BBAB5946F2D}" dt="2026-03-29T13:58:53.877" v="897" actId="478"/>
          <ac:cxnSpMkLst>
            <pc:docMk/>
            <pc:sldMk cId="1214498536" sldId="1410"/>
            <ac:cxnSpMk id="70" creationId="{0EB05710-75A4-5A1E-BD3D-870FA64A471E}"/>
          </ac:cxnSpMkLst>
        </pc:cxnChg>
      </pc:sldChg>
      <pc:sldChg chg="addSp delSp modSp add del mod">
        <pc:chgData name="Dyan Valiente" userId="9fd6c334aa97fe5d" providerId="LiveId" clId="{2D9744F2-CBF6-5F30-BE8E-6BBAB5946F2D}" dt="2026-03-30T18:07:18.222" v="1342" actId="403"/>
        <pc:sldMkLst>
          <pc:docMk/>
          <pc:sldMk cId="1856313748" sldId="1412"/>
        </pc:sldMkLst>
        <pc:spChg chg="add del mod">
          <ac:chgData name="Dyan Valiente" userId="9fd6c334aa97fe5d" providerId="LiveId" clId="{2D9744F2-CBF6-5F30-BE8E-6BBAB5946F2D}" dt="2026-03-29T17:05:18.934" v="1306" actId="478"/>
          <ac:spMkLst>
            <pc:docMk/>
            <pc:sldMk cId="1856313748" sldId="1412"/>
            <ac:spMk id="2" creationId="{A66F54A7-A77D-DE14-AC0A-90D1A5266336}"/>
          </ac:spMkLst>
        </pc:spChg>
        <pc:spChg chg="mod">
          <ac:chgData name="Dyan Valiente" userId="9fd6c334aa97fe5d" providerId="LiveId" clId="{2D9744F2-CBF6-5F30-BE8E-6BBAB5946F2D}" dt="2026-03-30T18:07:18.222" v="1342" actId="403"/>
          <ac:spMkLst>
            <pc:docMk/>
            <pc:sldMk cId="1856313748" sldId="1412"/>
            <ac:spMk id="7" creationId="{E2260B2B-0548-2C10-8ED6-68014F37F3B4}"/>
          </ac:spMkLst>
        </pc:spChg>
      </pc:sldChg>
      <pc:sldChg chg="modSp add del mod ord">
        <pc:chgData name="Dyan Valiente" userId="9fd6c334aa97fe5d" providerId="LiveId" clId="{2D9744F2-CBF6-5F30-BE8E-6BBAB5946F2D}" dt="2026-03-29T12:38:45.803" v="575" actId="2696"/>
        <pc:sldMkLst>
          <pc:docMk/>
          <pc:sldMk cId="2639826798" sldId="1413"/>
        </pc:sldMkLst>
        <pc:spChg chg="mod">
          <ac:chgData name="Dyan Valiente" userId="9fd6c334aa97fe5d" providerId="LiveId" clId="{2D9744F2-CBF6-5F30-BE8E-6BBAB5946F2D}" dt="2026-03-29T09:06:18.638" v="224" actId="20577"/>
          <ac:spMkLst>
            <pc:docMk/>
            <pc:sldMk cId="2639826798" sldId="1413"/>
            <ac:spMk id="30" creationId="{3939AECA-4F0C-EA12-E978-19FCA63C034E}"/>
          </ac:spMkLst>
        </pc:spChg>
      </pc:sldChg>
      <pc:sldChg chg="addSp delSp modSp add del mod ord modCm">
        <pc:chgData name="Dyan Valiente" userId="9fd6c334aa97fe5d" providerId="LiveId" clId="{2D9744F2-CBF6-5F30-BE8E-6BBAB5946F2D}" dt="2026-03-29T12:38:45.814" v="576" actId="2696"/>
        <pc:sldMkLst>
          <pc:docMk/>
          <pc:sldMk cId="1741679695" sldId="1414"/>
        </pc:sldMkLst>
        <pc:spChg chg="add del mod">
          <ac:chgData name="Dyan Valiente" userId="9fd6c334aa97fe5d" providerId="LiveId" clId="{2D9744F2-CBF6-5F30-BE8E-6BBAB5946F2D}" dt="2026-03-29T09:12:11.325" v="298" actId="478"/>
          <ac:spMkLst>
            <pc:docMk/>
            <pc:sldMk cId="1741679695" sldId="1414"/>
            <ac:spMk id="2" creationId="{5144FD06-42B1-7C19-FD83-0598B578C322}"/>
          </ac:spMkLst>
        </pc:spChg>
        <pc:spChg chg="mod">
          <ac:chgData name="Dyan Valiente" userId="9fd6c334aa97fe5d" providerId="LiveId" clId="{2D9744F2-CBF6-5F30-BE8E-6BBAB5946F2D}" dt="2026-03-29T09:13:48.756" v="302" actId="20577"/>
          <ac:spMkLst>
            <pc:docMk/>
            <pc:sldMk cId="1741679695" sldId="1414"/>
            <ac:spMk id="30" creationId="{7F7DFC94-9DD2-9098-B67E-D9F6E208D689}"/>
          </ac:spMkLst>
        </pc:sp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29T09:13:48.756" v="302" actId="20577"/>
              <pc2:cmMkLst xmlns:pc2="http://schemas.microsoft.com/office/powerpoint/2019/9/main/command">
                <pc:docMk/>
                <pc:sldMk cId="1741679695" sldId="1414"/>
                <pc2:cmMk id="{4A4AC01F-083A-D24F-94FD-D8ABD0CDA9DA}"/>
              </pc2:cmMkLst>
            </pc226:cmChg>
          </p:ext>
        </pc:extLst>
      </pc:sldChg>
      <pc:sldChg chg="modSp add del mod ord">
        <pc:chgData name="Dyan Valiente" userId="9fd6c334aa97fe5d" providerId="LiveId" clId="{2D9744F2-CBF6-5F30-BE8E-6BBAB5946F2D}" dt="2026-03-29T12:38:45.821" v="577" actId="2696"/>
        <pc:sldMkLst>
          <pc:docMk/>
          <pc:sldMk cId="1642755373" sldId="1415"/>
        </pc:sldMkLst>
        <pc:spChg chg="mod">
          <ac:chgData name="Dyan Valiente" userId="9fd6c334aa97fe5d" providerId="LiveId" clId="{2D9744F2-CBF6-5F30-BE8E-6BBAB5946F2D}" dt="2026-03-29T09:17:19.585" v="329"/>
          <ac:spMkLst>
            <pc:docMk/>
            <pc:sldMk cId="1642755373" sldId="1415"/>
            <ac:spMk id="55" creationId="{69DEE023-9A05-1314-152A-F93957882789}"/>
          </ac:spMkLst>
        </pc:spChg>
      </pc:sldChg>
      <pc:sldChg chg="modSp add del mod ord">
        <pc:chgData name="Dyan Valiente" userId="9fd6c334aa97fe5d" providerId="LiveId" clId="{2D9744F2-CBF6-5F30-BE8E-6BBAB5946F2D}" dt="2026-03-29T12:38:45.826" v="578" actId="2696"/>
        <pc:sldMkLst>
          <pc:docMk/>
          <pc:sldMk cId="373206486" sldId="1416"/>
        </pc:sldMkLst>
        <pc:spChg chg="mod">
          <ac:chgData name="Dyan Valiente" userId="9fd6c334aa97fe5d" providerId="LiveId" clId="{2D9744F2-CBF6-5F30-BE8E-6BBAB5946F2D}" dt="2026-03-29T09:19:31.525" v="335" actId="20577"/>
          <ac:spMkLst>
            <pc:docMk/>
            <pc:sldMk cId="373206486" sldId="1416"/>
            <ac:spMk id="28" creationId="{B4A5B8DF-D075-B440-2622-AB7B1333F2F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2026-03-31</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2026-03-31</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thenewpress.com/books/practical-radicals" TargetMode="External"/><Relationship Id="rId2" Type="http://schemas.openxmlformats.org/officeDocument/2006/relationships/hyperlink" Target="https://www.balkanrivers.net/en/news/brave-women-of-kruscica-join-forces-with-shushica-valley-in-fight-against-water-abstraction-project" TargetMode="Externa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hyperlink" Target="https://www.yesmagazine.org/opinion/2022/06/22/climate-community" TargetMode="External"/><Relationship Id="rId4" Type="http://schemas.openxmlformats.org/officeDocument/2006/relationships/hyperlink" Target="https://www.friendsoftheearth.i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hmHByZ0Xd8" TargetMode="External"/><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hyperlink" Target="https://momentumconsultingie-my.sharepoint.com/personal/con_momentumconsulting_ie/Documents/TED%20Talk%20%E2%80%93%20The%20Case%20for%20Collective%20Action%20on%20Climate%20Change%20(Naomi%20Klein)"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climateone.org/audio/generation-green" TargetMode="External"/><Relationship Id="rId2" Type="http://schemas.openxmlformats.org/officeDocument/2006/relationships/hyperlink" Target="https://shows.acast.com/606b7892a40ea252ddfdf065/63f7848dd326430011f251d0" TargetMode="Externa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2" cstate="hqprint">
            <a:extLst>
              <a:ext uri="{28A0092B-C50C-407E-A947-70E740481C1C}">
                <a14:useLocalDpi xmlns:a14="http://schemas.microsoft.com/office/drawing/2010/main"/>
              </a:ext>
            </a:extLst>
          </a:blip>
          <a:srcRect/>
          <a:stretch/>
        </p:blipFill>
        <p:spPr/>
      </p:pic>
      <p:sp>
        <p:nvSpPr>
          <p:cNvPr id="11" name="Text Placeholder 10">
            <a:extLst>
              <a:ext uri="{FF2B5EF4-FFF2-40B4-BE49-F238E27FC236}">
                <a16:creationId xmlns:a16="http://schemas.microsoft.com/office/drawing/2014/main" id="{CCD759A5-3639-A6BA-E946-A8BED3096A0C}"/>
              </a:ext>
            </a:extLst>
          </p:cNvPr>
          <p:cNvSpPr>
            <a:spLocks noGrp="1"/>
          </p:cNvSpPr>
          <p:nvPr>
            <p:ph type="body" sz="quarter" idx="18"/>
          </p:nvPr>
        </p:nvSpPr>
        <p:spPr/>
        <p:txBody>
          <a:bodyPr/>
          <a:lstStyle/>
          <a:p>
            <a:r>
              <a:rPr lang="en-US" b="1" dirty="0"/>
              <a:t>2024 - 2026</a:t>
            </a:r>
          </a:p>
          <a:p>
            <a:r>
              <a:rPr lang="en-US" dirty="0"/>
              <a:t>Document Name</a:t>
            </a:r>
          </a:p>
        </p:txBody>
      </p:sp>
      <p:sp>
        <p:nvSpPr>
          <p:cNvPr id="12" name="Text Placeholder 11">
            <a:extLst>
              <a:ext uri="{FF2B5EF4-FFF2-40B4-BE49-F238E27FC236}">
                <a16:creationId xmlns:a16="http://schemas.microsoft.com/office/drawing/2014/main" id="{AF63131F-3A06-EF15-FC2D-01E3D6F6B359}"/>
              </a:ext>
            </a:extLst>
          </p:cNvPr>
          <p:cNvSpPr>
            <a:spLocks noGrp="1"/>
          </p:cNvSpPr>
          <p:nvPr>
            <p:ph type="body" sz="quarter" idx="19"/>
          </p:nvPr>
        </p:nvSpPr>
        <p:spPr/>
        <p:txBody>
          <a:bodyPr/>
          <a:lstStyle/>
          <a:p>
            <a:r>
              <a:rPr lang="en-US" b="1" dirty="0"/>
              <a:t>By </a:t>
            </a:r>
          </a:p>
          <a:p>
            <a:r>
              <a:rPr lang="en-US" dirty="0"/>
              <a:t>Partner Name</a:t>
            </a:r>
          </a:p>
        </p:txBody>
      </p:sp>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3"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7"/>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4106179"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READ/WATCH/</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LISTEN/WRITE/ACT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4967409"/>
            <a:ext cx="4189307" cy="1077218"/>
          </a:xfrm>
          <a:prstGeom prst="rect">
            <a:avLst/>
          </a:prstGeom>
          <a:noFill/>
        </p:spPr>
        <p:txBody>
          <a:bodyPr wrap="square" rtlCol="0" anchor="ctr">
            <a:spAutoFit/>
          </a:bodyPr>
          <a:lstStyle/>
          <a:p>
            <a:r>
              <a:rPr lang="en-US" sz="3200" b="1" spc="324" dirty="0">
                <a:solidFill>
                  <a:srgbClr val="5398A2"/>
                </a:solidFill>
                <a:latin typeface="Calibri" panose="020F0502020204030204" pitchFamily="34" charset="0"/>
                <a:cs typeface="Calibri" panose="020F0502020204030204" pitchFamily="34" charset="0"/>
              </a:rPr>
              <a:t>COLLECTIVE ACTION </a:t>
            </a:r>
          </a:p>
        </p:txBody>
      </p:sp>
    </p:spTree>
    <p:extLst>
      <p:ext uri="{BB962C8B-B14F-4D97-AF65-F5344CB8AC3E}">
        <p14:creationId xmlns:p14="http://schemas.microsoft.com/office/powerpoint/2010/main" val="3407772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2">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
        <p:nvSpPr>
          <p:cNvPr id="57" name="Text Placeholder 7">
            <a:extLst>
              <a:ext uri="{FF2B5EF4-FFF2-40B4-BE49-F238E27FC236}">
                <a16:creationId xmlns:a16="http://schemas.microsoft.com/office/drawing/2014/main" id="{64DC50EB-FD0A-DEE1-DE8B-C1114FA44E29}"/>
              </a:ext>
            </a:extLst>
          </p:cNvPr>
          <p:cNvSpPr>
            <a:spLocks noGrp="1"/>
          </p:cNvSpPr>
          <p:nvPr>
            <p:ph type="body" sz="quarter" idx="11"/>
          </p:nvPr>
        </p:nvSpPr>
        <p:spPr>
          <a:xfrm>
            <a:off x="2138509" y="3944517"/>
            <a:ext cx="648000" cy="292876"/>
          </a:xfrm>
        </p:spPr>
        <p:txBody>
          <a:bodyPr/>
          <a:lstStyle/>
          <a:p>
            <a:r>
              <a:rPr lang="en-US" sz="2400" dirty="0"/>
              <a:t>01</a:t>
            </a:r>
          </a:p>
        </p:txBody>
      </p:sp>
      <p:sp>
        <p:nvSpPr>
          <p:cNvPr id="58" name="Text Placeholder 17">
            <a:extLst>
              <a:ext uri="{FF2B5EF4-FFF2-40B4-BE49-F238E27FC236}">
                <a16:creationId xmlns:a16="http://schemas.microsoft.com/office/drawing/2014/main" id="{B1E4D004-57A2-E5D8-FDEC-E7DF2D918F19}"/>
              </a:ext>
            </a:extLst>
          </p:cNvPr>
          <p:cNvSpPr>
            <a:spLocks noGrp="1"/>
          </p:cNvSpPr>
          <p:nvPr>
            <p:ph type="body" sz="quarter" idx="49"/>
          </p:nvPr>
        </p:nvSpPr>
        <p:spPr>
          <a:xfrm>
            <a:off x="2615404" y="3944517"/>
            <a:ext cx="3816000" cy="292876"/>
          </a:xfrm>
        </p:spPr>
        <p:txBody>
          <a:bodyPr/>
          <a:lstStyle/>
          <a:p>
            <a:r>
              <a:rPr lang="en-US" sz="1600" dirty="0"/>
              <a:t>Why Collective Action Is Key</a:t>
            </a:r>
          </a:p>
        </p:txBody>
      </p:sp>
      <p:sp>
        <p:nvSpPr>
          <p:cNvPr id="59" name="Text Placeholder 8">
            <a:extLst>
              <a:ext uri="{FF2B5EF4-FFF2-40B4-BE49-F238E27FC236}">
                <a16:creationId xmlns:a16="http://schemas.microsoft.com/office/drawing/2014/main" id="{27F576AA-5080-4E41-05D5-08E4DB60DE40}"/>
              </a:ext>
            </a:extLst>
          </p:cNvPr>
          <p:cNvSpPr>
            <a:spLocks noGrp="1"/>
          </p:cNvSpPr>
          <p:nvPr>
            <p:ph type="body" sz="quarter" idx="13"/>
          </p:nvPr>
        </p:nvSpPr>
        <p:spPr>
          <a:xfrm>
            <a:off x="2138509" y="4419759"/>
            <a:ext cx="648000" cy="292876"/>
          </a:xfrm>
        </p:spPr>
        <p:txBody>
          <a:bodyPr/>
          <a:lstStyle/>
          <a:p>
            <a:r>
              <a:rPr lang="en-US" sz="2400" dirty="0"/>
              <a:t>02</a:t>
            </a:r>
          </a:p>
        </p:txBody>
      </p:sp>
      <p:sp>
        <p:nvSpPr>
          <p:cNvPr id="60" name="Text Placeholder 9">
            <a:extLst>
              <a:ext uri="{FF2B5EF4-FFF2-40B4-BE49-F238E27FC236}">
                <a16:creationId xmlns:a16="http://schemas.microsoft.com/office/drawing/2014/main" id="{C5BB7011-8425-8D53-2850-53B6FC511B7F}"/>
              </a:ext>
            </a:extLst>
          </p:cNvPr>
          <p:cNvSpPr>
            <a:spLocks noGrp="1"/>
          </p:cNvSpPr>
          <p:nvPr>
            <p:ph type="body" sz="quarter" idx="14"/>
          </p:nvPr>
        </p:nvSpPr>
        <p:spPr>
          <a:xfrm>
            <a:off x="2615404" y="4419885"/>
            <a:ext cx="3816000" cy="293549"/>
          </a:xfrm>
        </p:spPr>
        <p:txBody>
          <a:bodyPr/>
          <a:lstStyle/>
          <a:p>
            <a:r>
              <a:rPr lang="en-US" sz="1600" dirty="0"/>
              <a:t>Read</a:t>
            </a:r>
          </a:p>
        </p:txBody>
      </p:sp>
      <p:sp>
        <p:nvSpPr>
          <p:cNvPr id="61" name="Text Placeholder 10">
            <a:extLst>
              <a:ext uri="{FF2B5EF4-FFF2-40B4-BE49-F238E27FC236}">
                <a16:creationId xmlns:a16="http://schemas.microsoft.com/office/drawing/2014/main" id="{9F5EFF56-3409-5855-BD16-5F4D4FE14205}"/>
              </a:ext>
            </a:extLst>
          </p:cNvPr>
          <p:cNvSpPr>
            <a:spLocks noGrp="1"/>
          </p:cNvSpPr>
          <p:nvPr>
            <p:ph type="body" sz="quarter" idx="15"/>
          </p:nvPr>
        </p:nvSpPr>
        <p:spPr>
          <a:xfrm>
            <a:off x="2138509" y="4920893"/>
            <a:ext cx="648000" cy="292876"/>
          </a:xfrm>
        </p:spPr>
        <p:txBody>
          <a:bodyPr/>
          <a:lstStyle/>
          <a:p>
            <a:r>
              <a:rPr lang="en-US" sz="2400" dirty="0"/>
              <a:t>03</a:t>
            </a:r>
          </a:p>
        </p:txBody>
      </p:sp>
      <p:sp>
        <p:nvSpPr>
          <p:cNvPr id="62" name="Text Placeholder 12">
            <a:extLst>
              <a:ext uri="{FF2B5EF4-FFF2-40B4-BE49-F238E27FC236}">
                <a16:creationId xmlns:a16="http://schemas.microsoft.com/office/drawing/2014/main" id="{803681DF-357F-E45D-08E5-E4CD598570C1}"/>
              </a:ext>
            </a:extLst>
          </p:cNvPr>
          <p:cNvSpPr>
            <a:spLocks noGrp="1"/>
          </p:cNvSpPr>
          <p:nvPr>
            <p:ph type="body" sz="quarter" idx="19"/>
          </p:nvPr>
        </p:nvSpPr>
        <p:spPr>
          <a:xfrm>
            <a:off x="2615404" y="4920893"/>
            <a:ext cx="3816000" cy="292876"/>
          </a:xfrm>
        </p:spPr>
        <p:txBody>
          <a:bodyPr/>
          <a:lstStyle/>
          <a:p>
            <a:r>
              <a:rPr lang="en-US" sz="1600" dirty="0"/>
              <a:t>Watch</a:t>
            </a:r>
          </a:p>
        </p:txBody>
      </p:sp>
      <p:sp>
        <p:nvSpPr>
          <p:cNvPr id="63" name="Text Placeholder 11">
            <a:extLst>
              <a:ext uri="{FF2B5EF4-FFF2-40B4-BE49-F238E27FC236}">
                <a16:creationId xmlns:a16="http://schemas.microsoft.com/office/drawing/2014/main" id="{12F5827F-7D9E-8A41-C7A1-F0670F52FEB1}"/>
              </a:ext>
            </a:extLst>
          </p:cNvPr>
          <p:cNvSpPr>
            <a:spLocks noGrp="1"/>
          </p:cNvSpPr>
          <p:nvPr>
            <p:ph type="body" sz="quarter" idx="17"/>
          </p:nvPr>
        </p:nvSpPr>
        <p:spPr>
          <a:xfrm>
            <a:off x="2138509" y="5421848"/>
            <a:ext cx="648000" cy="292876"/>
          </a:xfrm>
        </p:spPr>
        <p:txBody>
          <a:bodyPr/>
          <a:lstStyle/>
          <a:p>
            <a:r>
              <a:rPr lang="en-US" sz="2400" dirty="0"/>
              <a:t>04</a:t>
            </a:r>
          </a:p>
        </p:txBody>
      </p:sp>
      <p:sp>
        <p:nvSpPr>
          <p:cNvPr id="64" name="Text Placeholder 13">
            <a:extLst>
              <a:ext uri="{FF2B5EF4-FFF2-40B4-BE49-F238E27FC236}">
                <a16:creationId xmlns:a16="http://schemas.microsoft.com/office/drawing/2014/main" id="{F0F8FA85-924C-95B8-95F3-D15A2CCEBBB3}"/>
              </a:ext>
            </a:extLst>
          </p:cNvPr>
          <p:cNvSpPr>
            <a:spLocks noGrp="1"/>
          </p:cNvSpPr>
          <p:nvPr>
            <p:ph type="body" sz="quarter" idx="20"/>
          </p:nvPr>
        </p:nvSpPr>
        <p:spPr>
          <a:xfrm>
            <a:off x="2615404" y="5421848"/>
            <a:ext cx="3816000" cy="292876"/>
          </a:xfrm>
        </p:spPr>
        <p:txBody>
          <a:bodyPr/>
          <a:lstStyle/>
          <a:p>
            <a:r>
              <a:rPr lang="en-US" sz="1600" dirty="0"/>
              <a:t>Listen</a:t>
            </a:r>
          </a:p>
        </p:txBody>
      </p:sp>
      <p:sp>
        <p:nvSpPr>
          <p:cNvPr id="65" name="Text Placeholder 14">
            <a:extLst>
              <a:ext uri="{FF2B5EF4-FFF2-40B4-BE49-F238E27FC236}">
                <a16:creationId xmlns:a16="http://schemas.microsoft.com/office/drawing/2014/main" id="{7FFEA4EE-062C-7B29-5DDE-C40B54E32461}"/>
              </a:ext>
            </a:extLst>
          </p:cNvPr>
          <p:cNvSpPr>
            <a:spLocks noGrp="1"/>
          </p:cNvSpPr>
          <p:nvPr>
            <p:ph type="body" sz="quarter" idx="21"/>
          </p:nvPr>
        </p:nvSpPr>
        <p:spPr>
          <a:xfrm>
            <a:off x="2138509" y="5923638"/>
            <a:ext cx="648000" cy="292876"/>
          </a:xfrm>
        </p:spPr>
        <p:txBody>
          <a:bodyPr/>
          <a:lstStyle/>
          <a:p>
            <a:r>
              <a:rPr lang="en-US" sz="2400" dirty="0"/>
              <a:t>05</a:t>
            </a:r>
          </a:p>
        </p:txBody>
      </p:sp>
      <p:sp>
        <p:nvSpPr>
          <p:cNvPr id="66" name="Text Placeholder 15">
            <a:extLst>
              <a:ext uri="{FF2B5EF4-FFF2-40B4-BE49-F238E27FC236}">
                <a16:creationId xmlns:a16="http://schemas.microsoft.com/office/drawing/2014/main" id="{65DD2AA9-985F-50EF-A654-6F0C5BD4A64B}"/>
              </a:ext>
            </a:extLst>
          </p:cNvPr>
          <p:cNvSpPr>
            <a:spLocks noGrp="1"/>
          </p:cNvSpPr>
          <p:nvPr>
            <p:ph type="body" sz="quarter" idx="22"/>
          </p:nvPr>
        </p:nvSpPr>
        <p:spPr>
          <a:xfrm>
            <a:off x="2615404" y="5923638"/>
            <a:ext cx="3816000" cy="292876"/>
          </a:xfrm>
        </p:spPr>
        <p:txBody>
          <a:bodyPr/>
          <a:lstStyle/>
          <a:p>
            <a:r>
              <a:rPr lang="en-US" sz="1600" dirty="0"/>
              <a:t>Try it yourself</a:t>
            </a:r>
          </a:p>
        </p:txBody>
      </p:sp>
      <p:cxnSp>
        <p:nvCxnSpPr>
          <p:cNvPr id="69" name="Straight Connector 68">
            <a:extLst>
              <a:ext uri="{FF2B5EF4-FFF2-40B4-BE49-F238E27FC236}">
                <a16:creationId xmlns:a16="http://schemas.microsoft.com/office/drawing/2014/main" id="{FB290315-389C-A376-7B15-602D0BD29B3E}"/>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A84EE7A-B02B-EFD1-DDC6-9F8EB9751FF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36198F0-C12B-EC8C-6E9C-49B7864049F0}"/>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7C3ADF0-8722-0493-9D04-DEF01EBA4DF9}"/>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2" name="Text Placeholder 18">
            <a:extLst>
              <a:ext uri="{FF2B5EF4-FFF2-40B4-BE49-F238E27FC236}">
                <a16:creationId xmlns:a16="http://schemas.microsoft.com/office/drawing/2014/main" id="{3958E22F-76F3-AE5C-5AC7-44B38A31207F}"/>
              </a:ext>
            </a:extLst>
          </p:cNvPr>
          <p:cNvSpPr>
            <a:spLocks noGrp="1"/>
          </p:cNvSpPr>
          <p:nvPr>
            <p:ph type="body" sz="quarter" idx="51"/>
          </p:nvPr>
        </p:nvSpPr>
        <p:spPr>
          <a:xfrm>
            <a:off x="2148149" y="6452834"/>
            <a:ext cx="648000" cy="292876"/>
          </a:xfrm>
        </p:spPr>
        <p:txBody>
          <a:bodyPr/>
          <a:lstStyle/>
          <a:p>
            <a:r>
              <a:rPr lang="en-US" sz="2400" dirty="0"/>
              <a:t>06</a:t>
            </a:r>
          </a:p>
        </p:txBody>
      </p:sp>
      <p:sp>
        <p:nvSpPr>
          <p:cNvPr id="3" name="Text Placeholder 19">
            <a:extLst>
              <a:ext uri="{FF2B5EF4-FFF2-40B4-BE49-F238E27FC236}">
                <a16:creationId xmlns:a16="http://schemas.microsoft.com/office/drawing/2014/main" id="{5C1A033A-64B7-54E4-AC31-331C99EFA8DB}"/>
              </a:ext>
            </a:extLst>
          </p:cNvPr>
          <p:cNvSpPr>
            <a:spLocks noGrp="1"/>
          </p:cNvSpPr>
          <p:nvPr>
            <p:ph type="body" sz="quarter" idx="52"/>
          </p:nvPr>
        </p:nvSpPr>
        <p:spPr>
          <a:xfrm>
            <a:off x="2625044" y="6452834"/>
            <a:ext cx="3816000" cy="292876"/>
          </a:xfrm>
        </p:spPr>
        <p:txBody>
          <a:bodyPr/>
          <a:lstStyle/>
          <a:p>
            <a:r>
              <a:rPr lang="en-US" sz="1600" dirty="0"/>
              <a:t>Key Takeaway</a:t>
            </a:r>
          </a:p>
        </p:txBody>
      </p:sp>
      <p:cxnSp>
        <p:nvCxnSpPr>
          <p:cNvPr id="7" name="Straight Connector 6">
            <a:extLst>
              <a:ext uri="{FF2B5EF4-FFF2-40B4-BE49-F238E27FC236}">
                <a16:creationId xmlns:a16="http://schemas.microsoft.com/office/drawing/2014/main" id="{BC6BDDFC-C597-A13E-AA2B-5795700BBADC}"/>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498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p:txBody>
          <a:bodyPr numCol="1"/>
          <a:lstStyle/>
          <a:p>
            <a:pPr>
              <a:lnSpc>
                <a:spcPct val="100000"/>
              </a:lnSpc>
            </a:pPr>
            <a:r>
              <a:rPr lang="en-US" sz="1600" dirty="0"/>
              <a:t>When groups come together, small ideas get amplification. Collective action is about shared vision, shared effort, and shared change. It’s less about “one big hero” and more about many hands, many voices working toward something better.</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604810" cy="1049221"/>
          </a:xfrm>
        </p:spPr>
        <p:txBody>
          <a:bodyPr/>
          <a:lstStyle/>
          <a:p>
            <a:r>
              <a:rPr lang="en-US" dirty="0"/>
              <a:t>Why Collective Action Is Key</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2">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3"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89"/>
            <a:ext cx="6537960" cy="2827943"/>
          </a:xfrm>
        </p:spPr>
        <p:txBody>
          <a:bodyPr/>
          <a:lstStyle/>
          <a:p>
            <a:pPr lvl="0" algn="l">
              <a:lnSpc>
                <a:spcPct val="100000"/>
              </a:lnSpc>
            </a:pPr>
            <a:r>
              <a:rPr lang="en-US" sz="1600" b="1" dirty="0">
                <a:solidFill>
                  <a:srgbClr val="84C345"/>
                </a:solidFill>
              </a:rPr>
              <a:t>Article – </a:t>
            </a:r>
            <a:r>
              <a:rPr lang="en-US" sz="1600" b="1" i="1" dirty="0">
                <a:solidFill>
                  <a:srgbClr val="84C345"/>
                </a:solidFill>
              </a:rPr>
              <a:t>Brave Women of </a:t>
            </a:r>
            <a:r>
              <a:rPr lang="en-US" sz="1600" b="1" i="1" dirty="0" err="1">
                <a:solidFill>
                  <a:srgbClr val="84C345"/>
                </a:solidFill>
              </a:rPr>
              <a:t>Kruščica</a:t>
            </a:r>
            <a:r>
              <a:rPr lang="en-US" sz="1600" b="1" i="1" dirty="0">
                <a:solidFill>
                  <a:srgbClr val="84C345"/>
                </a:solidFill>
              </a:rPr>
              <a:t> join forces with residents of the </a:t>
            </a:r>
            <a:r>
              <a:rPr lang="en-US" sz="1600" b="1" i="1" dirty="0" err="1">
                <a:solidFill>
                  <a:srgbClr val="84C345"/>
                </a:solidFill>
              </a:rPr>
              <a:t>Shushica</a:t>
            </a:r>
            <a:r>
              <a:rPr lang="en-US" sz="1600" b="1" i="1" dirty="0">
                <a:solidFill>
                  <a:srgbClr val="84C345"/>
                </a:solidFill>
              </a:rPr>
              <a:t> Valley</a:t>
            </a:r>
            <a:endParaRPr lang="en-PH" sz="1600" b="1" i="1" dirty="0">
              <a:solidFill>
                <a:srgbClr val="84C345"/>
              </a:solidFill>
            </a:endParaRPr>
          </a:p>
          <a:p>
            <a:pPr lvl="0">
              <a:lnSpc>
                <a:spcPct val="100000"/>
              </a:lnSpc>
            </a:pPr>
            <a:r>
              <a:rPr lang="en-US" sz="1400" dirty="0"/>
              <a:t>A story of solidarity: women from Bosnia and Herzegovina supporting Albanian communities in protecting rivers. It shows how cross-border cooperation and grassroots activism can make real impact.</a:t>
            </a:r>
            <a:endParaRPr lang="en-PH" sz="1400" dirty="0"/>
          </a:p>
          <a:p>
            <a:pPr lvl="0">
              <a:lnSpc>
                <a:spcPct val="100000"/>
              </a:lnSpc>
            </a:pPr>
            <a:r>
              <a:rPr lang="en-US"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b="1" dirty="0"/>
          </a:p>
          <a:p>
            <a:pPr lvl="0" algn="l">
              <a:lnSpc>
                <a:spcPct val="100000"/>
              </a:lnSpc>
            </a:pPr>
            <a:r>
              <a:rPr lang="en-PH" sz="1600" b="1" dirty="0">
                <a:solidFill>
                  <a:srgbClr val="84C345"/>
                </a:solidFill>
              </a:rPr>
              <a:t>Book – </a:t>
            </a:r>
            <a:r>
              <a:rPr lang="en-PH" sz="1600" b="1" i="1" dirty="0">
                <a:solidFill>
                  <a:srgbClr val="84C345"/>
                </a:solidFill>
              </a:rPr>
              <a:t>Practical Radicals: 7 Strategies to Change the World</a:t>
            </a:r>
          </a:p>
          <a:p>
            <a:pPr lvl="0">
              <a:lnSpc>
                <a:spcPct val="100000"/>
              </a:lnSpc>
            </a:pPr>
            <a:r>
              <a:rPr lang="en-PH" sz="1400" dirty="0"/>
              <a:t>Pulls direct lessons from organizers: how to build movements, handle challenges, and scale action. Great if you want strategies you can adapt.</a:t>
            </a:r>
          </a:p>
          <a:p>
            <a:pPr lvl="0">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400" dirty="0">
              <a:solidFill>
                <a:srgbClr val="1A7B46"/>
              </a:solidFill>
            </a:endParaRPr>
          </a:p>
          <a:p>
            <a:pPr lvl="0">
              <a:lnSpc>
                <a:spcPct val="100000"/>
              </a:lnSpc>
            </a:pPr>
            <a:endParaRPr lang="en-PH" sz="1400" dirty="0">
              <a:solidFill>
                <a:srgbClr val="1A7B46"/>
              </a:solidFill>
            </a:endParaRPr>
          </a:p>
          <a:p>
            <a:pPr lvl="0">
              <a:lnSpc>
                <a:spcPct val="100000"/>
              </a:lnSpc>
            </a:pPr>
            <a:endParaRPr lang="en-PH" sz="1200" dirty="0"/>
          </a:p>
          <a:p>
            <a:pPr lvl="0">
              <a:lnSpc>
                <a:spcPct val="100000"/>
              </a:lnSpc>
            </a:pPr>
            <a:endParaRPr lang="en-PH" sz="1200" b="1" dirty="0"/>
          </a:p>
          <a:p>
            <a:pPr lvl="0" algn="l">
              <a:lnSpc>
                <a:spcPct val="100000"/>
              </a:lnSpc>
            </a:pPr>
            <a:r>
              <a:rPr lang="en-US" sz="1600" b="1" dirty="0">
                <a:solidFill>
                  <a:srgbClr val="84C345"/>
                </a:solidFill>
              </a:rPr>
              <a:t>Webpage – Friends of the Earth Ireland</a:t>
            </a:r>
            <a:endParaRPr lang="en-PH" sz="1600" b="1" dirty="0">
              <a:solidFill>
                <a:srgbClr val="84C345"/>
              </a:solidFill>
            </a:endParaRPr>
          </a:p>
          <a:p>
            <a:pPr lvl="0">
              <a:lnSpc>
                <a:spcPct val="100000"/>
              </a:lnSpc>
            </a:pPr>
            <a:r>
              <a:rPr lang="en-US" sz="1400" dirty="0"/>
              <a:t>A grassroots network working across many campaigns: climate justice, zero pollution, sustainable communities. Seeing how they </a:t>
            </a:r>
            <a:r>
              <a:rPr lang="en-US" sz="1400" dirty="0" err="1"/>
              <a:t>mobilise</a:t>
            </a:r>
            <a:r>
              <a:rPr lang="en-US" sz="1400" dirty="0"/>
              <a:t> locally can give you ideas for what group action looks like on the ground.</a:t>
            </a:r>
            <a:endParaRPr lang="en-PH" sz="1400" dirty="0"/>
          </a:p>
          <a:p>
            <a:pPr lvl="0">
              <a:lnSpc>
                <a:spcPct val="100000"/>
              </a:lnSpc>
            </a:pPr>
            <a:r>
              <a:rPr lang="en-US" sz="1400" dirty="0">
                <a:solidFill>
                  <a:srgbClr val="1A7B46"/>
                </a:solidFill>
                <a:hlinkClick r:id="rId4">
                  <a:extLst>
                    <a:ext uri="{A12FA001-AC4F-418D-AE19-62706E023703}">
                      <ahyp:hlinkClr xmlns:ahyp="http://schemas.microsoft.com/office/drawing/2018/hyperlinkcolor" val="tx"/>
                    </a:ext>
                  </a:extLst>
                </a:hlinkClick>
              </a:rPr>
              <a:t>Link</a:t>
            </a:r>
            <a:endParaRPr lang="en-US" sz="1200" dirty="0"/>
          </a:p>
          <a:p>
            <a:pPr lvl="0">
              <a:lnSpc>
                <a:spcPct val="100000"/>
              </a:lnSpc>
            </a:pPr>
            <a:endParaRPr lang="en-US" sz="1200" b="1" dirty="0"/>
          </a:p>
          <a:p>
            <a:pPr lvl="0" algn="l">
              <a:lnSpc>
                <a:spcPct val="100000"/>
              </a:lnSpc>
            </a:pPr>
            <a:r>
              <a:rPr lang="en-US" sz="1600" b="1" dirty="0" err="1">
                <a:solidFill>
                  <a:srgbClr val="84C345"/>
                </a:solidFill>
              </a:rPr>
              <a:t>Newslletter</a:t>
            </a:r>
            <a:r>
              <a:rPr lang="en-US" sz="1600" b="1" dirty="0">
                <a:solidFill>
                  <a:srgbClr val="84C345"/>
                </a:solidFill>
              </a:rPr>
              <a:t> –</a:t>
            </a:r>
            <a:r>
              <a:rPr lang="en-PH" sz="1600" b="1" dirty="0">
                <a:solidFill>
                  <a:srgbClr val="84C345"/>
                </a:solidFill>
              </a:rPr>
              <a:t> </a:t>
            </a:r>
            <a:r>
              <a:rPr lang="en-US" sz="1600" b="1" i="1" dirty="0">
                <a:solidFill>
                  <a:srgbClr val="84C345"/>
                </a:solidFill>
              </a:rPr>
              <a:t>Building Community for the Climate Movement </a:t>
            </a:r>
            <a:r>
              <a:rPr lang="en-US" sz="1600" b="1" dirty="0">
                <a:solidFill>
                  <a:srgbClr val="84C345"/>
                </a:solidFill>
              </a:rPr>
              <a:t>(YES! Magazine)</a:t>
            </a:r>
            <a:endParaRPr lang="en-PH" sz="1600" b="1" dirty="0">
              <a:solidFill>
                <a:srgbClr val="84C345"/>
              </a:solidFill>
            </a:endParaRPr>
          </a:p>
          <a:p>
            <a:pPr lvl="0">
              <a:lnSpc>
                <a:spcPct val="100000"/>
              </a:lnSpc>
            </a:pPr>
            <a:r>
              <a:rPr lang="en-US" sz="1400" dirty="0"/>
              <a:t>“Minimum Viable Planet” is a </a:t>
            </a:r>
            <a:r>
              <a:rPr lang="en-US" sz="1400" dirty="0" err="1"/>
              <a:t>weeklyish</a:t>
            </a:r>
            <a:r>
              <a:rPr lang="en-US" sz="1400" dirty="0"/>
              <a:t> commentary about </a:t>
            </a:r>
            <a:r>
              <a:rPr lang="en-US" sz="1400" dirty="0" err="1"/>
              <a:t>climateish</a:t>
            </a:r>
            <a:r>
              <a:rPr lang="en-US" sz="1400" dirty="0"/>
              <a:t> stuff. This week, joining, organizing, and building a climate community. Useful for understanding the tactics of collective work.</a:t>
            </a:r>
            <a:endParaRPr lang="en-PH" sz="1400" dirty="0"/>
          </a:p>
          <a:p>
            <a:pPr lvl="0">
              <a:lnSpc>
                <a:spcPct val="100000"/>
              </a:lnSpc>
            </a:pPr>
            <a:r>
              <a:rPr lang="en-US" sz="1400" dirty="0">
                <a:solidFill>
                  <a:srgbClr val="1A7B46"/>
                </a:solidFill>
                <a:hlinkClick r:id="rId5">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6"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8"/>
            <a:ext cx="6541269" cy="2369759"/>
          </a:xfrm>
        </p:spPr>
        <p:txBody>
          <a:bodyPr/>
          <a:lstStyle/>
          <a:p>
            <a:pPr lvl="0" algn="l">
              <a:lnSpc>
                <a:spcPct val="100000"/>
              </a:lnSpc>
            </a:pPr>
            <a:r>
              <a:rPr lang="en-PH" sz="1600" b="1" dirty="0">
                <a:solidFill>
                  <a:srgbClr val="84C345"/>
                </a:solidFill>
              </a:rPr>
              <a:t>Documentary – </a:t>
            </a:r>
            <a:r>
              <a:rPr lang="en-PH" sz="1600" b="1" i="1" dirty="0">
                <a:solidFill>
                  <a:srgbClr val="84C345"/>
                </a:solidFill>
              </a:rPr>
              <a:t>Blue Heart </a:t>
            </a:r>
            <a:br>
              <a:rPr lang="en-PH" sz="1600" b="1" i="1" dirty="0">
                <a:solidFill>
                  <a:srgbClr val="84C345"/>
                </a:solidFill>
              </a:rPr>
            </a:br>
            <a:r>
              <a:rPr lang="en-PH" sz="1600" b="1" dirty="0">
                <a:solidFill>
                  <a:srgbClr val="84C345"/>
                </a:solidFill>
              </a:rPr>
              <a:t>(Full Film)</a:t>
            </a:r>
          </a:p>
          <a:p>
            <a:pPr lvl="0">
              <a:lnSpc>
                <a:spcPct val="100000"/>
              </a:lnSpc>
            </a:pPr>
            <a:r>
              <a:rPr lang="en-PH" sz="1400" dirty="0"/>
              <a:t>Chronicles the fight to save the Vjosa river and others. Shows that when communities commit, even powerful political/economic pressures can be challenged.</a:t>
            </a:r>
          </a:p>
          <a:p>
            <a:pPr lvl="0">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b="1" dirty="0"/>
          </a:p>
          <a:p>
            <a:pPr lvl="0">
              <a:lnSpc>
                <a:spcPct val="100000"/>
              </a:lnSpc>
            </a:pPr>
            <a:endParaRPr lang="en-PH" sz="1200" b="1" dirty="0"/>
          </a:p>
          <a:p>
            <a:pPr lvl="0">
              <a:lnSpc>
                <a:spcPct val="100000"/>
              </a:lnSpc>
            </a:pPr>
            <a:endParaRPr lang="en-PH" sz="1200" b="1" dirty="0"/>
          </a:p>
          <a:p>
            <a:pPr lvl="0">
              <a:lnSpc>
                <a:spcPct val="100000"/>
              </a:lnSpc>
            </a:pPr>
            <a:endParaRPr lang="en-PH" sz="1200" b="1" dirty="0"/>
          </a:p>
          <a:p>
            <a:pPr lvl="0">
              <a:lnSpc>
                <a:spcPct val="100000"/>
              </a:lnSpc>
            </a:pPr>
            <a:endParaRPr lang="en-PH" sz="1200" b="1" dirty="0"/>
          </a:p>
          <a:p>
            <a:pPr lvl="0" algn="l">
              <a:lnSpc>
                <a:spcPct val="100000"/>
              </a:lnSpc>
            </a:pPr>
            <a:r>
              <a:rPr lang="en-US" sz="1600" b="1" dirty="0">
                <a:solidFill>
                  <a:srgbClr val="84C345"/>
                </a:solidFill>
              </a:rPr>
              <a:t>TED Talk –</a:t>
            </a:r>
            <a:r>
              <a:rPr lang="en-PH" sz="1600" b="1" dirty="0">
                <a:solidFill>
                  <a:srgbClr val="84C345"/>
                </a:solidFill>
              </a:rPr>
              <a:t> </a:t>
            </a:r>
            <a:r>
              <a:rPr lang="en-US" sz="1600" b="1" i="1" dirty="0">
                <a:solidFill>
                  <a:srgbClr val="84C345"/>
                </a:solidFill>
              </a:rPr>
              <a:t>How shocking events can spark positive change</a:t>
            </a:r>
            <a:r>
              <a:rPr lang="en-PH" sz="1600" b="1" i="1" dirty="0">
                <a:solidFill>
                  <a:srgbClr val="84C345"/>
                </a:solidFill>
              </a:rPr>
              <a:t> </a:t>
            </a:r>
            <a:r>
              <a:rPr lang="en-US" sz="1600" b="1" dirty="0">
                <a:solidFill>
                  <a:srgbClr val="84C345"/>
                </a:solidFill>
              </a:rPr>
              <a:t>(Naomi Klein)</a:t>
            </a:r>
            <a:endParaRPr lang="en-PH" sz="1600" b="1" dirty="0">
              <a:solidFill>
                <a:srgbClr val="84C345"/>
              </a:solidFill>
            </a:endParaRPr>
          </a:p>
          <a:p>
            <a:pPr lvl="0">
              <a:lnSpc>
                <a:spcPct val="100000"/>
              </a:lnSpc>
            </a:pPr>
            <a:r>
              <a:rPr lang="en-US" sz="1400" dirty="0"/>
              <a:t>Klein doesn’t just talk about what’s wrong — she argues that only mass movements can force the structural change needed. </a:t>
            </a:r>
            <a:br>
              <a:rPr lang="en-US" sz="1400" dirty="0"/>
            </a:br>
            <a:r>
              <a:rPr lang="en-US" sz="1400" dirty="0"/>
              <a:t>(I found this via credible media sources; see “The climate crisis: Is capitalism the problem?” on Al Jazeera, which features Klein.)</a:t>
            </a:r>
          </a:p>
          <a:p>
            <a:pPr lvl="0" algn="l">
              <a:lnSpc>
                <a:spcPct val="100000"/>
              </a:lnSpc>
            </a:pPr>
            <a:r>
              <a:rPr lang="en-PH" sz="1200" dirty="0">
                <a:solidFill>
                  <a:srgbClr val="1A7B46"/>
                </a:solidFill>
                <a:hlinkClick r:id="rId4">
                  <a:extLst>
                    <a:ext uri="{A12FA001-AC4F-418D-AE19-62706E023703}">
                      <ahyp:hlinkClr xmlns:ahyp="http://schemas.microsoft.com/office/drawing/2018/hyperlinkcolor" val="tx"/>
                    </a:ext>
                  </a:extLst>
                </a:hlinkClick>
              </a:rPr>
              <a:t>Link</a:t>
            </a:r>
            <a:br>
              <a:rPr lang="en-PH" sz="1200" dirty="0"/>
            </a:br>
            <a:br>
              <a:rPr lang="en-PH" sz="1200" dirty="0"/>
            </a:br>
            <a:endParaRPr lang="en-PH" sz="1200" dirty="0"/>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5773871"/>
            <a:ext cx="6541269" cy="1642142"/>
          </a:xfrm>
        </p:spPr>
        <p:txBody>
          <a:bodyPr numCol="2"/>
          <a:lstStyle/>
          <a:p>
            <a:pPr lvl="0" algn="l">
              <a:lnSpc>
                <a:spcPct val="100000"/>
              </a:lnSpc>
            </a:pPr>
            <a:r>
              <a:rPr lang="en-US" sz="1600" b="1" dirty="0">
                <a:solidFill>
                  <a:srgbClr val="84C345"/>
                </a:solidFill>
              </a:rPr>
              <a:t>Podcast – </a:t>
            </a:r>
            <a:r>
              <a:rPr lang="en-US" sz="1600" b="1" i="1" dirty="0">
                <a:solidFill>
                  <a:srgbClr val="84C345"/>
                </a:solidFill>
              </a:rPr>
              <a:t>‘A real convergence of young people and trade unionists on climate action’</a:t>
            </a:r>
            <a:endParaRPr lang="en-PH" sz="1600" b="1" i="1" dirty="0">
              <a:solidFill>
                <a:srgbClr val="84C345"/>
              </a:solidFill>
            </a:endParaRPr>
          </a:p>
          <a:p>
            <a:pPr lvl="0">
              <a:lnSpc>
                <a:spcPct val="100000"/>
              </a:lnSpc>
            </a:pPr>
            <a:r>
              <a:rPr lang="en-US" sz="1400" dirty="0"/>
              <a:t>Yvonne O’Callaghan reflects on how youth strikes and intergenerational collaboration can shift power and conversation. Inspiring for anyone thinking “how do we connect groups?”</a:t>
            </a:r>
            <a:endParaRPr lang="en-PH" sz="1400" dirty="0"/>
          </a:p>
          <a:p>
            <a:pPr lvl="0">
              <a:lnSpc>
                <a:spcPct val="100000"/>
              </a:lnSpc>
            </a:pPr>
            <a:r>
              <a:rPr lang="en-US"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US" sz="1200" b="1" dirty="0"/>
          </a:p>
          <a:p>
            <a:pPr algn="l">
              <a:lnSpc>
                <a:spcPct val="100000"/>
              </a:lnSpc>
            </a:pPr>
            <a:r>
              <a:rPr lang="en-US" sz="1600" b="1" dirty="0">
                <a:solidFill>
                  <a:srgbClr val="84C345"/>
                </a:solidFill>
              </a:rPr>
              <a:t>Podcast –</a:t>
            </a:r>
            <a:r>
              <a:rPr lang="en-PH" sz="1600" b="1" dirty="0">
                <a:solidFill>
                  <a:srgbClr val="84C345"/>
                </a:solidFill>
              </a:rPr>
              <a:t> </a:t>
            </a:r>
            <a:r>
              <a:rPr lang="en-US" sz="1600" b="1" i="1" dirty="0">
                <a:solidFill>
                  <a:srgbClr val="84C345"/>
                </a:solidFill>
              </a:rPr>
              <a:t>Generation Green </a:t>
            </a:r>
            <a:br>
              <a:rPr lang="en-US" sz="1600" b="1" dirty="0">
                <a:solidFill>
                  <a:srgbClr val="84C345"/>
                </a:solidFill>
              </a:rPr>
            </a:br>
            <a:r>
              <a:rPr lang="en-US" sz="1600" b="1" dirty="0">
                <a:solidFill>
                  <a:srgbClr val="84C345"/>
                </a:solidFill>
              </a:rPr>
              <a:t>(Climate One)</a:t>
            </a:r>
            <a:endParaRPr lang="en-PH" sz="1600" b="1" dirty="0">
              <a:solidFill>
                <a:srgbClr val="84C345"/>
              </a:solidFill>
            </a:endParaRPr>
          </a:p>
          <a:p>
            <a:pPr>
              <a:lnSpc>
                <a:spcPct val="100000"/>
              </a:lnSpc>
            </a:pPr>
            <a:r>
              <a:rPr lang="en-US" sz="1400" dirty="0"/>
              <a:t>Consisting of Interviews with youth advocates and </a:t>
            </a:r>
            <a:r>
              <a:rPr lang="en-US" sz="1400" dirty="0" err="1"/>
              <a:t>organisations</a:t>
            </a:r>
            <a:r>
              <a:rPr lang="en-US" sz="1400" dirty="0"/>
              <a:t> speaking about how young people </a:t>
            </a:r>
            <a:r>
              <a:rPr lang="en-US" sz="1400" dirty="0" err="1"/>
              <a:t>mobilise</a:t>
            </a:r>
            <a:r>
              <a:rPr lang="en-US" sz="1400" dirty="0"/>
              <a:t> schools and communities. Reminds you that you don’t need to wait: you can start small and grow.</a:t>
            </a:r>
            <a:endParaRPr lang="en-PH" sz="1400" dirty="0"/>
          </a:p>
          <a:p>
            <a:pPr>
              <a:lnSpc>
                <a:spcPct val="100000"/>
              </a:lnSpc>
            </a:pPr>
            <a:r>
              <a:rPr lang="en-US"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Listen</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4"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Try it yourself</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634479" y="5339518"/>
            <a:ext cx="6541269" cy="3459530"/>
          </a:xfrm>
        </p:spPr>
        <p:txBody>
          <a:bodyPr numCol="1"/>
          <a:lstStyle/>
          <a:p>
            <a:pPr algn="l">
              <a:lnSpc>
                <a:spcPct val="100000"/>
              </a:lnSpc>
            </a:pPr>
            <a:r>
              <a:rPr lang="en-US" sz="1600" b="1" dirty="0">
                <a:solidFill>
                  <a:srgbClr val="84C345"/>
                </a:solidFill>
              </a:rPr>
              <a:t>WRITE:</a:t>
            </a:r>
          </a:p>
          <a:p>
            <a:pPr>
              <a:lnSpc>
                <a:spcPct val="100000"/>
              </a:lnSpc>
            </a:pPr>
            <a:r>
              <a:rPr lang="en-US" sz="1400" dirty="0"/>
              <a:t>Think of one local issue (school, </a:t>
            </a:r>
            <a:r>
              <a:rPr lang="en-US" sz="1400" dirty="0" err="1"/>
              <a:t>neighbourhood</a:t>
            </a:r>
            <a:r>
              <a:rPr lang="en-US" sz="1400" dirty="0"/>
              <a:t>, green space) you care about. Write down who you might invite to work with you (friends, clubs, local orgs).</a:t>
            </a:r>
          </a:p>
          <a:p>
            <a:pPr>
              <a:lnSpc>
                <a:spcPct val="100000"/>
              </a:lnSpc>
            </a:pPr>
            <a:endParaRPr lang="en-PH" sz="1200" b="1" dirty="0"/>
          </a:p>
          <a:p>
            <a:pPr algn="l">
              <a:lnSpc>
                <a:spcPct val="100000"/>
              </a:lnSpc>
            </a:pPr>
            <a:r>
              <a:rPr lang="en-PH" sz="1600" b="1" dirty="0">
                <a:solidFill>
                  <a:srgbClr val="84C345"/>
                </a:solidFill>
              </a:rPr>
              <a:t>DISCUSS:</a:t>
            </a:r>
          </a:p>
          <a:p>
            <a:pPr>
              <a:lnSpc>
                <a:spcPct val="100000"/>
              </a:lnSpc>
            </a:pPr>
            <a:r>
              <a:rPr lang="en-PH" sz="1400" dirty="0"/>
              <a:t>Share your idea with a peer group. What roles might people play? What resources might you need? What potential obstacles do you foresee?</a:t>
            </a:r>
          </a:p>
          <a:p>
            <a:pPr>
              <a:lnSpc>
                <a:spcPct val="100000"/>
              </a:lnSpc>
            </a:pPr>
            <a:endParaRPr lang="en-PH" sz="1200" b="1" dirty="0"/>
          </a:p>
          <a:p>
            <a:pPr algn="l">
              <a:lnSpc>
                <a:spcPct val="100000"/>
              </a:lnSpc>
            </a:pPr>
            <a:r>
              <a:rPr lang="en-PH" sz="1600" b="1" dirty="0">
                <a:solidFill>
                  <a:srgbClr val="84C345"/>
                </a:solidFill>
              </a:rPr>
              <a:t>ACT:</a:t>
            </a:r>
          </a:p>
          <a:p>
            <a:pPr>
              <a:lnSpc>
                <a:spcPct val="100000"/>
              </a:lnSpc>
            </a:pPr>
            <a:r>
              <a:rPr lang="en-PH" sz="1400" dirty="0" err="1"/>
              <a:t>Organise</a:t>
            </a:r>
            <a:r>
              <a:rPr lang="en-PH" sz="1400" dirty="0"/>
              <a:t> a small group activity — maybe a cleanup, poster campaign, or social media push. Track what works, what doesn’t, and what connections you build.</a:t>
            </a:r>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ct val="100000"/>
              </a:lnSpc>
            </a:pPr>
            <a:r>
              <a:rPr lang="en-US" sz="1600" dirty="0">
                <a:solidFill>
                  <a:srgbClr val="404040"/>
                </a:solidFill>
              </a:rPr>
              <a:t>Collective action shows us that real change isn’t waiting for someone else — it's about us choosing to come together, persist through challenges, and wield our collective strength. Community is the engine of climate action.</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1308</TotalTime>
  <Words>622</Words>
  <Application>Microsoft Macintosh PowerPoint</Application>
  <PresentationFormat>Custom</PresentationFormat>
  <Paragraphs>84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Dyan Valiente</cp:lastModifiedBy>
  <cp:revision>1558</cp:revision>
  <cp:lastPrinted>2021-11-26T07:36:34Z</cp:lastPrinted>
  <dcterms:created xsi:type="dcterms:W3CDTF">2016-05-11T14:31:01Z</dcterms:created>
  <dcterms:modified xsi:type="dcterms:W3CDTF">2026-03-30T18:07:21Z</dcterms:modified>
</cp:coreProperties>
</file>