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28" r:id="rId1"/>
  </p:sldMasterIdLst>
  <p:notesMasterIdLst>
    <p:notesMasterId r:id="rId29"/>
  </p:notesMasterIdLst>
  <p:sldIdLst>
    <p:sldId id="4299" r:id="rId2"/>
    <p:sldId id="4301" r:id="rId3"/>
    <p:sldId id="4302" r:id="rId4"/>
    <p:sldId id="4363" r:id="rId5"/>
    <p:sldId id="4313" r:id="rId6"/>
    <p:sldId id="4317" r:id="rId7"/>
    <p:sldId id="4354" r:id="rId8"/>
    <p:sldId id="4357" r:id="rId9"/>
    <p:sldId id="4324" r:id="rId10"/>
    <p:sldId id="4310" r:id="rId11"/>
    <p:sldId id="4358" r:id="rId12"/>
    <p:sldId id="4359" r:id="rId13"/>
    <p:sldId id="4360" r:id="rId14"/>
    <p:sldId id="4326" r:id="rId15"/>
    <p:sldId id="4328" r:id="rId16"/>
    <p:sldId id="4329" r:id="rId17"/>
    <p:sldId id="4330" r:id="rId18"/>
    <p:sldId id="4331" r:id="rId19"/>
    <p:sldId id="4332" r:id="rId20"/>
    <p:sldId id="4333" r:id="rId21"/>
    <p:sldId id="4361" r:id="rId22"/>
    <p:sldId id="4362" r:id="rId23"/>
    <p:sldId id="4335" r:id="rId24"/>
    <p:sldId id="4336" r:id="rId25"/>
    <p:sldId id="4337" r:id="rId26"/>
    <p:sldId id="4338" r:id="rId27"/>
    <p:sldId id="4314"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8E47"/>
    <a:srgbClr val="5398A2"/>
    <a:srgbClr val="82C248"/>
    <a:srgbClr val="404040"/>
    <a:srgbClr val="84C245"/>
    <a:srgbClr val="0C4659"/>
    <a:srgbClr val="4174BA"/>
    <a:srgbClr val="A555A1"/>
    <a:srgbClr val="3FB5A1"/>
    <a:srgbClr val="EE4F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258690-C82A-4C96-9743-37EFD08A3BF5}" v="269" dt="2026-03-25T12:56:15.961"/>
    <p1510:client id="{625402D7-A0AD-410F-A5CE-B92E45B19219}" v="93" dt="2026-03-26T09:20:09.1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78" autoAdjust="0"/>
    <p:restoredTop sz="95082"/>
  </p:normalViewPr>
  <p:slideViewPr>
    <p:cSldViewPr snapToGrid="0" snapToObjects="1">
      <p:cViewPr varScale="1">
        <p:scale>
          <a:sx n="67" d="100"/>
          <a:sy n="67" d="100"/>
        </p:scale>
        <p:origin x="1186" y="27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343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jeev Gogna" userId="be85adc308a4a08a" providerId="LiveId" clId="{1D26FA64-4CC5-4075-8DA7-3E04CA0206A9}"/>
    <pc:docChg chg="undo custSel addSld delSld modSld sldOrd modMainMaster">
      <pc:chgData name="Sanjeev Gogna" userId="be85adc308a4a08a" providerId="LiveId" clId="{1D26FA64-4CC5-4075-8DA7-3E04CA0206A9}" dt="2026-03-26T09:21:48.327" v="2089" actId="207"/>
      <pc:docMkLst>
        <pc:docMk/>
      </pc:docMkLst>
      <pc:sldChg chg="addSp delSp modSp mod modTransition">
        <pc:chgData name="Sanjeev Gogna" userId="be85adc308a4a08a" providerId="LiveId" clId="{1D26FA64-4CC5-4075-8DA7-3E04CA0206A9}" dt="2026-03-26T08:42:08.356" v="2041"/>
        <pc:sldMkLst>
          <pc:docMk/>
          <pc:sldMk cId="2254164335" sldId="4299"/>
        </pc:sldMkLst>
        <pc:spChg chg="add del mod">
          <ac:chgData name="Sanjeev Gogna" userId="be85adc308a4a08a" providerId="LiveId" clId="{1D26FA64-4CC5-4075-8DA7-3E04CA0206A9}" dt="2026-03-25T04:54:20.393" v="18" actId="478"/>
          <ac:spMkLst>
            <pc:docMk/>
            <pc:sldMk cId="2254164335" sldId="4299"/>
            <ac:spMk id="2" creationId="{56862A98-BABD-7BE2-4011-3C2E4D6C1DAA}"/>
          </ac:spMkLst>
        </pc:spChg>
        <pc:spChg chg="mod">
          <ac:chgData name="Sanjeev Gogna" userId="be85adc308a4a08a" providerId="LiveId" clId="{1D26FA64-4CC5-4075-8DA7-3E04CA0206A9}" dt="2026-03-25T12:37:31.334" v="1529" actId="1035"/>
          <ac:spMkLst>
            <pc:docMk/>
            <pc:sldMk cId="2254164335" sldId="4299"/>
            <ac:spMk id="3" creationId="{EFCB9B2A-CF41-A6DB-7204-A51510D2D895}"/>
          </ac:spMkLst>
        </pc:spChg>
        <pc:spChg chg="add mod ord">
          <ac:chgData name="Sanjeev Gogna" userId="be85adc308a4a08a" providerId="LiveId" clId="{1D26FA64-4CC5-4075-8DA7-3E04CA0206A9}" dt="2026-03-26T05:20:45.579" v="1625"/>
          <ac:spMkLst>
            <pc:docMk/>
            <pc:sldMk cId="2254164335" sldId="4299"/>
            <ac:spMk id="4" creationId="{FD781E6D-235E-D571-700B-0B94076F40EB}"/>
          </ac:spMkLst>
        </pc:spChg>
        <pc:spChg chg="add del mod">
          <ac:chgData name="Sanjeev Gogna" userId="be85adc308a4a08a" providerId="LiveId" clId="{1D26FA64-4CC5-4075-8DA7-3E04CA0206A9}" dt="2026-03-26T08:36:18.051" v="2017" actId="931"/>
          <ac:spMkLst>
            <pc:docMk/>
            <pc:sldMk cId="2254164335" sldId="4299"/>
            <ac:spMk id="5" creationId="{42EE7E89-3523-F174-F51E-0C4448936D24}"/>
          </ac:spMkLst>
        </pc:spChg>
        <pc:spChg chg="mod">
          <ac:chgData name="Sanjeev Gogna" userId="be85adc308a4a08a" providerId="LiveId" clId="{1D26FA64-4CC5-4075-8DA7-3E04CA0206A9}" dt="2026-03-26T05:20:39.769" v="1624" actId="20577"/>
          <ac:spMkLst>
            <pc:docMk/>
            <pc:sldMk cId="2254164335" sldId="4299"/>
            <ac:spMk id="12" creationId="{006D543B-908E-6CBC-E635-5AAF93F49CCA}"/>
          </ac:spMkLst>
        </pc:spChg>
        <pc:spChg chg="del mod">
          <ac:chgData name="Sanjeev Gogna" userId="be85adc308a4a08a" providerId="LiveId" clId="{1D26FA64-4CC5-4075-8DA7-3E04CA0206A9}" dt="2026-03-25T04:55:03.690" v="31" actId="478"/>
          <ac:spMkLst>
            <pc:docMk/>
            <pc:sldMk cId="2254164335" sldId="4299"/>
            <ac:spMk id="13" creationId="{64A5EA1B-C58B-1942-F904-14C5020B87BF}"/>
          </ac:spMkLst>
        </pc:spChg>
        <pc:spChg chg="del">
          <ac:chgData name="Sanjeev Gogna" userId="be85adc308a4a08a" providerId="LiveId" clId="{1D26FA64-4CC5-4075-8DA7-3E04CA0206A9}" dt="2026-03-25T04:45:24.524" v="2" actId="478"/>
          <ac:spMkLst>
            <pc:docMk/>
            <pc:sldMk cId="2254164335" sldId="4299"/>
            <ac:spMk id="14" creationId="{6545A73B-59B1-F6DF-F7CA-0E46C59D7B1C}"/>
          </ac:spMkLst>
        </pc:spChg>
        <pc:spChg chg="del">
          <ac:chgData name="Sanjeev Gogna" userId="be85adc308a4a08a" providerId="LiveId" clId="{1D26FA64-4CC5-4075-8DA7-3E04CA0206A9}" dt="2026-03-25T04:45:23.499" v="1" actId="478"/>
          <ac:spMkLst>
            <pc:docMk/>
            <pc:sldMk cId="2254164335" sldId="4299"/>
            <ac:spMk id="15" creationId="{76EEF830-429F-3DFD-8F98-CA3B52666894}"/>
          </ac:spMkLst>
        </pc:spChg>
        <pc:picChg chg="del">
          <ac:chgData name="Sanjeev Gogna" userId="be85adc308a4a08a" providerId="LiveId" clId="{1D26FA64-4CC5-4075-8DA7-3E04CA0206A9}" dt="2026-03-26T08:36:08.940" v="2016" actId="478"/>
          <ac:picMkLst>
            <pc:docMk/>
            <pc:sldMk cId="2254164335" sldId="4299"/>
            <ac:picMk id="7" creationId="{887B69E1-DEAC-43A6-F46E-AAF5C314CAD9}"/>
          </ac:picMkLst>
        </pc:picChg>
        <pc:picChg chg="add mod ord">
          <ac:chgData name="Sanjeev Gogna" userId="be85adc308a4a08a" providerId="LiveId" clId="{1D26FA64-4CC5-4075-8DA7-3E04CA0206A9}" dt="2026-03-26T08:36:20.410" v="2018" actId="167"/>
          <ac:picMkLst>
            <pc:docMk/>
            <pc:sldMk cId="2254164335" sldId="4299"/>
            <ac:picMk id="8" creationId="{99F9EB4A-3AEE-F645-C533-2BD3592BDAD7}"/>
          </ac:picMkLst>
        </pc:picChg>
      </pc:sldChg>
      <pc:sldChg chg="addSp delSp modSp mod modTransition">
        <pc:chgData name="Sanjeev Gogna" userId="be85adc308a4a08a" providerId="LiveId" clId="{1D26FA64-4CC5-4075-8DA7-3E04CA0206A9}" dt="2026-03-26T09:19:31.379" v="2061" actId="20577"/>
        <pc:sldMkLst>
          <pc:docMk/>
          <pc:sldMk cId="1737210044" sldId="4301"/>
        </pc:sldMkLst>
        <pc:spChg chg="add del mod">
          <ac:chgData name="Sanjeev Gogna" userId="be85adc308a4a08a" providerId="LiveId" clId="{1D26FA64-4CC5-4075-8DA7-3E04CA0206A9}" dt="2026-03-26T06:42:12.965" v="1682" actId="931"/>
          <ac:spMkLst>
            <pc:docMk/>
            <pc:sldMk cId="1737210044" sldId="4301"/>
            <ac:spMk id="3" creationId="{73B0FD8F-0910-CECE-845C-F8871FE09044}"/>
          </ac:spMkLst>
        </pc:spChg>
        <pc:spChg chg="del">
          <ac:chgData name="Sanjeev Gogna" userId="be85adc308a4a08a" providerId="LiveId" clId="{1D26FA64-4CC5-4075-8DA7-3E04CA0206A9}" dt="2026-03-25T06:22:03.804" v="44" actId="931"/>
          <ac:spMkLst>
            <pc:docMk/>
            <pc:sldMk cId="1737210044" sldId="4301"/>
            <ac:spMk id="3" creationId="{C4EDCC37-C5B1-8EA2-7682-3B77C523295E}"/>
          </ac:spMkLst>
        </pc:spChg>
        <pc:spChg chg="del">
          <ac:chgData name="Sanjeev Gogna" userId="be85adc308a4a08a" providerId="LiveId" clId="{1D26FA64-4CC5-4075-8DA7-3E04CA0206A9}" dt="2026-03-25T06:22:11.053" v="45" actId="931"/>
          <ac:spMkLst>
            <pc:docMk/>
            <pc:sldMk cId="1737210044" sldId="4301"/>
            <ac:spMk id="5" creationId="{1F494044-588D-0F82-EF86-9314788B406F}"/>
          </ac:spMkLst>
        </pc:spChg>
        <pc:spChg chg="del">
          <ac:chgData name="Sanjeev Gogna" userId="be85adc308a4a08a" providerId="LiveId" clId="{1D26FA64-4CC5-4075-8DA7-3E04CA0206A9}" dt="2026-03-25T06:22:21.721" v="46" actId="931"/>
          <ac:spMkLst>
            <pc:docMk/>
            <pc:sldMk cId="1737210044" sldId="4301"/>
            <ac:spMk id="7" creationId="{2C176AE5-C01F-4A0A-F8F3-4C5AA75BFB6E}"/>
          </ac:spMkLst>
        </pc:spChg>
        <pc:spChg chg="add del mod">
          <ac:chgData name="Sanjeev Gogna" userId="be85adc308a4a08a" providerId="LiveId" clId="{1D26FA64-4CC5-4075-8DA7-3E04CA0206A9}" dt="2026-03-26T06:42:22.788" v="1684" actId="931"/>
          <ac:spMkLst>
            <pc:docMk/>
            <pc:sldMk cId="1737210044" sldId="4301"/>
            <ac:spMk id="7" creationId="{C25F393E-E3B0-C0F2-CC5B-351986433616}"/>
          </ac:spMkLst>
        </pc:spChg>
        <pc:spChg chg="del">
          <ac:chgData name="Sanjeev Gogna" userId="be85adc308a4a08a" providerId="LiveId" clId="{1D26FA64-4CC5-4075-8DA7-3E04CA0206A9}" dt="2026-03-25T06:22:28.213" v="47" actId="931"/>
          <ac:spMkLst>
            <pc:docMk/>
            <pc:sldMk cId="1737210044" sldId="4301"/>
            <ac:spMk id="9" creationId="{10B31590-4E24-D82E-DA4D-4213F2A399E1}"/>
          </ac:spMkLst>
        </pc:spChg>
        <pc:spChg chg="mod">
          <ac:chgData name="Sanjeev Gogna" userId="be85adc308a4a08a" providerId="LiveId" clId="{1D26FA64-4CC5-4075-8DA7-3E04CA0206A9}" dt="2026-03-26T09:19:31.379" v="2061" actId="20577"/>
          <ac:spMkLst>
            <pc:docMk/>
            <pc:sldMk cId="1737210044" sldId="4301"/>
            <ac:spMk id="10" creationId="{163783B1-DFC0-4053-4BCA-33C03CC7ED81}"/>
          </ac:spMkLst>
        </pc:spChg>
        <pc:spChg chg="mod">
          <ac:chgData name="Sanjeev Gogna" userId="be85adc308a4a08a" providerId="LiveId" clId="{1D26FA64-4CC5-4075-8DA7-3E04CA0206A9}" dt="2026-03-25T09:40:28.777" v="795" actId="6549"/>
          <ac:spMkLst>
            <pc:docMk/>
            <pc:sldMk cId="1737210044" sldId="4301"/>
            <ac:spMk id="11" creationId="{42968184-7B94-9D8B-33FF-9C38278D2F62}"/>
          </ac:spMkLst>
        </pc:spChg>
        <pc:spChg chg="add del">
          <ac:chgData name="Sanjeev Gogna" userId="be85adc308a4a08a" providerId="LiveId" clId="{1D26FA64-4CC5-4075-8DA7-3E04CA0206A9}" dt="2026-03-25T09:41:35.164" v="798" actId="478"/>
          <ac:spMkLst>
            <pc:docMk/>
            <pc:sldMk cId="1737210044" sldId="4301"/>
            <ac:spMk id="12" creationId="{02861397-C0CD-07DB-AB1E-5B2241F10196}"/>
          </ac:spMkLst>
        </pc:spChg>
        <pc:spChg chg="mod">
          <ac:chgData name="Sanjeev Gogna" userId="be85adc308a4a08a" providerId="LiveId" clId="{1D26FA64-4CC5-4075-8DA7-3E04CA0206A9}" dt="2026-03-26T06:39:51.660" v="1655" actId="20577"/>
          <ac:spMkLst>
            <pc:docMk/>
            <pc:sldMk cId="1737210044" sldId="4301"/>
            <ac:spMk id="14" creationId="{B474679A-1DBB-68EC-2816-46658686C85E}"/>
          </ac:spMkLst>
        </pc:spChg>
        <pc:spChg chg="mod">
          <ac:chgData name="Sanjeev Gogna" userId="be85adc308a4a08a" providerId="LiveId" clId="{1D26FA64-4CC5-4075-8DA7-3E04CA0206A9}" dt="2026-03-25T07:30:55" v="334" actId="20577"/>
          <ac:spMkLst>
            <pc:docMk/>
            <pc:sldMk cId="1737210044" sldId="4301"/>
            <ac:spMk id="15" creationId="{7B8F4EB6-AD67-1BB4-5CDA-1043AC4AAA04}"/>
          </ac:spMkLst>
        </pc:spChg>
        <pc:spChg chg="add del">
          <ac:chgData name="Sanjeev Gogna" userId="be85adc308a4a08a" providerId="LiveId" clId="{1D26FA64-4CC5-4075-8DA7-3E04CA0206A9}" dt="2026-03-25T09:41:35.164" v="798" actId="478"/>
          <ac:spMkLst>
            <pc:docMk/>
            <pc:sldMk cId="1737210044" sldId="4301"/>
            <ac:spMk id="16" creationId="{D387E852-E0C1-B1A6-6CF1-AE5AEF2120DE}"/>
          </ac:spMkLst>
        </pc:spChg>
        <pc:spChg chg="mod">
          <ac:chgData name="Sanjeev Gogna" userId="be85adc308a4a08a" providerId="LiveId" clId="{1D26FA64-4CC5-4075-8DA7-3E04CA0206A9}" dt="2026-03-26T06:40:09.362" v="1657" actId="113"/>
          <ac:spMkLst>
            <pc:docMk/>
            <pc:sldMk cId="1737210044" sldId="4301"/>
            <ac:spMk id="17" creationId="{7D2B8D38-6BCA-EA9B-81BB-3128C83B2BF7}"/>
          </ac:spMkLst>
        </pc:spChg>
        <pc:spChg chg="mod">
          <ac:chgData name="Sanjeev Gogna" userId="be85adc308a4a08a" providerId="LiveId" clId="{1D26FA64-4CC5-4075-8DA7-3E04CA0206A9}" dt="2026-03-25T07:30:57.404" v="336" actId="20577"/>
          <ac:spMkLst>
            <pc:docMk/>
            <pc:sldMk cId="1737210044" sldId="4301"/>
            <ac:spMk id="18" creationId="{71041340-DB9F-1FE4-1E1F-0CFDC896C31F}"/>
          </ac:spMkLst>
        </pc:spChg>
        <pc:spChg chg="add del mod">
          <ac:chgData name="Sanjeev Gogna" userId="be85adc308a4a08a" providerId="LiveId" clId="{1D26FA64-4CC5-4075-8DA7-3E04CA0206A9}" dt="2026-03-26T06:42:36.717" v="1686" actId="931"/>
          <ac:spMkLst>
            <pc:docMk/>
            <pc:sldMk cId="1737210044" sldId="4301"/>
            <ac:spMk id="19" creationId="{46AD13ED-1C61-648A-71BD-C03A0D5C5B48}"/>
          </ac:spMkLst>
        </pc:spChg>
        <pc:spChg chg="add del">
          <ac:chgData name="Sanjeev Gogna" userId="be85adc308a4a08a" providerId="LiveId" clId="{1D26FA64-4CC5-4075-8DA7-3E04CA0206A9}" dt="2026-03-25T09:41:35.164" v="798" actId="478"/>
          <ac:spMkLst>
            <pc:docMk/>
            <pc:sldMk cId="1737210044" sldId="4301"/>
            <ac:spMk id="19" creationId="{7ADE394C-43F2-5BC1-FB20-7C650A2C181D}"/>
          </ac:spMkLst>
        </pc:spChg>
        <pc:spChg chg="mod">
          <ac:chgData name="Sanjeev Gogna" userId="be85adc308a4a08a" providerId="LiveId" clId="{1D26FA64-4CC5-4075-8DA7-3E04CA0206A9}" dt="2026-03-26T06:40:28.481" v="1667" actId="113"/>
          <ac:spMkLst>
            <pc:docMk/>
            <pc:sldMk cId="1737210044" sldId="4301"/>
            <ac:spMk id="20" creationId="{299025FD-5C54-8FC6-AB79-5F0342F1C700}"/>
          </ac:spMkLst>
        </pc:spChg>
        <pc:spChg chg="mod">
          <ac:chgData name="Sanjeev Gogna" userId="be85adc308a4a08a" providerId="LiveId" clId="{1D26FA64-4CC5-4075-8DA7-3E04CA0206A9}" dt="2026-03-25T07:31:00.013" v="338" actId="20577"/>
          <ac:spMkLst>
            <pc:docMk/>
            <pc:sldMk cId="1737210044" sldId="4301"/>
            <ac:spMk id="21" creationId="{2D92ADCA-D5C5-A7EE-91E8-B4AA88993D0A}"/>
          </ac:spMkLst>
        </pc:spChg>
        <pc:spChg chg="add del">
          <ac:chgData name="Sanjeev Gogna" userId="be85adc308a4a08a" providerId="LiveId" clId="{1D26FA64-4CC5-4075-8DA7-3E04CA0206A9}" dt="2026-03-25T09:41:35.164" v="798" actId="478"/>
          <ac:spMkLst>
            <pc:docMk/>
            <pc:sldMk cId="1737210044" sldId="4301"/>
            <ac:spMk id="22" creationId="{1383EDCA-C6D2-7AD0-A80B-E0162B19F7C1}"/>
          </ac:spMkLst>
        </pc:spChg>
        <pc:spChg chg="add del mod">
          <ac:chgData name="Sanjeev Gogna" userId="be85adc308a4a08a" providerId="LiveId" clId="{1D26FA64-4CC5-4075-8DA7-3E04CA0206A9}" dt="2026-03-25T06:32:01.061" v="58" actId="931"/>
          <ac:spMkLst>
            <pc:docMk/>
            <pc:sldMk cId="1737210044" sldId="4301"/>
            <ac:spMk id="28" creationId="{2FAEA595-6AC4-9DED-465A-A6DCC32F3F08}"/>
          </ac:spMkLst>
        </pc:spChg>
        <pc:spChg chg="add del mod">
          <ac:chgData name="Sanjeev Gogna" userId="be85adc308a4a08a" providerId="LiveId" clId="{1D26FA64-4CC5-4075-8DA7-3E04CA0206A9}" dt="2026-03-25T09:40:46.572" v="797" actId="478"/>
          <ac:spMkLst>
            <pc:docMk/>
            <pc:sldMk cId="1737210044" sldId="4301"/>
            <ac:spMk id="32" creationId="{14463F16-22CE-B63E-7338-87EFE0D566D1}"/>
          </ac:spMkLst>
        </pc:spChg>
        <pc:spChg chg="add del mod">
          <ac:chgData name="Sanjeev Gogna" userId="be85adc308a4a08a" providerId="LiveId" clId="{1D26FA64-4CC5-4075-8DA7-3E04CA0206A9}" dt="2026-03-25T09:40:46.572" v="797" actId="478"/>
          <ac:spMkLst>
            <pc:docMk/>
            <pc:sldMk cId="1737210044" sldId="4301"/>
            <ac:spMk id="34" creationId="{65DDC5CA-DEE5-9D38-3A4E-C95D9A6F6EAB}"/>
          </ac:spMkLst>
        </pc:spChg>
        <pc:spChg chg="add del mod">
          <ac:chgData name="Sanjeev Gogna" userId="be85adc308a4a08a" providerId="LiveId" clId="{1D26FA64-4CC5-4075-8DA7-3E04CA0206A9}" dt="2026-03-25T09:40:46.572" v="797" actId="478"/>
          <ac:spMkLst>
            <pc:docMk/>
            <pc:sldMk cId="1737210044" sldId="4301"/>
            <ac:spMk id="36" creationId="{4D65B8F8-9C05-22F4-7C9D-FE8AEF5FAD1A}"/>
          </ac:spMkLst>
        </pc:spChg>
        <pc:spChg chg="add del mod">
          <ac:chgData name="Sanjeev Gogna" userId="be85adc308a4a08a" providerId="LiveId" clId="{1D26FA64-4CC5-4075-8DA7-3E04CA0206A9}" dt="2026-03-25T09:40:46.572" v="797" actId="478"/>
          <ac:spMkLst>
            <pc:docMk/>
            <pc:sldMk cId="1737210044" sldId="4301"/>
            <ac:spMk id="38" creationId="{742CD547-1EE6-A6B4-7C88-640BF989F23B}"/>
          </ac:spMkLst>
        </pc:spChg>
        <pc:spChg chg="add del mod">
          <ac:chgData name="Sanjeev Gogna" userId="be85adc308a4a08a" providerId="LiveId" clId="{1D26FA64-4CC5-4075-8DA7-3E04CA0206A9}" dt="2026-03-25T09:41:42.195" v="799" actId="478"/>
          <ac:spMkLst>
            <pc:docMk/>
            <pc:sldMk cId="1737210044" sldId="4301"/>
            <ac:spMk id="40" creationId="{B5E520B8-6DCC-D080-B568-936E8FE6FB4B}"/>
          </ac:spMkLst>
        </pc:spChg>
        <pc:spChg chg="add del mod">
          <ac:chgData name="Sanjeev Gogna" userId="be85adc308a4a08a" providerId="LiveId" clId="{1D26FA64-4CC5-4075-8DA7-3E04CA0206A9}" dt="2026-03-25T09:41:42.195" v="799" actId="478"/>
          <ac:spMkLst>
            <pc:docMk/>
            <pc:sldMk cId="1737210044" sldId="4301"/>
            <ac:spMk id="42" creationId="{0B838002-4571-6788-65DF-8F36CFB99FBA}"/>
          </ac:spMkLst>
        </pc:spChg>
        <pc:spChg chg="add del mod">
          <ac:chgData name="Sanjeev Gogna" userId="be85adc308a4a08a" providerId="LiveId" clId="{1D26FA64-4CC5-4075-8DA7-3E04CA0206A9}" dt="2026-03-25T09:41:42.195" v="799" actId="478"/>
          <ac:spMkLst>
            <pc:docMk/>
            <pc:sldMk cId="1737210044" sldId="4301"/>
            <ac:spMk id="44" creationId="{D8A6159E-66E7-2928-883E-99A60502FD69}"/>
          </ac:spMkLst>
        </pc:spChg>
        <pc:spChg chg="add del mod">
          <ac:chgData name="Sanjeev Gogna" userId="be85adc308a4a08a" providerId="LiveId" clId="{1D26FA64-4CC5-4075-8DA7-3E04CA0206A9}" dt="2026-03-25T09:41:42.195" v="799" actId="478"/>
          <ac:spMkLst>
            <pc:docMk/>
            <pc:sldMk cId="1737210044" sldId="4301"/>
            <ac:spMk id="46" creationId="{E7A7D44F-C8A8-D395-26D6-C0EDD5CAB298}"/>
          </ac:spMkLst>
        </pc:spChg>
        <pc:spChg chg="add del mod">
          <ac:chgData name="Sanjeev Gogna" userId="be85adc308a4a08a" providerId="LiveId" clId="{1D26FA64-4CC5-4075-8DA7-3E04CA0206A9}" dt="2026-03-25T11:11:34.884" v="1238" actId="478"/>
          <ac:spMkLst>
            <pc:docMk/>
            <pc:sldMk cId="1737210044" sldId="4301"/>
            <ac:spMk id="47" creationId="{DB04B535-AB56-1FA2-914C-405CB98E4CAC}"/>
          </ac:spMkLst>
        </pc:spChg>
        <pc:picChg chg="add del mod ord">
          <ac:chgData name="Sanjeev Gogna" userId="be85adc308a4a08a" providerId="LiveId" clId="{1D26FA64-4CC5-4075-8DA7-3E04CA0206A9}" dt="2026-03-25T06:31:47.513" v="57" actId="478"/>
          <ac:picMkLst>
            <pc:docMk/>
            <pc:sldMk cId="1737210044" sldId="4301"/>
            <ac:picMk id="4" creationId="{0ACC6ABE-A0E9-4D17-C5A4-2FFF20E8134A}"/>
          </ac:picMkLst>
        </pc:picChg>
        <pc:picChg chg="add mod ord">
          <ac:chgData name="Sanjeev Gogna" userId="be85adc308a4a08a" providerId="LiveId" clId="{1D26FA64-4CC5-4075-8DA7-3E04CA0206A9}" dt="2026-03-26T06:42:12.965" v="1682" actId="931"/>
          <ac:picMkLst>
            <pc:docMk/>
            <pc:sldMk cId="1737210044" sldId="4301"/>
            <ac:picMk id="5" creationId="{F9EC9653-AF92-E235-D579-BE0E035CEB62}"/>
          </ac:picMkLst>
        </pc:picChg>
        <pc:picChg chg="add mod ord modCrop">
          <ac:chgData name="Sanjeev Gogna" userId="be85adc308a4a08a" providerId="LiveId" clId="{1D26FA64-4CC5-4075-8DA7-3E04CA0206A9}" dt="2026-03-25T06:34:24.401" v="66" actId="1038"/>
          <ac:picMkLst>
            <pc:docMk/>
            <pc:sldMk cId="1737210044" sldId="4301"/>
            <ac:picMk id="8" creationId="{2503CCFD-2A5D-E79C-B854-0C2B88CCCA71}"/>
          </ac:picMkLst>
        </pc:picChg>
        <pc:picChg chg="add mod ord">
          <ac:chgData name="Sanjeev Gogna" userId="be85adc308a4a08a" providerId="LiveId" clId="{1D26FA64-4CC5-4075-8DA7-3E04CA0206A9}" dt="2026-03-26T06:42:22.788" v="1684" actId="931"/>
          <ac:picMkLst>
            <pc:docMk/>
            <pc:sldMk cId="1737210044" sldId="4301"/>
            <ac:picMk id="12" creationId="{F8346A3B-8384-1759-E489-D8E762BA7CEA}"/>
          </ac:picMkLst>
        </pc:picChg>
        <pc:picChg chg="add mod ord">
          <ac:chgData name="Sanjeev Gogna" userId="be85adc308a4a08a" providerId="LiveId" clId="{1D26FA64-4CC5-4075-8DA7-3E04CA0206A9}" dt="2026-03-26T06:42:36.717" v="1686" actId="931"/>
          <ac:picMkLst>
            <pc:docMk/>
            <pc:sldMk cId="1737210044" sldId="4301"/>
            <ac:picMk id="23" creationId="{3F13B91B-6718-7438-0E60-E0911D9582E0}"/>
          </ac:picMkLst>
        </pc:picChg>
        <pc:picChg chg="add del mod ord modCrop">
          <ac:chgData name="Sanjeev Gogna" userId="be85adc308a4a08a" providerId="LiveId" clId="{1D26FA64-4CC5-4075-8DA7-3E04CA0206A9}" dt="2026-03-26T06:42:17.215" v="1683" actId="478"/>
          <ac:picMkLst>
            <pc:docMk/>
            <pc:sldMk cId="1737210044" sldId="4301"/>
            <ac:picMk id="24" creationId="{3F52988B-A8F6-8109-82A4-50429DDB6627}"/>
          </ac:picMkLst>
        </pc:picChg>
        <pc:picChg chg="add del mod ord">
          <ac:chgData name="Sanjeev Gogna" userId="be85adc308a4a08a" providerId="LiveId" clId="{1D26FA64-4CC5-4075-8DA7-3E04CA0206A9}" dt="2026-03-26T06:42:26.256" v="1685" actId="478"/>
          <ac:picMkLst>
            <pc:docMk/>
            <pc:sldMk cId="1737210044" sldId="4301"/>
            <ac:picMk id="26" creationId="{1E4CB6EE-9DD7-6355-47FF-46854D60C89F}"/>
          </ac:picMkLst>
        </pc:picChg>
        <pc:picChg chg="add del mod ord modCrop">
          <ac:chgData name="Sanjeev Gogna" userId="be85adc308a4a08a" providerId="LiveId" clId="{1D26FA64-4CC5-4075-8DA7-3E04CA0206A9}" dt="2026-03-26T06:42:00.852" v="1681" actId="478"/>
          <ac:picMkLst>
            <pc:docMk/>
            <pc:sldMk cId="1737210044" sldId="4301"/>
            <ac:picMk id="30" creationId="{64CD4420-9190-F60B-A7AC-0A5AE3C583B9}"/>
          </ac:picMkLst>
        </pc:picChg>
      </pc:sldChg>
      <pc:sldChg chg="addSp delSp modSp mod modTransition">
        <pc:chgData name="Sanjeev Gogna" userId="be85adc308a4a08a" providerId="LiveId" clId="{1D26FA64-4CC5-4075-8DA7-3E04CA0206A9}" dt="2026-03-26T08:42:08.356" v="2041"/>
        <pc:sldMkLst>
          <pc:docMk/>
          <pc:sldMk cId="3386573805" sldId="4302"/>
        </pc:sldMkLst>
        <pc:spChg chg="add del mod">
          <ac:chgData name="Sanjeev Gogna" userId="be85adc308a4a08a" providerId="LiveId" clId="{1D26FA64-4CC5-4075-8DA7-3E04CA0206A9}" dt="2026-03-26T06:42:51.484" v="1688" actId="931"/>
          <ac:spMkLst>
            <pc:docMk/>
            <pc:sldMk cId="3386573805" sldId="4302"/>
            <ac:spMk id="3" creationId="{79F031CA-744F-000F-49D3-BF63089B1D52}"/>
          </ac:spMkLst>
        </pc:spChg>
        <pc:spChg chg="del">
          <ac:chgData name="Sanjeev Gogna" userId="be85adc308a4a08a" providerId="LiveId" clId="{1D26FA64-4CC5-4075-8DA7-3E04CA0206A9}" dt="2026-03-25T06:23:13.452" v="50" actId="931"/>
          <ac:spMkLst>
            <pc:docMk/>
            <pc:sldMk cId="3386573805" sldId="4302"/>
            <ac:spMk id="3" creationId="{D2D5E0BF-2C92-33D7-C2CF-30B470DC02F8}"/>
          </ac:spMkLst>
        </pc:spChg>
        <pc:spChg chg="add del">
          <ac:chgData name="Sanjeev Gogna" userId="be85adc308a4a08a" providerId="LiveId" clId="{1D26FA64-4CC5-4075-8DA7-3E04CA0206A9}" dt="2026-03-25T06:23:32.385" v="53" actId="931"/>
          <ac:spMkLst>
            <pc:docMk/>
            <pc:sldMk cId="3386573805" sldId="4302"/>
            <ac:spMk id="5" creationId="{352355CC-9C3C-CBDE-BA55-AD1C9A63FA3A}"/>
          </ac:spMkLst>
        </pc:spChg>
        <pc:spChg chg="del">
          <ac:chgData name="Sanjeev Gogna" userId="be85adc308a4a08a" providerId="LiveId" clId="{1D26FA64-4CC5-4075-8DA7-3E04CA0206A9}" dt="2026-03-25T06:23:41.448" v="54" actId="931"/>
          <ac:spMkLst>
            <pc:docMk/>
            <pc:sldMk cId="3386573805" sldId="4302"/>
            <ac:spMk id="7" creationId="{97301C36-5242-97EF-8A06-F8C6010ACB26}"/>
          </ac:spMkLst>
        </pc:spChg>
        <pc:spChg chg="mod">
          <ac:chgData name="Sanjeev Gogna" userId="be85adc308a4a08a" providerId="LiveId" clId="{1D26FA64-4CC5-4075-8DA7-3E04CA0206A9}" dt="2026-03-26T06:40:45.888" v="1669" actId="113"/>
          <ac:spMkLst>
            <pc:docMk/>
            <pc:sldMk cId="3386573805" sldId="4302"/>
            <ac:spMk id="8" creationId="{E4660C4B-65DD-F432-26F1-FEF2DC46FDD2}"/>
          </ac:spMkLst>
        </pc:spChg>
        <pc:spChg chg="mod">
          <ac:chgData name="Sanjeev Gogna" userId="be85adc308a4a08a" providerId="LiveId" clId="{1D26FA64-4CC5-4075-8DA7-3E04CA0206A9}" dt="2026-03-25T07:31:04.154" v="340" actId="20577"/>
          <ac:spMkLst>
            <pc:docMk/>
            <pc:sldMk cId="3386573805" sldId="4302"/>
            <ac:spMk id="9" creationId="{39F1B639-4712-A922-710F-1A10D67D56E3}"/>
          </ac:spMkLst>
        </pc:spChg>
        <pc:spChg chg="add del mod">
          <ac:chgData name="Sanjeev Gogna" userId="be85adc308a4a08a" providerId="LiveId" clId="{1D26FA64-4CC5-4075-8DA7-3E04CA0206A9}" dt="2026-03-26T06:43:01.748" v="1690" actId="931"/>
          <ac:spMkLst>
            <pc:docMk/>
            <pc:sldMk cId="3386573805" sldId="4302"/>
            <ac:spMk id="10" creationId="{131CA158-A9D6-E2B8-2DBB-8E3D4E2952A9}"/>
          </ac:spMkLst>
        </pc:spChg>
        <pc:spChg chg="del">
          <ac:chgData name="Sanjeev Gogna" userId="be85adc308a4a08a" providerId="LiveId" clId="{1D26FA64-4CC5-4075-8DA7-3E04CA0206A9}" dt="2026-03-25T09:41:49.547" v="800" actId="478"/>
          <ac:spMkLst>
            <pc:docMk/>
            <pc:sldMk cId="3386573805" sldId="4302"/>
            <ac:spMk id="10" creationId="{6941198D-128E-F5DD-93A6-58440ACAE158}"/>
          </ac:spMkLst>
        </pc:spChg>
        <pc:spChg chg="mod">
          <ac:chgData name="Sanjeev Gogna" userId="be85adc308a4a08a" providerId="LiveId" clId="{1D26FA64-4CC5-4075-8DA7-3E04CA0206A9}" dt="2026-03-26T06:40:55.065" v="1671" actId="113"/>
          <ac:spMkLst>
            <pc:docMk/>
            <pc:sldMk cId="3386573805" sldId="4302"/>
            <ac:spMk id="12" creationId="{BF5C3B50-1620-AFF1-7592-031C77F8A105}"/>
          </ac:spMkLst>
        </pc:spChg>
        <pc:spChg chg="mod">
          <ac:chgData name="Sanjeev Gogna" userId="be85adc308a4a08a" providerId="LiveId" clId="{1D26FA64-4CC5-4075-8DA7-3E04CA0206A9}" dt="2026-03-25T07:31:06.396" v="342" actId="20577"/>
          <ac:spMkLst>
            <pc:docMk/>
            <pc:sldMk cId="3386573805" sldId="4302"/>
            <ac:spMk id="13" creationId="{AB7D0D24-1CD1-85FE-762C-A212A28ADFC5}"/>
          </ac:spMkLst>
        </pc:spChg>
        <pc:spChg chg="del">
          <ac:chgData name="Sanjeev Gogna" userId="be85adc308a4a08a" providerId="LiveId" clId="{1D26FA64-4CC5-4075-8DA7-3E04CA0206A9}" dt="2026-03-25T09:41:49.547" v="800" actId="478"/>
          <ac:spMkLst>
            <pc:docMk/>
            <pc:sldMk cId="3386573805" sldId="4302"/>
            <ac:spMk id="14" creationId="{9567D04F-5A63-17E3-5716-7A3C479753B0}"/>
          </ac:spMkLst>
        </pc:spChg>
        <pc:spChg chg="mod">
          <ac:chgData name="Sanjeev Gogna" userId="be85adc308a4a08a" providerId="LiveId" clId="{1D26FA64-4CC5-4075-8DA7-3E04CA0206A9}" dt="2026-03-25T06:35:20.370" v="69"/>
          <ac:spMkLst>
            <pc:docMk/>
            <pc:sldMk cId="3386573805" sldId="4302"/>
            <ac:spMk id="15" creationId="{3E41FAFC-D288-DD09-3150-49A88ED76E7F}"/>
          </ac:spMkLst>
        </pc:spChg>
        <pc:spChg chg="mod">
          <ac:chgData name="Sanjeev Gogna" userId="be85adc308a4a08a" providerId="LiveId" clId="{1D26FA64-4CC5-4075-8DA7-3E04CA0206A9}" dt="2026-03-25T07:31:09.069" v="344" actId="20577"/>
          <ac:spMkLst>
            <pc:docMk/>
            <pc:sldMk cId="3386573805" sldId="4302"/>
            <ac:spMk id="16" creationId="{7D0F2C9D-C00D-3B4A-3DAB-468076DEEF66}"/>
          </ac:spMkLst>
        </pc:spChg>
        <pc:spChg chg="del">
          <ac:chgData name="Sanjeev Gogna" userId="be85adc308a4a08a" providerId="LiveId" clId="{1D26FA64-4CC5-4075-8DA7-3E04CA0206A9}" dt="2026-03-25T09:41:49.547" v="800" actId="478"/>
          <ac:spMkLst>
            <pc:docMk/>
            <pc:sldMk cId="3386573805" sldId="4302"/>
            <ac:spMk id="17" creationId="{A0B54514-4B03-BAD6-1E94-FC04F801BACA}"/>
          </ac:spMkLst>
        </pc:spChg>
        <pc:spChg chg="mod">
          <ac:chgData name="Sanjeev Gogna" userId="be85adc308a4a08a" providerId="LiveId" clId="{1D26FA64-4CC5-4075-8DA7-3E04CA0206A9}" dt="2026-03-26T06:41:10.878" v="1680" actId="20577"/>
          <ac:spMkLst>
            <pc:docMk/>
            <pc:sldMk cId="3386573805" sldId="4302"/>
            <ac:spMk id="18" creationId="{CB2159E3-655E-B78D-8199-83C5D6E32DDC}"/>
          </ac:spMkLst>
        </pc:spChg>
        <pc:spChg chg="mod">
          <ac:chgData name="Sanjeev Gogna" userId="be85adc308a4a08a" providerId="LiveId" clId="{1D26FA64-4CC5-4075-8DA7-3E04CA0206A9}" dt="2026-03-25T07:31:11.775" v="346" actId="20577"/>
          <ac:spMkLst>
            <pc:docMk/>
            <pc:sldMk cId="3386573805" sldId="4302"/>
            <ac:spMk id="19" creationId="{E799F6A4-09C0-367E-0C2F-17AA56887798}"/>
          </ac:spMkLst>
        </pc:spChg>
        <pc:spChg chg="del">
          <ac:chgData name="Sanjeev Gogna" userId="be85adc308a4a08a" providerId="LiveId" clId="{1D26FA64-4CC5-4075-8DA7-3E04CA0206A9}" dt="2026-03-25T09:41:49.547" v="800" actId="478"/>
          <ac:spMkLst>
            <pc:docMk/>
            <pc:sldMk cId="3386573805" sldId="4302"/>
            <ac:spMk id="20" creationId="{147C0054-EAAF-3A59-CDF2-630CB9875A77}"/>
          </ac:spMkLst>
        </pc:spChg>
        <pc:spChg chg="add del mod">
          <ac:chgData name="Sanjeev Gogna" userId="be85adc308a4a08a" providerId="LiveId" clId="{1D26FA64-4CC5-4075-8DA7-3E04CA0206A9}" dt="2026-03-26T06:43:16.304" v="1692" actId="931"/>
          <ac:spMkLst>
            <pc:docMk/>
            <pc:sldMk cId="3386573805" sldId="4302"/>
            <ac:spMk id="21" creationId="{A9BF7958-E47F-0211-D02D-DB80030789B0}"/>
          </ac:spMkLst>
        </pc:spChg>
        <pc:spChg chg="del">
          <ac:chgData name="Sanjeev Gogna" userId="be85adc308a4a08a" providerId="LiveId" clId="{1D26FA64-4CC5-4075-8DA7-3E04CA0206A9}" dt="2026-03-25T06:23:49.590" v="55" actId="931"/>
          <ac:spMkLst>
            <pc:docMk/>
            <pc:sldMk cId="3386573805" sldId="4302"/>
            <ac:spMk id="22" creationId="{C8D1A1C8-C5EA-2DE0-3B7B-1494C6285281}"/>
          </ac:spMkLst>
        </pc:spChg>
        <pc:spChg chg="add del mod">
          <ac:chgData name="Sanjeev Gogna" userId="be85adc308a4a08a" providerId="LiveId" clId="{1D26FA64-4CC5-4075-8DA7-3E04CA0206A9}" dt="2026-03-25T09:41:55.237" v="801" actId="478"/>
          <ac:spMkLst>
            <pc:docMk/>
            <pc:sldMk cId="3386573805" sldId="4302"/>
            <ac:spMk id="30" creationId="{0E6CD5E4-A0D6-973B-BEFA-8CDB6592790D}"/>
          </ac:spMkLst>
        </pc:spChg>
        <pc:spChg chg="add del mod">
          <ac:chgData name="Sanjeev Gogna" userId="be85adc308a4a08a" providerId="LiveId" clId="{1D26FA64-4CC5-4075-8DA7-3E04CA0206A9}" dt="2026-03-25T09:41:55.237" v="801" actId="478"/>
          <ac:spMkLst>
            <pc:docMk/>
            <pc:sldMk cId="3386573805" sldId="4302"/>
            <ac:spMk id="32" creationId="{2B2005F8-74F1-674E-6F00-CB84FEDF8A25}"/>
          </ac:spMkLst>
        </pc:spChg>
        <pc:spChg chg="add del mod">
          <ac:chgData name="Sanjeev Gogna" userId="be85adc308a4a08a" providerId="LiveId" clId="{1D26FA64-4CC5-4075-8DA7-3E04CA0206A9}" dt="2026-03-25T09:41:55.237" v="801" actId="478"/>
          <ac:spMkLst>
            <pc:docMk/>
            <pc:sldMk cId="3386573805" sldId="4302"/>
            <ac:spMk id="34" creationId="{542EA438-ED8F-6F7E-66C9-EB2327FE7201}"/>
          </ac:spMkLst>
        </pc:spChg>
        <pc:spChg chg="add del mod">
          <ac:chgData name="Sanjeev Gogna" userId="be85adc308a4a08a" providerId="LiveId" clId="{1D26FA64-4CC5-4075-8DA7-3E04CA0206A9}" dt="2026-03-25T09:41:55.237" v="801" actId="478"/>
          <ac:spMkLst>
            <pc:docMk/>
            <pc:sldMk cId="3386573805" sldId="4302"/>
            <ac:spMk id="36" creationId="{4530976D-53BE-26E5-A32C-2600757A8B49}"/>
          </ac:spMkLst>
        </pc:spChg>
        <pc:picChg chg="add del mod ord">
          <ac:chgData name="Sanjeev Gogna" userId="be85adc308a4a08a" providerId="LiveId" clId="{1D26FA64-4CC5-4075-8DA7-3E04CA0206A9}" dt="2026-03-26T06:42:42.815" v="1687" actId="478"/>
          <ac:picMkLst>
            <pc:docMk/>
            <pc:sldMk cId="3386573805" sldId="4302"/>
            <ac:picMk id="4" creationId="{2BEC9029-F404-09F4-5DDD-BB1875147D1A}"/>
          </ac:picMkLst>
        </pc:picChg>
        <pc:picChg chg="add mod ord">
          <ac:chgData name="Sanjeev Gogna" userId="be85adc308a4a08a" providerId="LiveId" clId="{1D26FA64-4CC5-4075-8DA7-3E04CA0206A9}" dt="2026-03-26T06:42:51.484" v="1688" actId="931"/>
          <ac:picMkLst>
            <pc:docMk/>
            <pc:sldMk cId="3386573805" sldId="4302"/>
            <ac:picMk id="6" creationId="{673BBCA6-22FB-084D-427C-3514592B9F99}"/>
          </ac:picMkLst>
        </pc:picChg>
        <pc:picChg chg="add mod ord">
          <ac:chgData name="Sanjeev Gogna" userId="be85adc308a4a08a" providerId="LiveId" clId="{1D26FA64-4CC5-4075-8DA7-3E04CA0206A9}" dt="2026-03-26T06:43:01.748" v="1690" actId="931"/>
          <ac:picMkLst>
            <pc:docMk/>
            <pc:sldMk cId="3386573805" sldId="4302"/>
            <ac:picMk id="17" creationId="{61BAF492-6895-C286-A554-4E4BD5A14F03}"/>
          </ac:picMkLst>
        </pc:picChg>
        <pc:picChg chg="add del mod ord">
          <ac:chgData name="Sanjeev Gogna" userId="be85adc308a4a08a" providerId="LiveId" clId="{1D26FA64-4CC5-4075-8DA7-3E04CA0206A9}" dt="2026-03-25T06:23:23.642" v="52" actId="931"/>
          <ac:picMkLst>
            <pc:docMk/>
            <pc:sldMk cId="3386573805" sldId="4302"/>
            <ac:picMk id="21" creationId="{D1A90BB4-3748-CD2E-91A5-4E02A5AFD707}"/>
          </ac:picMkLst>
        </pc:picChg>
        <pc:picChg chg="add mod ord">
          <ac:chgData name="Sanjeev Gogna" userId="be85adc308a4a08a" providerId="LiveId" clId="{1D26FA64-4CC5-4075-8DA7-3E04CA0206A9}" dt="2026-03-26T06:43:16.304" v="1692" actId="931"/>
          <ac:picMkLst>
            <pc:docMk/>
            <pc:sldMk cId="3386573805" sldId="4302"/>
            <ac:picMk id="23" creationId="{73AAE47F-4F2B-D0BE-529E-2E28C3BE9B60}"/>
          </ac:picMkLst>
        </pc:picChg>
        <pc:picChg chg="add del mod ord">
          <ac:chgData name="Sanjeev Gogna" userId="be85adc308a4a08a" providerId="LiveId" clId="{1D26FA64-4CC5-4075-8DA7-3E04CA0206A9}" dt="2026-03-26T06:42:54.768" v="1689" actId="478"/>
          <ac:picMkLst>
            <pc:docMk/>
            <pc:sldMk cId="3386573805" sldId="4302"/>
            <ac:picMk id="24" creationId="{A6172E66-514D-1D39-5025-225535723AE9}"/>
          </ac:picMkLst>
        </pc:picChg>
        <pc:picChg chg="add del mod ord">
          <ac:chgData name="Sanjeev Gogna" userId="be85adc308a4a08a" providerId="LiveId" clId="{1D26FA64-4CC5-4075-8DA7-3E04CA0206A9}" dt="2026-03-26T06:43:06.875" v="1691" actId="478"/>
          <ac:picMkLst>
            <pc:docMk/>
            <pc:sldMk cId="3386573805" sldId="4302"/>
            <ac:picMk id="26" creationId="{37A6410C-4FC3-2464-3530-2DBC28CB1306}"/>
          </ac:picMkLst>
        </pc:picChg>
        <pc:picChg chg="add mod ord modCrop">
          <ac:chgData name="Sanjeev Gogna" userId="be85adc308a4a08a" providerId="LiveId" clId="{1D26FA64-4CC5-4075-8DA7-3E04CA0206A9}" dt="2026-03-25T06:23:55.650" v="56" actId="18131"/>
          <ac:picMkLst>
            <pc:docMk/>
            <pc:sldMk cId="3386573805" sldId="4302"/>
            <ac:picMk id="28" creationId="{D1D3539F-A769-79FF-0F1B-F1FCE5E81F9F}"/>
          </ac:picMkLst>
        </pc:picChg>
      </pc:sldChg>
      <pc:sldChg chg="addSp modSp del mod ord">
        <pc:chgData name="Sanjeev Gogna" userId="be85adc308a4a08a" providerId="LiveId" clId="{1D26FA64-4CC5-4075-8DA7-3E04CA0206A9}" dt="2026-03-25T10:12:50.852" v="953" actId="47"/>
        <pc:sldMkLst>
          <pc:docMk/>
          <pc:sldMk cId="2225212527" sldId="4303"/>
        </pc:sldMkLst>
        <pc:spChg chg="mod">
          <ac:chgData name="Sanjeev Gogna" userId="be85adc308a4a08a" providerId="LiveId" clId="{1D26FA64-4CC5-4075-8DA7-3E04CA0206A9}" dt="2026-03-25T09:49:28.112" v="814" actId="113"/>
          <ac:spMkLst>
            <pc:docMk/>
            <pc:sldMk cId="2225212527" sldId="4303"/>
            <ac:spMk id="8" creationId="{9E008C6E-21CE-8F0D-9175-2244D18D2709}"/>
          </ac:spMkLst>
        </pc:spChg>
        <pc:spChg chg="mod">
          <ac:chgData name="Sanjeev Gogna" userId="be85adc308a4a08a" providerId="LiveId" clId="{1D26FA64-4CC5-4075-8DA7-3E04CA0206A9}" dt="2026-03-25T09:49:41.830" v="816" actId="14100"/>
          <ac:spMkLst>
            <pc:docMk/>
            <pc:sldMk cId="2225212527" sldId="4303"/>
            <ac:spMk id="9" creationId="{4F1B31DF-1CFE-D018-6B75-87CD9C17B018}"/>
          </ac:spMkLst>
        </pc:spChg>
        <pc:picChg chg="add mod modCrop">
          <ac:chgData name="Sanjeev Gogna" userId="be85adc308a4a08a" providerId="LiveId" clId="{1D26FA64-4CC5-4075-8DA7-3E04CA0206A9}" dt="2026-03-25T09:50:33.353" v="823" actId="1582"/>
          <ac:picMkLst>
            <pc:docMk/>
            <pc:sldMk cId="2225212527" sldId="4303"/>
            <ac:picMk id="3" creationId="{9E620E66-FA7C-A864-317A-4B10B26E67EA}"/>
          </ac:picMkLst>
        </pc:picChg>
      </pc:sldChg>
      <pc:sldChg chg="add del">
        <pc:chgData name="Sanjeev Gogna" userId="be85adc308a4a08a" providerId="LiveId" clId="{1D26FA64-4CC5-4075-8DA7-3E04CA0206A9}" dt="2026-03-25T10:12:49.039" v="952" actId="47"/>
        <pc:sldMkLst>
          <pc:docMk/>
          <pc:sldMk cId="2490138392" sldId="4304"/>
        </pc:sldMkLst>
      </pc:sldChg>
      <pc:sldChg chg="addSp delSp modSp del mod ord">
        <pc:chgData name="Sanjeev Gogna" userId="be85adc308a4a08a" providerId="LiveId" clId="{1D26FA64-4CC5-4075-8DA7-3E04CA0206A9}" dt="2026-03-26T08:35:53.042" v="2015" actId="47"/>
        <pc:sldMkLst>
          <pc:docMk/>
          <pc:sldMk cId="4154893032" sldId="4305"/>
        </pc:sldMkLst>
        <pc:spChg chg="mod">
          <ac:chgData name="Sanjeev Gogna" userId="be85adc308a4a08a" providerId="LiveId" clId="{1D26FA64-4CC5-4075-8DA7-3E04CA0206A9}" dt="2026-03-25T09:54:37.886" v="860" actId="113"/>
          <ac:spMkLst>
            <pc:docMk/>
            <pc:sldMk cId="4154893032" sldId="4305"/>
            <ac:spMk id="3" creationId="{FB846A7D-BDFA-BC13-55EF-E519FFBD92A4}"/>
          </ac:spMkLst>
        </pc:spChg>
        <pc:spChg chg="add del mod">
          <ac:chgData name="Sanjeev Gogna" userId="be85adc308a4a08a" providerId="LiveId" clId="{1D26FA64-4CC5-4075-8DA7-3E04CA0206A9}" dt="2026-03-25T09:53:00.176" v="850" actId="931"/>
          <ac:spMkLst>
            <pc:docMk/>
            <pc:sldMk cId="4154893032" sldId="4305"/>
            <ac:spMk id="4" creationId="{F75766CF-4DE5-27AF-5C22-C76019C170DB}"/>
          </ac:spMkLst>
        </pc:spChg>
        <pc:spChg chg="del mod">
          <ac:chgData name="Sanjeev Gogna" userId="be85adc308a4a08a" providerId="LiveId" clId="{1D26FA64-4CC5-4075-8DA7-3E04CA0206A9}" dt="2026-03-25T09:51:21.826" v="834" actId="478"/>
          <ac:spMkLst>
            <pc:docMk/>
            <pc:sldMk cId="4154893032" sldId="4305"/>
            <ac:spMk id="9" creationId="{EBF60CBE-32BB-44CC-113C-281A9AEB4819}"/>
          </ac:spMkLst>
        </pc:spChg>
        <pc:spChg chg="add mod">
          <ac:chgData name="Sanjeev Gogna" userId="be85adc308a4a08a" providerId="LiveId" clId="{1D26FA64-4CC5-4075-8DA7-3E04CA0206A9}" dt="2026-03-25T09:59:35.287" v="869" actId="113"/>
          <ac:spMkLst>
            <pc:docMk/>
            <pc:sldMk cId="4154893032" sldId="4305"/>
            <ac:spMk id="12" creationId="{189A0B36-4D58-CEE2-38BE-CD2896531508}"/>
          </ac:spMkLst>
        </pc:spChg>
        <pc:spChg chg="add del mod">
          <ac:chgData name="Sanjeev Gogna" userId="be85adc308a4a08a" providerId="LiveId" clId="{1D26FA64-4CC5-4075-8DA7-3E04CA0206A9}" dt="2026-03-25T11:04:25.382" v="1193"/>
          <ac:spMkLst>
            <pc:docMk/>
            <pc:sldMk cId="4154893032" sldId="4305"/>
            <ac:spMk id="18" creationId="{162ACD44-C940-CE70-C2C6-68F107AB93EF}"/>
          </ac:spMkLst>
        </pc:spChg>
        <pc:spChg chg="add del">
          <ac:chgData name="Sanjeev Gogna" userId="be85adc308a4a08a" providerId="LiveId" clId="{1D26FA64-4CC5-4075-8DA7-3E04CA0206A9}" dt="2026-03-25T11:03:56.832" v="1189" actId="478"/>
          <ac:spMkLst>
            <pc:docMk/>
            <pc:sldMk cId="4154893032" sldId="4305"/>
            <ac:spMk id="19" creationId="{E006754E-A156-2C1A-6008-D4D94BBE3DE4}"/>
          </ac:spMkLst>
        </pc:spChg>
        <pc:spChg chg="mod">
          <ac:chgData name="Sanjeev Gogna" userId="be85adc308a4a08a" providerId="LiveId" clId="{1D26FA64-4CC5-4075-8DA7-3E04CA0206A9}" dt="2026-03-25T11:03:52.712" v="1188"/>
          <ac:spMkLst>
            <pc:docMk/>
            <pc:sldMk cId="4154893032" sldId="4305"/>
            <ac:spMk id="20" creationId="{E04A527D-A235-2A2D-4113-33553AA2CE0C}"/>
          </ac:spMkLst>
        </pc:spChg>
        <pc:spChg chg="add del">
          <ac:chgData name="Sanjeev Gogna" userId="be85adc308a4a08a" providerId="LiveId" clId="{1D26FA64-4CC5-4075-8DA7-3E04CA0206A9}" dt="2026-03-25T11:04:25.382" v="1193"/>
          <ac:spMkLst>
            <pc:docMk/>
            <pc:sldMk cId="4154893032" sldId="4305"/>
            <ac:spMk id="21" creationId="{984119E0-FA2E-974D-B645-814E307FEDE9}"/>
          </ac:spMkLst>
        </pc:spChg>
        <pc:spChg chg="mod">
          <ac:chgData name="Sanjeev Gogna" userId="be85adc308a4a08a" providerId="LiveId" clId="{1D26FA64-4CC5-4075-8DA7-3E04CA0206A9}" dt="2026-03-25T11:04:35.222" v="1201" actId="255"/>
          <ac:spMkLst>
            <pc:docMk/>
            <pc:sldMk cId="4154893032" sldId="4305"/>
            <ac:spMk id="22" creationId="{E7BF655B-2473-9B28-BE0D-7CE4281557EF}"/>
          </ac:spMkLst>
        </pc:spChg>
        <pc:grpChg chg="add mod">
          <ac:chgData name="Sanjeev Gogna" userId="be85adc308a4a08a" providerId="LiveId" clId="{1D26FA64-4CC5-4075-8DA7-3E04CA0206A9}" dt="2026-03-25T10:40:13.018" v="1096"/>
          <ac:grpSpMkLst>
            <pc:docMk/>
            <pc:sldMk cId="4154893032" sldId="4305"/>
            <ac:grpSpMk id="17" creationId="{DDAF9E15-E1E3-F37B-70B3-3724ADB7B70B}"/>
          </ac:grpSpMkLst>
        </pc:grpChg>
        <pc:picChg chg="del">
          <ac:chgData name="Sanjeev Gogna" userId="be85adc308a4a08a" providerId="LiveId" clId="{1D26FA64-4CC5-4075-8DA7-3E04CA0206A9}" dt="2026-03-25T09:52:53.659" v="849" actId="478"/>
          <ac:picMkLst>
            <pc:docMk/>
            <pc:sldMk cId="4154893032" sldId="4305"/>
            <ac:picMk id="5" creationId="{40B431A1-EDA6-100D-7A21-E8314FA91F65}"/>
          </ac:picMkLst>
        </pc:picChg>
        <pc:picChg chg="add mod ord">
          <ac:chgData name="Sanjeev Gogna" userId="be85adc308a4a08a" providerId="LiveId" clId="{1D26FA64-4CC5-4075-8DA7-3E04CA0206A9}" dt="2026-03-25T09:54:02.782" v="855" actId="1076"/>
          <ac:picMkLst>
            <pc:docMk/>
            <pc:sldMk cId="4154893032" sldId="4305"/>
            <ac:picMk id="7" creationId="{9910BA03-DF55-183E-1A94-921D4CD07703}"/>
          </ac:picMkLst>
        </pc:picChg>
        <pc:picChg chg="add mod">
          <ac:chgData name="Sanjeev Gogna" userId="be85adc308a4a08a" providerId="LiveId" clId="{1D26FA64-4CC5-4075-8DA7-3E04CA0206A9}" dt="2026-03-25T09:59:28.278" v="867" actId="1076"/>
          <ac:picMkLst>
            <pc:docMk/>
            <pc:sldMk cId="4154893032" sldId="4305"/>
            <ac:picMk id="10" creationId="{E3BA0F5F-DAEB-8571-2810-039FE602ADFD}"/>
          </ac:picMkLst>
        </pc:picChg>
        <pc:picChg chg="add mod">
          <ac:chgData name="Sanjeev Gogna" userId="be85adc308a4a08a" providerId="LiveId" clId="{1D26FA64-4CC5-4075-8DA7-3E04CA0206A9}" dt="2026-03-25T10:30:04.199" v="1092" actId="164"/>
          <ac:picMkLst>
            <pc:docMk/>
            <pc:sldMk cId="4154893032" sldId="4305"/>
            <ac:picMk id="13" creationId="{A1FE21A6-04C9-91EE-8451-950F697D36AE}"/>
          </ac:picMkLst>
        </pc:picChg>
        <pc:picChg chg="add mod">
          <ac:chgData name="Sanjeev Gogna" userId="be85adc308a4a08a" providerId="LiveId" clId="{1D26FA64-4CC5-4075-8DA7-3E04CA0206A9}" dt="2026-03-25T10:30:04.199" v="1092" actId="164"/>
          <ac:picMkLst>
            <pc:docMk/>
            <pc:sldMk cId="4154893032" sldId="4305"/>
            <ac:picMk id="14" creationId="{3C39766D-58F2-AEBF-5C2D-71E5238F4EC5}"/>
          </ac:picMkLst>
        </pc:picChg>
        <pc:picChg chg="add mod">
          <ac:chgData name="Sanjeev Gogna" userId="be85adc308a4a08a" providerId="LiveId" clId="{1D26FA64-4CC5-4075-8DA7-3E04CA0206A9}" dt="2026-03-25T10:30:04.199" v="1092" actId="164"/>
          <ac:picMkLst>
            <pc:docMk/>
            <pc:sldMk cId="4154893032" sldId="4305"/>
            <ac:picMk id="15" creationId="{61F79575-E4A7-22B8-BF18-3CD1C6832D8C}"/>
          </ac:picMkLst>
        </pc:picChg>
        <pc:picChg chg="add mod">
          <ac:chgData name="Sanjeev Gogna" userId="be85adc308a4a08a" providerId="LiveId" clId="{1D26FA64-4CC5-4075-8DA7-3E04CA0206A9}" dt="2026-03-25T10:30:04.199" v="1092" actId="164"/>
          <ac:picMkLst>
            <pc:docMk/>
            <pc:sldMk cId="4154893032" sldId="4305"/>
            <ac:picMk id="16" creationId="{707FFD42-DF2E-4BBE-F6E3-2690FAAFFF95}"/>
          </ac:picMkLst>
        </pc:picChg>
      </pc:sldChg>
      <pc:sldChg chg="del">
        <pc:chgData name="Sanjeev Gogna" userId="be85adc308a4a08a" providerId="LiveId" clId="{1D26FA64-4CC5-4075-8DA7-3E04CA0206A9}" dt="2026-03-25T10:12:41.418" v="948" actId="47"/>
        <pc:sldMkLst>
          <pc:docMk/>
          <pc:sldMk cId="495856858" sldId="4306"/>
        </pc:sldMkLst>
      </pc:sldChg>
      <pc:sldChg chg="modSp del mod modTransition">
        <pc:chgData name="Sanjeev Gogna" userId="be85adc308a4a08a" providerId="LiveId" clId="{1D26FA64-4CC5-4075-8DA7-3E04CA0206A9}" dt="2026-03-26T08:42:01.919" v="2040" actId="47"/>
        <pc:sldMkLst>
          <pc:docMk/>
          <pc:sldMk cId="3273588943" sldId="4307"/>
        </pc:sldMkLst>
        <pc:spChg chg="mod">
          <ac:chgData name="Sanjeev Gogna" userId="be85adc308a4a08a" providerId="LiveId" clId="{1D26FA64-4CC5-4075-8DA7-3E04CA0206A9}" dt="2026-03-25T07:31:33.682" v="349" actId="20577"/>
          <ac:spMkLst>
            <pc:docMk/>
            <pc:sldMk cId="3273588943" sldId="4307"/>
            <ac:spMk id="5" creationId="{C0213063-37DD-7492-8E76-EF58F5D0EFC9}"/>
          </ac:spMkLst>
        </pc:spChg>
        <pc:spChg chg="mod">
          <ac:chgData name="Sanjeev Gogna" userId="be85adc308a4a08a" providerId="LiveId" clId="{1D26FA64-4CC5-4075-8DA7-3E04CA0206A9}" dt="2026-03-25T07:31:25.273" v="347" actId="207"/>
          <ac:spMkLst>
            <pc:docMk/>
            <pc:sldMk cId="3273588943" sldId="4307"/>
            <ac:spMk id="11" creationId="{1DFF4C25-B5ED-0648-D9B2-5D4B1B817211}"/>
          </ac:spMkLst>
        </pc:spChg>
      </pc:sldChg>
      <pc:sldChg chg="addSp delSp modSp del mod ord modTransition">
        <pc:chgData name="Sanjeev Gogna" userId="be85adc308a4a08a" providerId="LiveId" clId="{1D26FA64-4CC5-4075-8DA7-3E04CA0206A9}" dt="2026-03-25T12:49:47.605" v="1575" actId="47"/>
        <pc:sldMkLst>
          <pc:docMk/>
          <pc:sldMk cId="243972190" sldId="4309"/>
        </pc:sldMkLst>
        <pc:spChg chg="add del mod">
          <ac:chgData name="Sanjeev Gogna" userId="be85adc308a4a08a" providerId="LiveId" clId="{1D26FA64-4CC5-4075-8DA7-3E04CA0206A9}" dt="2026-03-25T07:16:09.820" v="263" actId="478"/>
          <ac:spMkLst>
            <pc:docMk/>
            <pc:sldMk cId="243972190" sldId="4309"/>
            <ac:spMk id="2" creationId="{F0B52351-A8C0-E9E6-384A-AED74F3D1FF4}"/>
          </ac:spMkLst>
        </pc:spChg>
        <pc:spChg chg="add del mod">
          <ac:chgData name="Sanjeev Gogna" userId="be85adc308a4a08a" providerId="LiveId" clId="{1D26FA64-4CC5-4075-8DA7-3E04CA0206A9}" dt="2026-03-25T07:16:09.820" v="263" actId="478"/>
          <ac:spMkLst>
            <pc:docMk/>
            <pc:sldMk cId="243972190" sldId="4309"/>
            <ac:spMk id="3" creationId="{03D04DE5-59D0-A9D6-A609-D9D801F1AC0E}"/>
          </ac:spMkLst>
        </pc:spChg>
        <pc:spChg chg="mod">
          <ac:chgData name="Sanjeev Gogna" userId="be85adc308a4a08a" providerId="LiveId" clId="{1D26FA64-4CC5-4075-8DA7-3E04CA0206A9}" dt="2026-03-25T12:27:27.441" v="1521" actId="14100"/>
          <ac:spMkLst>
            <pc:docMk/>
            <pc:sldMk cId="243972190" sldId="4309"/>
            <ac:spMk id="4" creationId="{20D0AD24-DC14-E8EC-808F-CC7B578D1B46}"/>
          </ac:spMkLst>
        </pc:spChg>
        <pc:spChg chg="mod">
          <ac:chgData name="Sanjeev Gogna" userId="be85adc308a4a08a" providerId="LiveId" clId="{1D26FA64-4CC5-4075-8DA7-3E04CA0206A9}" dt="2026-03-25T12:29:11.128" v="1523" actId="1076"/>
          <ac:spMkLst>
            <pc:docMk/>
            <pc:sldMk cId="243972190" sldId="4309"/>
            <ac:spMk id="5" creationId="{B561B61B-D9E5-B6BB-DD9A-AF83DD63D519}"/>
          </ac:spMkLst>
        </pc:spChg>
        <pc:spChg chg="mod">
          <ac:chgData name="Sanjeev Gogna" userId="be85adc308a4a08a" providerId="LiveId" clId="{1D26FA64-4CC5-4075-8DA7-3E04CA0206A9}" dt="2026-03-25T07:18:54.632" v="286"/>
          <ac:spMkLst>
            <pc:docMk/>
            <pc:sldMk cId="243972190" sldId="4309"/>
            <ac:spMk id="8" creationId="{3BD3DAD3-5F45-A4F0-609F-DF5BAF6A50FB}"/>
          </ac:spMkLst>
        </pc:spChg>
        <pc:spChg chg="mod">
          <ac:chgData name="Sanjeev Gogna" userId="be85adc308a4a08a" providerId="LiveId" clId="{1D26FA64-4CC5-4075-8DA7-3E04CA0206A9}" dt="2026-03-25T07:18:54.632" v="286"/>
          <ac:spMkLst>
            <pc:docMk/>
            <pc:sldMk cId="243972190" sldId="4309"/>
            <ac:spMk id="9" creationId="{50B5DA83-6793-7D46-4C1F-A0C709793E87}"/>
          </ac:spMkLst>
        </pc:spChg>
        <pc:spChg chg="mod">
          <ac:chgData name="Sanjeev Gogna" userId="be85adc308a4a08a" providerId="LiveId" clId="{1D26FA64-4CC5-4075-8DA7-3E04CA0206A9}" dt="2026-03-25T07:18:54.632" v="286"/>
          <ac:spMkLst>
            <pc:docMk/>
            <pc:sldMk cId="243972190" sldId="4309"/>
            <ac:spMk id="10" creationId="{D746586C-F7B3-60C6-0D2E-EDE6237D95CE}"/>
          </ac:spMkLst>
        </pc:spChg>
        <pc:spChg chg="mod">
          <ac:chgData name="Sanjeev Gogna" userId="be85adc308a4a08a" providerId="LiveId" clId="{1D26FA64-4CC5-4075-8DA7-3E04CA0206A9}" dt="2026-03-25T07:18:54.632" v="286"/>
          <ac:spMkLst>
            <pc:docMk/>
            <pc:sldMk cId="243972190" sldId="4309"/>
            <ac:spMk id="12" creationId="{44970475-CC6B-2B1D-91CA-DC37843A9CFA}"/>
          </ac:spMkLst>
        </pc:spChg>
        <pc:spChg chg="mod">
          <ac:chgData name="Sanjeev Gogna" userId="be85adc308a4a08a" providerId="LiveId" clId="{1D26FA64-4CC5-4075-8DA7-3E04CA0206A9}" dt="2026-03-25T07:18:54.632" v="286"/>
          <ac:spMkLst>
            <pc:docMk/>
            <pc:sldMk cId="243972190" sldId="4309"/>
            <ac:spMk id="14" creationId="{F526D813-77E3-8190-B595-B5F45868ADAB}"/>
          </ac:spMkLst>
        </pc:spChg>
        <pc:spChg chg="mod">
          <ac:chgData name="Sanjeev Gogna" userId="be85adc308a4a08a" providerId="LiveId" clId="{1D26FA64-4CC5-4075-8DA7-3E04CA0206A9}" dt="2026-03-25T07:18:54.632" v="286"/>
          <ac:spMkLst>
            <pc:docMk/>
            <pc:sldMk cId="243972190" sldId="4309"/>
            <ac:spMk id="15" creationId="{99B336E6-A6AE-1301-05A1-51F4712BE125}"/>
          </ac:spMkLst>
        </pc:spChg>
        <pc:spChg chg="mod">
          <ac:chgData name="Sanjeev Gogna" userId="be85adc308a4a08a" providerId="LiveId" clId="{1D26FA64-4CC5-4075-8DA7-3E04CA0206A9}" dt="2026-03-25T07:18:54.632" v="286"/>
          <ac:spMkLst>
            <pc:docMk/>
            <pc:sldMk cId="243972190" sldId="4309"/>
            <ac:spMk id="16" creationId="{7C0C28D5-93B3-A1EF-09BC-E1272F20F1AF}"/>
          </ac:spMkLst>
        </pc:spChg>
        <pc:spChg chg="mod">
          <ac:chgData name="Sanjeev Gogna" userId="be85adc308a4a08a" providerId="LiveId" clId="{1D26FA64-4CC5-4075-8DA7-3E04CA0206A9}" dt="2026-03-25T07:18:54.632" v="286"/>
          <ac:spMkLst>
            <pc:docMk/>
            <pc:sldMk cId="243972190" sldId="4309"/>
            <ac:spMk id="17" creationId="{4F277ED1-6573-755C-B782-E5FA1A62FE49}"/>
          </ac:spMkLst>
        </pc:spChg>
        <pc:spChg chg="mod">
          <ac:chgData name="Sanjeev Gogna" userId="be85adc308a4a08a" providerId="LiveId" clId="{1D26FA64-4CC5-4075-8DA7-3E04CA0206A9}" dt="2026-03-25T07:18:54.632" v="286"/>
          <ac:spMkLst>
            <pc:docMk/>
            <pc:sldMk cId="243972190" sldId="4309"/>
            <ac:spMk id="18" creationId="{29841491-E5FA-370A-33CA-8D7C905257E7}"/>
          </ac:spMkLst>
        </pc:spChg>
        <pc:spChg chg="mod">
          <ac:chgData name="Sanjeev Gogna" userId="be85adc308a4a08a" providerId="LiveId" clId="{1D26FA64-4CC5-4075-8DA7-3E04CA0206A9}" dt="2026-03-25T07:18:54.632" v="286"/>
          <ac:spMkLst>
            <pc:docMk/>
            <pc:sldMk cId="243972190" sldId="4309"/>
            <ac:spMk id="19" creationId="{199B194A-1BE8-50EC-FB05-CFDB2C25157C}"/>
          </ac:spMkLst>
        </pc:spChg>
        <pc:spChg chg="add mod">
          <ac:chgData name="Sanjeev Gogna" userId="be85adc308a4a08a" providerId="LiveId" clId="{1D26FA64-4CC5-4075-8DA7-3E04CA0206A9}" dt="2026-03-25T12:22:42.495" v="1506" actId="20577"/>
          <ac:spMkLst>
            <pc:docMk/>
            <pc:sldMk cId="243972190" sldId="4309"/>
            <ac:spMk id="20" creationId="{A4C35F87-2FF1-69DC-E320-5C3BCF545B39}"/>
          </ac:spMkLst>
        </pc:spChg>
        <pc:grpChg chg="del ord">
          <ac:chgData name="Sanjeev Gogna" userId="be85adc308a4a08a" providerId="LiveId" clId="{1D26FA64-4CC5-4075-8DA7-3E04CA0206A9}" dt="2026-03-25T07:19:05.593" v="288" actId="478"/>
          <ac:grpSpMkLst>
            <pc:docMk/>
            <pc:sldMk cId="243972190" sldId="4309"/>
            <ac:grpSpMk id="7" creationId="{CA7BE899-F3FF-F20C-B7BD-7CF05DD4B4B2}"/>
          </ac:grpSpMkLst>
        </pc:grpChg>
        <pc:picChg chg="add del mod modCrop">
          <ac:chgData name="Sanjeev Gogna" userId="be85adc308a4a08a" providerId="LiveId" clId="{1D26FA64-4CC5-4075-8DA7-3E04CA0206A9}" dt="2026-03-25T12:19:22.929" v="1466" actId="478"/>
          <ac:picMkLst>
            <pc:docMk/>
            <pc:sldMk cId="243972190" sldId="4309"/>
            <ac:picMk id="6" creationId="{300938D6-7D23-46B0-AF40-1D3D4B5CDC6C}"/>
          </ac:picMkLst>
        </pc:picChg>
        <pc:picChg chg="add mod">
          <ac:chgData name="Sanjeev Gogna" userId="be85adc308a4a08a" providerId="LiveId" clId="{1D26FA64-4CC5-4075-8DA7-3E04CA0206A9}" dt="2026-03-25T12:27:28.735" v="1522" actId="1076"/>
          <ac:picMkLst>
            <pc:docMk/>
            <pc:sldMk cId="243972190" sldId="4309"/>
            <ac:picMk id="21" creationId="{11CD9D2E-2D00-F02B-740A-198463096ED6}"/>
          </ac:picMkLst>
        </pc:picChg>
      </pc:sldChg>
      <pc:sldChg chg="addSp delSp modSp mod ord modTransition">
        <pc:chgData name="Sanjeev Gogna" userId="be85adc308a4a08a" providerId="LiveId" clId="{1D26FA64-4CC5-4075-8DA7-3E04CA0206A9}" dt="2026-03-26T08:42:08.356" v="2041"/>
        <pc:sldMkLst>
          <pc:docMk/>
          <pc:sldMk cId="3697997826" sldId="4310"/>
        </pc:sldMkLst>
        <pc:spChg chg="add del mod">
          <ac:chgData name="Sanjeev Gogna" userId="be85adc308a4a08a" providerId="LiveId" clId="{1D26FA64-4CC5-4075-8DA7-3E04CA0206A9}" dt="2026-03-25T07:42:22.362" v="466" actId="478"/>
          <ac:spMkLst>
            <pc:docMk/>
            <pc:sldMk cId="3697997826" sldId="4310"/>
            <ac:spMk id="2" creationId="{75EA0046-EEE0-C73F-730D-FF3E1E1AB4AA}"/>
          </ac:spMkLst>
        </pc:spChg>
        <pc:spChg chg="add del mod">
          <ac:chgData name="Sanjeev Gogna" userId="be85adc308a4a08a" providerId="LiveId" clId="{1D26FA64-4CC5-4075-8DA7-3E04CA0206A9}" dt="2026-03-25T07:42:22.362" v="466" actId="478"/>
          <ac:spMkLst>
            <pc:docMk/>
            <pc:sldMk cId="3697997826" sldId="4310"/>
            <ac:spMk id="3" creationId="{C842E677-FD41-7C18-988B-5C97C734DCB1}"/>
          </ac:spMkLst>
        </pc:spChg>
        <pc:spChg chg="add del mod">
          <ac:chgData name="Sanjeev Gogna" userId="be85adc308a4a08a" providerId="LiveId" clId="{1D26FA64-4CC5-4075-8DA7-3E04CA0206A9}" dt="2026-03-26T07:27:56.275" v="1832" actId="931"/>
          <ac:spMkLst>
            <pc:docMk/>
            <pc:sldMk cId="3697997826" sldId="4310"/>
            <ac:spMk id="5" creationId="{70B49379-B66D-E3FE-9ECF-C9F1B946ABA1}"/>
          </ac:spMkLst>
        </pc:spChg>
        <pc:spChg chg="del mod">
          <ac:chgData name="Sanjeev Gogna" userId="be85adc308a4a08a" providerId="LiveId" clId="{1D26FA64-4CC5-4075-8DA7-3E04CA0206A9}" dt="2026-03-25T07:42:22.362" v="466" actId="478"/>
          <ac:spMkLst>
            <pc:docMk/>
            <pc:sldMk cId="3697997826" sldId="4310"/>
            <ac:spMk id="5" creationId="{BD5B9596-03F5-D087-529E-4B14748C8D28}"/>
          </ac:spMkLst>
        </pc:spChg>
        <pc:spChg chg="mod">
          <ac:chgData name="Sanjeev Gogna" userId="be85adc308a4a08a" providerId="LiveId" clId="{1D26FA64-4CC5-4075-8DA7-3E04CA0206A9}" dt="2026-03-26T07:02:35.999" v="1756"/>
          <ac:spMkLst>
            <pc:docMk/>
            <pc:sldMk cId="3697997826" sldId="4310"/>
            <ac:spMk id="6" creationId="{7EBAD5FA-2186-2A66-787B-0D36D167C9C8}"/>
          </ac:spMkLst>
        </pc:spChg>
        <pc:spChg chg="mod">
          <ac:chgData name="Sanjeev Gogna" userId="be85adc308a4a08a" providerId="LiveId" clId="{1D26FA64-4CC5-4075-8DA7-3E04CA0206A9}" dt="2026-03-25T07:40:06.584" v="416" actId="20577"/>
          <ac:spMkLst>
            <pc:docMk/>
            <pc:sldMk cId="3697997826" sldId="4310"/>
            <ac:spMk id="7" creationId="{FD62D7F5-B563-323D-9160-1C92C81550BA}"/>
          </ac:spMkLst>
        </pc:spChg>
        <pc:spChg chg="del mod">
          <ac:chgData name="Sanjeev Gogna" userId="be85adc308a4a08a" providerId="LiveId" clId="{1D26FA64-4CC5-4075-8DA7-3E04CA0206A9}" dt="2026-03-25T07:42:22.362" v="466" actId="478"/>
          <ac:spMkLst>
            <pc:docMk/>
            <pc:sldMk cId="3697997826" sldId="4310"/>
            <ac:spMk id="8" creationId="{2AF2D161-7CCA-664F-7635-F1714B34BC57}"/>
          </ac:spMkLst>
        </pc:spChg>
        <pc:spChg chg="add mod">
          <ac:chgData name="Sanjeev Gogna" userId="be85adc308a4a08a" providerId="LiveId" clId="{1D26FA64-4CC5-4075-8DA7-3E04CA0206A9}" dt="2026-03-26T07:02:37.611" v="1757"/>
          <ac:spMkLst>
            <pc:docMk/>
            <pc:sldMk cId="3697997826" sldId="4310"/>
            <ac:spMk id="9" creationId="{4A8006D4-A211-B392-791D-70255A6F4293}"/>
          </ac:spMkLst>
        </pc:spChg>
        <pc:spChg chg="add mod">
          <ac:chgData name="Sanjeev Gogna" userId="be85adc308a4a08a" providerId="LiveId" clId="{1D26FA64-4CC5-4075-8DA7-3E04CA0206A9}" dt="2026-03-26T07:02:44.303" v="1759" actId="113"/>
          <ac:spMkLst>
            <pc:docMk/>
            <pc:sldMk cId="3697997826" sldId="4310"/>
            <ac:spMk id="12" creationId="{72BACF8F-AB5A-03A5-1255-A44BCE5F9A42}"/>
          </ac:spMkLst>
        </pc:spChg>
        <pc:spChg chg="add del mod">
          <ac:chgData name="Sanjeev Gogna" userId="be85adc308a4a08a" providerId="LiveId" clId="{1D26FA64-4CC5-4075-8DA7-3E04CA0206A9}" dt="2026-03-26T07:02:25.608" v="1755" actId="478"/>
          <ac:spMkLst>
            <pc:docMk/>
            <pc:sldMk cId="3697997826" sldId="4310"/>
            <ac:spMk id="13" creationId="{D35CDCF1-170C-4686-209C-FB909DD0811C}"/>
          </ac:spMkLst>
        </pc:spChg>
        <pc:spChg chg="add del mod">
          <ac:chgData name="Sanjeev Gogna" userId="be85adc308a4a08a" providerId="LiveId" clId="{1D26FA64-4CC5-4075-8DA7-3E04CA0206A9}" dt="2026-03-26T07:02:25.608" v="1755" actId="478"/>
          <ac:spMkLst>
            <pc:docMk/>
            <pc:sldMk cId="3697997826" sldId="4310"/>
            <ac:spMk id="14" creationId="{DFE96D17-C7AB-42AE-5EDC-F0E1129C1584}"/>
          </ac:spMkLst>
        </pc:spChg>
        <pc:picChg chg="add mod">
          <ac:chgData name="Sanjeev Gogna" userId="be85adc308a4a08a" providerId="LiveId" clId="{1D26FA64-4CC5-4075-8DA7-3E04CA0206A9}" dt="2026-03-26T07:04:47.034" v="1763" actId="207"/>
          <ac:picMkLst>
            <pc:docMk/>
            <pc:sldMk cId="3697997826" sldId="4310"/>
            <ac:picMk id="3" creationId="{DE103B6D-D5A9-334A-0FE2-7FA92A32DB0F}"/>
          </ac:picMkLst>
        </pc:picChg>
        <pc:picChg chg="del">
          <ac:chgData name="Sanjeev Gogna" userId="be85adc308a4a08a" providerId="LiveId" clId="{1D26FA64-4CC5-4075-8DA7-3E04CA0206A9}" dt="2026-03-26T07:27:40.290" v="1831" actId="478"/>
          <ac:picMkLst>
            <pc:docMk/>
            <pc:sldMk cId="3697997826" sldId="4310"/>
            <ac:picMk id="10" creationId="{3C1022F3-710B-3B38-47E5-D3DF32B3C7B4}"/>
          </ac:picMkLst>
        </pc:picChg>
        <pc:picChg chg="add mod ord">
          <ac:chgData name="Sanjeev Gogna" userId="be85adc308a4a08a" providerId="LiveId" clId="{1D26FA64-4CC5-4075-8DA7-3E04CA0206A9}" dt="2026-03-26T07:27:56.275" v="1832" actId="931"/>
          <ac:picMkLst>
            <pc:docMk/>
            <pc:sldMk cId="3697997826" sldId="4310"/>
            <ac:picMk id="11" creationId="{2346651A-6E7F-56E5-B25E-4A46B6638429}"/>
          </ac:picMkLst>
        </pc:picChg>
      </pc:sldChg>
      <pc:sldChg chg="modSp del mod ord">
        <pc:chgData name="Sanjeev Gogna" userId="be85adc308a4a08a" providerId="LiveId" clId="{1D26FA64-4CC5-4075-8DA7-3E04CA0206A9}" dt="2026-03-25T07:42:37.614" v="470" actId="47"/>
        <pc:sldMkLst>
          <pc:docMk/>
          <pc:sldMk cId="3236974259" sldId="4311"/>
        </pc:sldMkLst>
        <pc:spChg chg="mod">
          <ac:chgData name="Sanjeev Gogna" userId="be85adc308a4a08a" providerId="LiveId" clId="{1D26FA64-4CC5-4075-8DA7-3E04CA0206A9}" dt="2026-03-25T07:36:50.562" v="382"/>
          <ac:spMkLst>
            <pc:docMk/>
            <pc:sldMk cId="3236974259" sldId="4311"/>
            <ac:spMk id="4" creationId="{EC93FF4B-75FD-885B-C952-7372901F3BB9}"/>
          </ac:spMkLst>
        </pc:spChg>
        <pc:spChg chg="mod">
          <ac:chgData name="Sanjeev Gogna" userId="be85adc308a4a08a" providerId="LiveId" clId="{1D26FA64-4CC5-4075-8DA7-3E04CA0206A9}" dt="2026-03-25T07:37:40.032" v="392" actId="14100"/>
          <ac:spMkLst>
            <pc:docMk/>
            <pc:sldMk cId="3236974259" sldId="4311"/>
            <ac:spMk id="5" creationId="{6407CBF1-5103-57D0-ECAE-B68DC56DA929}"/>
          </ac:spMkLst>
        </pc:spChg>
        <pc:spChg chg="mod">
          <ac:chgData name="Sanjeev Gogna" userId="be85adc308a4a08a" providerId="LiveId" clId="{1D26FA64-4CC5-4075-8DA7-3E04CA0206A9}" dt="2026-03-25T07:38:28.335" v="412" actId="113"/>
          <ac:spMkLst>
            <pc:docMk/>
            <pc:sldMk cId="3236974259" sldId="4311"/>
            <ac:spMk id="7" creationId="{D93B41D0-B47F-F72A-67EC-6926BF890FF9}"/>
          </ac:spMkLst>
        </pc:spChg>
      </pc:sldChg>
      <pc:sldChg chg="del">
        <pc:chgData name="Sanjeev Gogna" userId="be85adc308a4a08a" providerId="LiveId" clId="{1D26FA64-4CC5-4075-8DA7-3E04CA0206A9}" dt="2026-03-25T10:12:42.680" v="949" actId="47"/>
        <pc:sldMkLst>
          <pc:docMk/>
          <pc:sldMk cId="2505115009" sldId="4312"/>
        </pc:sldMkLst>
      </pc:sldChg>
      <pc:sldChg chg="addSp delSp modSp mod modTransition">
        <pc:chgData name="Sanjeev Gogna" userId="be85adc308a4a08a" providerId="LiveId" clId="{1D26FA64-4CC5-4075-8DA7-3E04CA0206A9}" dt="2026-03-26T09:21:13.197" v="2085" actId="207"/>
        <pc:sldMkLst>
          <pc:docMk/>
          <pc:sldMk cId="433277321" sldId="4313"/>
        </pc:sldMkLst>
        <pc:spChg chg="add del mod">
          <ac:chgData name="Sanjeev Gogna" userId="be85adc308a4a08a" providerId="LiveId" clId="{1D26FA64-4CC5-4075-8DA7-3E04CA0206A9}" dt="2026-03-25T06:52:29.424" v="128" actId="478"/>
          <ac:spMkLst>
            <pc:docMk/>
            <pc:sldMk cId="433277321" sldId="4313"/>
            <ac:spMk id="3" creationId="{10366B61-2C04-5DA3-4F1A-23D287CC4AC8}"/>
          </ac:spMkLst>
        </pc:spChg>
        <pc:spChg chg="mod">
          <ac:chgData name="Sanjeev Gogna" userId="be85adc308a4a08a" providerId="LiveId" clId="{1D26FA64-4CC5-4075-8DA7-3E04CA0206A9}" dt="2026-03-25T12:20:46.251" v="1494" actId="20577"/>
          <ac:spMkLst>
            <pc:docMk/>
            <pc:sldMk cId="433277321" sldId="4313"/>
            <ac:spMk id="4" creationId="{47315709-1CCF-D712-44F9-618AC973FECE}"/>
          </ac:spMkLst>
        </pc:spChg>
        <pc:spChg chg="mod">
          <ac:chgData name="Sanjeev Gogna" userId="be85adc308a4a08a" providerId="LiveId" clId="{1D26FA64-4CC5-4075-8DA7-3E04CA0206A9}" dt="2026-03-25T07:30:45.487" v="331" actId="20577"/>
          <ac:spMkLst>
            <pc:docMk/>
            <pc:sldMk cId="433277321" sldId="4313"/>
            <ac:spMk id="5" creationId="{B7540682-E3A7-41C7-9DDC-37F458577DE4}"/>
          </ac:spMkLst>
        </pc:spChg>
        <pc:spChg chg="add del mod">
          <ac:chgData name="Sanjeev Gogna" userId="be85adc308a4a08a" providerId="LiveId" clId="{1D26FA64-4CC5-4075-8DA7-3E04CA0206A9}" dt="2026-03-25T06:54:50.868" v="141"/>
          <ac:spMkLst>
            <pc:docMk/>
            <pc:sldMk cId="433277321" sldId="4313"/>
            <ac:spMk id="6" creationId="{CABF7FCB-45D3-C8C1-132B-593E254B44C6}"/>
          </ac:spMkLst>
        </pc:spChg>
        <pc:spChg chg="mod ord">
          <ac:chgData name="Sanjeev Gogna" userId="be85adc308a4a08a" providerId="LiveId" clId="{1D26FA64-4CC5-4075-8DA7-3E04CA0206A9}" dt="2026-03-26T09:21:13.197" v="2085" actId="207"/>
          <ac:spMkLst>
            <pc:docMk/>
            <pc:sldMk cId="433277321" sldId="4313"/>
            <ac:spMk id="7" creationId="{3FD5808F-8355-0701-CAA8-F0F534E3808D}"/>
          </ac:spMkLst>
        </pc:spChg>
        <pc:picChg chg="del mod modCrop">
          <ac:chgData name="Sanjeev Gogna" userId="be85adc308a4a08a" providerId="LiveId" clId="{1D26FA64-4CC5-4075-8DA7-3E04CA0206A9}" dt="2026-03-25T06:52:20.164" v="126" actId="478"/>
          <ac:picMkLst>
            <pc:docMk/>
            <pc:sldMk cId="433277321" sldId="4313"/>
            <ac:picMk id="8" creationId="{61409FF5-A13D-7027-9FDD-9FB7B27BF84C}"/>
          </ac:picMkLst>
        </pc:picChg>
        <pc:picChg chg="add del mod">
          <ac:chgData name="Sanjeev Gogna" userId="be85adc308a4a08a" providerId="LiveId" clId="{1D26FA64-4CC5-4075-8DA7-3E04CA0206A9}" dt="2026-03-25T06:54:23.629" v="139" actId="478"/>
          <ac:picMkLst>
            <pc:docMk/>
            <pc:sldMk cId="433277321" sldId="4313"/>
            <ac:picMk id="10" creationId="{6C0BE781-D4AE-1F49-D60A-FA1E848549F5}"/>
          </ac:picMkLst>
        </pc:picChg>
        <pc:picChg chg="mod modCrop">
          <ac:chgData name="Sanjeev Gogna" userId="be85adc308a4a08a" providerId="LiveId" clId="{1D26FA64-4CC5-4075-8DA7-3E04CA0206A9}" dt="2026-03-25T06:54:21.191" v="138"/>
          <ac:picMkLst>
            <pc:docMk/>
            <pc:sldMk cId="433277321" sldId="4313"/>
            <ac:picMk id="11" creationId="{DA731CC7-05DD-E2E5-1EC9-BFA5943E3371}"/>
          </ac:picMkLst>
        </pc:picChg>
        <pc:picChg chg="add del mod">
          <ac:chgData name="Sanjeev Gogna" userId="be85adc308a4a08a" providerId="LiveId" clId="{1D26FA64-4CC5-4075-8DA7-3E04CA0206A9}" dt="2026-03-25T06:54:50.868" v="141"/>
          <ac:picMkLst>
            <pc:docMk/>
            <pc:sldMk cId="433277321" sldId="4313"/>
            <ac:picMk id="13" creationId="{775773DF-88E0-1585-02C3-20C5F4F54419}"/>
          </ac:picMkLst>
        </pc:picChg>
        <pc:picChg chg="add del mod modCrop">
          <ac:chgData name="Sanjeev Gogna" userId="be85adc308a4a08a" providerId="LiveId" clId="{1D26FA64-4CC5-4075-8DA7-3E04CA0206A9}" dt="2026-03-26T06:47:59.249" v="1709" actId="14826"/>
          <ac:picMkLst>
            <pc:docMk/>
            <pc:sldMk cId="433277321" sldId="4313"/>
            <ac:picMk id="14" creationId="{72BFF173-3F26-7AF2-CED4-9E59D1FABA54}"/>
          </ac:picMkLst>
        </pc:picChg>
      </pc:sldChg>
      <pc:sldChg chg="modSp mod ord modTransition">
        <pc:chgData name="Sanjeev Gogna" userId="be85adc308a4a08a" providerId="LiveId" clId="{1D26FA64-4CC5-4075-8DA7-3E04CA0206A9}" dt="2026-03-26T08:42:08.356" v="2041"/>
        <pc:sldMkLst>
          <pc:docMk/>
          <pc:sldMk cId="433478518" sldId="4314"/>
        </pc:sldMkLst>
        <pc:spChg chg="mod">
          <ac:chgData name="Sanjeev Gogna" userId="be85adc308a4a08a" providerId="LiveId" clId="{1D26FA64-4CC5-4075-8DA7-3E04CA0206A9}" dt="2026-03-25T09:04:11.115" v="703" actId="20577"/>
          <ac:spMkLst>
            <pc:docMk/>
            <pc:sldMk cId="433478518" sldId="4314"/>
            <ac:spMk id="4" creationId="{72E32BD9-E6FB-ACD0-68F0-84C4B07DE332}"/>
          </ac:spMkLst>
        </pc:spChg>
        <pc:spChg chg="mod">
          <ac:chgData name="Sanjeev Gogna" userId="be85adc308a4a08a" providerId="LiveId" clId="{1D26FA64-4CC5-4075-8DA7-3E04CA0206A9}" dt="2026-03-25T12:57:33.663" v="1622" actId="1076"/>
          <ac:spMkLst>
            <pc:docMk/>
            <pc:sldMk cId="433478518" sldId="4314"/>
            <ac:spMk id="5" creationId="{B3A8CB70-0662-7800-9016-B78A2FC761D0}"/>
          </ac:spMkLst>
        </pc:spChg>
        <pc:spChg chg="mod">
          <ac:chgData name="Sanjeev Gogna" userId="be85adc308a4a08a" providerId="LiveId" clId="{1D26FA64-4CC5-4075-8DA7-3E04CA0206A9}" dt="2026-03-25T12:57:27.588" v="1621" actId="120"/>
          <ac:spMkLst>
            <pc:docMk/>
            <pc:sldMk cId="433478518" sldId="4314"/>
            <ac:spMk id="6" creationId="{C5BAE401-DA00-8AF1-77E7-AA07B9867939}"/>
          </ac:spMkLst>
        </pc:spChg>
      </pc:sldChg>
      <pc:sldChg chg="addSp delSp modSp mod ord modTransition">
        <pc:chgData name="Sanjeev Gogna" userId="be85adc308a4a08a" providerId="LiveId" clId="{1D26FA64-4CC5-4075-8DA7-3E04CA0206A9}" dt="2026-03-26T09:21:28.774" v="2087" actId="207"/>
        <pc:sldMkLst>
          <pc:docMk/>
          <pc:sldMk cId="3151852597" sldId="4317"/>
        </pc:sldMkLst>
        <pc:spChg chg="add del mod">
          <ac:chgData name="Sanjeev Gogna" userId="be85adc308a4a08a" providerId="LiveId" clId="{1D26FA64-4CC5-4075-8DA7-3E04CA0206A9}" dt="2026-03-25T07:07:28.586" v="198" actId="478"/>
          <ac:spMkLst>
            <pc:docMk/>
            <pc:sldMk cId="3151852597" sldId="4317"/>
            <ac:spMk id="3" creationId="{0A5FA3B0-0F0E-BE13-9A57-01A7B863B792}"/>
          </ac:spMkLst>
        </pc:spChg>
        <pc:spChg chg="add del mod">
          <ac:chgData name="Sanjeev Gogna" userId="be85adc308a4a08a" providerId="LiveId" clId="{1D26FA64-4CC5-4075-8DA7-3E04CA0206A9}" dt="2026-03-26T06:49:28.425" v="1717" actId="931"/>
          <ac:spMkLst>
            <pc:docMk/>
            <pc:sldMk cId="3151852597" sldId="4317"/>
            <ac:spMk id="3" creationId="{E05CD2BD-D399-830E-2192-4497CC4BA556}"/>
          </ac:spMkLst>
        </pc:spChg>
        <pc:spChg chg="mod">
          <ac:chgData name="Sanjeev Gogna" userId="be85adc308a4a08a" providerId="LiveId" clId="{1D26FA64-4CC5-4075-8DA7-3E04CA0206A9}" dt="2026-03-26T09:21:26.339" v="2086" actId="207"/>
          <ac:spMkLst>
            <pc:docMk/>
            <pc:sldMk cId="3151852597" sldId="4317"/>
            <ac:spMk id="4" creationId="{20D0AD24-DC14-E8EC-808F-CC7B578D1B46}"/>
          </ac:spMkLst>
        </pc:spChg>
        <pc:spChg chg="mod">
          <ac:chgData name="Sanjeev Gogna" userId="be85adc308a4a08a" providerId="LiveId" clId="{1D26FA64-4CC5-4075-8DA7-3E04CA0206A9}" dt="2026-03-26T09:21:28.774" v="2087" actId="207"/>
          <ac:spMkLst>
            <pc:docMk/>
            <pc:sldMk cId="3151852597" sldId="4317"/>
            <ac:spMk id="5" creationId="{B561B61B-D9E5-B6BB-DD9A-AF83DD63D519}"/>
          </ac:spMkLst>
        </pc:spChg>
        <pc:spChg chg="add del mod">
          <ac:chgData name="Sanjeev Gogna" userId="be85adc308a4a08a" providerId="LiveId" clId="{1D26FA64-4CC5-4075-8DA7-3E04CA0206A9}" dt="2026-03-25T12:52:49.636" v="1599" actId="478"/>
          <ac:spMkLst>
            <pc:docMk/>
            <pc:sldMk cId="3151852597" sldId="4317"/>
            <ac:spMk id="6" creationId="{27B01FCC-1950-D80C-00D7-D5B8C95E1A2E}"/>
          </ac:spMkLst>
        </pc:spChg>
        <pc:picChg chg="add mod ord">
          <ac:chgData name="Sanjeev Gogna" userId="be85adc308a4a08a" providerId="LiveId" clId="{1D26FA64-4CC5-4075-8DA7-3E04CA0206A9}" dt="2026-03-26T06:49:28.425" v="1717" actId="931"/>
          <ac:picMkLst>
            <pc:docMk/>
            <pc:sldMk cId="3151852597" sldId="4317"/>
            <ac:picMk id="7" creationId="{2495721B-0D4D-5CFC-0D65-81B69FC259D0}"/>
          </ac:picMkLst>
        </pc:picChg>
        <pc:picChg chg="add del">
          <ac:chgData name="Sanjeev Gogna" userId="be85adc308a4a08a" providerId="LiveId" clId="{1D26FA64-4CC5-4075-8DA7-3E04CA0206A9}" dt="2026-03-26T06:49:23.199" v="1716" actId="478"/>
          <ac:picMkLst>
            <pc:docMk/>
            <pc:sldMk cId="3151852597" sldId="4317"/>
            <ac:picMk id="8" creationId="{EAD5C455-AC75-FF26-BA42-B56AE89FD334}"/>
          </ac:picMkLst>
        </pc:picChg>
      </pc:sldChg>
      <pc:sldChg chg="addSp delSp modSp del mod ord modTransition modAnim">
        <pc:chgData name="Sanjeev Gogna" userId="be85adc308a4a08a" providerId="LiveId" clId="{1D26FA64-4CC5-4075-8DA7-3E04CA0206A9}" dt="2026-03-26T08:35:53.042" v="2015" actId="47"/>
        <pc:sldMkLst>
          <pc:docMk/>
          <pc:sldMk cId="3311571787" sldId="4318"/>
        </pc:sldMkLst>
        <pc:spChg chg="add del mod">
          <ac:chgData name="Sanjeev Gogna" userId="be85adc308a4a08a" providerId="LiveId" clId="{1D26FA64-4CC5-4075-8DA7-3E04CA0206A9}" dt="2026-03-25T09:16:31.815" v="733" actId="931"/>
          <ac:spMkLst>
            <pc:docMk/>
            <pc:sldMk cId="3311571787" sldId="4318"/>
            <ac:spMk id="3" creationId="{BE9D1D9B-5DA6-7B96-184E-1CD8EAAE33C9}"/>
          </ac:spMkLst>
        </pc:spChg>
        <pc:spChg chg="mod">
          <ac:chgData name="Sanjeev Gogna" userId="be85adc308a4a08a" providerId="LiveId" clId="{1D26FA64-4CC5-4075-8DA7-3E04CA0206A9}" dt="2026-03-25T09:06:44.946" v="716"/>
          <ac:spMkLst>
            <pc:docMk/>
            <pc:sldMk cId="3311571787" sldId="4318"/>
            <ac:spMk id="4" creationId="{20D0AD24-DC14-E8EC-808F-CC7B578D1B46}"/>
          </ac:spMkLst>
        </pc:spChg>
        <pc:spChg chg="mod">
          <ac:chgData name="Sanjeev Gogna" userId="be85adc308a4a08a" providerId="LiveId" clId="{1D26FA64-4CC5-4075-8DA7-3E04CA0206A9}" dt="2026-03-25T09:14:02.132" v="730" actId="14100"/>
          <ac:spMkLst>
            <pc:docMk/>
            <pc:sldMk cId="3311571787" sldId="4318"/>
            <ac:spMk id="5" creationId="{B561B61B-D9E5-B6BB-DD9A-AF83DD63D519}"/>
          </ac:spMkLst>
        </pc:spChg>
        <pc:spChg chg="add mod">
          <ac:chgData name="Sanjeev Gogna" userId="be85adc308a4a08a" providerId="LiveId" clId="{1D26FA64-4CC5-4075-8DA7-3E04CA0206A9}" dt="2026-03-25T12:23:50.092" v="1511" actId="20577"/>
          <ac:spMkLst>
            <pc:docMk/>
            <pc:sldMk cId="3311571787" sldId="4318"/>
            <ac:spMk id="11" creationId="{C10413F9-D059-B8CE-D336-37AFC906F430}"/>
          </ac:spMkLst>
        </pc:spChg>
        <pc:picChg chg="add mod ord modCrop">
          <ac:chgData name="Sanjeev Gogna" userId="be85adc308a4a08a" providerId="LiveId" clId="{1D26FA64-4CC5-4075-8DA7-3E04CA0206A9}" dt="2026-03-25T09:16:39.909" v="734" actId="18131"/>
          <ac:picMkLst>
            <pc:docMk/>
            <pc:sldMk cId="3311571787" sldId="4318"/>
            <ac:picMk id="7" creationId="{49FC4099-D313-5DB6-A7B1-BCE43A407B24}"/>
          </ac:picMkLst>
        </pc:picChg>
        <pc:picChg chg="del">
          <ac:chgData name="Sanjeev Gogna" userId="be85adc308a4a08a" providerId="LiveId" clId="{1D26FA64-4CC5-4075-8DA7-3E04CA0206A9}" dt="2026-03-25T09:16:25.657" v="732" actId="478"/>
          <ac:picMkLst>
            <pc:docMk/>
            <pc:sldMk cId="3311571787" sldId="4318"/>
            <ac:picMk id="9" creationId="{0B5150AE-9BA3-6252-F622-70003D281685}"/>
          </ac:picMkLst>
        </pc:picChg>
        <pc:picChg chg="add mod">
          <ac:chgData name="Sanjeev Gogna" userId="be85adc308a4a08a" providerId="LiveId" clId="{1D26FA64-4CC5-4075-8DA7-3E04CA0206A9}" dt="2026-03-25T09:20:22.892" v="745" actId="207"/>
          <ac:picMkLst>
            <pc:docMk/>
            <pc:sldMk cId="3311571787" sldId="4318"/>
            <ac:picMk id="10" creationId="{353227A7-334D-4EDD-3C1C-34C7C289C262}"/>
          </ac:picMkLst>
        </pc:picChg>
      </pc:sldChg>
      <pc:sldChg chg="addSp delSp modSp del mod ord modTransition modAnim">
        <pc:chgData name="Sanjeev Gogna" userId="be85adc308a4a08a" providerId="LiveId" clId="{1D26FA64-4CC5-4075-8DA7-3E04CA0206A9}" dt="2026-03-25T12:50:25.578" v="1581" actId="47"/>
        <pc:sldMkLst>
          <pc:docMk/>
          <pc:sldMk cId="3407684174" sldId="4319"/>
        </pc:sldMkLst>
        <pc:spChg chg="add del mod">
          <ac:chgData name="Sanjeev Gogna" userId="be85adc308a4a08a" providerId="LiveId" clId="{1D26FA64-4CC5-4075-8DA7-3E04CA0206A9}" dt="2026-03-25T07:21:38.317" v="297" actId="478"/>
          <ac:spMkLst>
            <pc:docMk/>
            <pc:sldMk cId="3407684174" sldId="4319"/>
            <ac:spMk id="3" creationId="{A7ABDE5F-DF2A-F3EF-7FF1-B999530A6348}"/>
          </ac:spMkLst>
        </pc:spChg>
        <pc:spChg chg="mod">
          <ac:chgData name="Sanjeev Gogna" userId="be85adc308a4a08a" providerId="LiveId" clId="{1D26FA64-4CC5-4075-8DA7-3E04CA0206A9}" dt="2026-03-25T12:26:58.344" v="1517" actId="14100"/>
          <ac:spMkLst>
            <pc:docMk/>
            <pc:sldMk cId="3407684174" sldId="4319"/>
            <ac:spMk id="4" creationId="{20D0AD24-DC14-E8EC-808F-CC7B578D1B46}"/>
          </ac:spMkLst>
        </pc:spChg>
        <pc:spChg chg="mod">
          <ac:chgData name="Sanjeev Gogna" userId="be85adc308a4a08a" providerId="LiveId" clId="{1D26FA64-4CC5-4075-8DA7-3E04CA0206A9}" dt="2026-03-25T07:27:45.329" v="320" actId="113"/>
          <ac:spMkLst>
            <pc:docMk/>
            <pc:sldMk cId="3407684174" sldId="4319"/>
            <ac:spMk id="5" creationId="{B561B61B-D9E5-B6BB-DD9A-AF83DD63D519}"/>
          </ac:spMkLst>
        </pc:spChg>
        <pc:spChg chg="del">
          <ac:chgData name="Sanjeev Gogna" userId="be85adc308a4a08a" providerId="LiveId" clId="{1D26FA64-4CC5-4075-8DA7-3E04CA0206A9}" dt="2026-03-25T07:21:36.624" v="296" actId="478"/>
          <ac:spMkLst>
            <pc:docMk/>
            <pc:sldMk cId="3407684174" sldId="4319"/>
            <ac:spMk id="7" creationId="{C8FD0C09-986F-3645-B0C7-A34EC1179EAA}"/>
          </ac:spMkLst>
        </pc:spChg>
        <pc:spChg chg="add del mod">
          <ac:chgData name="Sanjeev Gogna" userId="be85adc308a4a08a" providerId="LiveId" clId="{1D26FA64-4CC5-4075-8DA7-3E04CA0206A9}" dt="2026-03-25T07:22:21.816" v="307" actId="478"/>
          <ac:spMkLst>
            <pc:docMk/>
            <pc:sldMk cId="3407684174" sldId="4319"/>
            <ac:spMk id="9" creationId="{91E605DD-A850-1A01-E7B9-D15CA24A4B04}"/>
          </ac:spMkLst>
        </pc:spChg>
        <pc:spChg chg="add mod">
          <ac:chgData name="Sanjeev Gogna" userId="be85adc308a4a08a" providerId="LiveId" clId="{1D26FA64-4CC5-4075-8DA7-3E04CA0206A9}" dt="2026-03-25T12:22:52.503" v="1507"/>
          <ac:spMkLst>
            <pc:docMk/>
            <pc:sldMk cId="3407684174" sldId="4319"/>
            <ac:spMk id="15" creationId="{B991CB40-0CF4-610C-F2B6-A009EFF02384}"/>
          </ac:spMkLst>
        </pc:spChg>
        <pc:picChg chg="add del mod">
          <ac:chgData name="Sanjeev Gogna" userId="be85adc308a4a08a" providerId="LiveId" clId="{1D26FA64-4CC5-4075-8DA7-3E04CA0206A9}" dt="2026-03-25T07:21:54.271" v="301" actId="478"/>
          <ac:picMkLst>
            <pc:docMk/>
            <pc:sldMk cId="3407684174" sldId="4319"/>
            <ac:picMk id="6" creationId="{9BC88C85-70A4-ED35-C3C7-2A5D9EDFB95F}"/>
          </ac:picMkLst>
        </pc:picChg>
        <pc:picChg chg="add del mod ord">
          <ac:chgData name="Sanjeev Gogna" userId="be85adc308a4a08a" providerId="LiveId" clId="{1D26FA64-4CC5-4075-8DA7-3E04CA0206A9}" dt="2026-03-25T07:22:09.496" v="306" actId="931"/>
          <ac:picMkLst>
            <pc:docMk/>
            <pc:sldMk cId="3407684174" sldId="4319"/>
            <ac:picMk id="11" creationId="{FE691B76-1D66-676D-5F42-B963C3657F1C}"/>
          </ac:picMkLst>
        </pc:picChg>
        <pc:picChg chg="add mod modCrop">
          <ac:chgData name="Sanjeev Gogna" userId="be85adc308a4a08a" providerId="LiveId" clId="{1D26FA64-4CC5-4075-8DA7-3E04CA0206A9}" dt="2026-03-25T07:26:37.917" v="319" actId="1035"/>
          <ac:picMkLst>
            <pc:docMk/>
            <pc:sldMk cId="3407684174" sldId="4319"/>
            <ac:picMk id="13" creationId="{CCC09F98-2D1C-D9B1-48F8-42A958404C76}"/>
          </ac:picMkLst>
        </pc:picChg>
        <pc:picChg chg="del mod ord">
          <ac:chgData name="Sanjeev Gogna" userId="be85adc308a4a08a" providerId="LiveId" clId="{1D26FA64-4CC5-4075-8DA7-3E04CA0206A9}" dt="2026-03-25T07:22:02.929" v="304" actId="478"/>
          <ac:picMkLst>
            <pc:docMk/>
            <pc:sldMk cId="3407684174" sldId="4319"/>
            <ac:picMk id="14" creationId="{3D4F0AC0-DA36-73C8-DB31-AA8DA98620B3}"/>
          </ac:picMkLst>
        </pc:picChg>
      </pc:sldChg>
      <pc:sldChg chg="addSp delSp modSp del mod ord modTransition">
        <pc:chgData name="Sanjeev Gogna" userId="be85adc308a4a08a" providerId="LiveId" clId="{1D26FA64-4CC5-4075-8DA7-3E04CA0206A9}" dt="2026-03-25T12:48:05.852" v="1557" actId="47"/>
        <pc:sldMkLst>
          <pc:docMk/>
          <pc:sldMk cId="2208889747" sldId="4323"/>
        </pc:sldMkLst>
        <pc:spChg chg="add mod">
          <ac:chgData name="Sanjeev Gogna" userId="be85adc308a4a08a" providerId="LiveId" clId="{1D26FA64-4CC5-4075-8DA7-3E04CA0206A9}" dt="2026-03-25T07:11:34.687" v="238" actId="1076"/>
          <ac:spMkLst>
            <pc:docMk/>
            <pc:sldMk cId="2208889747" sldId="4323"/>
            <ac:spMk id="2" creationId="{BAE713B1-D2C3-E350-DAB0-3C323B94BDB5}"/>
          </ac:spMkLst>
        </pc:spChg>
        <pc:spChg chg="mod">
          <ac:chgData name="Sanjeev Gogna" userId="be85adc308a4a08a" providerId="LiveId" clId="{1D26FA64-4CC5-4075-8DA7-3E04CA0206A9}" dt="2026-03-25T07:30:40.420" v="329" actId="20577"/>
          <ac:spMkLst>
            <pc:docMk/>
            <pc:sldMk cId="2208889747" sldId="4323"/>
            <ac:spMk id="5" creationId="{C0213063-37DD-7492-8E76-EF58F5D0EFC9}"/>
          </ac:spMkLst>
        </pc:spChg>
        <pc:spChg chg="add del mod">
          <ac:chgData name="Sanjeev Gogna" userId="be85adc308a4a08a" providerId="LiveId" clId="{1D26FA64-4CC5-4075-8DA7-3E04CA0206A9}" dt="2026-03-25T07:11:55.111" v="240" actId="931"/>
          <ac:spMkLst>
            <pc:docMk/>
            <pc:sldMk cId="2208889747" sldId="4323"/>
            <ac:spMk id="6" creationId="{58FED7E9-9D0E-4FE1-7152-6D38490A2B4F}"/>
          </ac:spMkLst>
        </pc:spChg>
        <pc:spChg chg="mod">
          <ac:chgData name="Sanjeev Gogna" userId="be85adc308a4a08a" providerId="LiveId" clId="{1D26FA64-4CC5-4075-8DA7-3E04CA0206A9}" dt="2026-03-25T07:10:57.471" v="230" actId="1076"/>
          <ac:spMkLst>
            <pc:docMk/>
            <pc:sldMk cId="2208889747" sldId="4323"/>
            <ac:spMk id="10" creationId="{CB21D947-4F76-565E-CB45-D91CCFD31298}"/>
          </ac:spMkLst>
        </pc:spChg>
        <pc:spChg chg="mod">
          <ac:chgData name="Sanjeev Gogna" userId="be85adc308a4a08a" providerId="LiveId" clId="{1D26FA64-4CC5-4075-8DA7-3E04CA0206A9}" dt="2026-03-25T09:43:35.053" v="805" actId="207"/>
          <ac:spMkLst>
            <pc:docMk/>
            <pc:sldMk cId="2208889747" sldId="4323"/>
            <ac:spMk id="11" creationId="{1DFF4C25-B5ED-0648-D9B2-5D4B1B817211}"/>
          </ac:spMkLst>
        </pc:spChg>
        <pc:picChg chg="del">
          <ac:chgData name="Sanjeev Gogna" userId="be85adc308a4a08a" providerId="LiveId" clId="{1D26FA64-4CC5-4075-8DA7-3E04CA0206A9}" dt="2026-03-25T07:11:43.218" v="239" actId="478"/>
          <ac:picMkLst>
            <pc:docMk/>
            <pc:sldMk cId="2208889747" sldId="4323"/>
            <ac:picMk id="4" creationId="{1EBB2178-80B7-45EF-6FCB-18B2C826CE78}"/>
          </ac:picMkLst>
        </pc:picChg>
        <pc:picChg chg="add mod ord">
          <ac:chgData name="Sanjeev Gogna" userId="be85adc308a4a08a" providerId="LiveId" clId="{1D26FA64-4CC5-4075-8DA7-3E04CA0206A9}" dt="2026-03-25T07:11:57.178" v="241" actId="167"/>
          <ac:picMkLst>
            <pc:docMk/>
            <pc:sldMk cId="2208889747" sldId="4323"/>
            <ac:picMk id="8" creationId="{7E23769E-E511-68BF-30F0-E55929D7D47E}"/>
          </ac:picMkLst>
        </pc:picChg>
      </pc:sldChg>
      <pc:sldChg chg="addSp delSp modSp add mod ord modTransition">
        <pc:chgData name="Sanjeev Gogna" userId="be85adc308a4a08a" providerId="LiveId" clId="{1D26FA64-4CC5-4075-8DA7-3E04CA0206A9}" dt="2026-03-26T08:42:08.356" v="2041"/>
        <pc:sldMkLst>
          <pc:docMk/>
          <pc:sldMk cId="3632207681" sldId="4324"/>
        </pc:sldMkLst>
        <pc:spChg chg="del">
          <ac:chgData name="Sanjeev Gogna" userId="be85adc308a4a08a" providerId="LiveId" clId="{1D26FA64-4CC5-4075-8DA7-3E04CA0206A9}" dt="2026-03-25T07:32:56.489" v="355" actId="478"/>
          <ac:spMkLst>
            <pc:docMk/>
            <pc:sldMk cId="3632207681" sldId="4324"/>
            <ac:spMk id="2" creationId="{FB614621-9646-57C0-E115-996E1120ADFB}"/>
          </ac:spMkLst>
        </pc:spChg>
        <pc:spChg chg="add del mod">
          <ac:chgData name="Sanjeev Gogna" userId="be85adc308a4a08a" providerId="LiveId" clId="{1D26FA64-4CC5-4075-8DA7-3E04CA0206A9}" dt="2026-03-25T07:33:32.338" v="364" actId="931"/>
          <ac:spMkLst>
            <pc:docMk/>
            <pc:sldMk cId="3632207681" sldId="4324"/>
            <ac:spMk id="4" creationId="{912BFEE6-8793-38BD-4A9B-3028B9C13BDC}"/>
          </ac:spMkLst>
        </pc:spChg>
        <pc:spChg chg="mod">
          <ac:chgData name="Sanjeev Gogna" userId="be85adc308a4a08a" providerId="LiveId" clId="{1D26FA64-4CC5-4075-8DA7-3E04CA0206A9}" dt="2026-03-25T07:30:36.695" v="327" actId="20577"/>
          <ac:spMkLst>
            <pc:docMk/>
            <pc:sldMk cId="3632207681" sldId="4324"/>
            <ac:spMk id="5" creationId="{53CD98AA-D92E-71ED-086E-DD84C4D20D7B}"/>
          </ac:spMkLst>
        </pc:spChg>
        <pc:spChg chg="del mod">
          <ac:chgData name="Sanjeev Gogna" userId="be85adc308a4a08a" providerId="LiveId" clId="{1D26FA64-4CC5-4075-8DA7-3E04CA0206A9}" dt="2026-03-25T07:34:48.840" v="373" actId="478"/>
          <ac:spMkLst>
            <pc:docMk/>
            <pc:sldMk cId="3632207681" sldId="4324"/>
            <ac:spMk id="10" creationId="{3D8D93FC-A3D0-3686-7B94-E6B8F6345F06}"/>
          </ac:spMkLst>
        </pc:spChg>
        <pc:spChg chg="del mod">
          <ac:chgData name="Sanjeev Gogna" userId="be85adc308a4a08a" providerId="LiveId" clId="{1D26FA64-4CC5-4075-8DA7-3E04CA0206A9}" dt="2026-03-25T07:34:48.198" v="372" actId="478"/>
          <ac:spMkLst>
            <pc:docMk/>
            <pc:sldMk cId="3632207681" sldId="4324"/>
            <ac:spMk id="11" creationId="{331DB094-743D-B1FB-82F2-F8991F0F548C}"/>
          </ac:spMkLst>
        </pc:spChg>
        <pc:spChg chg="add del mod">
          <ac:chgData name="Sanjeev Gogna" userId="be85adc308a4a08a" providerId="LiveId" clId="{1D26FA64-4CC5-4075-8DA7-3E04CA0206A9}" dt="2026-03-25T07:33:52.874" v="367" actId="931"/>
          <ac:spMkLst>
            <pc:docMk/>
            <pc:sldMk cId="3632207681" sldId="4324"/>
            <ac:spMk id="13" creationId="{5D0DD6AF-C4FA-5F3F-4C95-4BA5247C6F82}"/>
          </ac:spMkLst>
        </pc:spChg>
        <pc:spChg chg="add mod">
          <ac:chgData name="Sanjeev Gogna" userId="be85adc308a4a08a" providerId="LiveId" clId="{1D26FA64-4CC5-4075-8DA7-3E04CA0206A9}" dt="2026-03-26T07:01:09.690" v="1754" actId="208"/>
          <ac:spMkLst>
            <pc:docMk/>
            <pc:sldMk cId="3632207681" sldId="4324"/>
            <ac:spMk id="16" creationId="{CF65D07D-066C-D36A-228B-446F40629D90}"/>
          </ac:spMkLst>
        </pc:spChg>
        <pc:spChg chg="add mod">
          <ac:chgData name="Sanjeev Gogna" userId="be85adc308a4a08a" providerId="LiveId" clId="{1D26FA64-4CC5-4075-8DA7-3E04CA0206A9}" dt="2026-03-26T06:59:12.574" v="1751" actId="1076"/>
          <ac:spMkLst>
            <pc:docMk/>
            <pc:sldMk cId="3632207681" sldId="4324"/>
            <ac:spMk id="17" creationId="{054E89E2-7359-0650-B80B-95109DD006D5}"/>
          </ac:spMkLst>
        </pc:spChg>
        <pc:picChg chg="add del mod ord">
          <ac:chgData name="Sanjeev Gogna" userId="be85adc308a4a08a" providerId="LiveId" clId="{1D26FA64-4CC5-4075-8DA7-3E04CA0206A9}" dt="2026-03-25T07:33:42.200" v="366" actId="478"/>
          <ac:picMkLst>
            <pc:docMk/>
            <pc:sldMk cId="3632207681" sldId="4324"/>
            <ac:picMk id="7" creationId="{1EC7EB12-2081-D487-1DD6-68CD42DBA5DD}"/>
          </ac:picMkLst>
        </pc:picChg>
        <pc:picChg chg="del">
          <ac:chgData name="Sanjeev Gogna" userId="be85adc308a4a08a" providerId="LiveId" clId="{1D26FA64-4CC5-4075-8DA7-3E04CA0206A9}" dt="2026-03-25T07:33:24.413" v="363" actId="478"/>
          <ac:picMkLst>
            <pc:docMk/>
            <pc:sldMk cId="3632207681" sldId="4324"/>
            <ac:picMk id="8" creationId="{15D0B01C-640A-603A-6E99-0C37B8A363AB}"/>
          </ac:picMkLst>
        </pc:picChg>
        <pc:picChg chg="add mod ord">
          <ac:chgData name="Sanjeev Gogna" userId="be85adc308a4a08a" providerId="LiveId" clId="{1D26FA64-4CC5-4075-8DA7-3E04CA0206A9}" dt="2026-03-26T07:00:58.819" v="1753" actId="14826"/>
          <ac:picMkLst>
            <pc:docMk/>
            <pc:sldMk cId="3632207681" sldId="4324"/>
            <ac:picMk id="15" creationId="{A140E8CC-8880-D454-A3CC-6E9F675167B5}"/>
          </ac:picMkLst>
        </pc:picChg>
      </pc:sldChg>
      <pc:sldChg chg="addSp delSp modSp add del mod modTransition">
        <pc:chgData name="Sanjeev Gogna" userId="be85adc308a4a08a" providerId="LiveId" clId="{1D26FA64-4CC5-4075-8DA7-3E04CA0206A9}" dt="2026-03-26T07:04:55.779" v="1764" actId="47"/>
        <pc:sldMkLst>
          <pc:docMk/>
          <pc:sldMk cId="4024225869" sldId="4325"/>
        </pc:sldMkLst>
        <pc:spChg chg="del">
          <ac:chgData name="Sanjeev Gogna" userId="be85adc308a4a08a" providerId="LiveId" clId="{1D26FA64-4CC5-4075-8DA7-3E04CA0206A9}" dt="2026-03-25T07:43:32.220" v="481" actId="478"/>
          <ac:spMkLst>
            <pc:docMk/>
            <pc:sldMk cId="4024225869" sldId="4325"/>
            <ac:spMk id="2" creationId="{D4BC7992-5CED-E506-B598-213824E335C0}"/>
          </ac:spMkLst>
        </pc:spChg>
        <pc:spChg chg="del">
          <ac:chgData name="Sanjeev Gogna" userId="be85adc308a4a08a" providerId="LiveId" clId="{1D26FA64-4CC5-4075-8DA7-3E04CA0206A9}" dt="2026-03-25T07:43:32.220" v="481" actId="478"/>
          <ac:spMkLst>
            <pc:docMk/>
            <pc:sldMk cId="4024225869" sldId="4325"/>
            <ac:spMk id="3" creationId="{2F9CCC6C-2D97-16A3-4515-B7E5EA9F8578}"/>
          </ac:spMkLst>
        </pc:spChg>
        <pc:spChg chg="add del mod">
          <ac:chgData name="Sanjeev Gogna" userId="be85adc308a4a08a" providerId="LiveId" clId="{1D26FA64-4CC5-4075-8DA7-3E04CA0206A9}" dt="2026-03-25T08:04:45.744" v="533" actId="207"/>
          <ac:spMkLst>
            <pc:docMk/>
            <pc:sldMk cId="4024225869" sldId="4325"/>
            <ac:spMk id="5" creationId="{DCB54774-2FC4-8661-77F8-23ADFEDE9D1B}"/>
          </ac:spMkLst>
        </pc:spChg>
        <pc:spChg chg="add del mod">
          <ac:chgData name="Sanjeev Gogna" userId="be85adc308a4a08a" providerId="LiveId" clId="{1D26FA64-4CC5-4075-8DA7-3E04CA0206A9}" dt="2026-03-25T07:43:30.432" v="480"/>
          <ac:spMkLst>
            <pc:docMk/>
            <pc:sldMk cId="4024225869" sldId="4325"/>
            <ac:spMk id="8" creationId="{0F002BC3-D7D1-478C-2BDD-D115C50A3094}"/>
          </ac:spMkLst>
        </pc:spChg>
        <pc:spChg chg="add del mod">
          <ac:chgData name="Sanjeev Gogna" userId="be85adc308a4a08a" providerId="LiveId" clId="{1D26FA64-4CC5-4075-8DA7-3E04CA0206A9}" dt="2026-03-25T07:43:23.383" v="478" actId="478"/>
          <ac:spMkLst>
            <pc:docMk/>
            <pc:sldMk cId="4024225869" sldId="4325"/>
            <ac:spMk id="9" creationId="{8534C851-6537-9005-3E66-3366DFFAB7C1}"/>
          </ac:spMkLst>
        </pc:spChg>
        <pc:spChg chg="add del mod">
          <ac:chgData name="Sanjeev Gogna" userId="be85adc308a4a08a" providerId="LiveId" clId="{1D26FA64-4CC5-4075-8DA7-3E04CA0206A9}" dt="2026-03-25T07:43:23.383" v="478" actId="478"/>
          <ac:spMkLst>
            <pc:docMk/>
            <pc:sldMk cId="4024225869" sldId="4325"/>
            <ac:spMk id="12" creationId="{FB1EDC0B-9055-5EEA-6602-2D11DE6CCC0F}"/>
          </ac:spMkLst>
        </pc:spChg>
      </pc:sldChg>
      <pc:sldChg chg="addSp delSp modSp add mod ord modTransition">
        <pc:chgData name="Sanjeev Gogna" userId="be85adc308a4a08a" providerId="LiveId" clId="{1D26FA64-4CC5-4075-8DA7-3E04CA0206A9}" dt="2026-03-26T08:42:08.356" v="2041"/>
        <pc:sldMkLst>
          <pc:docMk/>
          <pc:sldMk cId="3175681179" sldId="4326"/>
        </pc:sldMkLst>
        <pc:spChg chg="add mod ord">
          <ac:chgData name="Sanjeev Gogna" userId="be85adc308a4a08a" providerId="LiveId" clId="{1D26FA64-4CC5-4075-8DA7-3E04CA0206A9}" dt="2026-03-26T08:06:55.940" v="1845" actId="1076"/>
          <ac:spMkLst>
            <pc:docMk/>
            <pc:sldMk cId="3175681179" sldId="4326"/>
            <ac:spMk id="2" creationId="{564766A3-8622-8E98-355A-381595BF04E9}"/>
          </ac:spMkLst>
        </pc:spChg>
        <pc:spChg chg="add del mod">
          <ac:chgData name="Sanjeev Gogna" userId="be85adc308a4a08a" providerId="LiveId" clId="{1D26FA64-4CC5-4075-8DA7-3E04CA0206A9}" dt="2026-03-25T07:53:27.345" v="494" actId="931"/>
          <ac:spMkLst>
            <pc:docMk/>
            <pc:sldMk cId="3175681179" sldId="4326"/>
            <ac:spMk id="4" creationId="{412895C7-1D73-16B0-52BE-FBB3BDBF4DBB}"/>
          </ac:spMkLst>
        </pc:spChg>
        <pc:spChg chg="mod">
          <ac:chgData name="Sanjeev Gogna" userId="be85adc308a4a08a" providerId="LiveId" clId="{1D26FA64-4CC5-4075-8DA7-3E04CA0206A9}" dt="2026-03-25T07:51:07.682" v="486" actId="20577"/>
          <ac:spMkLst>
            <pc:docMk/>
            <pc:sldMk cId="3175681179" sldId="4326"/>
            <ac:spMk id="5" creationId="{88348178-9C8F-CFFA-9C67-715EDE079D7A}"/>
          </ac:spMkLst>
        </pc:spChg>
        <pc:spChg chg="mod">
          <ac:chgData name="Sanjeev Gogna" userId="be85adc308a4a08a" providerId="LiveId" clId="{1D26FA64-4CC5-4075-8DA7-3E04CA0206A9}" dt="2026-03-26T07:30:35.445" v="1843" actId="14100"/>
          <ac:spMkLst>
            <pc:docMk/>
            <pc:sldMk cId="3175681179" sldId="4326"/>
            <ac:spMk id="10" creationId="{4A91F23F-491F-98A8-0878-1F33009A3408}"/>
          </ac:spMkLst>
        </pc:spChg>
        <pc:spChg chg="mod">
          <ac:chgData name="Sanjeev Gogna" userId="be85adc308a4a08a" providerId="LiveId" clId="{1D26FA64-4CC5-4075-8DA7-3E04CA0206A9}" dt="2026-03-26T07:29:50.994" v="1833"/>
          <ac:spMkLst>
            <pc:docMk/>
            <pc:sldMk cId="3175681179" sldId="4326"/>
            <ac:spMk id="11" creationId="{1A2B24CA-D841-9F3C-42FE-A107AF4D9261}"/>
          </ac:spMkLst>
        </pc:spChg>
        <pc:spChg chg="add del mod">
          <ac:chgData name="Sanjeev Gogna" userId="be85adc308a4a08a" providerId="LiveId" clId="{1D26FA64-4CC5-4075-8DA7-3E04CA0206A9}" dt="2026-03-25T07:54:01.288" v="497" actId="931"/>
          <ac:spMkLst>
            <pc:docMk/>
            <pc:sldMk cId="3175681179" sldId="4326"/>
            <ac:spMk id="13" creationId="{833A9253-6438-9488-F73F-312C6FA36968}"/>
          </ac:spMkLst>
        </pc:spChg>
        <pc:spChg chg="add del mod">
          <ac:chgData name="Sanjeev Gogna" userId="be85adc308a4a08a" providerId="LiveId" clId="{1D26FA64-4CC5-4075-8DA7-3E04CA0206A9}" dt="2026-03-25T07:54:29.054" v="500" actId="931"/>
          <ac:spMkLst>
            <pc:docMk/>
            <pc:sldMk cId="3175681179" sldId="4326"/>
            <ac:spMk id="17" creationId="{63085D5B-EE65-4BDB-AED5-CB5FC48EBC72}"/>
          </ac:spMkLst>
        </pc:spChg>
        <pc:spChg chg="add mod">
          <ac:chgData name="Sanjeev Gogna" userId="be85adc308a4a08a" providerId="LiveId" clId="{1D26FA64-4CC5-4075-8DA7-3E04CA0206A9}" dt="2026-03-26T07:30:24.782" v="1840" actId="14100"/>
          <ac:spMkLst>
            <pc:docMk/>
            <pc:sldMk cId="3175681179" sldId="4326"/>
            <ac:spMk id="20" creationId="{AABBAAAE-D1C3-BF2B-7B88-CE6EBFC80B72}"/>
          </ac:spMkLst>
        </pc:spChg>
        <pc:picChg chg="add del mod ord">
          <ac:chgData name="Sanjeev Gogna" userId="be85adc308a4a08a" providerId="LiveId" clId="{1D26FA64-4CC5-4075-8DA7-3E04CA0206A9}" dt="2026-03-25T07:53:50.166" v="496" actId="478"/>
          <ac:picMkLst>
            <pc:docMk/>
            <pc:sldMk cId="3175681179" sldId="4326"/>
            <ac:picMk id="7" creationId="{513EFC66-716E-975C-9E8E-CA4AFC7F4F40}"/>
          </ac:picMkLst>
        </pc:picChg>
        <pc:picChg chg="del">
          <ac:chgData name="Sanjeev Gogna" userId="be85adc308a4a08a" providerId="LiveId" clId="{1D26FA64-4CC5-4075-8DA7-3E04CA0206A9}" dt="2026-03-25T07:53:03.171" v="493" actId="478"/>
          <ac:picMkLst>
            <pc:docMk/>
            <pc:sldMk cId="3175681179" sldId="4326"/>
            <ac:picMk id="8" creationId="{C6B75701-11EA-4D6A-D5A7-74D13A84E491}"/>
          </ac:picMkLst>
        </pc:picChg>
        <pc:picChg chg="add del mod ord">
          <ac:chgData name="Sanjeev Gogna" userId="be85adc308a4a08a" providerId="LiveId" clId="{1D26FA64-4CC5-4075-8DA7-3E04CA0206A9}" dt="2026-03-25T07:54:22.514" v="499" actId="478"/>
          <ac:picMkLst>
            <pc:docMk/>
            <pc:sldMk cId="3175681179" sldId="4326"/>
            <ac:picMk id="15" creationId="{ECB2F1BB-2C7F-E2DE-7650-568F0C179B80}"/>
          </ac:picMkLst>
        </pc:picChg>
        <pc:picChg chg="add mod ord">
          <ac:chgData name="Sanjeev Gogna" userId="be85adc308a4a08a" providerId="LiveId" clId="{1D26FA64-4CC5-4075-8DA7-3E04CA0206A9}" dt="2026-03-25T07:54:31.694" v="501" actId="167"/>
          <ac:picMkLst>
            <pc:docMk/>
            <pc:sldMk cId="3175681179" sldId="4326"/>
            <ac:picMk id="19" creationId="{44397D08-91DC-EAF7-2A4B-0DDDE4A591E7}"/>
          </ac:picMkLst>
        </pc:picChg>
      </pc:sldChg>
      <pc:sldChg chg="add del">
        <pc:chgData name="Sanjeev Gogna" userId="be85adc308a4a08a" providerId="LiveId" clId="{1D26FA64-4CC5-4075-8DA7-3E04CA0206A9}" dt="2026-03-25T08:03:34.395" v="528" actId="47"/>
        <pc:sldMkLst>
          <pc:docMk/>
          <pc:sldMk cId="3087246529" sldId="4327"/>
        </pc:sldMkLst>
      </pc:sldChg>
      <pc:sldChg chg="addSp delSp modSp new mod modTransition">
        <pc:chgData name="Sanjeev Gogna" userId="be85adc308a4a08a" providerId="LiveId" clId="{1D26FA64-4CC5-4075-8DA7-3E04CA0206A9}" dt="2026-03-26T08:42:08.356" v="2041"/>
        <pc:sldMkLst>
          <pc:docMk/>
          <pc:sldMk cId="3557182246" sldId="4328"/>
        </pc:sldMkLst>
        <pc:spChg chg="mod">
          <ac:chgData name="Sanjeev Gogna" userId="be85adc308a4a08a" providerId="LiveId" clId="{1D26FA64-4CC5-4075-8DA7-3E04CA0206A9}" dt="2026-03-26T08:07:25.804" v="1846"/>
          <ac:spMkLst>
            <pc:docMk/>
            <pc:sldMk cId="3557182246" sldId="4328"/>
            <ac:spMk id="2" creationId="{442EC090-DF94-3C94-A866-ED84DE4CF6E2}"/>
          </ac:spMkLst>
        </pc:spChg>
        <pc:spChg chg="mod">
          <ac:chgData name="Sanjeev Gogna" userId="be85adc308a4a08a" providerId="LiveId" clId="{1D26FA64-4CC5-4075-8DA7-3E04CA0206A9}" dt="2026-03-25T08:02:55.742" v="525" actId="20577"/>
          <ac:spMkLst>
            <pc:docMk/>
            <pc:sldMk cId="3557182246" sldId="4328"/>
            <ac:spMk id="3" creationId="{73A04135-B416-9899-912F-E58531A8491C}"/>
          </ac:spMkLst>
        </pc:spChg>
        <pc:spChg chg="del">
          <ac:chgData name="Sanjeev Gogna" userId="be85adc308a4a08a" providerId="LiveId" clId="{1D26FA64-4CC5-4075-8DA7-3E04CA0206A9}" dt="2026-03-25T08:02:44.938" v="523" actId="931"/>
          <ac:spMkLst>
            <pc:docMk/>
            <pc:sldMk cId="3557182246" sldId="4328"/>
            <ac:spMk id="4" creationId="{8713BE62-3B37-0277-E312-941C99B00442}"/>
          </ac:spMkLst>
        </pc:spChg>
        <pc:spChg chg="mod">
          <ac:chgData name="Sanjeev Gogna" userId="be85adc308a4a08a" providerId="LiveId" clId="{1D26FA64-4CC5-4075-8DA7-3E04CA0206A9}" dt="2026-03-26T08:10:27.624" v="1860" actId="2710"/>
          <ac:spMkLst>
            <pc:docMk/>
            <pc:sldMk cId="3557182246" sldId="4328"/>
            <ac:spMk id="5" creationId="{FD3BBE8E-C986-4C57-19C1-1F296CBBF522}"/>
          </ac:spMkLst>
        </pc:spChg>
        <pc:spChg chg="mod">
          <ac:chgData name="Sanjeev Gogna" userId="be85adc308a4a08a" providerId="LiveId" clId="{1D26FA64-4CC5-4075-8DA7-3E04CA0206A9}" dt="2026-03-26T08:09:34.949" v="1850"/>
          <ac:spMkLst>
            <pc:docMk/>
            <pc:sldMk cId="3557182246" sldId="4328"/>
            <ac:spMk id="6" creationId="{B28723BE-DCBB-2505-7BD3-9DB63A7A0B6D}"/>
          </ac:spMkLst>
        </pc:spChg>
        <pc:picChg chg="add mod ord">
          <ac:chgData name="Sanjeev Gogna" userId="be85adc308a4a08a" providerId="LiveId" clId="{1D26FA64-4CC5-4075-8DA7-3E04CA0206A9}" dt="2026-03-25T08:02:44.938" v="523" actId="931"/>
          <ac:picMkLst>
            <pc:docMk/>
            <pc:sldMk cId="3557182246" sldId="4328"/>
            <ac:picMk id="8" creationId="{E4263ABD-16E5-5107-6843-05388E4EC3A2}"/>
          </ac:picMkLst>
        </pc:picChg>
      </pc:sldChg>
      <pc:sldChg chg="addSp delSp modSp add mod modTransition">
        <pc:chgData name="Sanjeev Gogna" userId="be85adc308a4a08a" providerId="LiveId" clId="{1D26FA64-4CC5-4075-8DA7-3E04CA0206A9}" dt="2026-03-26T08:42:08.356" v="2041"/>
        <pc:sldMkLst>
          <pc:docMk/>
          <pc:sldMk cId="105871404" sldId="4329"/>
        </pc:sldMkLst>
        <pc:spChg chg="mod">
          <ac:chgData name="Sanjeev Gogna" userId="be85adc308a4a08a" providerId="LiveId" clId="{1D26FA64-4CC5-4075-8DA7-3E04CA0206A9}" dt="2026-03-26T08:07:28.646" v="1847"/>
          <ac:spMkLst>
            <pc:docMk/>
            <pc:sldMk cId="105871404" sldId="4329"/>
            <ac:spMk id="2" creationId="{E6BF801A-0E00-8F76-EBB6-9113E90EE38E}"/>
          </ac:spMkLst>
        </pc:spChg>
        <pc:spChg chg="mod">
          <ac:chgData name="Sanjeev Gogna" userId="be85adc308a4a08a" providerId="LiveId" clId="{1D26FA64-4CC5-4075-8DA7-3E04CA0206A9}" dt="2026-03-26T08:10:35.129" v="1864" actId="113"/>
          <ac:spMkLst>
            <pc:docMk/>
            <pc:sldMk cId="105871404" sldId="4329"/>
            <ac:spMk id="5" creationId="{55B5ACE0-100E-3F54-8E66-31FE035F83D4}"/>
          </ac:spMkLst>
        </pc:spChg>
        <pc:spChg chg="mod">
          <ac:chgData name="Sanjeev Gogna" userId="be85adc308a4a08a" providerId="LiveId" clId="{1D26FA64-4CC5-4075-8DA7-3E04CA0206A9}" dt="2026-03-26T08:10:12.379" v="1857" actId="14100"/>
          <ac:spMkLst>
            <pc:docMk/>
            <pc:sldMk cId="105871404" sldId="4329"/>
            <ac:spMk id="6" creationId="{AB68B8A7-CD39-CC5B-6A04-566A00FB1FF0}"/>
          </ac:spMkLst>
        </pc:spChg>
        <pc:spChg chg="add del mod">
          <ac:chgData name="Sanjeev Gogna" userId="be85adc308a4a08a" providerId="LiveId" clId="{1D26FA64-4CC5-4075-8DA7-3E04CA0206A9}" dt="2026-03-25T08:07:24.880" v="551" actId="931"/>
          <ac:spMkLst>
            <pc:docMk/>
            <pc:sldMk cId="105871404" sldId="4329"/>
            <ac:spMk id="7" creationId="{C9367926-F8A7-662D-554E-11BE2C57FF11}"/>
          </ac:spMkLst>
        </pc:spChg>
        <pc:picChg chg="del">
          <ac:chgData name="Sanjeev Gogna" userId="be85adc308a4a08a" providerId="LiveId" clId="{1D26FA64-4CC5-4075-8DA7-3E04CA0206A9}" dt="2026-03-25T08:07:15.878" v="550" actId="478"/>
          <ac:picMkLst>
            <pc:docMk/>
            <pc:sldMk cId="105871404" sldId="4329"/>
            <ac:picMk id="8" creationId="{098BFFB9-8473-8B6A-9615-7268B8275F30}"/>
          </ac:picMkLst>
        </pc:picChg>
        <pc:picChg chg="add mod ord">
          <ac:chgData name="Sanjeev Gogna" userId="be85adc308a4a08a" providerId="LiveId" clId="{1D26FA64-4CC5-4075-8DA7-3E04CA0206A9}" dt="2026-03-25T08:07:24.880" v="551" actId="931"/>
          <ac:picMkLst>
            <pc:docMk/>
            <pc:sldMk cId="105871404" sldId="4329"/>
            <ac:picMk id="10" creationId="{EE7D6A90-6E92-7495-C6FA-A00B4A8C3CD7}"/>
          </ac:picMkLst>
        </pc:picChg>
      </pc:sldChg>
      <pc:sldChg chg="addSp delSp modSp add mod modTransition">
        <pc:chgData name="Sanjeev Gogna" userId="be85adc308a4a08a" providerId="LiveId" clId="{1D26FA64-4CC5-4075-8DA7-3E04CA0206A9}" dt="2026-03-26T08:42:08.356" v="2041"/>
        <pc:sldMkLst>
          <pc:docMk/>
          <pc:sldMk cId="4234857555" sldId="4330"/>
        </pc:sldMkLst>
        <pc:spChg chg="mod">
          <ac:chgData name="Sanjeev Gogna" userId="be85adc308a4a08a" providerId="LiveId" clId="{1D26FA64-4CC5-4075-8DA7-3E04CA0206A9}" dt="2026-03-26T08:07:30.955" v="1848"/>
          <ac:spMkLst>
            <pc:docMk/>
            <pc:sldMk cId="4234857555" sldId="4330"/>
            <ac:spMk id="2" creationId="{E1582FC4-C9C1-51F2-20E1-40BB17835097}"/>
          </ac:spMkLst>
        </pc:spChg>
        <pc:spChg chg="mod">
          <ac:chgData name="Sanjeev Gogna" userId="be85adc308a4a08a" providerId="LiveId" clId="{1D26FA64-4CC5-4075-8DA7-3E04CA0206A9}" dt="2026-03-26T08:11:15.201" v="1871" actId="113"/>
          <ac:spMkLst>
            <pc:docMk/>
            <pc:sldMk cId="4234857555" sldId="4330"/>
            <ac:spMk id="5" creationId="{8C2262DD-E081-CFAF-B956-99B90DCBCAD4}"/>
          </ac:spMkLst>
        </pc:spChg>
        <pc:spChg chg="mod">
          <ac:chgData name="Sanjeev Gogna" userId="be85adc308a4a08a" providerId="LiveId" clId="{1D26FA64-4CC5-4075-8DA7-3E04CA0206A9}" dt="2026-03-26T08:10:53.220" v="1866" actId="14100"/>
          <ac:spMkLst>
            <pc:docMk/>
            <pc:sldMk cId="4234857555" sldId="4330"/>
            <ac:spMk id="6" creationId="{BE64D5F6-7536-5E00-94BB-6AD95A592302}"/>
          </ac:spMkLst>
        </pc:spChg>
        <pc:spChg chg="add del mod">
          <ac:chgData name="Sanjeev Gogna" userId="be85adc308a4a08a" providerId="LiveId" clId="{1D26FA64-4CC5-4075-8DA7-3E04CA0206A9}" dt="2026-03-25T08:10:44.459" v="577" actId="931"/>
          <ac:spMkLst>
            <pc:docMk/>
            <pc:sldMk cId="4234857555" sldId="4330"/>
            <ac:spMk id="7" creationId="{72C7B985-980F-15EA-E999-5FC0B5211661}"/>
          </ac:spMkLst>
        </pc:spChg>
        <pc:picChg chg="add mod ord">
          <ac:chgData name="Sanjeev Gogna" userId="be85adc308a4a08a" providerId="LiveId" clId="{1D26FA64-4CC5-4075-8DA7-3E04CA0206A9}" dt="2026-03-25T08:10:44.459" v="577" actId="931"/>
          <ac:picMkLst>
            <pc:docMk/>
            <pc:sldMk cId="4234857555" sldId="4330"/>
            <ac:picMk id="9" creationId="{CBE07F4D-72E3-704C-A7A6-4C704C9276A5}"/>
          </ac:picMkLst>
        </pc:picChg>
        <pc:picChg chg="del">
          <ac:chgData name="Sanjeev Gogna" userId="be85adc308a4a08a" providerId="LiveId" clId="{1D26FA64-4CC5-4075-8DA7-3E04CA0206A9}" dt="2026-03-25T08:10:38.295" v="576" actId="478"/>
          <ac:picMkLst>
            <pc:docMk/>
            <pc:sldMk cId="4234857555" sldId="4330"/>
            <ac:picMk id="10" creationId="{6BEF1814-1536-56CD-F8AE-7CAB5BD164CD}"/>
          </ac:picMkLst>
        </pc:picChg>
      </pc:sldChg>
      <pc:sldChg chg="addSp delSp modSp add mod modTransition">
        <pc:chgData name="Sanjeev Gogna" userId="be85adc308a4a08a" providerId="LiveId" clId="{1D26FA64-4CC5-4075-8DA7-3E04CA0206A9}" dt="2026-03-26T08:42:08.356" v="2041"/>
        <pc:sldMkLst>
          <pc:docMk/>
          <pc:sldMk cId="2920831945" sldId="4331"/>
        </pc:sldMkLst>
        <pc:spChg chg="mod">
          <ac:chgData name="Sanjeev Gogna" userId="be85adc308a4a08a" providerId="LiveId" clId="{1D26FA64-4CC5-4075-8DA7-3E04CA0206A9}" dt="2026-03-26T08:07:39.940" v="1849"/>
          <ac:spMkLst>
            <pc:docMk/>
            <pc:sldMk cId="2920831945" sldId="4331"/>
            <ac:spMk id="2" creationId="{864D2BC6-D2DD-3501-CD6E-2DF9A652A6D4}"/>
          </ac:spMkLst>
        </pc:spChg>
        <pc:spChg chg="add mod">
          <ac:chgData name="Sanjeev Gogna" userId="be85adc308a4a08a" providerId="LiveId" clId="{1D26FA64-4CC5-4075-8DA7-3E04CA0206A9}" dt="2026-03-26T08:30:07.302" v="1979" actId="207"/>
          <ac:spMkLst>
            <pc:docMk/>
            <pc:sldMk cId="2920831945" sldId="4331"/>
            <ac:spMk id="4" creationId="{3D1FFED1-1B91-67F2-4AB3-D48F2F47C569}"/>
          </ac:spMkLst>
        </pc:spChg>
        <pc:spChg chg="mod">
          <ac:chgData name="Sanjeev Gogna" userId="be85adc308a4a08a" providerId="LiveId" clId="{1D26FA64-4CC5-4075-8DA7-3E04CA0206A9}" dt="2026-03-26T08:30:08.007" v="1980" actId="21"/>
          <ac:spMkLst>
            <pc:docMk/>
            <pc:sldMk cId="2920831945" sldId="4331"/>
            <ac:spMk id="5" creationId="{C1351C58-325B-96D6-C717-4E1213611A56}"/>
          </ac:spMkLst>
        </pc:spChg>
        <pc:spChg chg="mod">
          <ac:chgData name="Sanjeev Gogna" userId="be85adc308a4a08a" providerId="LiveId" clId="{1D26FA64-4CC5-4075-8DA7-3E04CA0206A9}" dt="2026-03-26T08:11:30.911" v="1874" actId="20577"/>
          <ac:spMkLst>
            <pc:docMk/>
            <pc:sldMk cId="2920831945" sldId="4331"/>
            <ac:spMk id="6" creationId="{93C78C09-2E8C-5401-DAB1-905DA734994A}"/>
          </ac:spMkLst>
        </pc:spChg>
        <pc:spChg chg="add del mod">
          <ac:chgData name="Sanjeev Gogna" userId="be85adc308a4a08a" providerId="LiveId" clId="{1D26FA64-4CC5-4075-8DA7-3E04CA0206A9}" dt="2026-03-25T08:10:31.667" v="575" actId="931"/>
          <ac:spMkLst>
            <pc:docMk/>
            <pc:sldMk cId="2920831945" sldId="4331"/>
            <ac:spMk id="7" creationId="{C3328D2F-E1E6-9E3C-04B2-C274484A73E7}"/>
          </ac:spMkLst>
        </pc:spChg>
        <pc:picChg chg="add mod ord">
          <ac:chgData name="Sanjeev Gogna" userId="be85adc308a4a08a" providerId="LiveId" clId="{1D26FA64-4CC5-4075-8DA7-3E04CA0206A9}" dt="2026-03-25T08:10:31.667" v="575" actId="931"/>
          <ac:picMkLst>
            <pc:docMk/>
            <pc:sldMk cId="2920831945" sldId="4331"/>
            <ac:picMk id="9" creationId="{349F7D44-C106-A92A-18AE-D731D7BCBE01}"/>
          </ac:picMkLst>
        </pc:picChg>
        <pc:picChg chg="del">
          <ac:chgData name="Sanjeev Gogna" userId="be85adc308a4a08a" providerId="LiveId" clId="{1D26FA64-4CC5-4075-8DA7-3E04CA0206A9}" dt="2026-03-25T08:10:18.973" v="574" actId="478"/>
          <ac:picMkLst>
            <pc:docMk/>
            <pc:sldMk cId="2920831945" sldId="4331"/>
            <ac:picMk id="10" creationId="{DC68261C-42FD-5E63-1FE7-0583A4450012}"/>
          </ac:picMkLst>
        </pc:picChg>
      </pc:sldChg>
      <pc:sldChg chg="addSp delSp modSp add mod ord modTransition">
        <pc:chgData name="Sanjeev Gogna" userId="be85adc308a4a08a" providerId="LiveId" clId="{1D26FA64-4CC5-4075-8DA7-3E04CA0206A9}" dt="2026-03-26T08:42:08.356" v="2041"/>
        <pc:sldMkLst>
          <pc:docMk/>
          <pc:sldMk cId="3766705488" sldId="4332"/>
        </pc:sldMkLst>
        <pc:spChg chg="add mod">
          <ac:chgData name="Sanjeev Gogna" userId="be85adc308a4a08a" providerId="LiveId" clId="{1D26FA64-4CC5-4075-8DA7-3E04CA0206A9}" dt="2026-03-26T08:12:59.508" v="1895" actId="14100"/>
          <ac:spMkLst>
            <pc:docMk/>
            <pc:sldMk cId="3766705488" sldId="4332"/>
            <ac:spMk id="2" creationId="{AA9BD2FD-A20F-9B05-41E1-8E40D161CA15}"/>
          </ac:spMkLst>
        </pc:spChg>
        <pc:spChg chg="add mod">
          <ac:chgData name="Sanjeev Gogna" userId="be85adc308a4a08a" providerId="LiveId" clId="{1D26FA64-4CC5-4075-8DA7-3E04CA0206A9}" dt="2026-03-26T08:13:07.676" v="1898" actId="1076"/>
          <ac:spMkLst>
            <pc:docMk/>
            <pc:sldMk cId="3766705488" sldId="4332"/>
            <ac:spMk id="3" creationId="{F7670E17-ECEB-2C1B-10C8-85D0218684EA}"/>
          </ac:spMkLst>
        </pc:spChg>
        <pc:spChg chg="add del mod">
          <ac:chgData name="Sanjeev Gogna" userId="be85adc308a4a08a" providerId="LiveId" clId="{1D26FA64-4CC5-4075-8DA7-3E04CA0206A9}" dt="2026-03-26T08:13:01.515" v="1896" actId="478"/>
          <ac:spMkLst>
            <pc:docMk/>
            <pc:sldMk cId="3766705488" sldId="4332"/>
            <ac:spMk id="4" creationId="{83CE4657-1151-0E93-33F2-BF6CBA56D13F}"/>
          </ac:spMkLst>
        </pc:spChg>
        <pc:spChg chg="mod">
          <ac:chgData name="Sanjeev Gogna" userId="be85adc308a4a08a" providerId="LiveId" clId="{1D26FA64-4CC5-4075-8DA7-3E04CA0206A9}" dt="2026-03-25T08:11:35.594" v="586" actId="20577"/>
          <ac:spMkLst>
            <pc:docMk/>
            <pc:sldMk cId="3766705488" sldId="4332"/>
            <ac:spMk id="5" creationId="{C6F612AD-BB25-234F-2957-0A4E69455F60}"/>
          </ac:spMkLst>
        </pc:spChg>
        <pc:spChg chg="add del mod">
          <ac:chgData name="Sanjeev Gogna" userId="be85adc308a4a08a" providerId="LiveId" clId="{1D26FA64-4CC5-4075-8DA7-3E04CA0206A9}" dt="2026-03-26T08:13:04.153" v="1897" actId="478"/>
          <ac:spMkLst>
            <pc:docMk/>
            <pc:sldMk cId="3766705488" sldId="4332"/>
            <ac:spMk id="6" creationId="{B202ABA2-A7F9-69F6-3BFB-E20089FE5029}"/>
          </ac:spMkLst>
        </pc:spChg>
        <pc:spChg chg="add del mod">
          <ac:chgData name="Sanjeev Gogna" userId="be85adc308a4a08a" providerId="LiveId" clId="{1D26FA64-4CC5-4075-8DA7-3E04CA0206A9}" dt="2026-03-26T08:14:26.594" v="1900" actId="931"/>
          <ac:spMkLst>
            <pc:docMk/>
            <pc:sldMk cId="3766705488" sldId="4332"/>
            <ac:spMk id="8" creationId="{0CF50EE1-B1AE-8EA2-4074-71B5BBA85EE4}"/>
          </ac:spMkLst>
        </pc:spChg>
        <pc:spChg chg="add mod">
          <ac:chgData name="Sanjeev Gogna" userId="be85adc308a4a08a" providerId="LiveId" clId="{1D26FA64-4CC5-4075-8DA7-3E04CA0206A9}" dt="2026-03-26T08:38:15.927" v="2028" actId="1035"/>
          <ac:spMkLst>
            <pc:docMk/>
            <pc:sldMk cId="3766705488" sldId="4332"/>
            <ac:spMk id="12" creationId="{F09C2A94-8D7A-D779-357F-D86891053F40}"/>
          </ac:spMkLst>
        </pc:spChg>
        <pc:spChg chg="add mod">
          <ac:chgData name="Sanjeev Gogna" userId="be85adc308a4a08a" providerId="LiveId" clId="{1D26FA64-4CC5-4075-8DA7-3E04CA0206A9}" dt="2026-03-26T08:15:35.105" v="1908" actId="255"/>
          <ac:spMkLst>
            <pc:docMk/>
            <pc:sldMk cId="3766705488" sldId="4332"/>
            <ac:spMk id="13" creationId="{A7D4D96E-9065-C7E7-090F-AB86E28EE7C3}"/>
          </ac:spMkLst>
        </pc:spChg>
        <pc:spChg chg="del">
          <ac:chgData name="Sanjeev Gogna" userId="be85adc308a4a08a" providerId="LiveId" clId="{1D26FA64-4CC5-4075-8DA7-3E04CA0206A9}" dt="2026-03-25T08:20:59.358" v="588" actId="478"/>
          <ac:spMkLst>
            <pc:docMk/>
            <pc:sldMk cId="3766705488" sldId="4332"/>
            <ac:spMk id="16" creationId="{B8121532-B295-AB71-6C71-B7A9410AF589}"/>
          </ac:spMkLst>
        </pc:spChg>
        <pc:spChg chg="del mod">
          <ac:chgData name="Sanjeev Gogna" userId="be85adc308a4a08a" providerId="LiveId" clId="{1D26FA64-4CC5-4075-8DA7-3E04CA0206A9}" dt="2026-03-25T08:20:59.358" v="588" actId="478"/>
          <ac:spMkLst>
            <pc:docMk/>
            <pc:sldMk cId="3766705488" sldId="4332"/>
            <ac:spMk id="17" creationId="{858DF743-1E38-D4FD-7026-A9C05A172FE4}"/>
          </ac:spMkLst>
        </pc:spChg>
        <pc:picChg chg="add mod ord">
          <ac:chgData name="Sanjeev Gogna" userId="be85adc308a4a08a" providerId="LiveId" clId="{1D26FA64-4CC5-4075-8DA7-3E04CA0206A9}" dt="2026-03-26T08:14:28.771" v="1901" actId="167"/>
          <ac:picMkLst>
            <pc:docMk/>
            <pc:sldMk cId="3766705488" sldId="4332"/>
            <ac:picMk id="11" creationId="{5B5529AE-8AFA-F4BA-43B6-C454C076227A}"/>
          </ac:picMkLst>
        </pc:picChg>
        <pc:picChg chg="del">
          <ac:chgData name="Sanjeev Gogna" userId="be85adc308a4a08a" providerId="LiveId" clId="{1D26FA64-4CC5-4075-8DA7-3E04CA0206A9}" dt="2026-03-26T08:14:20.274" v="1899" actId="478"/>
          <ac:picMkLst>
            <pc:docMk/>
            <pc:sldMk cId="3766705488" sldId="4332"/>
            <ac:picMk id="15" creationId="{22681F76-EFAD-7944-A139-D5552F969080}"/>
          </ac:picMkLst>
        </pc:picChg>
      </pc:sldChg>
      <pc:sldChg chg="addSp delSp modSp add mod modTransition">
        <pc:chgData name="Sanjeev Gogna" userId="be85adc308a4a08a" providerId="LiveId" clId="{1D26FA64-4CC5-4075-8DA7-3E04CA0206A9}" dt="2026-03-26T08:42:08.356" v="2041"/>
        <pc:sldMkLst>
          <pc:docMk/>
          <pc:sldMk cId="2931310722" sldId="4333"/>
        </pc:sldMkLst>
        <pc:spChg chg="add del mod">
          <ac:chgData name="Sanjeev Gogna" userId="be85adc308a4a08a" providerId="LiveId" clId="{1D26FA64-4CC5-4075-8DA7-3E04CA0206A9}" dt="2026-03-25T08:25:32.666" v="634" actId="931"/>
          <ac:spMkLst>
            <pc:docMk/>
            <pc:sldMk cId="2931310722" sldId="4333"/>
            <ac:spMk id="3" creationId="{D72DEEAE-9D5E-AC8D-D5A2-BB35D90CA89B}"/>
          </ac:spMkLst>
        </pc:spChg>
        <pc:spChg chg="mod">
          <ac:chgData name="Sanjeev Gogna" userId="be85adc308a4a08a" providerId="LiveId" clId="{1D26FA64-4CC5-4075-8DA7-3E04CA0206A9}" dt="2026-03-26T08:16:37.997" v="1911" actId="207"/>
          <ac:spMkLst>
            <pc:docMk/>
            <pc:sldMk cId="2931310722" sldId="4333"/>
            <ac:spMk id="5" creationId="{8D44D2DA-A20B-E268-D39A-89792F4C293B}"/>
          </ac:spMkLst>
        </pc:spChg>
        <pc:spChg chg="mod">
          <ac:chgData name="Sanjeev Gogna" userId="be85adc308a4a08a" providerId="LiveId" clId="{1D26FA64-4CC5-4075-8DA7-3E04CA0206A9}" dt="2026-03-26T08:14:58.945" v="1902"/>
          <ac:spMkLst>
            <pc:docMk/>
            <pc:sldMk cId="2931310722" sldId="4333"/>
            <ac:spMk id="6" creationId="{B8E837E0-447A-DF34-6BFC-14ED60563E40}"/>
          </ac:spMkLst>
        </pc:spChg>
        <pc:spChg chg="mod">
          <ac:chgData name="Sanjeev Gogna" userId="be85adc308a4a08a" providerId="LiveId" clId="{1D26FA64-4CC5-4075-8DA7-3E04CA0206A9}" dt="2026-03-25T08:23:20.387" v="613" actId="20577"/>
          <ac:spMkLst>
            <pc:docMk/>
            <pc:sldMk cId="2931310722" sldId="4333"/>
            <ac:spMk id="7" creationId="{DBA3B638-DE2D-A36F-2AE4-8A337EC8304C}"/>
          </ac:spMkLst>
        </pc:spChg>
        <pc:spChg chg="mod">
          <ac:chgData name="Sanjeev Gogna" userId="be85adc308a4a08a" providerId="LiveId" clId="{1D26FA64-4CC5-4075-8DA7-3E04CA0206A9}" dt="2026-03-26T08:22:18.603" v="1935" actId="207"/>
          <ac:spMkLst>
            <pc:docMk/>
            <pc:sldMk cId="2931310722" sldId="4333"/>
            <ac:spMk id="8" creationId="{1F33016E-B4C1-9217-E020-2F380EB64200}"/>
          </ac:spMkLst>
        </pc:spChg>
        <pc:picChg chg="add mod ord">
          <ac:chgData name="Sanjeev Gogna" userId="be85adc308a4a08a" providerId="LiveId" clId="{1D26FA64-4CC5-4075-8DA7-3E04CA0206A9}" dt="2026-03-25T08:25:32.666" v="634" actId="931"/>
          <ac:picMkLst>
            <pc:docMk/>
            <pc:sldMk cId="2931310722" sldId="4333"/>
            <ac:picMk id="9" creationId="{58DAB0B0-D02A-1B0E-EC44-18BCC8557C0B}"/>
          </ac:picMkLst>
        </pc:picChg>
        <pc:picChg chg="del">
          <ac:chgData name="Sanjeev Gogna" userId="be85adc308a4a08a" providerId="LiveId" clId="{1D26FA64-4CC5-4075-8DA7-3E04CA0206A9}" dt="2026-03-25T08:25:18.913" v="633" actId="478"/>
          <ac:picMkLst>
            <pc:docMk/>
            <pc:sldMk cId="2931310722" sldId="4333"/>
            <ac:picMk id="10" creationId="{943AC851-907A-C626-478E-38A2DF804F12}"/>
          </ac:picMkLst>
        </pc:picChg>
      </pc:sldChg>
      <pc:sldChg chg="add del ord">
        <pc:chgData name="Sanjeev Gogna" userId="be85adc308a4a08a" providerId="LiveId" clId="{1D26FA64-4CC5-4075-8DA7-3E04CA0206A9}" dt="2026-03-25T08:23:06.728" v="608" actId="47"/>
        <pc:sldMkLst>
          <pc:docMk/>
          <pc:sldMk cId="4060916767" sldId="4333"/>
        </pc:sldMkLst>
      </pc:sldChg>
      <pc:sldChg chg="addSp delSp modSp add del mod modTransition">
        <pc:chgData name="Sanjeev Gogna" userId="be85adc308a4a08a" providerId="LiveId" clId="{1D26FA64-4CC5-4075-8DA7-3E04CA0206A9}" dt="2026-03-26T08:22:22.447" v="1936" actId="47"/>
        <pc:sldMkLst>
          <pc:docMk/>
          <pc:sldMk cId="3682488817" sldId="4334"/>
        </pc:sldMkLst>
        <pc:spChg chg="add del mod">
          <ac:chgData name="Sanjeev Gogna" userId="be85adc308a4a08a" providerId="LiveId" clId="{1D26FA64-4CC5-4075-8DA7-3E04CA0206A9}" dt="2026-03-25T08:31:36.987" v="644" actId="931"/>
          <ac:spMkLst>
            <pc:docMk/>
            <pc:sldMk cId="3682488817" sldId="4334"/>
            <ac:spMk id="3" creationId="{58976F2E-AA90-410D-C584-A3685CC8F89C}"/>
          </ac:spMkLst>
        </pc:spChg>
        <pc:spChg chg="mod">
          <ac:chgData name="Sanjeev Gogna" userId="be85adc308a4a08a" providerId="LiveId" clId="{1D26FA64-4CC5-4075-8DA7-3E04CA0206A9}" dt="2026-03-25T08:28:51.165" v="638"/>
          <ac:spMkLst>
            <pc:docMk/>
            <pc:sldMk cId="3682488817" sldId="4334"/>
            <ac:spMk id="5" creationId="{F7CF05C5-1AC2-D2F1-7D6A-DCAA391A048C}"/>
          </ac:spMkLst>
        </pc:spChg>
        <pc:spChg chg="mod">
          <ac:chgData name="Sanjeev Gogna" userId="be85adc308a4a08a" providerId="LiveId" clId="{1D26FA64-4CC5-4075-8DA7-3E04CA0206A9}" dt="2026-03-26T08:15:02.095" v="1903"/>
          <ac:spMkLst>
            <pc:docMk/>
            <pc:sldMk cId="3682488817" sldId="4334"/>
            <ac:spMk id="6" creationId="{A0593FCE-7E9F-0DC7-67A6-563A57852876}"/>
          </ac:spMkLst>
        </pc:spChg>
        <pc:spChg chg="mod">
          <ac:chgData name="Sanjeev Gogna" userId="be85adc308a4a08a" providerId="LiveId" clId="{1D26FA64-4CC5-4075-8DA7-3E04CA0206A9}" dt="2026-03-25T08:29:19.286" v="642" actId="2710"/>
          <ac:spMkLst>
            <pc:docMk/>
            <pc:sldMk cId="3682488817" sldId="4334"/>
            <ac:spMk id="8" creationId="{A203BD00-AD3A-7B39-8EF9-D0428FBDDE84}"/>
          </ac:spMkLst>
        </pc:spChg>
        <pc:picChg chg="del">
          <ac:chgData name="Sanjeev Gogna" userId="be85adc308a4a08a" providerId="LiveId" clId="{1D26FA64-4CC5-4075-8DA7-3E04CA0206A9}" dt="2026-03-25T08:31:30.074" v="643" actId="478"/>
          <ac:picMkLst>
            <pc:docMk/>
            <pc:sldMk cId="3682488817" sldId="4334"/>
            <ac:picMk id="9" creationId="{F1248D2E-507B-B3C1-3076-19CDF03EE5B9}"/>
          </ac:picMkLst>
        </pc:picChg>
        <pc:picChg chg="add mod ord">
          <ac:chgData name="Sanjeev Gogna" userId="be85adc308a4a08a" providerId="LiveId" clId="{1D26FA64-4CC5-4075-8DA7-3E04CA0206A9}" dt="2026-03-25T08:31:36.987" v="644" actId="931"/>
          <ac:picMkLst>
            <pc:docMk/>
            <pc:sldMk cId="3682488817" sldId="4334"/>
            <ac:picMk id="10" creationId="{C0064662-575E-F030-F2B1-B6CE160D7D96}"/>
          </ac:picMkLst>
        </pc:picChg>
      </pc:sldChg>
      <pc:sldChg chg="delSp modSp add mod modTransition">
        <pc:chgData name="Sanjeev Gogna" userId="be85adc308a4a08a" providerId="LiveId" clId="{1D26FA64-4CC5-4075-8DA7-3E04CA0206A9}" dt="2026-03-26T08:42:08.356" v="2041"/>
        <pc:sldMkLst>
          <pc:docMk/>
          <pc:sldMk cId="1132033560" sldId="4335"/>
        </pc:sldMkLst>
        <pc:spChg chg="del mod">
          <ac:chgData name="Sanjeev Gogna" userId="be85adc308a4a08a" providerId="LiveId" clId="{1D26FA64-4CC5-4075-8DA7-3E04CA0206A9}" dt="2026-03-26T08:31:29.686" v="1984" actId="478"/>
          <ac:spMkLst>
            <pc:docMk/>
            <pc:sldMk cId="1132033560" sldId="4335"/>
            <ac:spMk id="2" creationId="{6F91BCDB-EAA6-A5F7-A306-6F5D1CEEE002}"/>
          </ac:spMkLst>
        </pc:spChg>
        <pc:spChg chg="mod">
          <ac:chgData name="Sanjeev Gogna" userId="be85adc308a4a08a" providerId="LiveId" clId="{1D26FA64-4CC5-4075-8DA7-3E04CA0206A9}" dt="2026-03-25T08:51:22.292" v="654" actId="20577"/>
          <ac:spMkLst>
            <pc:docMk/>
            <pc:sldMk cId="1132033560" sldId="4335"/>
            <ac:spMk id="5" creationId="{E0C83CD7-B3D0-AD8E-A362-AAE732B2166D}"/>
          </ac:spMkLst>
        </pc:spChg>
        <pc:spChg chg="mod">
          <ac:chgData name="Sanjeev Gogna" userId="be85adc308a4a08a" providerId="LiveId" clId="{1D26FA64-4CC5-4075-8DA7-3E04CA0206A9}" dt="2026-03-26T08:31:32.188" v="1985" actId="14100"/>
          <ac:spMkLst>
            <pc:docMk/>
            <pc:sldMk cId="1132033560" sldId="4335"/>
            <ac:spMk id="10" creationId="{CAE934DC-F07B-CB55-3A63-C5DC362588FE}"/>
          </ac:spMkLst>
        </pc:spChg>
        <pc:spChg chg="mod">
          <ac:chgData name="Sanjeev Gogna" userId="be85adc308a4a08a" providerId="LiveId" clId="{1D26FA64-4CC5-4075-8DA7-3E04CA0206A9}" dt="2026-03-26T08:31:37.108" v="1986" actId="1076"/>
          <ac:spMkLst>
            <pc:docMk/>
            <pc:sldMk cId="1132033560" sldId="4335"/>
            <ac:spMk id="11" creationId="{A97B12FC-41F5-C8C8-6488-F084C7B4635A}"/>
          </ac:spMkLst>
        </pc:spChg>
        <pc:spChg chg="del mod">
          <ac:chgData name="Sanjeev Gogna" userId="be85adc308a4a08a" providerId="LiveId" clId="{1D26FA64-4CC5-4075-8DA7-3E04CA0206A9}" dt="2026-03-26T08:31:27.219" v="1983" actId="478"/>
          <ac:spMkLst>
            <pc:docMk/>
            <pc:sldMk cId="1132033560" sldId="4335"/>
            <ac:spMk id="20" creationId="{6F56F0EB-3D87-5B02-0C75-092D81763B99}"/>
          </ac:spMkLst>
        </pc:spChg>
      </pc:sldChg>
      <pc:sldChg chg="addSp delSp modSp add mod modTransition">
        <pc:chgData name="Sanjeev Gogna" userId="be85adc308a4a08a" providerId="LiveId" clId="{1D26FA64-4CC5-4075-8DA7-3E04CA0206A9}" dt="2026-03-26T08:42:08.356" v="2041"/>
        <pc:sldMkLst>
          <pc:docMk/>
          <pc:sldMk cId="1355062323" sldId="4336"/>
        </pc:sldMkLst>
        <pc:spChg chg="mod">
          <ac:chgData name="Sanjeev Gogna" userId="be85adc308a4a08a" providerId="LiveId" clId="{1D26FA64-4CC5-4075-8DA7-3E04CA0206A9}" dt="2026-03-26T08:31:57.321" v="1987"/>
          <ac:spMkLst>
            <pc:docMk/>
            <pc:sldMk cId="1355062323" sldId="4336"/>
            <ac:spMk id="2" creationId="{53F760F3-49F4-1AA2-9935-52140A696EB4}"/>
          </ac:spMkLst>
        </pc:spChg>
        <pc:spChg chg="mod">
          <ac:chgData name="Sanjeev Gogna" userId="be85adc308a4a08a" providerId="LiveId" clId="{1D26FA64-4CC5-4075-8DA7-3E04CA0206A9}" dt="2026-03-25T08:52:54.781" v="663" actId="20577"/>
          <ac:spMkLst>
            <pc:docMk/>
            <pc:sldMk cId="1355062323" sldId="4336"/>
            <ac:spMk id="3" creationId="{14473788-D35D-EF2F-67D1-EFE98F90591E}"/>
          </ac:spMkLst>
        </pc:spChg>
        <pc:spChg chg="add mod">
          <ac:chgData name="Sanjeev Gogna" userId="be85adc308a4a08a" providerId="LiveId" clId="{1D26FA64-4CC5-4075-8DA7-3E04CA0206A9}" dt="2026-03-26T08:33:37.932" v="2013" actId="14100"/>
          <ac:spMkLst>
            <pc:docMk/>
            <pc:sldMk cId="1355062323" sldId="4336"/>
            <ac:spMk id="4" creationId="{B3EFB3DF-6D1F-0772-FA4A-25BE716988A2}"/>
          </ac:spMkLst>
        </pc:spChg>
        <pc:spChg chg="mod">
          <ac:chgData name="Sanjeev Gogna" userId="be85adc308a4a08a" providerId="LiveId" clId="{1D26FA64-4CC5-4075-8DA7-3E04CA0206A9}" dt="2026-03-26T08:33:27.484" v="2011" actId="1076"/>
          <ac:spMkLst>
            <pc:docMk/>
            <pc:sldMk cId="1355062323" sldId="4336"/>
            <ac:spMk id="5" creationId="{4F8E0748-9EA2-1D22-B5C2-76C6DD369243}"/>
          </ac:spMkLst>
        </pc:spChg>
        <pc:spChg chg="del">
          <ac:chgData name="Sanjeev Gogna" userId="be85adc308a4a08a" providerId="LiveId" clId="{1D26FA64-4CC5-4075-8DA7-3E04CA0206A9}" dt="2026-03-25T08:52:33.435" v="661" actId="478"/>
          <ac:spMkLst>
            <pc:docMk/>
            <pc:sldMk cId="1355062323" sldId="4336"/>
            <ac:spMk id="6" creationId="{12FAD7DE-E83B-CEE5-EB56-2F6A58E2D2B8}"/>
          </ac:spMkLst>
        </pc:spChg>
        <pc:spChg chg="add mod">
          <ac:chgData name="Sanjeev Gogna" userId="be85adc308a4a08a" providerId="LiveId" clId="{1D26FA64-4CC5-4075-8DA7-3E04CA0206A9}" dt="2026-03-26T08:32:02.889" v="1988"/>
          <ac:spMkLst>
            <pc:docMk/>
            <pc:sldMk cId="1355062323" sldId="4336"/>
            <ac:spMk id="7" creationId="{1A905802-8D47-7172-78FF-40B61FA7E512}"/>
          </ac:spMkLst>
        </pc:spChg>
      </pc:sldChg>
      <pc:sldChg chg="addSp delSp modSp add mod ord modTransition">
        <pc:chgData name="Sanjeev Gogna" userId="be85adc308a4a08a" providerId="LiveId" clId="{1D26FA64-4CC5-4075-8DA7-3E04CA0206A9}" dt="2026-03-26T08:42:08.356" v="2041"/>
        <pc:sldMkLst>
          <pc:docMk/>
          <pc:sldMk cId="3184661464" sldId="4337"/>
        </pc:sldMkLst>
        <pc:spChg chg="mod">
          <ac:chgData name="Sanjeev Gogna" userId="be85adc308a4a08a" providerId="LiveId" clId="{1D26FA64-4CC5-4075-8DA7-3E04CA0206A9}" dt="2026-03-25T09:01:40.154" v="687" actId="1037"/>
          <ac:spMkLst>
            <pc:docMk/>
            <pc:sldMk cId="3184661464" sldId="4337"/>
            <ac:spMk id="2" creationId="{93386D46-8DDD-1384-3BAF-BB0580849032}"/>
          </ac:spMkLst>
        </pc:spChg>
        <pc:spChg chg="mod">
          <ac:chgData name="Sanjeev Gogna" userId="be85adc308a4a08a" providerId="LiveId" clId="{1D26FA64-4CC5-4075-8DA7-3E04CA0206A9}" dt="2026-03-25T09:01:23.284" v="681"/>
          <ac:spMkLst>
            <pc:docMk/>
            <pc:sldMk cId="3184661464" sldId="4337"/>
            <ac:spMk id="3" creationId="{E3D0B342-AA64-6051-72B5-03C0A69C1B40}"/>
          </ac:spMkLst>
        </pc:spChg>
        <pc:spChg chg="del">
          <ac:chgData name="Sanjeev Gogna" userId="be85adc308a4a08a" providerId="LiveId" clId="{1D26FA64-4CC5-4075-8DA7-3E04CA0206A9}" dt="2026-03-25T09:01:31.661" v="684" actId="478"/>
          <ac:spMkLst>
            <pc:docMk/>
            <pc:sldMk cId="3184661464" sldId="4337"/>
            <ac:spMk id="4" creationId="{EC67DABD-DFD3-E707-EA71-F521596A6CDB}"/>
          </ac:spMkLst>
        </pc:spChg>
        <pc:spChg chg="mod">
          <ac:chgData name="Sanjeev Gogna" userId="be85adc308a4a08a" providerId="LiveId" clId="{1D26FA64-4CC5-4075-8DA7-3E04CA0206A9}" dt="2026-03-25T09:00:38.711" v="677" actId="20577"/>
          <ac:spMkLst>
            <pc:docMk/>
            <pc:sldMk cId="3184661464" sldId="4337"/>
            <ac:spMk id="5" creationId="{3AFFB31F-F420-1AB3-C057-7A6FE52715AF}"/>
          </ac:spMkLst>
        </pc:spChg>
        <pc:spChg chg="del">
          <ac:chgData name="Sanjeev Gogna" userId="be85adc308a4a08a" providerId="LiveId" clId="{1D26FA64-4CC5-4075-8DA7-3E04CA0206A9}" dt="2026-03-25T09:01:30.920" v="683" actId="478"/>
          <ac:spMkLst>
            <pc:docMk/>
            <pc:sldMk cId="3184661464" sldId="4337"/>
            <ac:spMk id="6" creationId="{6DB10776-9866-164B-72A0-2064C0141FB1}"/>
          </ac:spMkLst>
        </pc:spChg>
        <pc:spChg chg="add del mod">
          <ac:chgData name="Sanjeev Gogna" userId="be85adc308a4a08a" providerId="LiveId" clId="{1D26FA64-4CC5-4075-8DA7-3E04CA0206A9}" dt="2026-03-25T09:01:06.203" v="679" actId="931"/>
          <ac:spMkLst>
            <pc:docMk/>
            <pc:sldMk cId="3184661464" sldId="4337"/>
            <ac:spMk id="8" creationId="{83DC13B6-B8E3-D308-C4A2-064C2C25E3AC}"/>
          </ac:spMkLst>
        </pc:spChg>
        <pc:picChg chg="add mod ord">
          <ac:chgData name="Sanjeev Gogna" userId="be85adc308a4a08a" providerId="LiveId" clId="{1D26FA64-4CC5-4075-8DA7-3E04CA0206A9}" dt="2026-03-25T09:01:09.322" v="680" actId="167"/>
          <ac:picMkLst>
            <pc:docMk/>
            <pc:sldMk cId="3184661464" sldId="4337"/>
            <ac:picMk id="11" creationId="{7A50DD9D-BFBF-B0B1-6B76-5A8043C6F4DF}"/>
          </ac:picMkLst>
        </pc:picChg>
        <pc:picChg chg="del">
          <ac:chgData name="Sanjeev Gogna" userId="be85adc308a4a08a" providerId="LiveId" clId="{1D26FA64-4CC5-4075-8DA7-3E04CA0206A9}" dt="2026-03-25T09:00:41.691" v="678" actId="478"/>
          <ac:picMkLst>
            <pc:docMk/>
            <pc:sldMk cId="3184661464" sldId="4337"/>
            <ac:picMk id="15" creationId="{32A5FE2D-3AE4-F330-63C3-4786F180171E}"/>
          </ac:picMkLst>
        </pc:picChg>
      </pc:sldChg>
      <pc:sldChg chg="modSp add mod modTransition">
        <pc:chgData name="Sanjeev Gogna" userId="be85adc308a4a08a" providerId="LiveId" clId="{1D26FA64-4CC5-4075-8DA7-3E04CA0206A9}" dt="2026-03-26T08:42:08.356" v="2041"/>
        <pc:sldMkLst>
          <pc:docMk/>
          <pc:sldMk cId="95803330" sldId="4338"/>
        </pc:sldMkLst>
        <pc:spChg chg="mod">
          <ac:chgData name="Sanjeev Gogna" userId="be85adc308a4a08a" providerId="LiveId" clId="{1D26FA64-4CC5-4075-8DA7-3E04CA0206A9}" dt="2026-03-25T09:03:10.161" v="697" actId="207"/>
          <ac:spMkLst>
            <pc:docMk/>
            <pc:sldMk cId="95803330" sldId="4338"/>
            <ac:spMk id="5" creationId="{6334EF0E-B2EB-894B-0C9C-EF4DDBE5387F}"/>
          </ac:spMkLst>
        </pc:spChg>
        <pc:spChg chg="mod">
          <ac:chgData name="Sanjeev Gogna" userId="be85adc308a4a08a" providerId="LiveId" clId="{1D26FA64-4CC5-4075-8DA7-3E04CA0206A9}" dt="2026-03-25T09:02:39.438" v="693" actId="113"/>
          <ac:spMkLst>
            <pc:docMk/>
            <pc:sldMk cId="95803330" sldId="4338"/>
            <ac:spMk id="6" creationId="{40E7FA91-2366-4951-6394-EED801DC89D1}"/>
          </ac:spMkLst>
        </pc:spChg>
        <pc:spChg chg="mod">
          <ac:chgData name="Sanjeev Gogna" userId="be85adc308a4a08a" providerId="LiveId" clId="{1D26FA64-4CC5-4075-8DA7-3E04CA0206A9}" dt="2026-03-25T12:23:34.169" v="1508" actId="20577"/>
          <ac:spMkLst>
            <pc:docMk/>
            <pc:sldMk cId="95803330" sldId="4338"/>
            <ac:spMk id="7" creationId="{C037F186-2E7D-B63B-35D3-83D62A9548D5}"/>
          </ac:spMkLst>
        </pc:spChg>
        <pc:spChg chg="mod">
          <ac:chgData name="Sanjeev Gogna" userId="be85adc308a4a08a" providerId="LiveId" clId="{1D26FA64-4CC5-4075-8DA7-3E04CA0206A9}" dt="2026-03-26T08:39:06.420" v="2032" actId="207"/>
          <ac:spMkLst>
            <pc:docMk/>
            <pc:sldMk cId="95803330" sldId="4338"/>
            <ac:spMk id="8" creationId="{F5882456-86A4-A604-7C4E-121D8E5AB758}"/>
          </ac:spMkLst>
        </pc:spChg>
      </pc:sldChg>
      <pc:sldChg chg="modSp add del mod modTransition">
        <pc:chgData name="Sanjeev Gogna" userId="be85adc308a4a08a" providerId="LiveId" clId="{1D26FA64-4CC5-4075-8DA7-3E04CA0206A9}" dt="2026-03-26T08:35:53.042" v="2015" actId="47"/>
        <pc:sldMkLst>
          <pc:docMk/>
          <pc:sldMk cId="862198108" sldId="4339"/>
        </pc:sldMkLst>
        <pc:spChg chg="mod">
          <ac:chgData name="Sanjeev Gogna" userId="be85adc308a4a08a" providerId="LiveId" clId="{1D26FA64-4CC5-4075-8DA7-3E04CA0206A9}" dt="2026-03-25T09:05:32.746" v="713" actId="1038"/>
          <ac:spMkLst>
            <pc:docMk/>
            <pc:sldMk cId="862198108" sldId="4339"/>
            <ac:spMk id="2" creationId="{85D9DAF9-97D9-99DF-09D8-888F145B6364}"/>
          </ac:spMkLst>
        </pc:spChg>
        <pc:spChg chg="mod">
          <ac:chgData name="Sanjeev Gogna" userId="be85adc308a4a08a" providerId="LiveId" clId="{1D26FA64-4CC5-4075-8DA7-3E04CA0206A9}" dt="2026-03-25T09:04:59.569" v="706" actId="20577"/>
          <ac:spMkLst>
            <pc:docMk/>
            <pc:sldMk cId="862198108" sldId="4339"/>
            <ac:spMk id="5" creationId="{A14DA6D2-935E-5B15-9659-12C81B95363F}"/>
          </ac:spMkLst>
        </pc:spChg>
        <pc:spChg chg="mod">
          <ac:chgData name="Sanjeev Gogna" userId="be85adc308a4a08a" providerId="LiveId" clId="{1D26FA64-4CC5-4075-8DA7-3E04CA0206A9}" dt="2026-03-25T09:05:17.746" v="708" actId="14100"/>
          <ac:spMkLst>
            <pc:docMk/>
            <pc:sldMk cId="862198108" sldId="4339"/>
            <ac:spMk id="10" creationId="{CE23A0BB-E24A-AA4E-A7E3-2A846B22FC8F}"/>
          </ac:spMkLst>
        </pc:spChg>
        <pc:spChg chg="mod">
          <ac:chgData name="Sanjeev Gogna" userId="be85adc308a4a08a" providerId="LiveId" clId="{1D26FA64-4CC5-4075-8DA7-3E04CA0206A9}" dt="2026-03-25T09:05:12.845" v="707"/>
          <ac:spMkLst>
            <pc:docMk/>
            <pc:sldMk cId="862198108" sldId="4339"/>
            <ac:spMk id="11" creationId="{7FE021DF-93C8-51CB-A102-1B50CE51BA2F}"/>
          </ac:spMkLst>
        </pc:spChg>
      </pc:sldChg>
      <pc:sldChg chg="addSp delSp modSp add del mod modTransition modAnim">
        <pc:chgData name="Sanjeev Gogna" userId="be85adc308a4a08a" providerId="LiveId" clId="{1D26FA64-4CC5-4075-8DA7-3E04CA0206A9}" dt="2026-03-26T08:35:53.042" v="2015" actId="47"/>
        <pc:sldMkLst>
          <pc:docMk/>
          <pc:sldMk cId="148924938" sldId="4340"/>
        </pc:sldMkLst>
        <pc:spChg chg="add del mod">
          <ac:chgData name="Sanjeev Gogna" userId="be85adc308a4a08a" providerId="LiveId" clId="{1D26FA64-4CC5-4075-8DA7-3E04CA0206A9}" dt="2026-03-25T09:17:43.132" v="736" actId="931"/>
          <ac:spMkLst>
            <pc:docMk/>
            <pc:sldMk cId="148924938" sldId="4340"/>
            <ac:spMk id="3" creationId="{1171E706-63FC-7A34-4090-4B610445C7F9}"/>
          </ac:spMkLst>
        </pc:spChg>
        <pc:spChg chg="mod">
          <ac:chgData name="Sanjeev Gogna" userId="be85adc308a4a08a" providerId="LiveId" clId="{1D26FA64-4CC5-4075-8DA7-3E04CA0206A9}" dt="2026-03-25T09:14:06.564" v="731" actId="14100"/>
          <ac:spMkLst>
            <pc:docMk/>
            <pc:sldMk cId="148924938" sldId="4340"/>
            <ac:spMk id="5" creationId="{398CE4EC-8B56-FFC7-6463-99264AAB7C02}"/>
          </ac:spMkLst>
        </pc:spChg>
        <pc:spChg chg="add mod">
          <ac:chgData name="Sanjeev Gogna" userId="be85adc308a4a08a" providerId="LiveId" clId="{1D26FA64-4CC5-4075-8DA7-3E04CA0206A9}" dt="2026-03-25T12:23:56.238" v="1512"/>
          <ac:spMkLst>
            <pc:docMk/>
            <pc:sldMk cId="148924938" sldId="4340"/>
            <ac:spMk id="11" creationId="{784D903A-5D92-5241-B07C-EC913EA48339}"/>
          </ac:spMkLst>
        </pc:spChg>
        <pc:picChg chg="add mod ord">
          <ac:chgData name="Sanjeev Gogna" userId="be85adc308a4a08a" providerId="LiveId" clId="{1D26FA64-4CC5-4075-8DA7-3E04CA0206A9}" dt="2026-03-25T09:17:43.132" v="736" actId="931"/>
          <ac:picMkLst>
            <pc:docMk/>
            <pc:sldMk cId="148924938" sldId="4340"/>
            <ac:picMk id="7" creationId="{D83458E7-4115-F2D1-8A84-46472C6C6F6F}"/>
          </ac:picMkLst>
        </pc:picChg>
        <pc:picChg chg="del">
          <ac:chgData name="Sanjeev Gogna" userId="be85adc308a4a08a" providerId="LiveId" clId="{1D26FA64-4CC5-4075-8DA7-3E04CA0206A9}" dt="2026-03-25T09:17:40.150" v="735" actId="478"/>
          <ac:picMkLst>
            <pc:docMk/>
            <pc:sldMk cId="148924938" sldId="4340"/>
            <ac:picMk id="9" creationId="{7C739B33-FDE1-7ED4-9110-7A82DEC1D1F6}"/>
          </ac:picMkLst>
        </pc:picChg>
        <pc:picChg chg="add mod">
          <ac:chgData name="Sanjeev Gogna" userId="be85adc308a4a08a" providerId="LiveId" clId="{1D26FA64-4CC5-4075-8DA7-3E04CA0206A9}" dt="2026-03-25T09:19:48.460" v="739" actId="1076"/>
          <ac:picMkLst>
            <pc:docMk/>
            <pc:sldMk cId="148924938" sldId="4340"/>
            <ac:picMk id="10" creationId="{B00F0B27-649B-BC2B-1BF8-2041CB72BEF1}"/>
          </ac:picMkLst>
        </pc:picChg>
      </pc:sldChg>
      <pc:sldChg chg="modSp add del mod">
        <pc:chgData name="Sanjeev Gogna" userId="be85adc308a4a08a" providerId="LiveId" clId="{1D26FA64-4CC5-4075-8DA7-3E04CA0206A9}" dt="2026-03-25T09:33:37.154" v="766" actId="47"/>
        <pc:sldMkLst>
          <pc:docMk/>
          <pc:sldMk cId="2399878735" sldId="4341"/>
        </pc:sldMkLst>
        <pc:spChg chg="mod">
          <ac:chgData name="Sanjeev Gogna" userId="be85adc308a4a08a" providerId="LiveId" clId="{1D26FA64-4CC5-4075-8DA7-3E04CA0206A9}" dt="2026-03-25T09:30:57.829" v="755" actId="20577"/>
          <ac:spMkLst>
            <pc:docMk/>
            <pc:sldMk cId="2399878735" sldId="4341"/>
            <ac:spMk id="4" creationId="{30C85D78-E738-1FD2-6707-8DFF5EF05A03}"/>
          </ac:spMkLst>
        </pc:spChg>
        <pc:spChg chg="mod">
          <ac:chgData name="Sanjeev Gogna" userId="be85adc308a4a08a" providerId="LiveId" clId="{1D26FA64-4CC5-4075-8DA7-3E04CA0206A9}" dt="2026-03-25T09:31:33.464" v="758" actId="207"/>
          <ac:spMkLst>
            <pc:docMk/>
            <pc:sldMk cId="2399878735" sldId="4341"/>
            <ac:spMk id="5" creationId="{E098F2AE-8709-2288-FAC0-0FCFD7EF797B}"/>
          </ac:spMkLst>
        </pc:spChg>
      </pc:sldChg>
      <pc:sldChg chg="addSp delSp modSp add del mod modTransition">
        <pc:chgData name="Sanjeev Gogna" userId="be85adc308a4a08a" providerId="LiveId" clId="{1D26FA64-4CC5-4075-8DA7-3E04CA0206A9}" dt="2026-03-26T08:35:53.042" v="2015" actId="47"/>
        <pc:sldMkLst>
          <pc:docMk/>
          <pc:sldMk cId="3478381842" sldId="4342"/>
        </pc:sldMkLst>
        <pc:spChg chg="add del mod">
          <ac:chgData name="Sanjeev Gogna" userId="be85adc308a4a08a" providerId="LiveId" clId="{1D26FA64-4CC5-4075-8DA7-3E04CA0206A9}" dt="2026-03-25T09:33:43.695" v="768" actId="931"/>
          <ac:spMkLst>
            <pc:docMk/>
            <pc:sldMk cId="3478381842" sldId="4342"/>
            <ac:spMk id="3" creationId="{AF8D950E-6B47-84D8-7A76-D787B3FF47D7}"/>
          </ac:spMkLst>
        </pc:spChg>
        <pc:spChg chg="mod">
          <ac:chgData name="Sanjeev Gogna" userId="be85adc308a4a08a" providerId="LiveId" clId="{1D26FA64-4CC5-4075-8DA7-3E04CA0206A9}" dt="2026-03-25T09:33:31.936" v="764" actId="20577"/>
          <ac:spMkLst>
            <pc:docMk/>
            <pc:sldMk cId="3478381842" sldId="4342"/>
            <ac:spMk id="4" creationId="{8F6EFEFE-9846-6FE6-586D-DBE39F47C39F}"/>
          </ac:spMkLst>
        </pc:spChg>
        <pc:spChg chg="mod">
          <ac:chgData name="Sanjeev Gogna" userId="be85adc308a4a08a" providerId="LiveId" clId="{1D26FA64-4CC5-4075-8DA7-3E04CA0206A9}" dt="2026-03-25T09:34:00.698" v="769" actId="255"/>
          <ac:spMkLst>
            <pc:docMk/>
            <pc:sldMk cId="3478381842" sldId="4342"/>
            <ac:spMk id="5" creationId="{B06489C8-ABBD-A1AE-1BD3-2A1B41CA29A9}"/>
          </ac:spMkLst>
        </pc:spChg>
        <pc:spChg chg="add mod">
          <ac:chgData name="Sanjeev Gogna" userId="be85adc308a4a08a" providerId="LiveId" clId="{1D26FA64-4CC5-4075-8DA7-3E04CA0206A9}" dt="2026-03-25T12:23:57.380" v="1513"/>
          <ac:spMkLst>
            <pc:docMk/>
            <pc:sldMk cId="3478381842" sldId="4342"/>
            <ac:spMk id="11" creationId="{A8594502-7126-F179-1435-CBEB8349D21E}"/>
          </ac:spMkLst>
        </pc:spChg>
        <pc:picChg chg="add mod ord">
          <ac:chgData name="Sanjeev Gogna" userId="be85adc308a4a08a" providerId="LiveId" clId="{1D26FA64-4CC5-4075-8DA7-3E04CA0206A9}" dt="2026-03-25T09:33:43.695" v="768" actId="931"/>
          <ac:picMkLst>
            <pc:docMk/>
            <pc:sldMk cId="3478381842" sldId="4342"/>
            <ac:picMk id="7" creationId="{CA3EB478-17EA-6C7A-A865-C4479DF0603B}"/>
          </ac:picMkLst>
        </pc:picChg>
        <pc:picChg chg="del">
          <ac:chgData name="Sanjeev Gogna" userId="be85adc308a4a08a" providerId="LiveId" clId="{1D26FA64-4CC5-4075-8DA7-3E04CA0206A9}" dt="2026-03-25T09:33:39.557" v="767" actId="478"/>
          <ac:picMkLst>
            <pc:docMk/>
            <pc:sldMk cId="3478381842" sldId="4342"/>
            <ac:picMk id="8" creationId="{E4067B67-E1E7-2DEA-C7A6-1E8FD6FC5072}"/>
          </ac:picMkLst>
        </pc:picChg>
        <pc:picChg chg="add mod">
          <ac:chgData name="Sanjeev Gogna" userId="be85adc308a4a08a" providerId="LiveId" clId="{1D26FA64-4CC5-4075-8DA7-3E04CA0206A9}" dt="2026-03-25T09:34:46.133" v="774" actId="1076"/>
          <ac:picMkLst>
            <pc:docMk/>
            <pc:sldMk cId="3478381842" sldId="4342"/>
            <ac:picMk id="10" creationId="{C4C1AFC9-9713-E556-1966-B8567FAFFD50}"/>
          </ac:picMkLst>
        </pc:picChg>
      </pc:sldChg>
      <pc:sldChg chg="addSp delSp modSp add del mod ord modTransition modAnim">
        <pc:chgData name="Sanjeev Gogna" userId="be85adc308a4a08a" providerId="LiveId" clId="{1D26FA64-4CC5-4075-8DA7-3E04CA0206A9}" dt="2026-03-26T08:35:53.042" v="2015" actId="47"/>
        <pc:sldMkLst>
          <pc:docMk/>
          <pc:sldMk cId="1879638042" sldId="4343"/>
        </pc:sldMkLst>
        <pc:spChg chg="mod">
          <ac:chgData name="Sanjeev Gogna" userId="be85adc308a4a08a" providerId="LiveId" clId="{1D26FA64-4CC5-4075-8DA7-3E04CA0206A9}" dt="2026-03-25T09:35:23.547" v="783" actId="20577"/>
          <ac:spMkLst>
            <pc:docMk/>
            <pc:sldMk cId="1879638042" sldId="4343"/>
            <ac:spMk id="4" creationId="{3D3507D9-C40B-E087-709A-B0E3131BDF5C}"/>
          </ac:spMkLst>
        </pc:spChg>
        <pc:spChg chg="mod">
          <ac:chgData name="Sanjeev Gogna" userId="be85adc308a4a08a" providerId="LiveId" clId="{1D26FA64-4CC5-4075-8DA7-3E04CA0206A9}" dt="2026-03-25T09:35:47.481" v="786" actId="207"/>
          <ac:spMkLst>
            <pc:docMk/>
            <pc:sldMk cId="1879638042" sldId="4343"/>
            <ac:spMk id="5" creationId="{6EC20140-B9A9-33C1-A71C-2CAB8E170F51}"/>
          </ac:spMkLst>
        </pc:spChg>
        <pc:spChg chg="add del mod">
          <ac:chgData name="Sanjeev Gogna" userId="be85adc308a4a08a" providerId="LiveId" clId="{1D26FA64-4CC5-4075-8DA7-3E04CA0206A9}" dt="2026-03-25T09:38:21.496" v="792" actId="931"/>
          <ac:spMkLst>
            <pc:docMk/>
            <pc:sldMk cId="1879638042" sldId="4343"/>
            <ac:spMk id="8" creationId="{C0885A2D-AAC5-9351-4FA2-11B3C720CA50}"/>
          </ac:spMkLst>
        </pc:spChg>
        <pc:spChg chg="add mod">
          <ac:chgData name="Sanjeev Gogna" userId="be85adc308a4a08a" providerId="LiveId" clId="{1D26FA64-4CC5-4075-8DA7-3E04CA0206A9}" dt="2026-03-25T12:23:59.086" v="1514"/>
          <ac:spMkLst>
            <pc:docMk/>
            <pc:sldMk cId="1879638042" sldId="4343"/>
            <ac:spMk id="12" creationId="{1856904F-903D-A978-3A66-F74B46A0C697}"/>
          </ac:spMkLst>
        </pc:spChg>
        <pc:picChg chg="add mod">
          <ac:chgData name="Sanjeev Gogna" userId="be85adc308a4a08a" providerId="LiveId" clId="{1D26FA64-4CC5-4075-8DA7-3E04CA0206A9}" dt="2026-03-25T12:56:27.029" v="1617" actId="1037"/>
          <ac:picMkLst>
            <pc:docMk/>
            <pc:sldMk cId="1879638042" sldId="4343"/>
            <ac:picMk id="3" creationId="{B8619731-AFBE-903C-7155-CACF4EF46670}"/>
          </ac:picMkLst>
        </pc:picChg>
        <pc:picChg chg="del">
          <ac:chgData name="Sanjeev Gogna" userId="be85adc308a4a08a" providerId="LiveId" clId="{1D26FA64-4CC5-4075-8DA7-3E04CA0206A9}" dt="2026-03-25T09:38:18.299" v="791" actId="478"/>
          <ac:picMkLst>
            <pc:docMk/>
            <pc:sldMk cId="1879638042" sldId="4343"/>
            <ac:picMk id="7" creationId="{D995024A-7DF6-524F-A045-CC733B225FE1}"/>
          </ac:picMkLst>
        </pc:picChg>
        <pc:picChg chg="del">
          <ac:chgData name="Sanjeev Gogna" userId="be85adc308a4a08a" providerId="LiveId" clId="{1D26FA64-4CC5-4075-8DA7-3E04CA0206A9}" dt="2026-03-25T09:35:49.329" v="787" actId="478"/>
          <ac:picMkLst>
            <pc:docMk/>
            <pc:sldMk cId="1879638042" sldId="4343"/>
            <ac:picMk id="10" creationId="{47C07FFE-7434-6735-0F83-6BDA02D2162E}"/>
          </ac:picMkLst>
        </pc:picChg>
        <pc:picChg chg="add mod ord modCrop">
          <ac:chgData name="Sanjeev Gogna" userId="be85adc308a4a08a" providerId="LiveId" clId="{1D26FA64-4CC5-4075-8DA7-3E04CA0206A9}" dt="2026-03-25T09:38:30.798" v="793" actId="18131"/>
          <ac:picMkLst>
            <pc:docMk/>
            <pc:sldMk cId="1879638042" sldId="4343"/>
            <ac:picMk id="11" creationId="{D11FF997-4069-B283-8CF8-8BAFBB6FC86F}"/>
          </ac:picMkLst>
        </pc:picChg>
      </pc:sldChg>
      <pc:sldChg chg="addSp delSp modSp add del mod">
        <pc:chgData name="Sanjeev Gogna" userId="be85adc308a4a08a" providerId="LiveId" clId="{1D26FA64-4CC5-4075-8DA7-3E04CA0206A9}" dt="2026-03-26T08:35:53.042" v="2015" actId="47"/>
        <pc:sldMkLst>
          <pc:docMk/>
          <pc:sldMk cId="1058591193" sldId="4344"/>
        </pc:sldMkLst>
        <pc:spChg chg="add del mod">
          <ac:chgData name="Sanjeev Gogna" userId="be85adc308a4a08a" providerId="LiveId" clId="{1D26FA64-4CC5-4075-8DA7-3E04CA0206A9}" dt="2026-03-25T10:13:09.409" v="955" actId="478"/>
          <ac:spMkLst>
            <pc:docMk/>
            <pc:sldMk cId="1058591193" sldId="4344"/>
            <ac:spMk id="2" creationId="{6FEABC62-BA38-5D43-9C8C-F69D3B3B0FCF}"/>
          </ac:spMkLst>
        </pc:spChg>
        <pc:spChg chg="mod">
          <ac:chgData name="Sanjeev Gogna" userId="be85adc308a4a08a" providerId="LiveId" clId="{1D26FA64-4CC5-4075-8DA7-3E04CA0206A9}" dt="2026-03-25T10:55:26.858" v="1114" actId="20577"/>
          <ac:spMkLst>
            <pc:docMk/>
            <pc:sldMk cId="1058591193" sldId="4344"/>
            <ac:spMk id="4" creationId="{51A948FB-5320-6DB8-69EE-B31C88081ED2}"/>
          </ac:spMkLst>
        </pc:spChg>
        <pc:spChg chg="mod">
          <ac:chgData name="Sanjeev Gogna" userId="be85adc308a4a08a" providerId="LiveId" clId="{1D26FA64-4CC5-4075-8DA7-3E04CA0206A9}" dt="2026-03-25T12:01:38.725" v="1442" actId="6549"/>
          <ac:spMkLst>
            <pc:docMk/>
            <pc:sldMk cId="1058591193" sldId="4344"/>
            <ac:spMk id="5" creationId="{5ADC7573-E82B-5548-B981-7D1700A51FE4}"/>
          </ac:spMkLst>
        </pc:spChg>
        <pc:spChg chg="mod">
          <ac:chgData name="Sanjeev Gogna" userId="be85adc308a4a08a" providerId="LiveId" clId="{1D26FA64-4CC5-4075-8DA7-3E04CA0206A9}" dt="2026-03-25T10:13:14.314" v="956"/>
          <ac:spMkLst>
            <pc:docMk/>
            <pc:sldMk cId="1058591193" sldId="4344"/>
            <ac:spMk id="7" creationId="{48D2591B-DFF1-F227-A305-83C9AB3D6C47}"/>
          </ac:spMkLst>
        </pc:spChg>
        <pc:spChg chg="mod">
          <ac:chgData name="Sanjeev Gogna" userId="be85adc308a4a08a" providerId="LiveId" clId="{1D26FA64-4CC5-4075-8DA7-3E04CA0206A9}" dt="2026-03-25T10:13:14.314" v="956"/>
          <ac:spMkLst>
            <pc:docMk/>
            <pc:sldMk cId="1058591193" sldId="4344"/>
            <ac:spMk id="8" creationId="{40998D55-5359-4D3A-AA9D-77EB2F62F311}"/>
          </ac:spMkLst>
        </pc:spChg>
        <pc:spChg chg="mod">
          <ac:chgData name="Sanjeev Gogna" userId="be85adc308a4a08a" providerId="LiveId" clId="{1D26FA64-4CC5-4075-8DA7-3E04CA0206A9}" dt="2026-03-25T10:13:14.314" v="956"/>
          <ac:spMkLst>
            <pc:docMk/>
            <pc:sldMk cId="1058591193" sldId="4344"/>
            <ac:spMk id="9" creationId="{C1B92A7A-7723-14B9-5D95-56995ACD3A95}"/>
          </ac:spMkLst>
        </pc:spChg>
        <pc:spChg chg="mod">
          <ac:chgData name="Sanjeev Gogna" userId="be85adc308a4a08a" providerId="LiveId" clId="{1D26FA64-4CC5-4075-8DA7-3E04CA0206A9}" dt="2026-03-25T10:13:14.314" v="956"/>
          <ac:spMkLst>
            <pc:docMk/>
            <pc:sldMk cId="1058591193" sldId="4344"/>
            <ac:spMk id="10" creationId="{AC528A41-7337-2C2A-4181-93A3A48804FD}"/>
          </ac:spMkLst>
        </pc:spChg>
        <pc:spChg chg="mod">
          <ac:chgData name="Sanjeev Gogna" userId="be85adc308a4a08a" providerId="LiveId" clId="{1D26FA64-4CC5-4075-8DA7-3E04CA0206A9}" dt="2026-03-25T10:13:14.314" v="956"/>
          <ac:spMkLst>
            <pc:docMk/>
            <pc:sldMk cId="1058591193" sldId="4344"/>
            <ac:spMk id="11" creationId="{900FCFBE-F84D-D5AB-80C5-C100DC32E7A5}"/>
          </ac:spMkLst>
        </pc:spChg>
        <pc:spChg chg="mod">
          <ac:chgData name="Sanjeev Gogna" userId="be85adc308a4a08a" providerId="LiveId" clId="{1D26FA64-4CC5-4075-8DA7-3E04CA0206A9}" dt="2026-03-25T10:13:14.314" v="956"/>
          <ac:spMkLst>
            <pc:docMk/>
            <pc:sldMk cId="1058591193" sldId="4344"/>
            <ac:spMk id="12" creationId="{65A55CC3-1D0C-C799-1D61-06CD57464CC9}"/>
          </ac:spMkLst>
        </pc:spChg>
        <pc:spChg chg="mod">
          <ac:chgData name="Sanjeev Gogna" userId="be85adc308a4a08a" providerId="LiveId" clId="{1D26FA64-4CC5-4075-8DA7-3E04CA0206A9}" dt="2026-03-25T10:13:14.314" v="956"/>
          <ac:spMkLst>
            <pc:docMk/>
            <pc:sldMk cId="1058591193" sldId="4344"/>
            <ac:spMk id="13" creationId="{BE344EB5-6939-D2A3-FCB5-2C439863610C}"/>
          </ac:spMkLst>
        </pc:spChg>
        <pc:spChg chg="mod">
          <ac:chgData name="Sanjeev Gogna" userId="be85adc308a4a08a" providerId="LiveId" clId="{1D26FA64-4CC5-4075-8DA7-3E04CA0206A9}" dt="2026-03-25T10:13:14.314" v="956"/>
          <ac:spMkLst>
            <pc:docMk/>
            <pc:sldMk cId="1058591193" sldId="4344"/>
            <ac:spMk id="16" creationId="{8B5A08CE-4FAF-4B7E-5471-421CA38A80C4}"/>
          </ac:spMkLst>
        </pc:spChg>
        <pc:spChg chg="mod">
          <ac:chgData name="Sanjeev Gogna" userId="be85adc308a4a08a" providerId="LiveId" clId="{1D26FA64-4CC5-4075-8DA7-3E04CA0206A9}" dt="2026-03-25T10:13:14.314" v="956"/>
          <ac:spMkLst>
            <pc:docMk/>
            <pc:sldMk cId="1058591193" sldId="4344"/>
            <ac:spMk id="17" creationId="{84E8CFA6-49A2-5F33-5CE9-4E07CD4EECBE}"/>
          </ac:spMkLst>
        </pc:spChg>
        <pc:spChg chg="mod">
          <ac:chgData name="Sanjeev Gogna" userId="be85adc308a4a08a" providerId="LiveId" clId="{1D26FA64-4CC5-4075-8DA7-3E04CA0206A9}" dt="2026-03-25T10:13:14.314" v="956"/>
          <ac:spMkLst>
            <pc:docMk/>
            <pc:sldMk cId="1058591193" sldId="4344"/>
            <ac:spMk id="18" creationId="{A3F45F02-3698-9974-3B90-56BB0C17E7D5}"/>
          </ac:spMkLst>
        </pc:spChg>
        <pc:spChg chg="add del mod">
          <ac:chgData name="Sanjeev Gogna" userId="be85adc308a4a08a" providerId="LiveId" clId="{1D26FA64-4CC5-4075-8DA7-3E04CA0206A9}" dt="2026-03-25T10:14:09.607" v="964" actId="478"/>
          <ac:spMkLst>
            <pc:docMk/>
            <pc:sldMk cId="1058591193" sldId="4344"/>
            <ac:spMk id="19" creationId="{806BE8F9-C083-1A23-48FE-E6A7AEA6CD43}"/>
          </ac:spMkLst>
        </pc:spChg>
        <pc:spChg chg="add del mod">
          <ac:chgData name="Sanjeev Gogna" userId="be85adc308a4a08a" providerId="LiveId" clId="{1D26FA64-4CC5-4075-8DA7-3E04CA0206A9}" dt="2026-03-25T12:55:13.251" v="1600" actId="478"/>
          <ac:spMkLst>
            <pc:docMk/>
            <pc:sldMk cId="1058591193" sldId="4344"/>
            <ac:spMk id="20" creationId="{DD3AF598-891E-AA8B-65BF-65B85D809DE4}"/>
          </ac:spMkLst>
        </pc:spChg>
        <pc:spChg chg="add del mod">
          <ac:chgData name="Sanjeev Gogna" userId="be85adc308a4a08a" providerId="LiveId" clId="{1D26FA64-4CC5-4075-8DA7-3E04CA0206A9}" dt="2026-03-25T10:54:08.244" v="1107" actId="478"/>
          <ac:spMkLst>
            <pc:docMk/>
            <pc:sldMk cId="1058591193" sldId="4344"/>
            <ac:spMk id="21" creationId="{1EE8D1A3-ADC3-86C3-535F-5A85BFA6D39B}"/>
          </ac:spMkLst>
        </pc:spChg>
        <pc:spChg chg="add del mod">
          <ac:chgData name="Sanjeev Gogna" userId="be85adc308a4a08a" providerId="LiveId" clId="{1D26FA64-4CC5-4075-8DA7-3E04CA0206A9}" dt="2026-03-25T10:56:26.303" v="1126"/>
          <ac:spMkLst>
            <pc:docMk/>
            <pc:sldMk cId="1058591193" sldId="4344"/>
            <ac:spMk id="23" creationId="{0B31AAE6-1374-5717-E172-FF15E57C44EC}"/>
          </ac:spMkLst>
        </pc:spChg>
        <pc:spChg chg="add del">
          <ac:chgData name="Sanjeev Gogna" userId="be85adc308a4a08a" providerId="LiveId" clId="{1D26FA64-4CC5-4075-8DA7-3E04CA0206A9}" dt="2026-03-25T10:56:26.303" v="1126"/>
          <ac:spMkLst>
            <pc:docMk/>
            <pc:sldMk cId="1058591193" sldId="4344"/>
            <ac:spMk id="24" creationId="{3D97EB80-4E8C-11E8-6899-BA3BB82D6376}"/>
          </ac:spMkLst>
        </pc:spChg>
        <pc:spChg chg="del mod">
          <ac:chgData name="Sanjeev Gogna" userId="be85adc308a4a08a" providerId="LiveId" clId="{1D26FA64-4CC5-4075-8DA7-3E04CA0206A9}" dt="2026-03-25T10:57:15.128" v="1133"/>
          <ac:spMkLst>
            <pc:docMk/>
            <pc:sldMk cId="1058591193" sldId="4344"/>
            <ac:spMk id="25" creationId="{146662FA-EC2E-472E-5518-E047163821FC}"/>
          </ac:spMkLst>
        </pc:spChg>
        <pc:spChg chg="add mod">
          <ac:chgData name="Sanjeev Gogna" userId="be85adc308a4a08a" providerId="LiveId" clId="{1D26FA64-4CC5-4075-8DA7-3E04CA0206A9}" dt="2026-03-25T11:14:41.802" v="1263" actId="1076"/>
          <ac:spMkLst>
            <pc:docMk/>
            <pc:sldMk cId="1058591193" sldId="4344"/>
            <ac:spMk id="29" creationId="{5AF803DA-1FB5-5519-36AE-4B0128E2D02C}"/>
          </ac:spMkLst>
        </pc:spChg>
        <pc:spChg chg="add del mod">
          <ac:chgData name="Sanjeev Gogna" userId="be85adc308a4a08a" providerId="LiveId" clId="{1D26FA64-4CC5-4075-8DA7-3E04CA0206A9}" dt="2026-03-25T11:13:11.756" v="1246" actId="478"/>
          <ac:spMkLst>
            <pc:docMk/>
            <pc:sldMk cId="1058591193" sldId="4344"/>
            <ac:spMk id="30" creationId="{46E799B0-8305-3C05-6ECF-3F8AE4D5648D}"/>
          </ac:spMkLst>
        </pc:spChg>
        <pc:grpChg chg="del mod">
          <ac:chgData name="Sanjeev Gogna" userId="be85adc308a4a08a" providerId="LiveId" clId="{1D26FA64-4CC5-4075-8DA7-3E04CA0206A9}" dt="2026-03-25T10:13:44.899" v="960" actId="478"/>
          <ac:grpSpMkLst>
            <pc:docMk/>
            <pc:sldMk cId="1058591193" sldId="4344"/>
            <ac:grpSpMk id="3" creationId="{B3E9D699-00E8-1B8F-29E4-58332B6B799D}"/>
          </ac:grpSpMkLst>
        </pc:grpChg>
        <pc:picChg chg="del">
          <ac:chgData name="Sanjeev Gogna" userId="be85adc308a4a08a" providerId="LiveId" clId="{1D26FA64-4CC5-4075-8DA7-3E04CA0206A9}" dt="2026-03-25T10:00:36.616" v="872" actId="478"/>
          <ac:picMkLst>
            <pc:docMk/>
            <pc:sldMk cId="1058591193" sldId="4344"/>
            <ac:picMk id="6" creationId="{33C8B8FB-56F1-51F2-F705-5B4DA9DEDB3B}"/>
          </ac:picMkLst>
        </pc:picChg>
        <pc:picChg chg="add del mod">
          <ac:chgData name="Sanjeev Gogna" userId="be85adc308a4a08a" providerId="LiveId" clId="{1D26FA64-4CC5-4075-8DA7-3E04CA0206A9}" dt="2026-03-25T10:55:45.980" v="1118" actId="478"/>
          <ac:picMkLst>
            <pc:docMk/>
            <pc:sldMk cId="1058591193" sldId="4344"/>
            <ac:picMk id="22" creationId="{5CF68F82-138C-88FE-1238-38CE711D186C}"/>
          </ac:picMkLst>
        </pc:picChg>
        <pc:picChg chg="add del mod ord">
          <ac:chgData name="Sanjeev Gogna" userId="be85adc308a4a08a" providerId="LiveId" clId="{1D26FA64-4CC5-4075-8DA7-3E04CA0206A9}" dt="2026-03-25T10:57:15.128" v="1133"/>
          <ac:picMkLst>
            <pc:docMk/>
            <pc:sldMk cId="1058591193" sldId="4344"/>
            <ac:picMk id="27" creationId="{54203788-F673-94CC-F5F1-46B8D1E525EE}"/>
          </ac:picMkLst>
        </pc:picChg>
        <pc:picChg chg="del mod">
          <ac:chgData name="Sanjeev Gogna" userId="be85adc308a4a08a" providerId="LiveId" clId="{1D26FA64-4CC5-4075-8DA7-3E04CA0206A9}" dt="2026-03-25T11:16:46.006" v="1297" actId="478"/>
          <ac:picMkLst>
            <pc:docMk/>
            <pc:sldMk cId="1058591193" sldId="4344"/>
            <ac:picMk id="28" creationId="{6E355B43-39C0-F17F-7802-2C56538263F4}"/>
          </ac:picMkLst>
        </pc:picChg>
        <pc:picChg chg="add del mod ord">
          <ac:chgData name="Sanjeev Gogna" userId="be85adc308a4a08a" providerId="LiveId" clId="{1D26FA64-4CC5-4075-8DA7-3E04CA0206A9}" dt="2026-03-25T11:13:06.865" v="1245" actId="478"/>
          <ac:picMkLst>
            <pc:docMk/>
            <pc:sldMk cId="1058591193" sldId="4344"/>
            <ac:picMk id="31" creationId="{DB316543-BD75-26F3-8D45-1842EC76BF7D}"/>
          </ac:picMkLst>
        </pc:picChg>
        <pc:picChg chg="add del mod">
          <ac:chgData name="Sanjeev Gogna" userId="be85adc308a4a08a" providerId="LiveId" clId="{1D26FA64-4CC5-4075-8DA7-3E04CA0206A9}" dt="2026-03-25T11:15:15.240" v="1266" actId="478"/>
          <ac:picMkLst>
            <pc:docMk/>
            <pc:sldMk cId="1058591193" sldId="4344"/>
            <ac:picMk id="32" creationId="{C664C96F-9441-D071-0BAD-6A1094566068}"/>
          </ac:picMkLst>
        </pc:picChg>
        <pc:picChg chg="add mod">
          <ac:chgData name="Sanjeev Gogna" userId="be85adc308a4a08a" providerId="LiveId" clId="{1D26FA64-4CC5-4075-8DA7-3E04CA0206A9}" dt="2026-03-25T11:16:47.274" v="1298"/>
          <ac:picMkLst>
            <pc:docMk/>
            <pc:sldMk cId="1058591193" sldId="4344"/>
            <ac:picMk id="33" creationId="{435F7990-267F-77A1-AAFC-3340AEC56B18}"/>
          </ac:picMkLst>
        </pc:picChg>
        <pc:picChg chg="add mod">
          <ac:chgData name="Sanjeev Gogna" userId="be85adc308a4a08a" providerId="LiveId" clId="{1D26FA64-4CC5-4075-8DA7-3E04CA0206A9}" dt="2026-03-25T11:29:40.676" v="1358" actId="1037"/>
          <ac:picMkLst>
            <pc:docMk/>
            <pc:sldMk cId="1058591193" sldId="4344"/>
            <ac:picMk id="35" creationId="{B3282796-CF5D-3135-9ED2-F6C7C0ABFEF7}"/>
          </ac:picMkLst>
        </pc:picChg>
        <pc:picChg chg="add mod">
          <ac:chgData name="Sanjeev Gogna" userId="be85adc308a4a08a" providerId="LiveId" clId="{1D26FA64-4CC5-4075-8DA7-3E04CA0206A9}" dt="2026-03-25T11:30:35.649" v="1363" actId="1076"/>
          <ac:picMkLst>
            <pc:docMk/>
            <pc:sldMk cId="1058591193" sldId="4344"/>
            <ac:picMk id="37" creationId="{79F2859F-5F9F-95C4-9A44-B7F092058C9D}"/>
          </ac:picMkLst>
        </pc:picChg>
      </pc:sldChg>
      <pc:sldChg chg="addSp delSp modSp add del mod">
        <pc:chgData name="Sanjeev Gogna" userId="be85adc308a4a08a" providerId="LiveId" clId="{1D26FA64-4CC5-4075-8DA7-3E04CA0206A9}" dt="2026-03-26T08:35:53.042" v="2015" actId="47"/>
        <pc:sldMkLst>
          <pc:docMk/>
          <pc:sldMk cId="1158492939" sldId="4345"/>
        </pc:sldMkLst>
        <pc:spChg chg="add del mod">
          <ac:chgData name="Sanjeev Gogna" userId="be85adc308a4a08a" providerId="LiveId" clId="{1D26FA64-4CC5-4075-8DA7-3E04CA0206A9}" dt="2026-03-25T12:55:15.658" v="1601" actId="478"/>
          <ac:spMkLst>
            <pc:docMk/>
            <pc:sldMk cId="1158492939" sldId="4345"/>
            <ac:spMk id="2" creationId="{3BE70CA9-38AC-D772-748F-64BF9C53291F}"/>
          </ac:spMkLst>
        </pc:spChg>
        <pc:spChg chg="mod">
          <ac:chgData name="Sanjeev Gogna" userId="be85adc308a4a08a" providerId="LiveId" clId="{1D26FA64-4CC5-4075-8DA7-3E04CA0206A9}" dt="2026-03-25T10:18:14.108" v="1058" actId="207"/>
          <ac:spMkLst>
            <pc:docMk/>
            <pc:sldMk cId="1158492939" sldId="4345"/>
            <ac:spMk id="4" creationId="{93AA21BC-A1F7-12B3-A86B-D6936010D3A3}"/>
          </ac:spMkLst>
        </pc:spChg>
        <pc:spChg chg="mod">
          <ac:chgData name="Sanjeev Gogna" userId="be85adc308a4a08a" providerId="LiveId" clId="{1D26FA64-4CC5-4075-8DA7-3E04CA0206A9}" dt="2026-03-25T12:01:34.673" v="1440" actId="6549"/>
          <ac:spMkLst>
            <pc:docMk/>
            <pc:sldMk cId="1158492939" sldId="4345"/>
            <ac:spMk id="5" creationId="{79F6C192-58F6-41B5-A915-8768753795DB}"/>
          </ac:spMkLst>
        </pc:spChg>
        <pc:spChg chg="add del mod">
          <ac:chgData name="Sanjeev Gogna" userId="be85adc308a4a08a" providerId="LiveId" clId="{1D26FA64-4CC5-4075-8DA7-3E04CA0206A9}" dt="2026-03-25T11:15:54.329" v="1284" actId="478"/>
          <ac:spMkLst>
            <pc:docMk/>
            <pc:sldMk cId="1158492939" sldId="4345"/>
            <ac:spMk id="6" creationId="{453CC5FA-48BE-319D-D525-ECC022BE1713}"/>
          </ac:spMkLst>
        </pc:spChg>
        <pc:spChg chg="add del mod">
          <ac:chgData name="Sanjeev Gogna" userId="be85adc308a4a08a" providerId="LiveId" clId="{1D26FA64-4CC5-4075-8DA7-3E04CA0206A9}" dt="2026-03-25T11:13:13.464" v="1247" actId="478"/>
          <ac:spMkLst>
            <pc:docMk/>
            <pc:sldMk cId="1158492939" sldId="4345"/>
            <ac:spMk id="7" creationId="{1C2F3D8B-9F05-4D35-2362-8998C177F5EB}"/>
          </ac:spMkLst>
        </pc:spChg>
        <pc:spChg chg="add mod">
          <ac:chgData name="Sanjeev Gogna" userId="be85adc308a4a08a" providerId="LiveId" clId="{1D26FA64-4CC5-4075-8DA7-3E04CA0206A9}" dt="2026-03-25T11:15:18.941" v="1267"/>
          <ac:spMkLst>
            <pc:docMk/>
            <pc:sldMk cId="1158492939" sldId="4345"/>
            <ac:spMk id="8" creationId="{5B899B34-850E-936E-90C0-24076AD73C73}"/>
          </ac:spMkLst>
        </pc:spChg>
        <pc:picChg chg="add del mod">
          <ac:chgData name="Sanjeev Gogna" userId="be85adc308a4a08a" providerId="LiveId" clId="{1D26FA64-4CC5-4075-8DA7-3E04CA0206A9}" dt="2026-03-25T11:16:44.177" v="1296" actId="478"/>
          <ac:picMkLst>
            <pc:docMk/>
            <pc:sldMk cId="1158492939" sldId="4345"/>
            <ac:picMk id="3" creationId="{79980E6B-9062-E7EB-A942-779D87F8F471}"/>
          </ac:picMkLst>
        </pc:picChg>
        <pc:picChg chg="add mod">
          <ac:chgData name="Sanjeev Gogna" userId="be85adc308a4a08a" providerId="LiveId" clId="{1D26FA64-4CC5-4075-8DA7-3E04CA0206A9}" dt="2026-03-25T11:16:49.005" v="1299"/>
          <ac:picMkLst>
            <pc:docMk/>
            <pc:sldMk cId="1158492939" sldId="4345"/>
            <ac:picMk id="9" creationId="{F81CF16A-C932-3DE3-E7CB-30B6483AA2D1}"/>
          </ac:picMkLst>
        </pc:picChg>
        <pc:picChg chg="add mod">
          <ac:chgData name="Sanjeev Gogna" userId="be85adc308a4a08a" providerId="LiveId" clId="{1D26FA64-4CC5-4075-8DA7-3E04CA0206A9}" dt="2026-03-25T11:32:23.671" v="1380" actId="1038"/>
          <ac:picMkLst>
            <pc:docMk/>
            <pc:sldMk cId="1158492939" sldId="4345"/>
            <ac:picMk id="10" creationId="{9398B06D-19E1-BC4A-08C6-2F0F2EFE5B24}"/>
          </ac:picMkLst>
        </pc:picChg>
        <pc:picChg chg="add mod">
          <ac:chgData name="Sanjeev Gogna" userId="be85adc308a4a08a" providerId="LiveId" clId="{1D26FA64-4CC5-4075-8DA7-3E04CA0206A9}" dt="2026-03-25T11:32:42.153" v="1392" actId="1036"/>
          <ac:picMkLst>
            <pc:docMk/>
            <pc:sldMk cId="1158492939" sldId="4345"/>
            <ac:picMk id="11" creationId="{58064EF7-FA40-014D-2B76-2512F84C335A}"/>
          </ac:picMkLst>
        </pc:picChg>
      </pc:sldChg>
      <pc:sldChg chg="addSp delSp modSp add del mod">
        <pc:chgData name="Sanjeev Gogna" userId="be85adc308a4a08a" providerId="LiveId" clId="{1D26FA64-4CC5-4075-8DA7-3E04CA0206A9}" dt="2026-03-26T08:35:53.042" v="2015" actId="47"/>
        <pc:sldMkLst>
          <pc:docMk/>
          <pc:sldMk cId="2537125708" sldId="4346"/>
        </pc:sldMkLst>
        <pc:spChg chg="add del mod">
          <ac:chgData name="Sanjeev Gogna" userId="be85adc308a4a08a" providerId="LiveId" clId="{1D26FA64-4CC5-4075-8DA7-3E04CA0206A9}" dt="2026-03-25T12:55:17.569" v="1602" actId="478"/>
          <ac:spMkLst>
            <pc:docMk/>
            <pc:sldMk cId="2537125708" sldId="4346"/>
            <ac:spMk id="2" creationId="{8F4DB276-F6FE-86E5-C79A-30CAFFB459FB}"/>
          </ac:spMkLst>
        </pc:spChg>
        <pc:spChg chg="mod">
          <ac:chgData name="Sanjeev Gogna" userId="be85adc308a4a08a" providerId="LiveId" clId="{1D26FA64-4CC5-4075-8DA7-3E04CA0206A9}" dt="2026-03-25T10:18:19.038" v="1059" actId="207"/>
          <ac:spMkLst>
            <pc:docMk/>
            <pc:sldMk cId="2537125708" sldId="4346"/>
            <ac:spMk id="4" creationId="{23208C10-C4B5-4D13-79E7-765FB78D8238}"/>
          </ac:spMkLst>
        </pc:spChg>
        <pc:spChg chg="mod">
          <ac:chgData name="Sanjeev Gogna" userId="be85adc308a4a08a" providerId="LiveId" clId="{1D26FA64-4CC5-4075-8DA7-3E04CA0206A9}" dt="2026-03-25T12:01:30.198" v="1438" actId="6549"/>
          <ac:spMkLst>
            <pc:docMk/>
            <pc:sldMk cId="2537125708" sldId="4346"/>
            <ac:spMk id="5" creationId="{1E4C8F06-4EBF-409E-19C5-B629E04BBA73}"/>
          </ac:spMkLst>
        </pc:spChg>
        <pc:spChg chg="add del mod">
          <ac:chgData name="Sanjeev Gogna" userId="be85adc308a4a08a" providerId="LiveId" clId="{1D26FA64-4CC5-4075-8DA7-3E04CA0206A9}" dt="2026-03-25T11:15:51.131" v="1283" actId="478"/>
          <ac:spMkLst>
            <pc:docMk/>
            <pc:sldMk cId="2537125708" sldId="4346"/>
            <ac:spMk id="6" creationId="{7E8EFCEC-C80F-DB50-81D2-988ED4585B07}"/>
          </ac:spMkLst>
        </pc:spChg>
        <pc:spChg chg="add del mod">
          <ac:chgData name="Sanjeev Gogna" userId="be85adc308a4a08a" providerId="LiveId" clId="{1D26FA64-4CC5-4075-8DA7-3E04CA0206A9}" dt="2026-03-25T11:13:15.019" v="1248" actId="478"/>
          <ac:spMkLst>
            <pc:docMk/>
            <pc:sldMk cId="2537125708" sldId="4346"/>
            <ac:spMk id="7" creationId="{E915C3A2-8A97-424F-C919-C1E8ECA7CE41}"/>
          </ac:spMkLst>
        </pc:spChg>
        <pc:spChg chg="add mod">
          <ac:chgData name="Sanjeev Gogna" userId="be85adc308a4a08a" providerId="LiveId" clId="{1D26FA64-4CC5-4075-8DA7-3E04CA0206A9}" dt="2026-03-25T11:15:20.119" v="1268"/>
          <ac:spMkLst>
            <pc:docMk/>
            <pc:sldMk cId="2537125708" sldId="4346"/>
            <ac:spMk id="8" creationId="{B42B120E-8CD7-4BE3-4868-2F9FC30B7444}"/>
          </ac:spMkLst>
        </pc:spChg>
        <pc:picChg chg="add del mod">
          <ac:chgData name="Sanjeev Gogna" userId="be85adc308a4a08a" providerId="LiveId" clId="{1D26FA64-4CC5-4075-8DA7-3E04CA0206A9}" dt="2026-03-25T11:16:41.474" v="1295" actId="478"/>
          <ac:picMkLst>
            <pc:docMk/>
            <pc:sldMk cId="2537125708" sldId="4346"/>
            <ac:picMk id="3" creationId="{14836E7B-655A-84DB-A52C-5DDB1A7E3F7D}"/>
          </ac:picMkLst>
        </pc:picChg>
        <pc:picChg chg="add mod">
          <ac:chgData name="Sanjeev Gogna" userId="be85adc308a4a08a" providerId="LiveId" clId="{1D26FA64-4CC5-4075-8DA7-3E04CA0206A9}" dt="2026-03-25T11:16:49.856" v="1300"/>
          <ac:picMkLst>
            <pc:docMk/>
            <pc:sldMk cId="2537125708" sldId="4346"/>
            <ac:picMk id="9" creationId="{C66576A5-10BB-3EA6-02E7-DDBEE94EF98D}"/>
          </ac:picMkLst>
        </pc:picChg>
        <pc:picChg chg="add mod">
          <ac:chgData name="Sanjeev Gogna" userId="be85adc308a4a08a" providerId="LiveId" clId="{1D26FA64-4CC5-4075-8DA7-3E04CA0206A9}" dt="2026-03-25T11:32:58.253" v="1393"/>
          <ac:picMkLst>
            <pc:docMk/>
            <pc:sldMk cId="2537125708" sldId="4346"/>
            <ac:picMk id="10" creationId="{B1C3BE46-BD15-C2EF-8688-F1ABCF71E52D}"/>
          </ac:picMkLst>
        </pc:picChg>
        <pc:picChg chg="add mod">
          <ac:chgData name="Sanjeev Gogna" userId="be85adc308a4a08a" providerId="LiveId" clId="{1D26FA64-4CC5-4075-8DA7-3E04CA0206A9}" dt="2026-03-25T11:36:56.662" v="1401" actId="1038"/>
          <ac:picMkLst>
            <pc:docMk/>
            <pc:sldMk cId="2537125708" sldId="4346"/>
            <ac:picMk id="12" creationId="{19796753-A4D6-B108-D566-3A2BEF44D7AE}"/>
          </ac:picMkLst>
        </pc:picChg>
      </pc:sldChg>
      <pc:sldChg chg="addSp delSp modSp add del mod">
        <pc:chgData name="Sanjeev Gogna" userId="be85adc308a4a08a" providerId="LiveId" clId="{1D26FA64-4CC5-4075-8DA7-3E04CA0206A9}" dt="2026-03-26T08:35:53.042" v="2015" actId="47"/>
        <pc:sldMkLst>
          <pc:docMk/>
          <pc:sldMk cId="2655447233" sldId="4347"/>
        </pc:sldMkLst>
        <pc:spChg chg="add del mod">
          <ac:chgData name="Sanjeev Gogna" userId="be85adc308a4a08a" providerId="LiveId" clId="{1D26FA64-4CC5-4075-8DA7-3E04CA0206A9}" dt="2026-03-25T12:55:19.398" v="1603" actId="478"/>
          <ac:spMkLst>
            <pc:docMk/>
            <pc:sldMk cId="2655447233" sldId="4347"/>
            <ac:spMk id="3" creationId="{E7D58A5C-6272-4892-A6C3-0403978295A6}"/>
          </ac:spMkLst>
        </pc:spChg>
        <pc:spChg chg="mod">
          <ac:chgData name="Sanjeev Gogna" userId="be85adc308a4a08a" providerId="LiveId" clId="{1D26FA64-4CC5-4075-8DA7-3E04CA0206A9}" dt="2026-03-25T10:18:22.654" v="1060" actId="207"/>
          <ac:spMkLst>
            <pc:docMk/>
            <pc:sldMk cId="2655447233" sldId="4347"/>
            <ac:spMk id="4" creationId="{5C4332A7-FDA6-D6F0-EDCA-AF2D26A6BA57}"/>
          </ac:spMkLst>
        </pc:spChg>
        <pc:spChg chg="mod">
          <ac:chgData name="Sanjeev Gogna" userId="be85adc308a4a08a" providerId="LiveId" clId="{1D26FA64-4CC5-4075-8DA7-3E04CA0206A9}" dt="2026-03-25T12:01:26.525" v="1436" actId="6549"/>
          <ac:spMkLst>
            <pc:docMk/>
            <pc:sldMk cId="2655447233" sldId="4347"/>
            <ac:spMk id="5" creationId="{834C7CB8-BF8A-788B-8F47-FF19F0CD7C14}"/>
          </ac:spMkLst>
        </pc:spChg>
        <pc:spChg chg="add del mod">
          <ac:chgData name="Sanjeev Gogna" userId="be85adc308a4a08a" providerId="LiveId" clId="{1D26FA64-4CC5-4075-8DA7-3E04CA0206A9}" dt="2026-03-25T11:15:48.944" v="1282" actId="478"/>
          <ac:spMkLst>
            <pc:docMk/>
            <pc:sldMk cId="2655447233" sldId="4347"/>
            <ac:spMk id="7" creationId="{09DEDC59-B5C1-415B-A8CF-02C96E13D28B}"/>
          </ac:spMkLst>
        </pc:spChg>
        <pc:spChg chg="add del mod">
          <ac:chgData name="Sanjeev Gogna" userId="be85adc308a4a08a" providerId="LiveId" clId="{1D26FA64-4CC5-4075-8DA7-3E04CA0206A9}" dt="2026-03-25T11:13:16.577" v="1249" actId="478"/>
          <ac:spMkLst>
            <pc:docMk/>
            <pc:sldMk cId="2655447233" sldId="4347"/>
            <ac:spMk id="8" creationId="{254AFD7F-818F-34DD-670A-5BDB8D765327}"/>
          </ac:spMkLst>
        </pc:spChg>
        <pc:spChg chg="add mod">
          <ac:chgData name="Sanjeev Gogna" userId="be85adc308a4a08a" providerId="LiveId" clId="{1D26FA64-4CC5-4075-8DA7-3E04CA0206A9}" dt="2026-03-25T11:15:21.149" v="1269"/>
          <ac:spMkLst>
            <pc:docMk/>
            <pc:sldMk cId="2655447233" sldId="4347"/>
            <ac:spMk id="9" creationId="{2AD9F4EC-CFF9-3194-9A7E-736954B4FF30}"/>
          </ac:spMkLst>
        </pc:spChg>
        <pc:picChg chg="add del mod">
          <ac:chgData name="Sanjeev Gogna" userId="be85adc308a4a08a" providerId="LiveId" clId="{1D26FA64-4CC5-4075-8DA7-3E04CA0206A9}" dt="2026-03-25T10:04:42.126" v="892" actId="478"/>
          <ac:picMkLst>
            <pc:docMk/>
            <pc:sldMk cId="2655447233" sldId="4347"/>
            <ac:picMk id="2" creationId="{329370F0-FAB0-F5A3-10D7-70590FD13A4A}"/>
          </ac:picMkLst>
        </pc:picChg>
        <pc:picChg chg="add del mod">
          <ac:chgData name="Sanjeev Gogna" userId="be85adc308a4a08a" providerId="LiveId" clId="{1D26FA64-4CC5-4075-8DA7-3E04CA0206A9}" dt="2026-03-25T11:16:39.747" v="1294" actId="478"/>
          <ac:picMkLst>
            <pc:docMk/>
            <pc:sldMk cId="2655447233" sldId="4347"/>
            <ac:picMk id="6" creationId="{37C6631C-7020-913A-FC03-B766E8AD1096}"/>
          </ac:picMkLst>
        </pc:picChg>
        <pc:picChg chg="add mod">
          <ac:chgData name="Sanjeev Gogna" userId="be85adc308a4a08a" providerId="LiveId" clId="{1D26FA64-4CC5-4075-8DA7-3E04CA0206A9}" dt="2026-03-25T11:16:51.617" v="1301"/>
          <ac:picMkLst>
            <pc:docMk/>
            <pc:sldMk cId="2655447233" sldId="4347"/>
            <ac:picMk id="10" creationId="{BDF0F31C-732B-1251-33DC-6A6D3B9D4FE6}"/>
          </ac:picMkLst>
        </pc:picChg>
        <pc:picChg chg="add mod">
          <ac:chgData name="Sanjeev Gogna" userId="be85adc308a4a08a" providerId="LiveId" clId="{1D26FA64-4CC5-4075-8DA7-3E04CA0206A9}" dt="2026-03-25T11:42:50.404" v="1428" actId="1037"/>
          <ac:picMkLst>
            <pc:docMk/>
            <pc:sldMk cId="2655447233" sldId="4347"/>
            <ac:picMk id="11" creationId="{13865A82-1CF4-82DA-9514-03E1BB427B1C}"/>
          </ac:picMkLst>
        </pc:picChg>
        <pc:picChg chg="add mod">
          <ac:chgData name="Sanjeev Gogna" userId="be85adc308a4a08a" providerId="LiveId" clId="{1D26FA64-4CC5-4075-8DA7-3E04CA0206A9}" dt="2026-03-25T11:37:32.693" v="1402"/>
          <ac:picMkLst>
            <pc:docMk/>
            <pc:sldMk cId="2655447233" sldId="4347"/>
            <ac:picMk id="12" creationId="{5FBDBC8E-5215-5626-0EA4-BF2DD3602C98}"/>
          </ac:picMkLst>
        </pc:picChg>
      </pc:sldChg>
      <pc:sldChg chg="addSp delSp modSp add del mod">
        <pc:chgData name="Sanjeev Gogna" userId="be85adc308a4a08a" providerId="LiveId" clId="{1D26FA64-4CC5-4075-8DA7-3E04CA0206A9}" dt="2026-03-26T08:35:53.042" v="2015" actId="47"/>
        <pc:sldMkLst>
          <pc:docMk/>
          <pc:sldMk cId="2572304138" sldId="4348"/>
        </pc:sldMkLst>
        <pc:spChg chg="add del mod">
          <ac:chgData name="Sanjeev Gogna" userId="be85adc308a4a08a" providerId="LiveId" clId="{1D26FA64-4CC5-4075-8DA7-3E04CA0206A9}" dt="2026-03-25T12:55:20.888" v="1604" actId="478"/>
          <ac:spMkLst>
            <pc:docMk/>
            <pc:sldMk cId="2572304138" sldId="4348"/>
            <ac:spMk id="2" creationId="{5854C93C-0074-B8A5-988A-E1E43458D4FC}"/>
          </ac:spMkLst>
        </pc:spChg>
        <pc:spChg chg="mod">
          <ac:chgData name="Sanjeev Gogna" userId="be85adc308a4a08a" providerId="LiveId" clId="{1D26FA64-4CC5-4075-8DA7-3E04CA0206A9}" dt="2026-03-25T10:18:26.590" v="1061" actId="207"/>
          <ac:spMkLst>
            <pc:docMk/>
            <pc:sldMk cId="2572304138" sldId="4348"/>
            <ac:spMk id="4" creationId="{8F0E44C4-680D-75B9-85DF-0648E35134CE}"/>
          </ac:spMkLst>
        </pc:spChg>
        <pc:spChg chg="mod">
          <ac:chgData name="Sanjeev Gogna" userId="be85adc308a4a08a" providerId="LiveId" clId="{1D26FA64-4CC5-4075-8DA7-3E04CA0206A9}" dt="2026-03-25T12:01:22.643" v="1434" actId="6549"/>
          <ac:spMkLst>
            <pc:docMk/>
            <pc:sldMk cId="2572304138" sldId="4348"/>
            <ac:spMk id="5" creationId="{249EB5EF-50B2-A96E-4671-854B10EC4102}"/>
          </ac:spMkLst>
        </pc:spChg>
        <pc:spChg chg="add del mod">
          <ac:chgData name="Sanjeev Gogna" userId="be85adc308a4a08a" providerId="LiveId" clId="{1D26FA64-4CC5-4075-8DA7-3E04CA0206A9}" dt="2026-03-25T11:15:47.333" v="1281" actId="478"/>
          <ac:spMkLst>
            <pc:docMk/>
            <pc:sldMk cId="2572304138" sldId="4348"/>
            <ac:spMk id="6" creationId="{320035F6-FFC5-196B-23AF-3BE92970F12E}"/>
          </ac:spMkLst>
        </pc:spChg>
        <pc:spChg chg="add del mod">
          <ac:chgData name="Sanjeev Gogna" userId="be85adc308a4a08a" providerId="LiveId" clId="{1D26FA64-4CC5-4075-8DA7-3E04CA0206A9}" dt="2026-03-25T11:13:18.827" v="1250" actId="478"/>
          <ac:spMkLst>
            <pc:docMk/>
            <pc:sldMk cId="2572304138" sldId="4348"/>
            <ac:spMk id="7" creationId="{A67D4A4D-E10E-4FCB-F40F-4DEF15D82389}"/>
          </ac:spMkLst>
        </pc:spChg>
        <pc:spChg chg="add mod">
          <ac:chgData name="Sanjeev Gogna" userId="be85adc308a4a08a" providerId="LiveId" clId="{1D26FA64-4CC5-4075-8DA7-3E04CA0206A9}" dt="2026-03-25T11:15:23.095" v="1270"/>
          <ac:spMkLst>
            <pc:docMk/>
            <pc:sldMk cId="2572304138" sldId="4348"/>
            <ac:spMk id="8" creationId="{1F11A55B-B745-6AC9-ABB9-5FAB2DD6B961}"/>
          </ac:spMkLst>
        </pc:spChg>
        <pc:picChg chg="add del mod">
          <ac:chgData name="Sanjeev Gogna" userId="be85adc308a4a08a" providerId="LiveId" clId="{1D26FA64-4CC5-4075-8DA7-3E04CA0206A9}" dt="2026-03-25T11:16:38.322" v="1293" actId="478"/>
          <ac:picMkLst>
            <pc:docMk/>
            <pc:sldMk cId="2572304138" sldId="4348"/>
            <ac:picMk id="3" creationId="{95BC67D4-558F-91DC-C960-3358673B7066}"/>
          </ac:picMkLst>
        </pc:picChg>
        <pc:picChg chg="add mod">
          <ac:chgData name="Sanjeev Gogna" userId="be85adc308a4a08a" providerId="LiveId" clId="{1D26FA64-4CC5-4075-8DA7-3E04CA0206A9}" dt="2026-03-25T11:16:52.396" v="1302"/>
          <ac:picMkLst>
            <pc:docMk/>
            <pc:sldMk cId="2572304138" sldId="4348"/>
            <ac:picMk id="9" creationId="{7F562EC5-F95A-506E-D8BF-8732EA8AAB2E}"/>
          </ac:picMkLst>
        </pc:picChg>
        <pc:picChg chg="add mod">
          <ac:chgData name="Sanjeev Gogna" userId="be85adc308a4a08a" providerId="LiveId" clId="{1D26FA64-4CC5-4075-8DA7-3E04CA0206A9}" dt="2026-03-25T11:26:25.469" v="1323" actId="1035"/>
          <ac:picMkLst>
            <pc:docMk/>
            <pc:sldMk cId="2572304138" sldId="4348"/>
            <ac:picMk id="10" creationId="{FDFCFE14-4C85-05CA-54A0-93D1F84868FF}"/>
          </ac:picMkLst>
        </pc:picChg>
        <pc:picChg chg="add mod">
          <ac:chgData name="Sanjeev Gogna" userId="be85adc308a4a08a" providerId="LiveId" clId="{1D26FA64-4CC5-4075-8DA7-3E04CA0206A9}" dt="2026-03-25T11:26:31.435" v="1325" actId="1076"/>
          <ac:picMkLst>
            <pc:docMk/>
            <pc:sldMk cId="2572304138" sldId="4348"/>
            <ac:picMk id="11" creationId="{40624F68-B7F7-ABC8-7A4D-0C6174D6DD8A}"/>
          </ac:picMkLst>
        </pc:picChg>
      </pc:sldChg>
      <pc:sldChg chg="addSp delSp modSp add del mod">
        <pc:chgData name="Sanjeev Gogna" userId="be85adc308a4a08a" providerId="LiveId" clId="{1D26FA64-4CC5-4075-8DA7-3E04CA0206A9}" dt="2026-03-26T08:35:53.042" v="2015" actId="47"/>
        <pc:sldMkLst>
          <pc:docMk/>
          <pc:sldMk cId="381172070" sldId="4349"/>
        </pc:sldMkLst>
        <pc:spChg chg="add del mod">
          <ac:chgData name="Sanjeev Gogna" userId="be85adc308a4a08a" providerId="LiveId" clId="{1D26FA64-4CC5-4075-8DA7-3E04CA0206A9}" dt="2026-03-25T12:55:23.406" v="1605" actId="478"/>
          <ac:spMkLst>
            <pc:docMk/>
            <pc:sldMk cId="381172070" sldId="4349"/>
            <ac:spMk id="2" creationId="{97566A6F-1FF6-708A-5A91-37A6F4B2E744}"/>
          </ac:spMkLst>
        </pc:spChg>
        <pc:spChg chg="mod">
          <ac:chgData name="Sanjeev Gogna" userId="be85adc308a4a08a" providerId="LiveId" clId="{1D26FA64-4CC5-4075-8DA7-3E04CA0206A9}" dt="2026-03-25T10:18:30.518" v="1062" actId="207"/>
          <ac:spMkLst>
            <pc:docMk/>
            <pc:sldMk cId="381172070" sldId="4349"/>
            <ac:spMk id="4" creationId="{6069BD3D-D90A-C3D4-DB5C-7776F43DF641}"/>
          </ac:spMkLst>
        </pc:spChg>
        <pc:spChg chg="mod">
          <ac:chgData name="Sanjeev Gogna" userId="be85adc308a4a08a" providerId="LiveId" clId="{1D26FA64-4CC5-4075-8DA7-3E04CA0206A9}" dt="2026-03-25T12:01:15.356" v="1430" actId="6549"/>
          <ac:spMkLst>
            <pc:docMk/>
            <pc:sldMk cId="381172070" sldId="4349"/>
            <ac:spMk id="5" creationId="{A3397893-8C13-BC80-5BBA-380DFEFF8E1E}"/>
          </ac:spMkLst>
        </pc:spChg>
        <pc:spChg chg="add del mod">
          <ac:chgData name="Sanjeev Gogna" userId="be85adc308a4a08a" providerId="LiveId" clId="{1D26FA64-4CC5-4075-8DA7-3E04CA0206A9}" dt="2026-03-25T11:15:44.850" v="1280" actId="478"/>
          <ac:spMkLst>
            <pc:docMk/>
            <pc:sldMk cId="381172070" sldId="4349"/>
            <ac:spMk id="6" creationId="{D2D76D90-FF71-90B7-6EF7-D2A156C30AB7}"/>
          </ac:spMkLst>
        </pc:spChg>
        <pc:spChg chg="add del mod">
          <ac:chgData name="Sanjeev Gogna" userId="be85adc308a4a08a" providerId="LiveId" clId="{1D26FA64-4CC5-4075-8DA7-3E04CA0206A9}" dt="2026-03-25T11:13:20.652" v="1251" actId="478"/>
          <ac:spMkLst>
            <pc:docMk/>
            <pc:sldMk cId="381172070" sldId="4349"/>
            <ac:spMk id="7" creationId="{3C2602C7-29CC-ABD0-1E3D-F7B1085CAADC}"/>
          </ac:spMkLst>
        </pc:spChg>
        <pc:spChg chg="add mod">
          <ac:chgData name="Sanjeev Gogna" userId="be85adc308a4a08a" providerId="LiveId" clId="{1D26FA64-4CC5-4075-8DA7-3E04CA0206A9}" dt="2026-03-25T11:15:23.850" v="1271"/>
          <ac:spMkLst>
            <pc:docMk/>
            <pc:sldMk cId="381172070" sldId="4349"/>
            <ac:spMk id="8" creationId="{36336B4E-D805-6E07-9CB1-1667F8987BD5}"/>
          </ac:spMkLst>
        </pc:spChg>
        <pc:picChg chg="add del mod">
          <ac:chgData name="Sanjeev Gogna" userId="be85adc308a4a08a" providerId="LiveId" clId="{1D26FA64-4CC5-4075-8DA7-3E04CA0206A9}" dt="2026-03-25T11:16:36.714" v="1292" actId="478"/>
          <ac:picMkLst>
            <pc:docMk/>
            <pc:sldMk cId="381172070" sldId="4349"/>
            <ac:picMk id="3" creationId="{913BE0CE-49F5-915C-72C4-9491A1D346B7}"/>
          </ac:picMkLst>
        </pc:picChg>
        <pc:picChg chg="add mod">
          <ac:chgData name="Sanjeev Gogna" userId="be85adc308a4a08a" providerId="LiveId" clId="{1D26FA64-4CC5-4075-8DA7-3E04CA0206A9}" dt="2026-03-25T11:16:53.753" v="1303"/>
          <ac:picMkLst>
            <pc:docMk/>
            <pc:sldMk cId="381172070" sldId="4349"/>
            <ac:picMk id="9" creationId="{158AE75F-8543-D6E3-4B3E-0AB27929B5A8}"/>
          </ac:picMkLst>
        </pc:picChg>
        <pc:picChg chg="add mod">
          <ac:chgData name="Sanjeev Gogna" userId="be85adc308a4a08a" providerId="LiveId" clId="{1D26FA64-4CC5-4075-8DA7-3E04CA0206A9}" dt="2026-03-25T11:42:09.379" v="1423"/>
          <ac:picMkLst>
            <pc:docMk/>
            <pc:sldMk cId="381172070" sldId="4349"/>
            <ac:picMk id="11" creationId="{D9A4E6CE-D4A8-5714-A7E8-B861B1F6E9AB}"/>
          </ac:picMkLst>
        </pc:picChg>
        <pc:picChg chg="add mod">
          <ac:chgData name="Sanjeev Gogna" userId="be85adc308a4a08a" providerId="LiveId" clId="{1D26FA64-4CC5-4075-8DA7-3E04CA0206A9}" dt="2026-03-25T11:42:09.379" v="1423"/>
          <ac:picMkLst>
            <pc:docMk/>
            <pc:sldMk cId="381172070" sldId="4349"/>
            <ac:picMk id="12" creationId="{75496D92-707D-4B6C-5081-DB52AC747B1E}"/>
          </ac:picMkLst>
        </pc:picChg>
      </pc:sldChg>
      <pc:sldChg chg="add del">
        <pc:chgData name="Sanjeev Gogna" userId="be85adc308a4a08a" providerId="LiveId" clId="{1D26FA64-4CC5-4075-8DA7-3E04CA0206A9}" dt="2026-03-25T10:07:02.265" v="905" actId="2890"/>
        <pc:sldMkLst>
          <pc:docMk/>
          <pc:sldMk cId="614542879" sldId="4350"/>
        </pc:sldMkLst>
      </pc:sldChg>
      <pc:sldChg chg="addSp delSp modSp add del mod">
        <pc:chgData name="Sanjeev Gogna" userId="be85adc308a4a08a" providerId="LiveId" clId="{1D26FA64-4CC5-4075-8DA7-3E04CA0206A9}" dt="2026-03-26T08:35:53.042" v="2015" actId="47"/>
        <pc:sldMkLst>
          <pc:docMk/>
          <pc:sldMk cId="719245575" sldId="4350"/>
        </pc:sldMkLst>
        <pc:spChg chg="add del mod">
          <ac:chgData name="Sanjeev Gogna" userId="be85adc308a4a08a" providerId="LiveId" clId="{1D26FA64-4CC5-4075-8DA7-3E04CA0206A9}" dt="2026-03-25T12:55:25.351" v="1606" actId="478"/>
          <ac:spMkLst>
            <pc:docMk/>
            <pc:sldMk cId="719245575" sldId="4350"/>
            <ac:spMk id="2" creationId="{8BBC84F0-439A-F5FC-4204-E2849FC66F9A}"/>
          </ac:spMkLst>
        </pc:spChg>
        <pc:spChg chg="mod">
          <ac:chgData name="Sanjeev Gogna" userId="be85adc308a4a08a" providerId="LiveId" clId="{1D26FA64-4CC5-4075-8DA7-3E04CA0206A9}" dt="2026-03-25T10:18:34.766" v="1063" actId="207"/>
          <ac:spMkLst>
            <pc:docMk/>
            <pc:sldMk cId="719245575" sldId="4350"/>
            <ac:spMk id="4" creationId="{C6250105-0155-E835-2042-F081989EF971}"/>
          </ac:spMkLst>
        </pc:spChg>
        <pc:spChg chg="mod">
          <ac:chgData name="Sanjeev Gogna" userId="be85adc308a4a08a" providerId="LiveId" clId="{1D26FA64-4CC5-4075-8DA7-3E04CA0206A9}" dt="2026-03-25T12:01:18.995" v="1432" actId="6549"/>
          <ac:spMkLst>
            <pc:docMk/>
            <pc:sldMk cId="719245575" sldId="4350"/>
            <ac:spMk id="5" creationId="{E4656AE2-EFFA-258C-78E6-3C9548E3A582}"/>
          </ac:spMkLst>
        </pc:spChg>
        <pc:spChg chg="add del mod">
          <ac:chgData name="Sanjeev Gogna" userId="be85adc308a4a08a" providerId="LiveId" clId="{1D26FA64-4CC5-4075-8DA7-3E04CA0206A9}" dt="2026-03-25T11:15:40.551" v="1279" actId="478"/>
          <ac:spMkLst>
            <pc:docMk/>
            <pc:sldMk cId="719245575" sldId="4350"/>
            <ac:spMk id="6" creationId="{FD9740C8-04C7-F6EB-13C3-B1C7F1CDF7EF}"/>
          </ac:spMkLst>
        </pc:spChg>
        <pc:spChg chg="add del mod">
          <ac:chgData name="Sanjeev Gogna" userId="be85adc308a4a08a" providerId="LiveId" clId="{1D26FA64-4CC5-4075-8DA7-3E04CA0206A9}" dt="2026-03-25T11:13:24.359" v="1252" actId="478"/>
          <ac:spMkLst>
            <pc:docMk/>
            <pc:sldMk cId="719245575" sldId="4350"/>
            <ac:spMk id="7" creationId="{006640FA-E1C8-DE36-DC5D-E459A557DE2C}"/>
          </ac:spMkLst>
        </pc:spChg>
        <pc:spChg chg="add mod">
          <ac:chgData name="Sanjeev Gogna" userId="be85adc308a4a08a" providerId="LiveId" clId="{1D26FA64-4CC5-4075-8DA7-3E04CA0206A9}" dt="2026-03-25T11:15:25.272" v="1272"/>
          <ac:spMkLst>
            <pc:docMk/>
            <pc:sldMk cId="719245575" sldId="4350"/>
            <ac:spMk id="8" creationId="{46E42AAC-2092-0ECE-A7D0-AF53FF96E0E0}"/>
          </ac:spMkLst>
        </pc:spChg>
        <pc:picChg chg="add del mod">
          <ac:chgData name="Sanjeev Gogna" userId="be85adc308a4a08a" providerId="LiveId" clId="{1D26FA64-4CC5-4075-8DA7-3E04CA0206A9}" dt="2026-03-25T11:16:32.982" v="1291" actId="478"/>
          <ac:picMkLst>
            <pc:docMk/>
            <pc:sldMk cId="719245575" sldId="4350"/>
            <ac:picMk id="3" creationId="{DADFDEEF-6141-0EED-447D-6EB45F5651F2}"/>
          </ac:picMkLst>
        </pc:picChg>
        <pc:picChg chg="add mod">
          <ac:chgData name="Sanjeev Gogna" userId="be85adc308a4a08a" providerId="LiveId" clId="{1D26FA64-4CC5-4075-8DA7-3E04CA0206A9}" dt="2026-03-25T11:16:54.644" v="1304"/>
          <ac:picMkLst>
            <pc:docMk/>
            <pc:sldMk cId="719245575" sldId="4350"/>
            <ac:picMk id="9" creationId="{447EF090-F9EA-D1F5-9FEB-F9BC9398959E}"/>
          </ac:picMkLst>
        </pc:picChg>
        <pc:picChg chg="add mod">
          <ac:chgData name="Sanjeev Gogna" userId="be85adc308a4a08a" providerId="LiveId" clId="{1D26FA64-4CC5-4075-8DA7-3E04CA0206A9}" dt="2026-03-25T11:41:54.708" v="1422"/>
          <ac:picMkLst>
            <pc:docMk/>
            <pc:sldMk cId="719245575" sldId="4350"/>
            <ac:picMk id="11" creationId="{0E11759D-8168-12BB-3A6B-07013897BD39}"/>
          </ac:picMkLst>
        </pc:picChg>
        <pc:picChg chg="add mod">
          <ac:chgData name="Sanjeev Gogna" userId="be85adc308a4a08a" providerId="LiveId" clId="{1D26FA64-4CC5-4075-8DA7-3E04CA0206A9}" dt="2026-03-25T11:41:54.708" v="1422"/>
          <ac:picMkLst>
            <pc:docMk/>
            <pc:sldMk cId="719245575" sldId="4350"/>
            <ac:picMk id="12" creationId="{16365E53-A5C4-B8C0-F0B4-43E6145E388A}"/>
          </ac:picMkLst>
        </pc:picChg>
      </pc:sldChg>
      <pc:sldChg chg="addSp delSp modSp add del mod">
        <pc:chgData name="Sanjeev Gogna" userId="be85adc308a4a08a" providerId="LiveId" clId="{1D26FA64-4CC5-4075-8DA7-3E04CA0206A9}" dt="2026-03-26T08:35:53.042" v="2015" actId="47"/>
        <pc:sldMkLst>
          <pc:docMk/>
          <pc:sldMk cId="4046443539" sldId="4351"/>
        </pc:sldMkLst>
        <pc:spChg chg="add del mod">
          <ac:chgData name="Sanjeev Gogna" userId="be85adc308a4a08a" providerId="LiveId" clId="{1D26FA64-4CC5-4075-8DA7-3E04CA0206A9}" dt="2026-03-25T12:55:28.173" v="1607" actId="478"/>
          <ac:spMkLst>
            <pc:docMk/>
            <pc:sldMk cId="4046443539" sldId="4351"/>
            <ac:spMk id="2" creationId="{95220BDF-C5C3-A717-C361-9089D7AAF0E2}"/>
          </ac:spMkLst>
        </pc:spChg>
        <pc:spChg chg="mod">
          <ac:chgData name="Sanjeev Gogna" userId="be85adc308a4a08a" providerId="LiveId" clId="{1D26FA64-4CC5-4075-8DA7-3E04CA0206A9}" dt="2026-03-25T10:18:38.870" v="1064" actId="207"/>
          <ac:spMkLst>
            <pc:docMk/>
            <pc:sldMk cId="4046443539" sldId="4351"/>
            <ac:spMk id="4" creationId="{F9603823-CBD3-15AB-6487-111D6D1D64AF}"/>
          </ac:spMkLst>
        </pc:spChg>
        <pc:spChg chg="mod">
          <ac:chgData name="Sanjeev Gogna" userId="be85adc308a4a08a" providerId="LiveId" clId="{1D26FA64-4CC5-4075-8DA7-3E04CA0206A9}" dt="2026-03-25T12:01:48.144" v="1443" actId="6549"/>
          <ac:spMkLst>
            <pc:docMk/>
            <pc:sldMk cId="4046443539" sldId="4351"/>
            <ac:spMk id="5" creationId="{275D8679-BB5A-1FB0-8576-CAE8DFA8C47F}"/>
          </ac:spMkLst>
        </pc:spChg>
        <pc:spChg chg="add del mod">
          <ac:chgData name="Sanjeev Gogna" userId="be85adc308a4a08a" providerId="LiveId" clId="{1D26FA64-4CC5-4075-8DA7-3E04CA0206A9}" dt="2026-03-25T11:15:37.413" v="1278" actId="478"/>
          <ac:spMkLst>
            <pc:docMk/>
            <pc:sldMk cId="4046443539" sldId="4351"/>
            <ac:spMk id="6" creationId="{5AAA1DBE-276C-721D-3D33-7785695B1684}"/>
          </ac:spMkLst>
        </pc:spChg>
        <pc:spChg chg="add del mod">
          <ac:chgData name="Sanjeev Gogna" userId="be85adc308a4a08a" providerId="LiveId" clId="{1D26FA64-4CC5-4075-8DA7-3E04CA0206A9}" dt="2026-03-25T11:13:26.477" v="1253" actId="478"/>
          <ac:spMkLst>
            <pc:docMk/>
            <pc:sldMk cId="4046443539" sldId="4351"/>
            <ac:spMk id="7" creationId="{BD7694E9-E621-A6E3-1471-200C72707CDE}"/>
          </ac:spMkLst>
        </pc:spChg>
        <pc:spChg chg="add mod">
          <ac:chgData name="Sanjeev Gogna" userId="be85adc308a4a08a" providerId="LiveId" clId="{1D26FA64-4CC5-4075-8DA7-3E04CA0206A9}" dt="2026-03-25T11:15:25.953" v="1273"/>
          <ac:spMkLst>
            <pc:docMk/>
            <pc:sldMk cId="4046443539" sldId="4351"/>
            <ac:spMk id="9" creationId="{FE6E121B-C2BA-193A-A600-77A3229990AC}"/>
          </ac:spMkLst>
        </pc:spChg>
        <pc:picChg chg="add del mod">
          <ac:chgData name="Sanjeev Gogna" userId="be85adc308a4a08a" providerId="LiveId" clId="{1D26FA64-4CC5-4075-8DA7-3E04CA0206A9}" dt="2026-03-25T11:16:31.119" v="1290" actId="478"/>
          <ac:picMkLst>
            <pc:docMk/>
            <pc:sldMk cId="4046443539" sldId="4351"/>
            <ac:picMk id="3" creationId="{E0B89804-3392-3A89-B55A-309818B321B3}"/>
          </ac:picMkLst>
        </pc:picChg>
        <pc:picChg chg="add mod">
          <ac:chgData name="Sanjeev Gogna" userId="be85adc308a4a08a" providerId="LiveId" clId="{1D26FA64-4CC5-4075-8DA7-3E04CA0206A9}" dt="2026-03-25T11:13:57.307" v="1257"/>
          <ac:picMkLst>
            <pc:docMk/>
            <pc:sldMk cId="4046443539" sldId="4351"/>
            <ac:picMk id="8" creationId="{1B9AB69F-A5C1-84C1-E0A2-F7D5C23EE46A}"/>
          </ac:picMkLst>
        </pc:picChg>
        <pc:picChg chg="add mod">
          <ac:chgData name="Sanjeev Gogna" userId="be85adc308a4a08a" providerId="LiveId" clId="{1D26FA64-4CC5-4075-8DA7-3E04CA0206A9}" dt="2026-03-25T11:16:55.665" v="1305"/>
          <ac:picMkLst>
            <pc:docMk/>
            <pc:sldMk cId="4046443539" sldId="4351"/>
            <ac:picMk id="10" creationId="{95280ABC-26DB-254E-B2FE-BB3CEB1CEDF0}"/>
          </ac:picMkLst>
        </pc:picChg>
        <pc:picChg chg="add del mod">
          <ac:chgData name="Sanjeev Gogna" userId="be85adc308a4a08a" providerId="LiveId" clId="{1D26FA64-4CC5-4075-8DA7-3E04CA0206A9}" dt="2026-03-25T11:20:03.453" v="1312" actId="478"/>
          <ac:picMkLst>
            <pc:docMk/>
            <pc:sldMk cId="4046443539" sldId="4351"/>
            <ac:picMk id="11" creationId="{01CC5B29-8C0A-A323-1801-A6C977BFEA79}"/>
          </ac:picMkLst>
        </pc:picChg>
        <pc:picChg chg="add mod">
          <ac:chgData name="Sanjeev Gogna" userId="be85adc308a4a08a" providerId="LiveId" clId="{1D26FA64-4CC5-4075-8DA7-3E04CA0206A9}" dt="2026-03-25T11:41:46.054" v="1421"/>
          <ac:picMkLst>
            <pc:docMk/>
            <pc:sldMk cId="4046443539" sldId="4351"/>
            <ac:picMk id="12" creationId="{0E1FE4C2-5DB2-63D4-A8A5-1796968D5CB7}"/>
          </ac:picMkLst>
        </pc:picChg>
      </pc:sldChg>
      <pc:sldChg chg="addSp delSp modSp add del mod">
        <pc:chgData name="Sanjeev Gogna" userId="be85adc308a4a08a" providerId="LiveId" clId="{1D26FA64-4CC5-4075-8DA7-3E04CA0206A9}" dt="2026-03-26T08:35:53.042" v="2015" actId="47"/>
        <pc:sldMkLst>
          <pc:docMk/>
          <pc:sldMk cId="1938370339" sldId="4352"/>
        </pc:sldMkLst>
        <pc:spChg chg="add del mod">
          <ac:chgData name="Sanjeev Gogna" userId="be85adc308a4a08a" providerId="LiveId" clId="{1D26FA64-4CC5-4075-8DA7-3E04CA0206A9}" dt="2026-03-25T12:55:30.135" v="1608" actId="478"/>
          <ac:spMkLst>
            <pc:docMk/>
            <pc:sldMk cId="1938370339" sldId="4352"/>
            <ac:spMk id="2" creationId="{5D5682F6-5EE7-6D7A-940F-86ED49F87E51}"/>
          </ac:spMkLst>
        </pc:spChg>
        <pc:spChg chg="mod">
          <ac:chgData name="Sanjeev Gogna" userId="be85adc308a4a08a" providerId="LiveId" clId="{1D26FA64-4CC5-4075-8DA7-3E04CA0206A9}" dt="2026-03-25T10:18:42.350" v="1065" actId="207"/>
          <ac:spMkLst>
            <pc:docMk/>
            <pc:sldMk cId="1938370339" sldId="4352"/>
            <ac:spMk id="4" creationId="{F55F14DE-719E-C558-1FB5-E6DAC52965B9}"/>
          </ac:spMkLst>
        </pc:spChg>
        <pc:spChg chg="mod">
          <ac:chgData name="Sanjeev Gogna" userId="be85adc308a4a08a" providerId="LiveId" clId="{1D26FA64-4CC5-4075-8DA7-3E04CA0206A9}" dt="2026-03-25T11:38:44.426" v="1410" actId="1076"/>
          <ac:spMkLst>
            <pc:docMk/>
            <pc:sldMk cId="1938370339" sldId="4352"/>
            <ac:spMk id="5" creationId="{F7FD6CC5-AF13-3194-F1AA-F2B669321A04}"/>
          </ac:spMkLst>
        </pc:spChg>
        <pc:spChg chg="add del mod">
          <ac:chgData name="Sanjeev Gogna" userId="be85adc308a4a08a" providerId="LiveId" clId="{1D26FA64-4CC5-4075-8DA7-3E04CA0206A9}" dt="2026-03-25T11:15:35.087" v="1277" actId="478"/>
          <ac:spMkLst>
            <pc:docMk/>
            <pc:sldMk cId="1938370339" sldId="4352"/>
            <ac:spMk id="6" creationId="{0B5CF040-1EA8-C757-AFEB-584F26933DEE}"/>
          </ac:spMkLst>
        </pc:spChg>
        <pc:spChg chg="add del mod">
          <ac:chgData name="Sanjeev Gogna" userId="be85adc308a4a08a" providerId="LiveId" clId="{1D26FA64-4CC5-4075-8DA7-3E04CA0206A9}" dt="2026-03-25T11:13:27.931" v="1254" actId="478"/>
          <ac:spMkLst>
            <pc:docMk/>
            <pc:sldMk cId="1938370339" sldId="4352"/>
            <ac:spMk id="7" creationId="{F5A3B20D-6322-7D82-192F-E5CA7D636C5A}"/>
          </ac:spMkLst>
        </pc:spChg>
        <pc:spChg chg="add mod">
          <ac:chgData name="Sanjeev Gogna" userId="be85adc308a4a08a" providerId="LiveId" clId="{1D26FA64-4CC5-4075-8DA7-3E04CA0206A9}" dt="2026-03-25T11:15:26.943" v="1274"/>
          <ac:spMkLst>
            <pc:docMk/>
            <pc:sldMk cId="1938370339" sldId="4352"/>
            <ac:spMk id="8" creationId="{D3844FC6-8714-B49B-84F7-530B481EEB5C}"/>
          </ac:spMkLst>
        </pc:spChg>
        <pc:picChg chg="add del mod">
          <ac:chgData name="Sanjeev Gogna" userId="be85adc308a4a08a" providerId="LiveId" clId="{1D26FA64-4CC5-4075-8DA7-3E04CA0206A9}" dt="2026-03-25T11:16:26.237" v="1289" actId="478"/>
          <ac:picMkLst>
            <pc:docMk/>
            <pc:sldMk cId="1938370339" sldId="4352"/>
            <ac:picMk id="3" creationId="{A2574E07-2032-7C2D-974D-D0AC1130675E}"/>
          </ac:picMkLst>
        </pc:picChg>
        <pc:picChg chg="add mod">
          <ac:chgData name="Sanjeev Gogna" userId="be85adc308a4a08a" providerId="LiveId" clId="{1D26FA64-4CC5-4075-8DA7-3E04CA0206A9}" dt="2026-03-25T11:16:18.671" v="1288"/>
          <ac:picMkLst>
            <pc:docMk/>
            <pc:sldMk cId="1938370339" sldId="4352"/>
            <ac:picMk id="9" creationId="{9AA2D559-F3D6-28EC-6F5F-8B83F5813AA2}"/>
          </ac:picMkLst>
        </pc:picChg>
      </pc:sldChg>
      <pc:sldChg chg="add del">
        <pc:chgData name="Sanjeev Gogna" userId="be85adc308a4a08a" providerId="LiveId" clId="{1D26FA64-4CC5-4075-8DA7-3E04CA0206A9}" dt="2026-03-25T10:11:57.754" v="940" actId="47"/>
        <pc:sldMkLst>
          <pc:docMk/>
          <pc:sldMk cId="3068357710" sldId="4353"/>
        </pc:sldMkLst>
      </pc:sldChg>
      <pc:sldChg chg="addSp delSp modSp add del mod">
        <pc:chgData name="Sanjeev Gogna" userId="be85adc308a4a08a" providerId="LiveId" clId="{1D26FA64-4CC5-4075-8DA7-3E04CA0206A9}" dt="2026-03-26T08:35:53.042" v="2015" actId="47"/>
        <pc:sldMkLst>
          <pc:docMk/>
          <pc:sldMk cId="3463843942" sldId="4353"/>
        </pc:sldMkLst>
        <pc:spChg chg="add del mod">
          <ac:chgData name="Sanjeev Gogna" userId="be85adc308a4a08a" providerId="LiveId" clId="{1D26FA64-4CC5-4075-8DA7-3E04CA0206A9}" dt="2026-03-25T11:15:31.434" v="1276" actId="478"/>
          <ac:spMkLst>
            <pc:docMk/>
            <pc:sldMk cId="3463843942" sldId="4353"/>
            <ac:spMk id="3" creationId="{79C8258D-E5CF-BF89-F2DF-F2DF2EB4EB1D}"/>
          </ac:spMkLst>
        </pc:spChg>
        <pc:spChg chg="mod">
          <ac:chgData name="Sanjeev Gogna" userId="be85adc308a4a08a" providerId="LiveId" clId="{1D26FA64-4CC5-4075-8DA7-3E04CA0206A9}" dt="2026-03-25T10:18:46.509" v="1066" actId="207"/>
          <ac:spMkLst>
            <pc:docMk/>
            <pc:sldMk cId="3463843942" sldId="4353"/>
            <ac:spMk id="4" creationId="{1723EBDA-011A-45B4-62B4-CE3C6B51DFA9}"/>
          </ac:spMkLst>
        </pc:spChg>
        <pc:spChg chg="mod">
          <ac:chgData name="Sanjeev Gogna" userId="be85adc308a4a08a" providerId="LiveId" clId="{1D26FA64-4CC5-4075-8DA7-3E04CA0206A9}" dt="2026-03-25T12:25:20.056" v="1516" actId="1076"/>
          <ac:spMkLst>
            <pc:docMk/>
            <pc:sldMk cId="3463843942" sldId="4353"/>
            <ac:spMk id="5" creationId="{1BB0BF45-6DA3-713F-F3A9-A99BE1A9580F}"/>
          </ac:spMkLst>
        </pc:spChg>
        <pc:spChg chg="add del mod">
          <ac:chgData name="Sanjeev Gogna" userId="be85adc308a4a08a" providerId="LiveId" clId="{1D26FA64-4CC5-4075-8DA7-3E04CA0206A9}" dt="2026-03-25T11:13:29.731" v="1255" actId="478"/>
          <ac:spMkLst>
            <pc:docMk/>
            <pc:sldMk cId="3463843942" sldId="4353"/>
            <ac:spMk id="6" creationId="{130080CE-23C4-E631-08D5-3EAD03C9E57A}"/>
          </ac:spMkLst>
        </pc:spChg>
        <pc:spChg chg="add mod">
          <ac:chgData name="Sanjeev Gogna" userId="be85adc308a4a08a" providerId="LiveId" clId="{1D26FA64-4CC5-4075-8DA7-3E04CA0206A9}" dt="2026-03-25T11:15:28.306" v="1275"/>
          <ac:spMkLst>
            <pc:docMk/>
            <pc:sldMk cId="3463843942" sldId="4353"/>
            <ac:spMk id="8" creationId="{42CAD8BD-3D05-A1D2-FA17-FB90701FEAE4}"/>
          </ac:spMkLst>
        </pc:spChg>
        <pc:picChg chg="add mod">
          <ac:chgData name="Sanjeev Gogna" userId="be85adc308a4a08a" providerId="LiveId" clId="{1D26FA64-4CC5-4075-8DA7-3E04CA0206A9}" dt="2026-03-25T10:12:27.605" v="946" actId="14100"/>
          <ac:picMkLst>
            <pc:docMk/>
            <pc:sldMk cId="3463843942" sldId="4353"/>
            <ac:picMk id="2" creationId="{2631E536-6252-E08D-04A9-CF7DAC86179C}"/>
          </ac:picMkLst>
        </pc:picChg>
        <pc:picChg chg="add mod">
          <ac:chgData name="Sanjeev Gogna" userId="be85adc308a4a08a" providerId="LiveId" clId="{1D26FA64-4CC5-4075-8DA7-3E04CA0206A9}" dt="2026-03-25T11:16:11.890" v="1287" actId="1076"/>
          <ac:picMkLst>
            <pc:docMk/>
            <pc:sldMk cId="3463843942" sldId="4353"/>
            <ac:picMk id="7" creationId="{80753A62-C8C8-8F14-2395-7159BF6048C9}"/>
          </ac:picMkLst>
        </pc:picChg>
      </pc:sldChg>
      <pc:sldChg chg="addSp delSp modSp add mod modTransition">
        <pc:chgData name="Sanjeev Gogna" userId="be85adc308a4a08a" providerId="LiveId" clId="{1D26FA64-4CC5-4075-8DA7-3E04CA0206A9}" dt="2026-03-26T09:21:48.327" v="2089" actId="207"/>
        <pc:sldMkLst>
          <pc:docMk/>
          <pc:sldMk cId="1595960619" sldId="4354"/>
        </pc:sldMkLst>
        <pc:spChg chg="del mod">
          <ac:chgData name="Sanjeev Gogna" userId="be85adc308a4a08a" providerId="LiveId" clId="{1D26FA64-4CC5-4075-8DA7-3E04CA0206A9}" dt="2026-03-25T12:46:59.136" v="1537" actId="478"/>
          <ac:spMkLst>
            <pc:docMk/>
            <pc:sldMk cId="1595960619" sldId="4354"/>
            <ac:spMk id="2" creationId="{D636AD62-D290-F9F1-F702-431D5F8DEDDE}"/>
          </ac:spMkLst>
        </pc:spChg>
        <pc:spChg chg="add del mod">
          <ac:chgData name="Sanjeev Gogna" userId="be85adc308a4a08a" providerId="LiveId" clId="{1D26FA64-4CC5-4075-8DA7-3E04CA0206A9}" dt="2026-03-26T06:51:21.158" v="1722" actId="478"/>
          <ac:spMkLst>
            <pc:docMk/>
            <pc:sldMk cId="1595960619" sldId="4354"/>
            <ac:spMk id="3" creationId="{27AF349A-A166-2A4D-1BEE-EAC5B8FE206B}"/>
          </ac:spMkLst>
        </pc:spChg>
        <pc:spChg chg="add del mod">
          <ac:chgData name="Sanjeev Gogna" userId="be85adc308a4a08a" providerId="LiveId" clId="{1D26FA64-4CC5-4075-8DA7-3E04CA0206A9}" dt="2026-03-26T06:51:28.146" v="1724" actId="931"/>
          <ac:spMkLst>
            <pc:docMk/>
            <pc:sldMk cId="1595960619" sldId="4354"/>
            <ac:spMk id="4" creationId="{CA80F610-2E3A-BFF1-3BF3-50D1545D69C2}"/>
          </ac:spMkLst>
        </pc:spChg>
        <pc:spChg chg="mod">
          <ac:chgData name="Sanjeev Gogna" userId="be85adc308a4a08a" providerId="LiveId" clId="{1D26FA64-4CC5-4075-8DA7-3E04CA0206A9}" dt="2026-03-25T12:46:34.863" v="1532" actId="20577"/>
          <ac:spMkLst>
            <pc:docMk/>
            <pc:sldMk cId="1595960619" sldId="4354"/>
            <ac:spMk id="5" creationId="{6B16D891-388F-6B91-7A53-97757BF35110}"/>
          </ac:spMkLst>
        </pc:spChg>
        <pc:spChg chg="add del mod">
          <ac:chgData name="Sanjeev Gogna" userId="be85adc308a4a08a" providerId="LiveId" clId="{1D26FA64-4CC5-4075-8DA7-3E04CA0206A9}" dt="2026-03-25T12:47:44.298" v="1551" actId="931"/>
          <ac:spMkLst>
            <pc:docMk/>
            <pc:sldMk cId="1595960619" sldId="4354"/>
            <ac:spMk id="6" creationId="{9AF1B5A0-9F88-86F4-B69C-A05132E9C883}"/>
          </ac:spMkLst>
        </pc:spChg>
        <pc:spChg chg="mod">
          <ac:chgData name="Sanjeev Gogna" userId="be85adc308a4a08a" providerId="LiveId" clId="{1D26FA64-4CC5-4075-8DA7-3E04CA0206A9}" dt="2026-03-26T06:51:59.534" v="1731" actId="1076"/>
          <ac:spMkLst>
            <pc:docMk/>
            <pc:sldMk cId="1595960619" sldId="4354"/>
            <ac:spMk id="10" creationId="{969A56AF-7983-6E72-2583-FDA7175276BA}"/>
          </ac:spMkLst>
        </pc:spChg>
        <pc:spChg chg="mod">
          <ac:chgData name="Sanjeev Gogna" userId="be85adc308a4a08a" providerId="LiveId" clId="{1D26FA64-4CC5-4075-8DA7-3E04CA0206A9}" dt="2026-03-26T09:21:48.327" v="2089" actId="207"/>
          <ac:spMkLst>
            <pc:docMk/>
            <pc:sldMk cId="1595960619" sldId="4354"/>
            <ac:spMk id="11" creationId="{99977186-9611-0F91-F5A8-E5E388FEA97B}"/>
          </ac:spMkLst>
        </pc:spChg>
        <pc:spChg chg="del">
          <ac:chgData name="Sanjeev Gogna" userId="be85adc308a4a08a" providerId="LiveId" clId="{1D26FA64-4CC5-4075-8DA7-3E04CA0206A9}" dt="2026-03-25T12:46:59.785" v="1538" actId="478"/>
          <ac:spMkLst>
            <pc:docMk/>
            <pc:sldMk cId="1595960619" sldId="4354"/>
            <ac:spMk id="20" creationId="{3C480353-1287-836A-563D-B7732E8B47D6}"/>
          </ac:spMkLst>
        </pc:spChg>
        <pc:picChg chg="add mod ord">
          <ac:chgData name="Sanjeev Gogna" userId="be85adc308a4a08a" providerId="LiveId" clId="{1D26FA64-4CC5-4075-8DA7-3E04CA0206A9}" dt="2026-03-26T06:51:30.558" v="1725" actId="167"/>
          <ac:picMkLst>
            <pc:docMk/>
            <pc:sldMk cId="1595960619" sldId="4354"/>
            <ac:picMk id="7" creationId="{8C238F95-B2C7-B644-42C9-6C7F7A21721D}"/>
          </ac:picMkLst>
        </pc:picChg>
        <pc:picChg chg="add del mod ord">
          <ac:chgData name="Sanjeev Gogna" userId="be85adc308a4a08a" providerId="LiveId" clId="{1D26FA64-4CC5-4075-8DA7-3E04CA0206A9}" dt="2026-03-26T06:51:21.818" v="1723" actId="478"/>
          <ac:picMkLst>
            <pc:docMk/>
            <pc:sldMk cId="1595960619" sldId="4354"/>
            <ac:picMk id="8" creationId="{194DDDC1-EA32-1E22-7122-EC9B1D4032A4}"/>
          </ac:picMkLst>
        </pc:picChg>
        <pc:picChg chg="del mod">
          <ac:chgData name="Sanjeev Gogna" userId="be85adc308a4a08a" providerId="LiveId" clId="{1D26FA64-4CC5-4075-8DA7-3E04CA0206A9}" dt="2026-03-25T12:47:37.019" v="1550" actId="478"/>
          <ac:picMkLst>
            <pc:docMk/>
            <pc:sldMk cId="1595960619" sldId="4354"/>
            <ac:picMk id="19" creationId="{DF01847C-692E-8545-6468-0A5717E7913A}"/>
          </ac:picMkLst>
        </pc:picChg>
      </pc:sldChg>
      <pc:sldChg chg="addSp delSp modSp add del mod">
        <pc:chgData name="Sanjeev Gogna" userId="be85adc308a4a08a" providerId="LiveId" clId="{1D26FA64-4CC5-4075-8DA7-3E04CA0206A9}" dt="2026-03-25T12:51:31.271" v="1594" actId="47"/>
        <pc:sldMkLst>
          <pc:docMk/>
          <pc:sldMk cId="2689130170" sldId="4355"/>
        </pc:sldMkLst>
        <pc:spChg chg="add del mod">
          <ac:chgData name="Sanjeev Gogna" userId="be85adc308a4a08a" providerId="LiveId" clId="{1D26FA64-4CC5-4075-8DA7-3E04CA0206A9}" dt="2026-03-25T12:48:54.579" v="1566" actId="478"/>
          <ac:spMkLst>
            <pc:docMk/>
            <pc:sldMk cId="2689130170" sldId="4355"/>
            <ac:spMk id="3" creationId="{C1E5BE0C-798A-CCD0-DFBD-472FFCC6D8E2}"/>
          </ac:spMkLst>
        </pc:spChg>
        <pc:spChg chg="add del mod">
          <ac:chgData name="Sanjeev Gogna" userId="be85adc308a4a08a" providerId="LiveId" clId="{1D26FA64-4CC5-4075-8DA7-3E04CA0206A9}" dt="2026-03-25T12:48:55.494" v="1567" actId="478"/>
          <ac:spMkLst>
            <pc:docMk/>
            <pc:sldMk cId="2689130170" sldId="4355"/>
            <ac:spMk id="5" creationId="{DA5217CD-BA35-E4AE-677A-403D32E4E2CD}"/>
          </ac:spMkLst>
        </pc:spChg>
        <pc:spChg chg="mod">
          <ac:chgData name="Sanjeev Gogna" userId="be85adc308a4a08a" providerId="LiveId" clId="{1D26FA64-4CC5-4075-8DA7-3E04CA0206A9}" dt="2026-03-25T12:48:29.750" v="1564" actId="120"/>
          <ac:spMkLst>
            <pc:docMk/>
            <pc:sldMk cId="2689130170" sldId="4355"/>
            <ac:spMk id="6" creationId="{6F3610F4-E5A0-E898-5E49-7A0C72444165}"/>
          </ac:spMkLst>
        </pc:spChg>
        <pc:spChg chg="mod">
          <ac:chgData name="Sanjeev Gogna" userId="be85adc308a4a08a" providerId="LiveId" clId="{1D26FA64-4CC5-4075-8DA7-3E04CA0206A9}" dt="2026-03-25T12:48:17.144" v="1560" actId="20577"/>
          <ac:spMkLst>
            <pc:docMk/>
            <pc:sldMk cId="2689130170" sldId="4355"/>
            <ac:spMk id="7" creationId="{CF8A8257-8424-DF95-8DBC-423D3F00835F}"/>
          </ac:spMkLst>
        </pc:spChg>
        <pc:spChg chg="add mod">
          <ac:chgData name="Sanjeev Gogna" userId="be85adc308a4a08a" providerId="LiveId" clId="{1D26FA64-4CC5-4075-8DA7-3E04CA0206A9}" dt="2026-03-25T12:49:02.585" v="1569" actId="1076"/>
          <ac:spMkLst>
            <pc:docMk/>
            <pc:sldMk cId="2689130170" sldId="4355"/>
            <ac:spMk id="8" creationId="{29B9B150-D4D3-DADA-0A23-49CEC7228B28}"/>
          </ac:spMkLst>
        </pc:spChg>
        <pc:spChg chg="del">
          <ac:chgData name="Sanjeev Gogna" userId="be85adc308a4a08a" providerId="LiveId" clId="{1D26FA64-4CC5-4075-8DA7-3E04CA0206A9}" dt="2026-03-25T12:48:51.838" v="1565" actId="478"/>
          <ac:spMkLst>
            <pc:docMk/>
            <pc:sldMk cId="2689130170" sldId="4355"/>
            <ac:spMk id="9" creationId="{E2736390-D7B1-F98E-165E-CF9BC90ED6F5}"/>
          </ac:spMkLst>
        </pc:spChg>
        <pc:spChg chg="add mod">
          <ac:chgData name="Sanjeev Gogna" userId="be85adc308a4a08a" providerId="LiveId" clId="{1D26FA64-4CC5-4075-8DA7-3E04CA0206A9}" dt="2026-03-25T12:49:34.001" v="1574" actId="255"/>
          <ac:spMkLst>
            <pc:docMk/>
            <pc:sldMk cId="2689130170" sldId="4355"/>
            <ac:spMk id="11" creationId="{2B47637D-628C-18CD-B8EC-65894A763F29}"/>
          </ac:spMkLst>
        </pc:spChg>
        <pc:spChg chg="del">
          <ac:chgData name="Sanjeev Gogna" userId="be85adc308a4a08a" providerId="LiveId" clId="{1D26FA64-4CC5-4075-8DA7-3E04CA0206A9}" dt="2026-03-25T12:48:51.838" v="1565" actId="478"/>
          <ac:spMkLst>
            <pc:docMk/>
            <pc:sldMk cId="2689130170" sldId="4355"/>
            <ac:spMk id="12" creationId="{B8D797CD-23FD-DB61-0873-6DBEE67B0621}"/>
          </ac:spMkLst>
        </pc:spChg>
        <pc:spChg chg="del">
          <ac:chgData name="Sanjeev Gogna" userId="be85adc308a4a08a" providerId="LiveId" clId="{1D26FA64-4CC5-4075-8DA7-3E04CA0206A9}" dt="2026-03-25T12:48:51.838" v="1565" actId="478"/>
          <ac:spMkLst>
            <pc:docMk/>
            <pc:sldMk cId="2689130170" sldId="4355"/>
            <ac:spMk id="13" creationId="{1EAC860E-3253-3AC5-783A-2A2A3FEAE944}"/>
          </ac:spMkLst>
        </pc:spChg>
        <pc:spChg chg="del">
          <ac:chgData name="Sanjeev Gogna" userId="be85adc308a4a08a" providerId="LiveId" clId="{1D26FA64-4CC5-4075-8DA7-3E04CA0206A9}" dt="2026-03-25T12:48:51.838" v="1565" actId="478"/>
          <ac:spMkLst>
            <pc:docMk/>
            <pc:sldMk cId="2689130170" sldId="4355"/>
            <ac:spMk id="14" creationId="{9D82DE41-4F9E-6C40-799A-AD49CB23D16E}"/>
          </ac:spMkLst>
        </pc:spChg>
      </pc:sldChg>
      <pc:sldChg chg="modSp add del mod">
        <pc:chgData name="Sanjeev Gogna" userId="be85adc308a4a08a" providerId="LiveId" clId="{1D26FA64-4CC5-4075-8DA7-3E04CA0206A9}" dt="2026-03-25T12:51:59.112" v="1598" actId="47"/>
        <pc:sldMkLst>
          <pc:docMk/>
          <pc:sldMk cId="3316653162" sldId="4356"/>
        </pc:sldMkLst>
        <pc:spChg chg="mod">
          <ac:chgData name="Sanjeev Gogna" userId="be85adc308a4a08a" providerId="LiveId" clId="{1D26FA64-4CC5-4075-8DA7-3E04CA0206A9}" dt="2026-03-25T12:50:03.370" v="1577"/>
          <ac:spMkLst>
            <pc:docMk/>
            <pc:sldMk cId="3316653162" sldId="4356"/>
            <ac:spMk id="8" creationId="{E052D15F-2792-9063-748F-19BE380733B6}"/>
          </ac:spMkLst>
        </pc:spChg>
        <pc:spChg chg="mod">
          <ac:chgData name="Sanjeev Gogna" userId="be85adc308a4a08a" providerId="LiveId" clId="{1D26FA64-4CC5-4075-8DA7-3E04CA0206A9}" dt="2026-03-25T12:50:19.639" v="1580" actId="20577"/>
          <ac:spMkLst>
            <pc:docMk/>
            <pc:sldMk cId="3316653162" sldId="4356"/>
            <ac:spMk id="11" creationId="{BF4663E0-9494-9442-21B2-A00D8618DF27}"/>
          </ac:spMkLst>
        </pc:spChg>
      </pc:sldChg>
      <pc:sldChg chg="addSp delSp modSp add mod modTransition">
        <pc:chgData name="Sanjeev Gogna" userId="be85adc308a4a08a" providerId="LiveId" clId="{1D26FA64-4CC5-4075-8DA7-3E04CA0206A9}" dt="2026-03-26T08:42:08.356" v="2041"/>
        <pc:sldMkLst>
          <pc:docMk/>
          <pc:sldMk cId="2191416336" sldId="4357"/>
        </pc:sldMkLst>
        <pc:spChg chg="mod">
          <ac:chgData name="Sanjeev Gogna" userId="be85adc308a4a08a" providerId="LiveId" clId="{1D26FA64-4CC5-4075-8DA7-3E04CA0206A9}" dt="2026-03-26T06:52:30.173" v="1732"/>
          <ac:spMkLst>
            <pc:docMk/>
            <pc:sldMk cId="2191416336" sldId="4357"/>
            <ac:spMk id="2" creationId="{D25C0D14-5C8C-9B3C-A45E-729C263D67F1}"/>
          </ac:spMkLst>
        </pc:spChg>
        <pc:spChg chg="mod">
          <ac:chgData name="Sanjeev Gogna" userId="be85adc308a4a08a" providerId="LiveId" clId="{1D26FA64-4CC5-4075-8DA7-3E04CA0206A9}" dt="2026-03-25T12:51:06.739" v="1591" actId="20577"/>
          <ac:spMkLst>
            <pc:docMk/>
            <pc:sldMk cId="2191416336" sldId="4357"/>
            <ac:spMk id="3" creationId="{5EC49528-2FC8-9380-14F6-921CF082DBF5}"/>
          </ac:spMkLst>
        </pc:spChg>
        <pc:spChg chg="del">
          <ac:chgData name="Sanjeev Gogna" userId="be85adc308a4a08a" providerId="LiveId" clId="{1D26FA64-4CC5-4075-8DA7-3E04CA0206A9}" dt="2026-03-25T12:50:56.481" v="1587" actId="478"/>
          <ac:spMkLst>
            <pc:docMk/>
            <pc:sldMk cId="2191416336" sldId="4357"/>
            <ac:spMk id="5" creationId="{A5F27C0F-3E27-064C-AD82-1F2AB49981FC}"/>
          </ac:spMkLst>
        </pc:spChg>
        <pc:spChg chg="add del mod">
          <ac:chgData name="Sanjeev Gogna" userId="be85adc308a4a08a" providerId="LiveId" clId="{1D26FA64-4CC5-4075-8DA7-3E04CA0206A9}" dt="2026-03-26T06:52:39.467" v="1734" actId="931"/>
          <ac:spMkLst>
            <pc:docMk/>
            <pc:sldMk cId="2191416336" sldId="4357"/>
            <ac:spMk id="5" creationId="{A877D4C5-069D-50D6-A754-7674E9F12579}"/>
          </ac:spMkLst>
        </pc:spChg>
        <pc:spChg chg="mod">
          <ac:chgData name="Sanjeev Gogna" userId="be85adc308a4a08a" providerId="LiveId" clId="{1D26FA64-4CC5-4075-8DA7-3E04CA0206A9}" dt="2026-03-26T06:58:45.706" v="1747"/>
          <ac:spMkLst>
            <pc:docMk/>
            <pc:sldMk cId="2191416336" sldId="4357"/>
            <ac:spMk id="6" creationId="{64F2823E-2CEB-FCFE-67FF-77AACD5785D6}"/>
          </ac:spMkLst>
        </pc:spChg>
        <pc:spChg chg="add del mod">
          <ac:chgData name="Sanjeev Gogna" userId="be85adc308a4a08a" providerId="LiveId" clId="{1D26FA64-4CC5-4075-8DA7-3E04CA0206A9}" dt="2026-03-25T12:51:02.078" v="1588" actId="478"/>
          <ac:spMkLst>
            <pc:docMk/>
            <pc:sldMk cId="2191416336" sldId="4357"/>
            <ac:spMk id="7" creationId="{7B2CEA60-9030-C30E-9A27-F6D83027FBAF}"/>
          </ac:spMkLst>
        </pc:spChg>
        <pc:spChg chg="add mod">
          <ac:chgData name="Sanjeev Gogna" userId="be85adc308a4a08a" providerId="LiveId" clId="{1D26FA64-4CC5-4075-8DA7-3E04CA0206A9}" dt="2026-03-26T06:56:58.367" v="1739" actId="12"/>
          <ac:spMkLst>
            <pc:docMk/>
            <pc:sldMk cId="2191416336" sldId="4357"/>
            <ac:spMk id="9" creationId="{DC8FEA9B-4D25-FFB3-1156-19A3947601D0}"/>
          </ac:spMkLst>
        </pc:spChg>
        <pc:spChg chg="add mod">
          <ac:chgData name="Sanjeev Gogna" userId="be85adc308a4a08a" providerId="LiveId" clId="{1D26FA64-4CC5-4075-8DA7-3E04CA0206A9}" dt="2026-03-26T06:57:32.733" v="1745" actId="113"/>
          <ac:spMkLst>
            <pc:docMk/>
            <pc:sldMk cId="2191416336" sldId="4357"/>
            <ac:spMk id="11" creationId="{7E427A7F-6DFF-6D02-DF1C-749B6BC1915C}"/>
          </ac:spMkLst>
        </pc:spChg>
        <pc:picChg chg="del">
          <ac:chgData name="Sanjeev Gogna" userId="be85adc308a4a08a" providerId="LiveId" clId="{1D26FA64-4CC5-4075-8DA7-3E04CA0206A9}" dt="2026-03-26T06:52:31.653" v="1733" actId="478"/>
          <ac:picMkLst>
            <pc:docMk/>
            <pc:sldMk cId="2191416336" sldId="4357"/>
            <ac:picMk id="8" creationId="{7985C48E-F9D6-7B9F-A2EA-C48CD203359A}"/>
          </ac:picMkLst>
        </pc:picChg>
        <pc:picChg chg="add mod ord">
          <ac:chgData name="Sanjeev Gogna" userId="be85adc308a4a08a" providerId="LiveId" clId="{1D26FA64-4CC5-4075-8DA7-3E04CA0206A9}" dt="2026-03-26T06:52:39.467" v="1734" actId="931"/>
          <ac:picMkLst>
            <pc:docMk/>
            <pc:sldMk cId="2191416336" sldId="4357"/>
            <ac:picMk id="10" creationId="{5F652512-A323-124E-C594-795957809C7E}"/>
          </ac:picMkLst>
        </pc:picChg>
      </pc:sldChg>
      <pc:sldChg chg="add del">
        <pc:chgData name="Sanjeev Gogna" userId="be85adc308a4a08a" providerId="LiveId" clId="{1D26FA64-4CC5-4075-8DA7-3E04CA0206A9}" dt="2026-03-26T07:05:18.094" v="1766"/>
        <pc:sldMkLst>
          <pc:docMk/>
          <pc:sldMk cId="597418007" sldId="4358"/>
        </pc:sldMkLst>
      </pc:sldChg>
      <pc:sldChg chg="addSp delSp modSp add mod modTransition">
        <pc:chgData name="Sanjeev Gogna" userId="be85adc308a4a08a" providerId="LiveId" clId="{1D26FA64-4CC5-4075-8DA7-3E04CA0206A9}" dt="2026-03-26T08:42:08.356" v="2041"/>
        <pc:sldMkLst>
          <pc:docMk/>
          <pc:sldMk cId="2366644966" sldId="4358"/>
        </pc:sldMkLst>
        <pc:spChg chg="add del mod">
          <ac:chgData name="Sanjeev Gogna" userId="be85adc308a4a08a" providerId="LiveId" clId="{1D26FA64-4CC5-4075-8DA7-3E04CA0206A9}" dt="2026-03-26T07:25:09.098" v="1825" actId="931"/>
          <ac:spMkLst>
            <pc:docMk/>
            <pc:sldMk cId="2366644966" sldId="4358"/>
            <ac:spMk id="5" creationId="{606CABD3-CC5E-67E0-892E-F76A0235DFEB}"/>
          </ac:spMkLst>
        </pc:spChg>
        <pc:spChg chg="mod">
          <ac:chgData name="Sanjeev Gogna" userId="be85adc308a4a08a" providerId="LiveId" clId="{1D26FA64-4CC5-4075-8DA7-3E04CA0206A9}" dt="2026-03-26T07:21:43.127" v="1815" actId="207"/>
          <ac:spMkLst>
            <pc:docMk/>
            <pc:sldMk cId="2366644966" sldId="4358"/>
            <ac:spMk id="12" creationId="{4E8DFD89-A6EC-59BB-DE17-937548B4F2BD}"/>
          </ac:spMkLst>
        </pc:spChg>
        <pc:picChg chg="add mod ord">
          <ac:chgData name="Sanjeev Gogna" userId="be85adc308a4a08a" providerId="LiveId" clId="{1D26FA64-4CC5-4075-8DA7-3E04CA0206A9}" dt="2026-03-26T07:16:09.543" v="1788" actId="1076"/>
          <ac:picMkLst>
            <pc:docMk/>
            <pc:sldMk cId="2366644966" sldId="4358"/>
            <ac:picMk id="2" creationId="{55A656DB-52CB-D94A-A2E5-56BFE973A6D9}"/>
          </ac:picMkLst>
        </pc:picChg>
        <pc:picChg chg="mod">
          <ac:chgData name="Sanjeev Gogna" userId="be85adc308a4a08a" providerId="LiveId" clId="{1D26FA64-4CC5-4075-8DA7-3E04CA0206A9}" dt="2026-03-26T07:05:47.904" v="1770" actId="1076"/>
          <ac:picMkLst>
            <pc:docMk/>
            <pc:sldMk cId="2366644966" sldId="4358"/>
            <ac:picMk id="3" creationId="{0D678A5B-52F4-E6C7-83FC-A85102DB21F5}"/>
          </ac:picMkLst>
        </pc:picChg>
        <pc:picChg chg="del">
          <ac:chgData name="Sanjeev Gogna" userId="be85adc308a4a08a" providerId="LiveId" clId="{1D26FA64-4CC5-4075-8DA7-3E04CA0206A9}" dt="2026-03-26T07:25:05.975" v="1824" actId="478"/>
          <ac:picMkLst>
            <pc:docMk/>
            <pc:sldMk cId="2366644966" sldId="4358"/>
            <ac:picMk id="10" creationId="{20374CD3-4670-5880-CC2F-D0045C7B214F}"/>
          </ac:picMkLst>
        </pc:picChg>
        <pc:picChg chg="add mod ord">
          <ac:chgData name="Sanjeev Gogna" userId="be85adc308a4a08a" providerId="LiveId" clId="{1D26FA64-4CC5-4075-8DA7-3E04CA0206A9}" dt="2026-03-26T07:25:09.098" v="1825" actId="931"/>
          <ac:picMkLst>
            <pc:docMk/>
            <pc:sldMk cId="2366644966" sldId="4358"/>
            <ac:picMk id="11" creationId="{18C993C7-706A-96BC-F964-D9B536EFB61F}"/>
          </ac:picMkLst>
        </pc:picChg>
      </pc:sldChg>
      <pc:sldChg chg="modSp add del">
        <pc:chgData name="Sanjeev Gogna" userId="be85adc308a4a08a" providerId="LiveId" clId="{1D26FA64-4CC5-4075-8DA7-3E04CA0206A9}" dt="2026-03-26T06:58:12.846" v="1746" actId="47"/>
        <pc:sldMkLst>
          <pc:docMk/>
          <pc:sldMk cId="3995842663" sldId="4358"/>
        </pc:sldMkLst>
        <pc:spChg chg="mod">
          <ac:chgData name="Sanjeev Gogna" userId="be85adc308a4a08a" providerId="LiveId" clId="{1D26FA64-4CC5-4075-8DA7-3E04CA0206A9}" dt="2026-03-25T12:51:39.098" v="1596"/>
          <ac:spMkLst>
            <pc:docMk/>
            <pc:sldMk cId="3995842663" sldId="4358"/>
            <ac:spMk id="6" creationId="{0A780596-37A4-BE5E-57A6-1DD2F14F6900}"/>
          </ac:spMkLst>
        </pc:spChg>
        <pc:spChg chg="mod">
          <ac:chgData name="Sanjeev Gogna" userId="be85adc308a4a08a" providerId="LiveId" clId="{1D26FA64-4CC5-4075-8DA7-3E04CA0206A9}" dt="2026-03-25T12:51:54.765" v="1597"/>
          <ac:spMkLst>
            <pc:docMk/>
            <pc:sldMk cId="3995842663" sldId="4358"/>
            <ac:spMk id="9" creationId="{F3C5883D-3920-CE31-337F-76132A5AF523}"/>
          </ac:spMkLst>
        </pc:spChg>
      </pc:sldChg>
      <pc:sldChg chg="addSp delSp modSp add mod modTransition">
        <pc:chgData name="Sanjeev Gogna" userId="be85adc308a4a08a" providerId="LiveId" clId="{1D26FA64-4CC5-4075-8DA7-3E04CA0206A9}" dt="2026-03-26T08:42:08.356" v="2041"/>
        <pc:sldMkLst>
          <pc:docMk/>
          <pc:sldMk cId="4192646358" sldId="4359"/>
        </pc:sldMkLst>
        <pc:spChg chg="add del mod">
          <ac:chgData name="Sanjeev Gogna" userId="be85adc308a4a08a" providerId="LiveId" clId="{1D26FA64-4CC5-4075-8DA7-3E04CA0206A9}" dt="2026-03-26T07:27:28.712" v="1830" actId="931"/>
          <ac:spMkLst>
            <pc:docMk/>
            <pc:sldMk cId="4192646358" sldId="4359"/>
            <ac:spMk id="5" creationId="{D8B9A89D-3785-2336-78EB-9CB72C1968CB}"/>
          </ac:spMkLst>
        </pc:spChg>
        <pc:spChg chg="mod">
          <ac:chgData name="Sanjeev Gogna" userId="be85adc308a4a08a" providerId="LiveId" clId="{1D26FA64-4CC5-4075-8DA7-3E04CA0206A9}" dt="2026-03-26T07:23:37.878" v="1821" actId="207"/>
          <ac:spMkLst>
            <pc:docMk/>
            <pc:sldMk cId="4192646358" sldId="4359"/>
            <ac:spMk id="12" creationId="{40A02974-6F9B-6A01-A692-79AAAD56FAEA}"/>
          </ac:spMkLst>
        </pc:spChg>
        <pc:picChg chg="del mod">
          <ac:chgData name="Sanjeev Gogna" userId="be85adc308a4a08a" providerId="LiveId" clId="{1D26FA64-4CC5-4075-8DA7-3E04CA0206A9}" dt="2026-03-26T07:27:12.345" v="1829" actId="478"/>
          <ac:picMkLst>
            <pc:docMk/>
            <pc:sldMk cId="4192646358" sldId="4359"/>
            <ac:picMk id="10" creationId="{7DCCA79F-D747-0424-ACC7-3F773905C6C5}"/>
          </ac:picMkLst>
        </pc:picChg>
        <pc:picChg chg="add mod ord">
          <ac:chgData name="Sanjeev Gogna" userId="be85adc308a4a08a" providerId="LiveId" clId="{1D26FA64-4CC5-4075-8DA7-3E04CA0206A9}" dt="2026-03-26T07:27:28.712" v="1830" actId="931"/>
          <ac:picMkLst>
            <pc:docMk/>
            <pc:sldMk cId="4192646358" sldId="4359"/>
            <ac:picMk id="11" creationId="{4B849E5F-CBED-969E-4567-390BD23B1BA7}"/>
          </ac:picMkLst>
        </pc:picChg>
      </pc:sldChg>
      <pc:sldChg chg="modSp add mod modTransition">
        <pc:chgData name="Sanjeev Gogna" userId="be85adc308a4a08a" providerId="LiveId" clId="{1D26FA64-4CC5-4075-8DA7-3E04CA0206A9}" dt="2026-03-26T08:42:08.356" v="2041"/>
        <pc:sldMkLst>
          <pc:docMk/>
          <pc:sldMk cId="374156555" sldId="4360"/>
        </pc:sldMkLst>
        <pc:spChg chg="mod">
          <ac:chgData name="Sanjeev Gogna" userId="be85adc308a4a08a" providerId="LiveId" clId="{1D26FA64-4CC5-4075-8DA7-3E04CA0206A9}" dt="2026-03-26T07:24:24.493" v="1823" actId="207"/>
          <ac:spMkLst>
            <pc:docMk/>
            <pc:sldMk cId="374156555" sldId="4360"/>
            <ac:spMk id="12" creationId="{466B7A32-3013-536F-AD24-31B86AC3F452}"/>
          </ac:spMkLst>
        </pc:spChg>
        <pc:picChg chg="mod">
          <ac:chgData name="Sanjeev Gogna" userId="be85adc308a4a08a" providerId="LiveId" clId="{1D26FA64-4CC5-4075-8DA7-3E04CA0206A9}" dt="2026-03-26T07:27:01.553" v="1828" actId="14826"/>
          <ac:picMkLst>
            <pc:docMk/>
            <pc:sldMk cId="374156555" sldId="4360"/>
            <ac:picMk id="10" creationId="{F91311D6-D103-EEBB-D70B-613658585516}"/>
          </ac:picMkLst>
        </pc:picChg>
      </pc:sldChg>
      <pc:sldChg chg="addSp delSp modSp add mod modTransition">
        <pc:chgData name="Sanjeev Gogna" userId="be85adc308a4a08a" providerId="LiveId" clId="{1D26FA64-4CC5-4075-8DA7-3E04CA0206A9}" dt="2026-03-26T08:42:08.356" v="2041"/>
        <pc:sldMkLst>
          <pc:docMk/>
          <pc:sldMk cId="3062061583" sldId="4361"/>
        </pc:sldMkLst>
        <pc:spChg chg="add del mod">
          <ac:chgData name="Sanjeev Gogna" userId="be85adc308a4a08a" providerId="LiveId" clId="{1D26FA64-4CC5-4075-8DA7-3E04CA0206A9}" dt="2026-03-26T08:22:34.817" v="1939" actId="931"/>
          <ac:spMkLst>
            <pc:docMk/>
            <pc:sldMk cId="3062061583" sldId="4361"/>
            <ac:spMk id="3" creationId="{3E3AC7EF-E777-A7C8-ED96-2BE29AC5C95E}"/>
          </ac:spMkLst>
        </pc:spChg>
        <pc:spChg chg="mod">
          <ac:chgData name="Sanjeev Gogna" userId="be85adc308a4a08a" providerId="LiveId" clId="{1D26FA64-4CC5-4075-8DA7-3E04CA0206A9}" dt="2026-03-26T08:26:54.407" v="1954" actId="207"/>
          <ac:spMkLst>
            <pc:docMk/>
            <pc:sldMk cId="3062061583" sldId="4361"/>
            <ac:spMk id="8" creationId="{CC984D77-C665-F908-1714-89FFD95B77C7}"/>
          </ac:spMkLst>
        </pc:spChg>
        <pc:picChg chg="del">
          <ac:chgData name="Sanjeev Gogna" userId="be85adc308a4a08a" providerId="LiveId" clId="{1D26FA64-4CC5-4075-8DA7-3E04CA0206A9}" dt="2026-03-26T08:22:30.171" v="1938" actId="478"/>
          <ac:picMkLst>
            <pc:docMk/>
            <pc:sldMk cId="3062061583" sldId="4361"/>
            <ac:picMk id="9" creationId="{54815B5A-54A1-D0B3-5F08-C51AFB16A149}"/>
          </ac:picMkLst>
        </pc:picChg>
        <pc:picChg chg="add mod ord">
          <ac:chgData name="Sanjeev Gogna" userId="be85adc308a4a08a" providerId="LiveId" clId="{1D26FA64-4CC5-4075-8DA7-3E04CA0206A9}" dt="2026-03-26T08:22:34.817" v="1939" actId="931"/>
          <ac:picMkLst>
            <pc:docMk/>
            <pc:sldMk cId="3062061583" sldId="4361"/>
            <ac:picMk id="10" creationId="{5F250886-6EEB-8CB8-C470-71B4B49A600E}"/>
          </ac:picMkLst>
        </pc:picChg>
      </pc:sldChg>
      <pc:sldChg chg="addSp delSp modSp add mod modTransition">
        <pc:chgData name="Sanjeev Gogna" userId="be85adc308a4a08a" providerId="LiveId" clId="{1D26FA64-4CC5-4075-8DA7-3E04CA0206A9}" dt="2026-03-26T08:42:08.356" v="2041"/>
        <pc:sldMkLst>
          <pc:docMk/>
          <pc:sldMk cId="25634997" sldId="4362"/>
        </pc:sldMkLst>
        <pc:spChg chg="add del mod">
          <ac:chgData name="Sanjeev Gogna" userId="be85adc308a4a08a" providerId="LiveId" clId="{1D26FA64-4CC5-4075-8DA7-3E04CA0206A9}" dt="2026-03-26T08:27:13.050" v="1957" actId="931"/>
          <ac:spMkLst>
            <pc:docMk/>
            <pc:sldMk cId="25634997" sldId="4362"/>
            <ac:spMk id="3" creationId="{F4FAE4F6-716E-B2E0-0332-1A130D5A2DFF}"/>
          </ac:spMkLst>
        </pc:spChg>
        <pc:spChg chg="mod">
          <ac:chgData name="Sanjeev Gogna" userId="be85adc308a4a08a" providerId="LiveId" clId="{1D26FA64-4CC5-4075-8DA7-3E04CA0206A9}" dt="2026-03-26T08:29:18.942" v="1968" actId="113"/>
          <ac:spMkLst>
            <pc:docMk/>
            <pc:sldMk cId="25634997" sldId="4362"/>
            <ac:spMk id="8" creationId="{F7854028-F272-EDBD-1DE6-A221452B5023}"/>
          </ac:spMkLst>
        </pc:spChg>
        <pc:picChg chg="add mod ord">
          <ac:chgData name="Sanjeev Gogna" userId="be85adc308a4a08a" providerId="LiveId" clId="{1D26FA64-4CC5-4075-8DA7-3E04CA0206A9}" dt="2026-03-26T08:27:13.050" v="1957" actId="931"/>
          <ac:picMkLst>
            <pc:docMk/>
            <pc:sldMk cId="25634997" sldId="4362"/>
            <ac:picMk id="9" creationId="{AA723F19-2973-B7EF-6EF0-65485575DC05}"/>
          </ac:picMkLst>
        </pc:picChg>
        <pc:picChg chg="del">
          <ac:chgData name="Sanjeev Gogna" userId="be85adc308a4a08a" providerId="LiveId" clId="{1D26FA64-4CC5-4075-8DA7-3E04CA0206A9}" dt="2026-03-26T08:27:07.242" v="1956" actId="478"/>
          <ac:picMkLst>
            <pc:docMk/>
            <pc:sldMk cId="25634997" sldId="4362"/>
            <ac:picMk id="10" creationId="{8075850B-971F-1616-CE4A-A9D512489DCE}"/>
          </ac:picMkLst>
        </pc:picChg>
      </pc:sldChg>
      <pc:sldChg chg="addSp delSp modSp new mod modTransition">
        <pc:chgData name="Sanjeev Gogna" userId="be85adc308a4a08a" providerId="LiveId" clId="{1D26FA64-4CC5-4075-8DA7-3E04CA0206A9}" dt="2026-03-26T09:20:47.327" v="2084" actId="20577"/>
        <pc:sldMkLst>
          <pc:docMk/>
          <pc:sldMk cId="3313893427" sldId="4363"/>
        </pc:sldMkLst>
        <pc:spChg chg="mod">
          <ac:chgData name="Sanjeev Gogna" userId="be85adc308a4a08a" providerId="LiveId" clId="{1D26FA64-4CC5-4075-8DA7-3E04CA0206A9}" dt="2026-03-26T08:41:53.738" v="2039" actId="20577"/>
          <ac:spMkLst>
            <pc:docMk/>
            <pc:sldMk cId="3313893427" sldId="4363"/>
            <ac:spMk id="2" creationId="{608056FF-5A3F-6E21-B9D0-7756A5526FFC}"/>
          </ac:spMkLst>
        </pc:spChg>
        <pc:spChg chg="del">
          <ac:chgData name="Sanjeev Gogna" userId="be85adc308a4a08a" providerId="LiveId" clId="{1D26FA64-4CC5-4075-8DA7-3E04CA0206A9}" dt="2026-03-26T08:41:38.018" v="2036" actId="931"/>
          <ac:spMkLst>
            <pc:docMk/>
            <pc:sldMk cId="3313893427" sldId="4363"/>
            <ac:spMk id="3" creationId="{621F76C7-33A0-A4A0-8D00-18934A12F243}"/>
          </ac:spMkLst>
        </pc:spChg>
        <pc:spChg chg="add mod">
          <ac:chgData name="Sanjeev Gogna" userId="be85adc308a4a08a" providerId="LiveId" clId="{1D26FA64-4CC5-4075-8DA7-3E04CA0206A9}" dt="2026-03-26T08:43:25.055" v="2047" actId="208"/>
          <ac:spMkLst>
            <pc:docMk/>
            <pc:sldMk cId="3313893427" sldId="4363"/>
            <ac:spMk id="7" creationId="{F26DC60D-A1BE-9920-1DDB-F84CFFF34E21}"/>
          </ac:spMkLst>
        </pc:spChg>
        <pc:spChg chg="add mod">
          <ac:chgData name="Sanjeev Gogna" userId="be85adc308a4a08a" providerId="LiveId" clId="{1D26FA64-4CC5-4075-8DA7-3E04CA0206A9}" dt="2026-03-26T08:42:22.849" v="2042" actId="207"/>
          <ac:spMkLst>
            <pc:docMk/>
            <pc:sldMk cId="3313893427" sldId="4363"/>
            <ac:spMk id="8" creationId="{D623154C-3F4E-938A-054D-ADEC5D991627}"/>
          </ac:spMkLst>
        </pc:spChg>
        <pc:spChg chg="add del mod">
          <ac:chgData name="Sanjeev Gogna" userId="be85adc308a4a08a" providerId="LiveId" clId="{1D26FA64-4CC5-4075-8DA7-3E04CA0206A9}" dt="2026-03-26T08:42:31.532" v="2044" actId="931"/>
          <ac:spMkLst>
            <pc:docMk/>
            <pc:sldMk cId="3313893427" sldId="4363"/>
            <ac:spMk id="10" creationId="{5D6C9BB3-3027-55BA-9E3E-C653B5A8E756}"/>
          </ac:spMkLst>
        </pc:spChg>
        <pc:spChg chg="add mod">
          <ac:chgData name="Sanjeev Gogna" userId="be85adc308a4a08a" providerId="LiveId" clId="{1D26FA64-4CC5-4075-8DA7-3E04CA0206A9}" dt="2026-03-26T09:20:34.514" v="2081" actId="1076"/>
          <ac:spMkLst>
            <pc:docMk/>
            <pc:sldMk cId="3313893427" sldId="4363"/>
            <ac:spMk id="13" creationId="{18539505-6856-AEFE-E5AE-F07E1E1F21FE}"/>
          </ac:spMkLst>
        </pc:spChg>
        <pc:spChg chg="add mod">
          <ac:chgData name="Sanjeev Gogna" userId="be85adc308a4a08a" providerId="LiveId" clId="{1D26FA64-4CC5-4075-8DA7-3E04CA0206A9}" dt="2026-03-26T09:20:47.327" v="2084" actId="20577"/>
          <ac:spMkLst>
            <pc:docMk/>
            <pc:sldMk cId="3313893427" sldId="4363"/>
            <ac:spMk id="14" creationId="{A8EB6D52-9226-88EC-5448-E19A2AEB7340}"/>
          </ac:spMkLst>
        </pc:spChg>
        <pc:picChg chg="add del mod">
          <ac:chgData name="Sanjeev Gogna" userId="be85adc308a4a08a" providerId="LiveId" clId="{1D26FA64-4CC5-4075-8DA7-3E04CA0206A9}" dt="2026-03-26T08:41:26.674" v="2035" actId="478"/>
          <ac:picMkLst>
            <pc:docMk/>
            <pc:sldMk cId="3313893427" sldId="4363"/>
            <ac:picMk id="4" creationId="{869F6480-2AA4-3482-9E63-96EB40F7AD6C}"/>
          </ac:picMkLst>
        </pc:picChg>
        <pc:picChg chg="add del mod ord">
          <ac:chgData name="Sanjeev Gogna" userId="be85adc308a4a08a" providerId="LiveId" clId="{1D26FA64-4CC5-4075-8DA7-3E04CA0206A9}" dt="2026-03-26T08:42:26.554" v="2043" actId="478"/>
          <ac:picMkLst>
            <pc:docMk/>
            <pc:sldMk cId="3313893427" sldId="4363"/>
            <ac:picMk id="6" creationId="{A99A284C-3A8B-CC45-BF32-A9EDBE10B38C}"/>
          </ac:picMkLst>
        </pc:picChg>
        <pc:picChg chg="add mod ord">
          <ac:chgData name="Sanjeev Gogna" userId="be85adc308a4a08a" providerId="LiveId" clId="{1D26FA64-4CC5-4075-8DA7-3E04CA0206A9}" dt="2026-03-26T08:42:33.458" v="2045" actId="167"/>
          <ac:picMkLst>
            <pc:docMk/>
            <pc:sldMk cId="3313893427" sldId="4363"/>
            <ac:picMk id="12" creationId="{864984E0-560B-2D8A-8C6C-20191EA54F76}"/>
          </ac:picMkLst>
        </pc:picChg>
      </pc:sldChg>
      <pc:sldMasterChg chg="addSp delSp modSp mod modSldLayout">
        <pc:chgData name="Sanjeev Gogna" userId="be85adc308a4a08a" providerId="LiveId" clId="{1D26FA64-4CC5-4075-8DA7-3E04CA0206A9}" dt="2026-03-25T12:14:34.966" v="1459"/>
        <pc:sldMasterMkLst>
          <pc:docMk/>
          <pc:sldMasterMk cId="580465908" sldId="2147483828"/>
        </pc:sldMasterMkLst>
        <pc:spChg chg="add del mod">
          <ac:chgData name="Sanjeev Gogna" userId="be85adc308a4a08a" providerId="LiveId" clId="{1D26FA64-4CC5-4075-8DA7-3E04CA0206A9}" dt="2026-03-25T11:11:00.687" v="1234"/>
          <ac:spMkLst>
            <pc:docMk/>
            <pc:sldMasterMk cId="580465908" sldId="2147483828"/>
            <ac:spMk id="2" creationId="{C50AF3E6-9D2D-8427-4018-0D40662CB0A1}"/>
          </ac:spMkLst>
        </pc:spChg>
        <pc:sldLayoutChg chg="modAnim">
          <pc:chgData name="Sanjeev Gogna" userId="be85adc308a4a08a" providerId="LiveId" clId="{1D26FA64-4CC5-4075-8DA7-3E04CA0206A9}" dt="2026-03-25T12:14:28.399" v="1458"/>
          <pc:sldLayoutMkLst>
            <pc:docMk/>
            <pc:sldMasterMk cId="580465908" sldId="2147483828"/>
            <pc:sldLayoutMk cId="2866515144" sldId="2147483893"/>
          </pc:sldLayoutMkLst>
        </pc:sldLayoutChg>
        <pc:sldLayoutChg chg="modAnim">
          <pc:chgData name="Sanjeev Gogna" userId="be85adc308a4a08a" providerId="LiveId" clId="{1D26FA64-4CC5-4075-8DA7-3E04CA0206A9}" dt="2026-03-25T12:14:34.966" v="1459"/>
          <pc:sldLayoutMkLst>
            <pc:docMk/>
            <pc:sldMasterMk cId="580465908" sldId="2147483828"/>
            <pc:sldLayoutMk cId="2905739059" sldId="2147483895"/>
          </pc:sldLayoutMkLst>
        </pc:sldLayoutChg>
        <pc:sldLayoutChg chg="modSp mod">
          <pc:chgData name="Sanjeev Gogna" userId="be85adc308a4a08a" providerId="LiveId" clId="{1D26FA64-4CC5-4075-8DA7-3E04CA0206A9}" dt="2026-03-25T08:02:17.152" v="522" actId="207"/>
          <pc:sldLayoutMkLst>
            <pc:docMk/>
            <pc:sldMasterMk cId="580465908" sldId="2147483828"/>
            <pc:sldLayoutMk cId="846115994" sldId="2147483898"/>
          </pc:sldLayoutMkLst>
          <pc:spChg chg="mod">
            <ac:chgData name="Sanjeev Gogna" userId="be85adc308a4a08a" providerId="LiveId" clId="{1D26FA64-4CC5-4075-8DA7-3E04CA0206A9}" dt="2026-03-25T08:02:17.152" v="522" actId="207"/>
            <ac:spMkLst>
              <pc:docMk/>
              <pc:sldMasterMk cId="580465908" sldId="2147483828"/>
              <pc:sldLayoutMk cId="846115994" sldId="2147483898"/>
              <ac:spMk id="2" creationId="{9B064538-E1B5-B6C1-C4B2-0671259EDDB6}"/>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3/26/2026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2D904015-C106-045F-C10F-F9452F1E3511}"/>
              </a:ext>
            </a:extLst>
          </p:cNvPr>
          <p:cNvSpPr/>
          <p:nvPr userDrawn="1"/>
        </p:nvSpPr>
        <p:spPr>
          <a:xfrm rot="16200000">
            <a:off x="2905575" y="2272105"/>
            <a:ext cx="3336183" cy="3602461"/>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Rectangle 21">
            <a:extLst>
              <a:ext uri="{FF2B5EF4-FFF2-40B4-BE49-F238E27FC236}">
                <a16:creationId xmlns:a16="http://schemas.microsoft.com/office/drawing/2014/main" id="{A242E2CF-E84C-8E81-C8EA-4D5CC70E5736}"/>
              </a:ext>
            </a:extLst>
          </p:cNvPr>
          <p:cNvSpPr/>
          <p:nvPr userDrawn="1"/>
        </p:nvSpPr>
        <p:spPr>
          <a:xfrm>
            <a:off x="-39761" y="2405243"/>
            <a:ext cx="4748066" cy="3336181"/>
          </a:xfrm>
          <a:prstGeom prst="rect">
            <a:avLst/>
          </a:prstGeom>
          <a:solidFill>
            <a:srgbClr val="1F8E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icture Placeholder 23">
            <a:extLst>
              <a:ext uri="{FF2B5EF4-FFF2-40B4-BE49-F238E27FC236}">
                <a16:creationId xmlns:a16="http://schemas.microsoft.com/office/drawing/2014/main" id="{D6A4EAA4-8455-6BCC-2CF4-864D4D63E800}"/>
              </a:ext>
            </a:extLst>
          </p:cNvPr>
          <p:cNvSpPr>
            <a:spLocks noGrp="1"/>
          </p:cNvSpPr>
          <p:nvPr>
            <p:ph type="pic" sz="quarter" idx="19"/>
          </p:nvPr>
        </p:nvSpPr>
        <p:spPr>
          <a:xfrm>
            <a:off x="5555673" y="337875"/>
            <a:ext cx="6636327" cy="4609194"/>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9" name="Freeform 18">
            <a:extLst>
              <a:ext uri="{FF2B5EF4-FFF2-40B4-BE49-F238E27FC236}">
                <a16:creationId xmlns:a16="http://schemas.microsoft.com/office/drawing/2014/main" id="{E067325B-0DCC-9F1B-E930-4CB147278451}"/>
              </a:ext>
            </a:extLst>
          </p:cNvPr>
          <p:cNvSpPr/>
          <p:nvPr userDrawn="1"/>
        </p:nvSpPr>
        <p:spPr>
          <a:xfrm flipH="1">
            <a:off x="6474524" y="5337397"/>
            <a:ext cx="5717476" cy="778675"/>
          </a:xfrm>
          <a:custGeom>
            <a:avLst/>
            <a:gdLst>
              <a:gd name="connsiteX0" fmla="*/ 5235369 w 5717476"/>
              <a:gd name="connsiteY0" fmla="*/ 0 h 778675"/>
              <a:gd name="connsiteX1" fmla="*/ 4526120 w 5717476"/>
              <a:gd name="connsiteY1" fmla="*/ 0 h 778675"/>
              <a:gd name="connsiteX2" fmla="*/ 665005 w 5717476"/>
              <a:gd name="connsiteY2" fmla="*/ 0 h 778675"/>
              <a:gd name="connsiteX3" fmla="*/ 0 w 5717476"/>
              <a:gd name="connsiteY3" fmla="*/ 0 h 778675"/>
              <a:gd name="connsiteX4" fmla="*/ 0 w 5717476"/>
              <a:gd name="connsiteY4" fmla="*/ 778675 h 778675"/>
              <a:gd name="connsiteX5" fmla="*/ 680798 w 5717476"/>
              <a:gd name="connsiteY5" fmla="*/ 778675 h 778675"/>
              <a:gd name="connsiteX6" fmla="*/ 5008228 w 5717476"/>
              <a:gd name="connsiteY6" fmla="*/ 778675 h 778675"/>
              <a:gd name="connsiteX7" fmla="*/ 5717476 w 5717476"/>
              <a:gd name="connsiteY7" fmla="*/ 778675 h 778675"/>
              <a:gd name="connsiteX8" fmla="*/ 5717476 w 5717476"/>
              <a:gd name="connsiteY8" fmla="*/ 421337 h 778675"/>
              <a:gd name="connsiteX9" fmla="*/ 5235369 w 5717476"/>
              <a:gd name="connsiteY9"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7476" h="778675">
                <a:moveTo>
                  <a:pt x="5235369" y="0"/>
                </a:moveTo>
                <a:lnTo>
                  <a:pt x="4526120" y="0"/>
                </a:lnTo>
                <a:lnTo>
                  <a:pt x="665005" y="0"/>
                </a:lnTo>
                <a:lnTo>
                  <a:pt x="0" y="0"/>
                </a:lnTo>
                <a:lnTo>
                  <a:pt x="0" y="778675"/>
                </a:lnTo>
                <a:lnTo>
                  <a:pt x="680798" y="778675"/>
                </a:lnTo>
                <a:lnTo>
                  <a:pt x="5008228" y="778675"/>
                </a:lnTo>
                <a:lnTo>
                  <a:pt x="5717476" y="778675"/>
                </a:lnTo>
                <a:lnTo>
                  <a:pt x="5717476" y="421337"/>
                </a:lnTo>
                <a:cubicBezTo>
                  <a:pt x="5717476" y="189335"/>
                  <a:pt x="5500834" y="0"/>
                  <a:pt x="5235369" y="0"/>
                </a:cubicBez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430882"/>
            <a:ext cx="4414577" cy="679345"/>
          </a:xfrm>
          <a:prstGeom prst="rect">
            <a:avLst/>
          </a:prstGeom>
        </p:spPr>
        <p:txBody>
          <a:bodyPr>
            <a:noAutofit/>
          </a:bodyPr>
          <a:lstStyle>
            <a:lvl1pPr marL="0" indent="0" algn="r">
              <a:buNone/>
              <a:defRPr sz="2800" b="0" i="0">
                <a:solidFill>
                  <a:schemeClr val="bg1"/>
                </a:solidFill>
                <a:latin typeface="+mn-lt"/>
              </a:defRPr>
            </a:lvl1pPr>
          </a:lstStyle>
          <a:p>
            <a:pPr lvl="0"/>
            <a:r>
              <a:rPr lang="en-US" dirty="0" err="1"/>
              <a:t>www.website.eu</a:t>
            </a:r>
            <a:endParaRPr lang="en-US" dirty="0"/>
          </a:p>
        </p:txBody>
      </p:sp>
      <p:sp>
        <p:nvSpPr>
          <p:cNvPr id="2" name="Freeform 1">
            <a:extLst>
              <a:ext uri="{FF2B5EF4-FFF2-40B4-BE49-F238E27FC236}">
                <a16:creationId xmlns:a16="http://schemas.microsoft.com/office/drawing/2014/main" id="{B35F9359-F872-09C6-1985-6971F387D1F3}"/>
              </a:ext>
            </a:extLst>
          </p:cNvPr>
          <p:cNvSpPr/>
          <p:nvPr userDrawn="1"/>
        </p:nvSpPr>
        <p:spPr>
          <a:xfrm rot="16200000">
            <a:off x="1479788" y="8325974"/>
            <a:ext cx="665954" cy="3705933"/>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pic>
        <p:nvPicPr>
          <p:cNvPr id="9" name="Picture 8">
            <a:extLst>
              <a:ext uri="{FF2B5EF4-FFF2-40B4-BE49-F238E27FC236}">
                <a16:creationId xmlns:a16="http://schemas.microsoft.com/office/drawing/2014/main" id="{81267D49-CF81-1CAB-9378-84795E28C7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403" y="312631"/>
            <a:ext cx="2646852" cy="1945277"/>
          </a:xfrm>
          <a:prstGeom prst="rect">
            <a:avLst/>
          </a:prstGeom>
        </p:spPr>
      </p:pic>
      <p:pic>
        <p:nvPicPr>
          <p:cNvPr id="16" name="Picture 15">
            <a:extLst>
              <a:ext uri="{FF2B5EF4-FFF2-40B4-BE49-F238E27FC236}">
                <a16:creationId xmlns:a16="http://schemas.microsoft.com/office/drawing/2014/main" id="{89E01AF0-BA0C-23F8-EC40-4B4CFC6ABA22}"/>
              </a:ext>
            </a:extLst>
          </p:cNvPr>
          <p:cNvPicPr>
            <a:picLocks noChangeAspect="1"/>
          </p:cNvPicPr>
          <p:nvPr userDrawn="1"/>
        </p:nvPicPr>
        <p:blipFill>
          <a:blip r:embed="rId3"/>
          <a:stretch>
            <a:fillRect/>
          </a:stretch>
        </p:blipFill>
        <p:spPr>
          <a:xfrm>
            <a:off x="625412" y="6106651"/>
            <a:ext cx="1989660" cy="443041"/>
          </a:xfrm>
          <a:prstGeom prst="rect">
            <a:avLst/>
          </a:prstGeom>
        </p:spPr>
      </p:pic>
    </p:spTree>
    <p:extLst>
      <p:ext uri="{BB962C8B-B14F-4D97-AF65-F5344CB8AC3E}">
        <p14:creationId xmlns:p14="http://schemas.microsoft.com/office/powerpoint/2010/main" val="4220865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1061468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1061468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100">
            <a:extLst>
              <a:ext uri="{FF2B5EF4-FFF2-40B4-BE49-F238E27FC236}">
                <a16:creationId xmlns:a16="http://schemas.microsoft.com/office/drawing/2014/main" id="{BD22B5C7-C6F0-5F54-FD85-23FAA23A6BFF}"/>
              </a:ext>
            </a:extLst>
          </p:cNvPr>
          <p:cNvSpPr>
            <a:spLocks noGrp="1"/>
          </p:cNvSpPr>
          <p:nvPr>
            <p:ph type="pic" sz="quarter" idx="10"/>
          </p:nvPr>
        </p:nvSpPr>
        <p:spPr>
          <a:xfrm>
            <a:off x="391600" y="0"/>
            <a:ext cx="3423163" cy="1945748"/>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Text Placeholder 17">
            <a:extLst>
              <a:ext uri="{FF2B5EF4-FFF2-40B4-BE49-F238E27FC236}">
                <a16:creationId xmlns:a16="http://schemas.microsoft.com/office/drawing/2014/main" id="{040AD1CE-E860-5218-B80A-B69AF77B55A1}"/>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49209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100">
            <a:extLst>
              <a:ext uri="{FF2B5EF4-FFF2-40B4-BE49-F238E27FC236}">
                <a16:creationId xmlns:a16="http://schemas.microsoft.com/office/drawing/2014/main" id="{BD22B5C7-C6F0-5F54-FD85-23FAA23A6BFF}"/>
              </a:ext>
            </a:extLst>
          </p:cNvPr>
          <p:cNvSpPr>
            <a:spLocks noGrp="1"/>
          </p:cNvSpPr>
          <p:nvPr>
            <p:ph type="pic" sz="quarter" idx="10"/>
          </p:nvPr>
        </p:nvSpPr>
        <p:spPr>
          <a:xfrm>
            <a:off x="391600" y="0"/>
            <a:ext cx="3423163" cy="1945748"/>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Text Placeholder 17">
            <a:extLst>
              <a:ext uri="{FF2B5EF4-FFF2-40B4-BE49-F238E27FC236}">
                <a16:creationId xmlns:a16="http://schemas.microsoft.com/office/drawing/2014/main" id="{040AD1CE-E860-5218-B80A-B69AF77B55A1}"/>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8461159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4C24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3" name="Text Placeholder 17">
            <a:extLst>
              <a:ext uri="{FF2B5EF4-FFF2-40B4-BE49-F238E27FC236}">
                <a16:creationId xmlns:a16="http://schemas.microsoft.com/office/drawing/2014/main" id="{1A631662-8519-989C-B3B4-0791084D2B49}"/>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6" name="Text Placeholder 23">
            <a:extLst>
              <a:ext uri="{FF2B5EF4-FFF2-40B4-BE49-F238E27FC236}">
                <a16:creationId xmlns:a16="http://schemas.microsoft.com/office/drawing/2014/main" id="{3ABD5442-0672-6B8D-6135-3A7BAA41A486}"/>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41910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1F8E4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3" name="Picture Placeholder 18">
            <a:extLst>
              <a:ext uri="{FF2B5EF4-FFF2-40B4-BE49-F238E27FC236}">
                <a16:creationId xmlns:a16="http://schemas.microsoft.com/office/drawing/2014/main" id="{DD08D66B-0AD5-663D-D808-6F1607225658}"/>
              </a:ext>
            </a:extLst>
          </p:cNvPr>
          <p:cNvSpPr>
            <a:spLocks noGrp="1"/>
          </p:cNvSpPr>
          <p:nvPr>
            <p:ph type="pic" sz="quarter" idx="34"/>
          </p:nvPr>
        </p:nvSpPr>
        <p:spPr>
          <a:xfrm>
            <a:off x="35665" y="242889"/>
            <a:ext cx="7575621" cy="4331221"/>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7" name="Text Placeholder 17">
            <a:extLst>
              <a:ext uri="{FF2B5EF4-FFF2-40B4-BE49-F238E27FC236}">
                <a16:creationId xmlns:a16="http://schemas.microsoft.com/office/drawing/2014/main" id="{AB8172D5-0BBA-D0E6-8E31-AF267F209A50}"/>
              </a:ext>
            </a:extLst>
          </p:cNvPr>
          <p:cNvSpPr>
            <a:spLocks noGrp="1"/>
          </p:cNvSpPr>
          <p:nvPr>
            <p:ph type="body" sz="quarter" idx="20" hasCustomPrompt="1"/>
          </p:nvPr>
        </p:nvSpPr>
        <p:spPr>
          <a:xfrm>
            <a:off x="7946950" y="642939"/>
            <a:ext cx="3608993" cy="545345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4806024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398A2"/>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4"/>
            <a:ext cx="1532272" cy="1049221"/>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Text Placeholder 17">
            <a:extLst>
              <a:ext uri="{FF2B5EF4-FFF2-40B4-BE49-F238E27FC236}">
                <a16:creationId xmlns:a16="http://schemas.microsoft.com/office/drawing/2014/main" id="{74EA9D64-55B8-3855-6053-7B79677C5E2E}"/>
              </a:ext>
            </a:extLst>
          </p:cNvPr>
          <p:cNvSpPr>
            <a:spLocks noGrp="1"/>
          </p:cNvSpPr>
          <p:nvPr>
            <p:ph type="body" sz="quarter" idx="21" hasCustomPrompt="1"/>
          </p:nvPr>
        </p:nvSpPr>
        <p:spPr>
          <a:xfrm>
            <a:off x="787770" y="5062321"/>
            <a:ext cx="10755843" cy="1235941"/>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Picture Placeholder 16">
            <a:extLst>
              <a:ext uri="{FF2B5EF4-FFF2-40B4-BE49-F238E27FC236}">
                <a16:creationId xmlns:a16="http://schemas.microsoft.com/office/drawing/2014/main" id="{A5A95592-5CA0-8FDF-0E49-2AD638F90ECC}"/>
              </a:ext>
            </a:extLst>
          </p:cNvPr>
          <p:cNvSpPr>
            <a:spLocks noGrp="1"/>
          </p:cNvSpPr>
          <p:nvPr>
            <p:ph type="pic" sz="quarter" idx="22"/>
          </p:nvPr>
        </p:nvSpPr>
        <p:spPr>
          <a:xfrm>
            <a:off x="0" y="148452"/>
            <a:ext cx="8097183" cy="4466563"/>
          </a:xfrm>
          <a:custGeom>
            <a:avLst/>
            <a:gdLst>
              <a:gd name="connsiteX0" fmla="*/ 0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097183" h="4466563">
                <a:moveTo>
                  <a:pt x="0"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9DC221F-8346-2EF7-5657-B06D86059A19}"/>
              </a:ext>
            </a:extLst>
          </p:cNvPr>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rot="17701727">
            <a:off x="8378696" y="-897931"/>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1" y="2045704"/>
            <a:ext cx="4615448"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2" y="761603"/>
            <a:ext cx="4615448"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Tree>
    <p:extLst>
      <p:ext uri="{BB962C8B-B14F-4D97-AF65-F5344CB8AC3E}">
        <p14:creationId xmlns:p14="http://schemas.microsoft.com/office/powerpoint/2010/main" val="575318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6AAE22F-38B6-8AF9-3EDE-BABDE3BC5702}"/>
              </a:ext>
            </a:extLst>
          </p:cNvPr>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rot="1081996">
            <a:off x="8614224" y="-773240"/>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542824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542824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Tree>
    <p:extLst>
      <p:ext uri="{BB962C8B-B14F-4D97-AF65-F5344CB8AC3E}">
        <p14:creationId xmlns:p14="http://schemas.microsoft.com/office/powerpoint/2010/main" val="28665151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0C3C2A-8171-398A-CEBD-FFB29BAB5F41}"/>
              </a:ext>
            </a:extLst>
          </p:cNvPr>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rot="5400000">
            <a:off x="8434115" y="-745531"/>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542824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542824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3" cstate="print">
            <a:extLst>
              <a:ext uri="{28A0092B-C50C-407E-A947-70E740481C1C}">
                <a14:useLocalDpi xmlns:a14="http://schemas.microsoft.com/office/drawing/2010/main"/>
              </a:ext>
            </a:extLst>
          </a:blip>
          <a:srcRect b="8549"/>
          <a:stretch>
            <a:fillRect/>
          </a:stretch>
        </p:blipFill>
        <p:spPr>
          <a:xfrm>
            <a:off x="6712427" y="1152263"/>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7014500" y="1628440"/>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3" name="Rectangle 12">
            <a:extLst>
              <a:ext uri="{FF2B5EF4-FFF2-40B4-BE49-F238E27FC236}">
                <a16:creationId xmlns:a16="http://schemas.microsoft.com/office/drawing/2014/main" id="{E2DB7294-B9CD-879A-B0F9-5677C4FAFA56}"/>
              </a:ext>
            </a:extLst>
          </p:cNvPr>
          <p:cNvSpPr/>
          <p:nvPr userDrawn="1"/>
        </p:nvSpPr>
        <p:spPr bwMode="auto">
          <a:xfrm>
            <a:off x="7776252" y="5580127"/>
            <a:ext cx="2513532" cy="532029"/>
          </a:xfrm>
          <a:prstGeom prst="rect">
            <a:avLst/>
          </a:prstGeom>
          <a:solidFill>
            <a:srgbClr val="5398A2"/>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4" name="Text Placeholder 32">
            <a:extLst>
              <a:ext uri="{FF2B5EF4-FFF2-40B4-BE49-F238E27FC236}">
                <a16:creationId xmlns:a16="http://schemas.microsoft.com/office/drawing/2014/main" id="{6AED7295-C155-5022-FAF2-2B5D7C639585}"/>
              </a:ext>
            </a:extLst>
          </p:cNvPr>
          <p:cNvSpPr>
            <a:spLocks noGrp="1"/>
          </p:cNvSpPr>
          <p:nvPr>
            <p:ph type="body" sz="quarter" idx="19" hasCustomPrompt="1"/>
          </p:nvPr>
        </p:nvSpPr>
        <p:spPr>
          <a:xfrm>
            <a:off x="6578929" y="5627224"/>
            <a:ext cx="4744987" cy="437834"/>
          </a:xfrm>
          <a:prstGeom prst="rect">
            <a:avLst/>
          </a:prstGeo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Tree>
    <p:extLst>
      <p:ext uri="{BB962C8B-B14F-4D97-AF65-F5344CB8AC3E}">
        <p14:creationId xmlns:p14="http://schemas.microsoft.com/office/powerpoint/2010/main" val="29057390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Freeform 11">
            <a:extLst>
              <a:ext uri="{FF2B5EF4-FFF2-40B4-BE49-F238E27FC236}">
                <a16:creationId xmlns:a16="http://schemas.microsoft.com/office/drawing/2014/main" id="{0532DF0D-D7FD-72B7-24C4-8E8E48CFAFB4}"/>
              </a:ext>
            </a:extLst>
          </p:cNvPr>
          <p:cNvSpPr/>
          <p:nvPr userDrawn="1"/>
        </p:nvSpPr>
        <p:spPr>
          <a:xfrm>
            <a:off x="787883" y="4542735"/>
            <a:ext cx="5875867" cy="778675"/>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542553" y="2258450"/>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Any Questions?</a:t>
            </a:r>
          </a:p>
        </p:txBody>
      </p:sp>
      <p:sp>
        <p:nvSpPr>
          <p:cNvPr id="33" name="Text Placeholder 23">
            <a:extLst>
              <a:ext uri="{FF2B5EF4-FFF2-40B4-BE49-F238E27FC236}">
                <a16:creationId xmlns:a16="http://schemas.microsoft.com/office/drawing/2014/main" id="{A262A524-87DB-9447-BD5C-C79347DB3C1A}"/>
              </a:ext>
            </a:extLst>
          </p:cNvPr>
          <p:cNvSpPr>
            <a:spLocks noGrp="1"/>
          </p:cNvSpPr>
          <p:nvPr>
            <p:ph type="body" sz="quarter" idx="20" hasCustomPrompt="1"/>
          </p:nvPr>
        </p:nvSpPr>
        <p:spPr>
          <a:xfrm>
            <a:off x="8542553" y="1448874"/>
            <a:ext cx="3195485" cy="837258"/>
          </a:xfrm>
          <a:prstGeom prst="rect">
            <a:avLst/>
          </a:prstGeom>
        </p:spPr>
        <p:txBody>
          <a:bodyPr anchor="ctr">
            <a:normAutofit/>
          </a:bodyPr>
          <a:lstStyle>
            <a:lvl1pPr marL="0" indent="0" algn="r">
              <a:buNone/>
              <a:defRPr sz="5000" baseline="0">
                <a:solidFill>
                  <a:schemeClr val="bg1"/>
                </a:solidFill>
                <a:latin typeface="+mn-lt"/>
              </a:defRPr>
            </a:lvl1pPr>
          </a:lstStyle>
          <a:p>
            <a:pPr lvl="0"/>
            <a:r>
              <a:rPr lang="en-US" dirty="0"/>
              <a:t>Thank You</a:t>
            </a:r>
          </a:p>
        </p:txBody>
      </p:sp>
      <p:sp>
        <p:nvSpPr>
          <p:cNvPr id="18" name="Freeform 17">
            <a:extLst>
              <a:ext uri="{FF2B5EF4-FFF2-40B4-BE49-F238E27FC236}">
                <a16:creationId xmlns:a16="http://schemas.microsoft.com/office/drawing/2014/main" id="{12FAB2F2-1FC0-5327-17DE-B8FE08A80275}"/>
              </a:ext>
            </a:extLst>
          </p:cNvPr>
          <p:cNvSpPr/>
          <p:nvPr userDrawn="1"/>
        </p:nvSpPr>
        <p:spPr>
          <a:xfrm>
            <a:off x="-36951" y="4542735"/>
            <a:ext cx="5875867" cy="778675"/>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www.website.eu</a:t>
            </a:r>
            <a:endParaRPr lang="en-US" dirty="0"/>
          </a:p>
        </p:txBody>
      </p:sp>
      <p:sp>
        <p:nvSpPr>
          <p:cNvPr id="4" name="TextBox 3">
            <a:extLst>
              <a:ext uri="{FF2B5EF4-FFF2-40B4-BE49-F238E27FC236}">
                <a16:creationId xmlns:a16="http://schemas.microsoft.com/office/drawing/2014/main" id="{25FB937C-2F3B-16A8-226A-EA9B789B6EBF}"/>
              </a:ext>
            </a:extLst>
          </p:cNvPr>
          <p:cNvSpPr txBox="1"/>
          <p:nvPr userDrawn="1"/>
        </p:nvSpPr>
        <p:spPr>
          <a:xfrm>
            <a:off x="2571917" y="5999367"/>
            <a:ext cx="4399921" cy="553998"/>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IE" sz="75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750" i="0" dirty="0">
              <a:solidFill>
                <a:srgbClr val="404040"/>
              </a:solidFill>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B1A16752-D3FF-6866-AB52-CD5E21A9CD51}"/>
              </a:ext>
            </a:extLst>
          </p:cNvPr>
          <p:cNvPicPr>
            <a:picLocks noChangeAspect="1"/>
          </p:cNvPicPr>
          <p:nvPr userDrawn="1"/>
        </p:nvPicPr>
        <p:blipFill>
          <a:blip r:embed="rId2"/>
          <a:stretch>
            <a:fillRect/>
          </a:stretch>
        </p:blipFill>
        <p:spPr>
          <a:xfrm>
            <a:off x="595916" y="5973915"/>
            <a:ext cx="1989660" cy="443041"/>
          </a:xfrm>
          <a:prstGeom prst="rect">
            <a:avLst/>
          </a:prstGeom>
        </p:spPr>
      </p:pic>
      <p:pic>
        <p:nvPicPr>
          <p:cNvPr id="16" name="Picture 15">
            <a:extLst>
              <a:ext uri="{FF2B5EF4-FFF2-40B4-BE49-F238E27FC236}">
                <a16:creationId xmlns:a16="http://schemas.microsoft.com/office/drawing/2014/main" id="{0786199D-2882-02E5-01F8-C0992EF4701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6899" y="696090"/>
            <a:ext cx="2957461" cy="2173556"/>
          </a:xfrm>
          <a:prstGeom prst="rect">
            <a:avLst/>
          </a:prstGeom>
        </p:spPr>
      </p:pic>
    </p:spTree>
    <p:extLst>
      <p:ext uri="{BB962C8B-B14F-4D97-AF65-F5344CB8AC3E}">
        <p14:creationId xmlns:p14="http://schemas.microsoft.com/office/powerpoint/2010/main" val="3097068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  Part 1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F8F0344-E868-ECCD-307B-8D8A87AD63D5}"/>
              </a:ext>
            </a:extLst>
          </p:cNvPr>
          <p:cNvSpPr/>
          <p:nvPr userDrawn="1"/>
        </p:nvSpPr>
        <p:spPr>
          <a:xfrm>
            <a:off x="2269245" y="2551368"/>
            <a:ext cx="2200054" cy="385532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1" name="Freeform 10">
            <a:extLst>
              <a:ext uri="{FF2B5EF4-FFF2-40B4-BE49-F238E27FC236}">
                <a16:creationId xmlns:a16="http://schemas.microsoft.com/office/drawing/2014/main" id="{FD8CD7C7-42CA-23DD-4AD9-B064E2FDEDC1}"/>
              </a:ext>
            </a:extLst>
          </p:cNvPr>
          <p:cNvSpPr/>
          <p:nvPr userDrawn="1"/>
        </p:nvSpPr>
        <p:spPr>
          <a:xfrm rot="10800000">
            <a:off x="4732121" y="0"/>
            <a:ext cx="2205305" cy="28191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2" name="Freeform 11">
            <a:extLst>
              <a:ext uri="{FF2B5EF4-FFF2-40B4-BE49-F238E27FC236}">
                <a16:creationId xmlns:a16="http://schemas.microsoft.com/office/drawing/2014/main" id="{258C5E71-1BDE-B873-EA18-076ABA0EC1EA}"/>
              </a:ext>
            </a:extLst>
          </p:cNvPr>
          <p:cNvSpPr/>
          <p:nvPr userDrawn="1"/>
        </p:nvSpPr>
        <p:spPr>
          <a:xfrm>
            <a:off x="7180659" y="2461430"/>
            <a:ext cx="220421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 name="Freeform 12">
            <a:extLst>
              <a:ext uri="{FF2B5EF4-FFF2-40B4-BE49-F238E27FC236}">
                <a16:creationId xmlns:a16="http://schemas.microsoft.com/office/drawing/2014/main" id="{97E11A68-2A9A-9ACF-5266-113E7DD6EB26}"/>
              </a:ext>
            </a:extLst>
          </p:cNvPr>
          <p:cNvSpPr/>
          <p:nvPr userDrawn="1"/>
        </p:nvSpPr>
        <p:spPr>
          <a:xfrm rot="10800000">
            <a:off x="9629195" y="0"/>
            <a:ext cx="2205305" cy="3416770"/>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5" name="Picture Placeholder 34">
            <a:extLst>
              <a:ext uri="{FF2B5EF4-FFF2-40B4-BE49-F238E27FC236}">
                <a16:creationId xmlns:a16="http://schemas.microsoft.com/office/drawing/2014/main" id="{210244EC-F349-0D2A-8EC7-942C68084457}"/>
              </a:ext>
            </a:extLst>
          </p:cNvPr>
          <p:cNvSpPr>
            <a:spLocks noGrp="1"/>
          </p:cNvSpPr>
          <p:nvPr>
            <p:ph type="pic" sz="quarter" idx="11"/>
          </p:nvPr>
        </p:nvSpPr>
        <p:spPr>
          <a:xfrm>
            <a:off x="4722871" y="2442768"/>
            <a:ext cx="2204215" cy="3127986"/>
          </a:xfrm>
          <a:custGeom>
            <a:avLst/>
            <a:gdLst>
              <a:gd name="connsiteX0" fmla="*/ 0 w 2204215"/>
              <a:gd name="connsiteY0" fmla="*/ 0 h 3127986"/>
              <a:gd name="connsiteX1" fmla="*/ 2204215 w 2204215"/>
              <a:gd name="connsiteY1" fmla="*/ 0 h 3127986"/>
              <a:gd name="connsiteX2" fmla="*/ 2204215 w 2204215"/>
              <a:gd name="connsiteY2" fmla="*/ 1964026 h 3127986"/>
              <a:gd name="connsiteX3" fmla="*/ 2201914 w 2204215"/>
              <a:gd name="connsiteY3" fmla="*/ 1964026 h 3127986"/>
              <a:gd name="connsiteX4" fmla="*/ 2204215 w 2204215"/>
              <a:gd name="connsiteY4" fmla="*/ 2026136 h 3127986"/>
              <a:gd name="connsiteX5" fmla="*/ 1102108 w 2204215"/>
              <a:gd name="connsiteY5" fmla="*/ 3127986 h 3127986"/>
              <a:gd name="connsiteX6" fmla="*/ 0 w 2204215"/>
              <a:gd name="connsiteY6" fmla="*/ 2026136 h 3127986"/>
              <a:gd name="connsiteX7" fmla="*/ 2302 w 2204215"/>
              <a:gd name="connsiteY7" fmla="*/ 1964026 h 3127986"/>
              <a:gd name="connsiteX8" fmla="*/ 0 w 2204215"/>
              <a:gd name="connsiteY8" fmla="*/ 1964026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27986">
                <a:moveTo>
                  <a:pt x="0" y="0"/>
                </a:moveTo>
                <a:lnTo>
                  <a:pt x="2204215" y="0"/>
                </a:lnTo>
                <a:lnTo>
                  <a:pt x="2204215" y="1964026"/>
                </a:lnTo>
                <a:lnTo>
                  <a:pt x="2201914" y="1964026"/>
                </a:lnTo>
                <a:cubicBezTo>
                  <a:pt x="2204215" y="1984730"/>
                  <a:pt x="2204215" y="2005432"/>
                  <a:pt x="2204215" y="2026136"/>
                </a:cubicBezTo>
                <a:cubicBezTo>
                  <a:pt x="2204215" y="2635719"/>
                  <a:pt x="1709533" y="3127986"/>
                  <a:pt x="1102108" y="3127986"/>
                </a:cubicBezTo>
                <a:cubicBezTo>
                  <a:pt x="492383" y="3127986"/>
                  <a:pt x="0" y="2633417"/>
                  <a:pt x="0" y="2026136"/>
                </a:cubicBezTo>
                <a:cubicBezTo>
                  <a:pt x="0" y="2003132"/>
                  <a:pt x="2302" y="1982428"/>
                  <a:pt x="2302" y="1964026"/>
                </a:cubicBezTo>
                <a:lnTo>
                  <a:pt x="0" y="19640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6" name="Picture Placeholder 86">
            <a:extLst>
              <a:ext uri="{FF2B5EF4-FFF2-40B4-BE49-F238E27FC236}">
                <a16:creationId xmlns:a16="http://schemas.microsoft.com/office/drawing/2014/main" id="{45AACAFC-171C-59E3-4602-1EE41C729BB6}"/>
              </a:ext>
            </a:extLst>
          </p:cNvPr>
          <p:cNvSpPr>
            <a:spLocks noGrp="1"/>
          </p:cNvSpPr>
          <p:nvPr>
            <p:ph type="pic" sz="quarter" idx="12"/>
          </p:nvPr>
        </p:nvSpPr>
        <p:spPr>
          <a:xfrm>
            <a:off x="7180659" y="5430"/>
            <a:ext cx="2204214" cy="37328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7" name="Picture Placeholder 36">
            <a:extLst>
              <a:ext uri="{FF2B5EF4-FFF2-40B4-BE49-F238E27FC236}">
                <a16:creationId xmlns:a16="http://schemas.microsoft.com/office/drawing/2014/main" id="{355E5E31-0A04-2AFB-02EB-15C6FAA3DE57}"/>
              </a:ext>
            </a:extLst>
          </p:cNvPr>
          <p:cNvSpPr>
            <a:spLocks noGrp="1"/>
          </p:cNvSpPr>
          <p:nvPr>
            <p:ph type="pic" sz="quarter" idx="13"/>
          </p:nvPr>
        </p:nvSpPr>
        <p:spPr>
          <a:xfrm>
            <a:off x="9629195" y="2746545"/>
            <a:ext cx="2204215" cy="3195585"/>
          </a:xfrm>
          <a:custGeom>
            <a:avLst/>
            <a:gdLst>
              <a:gd name="connsiteX0" fmla="*/ 0 w 2204215"/>
              <a:gd name="connsiteY0" fmla="*/ 0 h 3195585"/>
              <a:gd name="connsiteX1" fmla="*/ 2204215 w 2204215"/>
              <a:gd name="connsiteY1" fmla="*/ 0 h 3195585"/>
              <a:gd name="connsiteX2" fmla="*/ 2204215 w 2204215"/>
              <a:gd name="connsiteY2" fmla="*/ 2031625 h 3195585"/>
              <a:gd name="connsiteX3" fmla="*/ 2201913 w 2204215"/>
              <a:gd name="connsiteY3" fmla="*/ 2031625 h 3195585"/>
              <a:gd name="connsiteX4" fmla="*/ 2204215 w 2204215"/>
              <a:gd name="connsiteY4" fmla="*/ 2093735 h 3195585"/>
              <a:gd name="connsiteX5" fmla="*/ 1102108 w 2204215"/>
              <a:gd name="connsiteY5" fmla="*/ 3195585 h 3195585"/>
              <a:gd name="connsiteX6" fmla="*/ 0 w 2204215"/>
              <a:gd name="connsiteY6" fmla="*/ 2093735 h 3195585"/>
              <a:gd name="connsiteX7" fmla="*/ 2302 w 2204215"/>
              <a:gd name="connsiteY7" fmla="*/ 2031625 h 3195585"/>
              <a:gd name="connsiteX8" fmla="*/ 0 w 2204215"/>
              <a:gd name="connsiteY8" fmla="*/ 2031625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95585">
                <a:moveTo>
                  <a:pt x="0" y="0"/>
                </a:moveTo>
                <a:lnTo>
                  <a:pt x="2204215" y="0"/>
                </a:lnTo>
                <a:lnTo>
                  <a:pt x="2204215" y="2031625"/>
                </a:lnTo>
                <a:lnTo>
                  <a:pt x="2201913" y="2031625"/>
                </a:lnTo>
                <a:cubicBezTo>
                  <a:pt x="2204215" y="2052329"/>
                  <a:pt x="2204215" y="2073031"/>
                  <a:pt x="2204215" y="2093735"/>
                </a:cubicBezTo>
                <a:cubicBezTo>
                  <a:pt x="2204215" y="2703318"/>
                  <a:pt x="1709533" y="3195585"/>
                  <a:pt x="1102108" y="3195585"/>
                </a:cubicBezTo>
                <a:cubicBezTo>
                  <a:pt x="492383" y="3195585"/>
                  <a:pt x="0" y="2701016"/>
                  <a:pt x="0" y="2093735"/>
                </a:cubicBezTo>
                <a:cubicBezTo>
                  <a:pt x="0" y="2070731"/>
                  <a:pt x="2302" y="2050027"/>
                  <a:pt x="2302" y="2031625"/>
                </a:cubicBezTo>
                <a:lnTo>
                  <a:pt x="0" y="203162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8" name="Picture Placeholder 100">
            <a:extLst>
              <a:ext uri="{FF2B5EF4-FFF2-40B4-BE49-F238E27FC236}">
                <a16:creationId xmlns:a16="http://schemas.microsoft.com/office/drawing/2014/main" id="{EB2873D7-F640-6209-9830-FEDEBD79D522}"/>
              </a:ext>
            </a:extLst>
          </p:cNvPr>
          <p:cNvSpPr>
            <a:spLocks noGrp="1"/>
          </p:cNvSpPr>
          <p:nvPr>
            <p:ph type="pic" sz="quarter" idx="10"/>
          </p:nvPr>
        </p:nvSpPr>
        <p:spPr>
          <a:xfrm>
            <a:off x="2269245" y="16945"/>
            <a:ext cx="2200054" cy="3855329"/>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8" name="Text Placeholder 32">
            <a:extLst>
              <a:ext uri="{FF2B5EF4-FFF2-40B4-BE49-F238E27FC236}">
                <a16:creationId xmlns:a16="http://schemas.microsoft.com/office/drawing/2014/main" id="{6389C801-2A80-182C-E589-CC07BDBC1FB0}"/>
              </a:ext>
            </a:extLst>
          </p:cNvPr>
          <p:cNvSpPr>
            <a:spLocks noGrp="1"/>
          </p:cNvSpPr>
          <p:nvPr>
            <p:ph type="body" sz="quarter" idx="42" hasCustomPrompt="1"/>
          </p:nvPr>
        </p:nvSpPr>
        <p:spPr>
          <a:xfrm rot="16200000">
            <a:off x="-2087668" y="272934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cxnSp>
        <p:nvCxnSpPr>
          <p:cNvPr id="39" name="Straight Connector 38">
            <a:extLst>
              <a:ext uri="{FF2B5EF4-FFF2-40B4-BE49-F238E27FC236}">
                <a16:creationId xmlns:a16="http://schemas.microsoft.com/office/drawing/2014/main" id="{FAF53D26-4788-05E3-771F-7286AB1A66F6}"/>
              </a:ext>
            </a:extLst>
          </p:cNvPr>
          <p:cNvCxnSpPr>
            <a:cxnSpLocks/>
          </p:cNvCxnSpPr>
          <p:nvPr userDrawn="1"/>
        </p:nvCxnSpPr>
        <p:spPr>
          <a:xfrm>
            <a:off x="2331308" y="4454009"/>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Text Placeholder 32">
            <a:extLst>
              <a:ext uri="{FF2B5EF4-FFF2-40B4-BE49-F238E27FC236}">
                <a16:creationId xmlns:a16="http://schemas.microsoft.com/office/drawing/2014/main" id="{051AB610-0058-822C-BD59-9D2627BE2026}"/>
              </a:ext>
            </a:extLst>
          </p:cNvPr>
          <p:cNvSpPr>
            <a:spLocks noGrp="1"/>
          </p:cNvSpPr>
          <p:nvPr>
            <p:ph type="body" sz="quarter" idx="18" hasCustomPrompt="1"/>
          </p:nvPr>
        </p:nvSpPr>
        <p:spPr>
          <a:xfrm>
            <a:off x="2344748" y="4505224"/>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8" name="Text Placeholder 32">
            <a:extLst>
              <a:ext uri="{FF2B5EF4-FFF2-40B4-BE49-F238E27FC236}">
                <a16:creationId xmlns:a16="http://schemas.microsoft.com/office/drawing/2014/main" id="{5C736B8B-53E4-66F7-1990-53422BBEADD9}"/>
              </a:ext>
            </a:extLst>
          </p:cNvPr>
          <p:cNvSpPr>
            <a:spLocks noGrp="1"/>
          </p:cNvSpPr>
          <p:nvPr>
            <p:ph type="body" sz="quarter" idx="19" hasCustomPrompt="1"/>
          </p:nvPr>
        </p:nvSpPr>
        <p:spPr>
          <a:xfrm>
            <a:off x="2351099" y="398109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49" name="Text Placeholder 32">
            <a:extLst>
              <a:ext uri="{FF2B5EF4-FFF2-40B4-BE49-F238E27FC236}">
                <a16:creationId xmlns:a16="http://schemas.microsoft.com/office/drawing/2014/main" id="{4655396E-9FDD-AAC5-1A44-FCFBD08C7CD7}"/>
              </a:ext>
            </a:extLst>
          </p:cNvPr>
          <p:cNvSpPr>
            <a:spLocks noGrp="1"/>
          </p:cNvSpPr>
          <p:nvPr>
            <p:ph type="body" sz="quarter" idx="20" hasCustomPrompt="1"/>
          </p:nvPr>
        </p:nvSpPr>
        <p:spPr>
          <a:xfrm>
            <a:off x="3227039" y="4190312"/>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0" name="Straight Connector 49">
            <a:extLst>
              <a:ext uri="{FF2B5EF4-FFF2-40B4-BE49-F238E27FC236}">
                <a16:creationId xmlns:a16="http://schemas.microsoft.com/office/drawing/2014/main" id="{6595F542-8BE0-4F9C-9FF3-07CCA82EBC15}"/>
              </a:ext>
            </a:extLst>
          </p:cNvPr>
          <p:cNvCxnSpPr>
            <a:cxnSpLocks/>
          </p:cNvCxnSpPr>
          <p:nvPr userDrawn="1"/>
        </p:nvCxnSpPr>
        <p:spPr>
          <a:xfrm>
            <a:off x="4823039" y="878237"/>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Text Placeholder 32">
            <a:extLst>
              <a:ext uri="{FF2B5EF4-FFF2-40B4-BE49-F238E27FC236}">
                <a16:creationId xmlns:a16="http://schemas.microsoft.com/office/drawing/2014/main" id="{1BDC03DB-7332-E6FA-B8BB-277188C462EC}"/>
              </a:ext>
            </a:extLst>
          </p:cNvPr>
          <p:cNvSpPr>
            <a:spLocks noGrp="1"/>
          </p:cNvSpPr>
          <p:nvPr>
            <p:ph type="body" sz="quarter" idx="43" hasCustomPrompt="1"/>
          </p:nvPr>
        </p:nvSpPr>
        <p:spPr>
          <a:xfrm>
            <a:off x="4836479" y="929452"/>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52" name="Text Placeholder 32">
            <a:extLst>
              <a:ext uri="{FF2B5EF4-FFF2-40B4-BE49-F238E27FC236}">
                <a16:creationId xmlns:a16="http://schemas.microsoft.com/office/drawing/2014/main" id="{D1E9F0E9-3E45-67C8-9859-8E853F3C82F2}"/>
              </a:ext>
            </a:extLst>
          </p:cNvPr>
          <p:cNvSpPr>
            <a:spLocks noGrp="1"/>
          </p:cNvSpPr>
          <p:nvPr>
            <p:ph type="body" sz="quarter" idx="44" hasCustomPrompt="1"/>
          </p:nvPr>
        </p:nvSpPr>
        <p:spPr>
          <a:xfrm>
            <a:off x="4842830" y="40532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53" name="Text Placeholder 32">
            <a:extLst>
              <a:ext uri="{FF2B5EF4-FFF2-40B4-BE49-F238E27FC236}">
                <a16:creationId xmlns:a16="http://schemas.microsoft.com/office/drawing/2014/main" id="{9EAE5637-9288-E47B-5F86-63ADA117F661}"/>
              </a:ext>
            </a:extLst>
          </p:cNvPr>
          <p:cNvSpPr>
            <a:spLocks noGrp="1"/>
          </p:cNvSpPr>
          <p:nvPr>
            <p:ph type="body" sz="quarter" idx="45" hasCustomPrompt="1"/>
          </p:nvPr>
        </p:nvSpPr>
        <p:spPr>
          <a:xfrm>
            <a:off x="5718770" y="614540"/>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8" name="Straight Connector 57">
            <a:extLst>
              <a:ext uri="{FF2B5EF4-FFF2-40B4-BE49-F238E27FC236}">
                <a16:creationId xmlns:a16="http://schemas.microsoft.com/office/drawing/2014/main" id="{91163A42-ECA4-0258-F06A-D6E0A1432389}"/>
              </a:ext>
            </a:extLst>
          </p:cNvPr>
          <p:cNvCxnSpPr>
            <a:cxnSpLocks/>
          </p:cNvCxnSpPr>
          <p:nvPr userDrawn="1"/>
        </p:nvCxnSpPr>
        <p:spPr>
          <a:xfrm>
            <a:off x="7271140" y="4402794"/>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Text Placeholder 32">
            <a:extLst>
              <a:ext uri="{FF2B5EF4-FFF2-40B4-BE49-F238E27FC236}">
                <a16:creationId xmlns:a16="http://schemas.microsoft.com/office/drawing/2014/main" id="{F39F4436-B7B3-3BDC-157E-483222EFFF94}"/>
              </a:ext>
            </a:extLst>
          </p:cNvPr>
          <p:cNvSpPr>
            <a:spLocks noGrp="1"/>
          </p:cNvSpPr>
          <p:nvPr>
            <p:ph type="body" sz="quarter" idx="46" hasCustomPrompt="1"/>
          </p:nvPr>
        </p:nvSpPr>
        <p:spPr>
          <a:xfrm>
            <a:off x="7284580" y="4454009"/>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0" name="Text Placeholder 32">
            <a:extLst>
              <a:ext uri="{FF2B5EF4-FFF2-40B4-BE49-F238E27FC236}">
                <a16:creationId xmlns:a16="http://schemas.microsoft.com/office/drawing/2014/main" id="{188B88B0-45BA-789C-D55C-92226513FAFF}"/>
              </a:ext>
            </a:extLst>
          </p:cNvPr>
          <p:cNvSpPr>
            <a:spLocks noGrp="1"/>
          </p:cNvSpPr>
          <p:nvPr>
            <p:ph type="body" sz="quarter" idx="47" hasCustomPrompt="1"/>
          </p:nvPr>
        </p:nvSpPr>
        <p:spPr>
          <a:xfrm>
            <a:off x="7290931" y="3929882"/>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61" name="Text Placeholder 32">
            <a:extLst>
              <a:ext uri="{FF2B5EF4-FFF2-40B4-BE49-F238E27FC236}">
                <a16:creationId xmlns:a16="http://schemas.microsoft.com/office/drawing/2014/main" id="{1EA52453-8796-7114-4C6E-00011B681CDA}"/>
              </a:ext>
            </a:extLst>
          </p:cNvPr>
          <p:cNvSpPr>
            <a:spLocks noGrp="1"/>
          </p:cNvSpPr>
          <p:nvPr>
            <p:ph type="body" sz="quarter" idx="48" hasCustomPrompt="1"/>
          </p:nvPr>
        </p:nvSpPr>
        <p:spPr>
          <a:xfrm>
            <a:off x="8166871" y="4139097"/>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67" name="Straight Connector 66">
            <a:extLst>
              <a:ext uri="{FF2B5EF4-FFF2-40B4-BE49-F238E27FC236}">
                <a16:creationId xmlns:a16="http://schemas.microsoft.com/office/drawing/2014/main" id="{0BD88B23-4623-D1A4-5EFF-6897E0CFC091}"/>
              </a:ext>
            </a:extLst>
          </p:cNvPr>
          <p:cNvCxnSpPr>
            <a:cxnSpLocks/>
          </p:cNvCxnSpPr>
          <p:nvPr userDrawn="1"/>
        </p:nvCxnSpPr>
        <p:spPr>
          <a:xfrm>
            <a:off x="9711285" y="841310"/>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Text Placeholder 32">
            <a:extLst>
              <a:ext uri="{FF2B5EF4-FFF2-40B4-BE49-F238E27FC236}">
                <a16:creationId xmlns:a16="http://schemas.microsoft.com/office/drawing/2014/main" id="{75C0BE62-FB8F-7A8A-366C-EE5956EE4A69}"/>
              </a:ext>
            </a:extLst>
          </p:cNvPr>
          <p:cNvSpPr>
            <a:spLocks noGrp="1"/>
          </p:cNvSpPr>
          <p:nvPr>
            <p:ph type="body" sz="quarter" idx="49" hasCustomPrompt="1"/>
          </p:nvPr>
        </p:nvSpPr>
        <p:spPr>
          <a:xfrm>
            <a:off x="9724725" y="892525"/>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9" name="Text Placeholder 32">
            <a:extLst>
              <a:ext uri="{FF2B5EF4-FFF2-40B4-BE49-F238E27FC236}">
                <a16:creationId xmlns:a16="http://schemas.microsoft.com/office/drawing/2014/main" id="{D76E6F3B-CA82-1375-6750-0A09826D1960}"/>
              </a:ext>
            </a:extLst>
          </p:cNvPr>
          <p:cNvSpPr>
            <a:spLocks noGrp="1"/>
          </p:cNvSpPr>
          <p:nvPr>
            <p:ph type="body" sz="quarter" idx="50" hasCustomPrompt="1"/>
          </p:nvPr>
        </p:nvSpPr>
        <p:spPr>
          <a:xfrm>
            <a:off x="9731076" y="368398"/>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70" name="Text Placeholder 32">
            <a:extLst>
              <a:ext uri="{FF2B5EF4-FFF2-40B4-BE49-F238E27FC236}">
                <a16:creationId xmlns:a16="http://schemas.microsoft.com/office/drawing/2014/main" id="{B61D2373-9C10-541E-BDA3-403107CF2315}"/>
              </a:ext>
            </a:extLst>
          </p:cNvPr>
          <p:cNvSpPr>
            <a:spLocks noGrp="1"/>
          </p:cNvSpPr>
          <p:nvPr>
            <p:ph type="body" sz="quarter" idx="51" hasCustomPrompt="1"/>
          </p:nvPr>
        </p:nvSpPr>
        <p:spPr>
          <a:xfrm>
            <a:off x="10607016" y="577613"/>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1930813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Part 2">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6798DF14-8798-4EAD-82C9-65D466F7926D}"/>
              </a:ext>
            </a:extLst>
          </p:cNvPr>
          <p:cNvSpPr/>
          <p:nvPr userDrawn="1"/>
        </p:nvSpPr>
        <p:spPr>
          <a:xfrm rot="10800000">
            <a:off x="676909" y="405325"/>
            <a:ext cx="2200054" cy="385532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4C245"/>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 name="Freeform 3">
            <a:extLst>
              <a:ext uri="{FF2B5EF4-FFF2-40B4-BE49-F238E27FC236}">
                <a16:creationId xmlns:a16="http://schemas.microsoft.com/office/drawing/2014/main" id="{B4AB1622-319C-636B-4A3C-2877C5B6EDA4}"/>
              </a:ext>
            </a:extLst>
          </p:cNvPr>
          <p:cNvSpPr/>
          <p:nvPr userDrawn="1"/>
        </p:nvSpPr>
        <p:spPr>
          <a:xfrm rot="10800000">
            <a:off x="3130534" y="4038806"/>
            <a:ext cx="2205305" cy="28191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Freeform 4">
            <a:extLst>
              <a:ext uri="{FF2B5EF4-FFF2-40B4-BE49-F238E27FC236}">
                <a16:creationId xmlns:a16="http://schemas.microsoft.com/office/drawing/2014/main" id="{2B83611F-8510-786D-DD6F-770FA0EE6972}"/>
              </a:ext>
            </a:extLst>
          </p:cNvPr>
          <p:cNvSpPr/>
          <p:nvPr userDrawn="1"/>
        </p:nvSpPr>
        <p:spPr>
          <a:xfrm rot="10800000">
            <a:off x="5562616" y="183475"/>
            <a:ext cx="220421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6" name="Freeform 5">
            <a:extLst>
              <a:ext uri="{FF2B5EF4-FFF2-40B4-BE49-F238E27FC236}">
                <a16:creationId xmlns:a16="http://schemas.microsoft.com/office/drawing/2014/main" id="{30DF1229-7E9D-6790-1163-5674CDF7B429}"/>
              </a:ext>
            </a:extLst>
          </p:cNvPr>
          <p:cNvSpPr/>
          <p:nvPr userDrawn="1"/>
        </p:nvSpPr>
        <p:spPr>
          <a:xfrm rot="10800000">
            <a:off x="8034688" y="3952509"/>
            <a:ext cx="2205305" cy="2882175"/>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84C245">
              <a:alpha val="79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8" name="Picture Placeholder 86">
            <a:extLst>
              <a:ext uri="{FF2B5EF4-FFF2-40B4-BE49-F238E27FC236}">
                <a16:creationId xmlns:a16="http://schemas.microsoft.com/office/drawing/2014/main" id="{81B4FA46-87A2-4A7E-132F-2EFD083DF54B}"/>
              </a:ext>
            </a:extLst>
          </p:cNvPr>
          <p:cNvSpPr>
            <a:spLocks noGrp="1"/>
          </p:cNvSpPr>
          <p:nvPr>
            <p:ph type="pic" sz="quarter" idx="12"/>
          </p:nvPr>
        </p:nvSpPr>
        <p:spPr>
          <a:xfrm>
            <a:off x="5562616" y="3101832"/>
            <a:ext cx="2204214" cy="37328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Picture Placeholder 100">
            <a:extLst>
              <a:ext uri="{FF2B5EF4-FFF2-40B4-BE49-F238E27FC236}">
                <a16:creationId xmlns:a16="http://schemas.microsoft.com/office/drawing/2014/main" id="{BA580DA0-5B9F-7F19-03CF-FD408A6C58DE}"/>
              </a:ext>
            </a:extLst>
          </p:cNvPr>
          <p:cNvSpPr>
            <a:spLocks noGrp="1"/>
          </p:cNvSpPr>
          <p:nvPr>
            <p:ph type="pic" sz="quarter" idx="10"/>
          </p:nvPr>
        </p:nvSpPr>
        <p:spPr>
          <a:xfrm>
            <a:off x="676908" y="3002671"/>
            <a:ext cx="2200054" cy="3855329"/>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4" name="Text Placeholder 32">
            <a:extLst>
              <a:ext uri="{FF2B5EF4-FFF2-40B4-BE49-F238E27FC236}">
                <a16:creationId xmlns:a16="http://schemas.microsoft.com/office/drawing/2014/main" id="{9057F582-2414-A5E9-7FEC-91D48D0B999C}"/>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cxnSp>
        <p:nvCxnSpPr>
          <p:cNvPr id="35" name="Straight Connector 34">
            <a:extLst>
              <a:ext uri="{FF2B5EF4-FFF2-40B4-BE49-F238E27FC236}">
                <a16:creationId xmlns:a16="http://schemas.microsoft.com/office/drawing/2014/main" id="{8CAF1654-D560-5382-7FBA-534F4502B1C1}"/>
              </a:ext>
            </a:extLst>
          </p:cNvPr>
          <p:cNvCxnSpPr>
            <a:cxnSpLocks/>
          </p:cNvCxnSpPr>
          <p:nvPr userDrawn="1"/>
        </p:nvCxnSpPr>
        <p:spPr>
          <a:xfrm>
            <a:off x="744820" y="1704342"/>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Text Placeholder 32">
            <a:extLst>
              <a:ext uri="{FF2B5EF4-FFF2-40B4-BE49-F238E27FC236}">
                <a16:creationId xmlns:a16="http://schemas.microsoft.com/office/drawing/2014/main" id="{58E48B56-3E92-D518-4049-7617E255E319}"/>
              </a:ext>
            </a:extLst>
          </p:cNvPr>
          <p:cNvSpPr>
            <a:spLocks noGrp="1"/>
          </p:cNvSpPr>
          <p:nvPr>
            <p:ph type="body" sz="quarter" idx="18" hasCustomPrompt="1"/>
          </p:nvPr>
        </p:nvSpPr>
        <p:spPr>
          <a:xfrm>
            <a:off x="758260" y="1755557"/>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7" name="Text Placeholder 32">
            <a:extLst>
              <a:ext uri="{FF2B5EF4-FFF2-40B4-BE49-F238E27FC236}">
                <a16:creationId xmlns:a16="http://schemas.microsoft.com/office/drawing/2014/main" id="{753D3C8F-3CFC-FEE7-2E96-E00936182225}"/>
              </a:ext>
            </a:extLst>
          </p:cNvPr>
          <p:cNvSpPr>
            <a:spLocks noGrp="1"/>
          </p:cNvSpPr>
          <p:nvPr>
            <p:ph type="body" sz="quarter" idx="19" hasCustomPrompt="1"/>
          </p:nvPr>
        </p:nvSpPr>
        <p:spPr>
          <a:xfrm>
            <a:off x="764611" y="1231430"/>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38" name="Text Placeholder 32">
            <a:extLst>
              <a:ext uri="{FF2B5EF4-FFF2-40B4-BE49-F238E27FC236}">
                <a16:creationId xmlns:a16="http://schemas.microsoft.com/office/drawing/2014/main" id="{2E07AE96-A12E-B6B6-F460-3F6E6D8F9813}"/>
              </a:ext>
            </a:extLst>
          </p:cNvPr>
          <p:cNvSpPr>
            <a:spLocks noGrp="1"/>
          </p:cNvSpPr>
          <p:nvPr>
            <p:ph type="body" sz="quarter" idx="20" hasCustomPrompt="1"/>
          </p:nvPr>
        </p:nvSpPr>
        <p:spPr>
          <a:xfrm>
            <a:off x="1640551" y="1440645"/>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39" name="Straight Connector 38">
            <a:extLst>
              <a:ext uri="{FF2B5EF4-FFF2-40B4-BE49-F238E27FC236}">
                <a16:creationId xmlns:a16="http://schemas.microsoft.com/office/drawing/2014/main" id="{A770E3D6-B028-A856-6CD1-164FBF8A2DAC}"/>
              </a:ext>
            </a:extLst>
          </p:cNvPr>
          <p:cNvCxnSpPr>
            <a:cxnSpLocks/>
          </p:cNvCxnSpPr>
          <p:nvPr userDrawn="1"/>
        </p:nvCxnSpPr>
        <p:spPr>
          <a:xfrm>
            <a:off x="3221452" y="4917043"/>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 Placeholder 32">
            <a:extLst>
              <a:ext uri="{FF2B5EF4-FFF2-40B4-BE49-F238E27FC236}">
                <a16:creationId xmlns:a16="http://schemas.microsoft.com/office/drawing/2014/main" id="{98999F88-E386-1D8A-C195-AF0FE5A3E97D}"/>
              </a:ext>
            </a:extLst>
          </p:cNvPr>
          <p:cNvSpPr>
            <a:spLocks noGrp="1"/>
          </p:cNvSpPr>
          <p:nvPr>
            <p:ph type="body" sz="quarter" idx="43" hasCustomPrompt="1"/>
          </p:nvPr>
        </p:nvSpPr>
        <p:spPr>
          <a:xfrm>
            <a:off x="3234892" y="4968258"/>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1" name="Text Placeholder 32">
            <a:extLst>
              <a:ext uri="{FF2B5EF4-FFF2-40B4-BE49-F238E27FC236}">
                <a16:creationId xmlns:a16="http://schemas.microsoft.com/office/drawing/2014/main" id="{DF320F54-E019-D197-E66D-6D936EB2F81F}"/>
              </a:ext>
            </a:extLst>
          </p:cNvPr>
          <p:cNvSpPr>
            <a:spLocks noGrp="1"/>
          </p:cNvSpPr>
          <p:nvPr>
            <p:ph type="body" sz="quarter" idx="44" hasCustomPrompt="1"/>
          </p:nvPr>
        </p:nvSpPr>
        <p:spPr>
          <a:xfrm>
            <a:off x="3241243" y="4444131"/>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42" name="Text Placeholder 32">
            <a:extLst>
              <a:ext uri="{FF2B5EF4-FFF2-40B4-BE49-F238E27FC236}">
                <a16:creationId xmlns:a16="http://schemas.microsoft.com/office/drawing/2014/main" id="{5C243B4D-E4D3-B144-C49D-328ECC14A8BE}"/>
              </a:ext>
            </a:extLst>
          </p:cNvPr>
          <p:cNvSpPr>
            <a:spLocks noGrp="1"/>
          </p:cNvSpPr>
          <p:nvPr>
            <p:ph type="body" sz="quarter" idx="45" hasCustomPrompt="1"/>
          </p:nvPr>
        </p:nvSpPr>
        <p:spPr>
          <a:xfrm>
            <a:off x="4117183" y="4653346"/>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3" name="Straight Connector 42">
            <a:extLst>
              <a:ext uri="{FF2B5EF4-FFF2-40B4-BE49-F238E27FC236}">
                <a16:creationId xmlns:a16="http://schemas.microsoft.com/office/drawing/2014/main" id="{9489381F-FC11-3911-049D-FBD5DC2721B9}"/>
              </a:ext>
            </a:extLst>
          </p:cNvPr>
          <p:cNvCxnSpPr>
            <a:cxnSpLocks/>
          </p:cNvCxnSpPr>
          <p:nvPr userDrawn="1"/>
        </p:nvCxnSpPr>
        <p:spPr>
          <a:xfrm>
            <a:off x="5617957" y="1724311"/>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Text Placeholder 32">
            <a:extLst>
              <a:ext uri="{FF2B5EF4-FFF2-40B4-BE49-F238E27FC236}">
                <a16:creationId xmlns:a16="http://schemas.microsoft.com/office/drawing/2014/main" id="{28C53705-5CC7-6310-483E-731F5E577075}"/>
              </a:ext>
            </a:extLst>
          </p:cNvPr>
          <p:cNvSpPr>
            <a:spLocks noGrp="1"/>
          </p:cNvSpPr>
          <p:nvPr>
            <p:ph type="body" sz="quarter" idx="46" hasCustomPrompt="1"/>
          </p:nvPr>
        </p:nvSpPr>
        <p:spPr>
          <a:xfrm>
            <a:off x="5631397" y="1775526"/>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5" name="Text Placeholder 32">
            <a:extLst>
              <a:ext uri="{FF2B5EF4-FFF2-40B4-BE49-F238E27FC236}">
                <a16:creationId xmlns:a16="http://schemas.microsoft.com/office/drawing/2014/main" id="{198C973D-3F91-37C7-264C-BDA10294B538}"/>
              </a:ext>
            </a:extLst>
          </p:cNvPr>
          <p:cNvSpPr>
            <a:spLocks noGrp="1"/>
          </p:cNvSpPr>
          <p:nvPr>
            <p:ph type="body" sz="quarter" idx="47" hasCustomPrompt="1"/>
          </p:nvPr>
        </p:nvSpPr>
        <p:spPr>
          <a:xfrm>
            <a:off x="5637748" y="1251399"/>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46" name="Text Placeholder 32">
            <a:extLst>
              <a:ext uri="{FF2B5EF4-FFF2-40B4-BE49-F238E27FC236}">
                <a16:creationId xmlns:a16="http://schemas.microsoft.com/office/drawing/2014/main" id="{9E5CA4D0-8BAF-7D02-E283-F8461C533ADB}"/>
              </a:ext>
            </a:extLst>
          </p:cNvPr>
          <p:cNvSpPr>
            <a:spLocks noGrp="1"/>
          </p:cNvSpPr>
          <p:nvPr>
            <p:ph type="body" sz="quarter" idx="48" hasCustomPrompt="1"/>
          </p:nvPr>
        </p:nvSpPr>
        <p:spPr>
          <a:xfrm>
            <a:off x="6513688" y="1460614"/>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7" name="Straight Connector 46">
            <a:extLst>
              <a:ext uri="{FF2B5EF4-FFF2-40B4-BE49-F238E27FC236}">
                <a16:creationId xmlns:a16="http://schemas.microsoft.com/office/drawing/2014/main" id="{A70D8766-71C9-014B-7C80-5E8E8502DF41}"/>
              </a:ext>
            </a:extLst>
          </p:cNvPr>
          <p:cNvCxnSpPr>
            <a:cxnSpLocks/>
          </p:cNvCxnSpPr>
          <p:nvPr userDrawn="1"/>
        </p:nvCxnSpPr>
        <p:spPr>
          <a:xfrm>
            <a:off x="8116779" y="4793819"/>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 Placeholder 32">
            <a:extLst>
              <a:ext uri="{FF2B5EF4-FFF2-40B4-BE49-F238E27FC236}">
                <a16:creationId xmlns:a16="http://schemas.microsoft.com/office/drawing/2014/main" id="{0A9AF39E-0B25-826F-5AB1-F25C9A3C3952}"/>
              </a:ext>
            </a:extLst>
          </p:cNvPr>
          <p:cNvSpPr>
            <a:spLocks noGrp="1"/>
          </p:cNvSpPr>
          <p:nvPr>
            <p:ph type="body" sz="quarter" idx="49" hasCustomPrompt="1"/>
          </p:nvPr>
        </p:nvSpPr>
        <p:spPr>
          <a:xfrm>
            <a:off x="8130219" y="4845034"/>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9" name="Text Placeholder 32">
            <a:extLst>
              <a:ext uri="{FF2B5EF4-FFF2-40B4-BE49-F238E27FC236}">
                <a16:creationId xmlns:a16="http://schemas.microsoft.com/office/drawing/2014/main" id="{4E3C2B43-C743-99AA-A20D-FC79E6DF5C99}"/>
              </a:ext>
            </a:extLst>
          </p:cNvPr>
          <p:cNvSpPr>
            <a:spLocks noGrp="1"/>
          </p:cNvSpPr>
          <p:nvPr>
            <p:ph type="body" sz="quarter" idx="50" hasCustomPrompt="1"/>
          </p:nvPr>
        </p:nvSpPr>
        <p:spPr>
          <a:xfrm>
            <a:off x="8136570" y="432090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50" name="Text Placeholder 32">
            <a:extLst>
              <a:ext uri="{FF2B5EF4-FFF2-40B4-BE49-F238E27FC236}">
                <a16:creationId xmlns:a16="http://schemas.microsoft.com/office/drawing/2014/main" id="{5F8EDE65-8233-63E4-06CE-416D853C8A42}"/>
              </a:ext>
            </a:extLst>
          </p:cNvPr>
          <p:cNvSpPr>
            <a:spLocks noGrp="1"/>
          </p:cNvSpPr>
          <p:nvPr>
            <p:ph type="body" sz="quarter" idx="51" hasCustomPrompt="1"/>
          </p:nvPr>
        </p:nvSpPr>
        <p:spPr>
          <a:xfrm>
            <a:off x="9012510" y="4530122"/>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2" name="Picture Placeholder 51">
            <a:extLst>
              <a:ext uri="{FF2B5EF4-FFF2-40B4-BE49-F238E27FC236}">
                <a16:creationId xmlns:a16="http://schemas.microsoft.com/office/drawing/2014/main" id="{10FA84DF-166C-0D0F-8576-C0CCFE83B26F}"/>
              </a:ext>
            </a:extLst>
          </p:cNvPr>
          <p:cNvSpPr>
            <a:spLocks noGrp="1"/>
          </p:cNvSpPr>
          <p:nvPr>
            <p:ph type="pic" sz="quarter" idx="52"/>
          </p:nvPr>
        </p:nvSpPr>
        <p:spPr>
          <a:xfrm>
            <a:off x="3130533" y="939180"/>
            <a:ext cx="2204215" cy="3127986"/>
          </a:xfrm>
          <a:custGeom>
            <a:avLst/>
            <a:gdLst>
              <a:gd name="connsiteX0" fmla="*/ 1102107 w 2204215"/>
              <a:gd name="connsiteY0" fmla="*/ 0 h 3127986"/>
              <a:gd name="connsiteX1" fmla="*/ 2204215 w 2204215"/>
              <a:gd name="connsiteY1" fmla="*/ 1101850 h 3127986"/>
              <a:gd name="connsiteX2" fmla="*/ 2201913 w 2204215"/>
              <a:gd name="connsiteY2" fmla="*/ 1163960 h 3127986"/>
              <a:gd name="connsiteX3" fmla="*/ 2204215 w 2204215"/>
              <a:gd name="connsiteY3" fmla="*/ 1163960 h 3127986"/>
              <a:gd name="connsiteX4" fmla="*/ 2204215 w 2204215"/>
              <a:gd name="connsiteY4" fmla="*/ 3127986 h 3127986"/>
              <a:gd name="connsiteX5" fmla="*/ 0 w 2204215"/>
              <a:gd name="connsiteY5" fmla="*/ 3127986 h 3127986"/>
              <a:gd name="connsiteX6" fmla="*/ 0 w 2204215"/>
              <a:gd name="connsiteY6" fmla="*/ 1163960 h 3127986"/>
              <a:gd name="connsiteX7" fmla="*/ 2301 w 2204215"/>
              <a:gd name="connsiteY7" fmla="*/ 1163960 h 3127986"/>
              <a:gd name="connsiteX8" fmla="*/ 0 w 2204215"/>
              <a:gd name="connsiteY8" fmla="*/ 1101850 h 3127986"/>
              <a:gd name="connsiteX9" fmla="*/ 1102107 w 2204215"/>
              <a:gd name="connsiteY9" fmla="*/ 0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27986">
                <a:moveTo>
                  <a:pt x="1102107" y="0"/>
                </a:moveTo>
                <a:cubicBezTo>
                  <a:pt x="1711832" y="0"/>
                  <a:pt x="2204215" y="494569"/>
                  <a:pt x="2204215" y="1101850"/>
                </a:cubicBezTo>
                <a:cubicBezTo>
                  <a:pt x="2204215" y="1124854"/>
                  <a:pt x="2201913" y="1145558"/>
                  <a:pt x="2201913" y="1163960"/>
                </a:cubicBezTo>
                <a:lnTo>
                  <a:pt x="2204215" y="1163960"/>
                </a:lnTo>
                <a:lnTo>
                  <a:pt x="2204215" y="3127986"/>
                </a:lnTo>
                <a:lnTo>
                  <a:pt x="0" y="3127986"/>
                </a:lnTo>
                <a:lnTo>
                  <a:pt x="0" y="1163960"/>
                </a:lnTo>
                <a:lnTo>
                  <a:pt x="2301" y="1163960"/>
                </a:lnTo>
                <a:cubicBezTo>
                  <a:pt x="0" y="1143256"/>
                  <a:pt x="0" y="1122554"/>
                  <a:pt x="0" y="1101850"/>
                </a:cubicBezTo>
                <a:cubicBezTo>
                  <a:pt x="0" y="492267"/>
                  <a:pt x="494682" y="0"/>
                  <a:pt x="1102107" y="0"/>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54" name="Picture Placeholder 53">
            <a:extLst>
              <a:ext uri="{FF2B5EF4-FFF2-40B4-BE49-F238E27FC236}">
                <a16:creationId xmlns:a16="http://schemas.microsoft.com/office/drawing/2014/main" id="{09CBF7E8-CB9F-C860-BCA2-B257F00261CE}"/>
              </a:ext>
            </a:extLst>
          </p:cNvPr>
          <p:cNvSpPr>
            <a:spLocks noGrp="1"/>
          </p:cNvSpPr>
          <p:nvPr>
            <p:ph type="pic" sz="quarter" idx="53"/>
          </p:nvPr>
        </p:nvSpPr>
        <p:spPr>
          <a:xfrm>
            <a:off x="8034688" y="756924"/>
            <a:ext cx="2204215" cy="3195585"/>
          </a:xfrm>
          <a:custGeom>
            <a:avLst/>
            <a:gdLst>
              <a:gd name="connsiteX0" fmla="*/ 1102107 w 2204215"/>
              <a:gd name="connsiteY0" fmla="*/ 0 h 3195585"/>
              <a:gd name="connsiteX1" fmla="*/ 2204215 w 2204215"/>
              <a:gd name="connsiteY1" fmla="*/ 1101850 h 3195585"/>
              <a:gd name="connsiteX2" fmla="*/ 2201913 w 2204215"/>
              <a:gd name="connsiteY2" fmla="*/ 1163960 h 3195585"/>
              <a:gd name="connsiteX3" fmla="*/ 2204215 w 2204215"/>
              <a:gd name="connsiteY3" fmla="*/ 1163960 h 3195585"/>
              <a:gd name="connsiteX4" fmla="*/ 2204215 w 2204215"/>
              <a:gd name="connsiteY4" fmla="*/ 3195585 h 3195585"/>
              <a:gd name="connsiteX5" fmla="*/ 0 w 2204215"/>
              <a:gd name="connsiteY5" fmla="*/ 3195585 h 3195585"/>
              <a:gd name="connsiteX6" fmla="*/ 0 w 2204215"/>
              <a:gd name="connsiteY6" fmla="*/ 1163960 h 3195585"/>
              <a:gd name="connsiteX7" fmla="*/ 2302 w 2204215"/>
              <a:gd name="connsiteY7" fmla="*/ 1163960 h 3195585"/>
              <a:gd name="connsiteX8" fmla="*/ 0 w 2204215"/>
              <a:gd name="connsiteY8" fmla="*/ 1101850 h 3195585"/>
              <a:gd name="connsiteX9" fmla="*/ 1102107 w 2204215"/>
              <a:gd name="connsiteY9" fmla="*/ 0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95585">
                <a:moveTo>
                  <a:pt x="1102107" y="0"/>
                </a:moveTo>
                <a:cubicBezTo>
                  <a:pt x="1711832" y="0"/>
                  <a:pt x="2204215" y="494569"/>
                  <a:pt x="2204215" y="1101850"/>
                </a:cubicBezTo>
                <a:cubicBezTo>
                  <a:pt x="2204215" y="1124854"/>
                  <a:pt x="2201913" y="1145558"/>
                  <a:pt x="2201913" y="1163960"/>
                </a:cubicBezTo>
                <a:lnTo>
                  <a:pt x="2204215" y="1163960"/>
                </a:lnTo>
                <a:lnTo>
                  <a:pt x="2204215" y="3195585"/>
                </a:lnTo>
                <a:lnTo>
                  <a:pt x="0" y="3195585"/>
                </a:lnTo>
                <a:lnTo>
                  <a:pt x="0" y="1163960"/>
                </a:lnTo>
                <a:lnTo>
                  <a:pt x="2302" y="1163960"/>
                </a:lnTo>
                <a:cubicBezTo>
                  <a:pt x="0" y="1143256"/>
                  <a:pt x="0" y="1122554"/>
                  <a:pt x="0" y="1101850"/>
                </a:cubicBezTo>
                <a:cubicBezTo>
                  <a:pt x="0" y="492267"/>
                  <a:pt x="494682" y="0"/>
                  <a:pt x="1102107" y="0"/>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7DF925AD-D6B9-A58B-BF15-C80C0C859215}"/>
              </a:ext>
            </a:extLst>
          </p:cNvPr>
          <p:cNvSpPr/>
          <p:nvPr userDrawn="1"/>
        </p:nvSpPr>
        <p:spPr>
          <a:xfrm>
            <a:off x="-14824" y="0"/>
            <a:ext cx="4660566" cy="685800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sp>
        <p:nvSpPr>
          <p:cNvPr id="3" name="Rectangle 2">
            <a:extLst>
              <a:ext uri="{FF2B5EF4-FFF2-40B4-BE49-F238E27FC236}">
                <a16:creationId xmlns:a16="http://schemas.microsoft.com/office/drawing/2014/main" id="{834ED957-32AA-E29B-F929-8BF81065BCD3}"/>
              </a:ext>
            </a:extLst>
          </p:cNvPr>
          <p:cNvSpPr/>
          <p:nvPr userDrawn="1"/>
        </p:nvSpPr>
        <p:spPr>
          <a:xfrm>
            <a:off x="0" y="2772697"/>
            <a:ext cx="2330245" cy="4085303"/>
          </a:xfrm>
          <a:prstGeom prst="rect">
            <a:avLst/>
          </a:prstGeom>
          <a:solidFill>
            <a:srgbClr val="1F8E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3504386"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6502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0" name="Picture Placeholder 9">
            <a:extLst>
              <a:ext uri="{FF2B5EF4-FFF2-40B4-BE49-F238E27FC236}">
                <a16:creationId xmlns:a16="http://schemas.microsoft.com/office/drawing/2014/main" id="{6EF0EA75-2206-84F7-638F-91950F510E57}"/>
              </a:ext>
            </a:extLst>
          </p:cNvPr>
          <p:cNvSpPr>
            <a:spLocks noGrp="1"/>
          </p:cNvSpPr>
          <p:nvPr>
            <p:ph type="pic" sz="quarter" idx="41"/>
          </p:nvPr>
        </p:nvSpPr>
        <p:spPr>
          <a:xfrm>
            <a:off x="4229099" y="1658170"/>
            <a:ext cx="7122409" cy="5199830"/>
          </a:xfrm>
          <a:custGeom>
            <a:avLst/>
            <a:gdLst>
              <a:gd name="connsiteX0" fmla="*/ 3561205 w 7122409"/>
              <a:gd name="connsiteY0" fmla="*/ 0 h 5199830"/>
              <a:gd name="connsiteX1" fmla="*/ 7122409 w 7122409"/>
              <a:gd name="connsiteY1" fmla="*/ 3560379 h 5199830"/>
              <a:gd name="connsiteX2" fmla="*/ 7114976 w 7122409"/>
              <a:gd name="connsiteY2" fmla="*/ 3761070 h 5199830"/>
              <a:gd name="connsiteX3" fmla="*/ 7122409 w 7122409"/>
              <a:gd name="connsiteY3" fmla="*/ 3761070 h 5199830"/>
              <a:gd name="connsiteX4" fmla="*/ 7122409 w 7122409"/>
              <a:gd name="connsiteY4" fmla="*/ 5199830 h 5199830"/>
              <a:gd name="connsiteX5" fmla="*/ 0 w 7122409"/>
              <a:gd name="connsiteY5" fmla="*/ 5199830 h 5199830"/>
              <a:gd name="connsiteX6" fmla="*/ 0 w 7122409"/>
              <a:gd name="connsiteY6" fmla="*/ 3761070 h 5199830"/>
              <a:gd name="connsiteX7" fmla="*/ 7431 w 7122409"/>
              <a:gd name="connsiteY7" fmla="*/ 3761070 h 5199830"/>
              <a:gd name="connsiteX8" fmla="*/ 0 w 7122409"/>
              <a:gd name="connsiteY8" fmla="*/ 3560380 h 5199830"/>
              <a:gd name="connsiteX9" fmla="*/ 3561205 w 7122409"/>
              <a:gd name="connsiteY9"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2409" h="5199830">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649323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F7DE7EAA-8DB6-B5CB-0E18-853598172730}"/>
              </a:ext>
            </a:extLst>
          </p:cNvPr>
          <p:cNvSpPr/>
          <p:nvPr userDrawn="1"/>
        </p:nvSpPr>
        <p:spPr>
          <a:xfrm rot="16200000">
            <a:off x="1737711" y="242887"/>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A4E3ED91-9FEB-03B8-FC7A-646ED60767A5}"/>
              </a:ext>
            </a:extLst>
          </p:cNvPr>
          <p:cNvSpPr/>
          <p:nvPr userDrawn="1"/>
        </p:nvSpPr>
        <p:spPr>
          <a:xfrm rot="16200000">
            <a:off x="208947" y="242886"/>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6" name="Picture Placeholder 5">
            <a:extLst>
              <a:ext uri="{FF2B5EF4-FFF2-40B4-BE49-F238E27FC236}">
                <a16:creationId xmlns:a16="http://schemas.microsoft.com/office/drawing/2014/main" id="{9D35BDCA-D5C6-E851-BFB4-95034ADE6344}"/>
              </a:ext>
            </a:extLst>
          </p:cNvPr>
          <p:cNvSpPr>
            <a:spLocks noGrp="1"/>
          </p:cNvSpPr>
          <p:nvPr>
            <p:ph type="pic" sz="quarter" idx="19"/>
          </p:nvPr>
        </p:nvSpPr>
        <p:spPr>
          <a:xfrm>
            <a:off x="5631688" y="1678929"/>
            <a:ext cx="6560312" cy="4556399"/>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826949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5ABBE625-B4FC-E0F5-9631-227F03A092F2}"/>
              </a:ext>
            </a:extLst>
          </p:cNvPr>
          <p:cNvSpPr/>
          <p:nvPr userDrawn="1"/>
        </p:nvSpPr>
        <p:spPr>
          <a:xfrm rot="16200000">
            <a:off x="8060683" y="-383746"/>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84C245"/>
          </a:solidFill>
          <a:ln w="15768" cap="flat">
            <a:noFill/>
            <a:prstDash val="solid"/>
            <a:miter/>
          </a:ln>
        </p:spPr>
        <p:txBody>
          <a:bodyPr wrap="square" rtlCol="0" anchor="ctr">
            <a:noAutofit/>
          </a:bodyPr>
          <a:lstStyle/>
          <a:p>
            <a:endParaRPr lang="en-US" dirty="0"/>
          </a:p>
        </p:txBody>
      </p:sp>
      <p:sp>
        <p:nvSpPr>
          <p:cNvPr id="6" name="Picture Placeholder 5">
            <a:extLst>
              <a:ext uri="{FF2B5EF4-FFF2-40B4-BE49-F238E27FC236}">
                <a16:creationId xmlns:a16="http://schemas.microsoft.com/office/drawing/2014/main" id="{2310DE4B-D4E0-C370-67F7-A5A9B82090D4}"/>
              </a:ext>
            </a:extLst>
          </p:cNvPr>
          <p:cNvSpPr>
            <a:spLocks noGrp="1"/>
          </p:cNvSpPr>
          <p:nvPr>
            <p:ph type="pic" sz="quarter" idx="40"/>
          </p:nvPr>
        </p:nvSpPr>
        <p:spPr>
          <a:xfrm>
            <a:off x="-1" y="655053"/>
            <a:ext cx="8902586" cy="5921497"/>
          </a:xfrm>
          <a:custGeom>
            <a:avLst/>
            <a:gdLst>
              <a:gd name="connsiteX0" fmla="*/ 0 w 8902586"/>
              <a:gd name="connsiteY0" fmla="*/ 0 h 5921497"/>
              <a:gd name="connsiteX1" fmla="*/ 3108311 w 8902586"/>
              <a:gd name="connsiteY1" fmla="*/ 0 h 5921497"/>
              <a:gd name="connsiteX2" fmla="*/ 3108311 w 8902586"/>
              <a:gd name="connsiteY2" fmla="*/ 6178 h 5921497"/>
              <a:gd name="connsiteX3" fmla="*/ 3212361 w 8902586"/>
              <a:gd name="connsiteY3" fmla="*/ 772 h 5921497"/>
              <a:gd name="connsiteX4" fmla="*/ 3289432 w 8902586"/>
              <a:gd name="connsiteY4" fmla="*/ 200 h 5921497"/>
              <a:gd name="connsiteX5" fmla="*/ 3289413 w 8902586"/>
              <a:gd name="connsiteY5" fmla="*/ 0 h 5921497"/>
              <a:gd name="connsiteX6" fmla="*/ 3316413 w 8902586"/>
              <a:gd name="connsiteY6" fmla="*/ 0 h 5921497"/>
              <a:gd name="connsiteX7" fmla="*/ 5781600 w 8902586"/>
              <a:gd name="connsiteY7" fmla="*/ 0 h 5921497"/>
              <a:gd name="connsiteX8" fmla="*/ 5781600 w 8902586"/>
              <a:gd name="connsiteY8" fmla="*/ 6178 h 5921497"/>
              <a:gd name="connsiteX9" fmla="*/ 5948452 w 8902586"/>
              <a:gd name="connsiteY9" fmla="*/ 0 h 5921497"/>
              <a:gd name="connsiteX10" fmla="*/ 7360641 w 8902586"/>
              <a:gd name="connsiteY10" fmla="*/ 356780 h 5921497"/>
              <a:gd name="connsiteX11" fmla="*/ 7560038 w 8902586"/>
              <a:gd name="connsiteY11" fmla="*/ 477806 h 5921497"/>
              <a:gd name="connsiteX12" fmla="*/ 7540194 w 8902586"/>
              <a:gd name="connsiteY12" fmla="*/ 504311 h 5921497"/>
              <a:gd name="connsiteX13" fmla="*/ 7257883 w 8902586"/>
              <a:gd name="connsiteY13" fmla="*/ 1427814 h 5921497"/>
              <a:gd name="connsiteX14" fmla="*/ 8739033 w 8902586"/>
              <a:gd name="connsiteY14" fmla="*/ 3069818 h 5921497"/>
              <a:gd name="connsiteX15" fmla="*/ 8902586 w 8902586"/>
              <a:gd name="connsiteY15" fmla="*/ 3078048 h 5921497"/>
              <a:gd name="connsiteX16" fmla="*/ 8893194 w 8902586"/>
              <a:gd name="connsiteY16" fmla="*/ 3263933 h 5921497"/>
              <a:gd name="connsiteX17" fmla="*/ 5948452 w 8902586"/>
              <a:gd name="connsiteY17" fmla="*/ 5921497 h 5921497"/>
              <a:gd name="connsiteX18" fmla="*/ 5781600 w 8902586"/>
              <a:gd name="connsiteY18" fmla="*/ 5915319 h 5921497"/>
              <a:gd name="connsiteX19" fmla="*/ 5781600 w 8902586"/>
              <a:gd name="connsiteY19" fmla="*/ 5921497 h 5921497"/>
              <a:gd name="connsiteX20" fmla="*/ 3316413 w 8902586"/>
              <a:gd name="connsiteY20" fmla="*/ 5921497 h 5921497"/>
              <a:gd name="connsiteX21" fmla="*/ 3303481 w 8902586"/>
              <a:gd name="connsiteY21" fmla="*/ 5921497 h 5921497"/>
              <a:gd name="connsiteX22" fmla="*/ 3303481 w 8902586"/>
              <a:gd name="connsiteY22" fmla="*/ 5921404 h 5921497"/>
              <a:gd name="connsiteX23" fmla="*/ 3209471 w 8902586"/>
              <a:gd name="connsiteY23" fmla="*/ 5920725 h 5921497"/>
              <a:gd name="connsiteX24" fmla="*/ 3108311 w 8902586"/>
              <a:gd name="connsiteY24" fmla="*/ 5915319 h 5921497"/>
              <a:gd name="connsiteX25" fmla="*/ 3108311 w 8902586"/>
              <a:gd name="connsiteY25" fmla="*/ 5921497 h 5921497"/>
              <a:gd name="connsiteX26" fmla="*/ 17545 w 8902586"/>
              <a:gd name="connsiteY26" fmla="*/ 5921497 h 5921497"/>
              <a:gd name="connsiteX27" fmla="*/ 17545 w 8902586"/>
              <a:gd name="connsiteY27" fmla="*/ 541546 h 5921497"/>
              <a:gd name="connsiteX28" fmla="*/ 12540 w 8902586"/>
              <a:gd name="connsiteY28" fmla="*/ 541546 h 5921497"/>
              <a:gd name="connsiteX29" fmla="*/ 17545 w 8902586"/>
              <a:gd name="connsiteY29" fmla="*/ 364695 h 5921497"/>
              <a:gd name="connsiteX30" fmla="*/ 5189 w 8902586"/>
              <a:gd name="connsiteY30" fmla="*/ 44496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902586" h="5921497">
                <a:moveTo>
                  <a:pt x="0" y="0"/>
                </a:moveTo>
                <a:lnTo>
                  <a:pt x="3108311" y="0"/>
                </a:lnTo>
                <a:lnTo>
                  <a:pt x="3108311" y="6178"/>
                </a:lnTo>
                <a:cubicBezTo>
                  <a:pt x="3142993" y="3089"/>
                  <a:pt x="3177677" y="1545"/>
                  <a:pt x="3212361" y="772"/>
                </a:cubicBezTo>
                <a:lnTo>
                  <a:pt x="3289432" y="200"/>
                </a:lnTo>
                <a:lnTo>
                  <a:pt x="3289413" y="0"/>
                </a:lnTo>
                <a:lnTo>
                  <a:pt x="3316413" y="0"/>
                </a:lnTo>
                <a:lnTo>
                  <a:pt x="5781600" y="0"/>
                </a:lnTo>
                <a:lnTo>
                  <a:pt x="5781600" y="6178"/>
                </a:lnTo>
                <a:cubicBezTo>
                  <a:pt x="5837214" y="0"/>
                  <a:pt x="5892835" y="0"/>
                  <a:pt x="5948452" y="0"/>
                </a:cubicBezTo>
                <a:cubicBezTo>
                  <a:pt x="6460206" y="0"/>
                  <a:pt x="6941182" y="129176"/>
                  <a:pt x="7360641" y="356780"/>
                </a:cubicBezTo>
                <a:lnTo>
                  <a:pt x="7560038" y="477806"/>
                </a:lnTo>
                <a:lnTo>
                  <a:pt x="7540194" y="504311"/>
                </a:lnTo>
                <a:cubicBezTo>
                  <a:pt x="7362039" y="767687"/>
                  <a:pt x="7257883" y="1085395"/>
                  <a:pt x="7257883" y="1427814"/>
                </a:cubicBezTo>
                <a:cubicBezTo>
                  <a:pt x="7257883" y="2283865"/>
                  <a:pt x="7905827" y="2985462"/>
                  <a:pt x="8739033" y="3069818"/>
                </a:cubicBezTo>
                <a:lnTo>
                  <a:pt x="8902586" y="3078048"/>
                </a:lnTo>
                <a:lnTo>
                  <a:pt x="8893194" y="3263933"/>
                </a:lnTo>
                <a:cubicBezTo>
                  <a:pt x="8741252" y="4758918"/>
                  <a:pt x="7477917" y="5921497"/>
                  <a:pt x="5948452" y="5921497"/>
                </a:cubicBezTo>
                <a:cubicBezTo>
                  <a:pt x="5892835" y="5921497"/>
                  <a:pt x="5831036" y="5921497"/>
                  <a:pt x="5781600" y="5915319"/>
                </a:cubicBezTo>
                <a:lnTo>
                  <a:pt x="5781600" y="5921497"/>
                </a:lnTo>
                <a:lnTo>
                  <a:pt x="3316413" y="5921497"/>
                </a:lnTo>
                <a:lnTo>
                  <a:pt x="3303481" y="5921497"/>
                </a:lnTo>
                <a:lnTo>
                  <a:pt x="3303481" y="5921404"/>
                </a:lnTo>
                <a:lnTo>
                  <a:pt x="3209471" y="5920725"/>
                </a:lnTo>
                <a:cubicBezTo>
                  <a:pt x="3173824" y="5919953"/>
                  <a:pt x="3139140" y="5918408"/>
                  <a:pt x="3108311" y="5915319"/>
                </a:cubicBezTo>
                <a:lnTo>
                  <a:pt x="3108311" y="5921497"/>
                </a:lnTo>
                <a:lnTo>
                  <a:pt x="17545" y="5921497"/>
                </a:lnTo>
                <a:lnTo>
                  <a:pt x="17545" y="541546"/>
                </a:lnTo>
                <a:lnTo>
                  <a:pt x="12540" y="541546"/>
                </a:lnTo>
                <a:cubicBezTo>
                  <a:pt x="17545" y="489148"/>
                  <a:pt x="17545" y="423644"/>
                  <a:pt x="17545" y="364695"/>
                </a:cubicBezTo>
                <a:cubicBezTo>
                  <a:pt x="17545" y="256620"/>
                  <a:pt x="13359" y="149798"/>
                  <a:pt x="5189" y="44496"/>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389716" y="767675"/>
            <a:ext cx="4802284" cy="2547025"/>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Tree>
    <p:extLst>
      <p:ext uri="{BB962C8B-B14F-4D97-AF65-F5344CB8AC3E}">
        <p14:creationId xmlns:p14="http://schemas.microsoft.com/office/powerpoint/2010/main" val="982100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CF63C5A-2AC5-CC84-1DE7-21A54C292442}"/>
              </a:ext>
            </a:extLst>
          </p:cNvPr>
          <p:cNvGrpSpPr/>
          <p:nvPr userDrawn="1"/>
        </p:nvGrpSpPr>
        <p:grpSpPr>
          <a:xfrm>
            <a:off x="0" y="586049"/>
            <a:ext cx="4886325" cy="3436886"/>
            <a:chOff x="0" y="571761"/>
            <a:chExt cx="7188900" cy="5056445"/>
          </a:xfrm>
          <a:solidFill>
            <a:srgbClr val="1F8E47"/>
          </a:solidFill>
        </p:grpSpPr>
        <p:sp>
          <p:nvSpPr>
            <p:cNvPr id="3" name="Freeform 2">
              <a:extLst>
                <a:ext uri="{FF2B5EF4-FFF2-40B4-BE49-F238E27FC236}">
                  <a16:creationId xmlns:a16="http://schemas.microsoft.com/office/drawing/2014/main" id="{D46FEE13-4DB5-7D09-7B0E-A418489DE3C3}"/>
                </a:ext>
              </a:extLst>
            </p:cNvPr>
            <p:cNvSpPr/>
            <p:nvPr userDrawn="1"/>
          </p:nvSpPr>
          <p:spPr>
            <a:xfrm rot="16200000">
              <a:off x="1930078" y="369383"/>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Freeform 1">
              <a:extLst>
                <a:ext uri="{FF2B5EF4-FFF2-40B4-BE49-F238E27FC236}">
                  <a16:creationId xmlns:a16="http://schemas.microsoft.com/office/drawing/2014/main" id="{B098FC1D-EFC8-8836-CAE0-0C12FA0CC4BF}"/>
                </a:ext>
              </a:extLst>
            </p:cNvPr>
            <p:cNvSpPr/>
            <p:nvPr userDrawn="1"/>
          </p:nvSpPr>
          <p:spPr>
            <a:xfrm rot="16200000">
              <a:off x="202378" y="369384"/>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8" name="Freeform 7">
            <a:extLst>
              <a:ext uri="{FF2B5EF4-FFF2-40B4-BE49-F238E27FC236}">
                <a16:creationId xmlns:a16="http://schemas.microsoft.com/office/drawing/2014/main" id="{C9191872-FD39-9640-9FBD-E895199BE50F}"/>
              </a:ext>
            </a:extLst>
          </p:cNvPr>
          <p:cNvSpPr/>
          <p:nvPr userDrawn="1"/>
        </p:nvSpPr>
        <p:spPr>
          <a:xfrm>
            <a:off x="0" y="2225346"/>
            <a:ext cx="180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624393" y="1284446"/>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6" name="Picture Placeholder 5">
            <a:extLst>
              <a:ext uri="{FF2B5EF4-FFF2-40B4-BE49-F238E27FC236}">
                <a16:creationId xmlns:a16="http://schemas.microsoft.com/office/drawing/2014/main" id="{C7080B12-7505-4464-AC27-EA78F1E34FD8}"/>
              </a:ext>
            </a:extLst>
          </p:cNvPr>
          <p:cNvSpPr>
            <a:spLocks noGrp="1"/>
          </p:cNvSpPr>
          <p:nvPr>
            <p:ph type="pic" sz="quarter" idx="19"/>
          </p:nvPr>
        </p:nvSpPr>
        <p:spPr>
          <a:xfrm>
            <a:off x="4396968" y="800841"/>
            <a:ext cx="7795032" cy="5413961"/>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220412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CF63C5A-2AC5-CC84-1DE7-21A54C292442}"/>
              </a:ext>
            </a:extLst>
          </p:cNvPr>
          <p:cNvGrpSpPr/>
          <p:nvPr userDrawn="1"/>
        </p:nvGrpSpPr>
        <p:grpSpPr>
          <a:xfrm>
            <a:off x="0" y="586049"/>
            <a:ext cx="4886325" cy="3436886"/>
            <a:chOff x="0" y="571761"/>
            <a:chExt cx="7188900" cy="5056445"/>
          </a:xfrm>
          <a:solidFill>
            <a:srgbClr val="5398A2"/>
          </a:solidFill>
        </p:grpSpPr>
        <p:sp>
          <p:nvSpPr>
            <p:cNvPr id="3" name="Freeform 2">
              <a:extLst>
                <a:ext uri="{FF2B5EF4-FFF2-40B4-BE49-F238E27FC236}">
                  <a16:creationId xmlns:a16="http://schemas.microsoft.com/office/drawing/2014/main" id="{D46FEE13-4DB5-7D09-7B0E-A418489DE3C3}"/>
                </a:ext>
              </a:extLst>
            </p:cNvPr>
            <p:cNvSpPr/>
            <p:nvPr userDrawn="1"/>
          </p:nvSpPr>
          <p:spPr>
            <a:xfrm rot="16200000">
              <a:off x="1930078" y="369383"/>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Freeform 1">
              <a:extLst>
                <a:ext uri="{FF2B5EF4-FFF2-40B4-BE49-F238E27FC236}">
                  <a16:creationId xmlns:a16="http://schemas.microsoft.com/office/drawing/2014/main" id="{B098FC1D-EFC8-8836-CAE0-0C12FA0CC4BF}"/>
                </a:ext>
              </a:extLst>
            </p:cNvPr>
            <p:cNvSpPr/>
            <p:nvPr userDrawn="1"/>
          </p:nvSpPr>
          <p:spPr>
            <a:xfrm rot="16200000">
              <a:off x="202378" y="369384"/>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8" name="Freeform 7">
            <a:extLst>
              <a:ext uri="{FF2B5EF4-FFF2-40B4-BE49-F238E27FC236}">
                <a16:creationId xmlns:a16="http://schemas.microsoft.com/office/drawing/2014/main" id="{C9191872-FD39-9640-9FBD-E895199BE50F}"/>
              </a:ext>
            </a:extLst>
          </p:cNvPr>
          <p:cNvSpPr/>
          <p:nvPr userDrawn="1"/>
        </p:nvSpPr>
        <p:spPr>
          <a:xfrm>
            <a:off x="0" y="2225346"/>
            <a:ext cx="180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624393" y="1284446"/>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6" name="Picture Placeholder 5">
            <a:extLst>
              <a:ext uri="{FF2B5EF4-FFF2-40B4-BE49-F238E27FC236}">
                <a16:creationId xmlns:a16="http://schemas.microsoft.com/office/drawing/2014/main" id="{C7080B12-7505-4464-AC27-EA78F1E34FD8}"/>
              </a:ext>
            </a:extLst>
          </p:cNvPr>
          <p:cNvSpPr>
            <a:spLocks noGrp="1"/>
          </p:cNvSpPr>
          <p:nvPr>
            <p:ph type="pic" sz="quarter" idx="19"/>
          </p:nvPr>
        </p:nvSpPr>
        <p:spPr>
          <a:xfrm>
            <a:off x="4396968" y="800841"/>
            <a:ext cx="7795032" cy="5413961"/>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951055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3216ABBD-EE0D-F76D-7AA4-AC96C297C838}"/>
              </a:ext>
            </a:extLst>
          </p:cNvPr>
          <p:cNvCxnSpPr>
            <a:cxnSpLocks/>
          </p:cNvCxnSpPr>
          <p:nvPr userDrawn="1"/>
        </p:nvCxnSpPr>
        <p:spPr>
          <a:xfrm>
            <a:off x="11768660" y="6652968"/>
            <a:ext cx="423340" cy="0"/>
          </a:xfrm>
          <a:prstGeom prst="line">
            <a:avLst/>
          </a:prstGeom>
          <a:ln w="12700">
            <a:solidFill>
              <a:srgbClr val="5398A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14703B9D-CF86-F983-AA3B-BBE6BB186C75}"/>
              </a:ext>
            </a:extLst>
          </p:cNvPr>
          <p:cNvPicPr>
            <a:picLocks noChangeAspect="1"/>
          </p:cNvPicPr>
          <p:nvPr userDrawn="1"/>
        </p:nvPicPr>
        <p:blipFill rotWithShape="1">
          <a:blip r:embed="rId21">
            <a:extLst>
              <a:ext uri="{28A0092B-C50C-407E-A947-70E740481C1C}">
                <a14:useLocalDpi xmlns:a14="http://schemas.microsoft.com/office/drawing/2010/main" val="0"/>
              </a:ext>
            </a:extLst>
          </a:blip>
          <a:srcRect l="5658" t="83100" r="4952" b="3474"/>
          <a:stretch/>
        </p:blipFill>
        <p:spPr>
          <a:xfrm rot="16200000">
            <a:off x="11194976" y="5679270"/>
            <a:ext cx="1512233" cy="166935"/>
          </a:xfrm>
          <a:prstGeom prst="rect">
            <a:avLst/>
          </a:prstGeom>
        </p:spPr>
      </p:pic>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29" r:id="rId1"/>
    <p:sldLayoutId id="2147483881" r:id="rId2"/>
    <p:sldLayoutId id="2147483888" r:id="rId3"/>
    <p:sldLayoutId id="2147483842" r:id="rId4"/>
    <p:sldLayoutId id="2147483840" r:id="rId5"/>
    <p:sldLayoutId id="2147483880" r:id="rId6"/>
    <p:sldLayoutId id="2147483889" r:id="rId7"/>
    <p:sldLayoutId id="2147483861" r:id="rId8"/>
    <p:sldLayoutId id="2147483897" r:id="rId9"/>
    <p:sldLayoutId id="2147483884" r:id="rId10"/>
    <p:sldLayoutId id="2147483841" r:id="rId11"/>
    <p:sldLayoutId id="2147483898" r:id="rId12"/>
    <p:sldLayoutId id="2147483879" r:id="rId13"/>
    <p:sldLayoutId id="2147483878" r:id="rId14"/>
    <p:sldLayoutId id="2147483891" r:id="rId15"/>
    <p:sldLayoutId id="2147483894" r:id="rId16"/>
    <p:sldLayoutId id="2147483893" r:id="rId17"/>
    <p:sldLayoutId id="2147483895" r:id="rId18"/>
    <p:sldLayoutId id="2147483853" r:id="rId19"/>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11.xml"/><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hyperlink" Target="https://www.u-report.org/" TargetMode="External"/><Relationship Id="rId7" Type="http://schemas.openxmlformats.org/officeDocument/2006/relationships/image" Target="../media/image25.svg"/><Relationship Id="rId2" Type="http://schemas.openxmlformats.org/officeDocument/2006/relationships/hyperlink" Target="https://www.youtube.com/watch?v=H2QxFM9y0tY" TargetMode="External"/><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22.sv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hyperlink" Target="https://www.canva.com/en/design-school/" TargetMode="External"/><Relationship Id="rId7" Type="http://schemas.openxmlformats.org/officeDocument/2006/relationships/image" Target="../media/image25.svg"/><Relationship Id="rId2" Type="http://schemas.openxmlformats.org/officeDocument/2006/relationships/hyperlink" Target="https://www.youtube.com/watch?v=ZmNpeXTj2c4" TargetMode="External"/><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22.sv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hyperlink" Target="https://fridaysforfuture.org/action-map/map/" TargetMode="External"/><Relationship Id="rId7" Type="http://schemas.openxmlformats.org/officeDocument/2006/relationships/image" Target="../media/image25.svg"/><Relationship Id="rId2" Type="http://schemas.openxmlformats.org/officeDocument/2006/relationships/image" Target="../media/image28.jpeg"/><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22.sv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jpg"/></Relationships>
</file>

<file path=ppt/slides/_rels/slide20.xml.rels><?xml version="1.0" encoding="UTF-8" standalone="yes"?>
<Relationships xmlns="http://schemas.openxmlformats.org/package/2006/relationships"><Relationship Id="rId3" Type="http://schemas.openxmlformats.org/officeDocument/2006/relationships/hyperlink" Target="https://www.adobe.com/express/" TargetMode="External"/><Relationship Id="rId7" Type="http://schemas.openxmlformats.org/officeDocument/2006/relationships/image" Target="../media/image29.jpg"/><Relationship Id="rId2" Type="http://schemas.openxmlformats.org/officeDocument/2006/relationships/hyperlink" Target="https://www.canva.com/" TargetMode="External"/><Relationship Id="rId1" Type="http://schemas.openxmlformats.org/officeDocument/2006/relationships/slideLayout" Target="../slideLayouts/slideLayout11.xml"/><Relationship Id="rId6" Type="http://schemas.openxmlformats.org/officeDocument/2006/relationships/hyperlink" Target="https://www.pexels.com/videos/" TargetMode="External"/><Relationship Id="rId5" Type="http://schemas.openxmlformats.org/officeDocument/2006/relationships/hyperlink" Target="https://inshot.com/" TargetMode="External"/><Relationship Id="rId4" Type="http://schemas.openxmlformats.org/officeDocument/2006/relationships/hyperlink" Target="https://www.capcut.com/"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audacityteam.org/" TargetMode="External"/><Relationship Id="rId2" Type="http://schemas.openxmlformats.org/officeDocument/2006/relationships/hyperlink" Target="https://anchor.fm/" TargetMode="External"/><Relationship Id="rId1" Type="http://schemas.openxmlformats.org/officeDocument/2006/relationships/slideLayout" Target="../slideLayouts/slideLayout11.xml"/><Relationship Id="rId6" Type="http://schemas.openxmlformats.org/officeDocument/2006/relationships/image" Target="../media/image34.jpg"/><Relationship Id="rId5" Type="http://schemas.openxmlformats.org/officeDocument/2006/relationships/hyperlink" Target="https://pixabay.com/" TargetMode="External"/><Relationship Id="rId4" Type="http://schemas.openxmlformats.org/officeDocument/2006/relationships/hyperlink" Target="https://unsplash.com/"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mentimeter.com/" TargetMode="External"/><Relationship Id="rId2" Type="http://schemas.openxmlformats.org/officeDocument/2006/relationships/hyperlink" Target="https://linktr.ee/" TargetMode="External"/><Relationship Id="rId1" Type="http://schemas.openxmlformats.org/officeDocument/2006/relationships/slideLayout" Target="../slideLayouts/slideLayout11.xml"/><Relationship Id="rId5" Type="http://schemas.openxmlformats.org/officeDocument/2006/relationships/image" Target="../media/image35.jpg"/><Relationship Id="rId4" Type="http://schemas.openxmlformats.org/officeDocument/2006/relationships/hyperlink" Target="https://forms.google.com/"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slideLayout" Target="../slideLayouts/slideLayout19.xml"/><Relationship Id="rId4" Type="http://schemas.openxmlformats.org/officeDocument/2006/relationships/image" Target="../media/image38.svg"/></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3.xml"/><Relationship Id="rId5" Type="http://schemas.openxmlformats.org/officeDocument/2006/relationships/image" Target="../media/image15.jpg"/><Relationship Id="rId4" Type="http://schemas.openxmlformats.org/officeDocument/2006/relationships/image" Target="../media/image14.jpg"/></Relationships>
</file>

<file path=ppt/slides/_rels/slide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99F9EB4A-3AEE-F645-C533-2BD3592BDAD7}"/>
              </a:ext>
            </a:extLst>
          </p:cNvPr>
          <p:cNvPicPr>
            <a:picLocks noGrp="1" noChangeAspect="1"/>
          </p:cNvPicPr>
          <p:nvPr>
            <p:ph type="pic" sz="quarter" idx="19"/>
          </p:nvPr>
        </p:nvPicPr>
        <p:blipFill>
          <a:blip r:embed="rId2"/>
          <a:srcRect l="9503" r="9503"/>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4" name="Rectangle 3">
            <a:extLst>
              <a:ext uri="{FF2B5EF4-FFF2-40B4-BE49-F238E27FC236}">
                <a16:creationId xmlns:a16="http://schemas.microsoft.com/office/drawing/2014/main" id="{FD781E6D-235E-D571-700B-0B94076F40EB}"/>
              </a:ext>
            </a:extLst>
          </p:cNvPr>
          <p:cNvSpPr/>
          <p:nvPr/>
        </p:nvSpPr>
        <p:spPr>
          <a:xfrm>
            <a:off x="401451" y="4056389"/>
            <a:ext cx="4593458" cy="1111514"/>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spc="324" dirty="0">
                <a:solidFill>
                  <a:schemeClr val="bg1"/>
                </a:solidFill>
                <a:latin typeface="Calibri" panose="020F0502020204030204" pitchFamily="34" charset="0"/>
                <a:cs typeface="Calibri" panose="020F0502020204030204" pitchFamily="34" charset="0"/>
              </a:rPr>
              <a:t>Share and Promote Your Climate Vision</a:t>
            </a:r>
          </a:p>
        </p:txBody>
      </p:sp>
      <p:sp>
        <p:nvSpPr>
          <p:cNvPr id="3" name="Text Placeholder 2">
            <a:extLst>
              <a:ext uri="{FF2B5EF4-FFF2-40B4-BE49-F238E27FC236}">
                <a16:creationId xmlns:a16="http://schemas.microsoft.com/office/drawing/2014/main" id="{EFCB9B2A-CF41-A6DB-7204-A51510D2D895}"/>
              </a:ext>
            </a:extLst>
          </p:cNvPr>
          <p:cNvSpPr>
            <a:spLocks noGrp="1"/>
          </p:cNvSpPr>
          <p:nvPr>
            <p:ph type="body" sz="quarter" idx="4294967295"/>
          </p:nvPr>
        </p:nvSpPr>
        <p:spPr>
          <a:xfrm>
            <a:off x="6932640" y="5408899"/>
            <a:ext cx="4862945" cy="679345"/>
          </a:xfrm>
          <a:prstGeom prst="rect">
            <a:avLst/>
          </a:prstGeom>
        </p:spPr>
        <p:txBody>
          <a:bodyPr/>
          <a:lstStyle/>
          <a:p>
            <a:pPr marL="0" indent="0" algn="r">
              <a:buNone/>
            </a:pPr>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www.</a:t>
            </a:r>
            <a:r>
              <a:rPr lang="en-US" sz="3200" b="1"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planet-pulse</a:t>
            </a:r>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.eu</a:t>
            </a:r>
            <a:endParaRPr lang="en-IE"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3D5FF687-F8E4-68BB-6B59-512672391B7F}"/>
              </a:ext>
            </a:extLst>
          </p:cNvPr>
          <p:cNvSpPr/>
          <p:nvPr/>
        </p:nvSpPr>
        <p:spPr>
          <a:xfrm>
            <a:off x="8728364" y="1224940"/>
            <a:ext cx="3463636" cy="3730070"/>
          </a:xfrm>
          <a:prstGeom prst="rect">
            <a:avLst/>
          </a:prstGeom>
          <a:blipFill>
            <a:blip r:embed="rId3">
              <a:alphaModFix amt="73000"/>
            </a:blip>
            <a:srcRect/>
            <a:stretch>
              <a:fillRect l="15691" t="30672" r="-23223" b="-3067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06D543B-908E-6CBC-E635-5AAF93F49CCA}"/>
              </a:ext>
            </a:extLst>
          </p:cNvPr>
          <p:cNvSpPr/>
          <p:nvPr/>
        </p:nvSpPr>
        <p:spPr>
          <a:xfrm>
            <a:off x="401452" y="2728966"/>
            <a:ext cx="4593458" cy="1111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spc="324" dirty="0">
                <a:solidFill>
                  <a:srgbClr val="5398A2"/>
                </a:solidFill>
                <a:latin typeface="Calibri" panose="020F0502020204030204" pitchFamily="34" charset="0"/>
                <a:cs typeface="Calibri" panose="020F0502020204030204" pitchFamily="34" charset="0"/>
              </a:rPr>
              <a:t>Empowerment:</a:t>
            </a:r>
          </a:p>
        </p:txBody>
      </p:sp>
    </p:spTree>
    <p:extLst>
      <p:ext uri="{BB962C8B-B14F-4D97-AF65-F5344CB8AC3E}">
        <p14:creationId xmlns:p14="http://schemas.microsoft.com/office/powerpoint/2010/main" val="22541643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EBAD5FA-2186-2A66-787B-0D36D167C9C8}"/>
              </a:ext>
            </a:extLst>
          </p:cNvPr>
          <p:cNvSpPr>
            <a:spLocks noGrp="1"/>
          </p:cNvSpPr>
          <p:nvPr>
            <p:ph type="body" sz="quarter" idx="18"/>
          </p:nvPr>
        </p:nvSpPr>
        <p:spPr>
          <a:xfrm>
            <a:off x="675020" y="3392026"/>
            <a:ext cx="3005439" cy="1049221"/>
          </a:xfrm>
        </p:spPr>
        <p:txBody>
          <a:bodyPr/>
          <a:lstStyle/>
          <a:p>
            <a:r>
              <a:rPr lang="en-US" spc="324" dirty="0"/>
              <a:t>WATCH Expert Videos</a:t>
            </a:r>
          </a:p>
        </p:txBody>
      </p:sp>
      <p:sp>
        <p:nvSpPr>
          <p:cNvPr id="7" name="Text Placeholder 6">
            <a:extLst>
              <a:ext uri="{FF2B5EF4-FFF2-40B4-BE49-F238E27FC236}">
                <a16:creationId xmlns:a16="http://schemas.microsoft.com/office/drawing/2014/main" id="{FD62D7F5-B563-323D-9160-1C92C81550BA}"/>
              </a:ext>
            </a:extLst>
          </p:cNvPr>
          <p:cNvSpPr>
            <a:spLocks noGrp="1"/>
          </p:cNvSpPr>
          <p:nvPr>
            <p:ph type="body" sz="quarter" idx="19"/>
          </p:nvPr>
        </p:nvSpPr>
        <p:spPr/>
        <p:txBody>
          <a:bodyPr/>
          <a:lstStyle/>
          <a:p>
            <a:r>
              <a:rPr lang="en-US" dirty="0"/>
              <a:t>02</a:t>
            </a:r>
          </a:p>
        </p:txBody>
      </p:sp>
      <p:sp>
        <p:nvSpPr>
          <p:cNvPr id="9" name="Text Placeholder 8">
            <a:extLst>
              <a:ext uri="{FF2B5EF4-FFF2-40B4-BE49-F238E27FC236}">
                <a16:creationId xmlns:a16="http://schemas.microsoft.com/office/drawing/2014/main" id="{4A8006D4-A211-B392-791D-70255A6F4293}"/>
              </a:ext>
            </a:extLst>
          </p:cNvPr>
          <p:cNvSpPr>
            <a:spLocks noGrp="1"/>
          </p:cNvSpPr>
          <p:nvPr>
            <p:ph type="body" sz="quarter" idx="16"/>
          </p:nvPr>
        </p:nvSpPr>
        <p:spPr/>
        <p:txBody>
          <a:bodyPr/>
          <a:lstStyle/>
          <a:p>
            <a:r>
              <a:rPr lang="en-US" dirty="0">
                <a:solidFill>
                  <a:srgbClr val="5398A2"/>
                </a:solidFill>
              </a:rPr>
              <a:t>WATCH Expert Videos</a:t>
            </a:r>
          </a:p>
        </p:txBody>
      </p:sp>
      <p:sp>
        <p:nvSpPr>
          <p:cNvPr id="12" name="Text Placeholder 11">
            <a:extLst>
              <a:ext uri="{FF2B5EF4-FFF2-40B4-BE49-F238E27FC236}">
                <a16:creationId xmlns:a16="http://schemas.microsoft.com/office/drawing/2014/main" id="{72BACF8F-AB5A-03A5-1255-A44BCE5F9A42}"/>
              </a:ext>
            </a:extLst>
          </p:cNvPr>
          <p:cNvSpPr>
            <a:spLocks noGrp="1"/>
          </p:cNvSpPr>
          <p:nvPr>
            <p:ph type="body" sz="quarter" idx="20"/>
          </p:nvPr>
        </p:nvSpPr>
        <p:spPr>
          <a:xfrm>
            <a:off x="4594469" y="1420076"/>
            <a:ext cx="6961476" cy="2171966"/>
          </a:xfrm>
        </p:spPr>
        <p:txBody>
          <a:bodyPr/>
          <a:lstStyle/>
          <a:p>
            <a:pPr marL="0" indent="0"/>
            <a:r>
              <a:rPr lang="en-US" dirty="0"/>
              <a:t>Videos are a great entry point to understand authentic storytelling and campaign-building. Use these before creating your own outputs.</a:t>
            </a:r>
            <a:endParaRPr lang="en-IN" dirty="0"/>
          </a:p>
        </p:txBody>
      </p:sp>
      <p:pic>
        <p:nvPicPr>
          <p:cNvPr id="3" name="Graphic 2" descr="Video camera outline">
            <a:extLst>
              <a:ext uri="{FF2B5EF4-FFF2-40B4-BE49-F238E27FC236}">
                <a16:creationId xmlns:a16="http://schemas.microsoft.com/office/drawing/2014/main" id="{DE103B6D-D5A9-334A-0FE2-7FA92A32DB0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30340" y="2701246"/>
            <a:ext cx="2430780" cy="2430780"/>
          </a:xfrm>
          <a:prstGeom prst="rect">
            <a:avLst/>
          </a:prstGeom>
        </p:spPr>
      </p:pic>
      <p:pic>
        <p:nvPicPr>
          <p:cNvPr id="11" name="Picture Placeholder 10">
            <a:extLst>
              <a:ext uri="{FF2B5EF4-FFF2-40B4-BE49-F238E27FC236}">
                <a16:creationId xmlns:a16="http://schemas.microsoft.com/office/drawing/2014/main" id="{2346651A-6E7F-56E5-B25E-4A46B6638429}"/>
              </a:ext>
            </a:extLst>
          </p:cNvPr>
          <p:cNvPicPr>
            <a:picLocks noGrp="1" noChangeAspect="1"/>
          </p:cNvPicPr>
          <p:nvPr>
            <p:ph type="pic" sz="quarter" idx="10"/>
          </p:nvPr>
        </p:nvPicPr>
        <p:blipFill>
          <a:blip r:embed="rId4"/>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36979978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C00CA-4044-6EC2-06D0-8FC18B0E432C}"/>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850F2D70-80F9-3702-7205-C4867A12A3F6}"/>
              </a:ext>
            </a:extLst>
          </p:cNvPr>
          <p:cNvSpPr>
            <a:spLocks noGrp="1"/>
          </p:cNvSpPr>
          <p:nvPr>
            <p:ph type="body" sz="quarter" idx="18"/>
          </p:nvPr>
        </p:nvSpPr>
        <p:spPr>
          <a:xfrm>
            <a:off x="675020" y="3392026"/>
            <a:ext cx="3005439" cy="1049221"/>
          </a:xfrm>
        </p:spPr>
        <p:txBody>
          <a:bodyPr/>
          <a:lstStyle/>
          <a:p>
            <a:r>
              <a:rPr lang="en-US" spc="324" dirty="0"/>
              <a:t>WATCH Expert Videos</a:t>
            </a:r>
          </a:p>
        </p:txBody>
      </p:sp>
      <p:sp>
        <p:nvSpPr>
          <p:cNvPr id="7" name="Text Placeholder 6">
            <a:extLst>
              <a:ext uri="{FF2B5EF4-FFF2-40B4-BE49-F238E27FC236}">
                <a16:creationId xmlns:a16="http://schemas.microsoft.com/office/drawing/2014/main" id="{14CCFB0B-9CD7-BB1A-1F0C-1D950A47A4CC}"/>
              </a:ext>
            </a:extLst>
          </p:cNvPr>
          <p:cNvSpPr>
            <a:spLocks noGrp="1"/>
          </p:cNvSpPr>
          <p:nvPr>
            <p:ph type="body" sz="quarter" idx="19"/>
          </p:nvPr>
        </p:nvSpPr>
        <p:spPr/>
        <p:txBody>
          <a:bodyPr/>
          <a:lstStyle/>
          <a:p>
            <a:r>
              <a:rPr lang="en-US" dirty="0"/>
              <a:t>02</a:t>
            </a:r>
          </a:p>
        </p:txBody>
      </p:sp>
      <p:sp>
        <p:nvSpPr>
          <p:cNvPr id="9" name="Text Placeholder 8">
            <a:extLst>
              <a:ext uri="{FF2B5EF4-FFF2-40B4-BE49-F238E27FC236}">
                <a16:creationId xmlns:a16="http://schemas.microsoft.com/office/drawing/2014/main" id="{5D1C624C-64BF-4893-D692-ABB47C123762}"/>
              </a:ext>
            </a:extLst>
          </p:cNvPr>
          <p:cNvSpPr>
            <a:spLocks noGrp="1"/>
          </p:cNvSpPr>
          <p:nvPr>
            <p:ph type="body" sz="quarter" idx="16"/>
          </p:nvPr>
        </p:nvSpPr>
        <p:spPr/>
        <p:txBody>
          <a:bodyPr/>
          <a:lstStyle/>
          <a:p>
            <a:r>
              <a:rPr lang="en-US" dirty="0">
                <a:solidFill>
                  <a:srgbClr val="5398A2"/>
                </a:solidFill>
              </a:rPr>
              <a:t>WATCH Expert Videos</a:t>
            </a:r>
          </a:p>
        </p:txBody>
      </p:sp>
      <p:sp>
        <p:nvSpPr>
          <p:cNvPr id="12" name="Text Placeholder 11">
            <a:extLst>
              <a:ext uri="{FF2B5EF4-FFF2-40B4-BE49-F238E27FC236}">
                <a16:creationId xmlns:a16="http://schemas.microsoft.com/office/drawing/2014/main" id="{4E8DFD89-A6EC-59BB-DE17-937548B4F2BD}"/>
              </a:ext>
            </a:extLst>
          </p:cNvPr>
          <p:cNvSpPr>
            <a:spLocks noGrp="1"/>
          </p:cNvSpPr>
          <p:nvPr>
            <p:ph type="body" sz="quarter" idx="20"/>
          </p:nvPr>
        </p:nvSpPr>
        <p:spPr>
          <a:xfrm>
            <a:off x="4594469" y="1420076"/>
            <a:ext cx="6961476" cy="5234614"/>
          </a:xfrm>
        </p:spPr>
        <p:txBody>
          <a:bodyPr/>
          <a:lstStyle/>
          <a:p>
            <a:pPr marL="0" indent="0"/>
            <a:r>
              <a:rPr lang="en-US" dirty="0"/>
              <a:t>1. Greta Thunberg’s TEDx Talk: </a:t>
            </a:r>
            <a:r>
              <a:rPr lang="en-US" b="1" dirty="0">
                <a:solidFill>
                  <a:srgbClr val="1F8E47"/>
                </a:solidFill>
                <a:hlinkClick r:id="rId2">
                  <a:extLst>
                    <a:ext uri="{A12FA001-AC4F-418D-AE19-62706E023703}">
                      <ahyp:hlinkClr xmlns:ahyp="http://schemas.microsoft.com/office/drawing/2018/hyperlinkcolor" val="tx"/>
                    </a:ext>
                  </a:extLst>
                </a:hlinkClick>
              </a:rPr>
              <a:t>“The Disarming Case to Act Right Now”</a:t>
            </a:r>
            <a:endParaRPr lang="en-US" b="1" dirty="0">
              <a:solidFill>
                <a:srgbClr val="1F8E47"/>
              </a:solidFill>
            </a:endParaRPr>
          </a:p>
          <a:p>
            <a:pPr marL="0" indent="0"/>
            <a:r>
              <a:rPr lang="en-US" dirty="0"/>
              <a:t>This video shows how plain, direct language can be more powerful than polished speeches.</a:t>
            </a:r>
          </a:p>
          <a:p>
            <a:pPr marL="0" indent="0"/>
            <a:r>
              <a:rPr lang="en-US" b="1" dirty="0">
                <a:solidFill>
                  <a:srgbClr val="5398A2"/>
                </a:solidFill>
              </a:rPr>
              <a:t>Reflection prompt: </a:t>
            </a:r>
            <a:r>
              <a:rPr lang="en-US" dirty="0">
                <a:solidFill>
                  <a:srgbClr val="5398A2"/>
                </a:solidFill>
              </a:rPr>
              <a:t>How does Greta make her message feel urgent?</a:t>
            </a:r>
          </a:p>
          <a:p>
            <a:pPr marL="0" indent="0"/>
            <a:endParaRPr lang="en-US" dirty="0"/>
          </a:p>
          <a:p>
            <a:pPr marL="0" indent="0"/>
            <a:r>
              <a:rPr lang="en-US" dirty="0"/>
              <a:t>2. UNICEF Voices of Youth – </a:t>
            </a:r>
            <a:r>
              <a:rPr lang="en-US" b="1" dirty="0">
                <a:solidFill>
                  <a:srgbClr val="1F8E47"/>
                </a:solidFill>
                <a:hlinkClick r:id="rId3">
                  <a:extLst>
                    <a:ext uri="{A12FA001-AC4F-418D-AE19-62706E023703}">
                      <ahyp:hlinkClr xmlns:ahyp="http://schemas.microsoft.com/office/drawing/2018/hyperlinkcolor" val="tx"/>
                    </a:ext>
                  </a:extLst>
                </a:hlinkClick>
              </a:rPr>
              <a:t>Digital Storytelling Resources</a:t>
            </a:r>
            <a:endParaRPr lang="en-US" b="1" dirty="0">
              <a:solidFill>
                <a:srgbClr val="1F8E47"/>
              </a:solidFill>
            </a:endParaRPr>
          </a:p>
          <a:p>
            <a:pPr marL="0" indent="0"/>
            <a:r>
              <a:rPr lang="en-US" dirty="0"/>
              <a:t>Offering Step-by-step guides on creating short, impactful videos and posts.</a:t>
            </a:r>
          </a:p>
          <a:p>
            <a:pPr marL="0" indent="0"/>
            <a:r>
              <a:rPr lang="en-US" b="1" dirty="0">
                <a:solidFill>
                  <a:srgbClr val="5398A2"/>
                </a:solidFill>
              </a:rPr>
              <a:t>Activity: </a:t>
            </a:r>
            <a:r>
              <a:rPr lang="en-US" dirty="0">
                <a:solidFill>
                  <a:srgbClr val="5398A2"/>
                </a:solidFill>
              </a:rPr>
              <a:t>Explore one toolkit as a group and pick 1 tip to apply today.</a:t>
            </a:r>
            <a:endParaRPr lang="en-IN" dirty="0">
              <a:solidFill>
                <a:srgbClr val="5398A2"/>
              </a:solidFill>
            </a:endParaRPr>
          </a:p>
        </p:txBody>
      </p:sp>
      <p:pic>
        <p:nvPicPr>
          <p:cNvPr id="3" name="Graphic 2" descr="Video camera outline">
            <a:extLst>
              <a:ext uri="{FF2B5EF4-FFF2-40B4-BE49-F238E27FC236}">
                <a16:creationId xmlns:a16="http://schemas.microsoft.com/office/drawing/2014/main" id="{0D678A5B-52F4-E6C7-83FC-A85102DB21F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95660" y="203310"/>
            <a:ext cx="960120" cy="960120"/>
          </a:xfrm>
          <a:prstGeom prst="rect">
            <a:avLst/>
          </a:prstGeom>
        </p:spPr>
      </p:pic>
      <p:pic>
        <p:nvPicPr>
          <p:cNvPr id="2" name="Graphic 1" descr="Video camera outline">
            <a:extLst>
              <a:ext uri="{FF2B5EF4-FFF2-40B4-BE49-F238E27FC236}">
                <a16:creationId xmlns:a16="http://schemas.microsoft.com/office/drawing/2014/main" id="{55A656DB-52CB-D94A-A2E5-56BFE973A6D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94543" y="4174649"/>
            <a:ext cx="1417276" cy="1417276"/>
          </a:xfrm>
          <a:prstGeom prst="rect">
            <a:avLst/>
          </a:prstGeom>
        </p:spPr>
      </p:pic>
      <p:pic>
        <p:nvPicPr>
          <p:cNvPr id="11" name="Picture Placeholder 10">
            <a:extLst>
              <a:ext uri="{FF2B5EF4-FFF2-40B4-BE49-F238E27FC236}">
                <a16:creationId xmlns:a16="http://schemas.microsoft.com/office/drawing/2014/main" id="{18C993C7-706A-96BC-F964-D9B536EFB61F}"/>
              </a:ext>
            </a:extLst>
          </p:cNvPr>
          <p:cNvPicPr>
            <a:picLocks noGrp="1" noChangeAspect="1"/>
          </p:cNvPicPr>
          <p:nvPr>
            <p:ph type="pic" sz="quarter" idx="10"/>
          </p:nvPr>
        </p:nvPicPr>
        <p:blipFill>
          <a:blip r:embed="rId8"/>
          <a:srcRect l="760" r="76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23666449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EF823-CA5D-DF9F-2F5D-55E810699426}"/>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4CDD38C0-87E6-1080-9635-902EB00D1E24}"/>
              </a:ext>
            </a:extLst>
          </p:cNvPr>
          <p:cNvSpPr>
            <a:spLocks noGrp="1"/>
          </p:cNvSpPr>
          <p:nvPr>
            <p:ph type="body" sz="quarter" idx="18"/>
          </p:nvPr>
        </p:nvSpPr>
        <p:spPr>
          <a:xfrm>
            <a:off x="675020" y="3392026"/>
            <a:ext cx="3005439" cy="1049221"/>
          </a:xfrm>
        </p:spPr>
        <p:txBody>
          <a:bodyPr/>
          <a:lstStyle/>
          <a:p>
            <a:r>
              <a:rPr lang="en-US" spc="324" dirty="0"/>
              <a:t>WATCH Expert Videos</a:t>
            </a:r>
          </a:p>
        </p:txBody>
      </p:sp>
      <p:sp>
        <p:nvSpPr>
          <p:cNvPr id="7" name="Text Placeholder 6">
            <a:extLst>
              <a:ext uri="{FF2B5EF4-FFF2-40B4-BE49-F238E27FC236}">
                <a16:creationId xmlns:a16="http://schemas.microsoft.com/office/drawing/2014/main" id="{3BC9F885-19BD-CFE0-6622-FB8AEBD579D9}"/>
              </a:ext>
            </a:extLst>
          </p:cNvPr>
          <p:cNvSpPr>
            <a:spLocks noGrp="1"/>
          </p:cNvSpPr>
          <p:nvPr>
            <p:ph type="body" sz="quarter" idx="19"/>
          </p:nvPr>
        </p:nvSpPr>
        <p:spPr/>
        <p:txBody>
          <a:bodyPr/>
          <a:lstStyle/>
          <a:p>
            <a:r>
              <a:rPr lang="en-US" dirty="0"/>
              <a:t>02</a:t>
            </a:r>
          </a:p>
        </p:txBody>
      </p:sp>
      <p:sp>
        <p:nvSpPr>
          <p:cNvPr id="9" name="Text Placeholder 8">
            <a:extLst>
              <a:ext uri="{FF2B5EF4-FFF2-40B4-BE49-F238E27FC236}">
                <a16:creationId xmlns:a16="http://schemas.microsoft.com/office/drawing/2014/main" id="{3DCC8C86-A4AA-C832-7CDE-459CCCDD0AFA}"/>
              </a:ext>
            </a:extLst>
          </p:cNvPr>
          <p:cNvSpPr>
            <a:spLocks noGrp="1"/>
          </p:cNvSpPr>
          <p:nvPr>
            <p:ph type="body" sz="quarter" idx="16"/>
          </p:nvPr>
        </p:nvSpPr>
        <p:spPr/>
        <p:txBody>
          <a:bodyPr/>
          <a:lstStyle/>
          <a:p>
            <a:r>
              <a:rPr lang="en-US" dirty="0">
                <a:solidFill>
                  <a:srgbClr val="5398A2"/>
                </a:solidFill>
              </a:rPr>
              <a:t>WATCH Expert Videos</a:t>
            </a:r>
          </a:p>
        </p:txBody>
      </p:sp>
      <p:sp>
        <p:nvSpPr>
          <p:cNvPr id="12" name="Text Placeholder 11">
            <a:extLst>
              <a:ext uri="{FF2B5EF4-FFF2-40B4-BE49-F238E27FC236}">
                <a16:creationId xmlns:a16="http://schemas.microsoft.com/office/drawing/2014/main" id="{40A02974-6F9B-6A01-A692-79AAAD56FAEA}"/>
              </a:ext>
            </a:extLst>
          </p:cNvPr>
          <p:cNvSpPr>
            <a:spLocks noGrp="1"/>
          </p:cNvSpPr>
          <p:nvPr>
            <p:ph type="body" sz="quarter" idx="20"/>
          </p:nvPr>
        </p:nvSpPr>
        <p:spPr>
          <a:xfrm>
            <a:off x="4594469" y="1420076"/>
            <a:ext cx="6961476" cy="5234614"/>
          </a:xfrm>
        </p:spPr>
        <p:txBody>
          <a:bodyPr/>
          <a:lstStyle/>
          <a:p>
            <a:pPr marL="0" indent="0"/>
            <a:r>
              <a:rPr lang="en-US" dirty="0"/>
              <a:t>3. TED-Ed: </a:t>
            </a:r>
            <a:r>
              <a:rPr lang="en-US" b="1" dirty="0">
                <a:solidFill>
                  <a:srgbClr val="1F8E47"/>
                </a:solidFill>
                <a:hlinkClick r:id="rId2">
                  <a:extLst>
                    <a:ext uri="{A12FA001-AC4F-418D-AE19-62706E023703}">
                      <ahyp:hlinkClr xmlns:ahyp="http://schemas.microsoft.com/office/drawing/2018/hyperlinkcolor" val="tx"/>
                    </a:ext>
                  </a:extLst>
                </a:hlinkClick>
              </a:rPr>
              <a:t>How to Tell a Story That Moves People</a:t>
            </a:r>
            <a:endParaRPr lang="en-US" b="1" dirty="0">
              <a:solidFill>
                <a:srgbClr val="1F8E47"/>
              </a:solidFill>
            </a:endParaRPr>
          </a:p>
          <a:p>
            <a:pPr marL="0" indent="0"/>
            <a:r>
              <a:rPr lang="en-US" dirty="0"/>
              <a:t>Explains narrative arcs (beginning, problem, action, resolution).</a:t>
            </a:r>
          </a:p>
          <a:p>
            <a:pPr marL="0" indent="0"/>
            <a:r>
              <a:rPr lang="en-US" b="1" dirty="0">
                <a:solidFill>
                  <a:srgbClr val="5398A2"/>
                </a:solidFill>
              </a:rPr>
              <a:t>Reflection prompt: </a:t>
            </a:r>
            <a:r>
              <a:rPr lang="en-US" dirty="0">
                <a:solidFill>
                  <a:srgbClr val="5398A2"/>
                </a:solidFill>
              </a:rPr>
              <a:t>Which part of the arc is strongest in your own story?</a:t>
            </a:r>
          </a:p>
          <a:p>
            <a:pPr marL="0" indent="0"/>
            <a:endParaRPr lang="en-US" dirty="0"/>
          </a:p>
          <a:p>
            <a:pPr marL="0" indent="0"/>
            <a:r>
              <a:rPr lang="en-US" dirty="0"/>
              <a:t>4. </a:t>
            </a:r>
            <a:r>
              <a:rPr lang="en-US" b="1" dirty="0">
                <a:solidFill>
                  <a:srgbClr val="1F8E47"/>
                </a:solidFill>
                <a:hlinkClick r:id="rId3">
                  <a:extLst>
                    <a:ext uri="{A12FA001-AC4F-418D-AE19-62706E023703}">
                      <ahyp:hlinkClr xmlns:ahyp="http://schemas.microsoft.com/office/drawing/2018/hyperlinkcolor" val="tx"/>
                    </a:ext>
                  </a:extLst>
                </a:hlinkClick>
              </a:rPr>
              <a:t>Canva Design School Tutorials</a:t>
            </a:r>
            <a:endParaRPr lang="en-US" b="1" dirty="0">
              <a:solidFill>
                <a:srgbClr val="1F8E47"/>
              </a:solidFill>
            </a:endParaRPr>
          </a:p>
          <a:p>
            <a:pPr marL="0" indent="0"/>
            <a:r>
              <a:rPr lang="en-US" dirty="0"/>
              <a:t>Provides you with practical lessons on creating posters, reels, and infographics.</a:t>
            </a:r>
          </a:p>
          <a:p>
            <a:pPr marL="0" indent="0"/>
            <a:r>
              <a:rPr lang="en-US" b="1" dirty="0">
                <a:solidFill>
                  <a:srgbClr val="5398A2"/>
                </a:solidFill>
              </a:rPr>
              <a:t>Activity: </a:t>
            </a:r>
            <a:r>
              <a:rPr lang="en-US" dirty="0">
                <a:solidFill>
                  <a:srgbClr val="5398A2"/>
                </a:solidFill>
              </a:rPr>
              <a:t>Follow one tutorial as a group and produce a poster in 15 minutes.</a:t>
            </a:r>
            <a:endParaRPr lang="en-IN" dirty="0">
              <a:solidFill>
                <a:srgbClr val="5398A2"/>
              </a:solidFill>
            </a:endParaRPr>
          </a:p>
        </p:txBody>
      </p:sp>
      <p:pic>
        <p:nvPicPr>
          <p:cNvPr id="3" name="Graphic 2" descr="Video camera outline">
            <a:extLst>
              <a:ext uri="{FF2B5EF4-FFF2-40B4-BE49-F238E27FC236}">
                <a16:creationId xmlns:a16="http://schemas.microsoft.com/office/drawing/2014/main" id="{B6FC5A43-1ED2-F64A-1E42-365933C947E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95660" y="203310"/>
            <a:ext cx="960120" cy="960120"/>
          </a:xfrm>
          <a:prstGeom prst="rect">
            <a:avLst/>
          </a:prstGeom>
        </p:spPr>
      </p:pic>
      <p:pic>
        <p:nvPicPr>
          <p:cNvPr id="2" name="Graphic 1" descr="Video camera outline">
            <a:extLst>
              <a:ext uri="{FF2B5EF4-FFF2-40B4-BE49-F238E27FC236}">
                <a16:creationId xmlns:a16="http://schemas.microsoft.com/office/drawing/2014/main" id="{65BD57D7-BE88-2554-3353-4D45C255C44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94543" y="4174649"/>
            <a:ext cx="1417276" cy="1417276"/>
          </a:xfrm>
          <a:prstGeom prst="rect">
            <a:avLst/>
          </a:prstGeom>
        </p:spPr>
      </p:pic>
      <p:pic>
        <p:nvPicPr>
          <p:cNvPr id="11" name="Picture Placeholder 10">
            <a:extLst>
              <a:ext uri="{FF2B5EF4-FFF2-40B4-BE49-F238E27FC236}">
                <a16:creationId xmlns:a16="http://schemas.microsoft.com/office/drawing/2014/main" id="{4B849E5F-CBED-969E-4567-390BD23B1BA7}"/>
              </a:ext>
            </a:extLst>
          </p:cNvPr>
          <p:cNvPicPr>
            <a:picLocks noGrp="1" noChangeAspect="1"/>
          </p:cNvPicPr>
          <p:nvPr>
            <p:ph type="pic" sz="quarter" idx="10"/>
          </p:nvPr>
        </p:nvPicPr>
        <p:blipFill>
          <a:blip r:embed="rId8"/>
          <a:srcRect l="760" r="76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41926463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89D56-FC46-467D-64DB-2E66FD0105FF}"/>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384757BD-9402-DF72-4B73-B88F56E591D3}"/>
              </a:ext>
            </a:extLst>
          </p:cNvPr>
          <p:cNvSpPr>
            <a:spLocks noGrp="1"/>
          </p:cNvSpPr>
          <p:nvPr>
            <p:ph type="body" sz="quarter" idx="18"/>
          </p:nvPr>
        </p:nvSpPr>
        <p:spPr>
          <a:xfrm>
            <a:off x="675020" y="3392026"/>
            <a:ext cx="3005439" cy="1049221"/>
          </a:xfrm>
        </p:spPr>
        <p:txBody>
          <a:bodyPr/>
          <a:lstStyle/>
          <a:p>
            <a:r>
              <a:rPr lang="en-US" spc="324" dirty="0"/>
              <a:t>WATCH Expert Videos</a:t>
            </a:r>
          </a:p>
        </p:txBody>
      </p:sp>
      <p:sp>
        <p:nvSpPr>
          <p:cNvPr id="7" name="Text Placeholder 6">
            <a:extLst>
              <a:ext uri="{FF2B5EF4-FFF2-40B4-BE49-F238E27FC236}">
                <a16:creationId xmlns:a16="http://schemas.microsoft.com/office/drawing/2014/main" id="{182D32ED-1E44-C560-4E5D-077439E9255B}"/>
              </a:ext>
            </a:extLst>
          </p:cNvPr>
          <p:cNvSpPr>
            <a:spLocks noGrp="1"/>
          </p:cNvSpPr>
          <p:nvPr>
            <p:ph type="body" sz="quarter" idx="19"/>
          </p:nvPr>
        </p:nvSpPr>
        <p:spPr/>
        <p:txBody>
          <a:bodyPr/>
          <a:lstStyle/>
          <a:p>
            <a:r>
              <a:rPr lang="en-US" dirty="0"/>
              <a:t>02</a:t>
            </a:r>
          </a:p>
        </p:txBody>
      </p:sp>
      <p:pic>
        <p:nvPicPr>
          <p:cNvPr id="10" name="Picture Placeholder 9">
            <a:extLst>
              <a:ext uri="{FF2B5EF4-FFF2-40B4-BE49-F238E27FC236}">
                <a16:creationId xmlns:a16="http://schemas.microsoft.com/office/drawing/2014/main" id="{F91311D6-D103-EEBB-D70B-613658585516}"/>
              </a:ext>
            </a:extLst>
          </p:cNvPr>
          <p:cNvPicPr>
            <a:picLocks noGrp="1" noChangeAspect="1"/>
          </p:cNvPicPr>
          <p:nvPr>
            <p:ph type="pic" sz="quarter" idx="10"/>
          </p:nvPr>
        </p:nvPicPr>
        <p:blipFill>
          <a:blip r:embed="rId2"/>
          <a:srcRect l="12301" r="12301"/>
          <a:stretch/>
        </p:blipFill>
        <p:spPr/>
      </p:pic>
      <p:sp>
        <p:nvSpPr>
          <p:cNvPr id="9" name="Text Placeholder 8">
            <a:extLst>
              <a:ext uri="{FF2B5EF4-FFF2-40B4-BE49-F238E27FC236}">
                <a16:creationId xmlns:a16="http://schemas.microsoft.com/office/drawing/2014/main" id="{E81CBB51-682F-6686-C1EC-5D7106461DB8}"/>
              </a:ext>
            </a:extLst>
          </p:cNvPr>
          <p:cNvSpPr>
            <a:spLocks noGrp="1"/>
          </p:cNvSpPr>
          <p:nvPr>
            <p:ph type="body" sz="quarter" idx="16"/>
          </p:nvPr>
        </p:nvSpPr>
        <p:spPr/>
        <p:txBody>
          <a:bodyPr/>
          <a:lstStyle/>
          <a:p>
            <a:r>
              <a:rPr lang="en-US" dirty="0">
                <a:solidFill>
                  <a:srgbClr val="5398A2"/>
                </a:solidFill>
              </a:rPr>
              <a:t>WATCH Expert Videos</a:t>
            </a:r>
          </a:p>
        </p:txBody>
      </p:sp>
      <p:sp>
        <p:nvSpPr>
          <p:cNvPr id="12" name="Text Placeholder 11">
            <a:extLst>
              <a:ext uri="{FF2B5EF4-FFF2-40B4-BE49-F238E27FC236}">
                <a16:creationId xmlns:a16="http://schemas.microsoft.com/office/drawing/2014/main" id="{466B7A32-3013-536F-AD24-31B86AC3F452}"/>
              </a:ext>
            </a:extLst>
          </p:cNvPr>
          <p:cNvSpPr>
            <a:spLocks noGrp="1"/>
          </p:cNvSpPr>
          <p:nvPr>
            <p:ph type="body" sz="quarter" idx="20"/>
          </p:nvPr>
        </p:nvSpPr>
        <p:spPr>
          <a:xfrm>
            <a:off x="4594469" y="1420076"/>
            <a:ext cx="6961476" cy="5234614"/>
          </a:xfrm>
        </p:spPr>
        <p:txBody>
          <a:bodyPr/>
          <a:lstStyle/>
          <a:p>
            <a:pPr marL="0" indent="0"/>
            <a:r>
              <a:rPr lang="en-US" dirty="0"/>
              <a:t>5. </a:t>
            </a:r>
            <a:r>
              <a:rPr lang="en-US" b="1" dirty="0">
                <a:solidFill>
                  <a:srgbClr val="1F8E47"/>
                </a:solidFill>
                <a:hlinkClick r:id="rId3">
                  <a:extLst>
                    <a:ext uri="{A12FA001-AC4F-418D-AE19-62706E023703}">
                      <ahyp:hlinkClr xmlns:ahyp="http://schemas.microsoft.com/office/drawing/2018/hyperlinkcolor" val="tx"/>
                    </a:ext>
                  </a:extLst>
                </a:hlinkClick>
              </a:rPr>
              <a:t>Fridays for Future Campaign Examples</a:t>
            </a:r>
            <a:endParaRPr lang="en-US" b="1" dirty="0">
              <a:solidFill>
                <a:srgbClr val="1F8E47"/>
              </a:solidFill>
            </a:endParaRPr>
          </a:p>
          <a:p>
            <a:pPr marL="0" indent="0"/>
            <a:r>
              <a:rPr lang="en-US" dirty="0"/>
              <a:t>Check out real-world youth campaigns (hashtags, marches, digital actions).</a:t>
            </a:r>
          </a:p>
          <a:p>
            <a:pPr marL="0" indent="0"/>
            <a:r>
              <a:rPr lang="en-US" b="1" dirty="0">
                <a:solidFill>
                  <a:srgbClr val="5398A2"/>
                </a:solidFill>
              </a:rPr>
              <a:t>Reflection prompt: </a:t>
            </a:r>
            <a:r>
              <a:rPr lang="en-US" dirty="0">
                <a:solidFill>
                  <a:srgbClr val="5398A2"/>
                </a:solidFill>
              </a:rPr>
              <a:t>What makes these campaigns shareable?</a:t>
            </a:r>
            <a:endParaRPr lang="en-IN" dirty="0">
              <a:solidFill>
                <a:srgbClr val="5398A2"/>
              </a:solidFill>
            </a:endParaRPr>
          </a:p>
        </p:txBody>
      </p:sp>
      <p:pic>
        <p:nvPicPr>
          <p:cNvPr id="3" name="Graphic 2" descr="Video camera outline">
            <a:extLst>
              <a:ext uri="{FF2B5EF4-FFF2-40B4-BE49-F238E27FC236}">
                <a16:creationId xmlns:a16="http://schemas.microsoft.com/office/drawing/2014/main" id="{4E0980DD-6194-240C-7D48-E407604609C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95660" y="203310"/>
            <a:ext cx="960120" cy="960120"/>
          </a:xfrm>
          <a:prstGeom prst="rect">
            <a:avLst/>
          </a:prstGeom>
        </p:spPr>
      </p:pic>
      <p:pic>
        <p:nvPicPr>
          <p:cNvPr id="2" name="Graphic 1" descr="Video camera outline">
            <a:extLst>
              <a:ext uri="{FF2B5EF4-FFF2-40B4-BE49-F238E27FC236}">
                <a16:creationId xmlns:a16="http://schemas.microsoft.com/office/drawing/2014/main" id="{F0EEF5F7-25B2-F37A-A528-560952C4700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94543" y="4174649"/>
            <a:ext cx="1417276" cy="1417276"/>
          </a:xfrm>
          <a:prstGeom prst="rect">
            <a:avLst/>
          </a:prstGeom>
        </p:spPr>
      </p:pic>
    </p:spTree>
    <p:extLst>
      <p:ext uri="{BB962C8B-B14F-4D97-AF65-F5344CB8AC3E}">
        <p14:creationId xmlns:p14="http://schemas.microsoft.com/office/powerpoint/2010/main" val="3741565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336DF-B9D6-F0A8-CD54-D333F349E4B6}"/>
            </a:ext>
          </a:extLst>
        </p:cNvPr>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44397D08-91DC-EAF7-2A4B-0DDDE4A591E7}"/>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88348178-9C8F-CFFA-9C67-715EDE079D7A}"/>
              </a:ext>
            </a:extLst>
          </p:cNvPr>
          <p:cNvSpPr>
            <a:spLocks noGrp="1"/>
          </p:cNvSpPr>
          <p:nvPr>
            <p:ph type="body" sz="quarter" idx="17"/>
          </p:nvPr>
        </p:nvSpPr>
        <p:spPr/>
        <p:txBody>
          <a:bodyPr/>
          <a:lstStyle/>
          <a:p>
            <a:r>
              <a:rPr lang="en-US" dirty="0"/>
              <a:t>03</a:t>
            </a:r>
          </a:p>
        </p:txBody>
      </p:sp>
      <p:pic>
        <p:nvPicPr>
          <p:cNvPr id="9" name="Picture 8">
            <a:extLst>
              <a:ext uri="{FF2B5EF4-FFF2-40B4-BE49-F238E27FC236}">
                <a16:creationId xmlns:a16="http://schemas.microsoft.com/office/drawing/2014/main" id="{FEC61E8B-008D-8706-3DA8-31706E842B32}"/>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4A91F23F-491F-98A8-0878-1F33009A3408}"/>
              </a:ext>
            </a:extLst>
          </p:cNvPr>
          <p:cNvSpPr/>
          <p:nvPr/>
        </p:nvSpPr>
        <p:spPr>
          <a:xfrm>
            <a:off x="2483238" y="2558689"/>
            <a:ext cx="7186541"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1A2B24CA-D841-9F3C-42FE-A107AF4D9261}"/>
              </a:ext>
            </a:extLst>
          </p:cNvPr>
          <p:cNvSpPr txBox="1"/>
          <p:nvPr/>
        </p:nvSpPr>
        <p:spPr>
          <a:xfrm>
            <a:off x="2645579" y="2581549"/>
            <a:ext cx="6815777" cy="830997"/>
          </a:xfrm>
          <a:prstGeom prst="rect">
            <a:avLst/>
          </a:prstGeom>
          <a:noFill/>
        </p:spPr>
        <p:txBody>
          <a:bodyPr wrap="none" rtlCol="0">
            <a:spAutoFit/>
          </a:bodyPr>
          <a:lstStyle/>
          <a:p>
            <a:r>
              <a:rPr lang="en-US" sz="4800" b="1" spc="324" dirty="0">
                <a:solidFill>
                  <a:srgbClr val="1F8E47"/>
                </a:solidFill>
                <a:latin typeface="Calibri" panose="020F0502020204030204" pitchFamily="34" charset="0"/>
                <a:cs typeface="Calibri" panose="020F0502020204030204" pitchFamily="34" charset="0"/>
              </a:rPr>
              <a:t>TRY Creative Solutions</a:t>
            </a:r>
          </a:p>
        </p:txBody>
      </p:sp>
      <p:sp>
        <p:nvSpPr>
          <p:cNvPr id="20" name="Rectangle 19">
            <a:extLst>
              <a:ext uri="{FF2B5EF4-FFF2-40B4-BE49-F238E27FC236}">
                <a16:creationId xmlns:a16="http://schemas.microsoft.com/office/drawing/2014/main" id="{AABBAAAE-D1C3-BF2B-7B88-CE6EBFC80B72}"/>
              </a:ext>
            </a:extLst>
          </p:cNvPr>
          <p:cNvSpPr/>
          <p:nvPr/>
        </p:nvSpPr>
        <p:spPr>
          <a:xfrm>
            <a:off x="4396968" y="3435405"/>
            <a:ext cx="5684292" cy="1233648"/>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82C248"/>
              </a:solidFill>
              <a:latin typeface="Montserrat" panose="00000500000000000000" pitchFamily="50" charset="0"/>
            </a:endParaRPr>
          </a:p>
        </p:txBody>
      </p:sp>
      <p:sp>
        <p:nvSpPr>
          <p:cNvPr id="2" name="TextBox 1">
            <a:extLst>
              <a:ext uri="{FF2B5EF4-FFF2-40B4-BE49-F238E27FC236}">
                <a16:creationId xmlns:a16="http://schemas.microsoft.com/office/drawing/2014/main" id="{564766A3-8622-8E98-355A-381595BF04E9}"/>
              </a:ext>
            </a:extLst>
          </p:cNvPr>
          <p:cNvSpPr txBox="1"/>
          <p:nvPr/>
        </p:nvSpPr>
        <p:spPr>
          <a:xfrm>
            <a:off x="4396968" y="3637215"/>
            <a:ext cx="5684292" cy="830997"/>
          </a:xfrm>
          <a:prstGeom prst="rect">
            <a:avLst/>
          </a:prstGeom>
          <a:noFill/>
        </p:spPr>
        <p:txBody>
          <a:bodyPr wrap="square" rtlCol="0">
            <a:spAutoFit/>
          </a:bodyPr>
          <a:lstStyle/>
          <a:p>
            <a:pPr algn="ctr"/>
            <a:r>
              <a:rPr lang="en-IN" sz="2400" dirty="0">
                <a:solidFill>
                  <a:schemeClr val="bg1"/>
                </a:solidFill>
              </a:rPr>
              <a:t>Now put your ideas into practice. This step is hands-on and should be interactive.</a:t>
            </a:r>
          </a:p>
        </p:txBody>
      </p:sp>
    </p:spTree>
    <p:extLst>
      <p:ext uri="{BB962C8B-B14F-4D97-AF65-F5344CB8AC3E}">
        <p14:creationId xmlns:p14="http://schemas.microsoft.com/office/powerpoint/2010/main" val="31756811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42EC090-DF94-3C94-A866-ED84DE4CF6E2}"/>
              </a:ext>
            </a:extLst>
          </p:cNvPr>
          <p:cNvSpPr>
            <a:spLocks noGrp="1"/>
          </p:cNvSpPr>
          <p:nvPr>
            <p:ph type="body" sz="quarter" idx="18"/>
          </p:nvPr>
        </p:nvSpPr>
        <p:spPr>
          <a:xfrm>
            <a:off x="675020" y="3392026"/>
            <a:ext cx="2936859" cy="1049221"/>
          </a:xfrm>
        </p:spPr>
        <p:txBody>
          <a:bodyPr/>
          <a:lstStyle/>
          <a:p>
            <a:r>
              <a:rPr lang="en-US" dirty="0"/>
              <a:t>TRY Creative Solutions</a:t>
            </a:r>
          </a:p>
        </p:txBody>
      </p:sp>
      <p:sp>
        <p:nvSpPr>
          <p:cNvPr id="3" name="Text Placeholder 2">
            <a:extLst>
              <a:ext uri="{FF2B5EF4-FFF2-40B4-BE49-F238E27FC236}">
                <a16:creationId xmlns:a16="http://schemas.microsoft.com/office/drawing/2014/main" id="{73A04135-B416-9899-912F-E58531A8491C}"/>
              </a:ext>
            </a:extLst>
          </p:cNvPr>
          <p:cNvSpPr>
            <a:spLocks noGrp="1"/>
          </p:cNvSpPr>
          <p:nvPr>
            <p:ph type="body" sz="quarter" idx="19"/>
          </p:nvPr>
        </p:nvSpPr>
        <p:spPr/>
        <p:txBody>
          <a:bodyPr/>
          <a:lstStyle/>
          <a:p>
            <a:r>
              <a:rPr lang="en-IN" dirty="0"/>
              <a:t>03</a:t>
            </a:r>
          </a:p>
        </p:txBody>
      </p:sp>
      <p:pic>
        <p:nvPicPr>
          <p:cNvPr id="8" name="Picture Placeholder 7">
            <a:extLst>
              <a:ext uri="{FF2B5EF4-FFF2-40B4-BE49-F238E27FC236}">
                <a16:creationId xmlns:a16="http://schemas.microsoft.com/office/drawing/2014/main" id="{E4263ABD-16E5-5107-6843-05388E4EC3A2}"/>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
        <p:nvSpPr>
          <p:cNvPr id="5" name="Text Placeholder 4">
            <a:extLst>
              <a:ext uri="{FF2B5EF4-FFF2-40B4-BE49-F238E27FC236}">
                <a16:creationId xmlns:a16="http://schemas.microsoft.com/office/drawing/2014/main" id="{FD3BBE8E-C986-4C57-19C1-1F296CBBF522}"/>
              </a:ext>
            </a:extLst>
          </p:cNvPr>
          <p:cNvSpPr>
            <a:spLocks noGrp="1"/>
          </p:cNvSpPr>
          <p:nvPr>
            <p:ph type="body" sz="quarter" idx="20"/>
          </p:nvPr>
        </p:nvSpPr>
        <p:spPr/>
        <p:txBody>
          <a:bodyPr/>
          <a:lstStyle/>
          <a:p>
            <a:pPr marL="0" indent="0">
              <a:lnSpc>
                <a:spcPct val="100000"/>
              </a:lnSpc>
            </a:pPr>
            <a:r>
              <a:rPr lang="en-US" dirty="0"/>
              <a:t>Use </a:t>
            </a:r>
            <a:r>
              <a:rPr lang="en-US" b="1" dirty="0"/>
              <a:t>Canva/PowerPoint </a:t>
            </a:r>
            <a:r>
              <a:rPr lang="en-US" dirty="0"/>
              <a:t>to create a poster with a slogan, image, and call-to-action.</a:t>
            </a:r>
          </a:p>
          <a:p>
            <a:pPr marL="0" indent="0">
              <a:lnSpc>
                <a:spcPct val="100000"/>
              </a:lnSpc>
            </a:pPr>
            <a:r>
              <a:rPr lang="en-US" b="1" dirty="0">
                <a:solidFill>
                  <a:srgbClr val="1F8E47"/>
                </a:solidFill>
              </a:rPr>
              <a:t>Example: </a:t>
            </a:r>
            <a:r>
              <a:rPr lang="en-US" dirty="0">
                <a:solidFill>
                  <a:srgbClr val="1F8E47"/>
                </a:solidFill>
              </a:rPr>
              <a:t>“No Planet B – Join our beach cleanup.”</a:t>
            </a:r>
          </a:p>
          <a:p>
            <a:pPr marL="0" indent="0">
              <a:lnSpc>
                <a:spcPct val="100000"/>
              </a:lnSpc>
            </a:pPr>
            <a:r>
              <a:rPr lang="en-US" dirty="0"/>
              <a:t>Share posters in a </a:t>
            </a:r>
            <a:r>
              <a:rPr lang="en-US" b="1" dirty="0"/>
              <a:t>“gallery walk” </a:t>
            </a:r>
            <a:r>
              <a:rPr lang="en-US" dirty="0"/>
              <a:t>session and give peer feedback.</a:t>
            </a:r>
            <a:endParaRPr lang="en-IN" dirty="0"/>
          </a:p>
        </p:txBody>
      </p:sp>
      <p:sp>
        <p:nvSpPr>
          <p:cNvPr id="6" name="Text Placeholder 5">
            <a:extLst>
              <a:ext uri="{FF2B5EF4-FFF2-40B4-BE49-F238E27FC236}">
                <a16:creationId xmlns:a16="http://schemas.microsoft.com/office/drawing/2014/main" id="{B28723BE-DCBB-2505-7BD3-9DB63A7A0B6D}"/>
              </a:ext>
            </a:extLst>
          </p:cNvPr>
          <p:cNvSpPr>
            <a:spLocks noGrp="1"/>
          </p:cNvSpPr>
          <p:nvPr>
            <p:ph type="body" sz="quarter" idx="16"/>
          </p:nvPr>
        </p:nvSpPr>
        <p:spPr>
          <a:xfrm>
            <a:off x="4594468" y="761603"/>
            <a:ext cx="7452751" cy="803654"/>
          </a:xfrm>
        </p:spPr>
        <p:txBody>
          <a:bodyPr/>
          <a:lstStyle/>
          <a:p>
            <a:r>
              <a:rPr lang="en-US" dirty="0">
                <a:solidFill>
                  <a:srgbClr val="1F8E47"/>
                </a:solidFill>
              </a:rPr>
              <a:t>Option A – Poster Challenge (30 min)</a:t>
            </a:r>
            <a:endParaRPr lang="en-IN" dirty="0">
              <a:solidFill>
                <a:srgbClr val="1F8E47"/>
              </a:solidFill>
            </a:endParaRPr>
          </a:p>
        </p:txBody>
      </p:sp>
    </p:spTree>
    <p:extLst>
      <p:ext uri="{BB962C8B-B14F-4D97-AF65-F5344CB8AC3E}">
        <p14:creationId xmlns:p14="http://schemas.microsoft.com/office/powerpoint/2010/main" val="35571822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D24FB3-9695-A892-6B64-9914587D95D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6BF801A-0E00-8F76-EBB6-9113E90EE38E}"/>
              </a:ext>
            </a:extLst>
          </p:cNvPr>
          <p:cNvSpPr>
            <a:spLocks noGrp="1"/>
          </p:cNvSpPr>
          <p:nvPr>
            <p:ph type="body" sz="quarter" idx="18"/>
          </p:nvPr>
        </p:nvSpPr>
        <p:spPr>
          <a:xfrm>
            <a:off x="675020" y="3392026"/>
            <a:ext cx="2936859" cy="1049221"/>
          </a:xfrm>
        </p:spPr>
        <p:txBody>
          <a:bodyPr/>
          <a:lstStyle/>
          <a:p>
            <a:r>
              <a:rPr lang="en-US" dirty="0"/>
              <a:t>TRY Creative Solutions</a:t>
            </a:r>
          </a:p>
        </p:txBody>
      </p:sp>
      <p:sp>
        <p:nvSpPr>
          <p:cNvPr id="3" name="Text Placeholder 2">
            <a:extLst>
              <a:ext uri="{FF2B5EF4-FFF2-40B4-BE49-F238E27FC236}">
                <a16:creationId xmlns:a16="http://schemas.microsoft.com/office/drawing/2014/main" id="{2F96DAD8-0D1F-F27E-954A-0FCD2E317F75}"/>
              </a:ext>
            </a:extLst>
          </p:cNvPr>
          <p:cNvSpPr>
            <a:spLocks noGrp="1"/>
          </p:cNvSpPr>
          <p:nvPr>
            <p:ph type="body" sz="quarter" idx="19"/>
          </p:nvPr>
        </p:nvSpPr>
        <p:spPr/>
        <p:txBody>
          <a:bodyPr/>
          <a:lstStyle/>
          <a:p>
            <a:r>
              <a:rPr lang="en-IN" dirty="0"/>
              <a:t>03</a:t>
            </a:r>
          </a:p>
        </p:txBody>
      </p:sp>
      <p:sp>
        <p:nvSpPr>
          <p:cNvPr id="5" name="Text Placeholder 4">
            <a:extLst>
              <a:ext uri="{FF2B5EF4-FFF2-40B4-BE49-F238E27FC236}">
                <a16:creationId xmlns:a16="http://schemas.microsoft.com/office/drawing/2014/main" id="{55B5ACE0-100E-3F54-8E66-31FE035F83D4}"/>
              </a:ext>
            </a:extLst>
          </p:cNvPr>
          <p:cNvSpPr>
            <a:spLocks noGrp="1"/>
          </p:cNvSpPr>
          <p:nvPr>
            <p:ph type="body" sz="quarter" idx="20"/>
          </p:nvPr>
        </p:nvSpPr>
        <p:spPr/>
        <p:txBody>
          <a:bodyPr/>
          <a:lstStyle/>
          <a:p>
            <a:pPr marL="0" indent="0">
              <a:lnSpc>
                <a:spcPct val="100000"/>
              </a:lnSpc>
            </a:pPr>
            <a:r>
              <a:rPr lang="en-US" b="1" dirty="0"/>
              <a:t>Plan: </a:t>
            </a:r>
            <a:r>
              <a:rPr lang="en-US" dirty="0"/>
              <a:t>Write a simple script (intro → why it matters → action to take).</a:t>
            </a:r>
          </a:p>
          <a:p>
            <a:pPr marL="0" indent="0">
              <a:lnSpc>
                <a:spcPct val="100000"/>
              </a:lnSpc>
            </a:pPr>
            <a:r>
              <a:rPr lang="en-US" b="1" dirty="0"/>
              <a:t>Record: </a:t>
            </a:r>
            <a:r>
              <a:rPr lang="en-US" dirty="0"/>
              <a:t>Use </a:t>
            </a:r>
            <a:r>
              <a:rPr lang="en-US" dirty="0" err="1"/>
              <a:t>CapCut</a:t>
            </a:r>
            <a:r>
              <a:rPr lang="en-US" dirty="0"/>
              <a:t>, </a:t>
            </a:r>
            <a:r>
              <a:rPr lang="en-US" dirty="0" err="1"/>
              <a:t>InShot</a:t>
            </a:r>
            <a:r>
              <a:rPr lang="en-US" dirty="0"/>
              <a:t>, or phone cameras.</a:t>
            </a:r>
          </a:p>
          <a:p>
            <a:pPr marL="0" indent="0">
              <a:lnSpc>
                <a:spcPct val="100000"/>
              </a:lnSpc>
            </a:pPr>
            <a:r>
              <a:rPr lang="en-US" b="1" dirty="0"/>
              <a:t>Edit: </a:t>
            </a:r>
            <a:r>
              <a:rPr lang="en-US" dirty="0"/>
              <a:t>Add subtitles and a short caption.</a:t>
            </a:r>
          </a:p>
          <a:p>
            <a:pPr marL="0" indent="0">
              <a:lnSpc>
                <a:spcPct val="100000"/>
              </a:lnSpc>
            </a:pPr>
            <a:r>
              <a:rPr lang="en-US" b="1" dirty="0"/>
              <a:t>Share: </a:t>
            </a:r>
            <a:r>
              <a:rPr lang="en-US" dirty="0"/>
              <a:t>Post in a private group first for feedback.</a:t>
            </a:r>
            <a:endParaRPr lang="en-IN" dirty="0"/>
          </a:p>
        </p:txBody>
      </p:sp>
      <p:sp>
        <p:nvSpPr>
          <p:cNvPr id="6" name="Text Placeholder 5">
            <a:extLst>
              <a:ext uri="{FF2B5EF4-FFF2-40B4-BE49-F238E27FC236}">
                <a16:creationId xmlns:a16="http://schemas.microsoft.com/office/drawing/2014/main" id="{AB68B8A7-CD39-CC5B-6A04-566A00FB1FF0}"/>
              </a:ext>
            </a:extLst>
          </p:cNvPr>
          <p:cNvSpPr>
            <a:spLocks noGrp="1"/>
          </p:cNvSpPr>
          <p:nvPr>
            <p:ph type="body" sz="quarter" idx="16"/>
          </p:nvPr>
        </p:nvSpPr>
        <p:spPr>
          <a:xfrm>
            <a:off x="4594468" y="761602"/>
            <a:ext cx="7452751" cy="1067197"/>
          </a:xfrm>
        </p:spPr>
        <p:txBody>
          <a:bodyPr/>
          <a:lstStyle/>
          <a:p>
            <a:r>
              <a:rPr lang="en-US" dirty="0">
                <a:solidFill>
                  <a:srgbClr val="1F8E47"/>
                </a:solidFill>
              </a:rPr>
              <a:t>Option B – One-Minute Video/Reel (45 min)</a:t>
            </a:r>
            <a:endParaRPr lang="en-IN" dirty="0">
              <a:solidFill>
                <a:srgbClr val="1F8E47"/>
              </a:solidFill>
            </a:endParaRPr>
          </a:p>
        </p:txBody>
      </p:sp>
      <p:pic>
        <p:nvPicPr>
          <p:cNvPr id="10" name="Picture Placeholder 9">
            <a:extLst>
              <a:ext uri="{FF2B5EF4-FFF2-40B4-BE49-F238E27FC236}">
                <a16:creationId xmlns:a16="http://schemas.microsoft.com/office/drawing/2014/main" id="{EE7D6A90-6E92-7495-C6FA-A00B4A8C3CD7}"/>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1058714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8C5F1-A98E-4E0F-5367-A5B9FC6BF835}"/>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1582FC4-C9C1-51F2-20E1-40BB17835097}"/>
              </a:ext>
            </a:extLst>
          </p:cNvPr>
          <p:cNvSpPr>
            <a:spLocks noGrp="1"/>
          </p:cNvSpPr>
          <p:nvPr>
            <p:ph type="body" sz="quarter" idx="18"/>
          </p:nvPr>
        </p:nvSpPr>
        <p:spPr>
          <a:xfrm>
            <a:off x="675020" y="3392026"/>
            <a:ext cx="2936859" cy="1049221"/>
          </a:xfrm>
        </p:spPr>
        <p:txBody>
          <a:bodyPr/>
          <a:lstStyle/>
          <a:p>
            <a:r>
              <a:rPr lang="en-US" dirty="0"/>
              <a:t>TRY Creative Solutions</a:t>
            </a:r>
          </a:p>
        </p:txBody>
      </p:sp>
      <p:sp>
        <p:nvSpPr>
          <p:cNvPr id="3" name="Text Placeholder 2">
            <a:extLst>
              <a:ext uri="{FF2B5EF4-FFF2-40B4-BE49-F238E27FC236}">
                <a16:creationId xmlns:a16="http://schemas.microsoft.com/office/drawing/2014/main" id="{89A4AD70-0683-331C-41E1-FB2C5A521E8E}"/>
              </a:ext>
            </a:extLst>
          </p:cNvPr>
          <p:cNvSpPr>
            <a:spLocks noGrp="1"/>
          </p:cNvSpPr>
          <p:nvPr>
            <p:ph type="body" sz="quarter" idx="19"/>
          </p:nvPr>
        </p:nvSpPr>
        <p:spPr/>
        <p:txBody>
          <a:bodyPr/>
          <a:lstStyle/>
          <a:p>
            <a:r>
              <a:rPr lang="en-IN" dirty="0"/>
              <a:t>03</a:t>
            </a:r>
          </a:p>
        </p:txBody>
      </p:sp>
      <p:sp>
        <p:nvSpPr>
          <p:cNvPr id="5" name="Text Placeholder 4">
            <a:extLst>
              <a:ext uri="{FF2B5EF4-FFF2-40B4-BE49-F238E27FC236}">
                <a16:creationId xmlns:a16="http://schemas.microsoft.com/office/drawing/2014/main" id="{8C2262DD-E081-CFAF-B956-99B90DCBCAD4}"/>
              </a:ext>
            </a:extLst>
          </p:cNvPr>
          <p:cNvSpPr>
            <a:spLocks noGrp="1"/>
          </p:cNvSpPr>
          <p:nvPr>
            <p:ph type="body" sz="quarter" idx="20"/>
          </p:nvPr>
        </p:nvSpPr>
        <p:spPr>
          <a:xfrm>
            <a:off x="4594468" y="2045704"/>
            <a:ext cx="6961476" cy="2949206"/>
          </a:xfrm>
        </p:spPr>
        <p:txBody>
          <a:bodyPr/>
          <a:lstStyle/>
          <a:p>
            <a:pPr marL="0" indent="0">
              <a:lnSpc>
                <a:spcPct val="100000"/>
              </a:lnSpc>
            </a:pPr>
            <a:r>
              <a:rPr lang="en-US" dirty="0"/>
              <a:t>Record a short </a:t>
            </a:r>
            <a:r>
              <a:rPr lang="en-US" b="1" dirty="0"/>
              <a:t>“vision pitch” </a:t>
            </a:r>
            <a:r>
              <a:rPr lang="en-US" dirty="0"/>
              <a:t>on Anchor or phone voice memo.</a:t>
            </a:r>
          </a:p>
          <a:p>
            <a:pPr marL="0" indent="0">
              <a:lnSpc>
                <a:spcPct val="100000"/>
              </a:lnSpc>
            </a:pPr>
            <a:r>
              <a:rPr lang="en-US" b="1" dirty="0">
                <a:solidFill>
                  <a:srgbClr val="1F8E47"/>
                </a:solidFill>
              </a:rPr>
              <a:t>Example format: </a:t>
            </a:r>
            <a:r>
              <a:rPr lang="en-US" dirty="0">
                <a:solidFill>
                  <a:srgbClr val="1F8E47"/>
                </a:solidFill>
              </a:rPr>
              <a:t>“My vision for my school is… Here’s why it matters… Here’s how you can help.”</a:t>
            </a:r>
          </a:p>
          <a:p>
            <a:pPr marL="0" indent="0">
              <a:lnSpc>
                <a:spcPct val="100000"/>
              </a:lnSpc>
            </a:pPr>
            <a:r>
              <a:rPr lang="en-US" dirty="0"/>
              <a:t>Share with peers to practice public speaking.</a:t>
            </a:r>
          </a:p>
        </p:txBody>
      </p:sp>
      <p:sp>
        <p:nvSpPr>
          <p:cNvPr id="6" name="Text Placeholder 5">
            <a:extLst>
              <a:ext uri="{FF2B5EF4-FFF2-40B4-BE49-F238E27FC236}">
                <a16:creationId xmlns:a16="http://schemas.microsoft.com/office/drawing/2014/main" id="{BE64D5F6-7536-5E00-94BB-6AD95A592302}"/>
              </a:ext>
            </a:extLst>
          </p:cNvPr>
          <p:cNvSpPr>
            <a:spLocks noGrp="1"/>
          </p:cNvSpPr>
          <p:nvPr>
            <p:ph type="body" sz="quarter" idx="16"/>
          </p:nvPr>
        </p:nvSpPr>
        <p:spPr>
          <a:xfrm>
            <a:off x="4594468" y="761602"/>
            <a:ext cx="7452751" cy="1078627"/>
          </a:xfrm>
        </p:spPr>
        <p:txBody>
          <a:bodyPr/>
          <a:lstStyle/>
          <a:p>
            <a:r>
              <a:rPr lang="en-US" dirty="0">
                <a:solidFill>
                  <a:srgbClr val="1F8E47"/>
                </a:solidFill>
              </a:rPr>
              <a:t>Option C – Podcast/Voice Snippet (20–30 min)</a:t>
            </a:r>
            <a:endParaRPr lang="en-IN" dirty="0">
              <a:solidFill>
                <a:srgbClr val="1F8E47"/>
              </a:solidFill>
            </a:endParaRPr>
          </a:p>
        </p:txBody>
      </p:sp>
      <p:pic>
        <p:nvPicPr>
          <p:cNvPr id="9" name="Picture Placeholder 8">
            <a:extLst>
              <a:ext uri="{FF2B5EF4-FFF2-40B4-BE49-F238E27FC236}">
                <a16:creationId xmlns:a16="http://schemas.microsoft.com/office/drawing/2014/main" id="{CBE07F4D-72E3-704C-A7A6-4C704C9276A5}"/>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42348575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BAE09-78A2-E7FF-4CD7-5C53063A512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64D2BC6-D2DD-3501-CD6E-2DF9A652A6D4}"/>
              </a:ext>
            </a:extLst>
          </p:cNvPr>
          <p:cNvSpPr>
            <a:spLocks noGrp="1"/>
          </p:cNvSpPr>
          <p:nvPr>
            <p:ph type="body" sz="quarter" idx="18"/>
          </p:nvPr>
        </p:nvSpPr>
        <p:spPr>
          <a:xfrm>
            <a:off x="675020" y="3392026"/>
            <a:ext cx="2936859" cy="1049221"/>
          </a:xfrm>
        </p:spPr>
        <p:txBody>
          <a:bodyPr/>
          <a:lstStyle/>
          <a:p>
            <a:r>
              <a:rPr lang="en-US" dirty="0"/>
              <a:t>TRY Creative Solutions</a:t>
            </a:r>
          </a:p>
        </p:txBody>
      </p:sp>
      <p:sp>
        <p:nvSpPr>
          <p:cNvPr id="3" name="Text Placeholder 2">
            <a:extLst>
              <a:ext uri="{FF2B5EF4-FFF2-40B4-BE49-F238E27FC236}">
                <a16:creationId xmlns:a16="http://schemas.microsoft.com/office/drawing/2014/main" id="{043217F6-AF1F-C773-A72E-D8CBAD46C8D5}"/>
              </a:ext>
            </a:extLst>
          </p:cNvPr>
          <p:cNvSpPr>
            <a:spLocks noGrp="1"/>
          </p:cNvSpPr>
          <p:nvPr>
            <p:ph type="body" sz="quarter" idx="19"/>
          </p:nvPr>
        </p:nvSpPr>
        <p:spPr/>
        <p:txBody>
          <a:bodyPr/>
          <a:lstStyle/>
          <a:p>
            <a:r>
              <a:rPr lang="en-IN" dirty="0"/>
              <a:t>03</a:t>
            </a:r>
          </a:p>
        </p:txBody>
      </p:sp>
      <p:sp>
        <p:nvSpPr>
          <p:cNvPr id="5" name="Text Placeholder 4">
            <a:extLst>
              <a:ext uri="{FF2B5EF4-FFF2-40B4-BE49-F238E27FC236}">
                <a16:creationId xmlns:a16="http://schemas.microsoft.com/office/drawing/2014/main" id="{C1351C58-325B-96D6-C717-4E1213611A56}"/>
              </a:ext>
            </a:extLst>
          </p:cNvPr>
          <p:cNvSpPr>
            <a:spLocks noGrp="1"/>
          </p:cNvSpPr>
          <p:nvPr>
            <p:ph type="body" sz="quarter" idx="20"/>
          </p:nvPr>
        </p:nvSpPr>
        <p:spPr>
          <a:xfrm>
            <a:off x="4594468" y="2045704"/>
            <a:ext cx="6961476" cy="2949206"/>
          </a:xfrm>
        </p:spPr>
        <p:txBody>
          <a:bodyPr/>
          <a:lstStyle/>
          <a:p>
            <a:pPr marL="0" indent="0">
              <a:lnSpc>
                <a:spcPct val="100000"/>
              </a:lnSpc>
            </a:pPr>
            <a:r>
              <a:rPr lang="en-US" dirty="0"/>
              <a:t>Draw 3–5 slides showing your idea’s journey (problem → solution → impact).</a:t>
            </a:r>
          </a:p>
          <a:p>
            <a:pPr marL="0" indent="0">
              <a:lnSpc>
                <a:spcPct val="100000"/>
              </a:lnSpc>
            </a:pPr>
            <a:r>
              <a:rPr lang="en-US" b="1" dirty="0">
                <a:solidFill>
                  <a:srgbClr val="1F8E47"/>
                </a:solidFill>
              </a:rPr>
              <a:t>Example: </a:t>
            </a:r>
            <a:r>
              <a:rPr lang="en-US" dirty="0">
                <a:solidFill>
                  <a:srgbClr val="1F8E47"/>
                </a:solidFill>
              </a:rPr>
              <a:t>Plastic waste at school → Student recycling hub → Cleaner campus &amp; student leadership.</a:t>
            </a:r>
          </a:p>
        </p:txBody>
      </p:sp>
      <p:sp>
        <p:nvSpPr>
          <p:cNvPr id="6" name="Text Placeholder 5">
            <a:extLst>
              <a:ext uri="{FF2B5EF4-FFF2-40B4-BE49-F238E27FC236}">
                <a16:creationId xmlns:a16="http://schemas.microsoft.com/office/drawing/2014/main" id="{93C78C09-2E8C-5401-DAB1-905DA734994A}"/>
              </a:ext>
            </a:extLst>
          </p:cNvPr>
          <p:cNvSpPr>
            <a:spLocks noGrp="1"/>
          </p:cNvSpPr>
          <p:nvPr>
            <p:ph type="body" sz="quarter" idx="16"/>
          </p:nvPr>
        </p:nvSpPr>
        <p:spPr>
          <a:xfrm>
            <a:off x="4594468" y="761602"/>
            <a:ext cx="7452751" cy="1067197"/>
          </a:xfrm>
        </p:spPr>
        <p:txBody>
          <a:bodyPr/>
          <a:lstStyle/>
          <a:p>
            <a:r>
              <a:rPr lang="en-US" dirty="0">
                <a:solidFill>
                  <a:srgbClr val="1F8E47"/>
                </a:solidFill>
              </a:rPr>
              <a:t>Option D – Storyboard Exercise </a:t>
            </a:r>
          </a:p>
          <a:p>
            <a:r>
              <a:rPr lang="en-US" dirty="0">
                <a:solidFill>
                  <a:srgbClr val="1F8E47"/>
                </a:solidFill>
              </a:rPr>
              <a:t>(20 min)</a:t>
            </a:r>
            <a:endParaRPr lang="en-IN" dirty="0">
              <a:solidFill>
                <a:srgbClr val="1F8E47"/>
              </a:solidFill>
            </a:endParaRPr>
          </a:p>
        </p:txBody>
      </p:sp>
      <p:pic>
        <p:nvPicPr>
          <p:cNvPr id="9" name="Picture Placeholder 8">
            <a:extLst>
              <a:ext uri="{FF2B5EF4-FFF2-40B4-BE49-F238E27FC236}">
                <a16:creationId xmlns:a16="http://schemas.microsoft.com/office/drawing/2014/main" id="{349F7D44-C106-A92A-18AE-D731D7BCBE01}"/>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29208319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914DDA-E640-459B-CEB5-418A52DBCCDF}"/>
            </a:ext>
          </a:extLst>
        </p:cNvPr>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5B5529AE-8AFA-F4BA-43B6-C454C076227A}"/>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C6F612AD-BB25-234F-2957-0A4E69455F60}"/>
              </a:ext>
            </a:extLst>
          </p:cNvPr>
          <p:cNvSpPr>
            <a:spLocks noGrp="1"/>
          </p:cNvSpPr>
          <p:nvPr>
            <p:ph type="body" sz="quarter" idx="17"/>
          </p:nvPr>
        </p:nvSpPr>
        <p:spPr/>
        <p:txBody>
          <a:bodyPr/>
          <a:lstStyle/>
          <a:p>
            <a:r>
              <a:rPr lang="en-US" dirty="0"/>
              <a:t>04</a:t>
            </a:r>
          </a:p>
        </p:txBody>
      </p:sp>
      <p:pic>
        <p:nvPicPr>
          <p:cNvPr id="9" name="Picture 8">
            <a:extLst>
              <a:ext uri="{FF2B5EF4-FFF2-40B4-BE49-F238E27FC236}">
                <a16:creationId xmlns:a16="http://schemas.microsoft.com/office/drawing/2014/main" id="{E931CFE6-5354-2DF0-E789-0641B8EB0740}"/>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2" name="Rectangle 1">
            <a:extLst>
              <a:ext uri="{FF2B5EF4-FFF2-40B4-BE49-F238E27FC236}">
                <a16:creationId xmlns:a16="http://schemas.microsoft.com/office/drawing/2014/main" id="{AA9BD2FD-A20F-9B05-41E1-8E40D161CA15}"/>
              </a:ext>
            </a:extLst>
          </p:cNvPr>
          <p:cNvSpPr/>
          <p:nvPr/>
        </p:nvSpPr>
        <p:spPr>
          <a:xfrm>
            <a:off x="2483239" y="2581549"/>
            <a:ext cx="4820531"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5398A2"/>
              </a:solidFill>
              <a:latin typeface="Montserrat" panose="00000500000000000000" pitchFamily="50" charset="0"/>
            </a:endParaRPr>
          </a:p>
        </p:txBody>
      </p:sp>
      <p:sp>
        <p:nvSpPr>
          <p:cNvPr id="3" name="TextBox 2">
            <a:extLst>
              <a:ext uri="{FF2B5EF4-FFF2-40B4-BE49-F238E27FC236}">
                <a16:creationId xmlns:a16="http://schemas.microsoft.com/office/drawing/2014/main" id="{F7670E17-ECEB-2C1B-10C8-85D0218684EA}"/>
              </a:ext>
            </a:extLst>
          </p:cNvPr>
          <p:cNvSpPr txBox="1"/>
          <p:nvPr/>
        </p:nvSpPr>
        <p:spPr>
          <a:xfrm>
            <a:off x="2650229" y="2581549"/>
            <a:ext cx="4486549" cy="830997"/>
          </a:xfrm>
          <a:prstGeom prst="rect">
            <a:avLst/>
          </a:prstGeom>
          <a:noFill/>
        </p:spPr>
        <p:txBody>
          <a:bodyPr wrap="none" rtlCol="0">
            <a:spAutoFit/>
          </a:bodyPr>
          <a:lstStyle/>
          <a:p>
            <a:r>
              <a:rPr lang="en-US" sz="4800" b="1" spc="324" dirty="0">
                <a:solidFill>
                  <a:srgbClr val="5398A2"/>
                </a:solidFill>
                <a:latin typeface="Calibri" panose="020F0502020204030204" pitchFamily="34" charset="0"/>
                <a:cs typeface="Calibri" panose="020F0502020204030204" pitchFamily="34" charset="0"/>
              </a:rPr>
              <a:t>Use the TOOLS</a:t>
            </a:r>
          </a:p>
        </p:txBody>
      </p:sp>
      <p:sp>
        <p:nvSpPr>
          <p:cNvPr id="12" name="Rectangle 11">
            <a:extLst>
              <a:ext uri="{FF2B5EF4-FFF2-40B4-BE49-F238E27FC236}">
                <a16:creationId xmlns:a16="http://schemas.microsoft.com/office/drawing/2014/main" id="{F09C2A94-8D7A-D779-357F-D86891053F40}"/>
              </a:ext>
            </a:extLst>
          </p:cNvPr>
          <p:cNvSpPr/>
          <p:nvPr/>
        </p:nvSpPr>
        <p:spPr>
          <a:xfrm>
            <a:off x="4396968" y="3458265"/>
            <a:ext cx="5684292" cy="1233648"/>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82C248"/>
              </a:solidFill>
              <a:latin typeface="Montserrat" panose="00000500000000000000" pitchFamily="50" charset="0"/>
            </a:endParaRPr>
          </a:p>
        </p:txBody>
      </p:sp>
      <p:sp>
        <p:nvSpPr>
          <p:cNvPr id="13" name="TextBox 12">
            <a:extLst>
              <a:ext uri="{FF2B5EF4-FFF2-40B4-BE49-F238E27FC236}">
                <a16:creationId xmlns:a16="http://schemas.microsoft.com/office/drawing/2014/main" id="{A7D4D96E-9065-C7E7-090F-AB86E28EE7C3}"/>
              </a:ext>
            </a:extLst>
          </p:cNvPr>
          <p:cNvSpPr txBox="1"/>
          <p:nvPr/>
        </p:nvSpPr>
        <p:spPr>
          <a:xfrm>
            <a:off x="4396968" y="3637215"/>
            <a:ext cx="5684292" cy="830997"/>
          </a:xfrm>
          <a:prstGeom prst="rect">
            <a:avLst/>
          </a:prstGeom>
          <a:noFill/>
        </p:spPr>
        <p:txBody>
          <a:bodyPr wrap="square" rtlCol="0">
            <a:spAutoFit/>
          </a:bodyPr>
          <a:lstStyle/>
          <a:p>
            <a:pPr algn="ctr"/>
            <a:r>
              <a:rPr lang="en-IN" sz="2400" dirty="0">
                <a:solidFill>
                  <a:schemeClr val="bg1"/>
                </a:solidFill>
              </a:rPr>
              <a:t>Practical tools to make your outputs polished and professional:</a:t>
            </a:r>
          </a:p>
        </p:txBody>
      </p:sp>
    </p:spTree>
    <p:extLst>
      <p:ext uri="{BB962C8B-B14F-4D97-AF65-F5344CB8AC3E}">
        <p14:creationId xmlns:p14="http://schemas.microsoft.com/office/powerpoint/2010/main" val="37667054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70B3AA66-31D2-15C0-0E51-C1E922916221}"/>
              </a:ext>
            </a:extLst>
          </p:cNvPr>
          <p:cNvSpPr>
            <a:spLocks noGrp="1"/>
          </p:cNvSpPr>
          <p:nvPr>
            <p:ph type="body" sz="quarter" idx="42"/>
          </p:nvPr>
        </p:nvSpPr>
        <p:spPr/>
        <p:txBody>
          <a:bodyPr/>
          <a:lstStyle/>
          <a:p>
            <a:r>
              <a:rPr lang="en-US" dirty="0"/>
              <a:t>CONTENTS</a:t>
            </a:r>
          </a:p>
        </p:txBody>
      </p:sp>
      <p:sp>
        <p:nvSpPr>
          <p:cNvPr id="10" name="Text Placeholder 9">
            <a:extLst>
              <a:ext uri="{FF2B5EF4-FFF2-40B4-BE49-F238E27FC236}">
                <a16:creationId xmlns:a16="http://schemas.microsoft.com/office/drawing/2014/main" id="{163783B1-DFC0-4053-4BCA-33C03CC7ED81}"/>
              </a:ext>
            </a:extLst>
          </p:cNvPr>
          <p:cNvSpPr>
            <a:spLocks noGrp="1"/>
          </p:cNvSpPr>
          <p:nvPr>
            <p:ph type="body" sz="quarter" idx="18"/>
          </p:nvPr>
        </p:nvSpPr>
        <p:spPr/>
        <p:txBody>
          <a:bodyPr/>
          <a:lstStyle/>
          <a:p>
            <a:r>
              <a:rPr lang="en-GB" dirty="0"/>
              <a:t>Introduction &amp; What to Avoid</a:t>
            </a:r>
            <a:endParaRPr lang="en-US" dirty="0"/>
          </a:p>
        </p:txBody>
      </p:sp>
      <p:sp>
        <p:nvSpPr>
          <p:cNvPr id="11" name="Text Placeholder 10">
            <a:extLst>
              <a:ext uri="{FF2B5EF4-FFF2-40B4-BE49-F238E27FC236}">
                <a16:creationId xmlns:a16="http://schemas.microsoft.com/office/drawing/2014/main" id="{42968184-7B94-9D8B-33FF-9C38278D2F62}"/>
              </a:ext>
            </a:extLst>
          </p:cNvPr>
          <p:cNvSpPr>
            <a:spLocks noGrp="1"/>
          </p:cNvSpPr>
          <p:nvPr>
            <p:ph type="body" sz="quarter" idx="19"/>
          </p:nvPr>
        </p:nvSpPr>
        <p:spPr/>
        <p:txBody>
          <a:bodyPr/>
          <a:lstStyle/>
          <a:p>
            <a:r>
              <a:rPr lang="en-US" dirty="0"/>
              <a:t>00</a:t>
            </a:r>
          </a:p>
        </p:txBody>
      </p:sp>
      <p:sp>
        <p:nvSpPr>
          <p:cNvPr id="14" name="Text Placeholder 13">
            <a:extLst>
              <a:ext uri="{FF2B5EF4-FFF2-40B4-BE49-F238E27FC236}">
                <a16:creationId xmlns:a16="http://schemas.microsoft.com/office/drawing/2014/main" id="{B474679A-1DBB-68EC-2816-46658686C85E}"/>
              </a:ext>
            </a:extLst>
          </p:cNvPr>
          <p:cNvSpPr>
            <a:spLocks noGrp="1"/>
          </p:cNvSpPr>
          <p:nvPr>
            <p:ph type="body" sz="quarter" idx="43"/>
          </p:nvPr>
        </p:nvSpPr>
        <p:spPr/>
        <p:txBody>
          <a:bodyPr/>
          <a:lstStyle/>
          <a:p>
            <a:r>
              <a:rPr lang="en-US" dirty="0"/>
              <a:t>Step 1: THINK with Questions</a:t>
            </a:r>
          </a:p>
        </p:txBody>
      </p:sp>
      <p:sp>
        <p:nvSpPr>
          <p:cNvPr id="15" name="Text Placeholder 14">
            <a:extLst>
              <a:ext uri="{FF2B5EF4-FFF2-40B4-BE49-F238E27FC236}">
                <a16:creationId xmlns:a16="http://schemas.microsoft.com/office/drawing/2014/main" id="{7B8F4EB6-AD67-1BB4-5CDA-1043AC4AAA04}"/>
              </a:ext>
            </a:extLst>
          </p:cNvPr>
          <p:cNvSpPr>
            <a:spLocks noGrp="1"/>
          </p:cNvSpPr>
          <p:nvPr>
            <p:ph type="body" sz="quarter" idx="44"/>
          </p:nvPr>
        </p:nvSpPr>
        <p:spPr/>
        <p:txBody>
          <a:bodyPr/>
          <a:lstStyle/>
          <a:p>
            <a:r>
              <a:rPr lang="en-US" dirty="0"/>
              <a:t>01</a:t>
            </a:r>
          </a:p>
        </p:txBody>
      </p:sp>
      <p:sp>
        <p:nvSpPr>
          <p:cNvPr id="17" name="Text Placeholder 16">
            <a:extLst>
              <a:ext uri="{FF2B5EF4-FFF2-40B4-BE49-F238E27FC236}">
                <a16:creationId xmlns:a16="http://schemas.microsoft.com/office/drawing/2014/main" id="{7D2B8D38-6BCA-EA9B-81BB-3128C83B2BF7}"/>
              </a:ext>
            </a:extLst>
          </p:cNvPr>
          <p:cNvSpPr>
            <a:spLocks noGrp="1"/>
          </p:cNvSpPr>
          <p:nvPr>
            <p:ph type="body" sz="quarter" idx="46"/>
          </p:nvPr>
        </p:nvSpPr>
        <p:spPr/>
        <p:txBody>
          <a:bodyPr/>
          <a:lstStyle/>
          <a:p>
            <a:r>
              <a:rPr lang="en-IN" dirty="0"/>
              <a:t>Step 2: WATCH Expert Videos</a:t>
            </a:r>
          </a:p>
        </p:txBody>
      </p:sp>
      <p:sp>
        <p:nvSpPr>
          <p:cNvPr id="18" name="Text Placeholder 17">
            <a:extLst>
              <a:ext uri="{FF2B5EF4-FFF2-40B4-BE49-F238E27FC236}">
                <a16:creationId xmlns:a16="http://schemas.microsoft.com/office/drawing/2014/main" id="{71041340-DB9F-1FE4-1E1F-0CFDC896C31F}"/>
              </a:ext>
            </a:extLst>
          </p:cNvPr>
          <p:cNvSpPr>
            <a:spLocks noGrp="1"/>
          </p:cNvSpPr>
          <p:nvPr>
            <p:ph type="body" sz="quarter" idx="47"/>
          </p:nvPr>
        </p:nvSpPr>
        <p:spPr/>
        <p:txBody>
          <a:bodyPr/>
          <a:lstStyle/>
          <a:p>
            <a:r>
              <a:rPr lang="en-US" dirty="0"/>
              <a:t>02</a:t>
            </a:r>
          </a:p>
        </p:txBody>
      </p:sp>
      <p:sp>
        <p:nvSpPr>
          <p:cNvPr id="20" name="Text Placeholder 19">
            <a:extLst>
              <a:ext uri="{FF2B5EF4-FFF2-40B4-BE49-F238E27FC236}">
                <a16:creationId xmlns:a16="http://schemas.microsoft.com/office/drawing/2014/main" id="{299025FD-5C54-8FC6-AB79-5F0342F1C700}"/>
              </a:ext>
            </a:extLst>
          </p:cNvPr>
          <p:cNvSpPr>
            <a:spLocks noGrp="1"/>
          </p:cNvSpPr>
          <p:nvPr>
            <p:ph type="body" sz="quarter" idx="49"/>
          </p:nvPr>
        </p:nvSpPr>
        <p:spPr/>
        <p:txBody>
          <a:bodyPr/>
          <a:lstStyle/>
          <a:p>
            <a:r>
              <a:rPr lang="en-IN" dirty="0"/>
              <a:t>Step 3: TRY Creative Solutions</a:t>
            </a:r>
            <a:endParaRPr lang="en-US" dirty="0"/>
          </a:p>
        </p:txBody>
      </p:sp>
      <p:sp>
        <p:nvSpPr>
          <p:cNvPr id="21" name="Text Placeholder 20">
            <a:extLst>
              <a:ext uri="{FF2B5EF4-FFF2-40B4-BE49-F238E27FC236}">
                <a16:creationId xmlns:a16="http://schemas.microsoft.com/office/drawing/2014/main" id="{2D92ADCA-D5C5-A7EE-91E8-B4AA88993D0A}"/>
              </a:ext>
            </a:extLst>
          </p:cNvPr>
          <p:cNvSpPr>
            <a:spLocks noGrp="1"/>
          </p:cNvSpPr>
          <p:nvPr>
            <p:ph type="body" sz="quarter" idx="50"/>
          </p:nvPr>
        </p:nvSpPr>
        <p:spPr/>
        <p:txBody>
          <a:bodyPr/>
          <a:lstStyle/>
          <a:p>
            <a:r>
              <a:rPr lang="en-US" dirty="0"/>
              <a:t>03</a:t>
            </a:r>
          </a:p>
        </p:txBody>
      </p:sp>
      <p:pic>
        <p:nvPicPr>
          <p:cNvPr id="8" name="Picture Placeholder 7">
            <a:extLst>
              <a:ext uri="{FF2B5EF4-FFF2-40B4-BE49-F238E27FC236}">
                <a16:creationId xmlns:a16="http://schemas.microsoft.com/office/drawing/2014/main" id="{2503CCFD-2A5D-E79C-B854-0C2B88CCCA71}"/>
              </a:ext>
            </a:extLst>
          </p:cNvPr>
          <p:cNvPicPr>
            <a:picLocks noGrp="1" noChangeAspect="1"/>
          </p:cNvPicPr>
          <p:nvPr>
            <p:ph type="pic" sz="quarter" idx="11"/>
          </p:nvPr>
        </p:nvPicPr>
        <p:blipFill>
          <a:blip r:embed="rId2"/>
          <a:srcRect l="39244" r="21096"/>
          <a:stretch>
            <a:fillRect/>
          </a:stretch>
        </p:blipFill>
        <p:spPr>
          <a:xfrm>
            <a:off x="4734301" y="2442768"/>
            <a:ext cx="2204215" cy="3127986"/>
          </a:xfrm>
          <a:custGeom>
            <a:avLst/>
            <a:gdLst>
              <a:gd name="connsiteX0" fmla="*/ 0 w 2204215"/>
              <a:gd name="connsiteY0" fmla="*/ 0 h 3127986"/>
              <a:gd name="connsiteX1" fmla="*/ 2204215 w 2204215"/>
              <a:gd name="connsiteY1" fmla="*/ 0 h 3127986"/>
              <a:gd name="connsiteX2" fmla="*/ 2204215 w 2204215"/>
              <a:gd name="connsiteY2" fmla="*/ 1964026 h 3127986"/>
              <a:gd name="connsiteX3" fmla="*/ 2201914 w 2204215"/>
              <a:gd name="connsiteY3" fmla="*/ 1964026 h 3127986"/>
              <a:gd name="connsiteX4" fmla="*/ 2204215 w 2204215"/>
              <a:gd name="connsiteY4" fmla="*/ 2026136 h 3127986"/>
              <a:gd name="connsiteX5" fmla="*/ 1102108 w 2204215"/>
              <a:gd name="connsiteY5" fmla="*/ 3127986 h 3127986"/>
              <a:gd name="connsiteX6" fmla="*/ 0 w 2204215"/>
              <a:gd name="connsiteY6" fmla="*/ 2026136 h 3127986"/>
              <a:gd name="connsiteX7" fmla="*/ 2302 w 2204215"/>
              <a:gd name="connsiteY7" fmla="*/ 1964026 h 3127986"/>
              <a:gd name="connsiteX8" fmla="*/ 0 w 2204215"/>
              <a:gd name="connsiteY8" fmla="*/ 1964026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27986">
                <a:moveTo>
                  <a:pt x="0" y="0"/>
                </a:moveTo>
                <a:lnTo>
                  <a:pt x="2204215" y="0"/>
                </a:lnTo>
                <a:lnTo>
                  <a:pt x="2204215" y="1964026"/>
                </a:lnTo>
                <a:lnTo>
                  <a:pt x="2201914" y="1964026"/>
                </a:lnTo>
                <a:cubicBezTo>
                  <a:pt x="2204215" y="1984730"/>
                  <a:pt x="2204215" y="2005432"/>
                  <a:pt x="2204215" y="2026136"/>
                </a:cubicBezTo>
                <a:cubicBezTo>
                  <a:pt x="2204215" y="2635719"/>
                  <a:pt x="1709533" y="3127986"/>
                  <a:pt x="1102108" y="3127986"/>
                </a:cubicBezTo>
                <a:cubicBezTo>
                  <a:pt x="492383" y="3127986"/>
                  <a:pt x="0" y="2633417"/>
                  <a:pt x="0" y="2026136"/>
                </a:cubicBezTo>
                <a:cubicBezTo>
                  <a:pt x="0" y="2003132"/>
                  <a:pt x="2302" y="1982428"/>
                  <a:pt x="2302" y="1964026"/>
                </a:cubicBezTo>
                <a:lnTo>
                  <a:pt x="0" y="1964026"/>
                </a:lnTo>
                <a:close/>
              </a:path>
            </a:pathLst>
          </a:custGeom>
          <a:solidFill>
            <a:srgbClr val="FFFFFF">
              <a:lumMod val="95000"/>
            </a:srgbClr>
          </a:solidFill>
        </p:spPr>
      </p:pic>
      <p:pic>
        <p:nvPicPr>
          <p:cNvPr id="5" name="Picture Placeholder 4">
            <a:extLst>
              <a:ext uri="{FF2B5EF4-FFF2-40B4-BE49-F238E27FC236}">
                <a16:creationId xmlns:a16="http://schemas.microsoft.com/office/drawing/2014/main" id="{F9EC9653-AF92-E235-D579-BE0E035CEB62}"/>
              </a:ext>
            </a:extLst>
          </p:cNvPr>
          <p:cNvPicPr>
            <a:picLocks noGrp="1" noChangeAspect="1"/>
          </p:cNvPicPr>
          <p:nvPr>
            <p:ph type="pic" sz="quarter" idx="10"/>
          </p:nvPr>
        </p:nvPicPr>
        <p:blipFill>
          <a:blip r:embed="rId3"/>
          <a:srcRect l="33945" r="33945"/>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pic>
        <p:nvPicPr>
          <p:cNvPr id="12" name="Picture Placeholder 11">
            <a:extLst>
              <a:ext uri="{FF2B5EF4-FFF2-40B4-BE49-F238E27FC236}">
                <a16:creationId xmlns:a16="http://schemas.microsoft.com/office/drawing/2014/main" id="{F8346A3B-8384-1759-E489-D8E762BA7CEA}"/>
              </a:ext>
            </a:extLst>
          </p:cNvPr>
          <p:cNvPicPr>
            <a:picLocks noGrp="1" noChangeAspect="1"/>
          </p:cNvPicPr>
          <p:nvPr>
            <p:ph type="pic" sz="quarter" idx="12"/>
          </p:nvPr>
        </p:nvPicPr>
        <p:blipFill>
          <a:blip r:embed="rId4"/>
          <a:srcRect l="33390" r="33390"/>
          <a:stretch>
            <a:fillRect/>
          </a:stretch>
        </p:blipFill>
        <p:spPr>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FFFFFF">
              <a:lumMod val="95000"/>
            </a:srgbClr>
          </a:solidFill>
        </p:spPr>
      </p:pic>
      <p:pic>
        <p:nvPicPr>
          <p:cNvPr id="23" name="Picture Placeholder 22">
            <a:extLst>
              <a:ext uri="{FF2B5EF4-FFF2-40B4-BE49-F238E27FC236}">
                <a16:creationId xmlns:a16="http://schemas.microsoft.com/office/drawing/2014/main" id="{3F13B91B-6718-7438-0E60-E0911D9582E0}"/>
              </a:ext>
            </a:extLst>
          </p:cNvPr>
          <p:cNvPicPr>
            <a:picLocks noGrp="1" noChangeAspect="1"/>
          </p:cNvPicPr>
          <p:nvPr>
            <p:ph type="pic" sz="quarter" idx="13"/>
          </p:nvPr>
        </p:nvPicPr>
        <p:blipFill>
          <a:blip r:embed="rId5"/>
          <a:srcRect l="30607" r="30607"/>
          <a:stretch>
            <a:fillRect/>
          </a:stretch>
        </p:blipFill>
        <p:spPr>
          <a:custGeom>
            <a:avLst/>
            <a:gdLst>
              <a:gd name="connsiteX0" fmla="*/ 0 w 2204215"/>
              <a:gd name="connsiteY0" fmla="*/ 0 h 3195585"/>
              <a:gd name="connsiteX1" fmla="*/ 2204215 w 2204215"/>
              <a:gd name="connsiteY1" fmla="*/ 0 h 3195585"/>
              <a:gd name="connsiteX2" fmla="*/ 2204215 w 2204215"/>
              <a:gd name="connsiteY2" fmla="*/ 2031625 h 3195585"/>
              <a:gd name="connsiteX3" fmla="*/ 2201913 w 2204215"/>
              <a:gd name="connsiteY3" fmla="*/ 2031625 h 3195585"/>
              <a:gd name="connsiteX4" fmla="*/ 2204215 w 2204215"/>
              <a:gd name="connsiteY4" fmla="*/ 2093735 h 3195585"/>
              <a:gd name="connsiteX5" fmla="*/ 1102108 w 2204215"/>
              <a:gd name="connsiteY5" fmla="*/ 3195585 h 3195585"/>
              <a:gd name="connsiteX6" fmla="*/ 0 w 2204215"/>
              <a:gd name="connsiteY6" fmla="*/ 2093735 h 3195585"/>
              <a:gd name="connsiteX7" fmla="*/ 2302 w 2204215"/>
              <a:gd name="connsiteY7" fmla="*/ 2031625 h 3195585"/>
              <a:gd name="connsiteX8" fmla="*/ 0 w 2204215"/>
              <a:gd name="connsiteY8" fmla="*/ 2031625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95585">
                <a:moveTo>
                  <a:pt x="0" y="0"/>
                </a:moveTo>
                <a:lnTo>
                  <a:pt x="2204215" y="0"/>
                </a:lnTo>
                <a:lnTo>
                  <a:pt x="2204215" y="2031625"/>
                </a:lnTo>
                <a:lnTo>
                  <a:pt x="2201913" y="2031625"/>
                </a:lnTo>
                <a:cubicBezTo>
                  <a:pt x="2204215" y="2052329"/>
                  <a:pt x="2204215" y="2073031"/>
                  <a:pt x="2204215" y="2093735"/>
                </a:cubicBezTo>
                <a:cubicBezTo>
                  <a:pt x="2204215" y="2703318"/>
                  <a:pt x="1709533" y="3195585"/>
                  <a:pt x="1102108" y="3195585"/>
                </a:cubicBezTo>
                <a:cubicBezTo>
                  <a:pt x="492383" y="3195585"/>
                  <a:pt x="0" y="2701016"/>
                  <a:pt x="0" y="2093735"/>
                </a:cubicBezTo>
                <a:cubicBezTo>
                  <a:pt x="0" y="2070731"/>
                  <a:pt x="2302" y="2050027"/>
                  <a:pt x="2302" y="2031625"/>
                </a:cubicBezTo>
                <a:lnTo>
                  <a:pt x="0" y="2031625"/>
                </a:lnTo>
                <a:close/>
              </a:path>
            </a:pathLst>
          </a:custGeom>
          <a:solidFill>
            <a:srgbClr val="FFFFFF">
              <a:lumMod val="95000"/>
            </a:srgbClr>
          </a:solidFill>
        </p:spPr>
      </p:pic>
    </p:spTree>
    <p:extLst>
      <p:ext uri="{BB962C8B-B14F-4D97-AF65-F5344CB8AC3E}">
        <p14:creationId xmlns:p14="http://schemas.microsoft.com/office/powerpoint/2010/main" val="17372100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2F342-876A-3FCF-C86E-78A1ECB8887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8E837E0-447A-DF34-6BFC-14ED60563E40}"/>
              </a:ext>
            </a:extLst>
          </p:cNvPr>
          <p:cNvSpPr>
            <a:spLocks noGrp="1"/>
          </p:cNvSpPr>
          <p:nvPr>
            <p:ph type="body" sz="quarter" idx="18"/>
          </p:nvPr>
        </p:nvSpPr>
        <p:spPr>
          <a:xfrm>
            <a:off x="675020" y="3392026"/>
            <a:ext cx="3005439" cy="1049221"/>
          </a:xfrm>
        </p:spPr>
        <p:txBody>
          <a:bodyPr/>
          <a:lstStyle/>
          <a:p>
            <a:r>
              <a:rPr lang="en-US" spc="324" dirty="0"/>
              <a:t>USE the Tools below</a:t>
            </a:r>
          </a:p>
        </p:txBody>
      </p:sp>
      <p:sp>
        <p:nvSpPr>
          <p:cNvPr id="7" name="Text Placeholder 6">
            <a:extLst>
              <a:ext uri="{FF2B5EF4-FFF2-40B4-BE49-F238E27FC236}">
                <a16:creationId xmlns:a16="http://schemas.microsoft.com/office/drawing/2014/main" id="{DBA3B638-DE2D-A36F-2AE4-8A337EC8304C}"/>
              </a:ext>
            </a:extLst>
          </p:cNvPr>
          <p:cNvSpPr>
            <a:spLocks noGrp="1"/>
          </p:cNvSpPr>
          <p:nvPr>
            <p:ph type="body" sz="quarter" idx="19"/>
          </p:nvPr>
        </p:nvSpPr>
        <p:spPr/>
        <p:txBody>
          <a:bodyPr/>
          <a:lstStyle/>
          <a:p>
            <a:r>
              <a:rPr lang="en-US" dirty="0"/>
              <a:t>04</a:t>
            </a:r>
          </a:p>
        </p:txBody>
      </p:sp>
      <p:sp>
        <p:nvSpPr>
          <p:cNvPr id="8" name="Text Placeholder 7">
            <a:extLst>
              <a:ext uri="{FF2B5EF4-FFF2-40B4-BE49-F238E27FC236}">
                <a16:creationId xmlns:a16="http://schemas.microsoft.com/office/drawing/2014/main" id="{1F33016E-B4C1-9217-E020-2F380EB64200}"/>
              </a:ext>
            </a:extLst>
          </p:cNvPr>
          <p:cNvSpPr>
            <a:spLocks noGrp="1"/>
          </p:cNvSpPr>
          <p:nvPr>
            <p:ph type="body" sz="quarter" idx="20"/>
          </p:nvPr>
        </p:nvSpPr>
        <p:spPr>
          <a:xfrm>
            <a:off x="4555502" y="1756688"/>
            <a:ext cx="7445997" cy="4678402"/>
          </a:xfrm>
        </p:spPr>
        <p:txBody>
          <a:bodyPr/>
          <a:lstStyle/>
          <a:p>
            <a:pPr marL="0" indent="0">
              <a:lnSpc>
                <a:spcPct val="100000"/>
              </a:lnSpc>
            </a:pPr>
            <a:r>
              <a:rPr lang="en-US" sz="2300" b="1" dirty="0"/>
              <a:t>Visuals &amp; Design</a:t>
            </a:r>
          </a:p>
          <a:p>
            <a:pPr marL="342900" indent="-342900">
              <a:lnSpc>
                <a:spcPct val="100000"/>
              </a:lnSpc>
              <a:buFont typeface="Arial" panose="020B0604020202020204" pitchFamily="34" charset="0"/>
              <a:buChar char="•"/>
            </a:pPr>
            <a:r>
              <a:rPr lang="en-US" sz="2300" b="1" dirty="0">
                <a:solidFill>
                  <a:srgbClr val="1F8E47"/>
                </a:solidFill>
                <a:hlinkClick r:id="rId2">
                  <a:extLst>
                    <a:ext uri="{A12FA001-AC4F-418D-AE19-62706E023703}">
                      <ahyp:hlinkClr xmlns:ahyp="http://schemas.microsoft.com/office/drawing/2018/hyperlinkcolor" val="tx"/>
                    </a:ext>
                  </a:extLst>
                </a:hlinkClick>
              </a:rPr>
              <a:t>Canva</a:t>
            </a:r>
            <a:r>
              <a:rPr lang="en-US" sz="2300" dirty="0"/>
              <a:t> – templates for posters, infographics, social posts.</a:t>
            </a:r>
          </a:p>
          <a:p>
            <a:pPr marL="342900" indent="-342900">
              <a:lnSpc>
                <a:spcPct val="100000"/>
              </a:lnSpc>
              <a:buFont typeface="Arial" panose="020B0604020202020204" pitchFamily="34" charset="0"/>
              <a:buChar char="•"/>
            </a:pPr>
            <a:r>
              <a:rPr lang="en-US" sz="2300" b="1" dirty="0">
                <a:solidFill>
                  <a:srgbClr val="1F8E47"/>
                </a:solidFill>
                <a:hlinkClick r:id="rId3">
                  <a:extLst>
                    <a:ext uri="{A12FA001-AC4F-418D-AE19-62706E023703}">
                      <ahyp:hlinkClr xmlns:ahyp="http://schemas.microsoft.com/office/drawing/2018/hyperlinkcolor" val="tx"/>
                    </a:ext>
                  </a:extLst>
                </a:hlinkClick>
              </a:rPr>
              <a:t>Adobe Express </a:t>
            </a:r>
            <a:r>
              <a:rPr lang="en-US" sz="2300" dirty="0"/>
              <a:t>– simple poster and flyer design.</a:t>
            </a:r>
          </a:p>
          <a:p>
            <a:pPr marL="0" indent="0">
              <a:lnSpc>
                <a:spcPct val="100000"/>
              </a:lnSpc>
            </a:pPr>
            <a:endParaRPr lang="en-US" sz="2300" dirty="0"/>
          </a:p>
          <a:p>
            <a:pPr marL="0" indent="0">
              <a:lnSpc>
                <a:spcPct val="100000"/>
              </a:lnSpc>
            </a:pPr>
            <a:r>
              <a:rPr lang="en-US" sz="2300" b="1" dirty="0"/>
              <a:t>Video &amp; Multimedia</a:t>
            </a:r>
          </a:p>
          <a:p>
            <a:pPr marL="342900" indent="-342900">
              <a:lnSpc>
                <a:spcPct val="100000"/>
              </a:lnSpc>
              <a:buFont typeface="Arial" panose="020B0604020202020204" pitchFamily="34" charset="0"/>
              <a:buChar char="•"/>
            </a:pPr>
            <a:r>
              <a:rPr lang="en-US" sz="2300" b="1" dirty="0" err="1">
                <a:solidFill>
                  <a:srgbClr val="1F8E47"/>
                </a:solidFill>
                <a:hlinkClick r:id="rId4">
                  <a:extLst>
                    <a:ext uri="{A12FA001-AC4F-418D-AE19-62706E023703}">
                      <ahyp:hlinkClr xmlns:ahyp="http://schemas.microsoft.com/office/drawing/2018/hyperlinkcolor" val="tx"/>
                    </a:ext>
                  </a:extLst>
                </a:hlinkClick>
              </a:rPr>
              <a:t>CapCut</a:t>
            </a:r>
            <a:r>
              <a:rPr lang="en-US" sz="2300" dirty="0">
                <a:solidFill>
                  <a:srgbClr val="87A66E"/>
                </a:solidFill>
                <a:hlinkClick r:id="rId4">
                  <a:extLst>
                    <a:ext uri="{A12FA001-AC4F-418D-AE19-62706E023703}">
                      <ahyp:hlinkClr xmlns:ahyp="http://schemas.microsoft.com/office/drawing/2018/hyperlinkcolor" val="tx"/>
                    </a:ext>
                  </a:extLst>
                </a:hlinkClick>
              </a:rPr>
              <a:t> </a:t>
            </a:r>
            <a:r>
              <a:rPr lang="en-US" sz="2300" dirty="0"/>
              <a:t>– quick edits, captions, and effects for reels.</a:t>
            </a:r>
          </a:p>
          <a:p>
            <a:pPr marL="342900" indent="-342900">
              <a:lnSpc>
                <a:spcPct val="100000"/>
              </a:lnSpc>
              <a:buFont typeface="Arial" panose="020B0604020202020204" pitchFamily="34" charset="0"/>
              <a:buChar char="•"/>
            </a:pPr>
            <a:r>
              <a:rPr lang="en-US" sz="2300" b="1" dirty="0" err="1">
                <a:solidFill>
                  <a:srgbClr val="1F8E47"/>
                </a:solidFill>
                <a:hlinkClick r:id="rId5">
                  <a:extLst>
                    <a:ext uri="{A12FA001-AC4F-418D-AE19-62706E023703}">
                      <ahyp:hlinkClr xmlns:ahyp="http://schemas.microsoft.com/office/drawing/2018/hyperlinkcolor" val="tx"/>
                    </a:ext>
                  </a:extLst>
                </a:hlinkClick>
              </a:rPr>
              <a:t>InShot</a:t>
            </a:r>
            <a:r>
              <a:rPr lang="en-US" sz="2300" b="1" dirty="0">
                <a:solidFill>
                  <a:srgbClr val="1F8E47"/>
                </a:solidFill>
                <a:hlinkClick r:id="rId5">
                  <a:extLst>
                    <a:ext uri="{A12FA001-AC4F-418D-AE19-62706E023703}">
                      <ahyp:hlinkClr xmlns:ahyp="http://schemas.microsoft.com/office/drawing/2018/hyperlinkcolor" val="tx"/>
                    </a:ext>
                  </a:extLst>
                </a:hlinkClick>
              </a:rPr>
              <a:t> </a:t>
            </a:r>
            <a:r>
              <a:rPr lang="en-US" sz="2300" dirty="0"/>
              <a:t>– beginner-friendly mobile video editing.</a:t>
            </a:r>
          </a:p>
          <a:p>
            <a:pPr marL="342900" indent="-342900">
              <a:lnSpc>
                <a:spcPct val="100000"/>
              </a:lnSpc>
              <a:buFont typeface="Arial" panose="020B0604020202020204" pitchFamily="34" charset="0"/>
              <a:buChar char="•"/>
            </a:pPr>
            <a:r>
              <a:rPr lang="en-US" sz="2300" b="1" dirty="0" err="1">
                <a:solidFill>
                  <a:srgbClr val="1F8E47"/>
                </a:solidFill>
                <a:hlinkClick r:id="rId6">
                  <a:extLst>
                    <a:ext uri="{A12FA001-AC4F-418D-AE19-62706E023703}">
                      <ahyp:hlinkClr xmlns:ahyp="http://schemas.microsoft.com/office/drawing/2018/hyperlinkcolor" val="tx"/>
                    </a:ext>
                  </a:extLst>
                </a:hlinkClick>
              </a:rPr>
              <a:t>Pexels</a:t>
            </a:r>
            <a:r>
              <a:rPr lang="en-US" sz="2300" b="1" dirty="0">
                <a:solidFill>
                  <a:srgbClr val="1F8E47"/>
                </a:solidFill>
                <a:hlinkClick r:id="rId6">
                  <a:extLst>
                    <a:ext uri="{A12FA001-AC4F-418D-AE19-62706E023703}">
                      <ahyp:hlinkClr xmlns:ahyp="http://schemas.microsoft.com/office/drawing/2018/hyperlinkcolor" val="tx"/>
                    </a:ext>
                  </a:extLst>
                </a:hlinkClick>
              </a:rPr>
              <a:t> Video </a:t>
            </a:r>
            <a:r>
              <a:rPr lang="en-US" sz="2300" dirty="0"/>
              <a:t>– free stock videos for storytelling.</a:t>
            </a:r>
          </a:p>
        </p:txBody>
      </p:sp>
      <p:sp>
        <p:nvSpPr>
          <p:cNvPr id="5" name="Text Placeholder 4">
            <a:extLst>
              <a:ext uri="{FF2B5EF4-FFF2-40B4-BE49-F238E27FC236}">
                <a16:creationId xmlns:a16="http://schemas.microsoft.com/office/drawing/2014/main" id="{8D44D2DA-A20B-E268-D39A-89792F4C293B}"/>
              </a:ext>
            </a:extLst>
          </p:cNvPr>
          <p:cNvSpPr>
            <a:spLocks noGrp="1"/>
          </p:cNvSpPr>
          <p:nvPr>
            <p:ph type="body" sz="quarter" idx="16"/>
          </p:nvPr>
        </p:nvSpPr>
        <p:spPr>
          <a:xfrm>
            <a:off x="4555503" y="761603"/>
            <a:ext cx="6961476" cy="803654"/>
          </a:xfrm>
        </p:spPr>
        <p:txBody>
          <a:bodyPr/>
          <a:lstStyle/>
          <a:p>
            <a:r>
              <a:rPr lang="en-US" spc="324" dirty="0">
                <a:solidFill>
                  <a:srgbClr val="5398A2"/>
                </a:solidFill>
              </a:rPr>
              <a:t>USE the Tools below</a:t>
            </a:r>
          </a:p>
        </p:txBody>
      </p:sp>
      <p:pic>
        <p:nvPicPr>
          <p:cNvPr id="9" name="Picture Placeholder 8">
            <a:extLst>
              <a:ext uri="{FF2B5EF4-FFF2-40B4-BE49-F238E27FC236}">
                <a16:creationId xmlns:a16="http://schemas.microsoft.com/office/drawing/2014/main" id="{58DAB0B0-D02A-1B0E-EC44-18BCC8557C0B}"/>
              </a:ext>
            </a:extLst>
          </p:cNvPr>
          <p:cNvPicPr>
            <a:picLocks noGrp="1" noChangeAspect="1"/>
          </p:cNvPicPr>
          <p:nvPr>
            <p:ph type="pic" sz="quarter" idx="10"/>
          </p:nvPr>
        </p:nvPicPr>
        <p:blipFill>
          <a:blip r:embed="rId7"/>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29313107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819025-C858-F573-A850-52C264B13228}"/>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7B156D9-6763-62A8-4BB8-D0BFFA015B74}"/>
              </a:ext>
            </a:extLst>
          </p:cNvPr>
          <p:cNvSpPr>
            <a:spLocks noGrp="1"/>
          </p:cNvSpPr>
          <p:nvPr>
            <p:ph type="body" sz="quarter" idx="18"/>
          </p:nvPr>
        </p:nvSpPr>
        <p:spPr>
          <a:xfrm>
            <a:off x="675020" y="3392026"/>
            <a:ext cx="3005439" cy="1049221"/>
          </a:xfrm>
        </p:spPr>
        <p:txBody>
          <a:bodyPr/>
          <a:lstStyle/>
          <a:p>
            <a:r>
              <a:rPr lang="en-US" spc="324" dirty="0"/>
              <a:t>USE the Tools below</a:t>
            </a:r>
          </a:p>
        </p:txBody>
      </p:sp>
      <p:sp>
        <p:nvSpPr>
          <p:cNvPr id="7" name="Text Placeholder 6">
            <a:extLst>
              <a:ext uri="{FF2B5EF4-FFF2-40B4-BE49-F238E27FC236}">
                <a16:creationId xmlns:a16="http://schemas.microsoft.com/office/drawing/2014/main" id="{40A03AFD-E623-9F50-38A7-DCB4BAFBE704}"/>
              </a:ext>
            </a:extLst>
          </p:cNvPr>
          <p:cNvSpPr>
            <a:spLocks noGrp="1"/>
          </p:cNvSpPr>
          <p:nvPr>
            <p:ph type="body" sz="quarter" idx="19"/>
          </p:nvPr>
        </p:nvSpPr>
        <p:spPr/>
        <p:txBody>
          <a:bodyPr/>
          <a:lstStyle/>
          <a:p>
            <a:r>
              <a:rPr lang="en-US" dirty="0"/>
              <a:t>04</a:t>
            </a:r>
          </a:p>
        </p:txBody>
      </p:sp>
      <p:sp>
        <p:nvSpPr>
          <p:cNvPr id="8" name="Text Placeholder 7">
            <a:extLst>
              <a:ext uri="{FF2B5EF4-FFF2-40B4-BE49-F238E27FC236}">
                <a16:creationId xmlns:a16="http://schemas.microsoft.com/office/drawing/2014/main" id="{CC984D77-C665-F908-1714-89FFD95B77C7}"/>
              </a:ext>
            </a:extLst>
          </p:cNvPr>
          <p:cNvSpPr>
            <a:spLocks noGrp="1"/>
          </p:cNvSpPr>
          <p:nvPr>
            <p:ph type="body" sz="quarter" idx="20"/>
          </p:nvPr>
        </p:nvSpPr>
        <p:spPr>
          <a:xfrm>
            <a:off x="4555502" y="1756688"/>
            <a:ext cx="7445997" cy="4678402"/>
          </a:xfrm>
        </p:spPr>
        <p:txBody>
          <a:bodyPr/>
          <a:lstStyle/>
          <a:p>
            <a:pPr marL="0" indent="0">
              <a:lnSpc>
                <a:spcPct val="100000"/>
              </a:lnSpc>
            </a:pPr>
            <a:r>
              <a:rPr lang="en-US" sz="2300" b="1" dirty="0"/>
              <a:t>Audio &amp; Storytelling</a:t>
            </a:r>
          </a:p>
          <a:p>
            <a:pPr marL="342900" indent="-342900">
              <a:lnSpc>
                <a:spcPct val="100000"/>
              </a:lnSpc>
              <a:buFont typeface="Arial" panose="020B0604020202020204" pitchFamily="34" charset="0"/>
              <a:buChar char="•"/>
            </a:pPr>
            <a:r>
              <a:rPr lang="en-US" sz="2300" b="1" dirty="0">
                <a:solidFill>
                  <a:srgbClr val="1F8E47"/>
                </a:solidFill>
                <a:hlinkClick r:id="rId2">
                  <a:extLst>
                    <a:ext uri="{A12FA001-AC4F-418D-AE19-62706E023703}">
                      <ahyp:hlinkClr xmlns:ahyp="http://schemas.microsoft.com/office/drawing/2018/hyperlinkcolor" val="tx"/>
                    </a:ext>
                  </a:extLst>
                </a:hlinkClick>
              </a:rPr>
              <a:t>Anchor</a:t>
            </a:r>
            <a:r>
              <a:rPr lang="en-US" sz="2300" dirty="0"/>
              <a:t> – record and share podcasts.</a:t>
            </a:r>
          </a:p>
          <a:p>
            <a:pPr marL="342900" indent="-342900">
              <a:lnSpc>
                <a:spcPct val="100000"/>
              </a:lnSpc>
              <a:buFont typeface="Arial" panose="020B0604020202020204" pitchFamily="34" charset="0"/>
              <a:buChar char="•"/>
            </a:pPr>
            <a:r>
              <a:rPr lang="en-US" sz="2300" b="1" dirty="0">
                <a:solidFill>
                  <a:srgbClr val="1F8E47"/>
                </a:solidFill>
                <a:hlinkClick r:id="rId3">
                  <a:extLst>
                    <a:ext uri="{A12FA001-AC4F-418D-AE19-62706E023703}">
                      <ahyp:hlinkClr xmlns:ahyp="http://schemas.microsoft.com/office/drawing/2018/hyperlinkcolor" val="tx"/>
                    </a:ext>
                  </a:extLst>
                </a:hlinkClick>
              </a:rPr>
              <a:t>Audacity</a:t>
            </a:r>
            <a:r>
              <a:rPr lang="en-US" sz="2300" dirty="0"/>
              <a:t> – free audio editing.</a:t>
            </a:r>
          </a:p>
          <a:p>
            <a:pPr marL="0" indent="0">
              <a:lnSpc>
                <a:spcPct val="100000"/>
              </a:lnSpc>
            </a:pPr>
            <a:endParaRPr lang="en-US" sz="2300" dirty="0"/>
          </a:p>
          <a:p>
            <a:pPr marL="0" indent="0">
              <a:lnSpc>
                <a:spcPct val="100000"/>
              </a:lnSpc>
            </a:pPr>
            <a:r>
              <a:rPr lang="en-US" sz="2300" b="1" dirty="0"/>
              <a:t>Images &amp; Visual Support</a:t>
            </a:r>
          </a:p>
          <a:p>
            <a:pPr marL="342900" indent="-342900">
              <a:lnSpc>
                <a:spcPct val="100000"/>
              </a:lnSpc>
              <a:buFont typeface="Arial" panose="020B0604020202020204" pitchFamily="34" charset="0"/>
              <a:buChar char="•"/>
            </a:pPr>
            <a:r>
              <a:rPr lang="en-US" sz="2300" b="1" dirty="0" err="1">
                <a:solidFill>
                  <a:srgbClr val="1F8E47"/>
                </a:solidFill>
                <a:hlinkClick r:id="rId4">
                  <a:extLst>
                    <a:ext uri="{A12FA001-AC4F-418D-AE19-62706E023703}">
                      <ahyp:hlinkClr xmlns:ahyp="http://schemas.microsoft.com/office/drawing/2018/hyperlinkcolor" val="tx"/>
                    </a:ext>
                  </a:extLst>
                </a:hlinkClick>
              </a:rPr>
              <a:t>Unsplash</a:t>
            </a:r>
            <a:r>
              <a:rPr lang="en-US" sz="2300" dirty="0"/>
              <a:t> and </a:t>
            </a:r>
            <a:r>
              <a:rPr lang="en-US" sz="2300" b="1" dirty="0" err="1">
                <a:solidFill>
                  <a:srgbClr val="1F8E47"/>
                </a:solidFill>
                <a:hlinkClick r:id="rId5">
                  <a:extLst>
                    <a:ext uri="{A12FA001-AC4F-418D-AE19-62706E023703}">
                      <ahyp:hlinkClr xmlns:ahyp="http://schemas.microsoft.com/office/drawing/2018/hyperlinkcolor" val="tx"/>
                    </a:ext>
                  </a:extLst>
                </a:hlinkClick>
              </a:rPr>
              <a:t>Pixabay</a:t>
            </a:r>
            <a:r>
              <a:rPr lang="en-US" sz="2300" dirty="0"/>
              <a:t> – royalty-free photos.</a:t>
            </a:r>
          </a:p>
        </p:txBody>
      </p:sp>
      <p:sp>
        <p:nvSpPr>
          <p:cNvPr id="5" name="Text Placeholder 4">
            <a:extLst>
              <a:ext uri="{FF2B5EF4-FFF2-40B4-BE49-F238E27FC236}">
                <a16:creationId xmlns:a16="http://schemas.microsoft.com/office/drawing/2014/main" id="{020EF182-79AF-0126-A36F-30FBE7E45537}"/>
              </a:ext>
            </a:extLst>
          </p:cNvPr>
          <p:cNvSpPr>
            <a:spLocks noGrp="1"/>
          </p:cNvSpPr>
          <p:nvPr>
            <p:ph type="body" sz="quarter" idx="16"/>
          </p:nvPr>
        </p:nvSpPr>
        <p:spPr>
          <a:xfrm>
            <a:off x="4555503" y="761603"/>
            <a:ext cx="6961476" cy="803654"/>
          </a:xfrm>
        </p:spPr>
        <p:txBody>
          <a:bodyPr/>
          <a:lstStyle/>
          <a:p>
            <a:r>
              <a:rPr lang="en-US" spc="324" dirty="0">
                <a:solidFill>
                  <a:srgbClr val="5398A2"/>
                </a:solidFill>
              </a:rPr>
              <a:t>USE the Tools below</a:t>
            </a:r>
          </a:p>
        </p:txBody>
      </p:sp>
      <p:pic>
        <p:nvPicPr>
          <p:cNvPr id="10" name="Picture Placeholder 9">
            <a:extLst>
              <a:ext uri="{FF2B5EF4-FFF2-40B4-BE49-F238E27FC236}">
                <a16:creationId xmlns:a16="http://schemas.microsoft.com/office/drawing/2014/main" id="{5F250886-6EEB-8CB8-C470-71B4B49A600E}"/>
              </a:ext>
            </a:extLst>
          </p:cNvPr>
          <p:cNvPicPr>
            <a:picLocks noGrp="1" noChangeAspect="1"/>
          </p:cNvPicPr>
          <p:nvPr>
            <p:ph type="pic" sz="quarter" idx="10"/>
          </p:nvPr>
        </p:nvPicPr>
        <p:blipFill>
          <a:blip r:embed="rId6"/>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30620615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12A44-9B31-F095-DAFC-4778C2C81E6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98D35085-D7E4-D92B-F349-973AB8F7375E}"/>
              </a:ext>
            </a:extLst>
          </p:cNvPr>
          <p:cNvSpPr>
            <a:spLocks noGrp="1"/>
          </p:cNvSpPr>
          <p:nvPr>
            <p:ph type="body" sz="quarter" idx="18"/>
          </p:nvPr>
        </p:nvSpPr>
        <p:spPr>
          <a:xfrm>
            <a:off x="675020" y="3392026"/>
            <a:ext cx="3005439" cy="1049221"/>
          </a:xfrm>
        </p:spPr>
        <p:txBody>
          <a:bodyPr/>
          <a:lstStyle/>
          <a:p>
            <a:r>
              <a:rPr lang="en-US" spc="324" dirty="0"/>
              <a:t>USE the Tools below</a:t>
            </a:r>
          </a:p>
        </p:txBody>
      </p:sp>
      <p:sp>
        <p:nvSpPr>
          <p:cNvPr id="7" name="Text Placeholder 6">
            <a:extLst>
              <a:ext uri="{FF2B5EF4-FFF2-40B4-BE49-F238E27FC236}">
                <a16:creationId xmlns:a16="http://schemas.microsoft.com/office/drawing/2014/main" id="{7D15B346-9F6A-9501-10C4-237B4031974F}"/>
              </a:ext>
            </a:extLst>
          </p:cNvPr>
          <p:cNvSpPr>
            <a:spLocks noGrp="1"/>
          </p:cNvSpPr>
          <p:nvPr>
            <p:ph type="body" sz="quarter" idx="19"/>
          </p:nvPr>
        </p:nvSpPr>
        <p:spPr/>
        <p:txBody>
          <a:bodyPr/>
          <a:lstStyle/>
          <a:p>
            <a:r>
              <a:rPr lang="en-US" dirty="0"/>
              <a:t>04</a:t>
            </a:r>
          </a:p>
        </p:txBody>
      </p:sp>
      <p:sp>
        <p:nvSpPr>
          <p:cNvPr id="8" name="Text Placeholder 7">
            <a:extLst>
              <a:ext uri="{FF2B5EF4-FFF2-40B4-BE49-F238E27FC236}">
                <a16:creationId xmlns:a16="http://schemas.microsoft.com/office/drawing/2014/main" id="{F7854028-F272-EDBD-1DE6-A221452B5023}"/>
              </a:ext>
            </a:extLst>
          </p:cNvPr>
          <p:cNvSpPr>
            <a:spLocks noGrp="1"/>
          </p:cNvSpPr>
          <p:nvPr>
            <p:ph type="body" sz="quarter" idx="20"/>
          </p:nvPr>
        </p:nvSpPr>
        <p:spPr>
          <a:xfrm>
            <a:off x="4555502" y="1756688"/>
            <a:ext cx="7445997" cy="4678402"/>
          </a:xfrm>
        </p:spPr>
        <p:txBody>
          <a:bodyPr/>
          <a:lstStyle/>
          <a:p>
            <a:pPr marL="0" indent="0">
              <a:lnSpc>
                <a:spcPct val="100000"/>
              </a:lnSpc>
            </a:pPr>
            <a:r>
              <a:rPr lang="en-US" sz="2300" b="1" dirty="0"/>
              <a:t>Engagement &amp; Sharing</a:t>
            </a:r>
          </a:p>
          <a:p>
            <a:pPr marL="0" indent="0">
              <a:lnSpc>
                <a:spcPct val="100000"/>
              </a:lnSpc>
            </a:pPr>
            <a:r>
              <a:rPr lang="en-US" sz="2300" b="1" dirty="0" err="1">
                <a:solidFill>
                  <a:srgbClr val="1F8E47"/>
                </a:solidFill>
                <a:hlinkClick r:id="rId2">
                  <a:extLst>
                    <a:ext uri="{A12FA001-AC4F-418D-AE19-62706E023703}">
                      <ahyp:hlinkClr xmlns:ahyp="http://schemas.microsoft.com/office/drawing/2018/hyperlinkcolor" val="tx"/>
                    </a:ext>
                  </a:extLst>
                </a:hlinkClick>
              </a:rPr>
              <a:t>Linktree</a:t>
            </a:r>
            <a:r>
              <a:rPr lang="en-US" sz="2300" dirty="0"/>
              <a:t> – share all your project links in one place.</a:t>
            </a:r>
          </a:p>
          <a:p>
            <a:pPr marL="0" indent="0">
              <a:lnSpc>
                <a:spcPct val="100000"/>
              </a:lnSpc>
            </a:pPr>
            <a:r>
              <a:rPr lang="en-US" sz="2300" b="1" dirty="0" err="1">
                <a:solidFill>
                  <a:srgbClr val="1F8E47"/>
                </a:solidFill>
                <a:hlinkClick r:id="rId3">
                  <a:extLst>
                    <a:ext uri="{A12FA001-AC4F-418D-AE19-62706E023703}">
                      <ahyp:hlinkClr xmlns:ahyp="http://schemas.microsoft.com/office/drawing/2018/hyperlinkcolor" val="tx"/>
                    </a:ext>
                  </a:extLst>
                </a:hlinkClick>
              </a:rPr>
              <a:t>Mentimeter</a:t>
            </a:r>
            <a:r>
              <a:rPr lang="en-US" sz="2300" dirty="0"/>
              <a:t> – run polls and live feedback during presentations.</a:t>
            </a:r>
          </a:p>
          <a:p>
            <a:pPr marL="0" indent="0">
              <a:lnSpc>
                <a:spcPct val="100000"/>
              </a:lnSpc>
            </a:pPr>
            <a:r>
              <a:rPr lang="en-US" sz="2300" b="1" dirty="0">
                <a:solidFill>
                  <a:srgbClr val="1F8E47"/>
                </a:solidFill>
                <a:hlinkClick r:id="rId4">
                  <a:extLst>
                    <a:ext uri="{A12FA001-AC4F-418D-AE19-62706E023703}">
                      <ahyp:hlinkClr xmlns:ahyp="http://schemas.microsoft.com/office/drawing/2018/hyperlinkcolor" val="tx"/>
                    </a:ext>
                  </a:extLst>
                </a:hlinkClick>
              </a:rPr>
              <a:t>Google Forms </a:t>
            </a:r>
            <a:r>
              <a:rPr lang="en-US" sz="2300" dirty="0"/>
              <a:t>– collect community opinions.</a:t>
            </a:r>
          </a:p>
          <a:p>
            <a:pPr marL="0" indent="0">
              <a:lnSpc>
                <a:spcPct val="100000"/>
              </a:lnSpc>
            </a:pPr>
            <a:endParaRPr lang="en-US" sz="2300" dirty="0"/>
          </a:p>
          <a:p>
            <a:pPr marL="0" indent="0">
              <a:lnSpc>
                <a:spcPct val="100000"/>
              </a:lnSpc>
            </a:pPr>
            <a:r>
              <a:rPr lang="en-US" sz="2300" b="1" dirty="0">
                <a:solidFill>
                  <a:srgbClr val="1F8E47"/>
                </a:solidFill>
              </a:rPr>
              <a:t>Educator Tip: </a:t>
            </a:r>
            <a:r>
              <a:rPr lang="en-US" sz="2300" dirty="0">
                <a:solidFill>
                  <a:srgbClr val="1F8E47"/>
                </a:solidFill>
              </a:rPr>
              <a:t>Pair each tool with a task (e.g. Canva → Poster, </a:t>
            </a:r>
            <a:r>
              <a:rPr lang="en-US" sz="2300" dirty="0" err="1">
                <a:solidFill>
                  <a:srgbClr val="1F8E47"/>
                </a:solidFill>
              </a:rPr>
              <a:t>CapCut</a:t>
            </a:r>
            <a:r>
              <a:rPr lang="en-US" sz="2300" dirty="0">
                <a:solidFill>
                  <a:srgbClr val="1F8E47"/>
                </a:solidFill>
              </a:rPr>
              <a:t> → Reel, </a:t>
            </a:r>
            <a:r>
              <a:rPr lang="en-US" sz="2300" dirty="0" err="1">
                <a:solidFill>
                  <a:srgbClr val="1F8E47"/>
                </a:solidFill>
              </a:rPr>
              <a:t>Mentimeter</a:t>
            </a:r>
            <a:r>
              <a:rPr lang="en-US" sz="2300" dirty="0">
                <a:solidFill>
                  <a:srgbClr val="1F8E47"/>
                </a:solidFill>
              </a:rPr>
              <a:t> → Poll).</a:t>
            </a:r>
          </a:p>
        </p:txBody>
      </p:sp>
      <p:sp>
        <p:nvSpPr>
          <p:cNvPr id="5" name="Text Placeholder 4">
            <a:extLst>
              <a:ext uri="{FF2B5EF4-FFF2-40B4-BE49-F238E27FC236}">
                <a16:creationId xmlns:a16="http://schemas.microsoft.com/office/drawing/2014/main" id="{6A830BA6-90E8-A88F-C102-98BACF296284}"/>
              </a:ext>
            </a:extLst>
          </p:cNvPr>
          <p:cNvSpPr>
            <a:spLocks noGrp="1"/>
          </p:cNvSpPr>
          <p:nvPr>
            <p:ph type="body" sz="quarter" idx="16"/>
          </p:nvPr>
        </p:nvSpPr>
        <p:spPr>
          <a:xfrm>
            <a:off x="4555503" y="761603"/>
            <a:ext cx="6961476" cy="803654"/>
          </a:xfrm>
        </p:spPr>
        <p:txBody>
          <a:bodyPr/>
          <a:lstStyle/>
          <a:p>
            <a:r>
              <a:rPr lang="en-US" spc="324" dirty="0">
                <a:solidFill>
                  <a:srgbClr val="5398A2"/>
                </a:solidFill>
              </a:rPr>
              <a:t>USE the Tools below</a:t>
            </a:r>
          </a:p>
        </p:txBody>
      </p:sp>
      <p:pic>
        <p:nvPicPr>
          <p:cNvPr id="9" name="Picture Placeholder 8">
            <a:extLst>
              <a:ext uri="{FF2B5EF4-FFF2-40B4-BE49-F238E27FC236}">
                <a16:creationId xmlns:a16="http://schemas.microsoft.com/office/drawing/2014/main" id="{AA723F19-2973-B7EF-6EF0-65485575DC05}"/>
              </a:ext>
            </a:extLst>
          </p:cNvPr>
          <p:cNvPicPr>
            <a:picLocks noGrp="1" noChangeAspect="1"/>
          </p:cNvPicPr>
          <p:nvPr>
            <p:ph type="pic" sz="quarter" idx="10"/>
          </p:nvPr>
        </p:nvPicPr>
        <p:blipFill>
          <a:blip r:embed="rId5"/>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256349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E5F3D-23BE-F9EE-33B3-41F819F73EEF}"/>
            </a:ext>
          </a:extLst>
        </p:cNvPr>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0B5D83B7-385B-56B0-4A3E-10F88FFBBAA5}"/>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E0C83CD7-B3D0-AD8E-A362-AAE732B2166D}"/>
              </a:ext>
            </a:extLst>
          </p:cNvPr>
          <p:cNvSpPr>
            <a:spLocks noGrp="1"/>
          </p:cNvSpPr>
          <p:nvPr>
            <p:ph type="body" sz="quarter" idx="17"/>
          </p:nvPr>
        </p:nvSpPr>
        <p:spPr/>
        <p:txBody>
          <a:bodyPr/>
          <a:lstStyle/>
          <a:p>
            <a:r>
              <a:rPr lang="en-US" dirty="0"/>
              <a:t>05</a:t>
            </a:r>
          </a:p>
        </p:txBody>
      </p:sp>
      <p:pic>
        <p:nvPicPr>
          <p:cNvPr id="9" name="Picture 8">
            <a:extLst>
              <a:ext uri="{FF2B5EF4-FFF2-40B4-BE49-F238E27FC236}">
                <a16:creationId xmlns:a16="http://schemas.microsoft.com/office/drawing/2014/main" id="{25070F42-401C-2588-B523-266708CA3A02}"/>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CAE934DC-F07B-CB55-3A63-C5DC362588FE}"/>
              </a:ext>
            </a:extLst>
          </p:cNvPr>
          <p:cNvSpPr/>
          <p:nvPr/>
        </p:nvSpPr>
        <p:spPr>
          <a:xfrm>
            <a:off x="2483239" y="2558689"/>
            <a:ext cx="6147747"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A97B12FC-41F5-C8C8-6488-F084C7B4635A}"/>
              </a:ext>
            </a:extLst>
          </p:cNvPr>
          <p:cNvSpPr txBox="1"/>
          <p:nvPr/>
        </p:nvSpPr>
        <p:spPr>
          <a:xfrm>
            <a:off x="2791311" y="2581549"/>
            <a:ext cx="5503173" cy="830997"/>
          </a:xfrm>
          <a:prstGeom prst="rect">
            <a:avLst/>
          </a:prstGeom>
          <a:noFill/>
        </p:spPr>
        <p:txBody>
          <a:bodyPr wrap="none" rtlCol="0">
            <a:spAutoFit/>
          </a:bodyPr>
          <a:lstStyle/>
          <a:p>
            <a:r>
              <a:rPr lang="en-US" sz="4800" b="1" spc="324" dirty="0">
                <a:solidFill>
                  <a:srgbClr val="1F8E47"/>
                </a:solidFill>
                <a:latin typeface="Calibri" panose="020F0502020204030204" pitchFamily="34" charset="0"/>
                <a:cs typeface="Calibri" panose="020F0502020204030204" pitchFamily="34" charset="0"/>
              </a:rPr>
              <a:t>Reflect &amp; Improve</a:t>
            </a:r>
          </a:p>
        </p:txBody>
      </p:sp>
    </p:spTree>
    <p:extLst>
      <p:ext uri="{BB962C8B-B14F-4D97-AF65-F5344CB8AC3E}">
        <p14:creationId xmlns:p14="http://schemas.microsoft.com/office/powerpoint/2010/main" val="11320335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7F67A-92BD-0F46-65AF-9DC4EF7FE5B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3F760F3-49F4-1AA2-9935-52140A696EB4}"/>
              </a:ext>
            </a:extLst>
          </p:cNvPr>
          <p:cNvSpPr>
            <a:spLocks noGrp="1"/>
          </p:cNvSpPr>
          <p:nvPr>
            <p:ph type="body" sz="quarter" idx="18"/>
          </p:nvPr>
        </p:nvSpPr>
        <p:spPr>
          <a:xfrm>
            <a:off x="675020" y="3392026"/>
            <a:ext cx="2936859" cy="1049221"/>
          </a:xfrm>
        </p:spPr>
        <p:txBody>
          <a:bodyPr/>
          <a:lstStyle/>
          <a:p>
            <a:r>
              <a:rPr lang="en-US" dirty="0"/>
              <a:t>Reflect &amp; Improve</a:t>
            </a:r>
            <a:endParaRPr lang="en-IN" dirty="0"/>
          </a:p>
        </p:txBody>
      </p:sp>
      <p:sp>
        <p:nvSpPr>
          <p:cNvPr id="3" name="Text Placeholder 2">
            <a:extLst>
              <a:ext uri="{FF2B5EF4-FFF2-40B4-BE49-F238E27FC236}">
                <a16:creationId xmlns:a16="http://schemas.microsoft.com/office/drawing/2014/main" id="{14473788-D35D-EF2F-67D1-EFE98F90591E}"/>
              </a:ext>
            </a:extLst>
          </p:cNvPr>
          <p:cNvSpPr>
            <a:spLocks noGrp="1"/>
          </p:cNvSpPr>
          <p:nvPr>
            <p:ph type="body" sz="quarter" idx="19"/>
          </p:nvPr>
        </p:nvSpPr>
        <p:spPr/>
        <p:txBody>
          <a:bodyPr/>
          <a:lstStyle/>
          <a:p>
            <a:r>
              <a:rPr lang="en-IN" dirty="0"/>
              <a:t>05</a:t>
            </a:r>
          </a:p>
        </p:txBody>
      </p:sp>
      <p:sp>
        <p:nvSpPr>
          <p:cNvPr id="5" name="Text Placeholder 4">
            <a:extLst>
              <a:ext uri="{FF2B5EF4-FFF2-40B4-BE49-F238E27FC236}">
                <a16:creationId xmlns:a16="http://schemas.microsoft.com/office/drawing/2014/main" id="{4F8E0748-9EA2-1D22-B5C2-76C6DD369243}"/>
              </a:ext>
            </a:extLst>
          </p:cNvPr>
          <p:cNvSpPr>
            <a:spLocks noGrp="1"/>
          </p:cNvSpPr>
          <p:nvPr>
            <p:ph type="body" sz="quarter" idx="20"/>
          </p:nvPr>
        </p:nvSpPr>
        <p:spPr>
          <a:xfrm>
            <a:off x="4594468" y="1691507"/>
            <a:ext cx="6961476" cy="3474986"/>
          </a:xfrm>
        </p:spPr>
        <p:txBody>
          <a:bodyPr/>
          <a:lstStyle/>
          <a:p>
            <a:pPr marL="342900" indent="-342900">
              <a:buFont typeface="Arial" panose="020B0604020202020204" pitchFamily="34" charset="0"/>
              <a:buChar char="•"/>
            </a:pPr>
            <a:r>
              <a:rPr lang="en-US" dirty="0"/>
              <a:t>Which content (poster, video, story) was easiest for me to make?</a:t>
            </a:r>
          </a:p>
          <a:p>
            <a:pPr marL="342900" indent="-342900">
              <a:buFont typeface="Arial" panose="020B0604020202020204" pitchFamily="34" charset="0"/>
              <a:buChar char="•"/>
            </a:pPr>
            <a:r>
              <a:rPr lang="en-US" dirty="0"/>
              <a:t>Which was most impactful for my peers?</a:t>
            </a:r>
          </a:p>
          <a:p>
            <a:pPr marL="342900" indent="-342900">
              <a:buFont typeface="Arial" panose="020B0604020202020204" pitchFamily="34" charset="0"/>
              <a:buChar char="•"/>
            </a:pPr>
            <a:r>
              <a:rPr lang="en-US" dirty="0"/>
              <a:t>How did feedback help me adjust my approach?</a:t>
            </a:r>
          </a:p>
          <a:p>
            <a:pPr marL="342900" indent="-342900">
              <a:buFont typeface="Arial" panose="020B0604020202020204" pitchFamily="34" charset="0"/>
              <a:buChar char="•"/>
            </a:pPr>
            <a:r>
              <a:rPr lang="en-US" dirty="0"/>
              <a:t>How can I keep improving my communication skills?</a:t>
            </a:r>
          </a:p>
        </p:txBody>
      </p:sp>
      <p:pic>
        <p:nvPicPr>
          <p:cNvPr id="9" name="Picture Placeholder 8">
            <a:extLst>
              <a:ext uri="{FF2B5EF4-FFF2-40B4-BE49-F238E27FC236}">
                <a16:creationId xmlns:a16="http://schemas.microsoft.com/office/drawing/2014/main" id="{E06A27CA-7EFA-603E-46B3-ACF45556B2EF}"/>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
        <p:nvSpPr>
          <p:cNvPr id="7" name="Text Placeholder 6">
            <a:extLst>
              <a:ext uri="{FF2B5EF4-FFF2-40B4-BE49-F238E27FC236}">
                <a16:creationId xmlns:a16="http://schemas.microsoft.com/office/drawing/2014/main" id="{1A905802-8D47-7172-78FF-40B61FA7E512}"/>
              </a:ext>
            </a:extLst>
          </p:cNvPr>
          <p:cNvSpPr>
            <a:spLocks noGrp="1"/>
          </p:cNvSpPr>
          <p:nvPr>
            <p:ph type="body" sz="quarter" idx="16"/>
          </p:nvPr>
        </p:nvSpPr>
        <p:spPr/>
        <p:txBody>
          <a:bodyPr/>
          <a:lstStyle/>
          <a:p>
            <a:r>
              <a:rPr lang="en-IN" dirty="0">
                <a:solidFill>
                  <a:srgbClr val="1F8E47"/>
                </a:solidFill>
              </a:rPr>
              <a:t>Reflection Prompts</a:t>
            </a:r>
          </a:p>
        </p:txBody>
      </p:sp>
      <p:sp>
        <p:nvSpPr>
          <p:cNvPr id="4" name="Rectangle 3">
            <a:extLst>
              <a:ext uri="{FF2B5EF4-FFF2-40B4-BE49-F238E27FC236}">
                <a16:creationId xmlns:a16="http://schemas.microsoft.com/office/drawing/2014/main" id="{B3EFB3DF-6D1F-0772-FA4A-25BE716988A2}"/>
              </a:ext>
            </a:extLst>
          </p:cNvPr>
          <p:cNvSpPr/>
          <p:nvPr/>
        </p:nvSpPr>
        <p:spPr>
          <a:xfrm>
            <a:off x="4633433" y="3943350"/>
            <a:ext cx="6961477" cy="2560320"/>
          </a:xfrm>
          <a:prstGeom prst="rect">
            <a:avLst/>
          </a:prstGeom>
          <a:solidFill>
            <a:srgbClr val="53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300" b="1" dirty="0"/>
              <a:t>Activity – Peer Feedback Circle (20 min)</a:t>
            </a:r>
          </a:p>
          <a:p>
            <a:pPr marL="457200" indent="-457200">
              <a:buFont typeface="+mj-lt"/>
              <a:buAutoNum type="arabicPeriod"/>
            </a:pPr>
            <a:r>
              <a:rPr lang="en-US" sz="2300" dirty="0"/>
              <a:t>Each participant shows their output.</a:t>
            </a:r>
          </a:p>
          <a:p>
            <a:pPr marL="457200" indent="-457200">
              <a:buFont typeface="+mj-lt"/>
              <a:buAutoNum type="arabicPeriod"/>
            </a:pPr>
            <a:r>
              <a:rPr lang="en-US" sz="2300" dirty="0"/>
              <a:t>Peers give 1 positive comment and 1 improvement suggestion.</a:t>
            </a:r>
          </a:p>
          <a:p>
            <a:pPr marL="457200" indent="-457200">
              <a:buFont typeface="+mj-lt"/>
              <a:buAutoNum type="arabicPeriod"/>
            </a:pPr>
            <a:r>
              <a:rPr lang="en-US" sz="2300" dirty="0"/>
              <a:t>Participants write a “next step” commitment: “Next time, I will…”.</a:t>
            </a:r>
            <a:endParaRPr lang="en-IN" sz="2300" dirty="0"/>
          </a:p>
        </p:txBody>
      </p:sp>
    </p:spTree>
    <p:extLst>
      <p:ext uri="{BB962C8B-B14F-4D97-AF65-F5344CB8AC3E}">
        <p14:creationId xmlns:p14="http://schemas.microsoft.com/office/powerpoint/2010/main" val="13550623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28323-182C-5392-4079-029028AE4D46}"/>
            </a:ext>
          </a:extLst>
        </p:cNvPr>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7A50DD9D-BFBF-B0B1-6B76-5A8043C6F4DF}"/>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3AFFB31F-F420-1AB3-C057-7A6FE52715AF}"/>
              </a:ext>
            </a:extLst>
          </p:cNvPr>
          <p:cNvSpPr>
            <a:spLocks noGrp="1"/>
          </p:cNvSpPr>
          <p:nvPr>
            <p:ph type="body" sz="quarter" idx="17"/>
          </p:nvPr>
        </p:nvSpPr>
        <p:spPr/>
        <p:txBody>
          <a:bodyPr/>
          <a:lstStyle/>
          <a:p>
            <a:r>
              <a:rPr lang="en-US" dirty="0"/>
              <a:t>06</a:t>
            </a:r>
          </a:p>
        </p:txBody>
      </p:sp>
      <p:pic>
        <p:nvPicPr>
          <p:cNvPr id="9" name="Picture 8">
            <a:extLst>
              <a:ext uri="{FF2B5EF4-FFF2-40B4-BE49-F238E27FC236}">
                <a16:creationId xmlns:a16="http://schemas.microsoft.com/office/drawing/2014/main" id="{84596E3C-3382-2182-18FE-6A5287A3C677}"/>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2" name="Rectangle 1">
            <a:extLst>
              <a:ext uri="{FF2B5EF4-FFF2-40B4-BE49-F238E27FC236}">
                <a16:creationId xmlns:a16="http://schemas.microsoft.com/office/drawing/2014/main" id="{93386D46-8DDD-1384-3BAF-BB0580849032}"/>
              </a:ext>
            </a:extLst>
          </p:cNvPr>
          <p:cNvSpPr/>
          <p:nvPr/>
        </p:nvSpPr>
        <p:spPr>
          <a:xfrm>
            <a:off x="2448949" y="2558689"/>
            <a:ext cx="4729091"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5398A2"/>
              </a:solidFill>
              <a:latin typeface="Montserrat" panose="00000500000000000000" pitchFamily="50" charset="0"/>
            </a:endParaRPr>
          </a:p>
        </p:txBody>
      </p:sp>
      <p:sp>
        <p:nvSpPr>
          <p:cNvPr id="3" name="TextBox 2">
            <a:extLst>
              <a:ext uri="{FF2B5EF4-FFF2-40B4-BE49-F238E27FC236}">
                <a16:creationId xmlns:a16="http://schemas.microsoft.com/office/drawing/2014/main" id="{E3D0B342-AA64-6051-72B5-03C0A69C1B40}"/>
              </a:ext>
            </a:extLst>
          </p:cNvPr>
          <p:cNvSpPr txBox="1"/>
          <p:nvPr/>
        </p:nvSpPr>
        <p:spPr>
          <a:xfrm>
            <a:off x="2546492" y="2581549"/>
            <a:ext cx="4513415" cy="830997"/>
          </a:xfrm>
          <a:prstGeom prst="rect">
            <a:avLst/>
          </a:prstGeom>
          <a:noFill/>
        </p:spPr>
        <p:txBody>
          <a:bodyPr wrap="none" rtlCol="0">
            <a:spAutoFit/>
          </a:bodyPr>
          <a:lstStyle/>
          <a:p>
            <a:r>
              <a:rPr lang="en-US" sz="4800" b="1" spc="324" dirty="0">
                <a:solidFill>
                  <a:srgbClr val="5398A2"/>
                </a:solidFill>
                <a:latin typeface="Calibri" panose="020F0502020204030204" pitchFamily="34" charset="0"/>
                <a:cs typeface="Calibri" panose="020F0502020204030204" pitchFamily="34" charset="0"/>
              </a:rPr>
              <a:t>Key Takeaways</a:t>
            </a:r>
          </a:p>
        </p:txBody>
      </p:sp>
    </p:spTree>
    <p:extLst>
      <p:ext uri="{BB962C8B-B14F-4D97-AF65-F5344CB8AC3E}">
        <p14:creationId xmlns:p14="http://schemas.microsoft.com/office/powerpoint/2010/main" val="31846614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F5E3A-3082-C35F-5179-5BF9E0ACC9ED}"/>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40E7FA91-2366-4951-6394-EED801DC89D1}"/>
              </a:ext>
            </a:extLst>
          </p:cNvPr>
          <p:cNvSpPr>
            <a:spLocks noGrp="1"/>
          </p:cNvSpPr>
          <p:nvPr>
            <p:ph type="body" sz="quarter" idx="18"/>
          </p:nvPr>
        </p:nvSpPr>
        <p:spPr>
          <a:xfrm>
            <a:off x="675020" y="3392026"/>
            <a:ext cx="3005439" cy="1049221"/>
          </a:xfrm>
        </p:spPr>
        <p:txBody>
          <a:bodyPr/>
          <a:lstStyle/>
          <a:p>
            <a:r>
              <a:rPr lang="en-US" spc="324" dirty="0"/>
              <a:t>Key Takeaways</a:t>
            </a:r>
          </a:p>
        </p:txBody>
      </p:sp>
      <p:sp>
        <p:nvSpPr>
          <p:cNvPr id="7" name="Text Placeholder 6">
            <a:extLst>
              <a:ext uri="{FF2B5EF4-FFF2-40B4-BE49-F238E27FC236}">
                <a16:creationId xmlns:a16="http://schemas.microsoft.com/office/drawing/2014/main" id="{C037F186-2E7D-B63B-35D3-83D62A9548D5}"/>
              </a:ext>
            </a:extLst>
          </p:cNvPr>
          <p:cNvSpPr>
            <a:spLocks noGrp="1"/>
          </p:cNvSpPr>
          <p:nvPr>
            <p:ph type="body" sz="quarter" idx="19"/>
          </p:nvPr>
        </p:nvSpPr>
        <p:spPr/>
        <p:txBody>
          <a:bodyPr/>
          <a:lstStyle/>
          <a:p>
            <a:r>
              <a:rPr lang="en-US" dirty="0"/>
              <a:t>06</a:t>
            </a:r>
          </a:p>
        </p:txBody>
      </p:sp>
      <p:sp>
        <p:nvSpPr>
          <p:cNvPr id="8" name="Text Placeholder 7">
            <a:extLst>
              <a:ext uri="{FF2B5EF4-FFF2-40B4-BE49-F238E27FC236}">
                <a16:creationId xmlns:a16="http://schemas.microsoft.com/office/drawing/2014/main" id="{F5882456-86A4-A604-7C4E-121D8E5AB758}"/>
              </a:ext>
            </a:extLst>
          </p:cNvPr>
          <p:cNvSpPr>
            <a:spLocks noGrp="1"/>
          </p:cNvSpPr>
          <p:nvPr>
            <p:ph type="body" sz="quarter" idx="20"/>
          </p:nvPr>
        </p:nvSpPr>
        <p:spPr>
          <a:xfrm>
            <a:off x="4538704" y="2008148"/>
            <a:ext cx="7188476" cy="4678402"/>
          </a:xfrm>
        </p:spPr>
        <p:txBody>
          <a:bodyPr/>
          <a:lstStyle/>
          <a:p>
            <a:pPr marL="342900" indent="-342900">
              <a:buFont typeface="Arial" panose="020B0604020202020204" pitchFamily="34" charset="0"/>
              <a:buChar char="•"/>
            </a:pPr>
            <a:r>
              <a:rPr lang="en-US" sz="2300" dirty="0"/>
              <a:t>Empowerment = making your vision visible and authentic.</a:t>
            </a:r>
          </a:p>
          <a:p>
            <a:pPr marL="342900" indent="-342900">
              <a:buFont typeface="Arial" panose="020B0604020202020204" pitchFamily="34" charset="0"/>
              <a:buChar char="•"/>
            </a:pPr>
            <a:r>
              <a:rPr lang="en-US" sz="2300" dirty="0"/>
              <a:t>Use stories and visuals to inspire action, not just to inform.</a:t>
            </a:r>
          </a:p>
          <a:p>
            <a:pPr marL="342900" indent="-342900">
              <a:buFont typeface="Arial" panose="020B0604020202020204" pitchFamily="34" charset="0"/>
              <a:buChar char="•"/>
            </a:pPr>
            <a:r>
              <a:rPr lang="en-US" sz="2300" dirty="0"/>
              <a:t>Rely on community and collaboration for reach.</a:t>
            </a:r>
          </a:p>
          <a:p>
            <a:pPr marL="342900" indent="-342900">
              <a:buFont typeface="Arial" panose="020B0604020202020204" pitchFamily="34" charset="0"/>
              <a:buChar char="•"/>
            </a:pPr>
            <a:r>
              <a:rPr lang="en-US" sz="2300" dirty="0"/>
              <a:t>Always check facts and stay transparent (Digital Literacy OER).</a:t>
            </a:r>
          </a:p>
          <a:p>
            <a:pPr marL="342900" indent="-342900">
              <a:buFont typeface="Arial" panose="020B0604020202020204" pitchFamily="34" charset="0"/>
              <a:buChar char="•"/>
            </a:pPr>
            <a:r>
              <a:rPr lang="en-US" sz="2300" dirty="0"/>
              <a:t>Sharing your vision is an ongoing process: </a:t>
            </a:r>
          </a:p>
          <a:p>
            <a:pPr marL="0" indent="0"/>
            <a:r>
              <a:rPr lang="en-US" sz="2300" dirty="0"/>
              <a:t>	</a:t>
            </a:r>
            <a:r>
              <a:rPr lang="en-US" sz="2300" dirty="0">
                <a:solidFill>
                  <a:srgbClr val="1F8E47"/>
                </a:solidFill>
              </a:rPr>
              <a:t>create → share → listen → improve.</a:t>
            </a:r>
          </a:p>
        </p:txBody>
      </p:sp>
      <p:sp>
        <p:nvSpPr>
          <p:cNvPr id="5" name="Text Placeholder 4">
            <a:extLst>
              <a:ext uri="{FF2B5EF4-FFF2-40B4-BE49-F238E27FC236}">
                <a16:creationId xmlns:a16="http://schemas.microsoft.com/office/drawing/2014/main" id="{6334EF0E-B2EB-894B-0C9C-EF4DDBE5387F}"/>
              </a:ext>
            </a:extLst>
          </p:cNvPr>
          <p:cNvSpPr>
            <a:spLocks noGrp="1"/>
          </p:cNvSpPr>
          <p:nvPr>
            <p:ph type="body" sz="quarter" idx="16"/>
          </p:nvPr>
        </p:nvSpPr>
        <p:spPr>
          <a:xfrm>
            <a:off x="4555503" y="761603"/>
            <a:ext cx="6961476" cy="803654"/>
          </a:xfrm>
        </p:spPr>
        <p:txBody>
          <a:bodyPr/>
          <a:lstStyle/>
          <a:p>
            <a:r>
              <a:rPr lang="en-US" spc="324" dirty="0">
                <a:solidFill>
                  <a:srgbClr val="5398A2"/>
                </a:solidFill>
              </a:rPr>
              <a:t>Key Takeaways</a:t>
            </a:r>
          </a:p>
        </p:txBody>
      </p:sp>
      <p:pic>
        <p:nvPicPr>
          <p:cNvPr id="9" name="Picture Placeholder 8">
            <a:extLst>
              <a:ext uri="{FF2B5EF4-FFF2-40B4-BE49-F238E27FC236}">
                <a16:creationId xmlns:a16="http://schemas.microsoft.com/office/drawing/2014/main" id="{F44CD52B-B5C1-4062-7978-19D6AF1D9F08}"/>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958033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BD1EC22-3EBA-A268-8176-427833BC52CC}"/>
              </a:ext>
            </a:extLst>
          </p:cNvPr>
          <p:cNvPicPr>
            <a:picLocks noChangeAspect="1"/>
          </p:cNvPicPr>
          <p:nvPr/>
        </p:nvPicPr>
        <p:blipFill>
          <a:blip r:embed="rId2">
            <a:alphaModFix amt="63000"/>
            <a:extLst>
              <a:ext uri="{28A0092B-C50C-407E-A947-70E740481C1C}">
                <a14:useLocalDpi xmlns:a14="http://schemas.microsoft.com/office/drawing/2010/main" val="0"/>
              </a:ext>
            </a:extLst>
          </a:blip>
          <a:stretch>
            <a:fillRect/>
          </a:stretch>
        </p:blipFill>
        <p:spPr>
          <a:xfrm rot="1081996">
            <a:off x="8046185" y="3549378"/>
            <a:ext cx="4628596" cy="4628596"/>
          </a:xfrm>
          <a:prstGeom prst="rect">
            <a:avLst/>
          </a:prstGeom>
        </p:spPr>
      </p:pic>
      <p:sp>
        <p:nvSpPr>
          <p:cNvPr id="5" name="Text Placeholder 4">
            <a:extLst>
              <a:ext uri="{FF2B5EF4-FFF2-40B4-BE49-F238E27FC236}">
                <a16:creationId xmlns:a16="http://schemas.microsoft.com/office/drawing/2014/main" id="{B3A8CB70-0662-7800-9016-B78A2FC761D0}"/>
              </a:ext>
            </a:extLst>
          </p:cNvPr>
          <p:cNvSpPr>
            <a:spLocks noGrp="1"/>
          </p:cNvSpPr>
          <p:nvPr>
            <p:ph type="body" sz="quarter" idx="19"/>
          </p:nvPr>
        </p:nvSpPr>
        <p:spPr>
          <a:xfrm>
            <a:off x="6917969" y="2298183"/>
            <a:ext cx="3195486" cy="731140"/>
          </a:xfrm>
        </p:spPr>
        <p:txBody>
          <a:bodyPr/>
          <a:lstStyle/>
          <a:p>
            <a:r>
              <a:rPr lang="en-US" dirty="0"/>
              <a:t>Any Questions?</a:t>
            </a:r>
          </a:p>
        </p:txBody>
      </p:sp>
      <p:sp>
        <p:nvSpPr>
          <p:cNvPr id="6" name="Text Placeholder 5">
            <a:extLst>
              <a:ext uri="{FF2B5EF4-FFF2-40B4-BE49-F238E27FC236}">
                <a16:creationId xmlns:a16="http://schemas.microsoft.com/office/drawing/2014/main" id="{C5BAE401-DA00-8AF1-77E7-AA07B9867939}"/>
              </a:ext>
            </a:extLst>
          </p:cNvPr>
          <p:cNvSpPr>
            <a:spLocks noGrp="1"/>
          </p:cNvSpPr>
          <p:nvPr>
            <p:ph type="body" sz="quarter" idx="20"/>
          </p:nvPr>
        </p:nvSpPr>
        <p:spPr>
          <a:xfrm>
            <a:off x="7221608" y="1554480"/>
            <a:ext cx="3605719" cy="989958"/>
          </a:xfrm>
        </p:spPr>
        <p:txBody>
          <a:bodyPr/>
          <a:lstStyle/>
          <a:p>
            <a:pPr algn="l"/>
            <a:r>
              <a:rPr lang="en-US" b="1" dirty="0"/>
              <a:t>Thank you </a:t>
            </a:r>
          </a:p>
        </p:txBody>
      </p:sp>
      <p:sp>
        <p:nvSpPr>
          <p:cNvPr id="4" name="Text Placeholder 3">
            <a:extLst>
              <a:ext uri="{FF2B5EF4-FFF2-40B4-BE49-F238E27FC236}">
                <a16:creationId xmlns:a16="http://schemas.microsoft.com/office/drawing/2014/main" id="{72E32BD9-E6FB-ACD0-68F0-84C4B07DE332}"/>
              </a:ext>
            </a:extLst>
          </p:cNvPr>
          <p:cNvSpPr>
            <a:spLocks noGrp="1"/>
          </p:cNvSpPr>
          <p:nvPr>
            <p:ph type="body" sz="quarter" idx="17"/>
          </p:nvPr>
        </p:nvSpPr>
        <p:spPr>
          <a:xfrm>
            <a:off x="603661" y="4708722"/>
            <a:ext cx="4952012" cy="679345"/>
          </a:xfrm>
        </p:spPr>
        <p:txBody>
          <a:bodyPr/>
          <a:lstStyle/>
          <a:p>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www.</a:t>
            </a:r>
            <a:r>
              <a:rPr lang="en-US" sz="3200" b="1"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planet-pulse</a:t>
            </a:r>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.eu</a:t>
            </a:r>
            <a:endParaRPr lang="en-IE" sz="32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41" name="Group 40">
            <a:extLst>
              <a:ext uri="{FF2B5EF4-FFF2-40B4-BE49-F238E27FC236}">
                <a16:creationId xmlns:a16="http://schemas.microsoft.com/office/drawing/2014/main" id="{08E70028-2DEC-7AAE-0EE7-0F62324D787D}"/>
              </a:ext>
            </a:extLst>
          </p:cNvPr>
          <p:cNvGrpSpPr/>
          <p:nvPr/>
        </p:nvGrpSpPr>
        <p:grpSpPr>
          <a:xfrm>
            <a:off x="8770875" y="4675497"/>
            <a:ext cx="2817464" cy="475324"/>
            <a:chOff x="9893620" y="5409126"/>
            <a:chExt cx="1664680" cy="280842"/>
          </a:xfrm>
        </p:grpSpPr>
        <p:grpSp>
          <p:nvGrpSpPr>
            <p:cNvPr id="42" name="Graphic 3">
              <a:extLst>
                <a:ext uri="{FF2B5EF4-FFF2-40B4-BE49-F238E27FC236}">
                  <a16:creationId xmlns:a16="http://schemas.microsoft.com/office/drawing/2014/main" id="{8E0E4AE3-375B-387C-8EAF-8DCE0517155E}"/>
                </a:ext>
              </a:extLst>
            </p:cNvPr>
            <p:cNvGrpSpPr/>
            <p:nvPr/>
          </p:nvGrpSpPr>
          <p:grpSpPr>
            <a:xfrm>
              <a:off x="10931758" y="5409126"/>
              <a:ext cx="280634" cy="280634"/>
              <a:chOff x="1950027" y="2499889"/>
              <a:chExt cx="850463" cy="850463"/>
            </a:xfrm>
          </p:grpSpPr>
          <p:sp>
            <p:nvSpPr>
              <p:cNvPr id="54" name="Freeform 53">
                <a:extLst>
                  <a:ext uri="{FF2B5EF4-FFF2-40B4-BE49-F238E27FC236}">
                    <a16:creationId xmlns:a16="http://schemas.microsoft.com/office/drawing/2014/main" id="{6402D031-FFB6-8259-0354-679EE64AA2CE}"/>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55" name="Graphic 3">
                <a:extLst>
                  <a:ext uri="{FF2B5EF4-FFF2-40B4-BE49-F238E27FC236}">
                    <a16:creationId xmlns:a16="http://schemas.microsoft.com/office/drawing/2014/main" id="{DC92A2F0-CE09-DAB9-600E-6992B3303762}"/>
                  </a:ext>
                </a:extLst>
              </p:cNvPr>
              <p:cNvGrpSpPr/>
              <p:nvPr/>
            </p:nvGrpSpPr>
            <p:grpSpPr>
              <a:xfrm>
                <a:off x="2107521" y="2657382"/>
                <a:ext cx="535476" cy="535477"/>
                <a:chOff x="2107521" y="2657382"/>
                <a:chExt cx="535476" cy="535477"/>
              </a:xfrm>
              <a:solidFill>
                <a:srgbClr val="FFFFFF"/>
              </a:solidFill>
            </p:grpSpPr>
            <p:sp>
              <p:nvSpPr>
                <p:cNvPr id="56" name="Freeform 55">
                  <a:extLst>
                    <a:ext uri="{FF2B5EF4-FFF2-40B4-BE49-F238E27FC236}">
                      <a16:creationId xmlns:a16="http://schemas.microsoft.com/office/drawing/2014/main" id="{53EF852F-D3BF-44F7-C78D-6BB73635A6C0}"/>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7" name="Freeform 56">
                  <a:extLst>
                    <a:ext uri="{FF2B5EF4-FFF2-40B4-BE49-F238E27FC236}">
                      <a16:creationId xmlns:a16="http://schemas.microsoft.com/office/drawing/2014/main" id="{F7B0FA52-9D6F-EEE6-0545-C31C48C9357F}"/>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8" name="Freeform 57">
                  <a:extLst>
                    <a:ext uri="{FF2B5EF4-FFF2-40B4-BE49-F238E27FC236}">
                      <a16:creationId xmlns:a16="http://schemas.microsoft.com/office/drawing/2014/main" id="{DFFF187C-C0ED-470D-C770-ECD76914918C}"/>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43" name="Graphic 3">
              <a:extLst>
                <a:ext uri="{FF2B5EF4-FFF2-40B4-BE49-F238E27FC236}">
                  <a16:creationId xmlns:a16="http://schemas.microsoft.com/office/drawing/2014/main" id="{EC70BC23-4FB5-59D3-1F2E-8F6C44B5C816}"/>
                </a:ext>
              </a:extLst>
            </p:cNvPr>
            <p:cNvGrpSpPr/>
            <p:nvPr/>
          </p:nvGrpSpPr>
          <p:grpSpPr>
            <a:xfrm>
              <a:off x="10239527" y="5409126"/>
              <a:ext cx="280634" cy="280634"/>
              <a:chOff x="-147782" y="2499889"/>
              <a:chExt cx="850463" cy="850463"/>
            </a:xfrm>
          </p:grpSpPr>
          <p:sp>
            <p:nvSpPr>
              <p:cNvPr id="52" name="Freeform 51">
                <a:extLst>
                  <a:ext uri="{FF2B5EF4-FFF2-40B4-BE49-F238E27FC236}">
                    <a16:creationId xmlns:a16="http://schemas.microsoft.com/office/drawing/2014/main" id="{7FB44486-728E-7313-B8E5-D528C51952E8}"/>
                  </a:ext>
                </a:extLst>
              </p:cNvPr>
              <p:cNvSpPr/>
              <p:nvPr/>
            </p:nvSpPr>
            <p:spPr>
              <a:xfrm>
                <a:off x="-147782"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3" name="Freeform 52">
                <a:extLst>
                  <a:ext uri="{FF2B5EF4-FFF2-40B4-BE49-F238E27FC236}">
                    <a16:creationId xmlns:a16="http://schemas.microsoft.com/office/drawing/2014/main" id="{78D4C7AA-F878-39B7-E7AE-62449BA94379}"/>
                  </a:ext>
                </a:extLst>
              </p:cNvPr>
              <p:cNvSpPr/>
              <p:nvPr/>
            </p:nvSpPr>
            <p:spPr>
              <a:xfrm>
                <a:off x="18529" y="2722898"/>
                <a:ext cx="549967" cy="447282"/>
              </a:xfrm>
              <a:custGeom>
                <a:avLst/>
                <a:gdLst>
                  <a:gd name="connsiteX0" fmla="*/ 173243 w 549966"/>
                  <a:gd name="connsiteY0" fmla="*/ 447281 h 447280"/>
                  <a:gd name="connsiteX1" fmla="*/ 494529 w 549966"/>
                  <a:gd name="connsiteY1" fmla="*/ 125995 h 447280"/>
                  <a:gd name="connsiteX2" fmla="*/ 493899 w 549966"/>
                  <a:gd name="connsiteY2" fmla="*/ 111505 h 447280"/>
                  <a:gd name="connsiteX3" fmla="*/ 549966 w 549966"/>
                  <a:gd name="connsiteY3" fmla="*/ 52918 h 447280"/>
                  <a:gd name="connsiteX4" fmla="*/ 485079 w 549966"/>
                  <a:gd name="connsiteY4" fmla="*/ 70557 h 447280"/>
                  <a:gd name="connsiteX5" fmla="*/ 534847 w 549966"/>
                  <a:gd name="connsiteY5" fmla="*/ 8190 h 447280"/>
                  <a:gd name="connsiteX6" fmla="*/ 463030 w 549966"/>
                  <a:gd name="connsiteY6" fmla="*/ 35908 h 447280"/>
                  <a:gd name="connsiteX7" fmla="*/ 380504 w 549966"/>
                  <a:gd name="connsiteY7" fmla="*/ 0 h 447280"/>
                  <a:gd name="connsiteX8" fmla="*/ 267739 w 549966"/>
                  <a:gd name="connsiteY8" fmla="*/ 112765 h 447280"/>
                  <a:gd name="connsiteX9" fmla="*/ 270888 w 549966"/>
                  <a:gd name="connsiteY9" fmla="*/ 138594 h 447280"/>
                  <a:gd name="connsiteX10" fmla="*/ 38428 w 549966"/>
                  <a:gd name="connsiteY10" fmla="*/ 20789 h 447280"/>
                  <a:gd name="connsiteX11" fmla="*/ 23309 w 549966"/>
                  <a:gd name="connsiteY11" fmla="*/ 77487 h 447280"/>
                  <a:gd name="connsiteX12" fmla="*/ 73707 w 549966"/>
                  <a:gd name="connsiteY12" fmla="*/ 171353 h 447280"/>
                  <a:gd name="connsiteX13" fmla="*/ 22679 w 549966"/>
                  <a:gd name="connsiteY13" fmla="*/ 157493 h 447280"/>
                  <a:gd name="connsiteX14" fmla="*/ 22679 w 549966"/>
                  <a:gd name="connsiteY14" fmla="*/ 158753 h 447280"/>
                  <a:gd name="connsiteX15" fmla="*/ 113395 w 549966"/>
                  <a:gd name="connsiteY15" fmla="*/ 269628 h 447280"/>
                  <a:gd name="connsiteX16" fmla="*/ 83786 w 549966"/>
                  <a:gd name="connsiteY16" fmla="*/ 273408 h 447280"/>
                  <a:gd name="connsiteX17" fmla="*/ 62367 w 549966"/>
                  <a:gd name="connsiteY17" fmla="*/ 271518 h 447280"/>
                  <a:gd name="connsiteX18" fmla="*/ 167573 w 549966"/>
                  <a:gd name="connsiteY18" fmla="*/ 349635 h 447280"/>
                  <a:gd name="connsiteX19" fmla="*/ 27089 w 549966"/>
                  <a:gd name="connsiteY19" fmla="*/ 398143 h 447280"/>
                  <a:gd name="connsiteX20" fmla="*/ 0 w 549966"/>
                  <a:gd name="connsiteY20" fmla="*/ 396883 h 447280"/>
                  <a:gd name="connsiteX21" fmla="*/ 173243 w 549966"/>
                  <a:gd name="connsiteY21" fmla="*/ 447281 h 44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9966" h="447280">
                    <a:moveTo>
                      <a:pt x="173243" y="447281"/>
                    </a:moveTo>
                    <a:cubicBezTo>
                      <a:pt x="381134" y="447281"/>
                      <a:pt x="494529" y="275298"/>
                      <a:pt x="494529" y="125995"/>
                    </a:cubicBezTo>
                    <a:cubicBezTo>
                      <a:pt x="494529" y="120955"/>
                      <a:pt x="494529" y="116545"/>
                      <a:pt x="493899" y="111505"/>
                    </a:cubicBezTo>
                    <a:cubicBezTo>
                      <a:pt x="515948" y="95756"/>
                      <a:pt x="534847" y="75597"/>
                      <a:pt x="549966" y="52918"/>
                    </a:cubicBezTo>
                    <a:cubicBezTo>
                      <a:pt x="529807" y="61737"/>
                      <a:pt x="507758" y="68037"/>
                      <a:pt x="485079" y="70557"/>
                    </a:cubicBezTo>
                    <a:cubicBezTo>
                      <a:pt x="508388" y="56698"/>
                      <a:pt x="526027" y="34649"/>
                      <a:pt x="534847" y="8190"/>
                    </a:cubicBezTo>
                    <a:cubicBezTo>
                      <a:pt x="512798" y="21419"/>
                      <a:pt x="488859" y="30239"/>
                      <a:pt x="463030" y="35908"/>
                    </a:cubicBezTo>
                    <a:cubicBezTo>
                      <a:pt x="442241" y="13859"/>
                      <a:pt x="413262" y="0"/>
                      <a:pt x="380504" y="0"/>
                    </a:cubicBezTo>
                    <a:cubicBezTo>
                      <a:pt x="318136" y="0"/>
                      <a:pt x="267739" y="50398"/>
                      <a:pt x="267739" y="112765"/>
                    </a:cubicBezTo>
                    <a:cubicBezTo>
                      <a:pt x="267739" y="121585"/>
                      <a:pt x="268998" y="130404"/>
                      <a:pt x="270888" y="138594"/>
                    </a:cubicBezTo>
                    <a:cubicBezTo>
                      <a:pt x="177022" y="134184"/>
                      <a:pt x="93866" y="88826"/>
                      <a:pt x="38428" y="20789"/>
                    </a:cubicBezTo>
                    <a:cubicBezTo>
                      <a:pt x="28979" y="37168"/>
                      <a:pt x="23309" y="56698"/>
                      <a:pt x="23309" y="77487"/>
                    </a:cubicBezTo>
                    <a:cubicBezTo>
                      <a:pt x="23309" y="116545"/>
                      <a:pt x="43468" y="151194"/>
                      <a:pt x="73707" y="171353"/>
                    </a:cubicBezTo>
                    <a:cubicBezTo>
                      <a:pt x="55438" y="170723"/>
                      <a:pt x="37798" y="165683"/>
                      <a:pt x="22679" y="157493"/>
                    </a:cubicBezTo>
                    <a:cubicBezTo>
                      <a:pt x="22679" y="158123"/>
                      <a:pt x="22679" y="158123"/>
                      <a:pt x="22679" y="158753"/>
                    </a:cubicBezTo>
                    <a:cubicBezTo>
                      <a:pt x="22679" y="213561"/>
                      <a:pt x="61737" y="258919"/>
                      <a:pt x="113395" y="269628"/>
                    </a:cubicBezTo>
                    <a:cubicBezTo>
                      <a:pt x="103946" y="272148"/>
                      <a:pt x="93866" y="273408"/>
                      <a:pt x="83786" y="273408"/>
                    </a:cubicBezTo>
                    <a:cubicBezTo>
                      <a:pt x="76227" y="273408"/>
                      <a:pt x="69297" y="272778"/>
                      <a:pt x="62367" y="271518"/>
                    </a:cubicBezTo>
                    <a:cubicBezTo>
                      <a:pt x="76857" y="316246"/>
                      <a:pt x="118435" y="349005"/>
                      <a:pt x="167573" y="349635"/>
                    </a:cubicBezTo>
                    <a:cubicBezTo>
                      <a:pt x="129144" y="379874"/>
                      <a:pt x="80006" y="398143"/>
                      <a:pt x="27089" y="398143"/>
                    </a:cubicBezTo>
                    <a:cubicBezTo>
                      <a:pt x="18269" y="398143"/>
                      <a:pt x="8820" y="397513"/>
                      <a:pt x="0" y="396883"/>
                    </a:cubicBezTo>
                    <a:cubicBezTo>
                      <a:pt x="50398" y="428382"/>
                      <a:pt x="109615" y="447281"/>
                      <a:pt x="173243" y="447281"/>
                    </a:cubicBezTo>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4" name="Graphic 3">
              <a:extLst>
                <a:ext uri="{FF2B5EF4-FFF2-40B4-BE49-F238E27FC236}">
                  <a16:creationId xmlns:a16="http://schemas.microsoft.com/office/drawing/2014/main" id="{03A0627F-1B82-E6FC-5D88-6119729D50AA}"/>
                </a:ext>
              </a:extLst>
            </p:cNvPr>
            <p:cNvGrpSpPr/>
            <p:nvPr/>
          </p:nvGrpSpPr>
          <p:grpSpPr>
            <a:xfrm>
              <a:off x="11277666" y="5409126"/>
              <a:ext cx="280634" cy="280634"/>
              <a:chOff x="2998302" y="2499889"/>
              <a:chExt cx="850463" cy="850463"/>
            </a:xfrm>
          </p:grpSpPr>
          <p:sp>
            <p:nvSpPr>
              <p:cNvPr id="50" name="Freeform 49">
                <a:extLst>
                  <a:ext uri="{FF2B5EF4-FFF2-40B4-BE49-F238E27FC236}">
                    <a16:creationId xmlns:a16="http://schemas.microsoft.com/office/drawing/2014/main" id="{C21D51D7-5781-6350-26E9-32FCEEE1281F}"/>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1" name="Freeform 50">
                <a:extLst>
                  <a:ext uri="{FF2B5EF4-FFF2-40B4-BE49-F238E27FC236}">
                    <a16:creationId xmlns:a16="http://schemas.microsoft.com/office/drawing/2014/main" id="{ACA7E8FC-9176-E93C-41EF-DC3A81B5AA9D}"/>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5" name="Graphic 3">
              <a:extLst>
                <a:ext uri="{FF2B5EF4-FFF2-40B4-BE49-F238E27FC236}">
                  <a16:creationId xmlns:a16="http://schemas.microsoft.com/office/drawing/2014/main" id="{4D3CB470-84E4-5E54-0102-3DFBF9EE22A2}"/>
                </a:ext>
              </a:extLst>
            </p:cNvPr>
            <p:cNvGrpSpPr/>
            <p:nvPr/>
          </p:nvGrpSpPr>
          <p:grpSpPr>
            <a:xfrm>
              <a:off x="9893620" y="5409126"/>
              <a:ext cx="280634" cy="280842"/>
              <a:chOff x="-1196056" y="2499889"/>
              <a:chExt cx="850463" cy="851093"/>
            </a:xfrm>
          </p:grpSpPr>
          <p:sp>
            <p:nvSpPr>
              <p:cNvPr id="48" name="Freeform 47">
                <a:extLst>
                  <a:ext uri="{FF2B5EF4-FFF2-40B4-BE49-F238E27FC236}">
                    <a16:creationId xmlns:a16="http://schemas.microsoft.com/office/drawing/2014/main" id="{79E5293D-38DC-118E-76B2-F20C4700178F}"/>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9" name="Freeform 48">
                <a:extLst>
                  <a:ext uri="{FF2B5EF4-FFF2-40B4-BE49-F238E27FC236}">
                    <a16:creationId xmlns:a16="http://schemas.microsoft.com/office/drawing/2014/main" id="{BA77D9DB-7F2F-F39D-8199-E26A44E77B6E}"/>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sp>
          <p:nvSpPr>
            <p:cNvPr id="46" name="Freeform 45">
              <a:extLst>
                <a:ext uri="{FF2B5EF4-FFF2-40B4-BE49-F238E27FC236}">
                  <a16:creationId xmlns:a16="http://schemas.microsoft.com/office/drawing/2014/main" id="{C611E2DB-CE1E-5CDC-1CBC-185B398A0361}"/>
                </a:ext>
              </a:extLst>
            </p:cNvPr>
            <p:cNvSpPr/>
            <p:nvPr/>
          </p:nvSpPr>
          <p:spPr>
            <a:xfrm>
              <a:off x="10585643" y="540912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pic>
          <p:nvPicPr>
            <p:cNvPr id="47" name="Graphic 46" descr="World with solid fill">
              <a:extLst>
                <a:ext uri="{FF2B5EF4-FFF2-40B4-BE49-F238E27FC236}">
                  <a16:creationId xmlns:a16="http://schemas.microsoft.com/office/drawing/2014/main" id="{EB38B327-8B40-12BA-BAD1-A94B71D5660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600539" y="5425572"/>
              <a:ext cx="246077" cy="246077"/>
            </a:xfrm>
            <a:prstGeom prst="rect">
              <a:avLst/>
            </a:prstGeom>
          </p:spPr>
        </p:pic>
      </p:grpSp>
    </p:spTree>
    <p:extLst>
      <p:ext uri="{BB962C8B-B14F-4D97-AF65-F5344CB8AC3E}">
        <p14:creationId xmlns:p14="http://schemas.microsoft.com/office/powerpoint/2010/main" val="4334785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CF2D0709-E7F3-1896-AEB2-7A70E9FAEBB7}"/>
              </a:ext>
            </a:extLst>
          </p:cNvPr>
          <p:cNvSpPr>
            <a:spLocks noGrp="1"/>
          </p:cNvSpPr>
          <p:nvPr>
            <p:ph type="body" sz="quarter" idx="42"/>
          </p:nvPr>
        </p:nvSpPr>
        <p:spPr/>
        <p:txBody>
          <a:bodyPr/>
          <a:lstStyle/>
          <a:p>
            <a:r>
              <a:rPr lang="en-US" dirty="0"/>
              <a:t>CONTENTS</a:t>
            </a:r>
          </a:p>
          <a:p>
            <a:endParaRPr lang="en-US" dirty="0"/>
          </a:p>
        </p:txBody>
      </p:sp>
      <p:sp>
        <p:nvSpPr>
          <p:cNvPr id="8" name="Text Placeholder 7">
            <a:extLst>
              <a:ext uri="{FF2B5EF4-FFF2-40B4-BE49-F238E27FC236}">
                <a16:creationId xmlns:a16="http://schemas.microsoft.com/office/drawing/2014/main" id="{E4660C4B-65DD-F432-26F1-FEF2DC46FDD2}"/>
              </a:ext>
            </a:extLst>
          </p:cNvPr>
          <p:cNvSpPr>
            <a:spLocks noGrp="1"/>
          </p:cNvSpPr>
          <p:nvPr>
            <p:ph type="body" sz="quarter" idx="18"/>
          </p:nvPr>
        </p:nvSpPr>
        <p:spPr/>
        <p:txBody>
          <a:bodyPr/>
          <a:lstStyle/>
          <a:p>
            <a:r>
              <a:rPr lang="en-IN" dirty="0"/>
              <a:t>Step 4: USE the Tools below</a:t>
            </a:r>
          </a:p>
        </p:txBody>
      </p:sp>
      <p:sp>
        <p:nvSpPr>
          <p:cNvPr id="9" name="Text Placeholder 8">
            <a:extLst>
              <a:ext uri="{FF2B5EF4-FFF2-40B4-BE49-F238E27FC236}">
                <a16:creationId xmlns:a16="http://schemas.microsoft.com/office/drawing/2014/main" id="{39F1B639-4712-A922-710F-1A10D67D56E3}"/>
              </a:ext>
            </a:extLst>
          </p:cNvPr>
          <p:cNvSpPr>
            <a:spLocks noGrp="1"/>
          </p:cNvSpPr>
          <p:nvPr>
            <p:ph type="body" sz="quarter" idx="19"/>
          </p:nvPr>
        </p:nvSpPr>
        <p:spPr/>
        <p:txBody>
          <a:bodyPr/>
          <a:lstStyle/>
          <a:p>
            <a:r>
              <a:rPr lang="en-US" dirty="0"/>
              <a:t>04</a:t>
            </a:r>
          </a:p>
        </p:txBody>
      </p:sp>
      <p:sp>
        <p:nvSpPr>
          <p:cNvPr id="12" name="Text Placeholder 11">
            <a:extLst>
              <a:ext uri="{FF2B5EF4-FFF2-40B4-BE49-F238E27FC236}">
                <a16:creationId xmlns:a16="http://schemas.microsoft.com/office/drawing/2014/main" id="{BF5C3B50-1620-AFF1-7592-031C77F8A105}"/>
              </a:ext>
            </a:extLst>
          </p:cNvPr>
          <p:cNvSpPr>
            <a:spLocks noGrp="1"/>
          </p:cNvSpPr>
          <p:nvPr>
            <p:ph type="body" sz="quarter" idx="43"/>
          </p:nvPr>
        </p:nvSpPr>
        <p:spPr/>
        <p:txBody>
          <a:bodyPr/>
          <a:lstStyle/>
          <a:p>
            <a:r>
              <a:rPr lang="en-IN" dirty="0"/>
              <a:t>Step 5: Reflect &amp; Improve</a:t>
            </a:r>
          </a:p>
        </p:txBody>
      </p:sp>
      <p:sp>
        <p:nvSpPr>
          <p:cNvPr id="13" name="Text Placeholder 12">
            <a:extLst>
              <a:ext uri="{FF2B5EF4-FFF2-40B4-BE49-F238E27FC236}">
                <a16:creationId xmlns:a16="http://schemas.microsoft.com/office/drawing/2014/main" id="{AB7D0D24-1CD1-85FE-762C-A212A28ADFC5}"/>
              </a:ext>
            </a:extLst>
          </p:cNvPr>
          <p:cNvSpPr>
            <a:spLocks noGrp="1"/>
          </p:cNvSpPr>
          <p:nvPr>
            <p:ph type="body" sz="quarter" idx="44"/>
          </p:nvPr>
        </p:nvSpPr>
        <p:spPr/>
        <p:txBody>
          <a:bodyPr/>
          <a:lstStyle/>
          <a:p>
            <a:r>
              <a:rPr lang="en-US" dirty="0"/>
              <a:t>05</a:t>
            </a:r>
          </a:p>
        </p:txBody>
      </p:sp>
      <p:sp>
        <p:nvSpPr>
          <p:cNvPr id="15" name="Text Placeholder 14">
            <a:extLst>
              <a:ext uri="{FF2B5EF4-FFF2-40B4-BE49-F238E27FC236}">
                <a16:creationId xmlns:a16="http://schemas.microsoft.com/office/drawing/2014/main" id="{3E41FAFC-D288-DD09-3150-49A88ED76E7F}"/>
              </a:ext>
            </a:extLst>
          </p:cNvPr>
          <p:cNvSpPr>
            <a:spLocks noGrp="1"/>
          </p:cNvSpPr>
          <p:nvPr>
            <p:ph type="body" sz="quarter" idx="46"/>
          </p:nvPr>
        </p:nvSpPr>
        <p:spPr/>
        <p:txBody>
          <a:bodyPr/>
          <a:lstStyle/>
          <a:p>
            <a:r>
              <a:rPr lang="en-US" dirty="0"/>
              <a:t>Key Takeaways</a:t>
            </a:r>
          </a:p>
        </p:txBody>
      </p:sp>
      <p:sp>
        <p:nvSpPr>
          <p:cNvPr id="16" name="Text Placeholder 15">
            <a:extLst>
              <a:ext uri="{FF2B5EF4-FFF2-40B4-BE49-F238E27FC236}">
                <a16:creationId xmlns:a16="http://schemas.microsoft.com/office/drawing/2014/main" id="{7D0F2C9D-C00D-3B4A-3DAB-468076DEEF66}"/>
              </a:ext>
            </a:extLst>
          </p:cNvPr>
          <p:cNvSpPr>
            <a:spLocks noGrp="1"/>
          </p:cNvSpPr>
          <p:nvPr>
            <p:ph type="body" sz="quarter" idx="47"/>
          </p:nvPr>
        </p:nvSpPr>
        <p:spPr/>
        <p:txBody>
          <a:bodyPr/>
          <a:lstStyle/>
          <a:p>
            <a:r>
              <a:rPr lang="en-US" dirty="0"/>
              <a:t>06</a:t>
            </a:r>
          </a:p>
        </p:txBody>
      </p:sp>
      <p:sp>
        <p:nvSpPr>
          <p:cNvPr id="18" name="Text Placeholder 17">
            <a:extLst>
              <a:ext uri="{FF2B5EF4-FFF2-40B4-BE49-F238E27FC236}">
                <a16:creationId xmlns:a16="http://schemas.microsoft.com/office/drawing/2014/main" id="{CB2159E3-655E-B78D-8199-83C5D6E32DDC}"/>
              </a:ext>
            </a:extLst>
          </p:cNvPr>
          <p:cNvSpPr>
            <a:spLocks noGrp="1"/>
          </p:cNvSpPr>
          <p:nvPr>
            <p:ph type="body" sz="quarter" idx="49"/>
          </p:nvPr>
        </p:nvSpPr>
        <p:spPr/>
        <p:txBody>
          <a:bodyPr/>
          <a:lstStyle/>
          <a:p>
            <a:r>
              <a:rPr lang="en-US" dirty="0"/>
              <a:t>Thank you</a:t>
            </a:r>
          </a:p>
        </p:txBody>
      </p:sp>
      <p:sp>
        <p:nvSpPr>
          <p:cNvPr id="19" name="Text Placeholder 18">
            <a:extLst>
              <a:ext uri="{FF2B5EF4-FFF2-40B4-BE49-F238E27FC236}">
                <a16:creationId xmlns:a16="http://schemas.microsoft.com/office/drawing/2014/main" id="{E799F6A4-09C0-367E-0C2F-17AA56887798}"/>
              </a:ext>
            </a:extLst>
          </p:cNvPr>
          <p:cNvSpPr>
            <a:spLocks noGrp="1"/>
          </p:cNvSpPr>
          <p:nvPr>
            <p:ph type="body" sz="quarter" idx="50"/>
          </p:nvPr>
        </p:nvSpPr>
        <p:spPr/>
        <p:txBody>
          <a:bodyPr/>
          <a:lstStyle/>
          <a:p>
            <a:r>
              <a:rPr lang="en-US" dirty="0"/>
              <a:t>07</a:t>
            </a:r>
          </a:p>
        </p:txBody>
      </p:sp>
      <p:pic>
        <p:nvPicPr>
          <p:cNvPr id="28" name="Picture Placeholder 27">
            <a:extLst>
              <a:ext uri="{FF2B5EF4-FFF2-40B4-BE49-F238E27FC236}">
                <a16:creationId xmlns:a16="http://schemas.microsoft.com/office/drawing/2014/main" id="{D1D3539F-A769-79FF-0F1B-F1FCE5E81F9F}"/>
              </a:ext>
            </a:extLst>
          </p:cNvPr>
          <p:cNvPicPr>
            <a:picLocks noGrp="1" noChangeAspect="1"/>
          </p:cNvPicPr>
          <p:nvPr>
            <p:ph type="pic" sz="quarter" idx="53"/>
          </p:nvPr>
        </p:nvPicPr>
        <p:blipFill>
          <a:blip r:embed="rId2"/>
          <a:srcRect l="46642" r="14544"/>
          <a:stretch>
            <a:fillRect/>
          </a:stretch>
        </p:blipFill>
        <p:spPr>
          <a:xfrm>
            <a:off x="8034688" y="756924"/>
            <a:ext cx="2204215" cy="3195585"/>
          </a:xfrm>
          <a:custGeom>
            <a:avLst/>
            <a:gdLst>
              <a:gd name="connsiteX0" fmla="*/ 1102107 w 2204215"/>
              <a:gd name="connsiteY0" fmla="*/ 0 h 3195585"/>
              <a:gd name="connsiteX1" fmla="*/ 2204215 w 2204215"/>
              <a:gd name="connsiteY1" fmla="*/ 1101850 h 3195585"/>
              <a:gd name="connsiteX2" fmla="*/ 2201913 w 2204215"/>
              <a:gd name="connsiteY2" fmla="*/ 1163960 h 3195585"/>
              <a:gd name="connsiteX3" fmla="*/ 2204215 w 2204215"/>
              <a:gd name="connsiteY3" fmla="*/ 1163960 h 3195585"/>
              <a:gd name="connsiteX4" fmla="*/ 2204215 w 2204215"/>
              <a:gd name="connsiteY4" fmla="*/ 3195585 h 3195585"/>
              <a:gd name="connsiteX5" fmla="*/ 0 w 2204215"/>
              <a:gd name="connsiteY5" fmla="*/ 3195585 h 3195585"/>
              <a:gd name="connsiteX6" fmla="*/ 0 w 2204215"/>
              <a:gd name="connsiteY6" fmla="*/ 1163960 h 3195585"/>
              <a:gd name="connsiteX7" fmla="*/ 2302 w 2204215"/>
              <a:gd name="connsiteY7" fmla="*/ 1163960 h 3195585"/>
              <a:gd name="connsiteX8" fmla="*/ 0 w 2204215"/>
              <a:gd name="connsiteY8" fmla="*/ 1101850 h 3195585"/>
              <a:gd name="connsiteX9" fmla="*/ 1102107 w 2204215"/>
              <a:gd name="connsiteY9" fmla="*/ 0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95585">
                <a:moveTo>
                  <a:pt x="1102107" y="0"/>
                </a:moveTo>
                <a:cubicBezTo>
                  <a:pt x="1711832" y="0"/>
                  <a:pt x="2204215" y="494569"/>
                  <a:pt x="2204215" y="1101850"/>
                </a:cubicBezTo>
                <a:cubicBezTo>
                  <a:pt x="2204215" y="1124854"/>
                  <a:pt x="2201913" y="1145558"/>
                  <a:pt x="2201913" y="1163960"/>
                </a:cubicBezTo>
                <a:lnTo>
                  <a:pt x="2204215" y="1163960"/>
                </a:lnTo>
                <a:lnTo>
                  <a:pt x="2204215" y="3195585"/>
                </a:lnTo>
                <a:lnTo>
                  <a:pt x="0" y="3195585"/>
                </a:lnTo>
                <a:lnTo>
                  <a:pt x="0" y="1163960"/>
                </a:lnTo>
                <a:lnTo>
                  <a:pt x="2302" y="1163960"/>
                </a:lnTo>
                <a:cubicBezTo>
                  <a:pt x="0" y="1143256"/>
                  <a:pt x="0" y="1122554"/>
                  <a:pt x="0" y="1101850"/>
                </a:cubicBezTo>
                <a:cubicBezTo>
                  <a:pt x="0" y="492267"/>
                  <a:pt x="494682" y="0"/>
                  <a:pt x="1102107" y="0"/>
                </a:cubicBezTo>
                <a:close/>
              </a:path>
            </a:pathLst>
          </a:custGeom>
          <a:solidFill>
            <a:srgbClr val="FFFFFF">
              <a:lumMod val="95000"/>
            </a:srgbClr>
          </a:solidFill>
        </p:spPr>
      </p:pic>
      <p:pic>
        <p:nvPicPr>
          <p:cNvPr id="6" name="Picture Placeholder 5">
            <a:extLst>
              <a:ext uri="{FF2B5EF4-FFF2-40B4-BE49-F238E27FC236}">
                <a16:creationId xmlns:a16="http://schemas.microsoft.com/office/drawing/2014/main" id="{673BBCA6-22FB-084D-427C-3514592B9F99}"/>
              </a:ext>
            </a:extLst>
          </p:cNvPr>
          <p:cNvPicPr>
            <a:picLocks noGrp="1" noChangeAspect="1"/>
          </p:cNvPicPr>
          <p:nvPr>
            <p:ph type="pic" sz="quarter" idx="10"/>
          </p:nvPr>
        </p:nvPicPr>
        <p:blipFill>
          <a:blip r:embed="rId3"/>
          <a:srcRect l="33952" r="33952"/>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pic>
        <p:nvPicPr>
          <p:cNvPr id="17" name="Picture Placeholder 16">
            <a:extLst>
              <a:ext uri="{FF2B5EF4-FFF2-40B4-BE49-F238E27FC236}">
                <a16:creationId xmlns:a16="http://schemas.microsoft.com/office/drawing/2014/main" id="{61BAF492-6895-C286-A554-4E4BD5A14F03}"/>
              </a:ext>
            </a:extLst>
          </p:cNvPr>
          <p:cNvPicPr>
            <a:picLocks noGrp="1" noChangeAspect="1"/>
          </p:cNvPicPr>
          <p:nvPr>
            <p:ph type="pic" sz="quarter" idx="52"/>
          </p:nvPr>
        </p:nvPicPr>
        <p:blipFill>
          <a:blip r:embed="rId4"/>
          <a:srcRect l="30184" r="30184"/>
          <a:stretch>
            <a:fillRect/>
          </a:stretch>
        </p:blipFill>
        <p:spPr>
          <a:custGeom>
            <a:avLst/>
            <a:gdLst>
              <a:gd name="connsiteX0" fmla="*/ 1102107 w 2204215"/>
              <a:gd name="connsiteY0" fmla="*/ 0 h 3127986"/>
              <a:gd name="connsiteX1" fmla="*/ 2204215 w 2204215"/>
              <a:gd name="connsiteY1" fmla="*/ 1101850 h 3127986"/>
              <a:gd name="connsiteX2" fmla="*/ 2201913 w 2204215"/>
              <a:gd name="connsiteY2" fmla="*/ 1163960 h 3127986"/>
              <a:gd name="connsiteX3" fmla="*/ 2204215 w 2204215"/>
              <a:gd name="connsiteY3" fmla="*/ 1163960 h 3127986"/>
              <a:gd name="connsiteX4" fmla="*/ 2204215 w 2204215"/>
              <a:gd name="connsiteY4" fmla="*/ 3127986 h 3127986"/>
              <a:gd name="connsiteX5" fmla="*/ 0 w 2204215"/>
              <a:gd name="connsiteY5" fmla="*/ 3127986 h 3127986"/>
              <a:gd name="connsiteX6" fmla="*/ 0 w 2204215"/>
              <a:gd name="connsiteY6" fmla="*/ 1163960 h 3127986"/>
              <a:gd name="connsiteX7" fmla="*/ 2301 w 2204215"/>
              <a:gd name="connsiteY7" fmla="*/ 1163960 h 3127986"/>
              <a:gd name="connsiteX8" fmla="*/ 0 w 2204215"/>
              <a:gd name="connsiteY8" fmla="*/ 1101850 h 3127986"/>
              <a:gd name="connsiteX9" fmla="*/ 1102107 w 2204215"/>
              <a:gd name="connsiteY9" fmla="*/ 0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27986">
                <a:moveTo>
                  <a:pt x="1102107" y="0"/>
                </a:moveTo>
                <a:cubicBezTo>
                  <a:pt x="1711832" y="0"/>
                  <a:pt x="2204215" y="494569"/>
                  <a:pt x="2204215" y="1101850"/>
                </a:cubicBezTo>
                <a:cubicBezTo>
                  <a:pt x="2204215" y="1124854"/>
                  <a:pt x="2201913" y="1145558"/>
                  <a:pt x="2201913" y="1163960"/>
                </a:cubicBezTo>
                <a:lnTo>
                  <a:pt x="2204215" y="1163960"/>
                </a:lnTo>
                <a:lnTo>
                  <a:pt x="2204215" y="3127986"/>
                </a:lnTo>
                <a:lnTo>
                  <a:pt x="0" y="3127986"/>
                </a:lnTo>
                <a:lnTo>
                  <a:pt x="0" y="1163960"/>
                </a:lnTo>
                <a:lnTo>
                  <a:pt x="2301" y="1163960"/>
                </a:lnTo>
                <a:cubicBezTo>
                  <a:pt x="0" y="1143256"/>
                  <a:pt x="0" y="1122554"/>
                  <a:pt x="0" y="1101850"/>
                </a:cubicBezTo>
                <a:cubicBezTo>
                  <a:pt x="0" y="492267"/>
                  <a:pt x="494682" y="0"/>
                  <a:pt x="1102107" y="0"/>
                </a:cubicBezTo>
                <a:close/>
              </a:path>
            </a:pathLst>
          </a:custGeom>
          <a:solidFill>
            <a:srgbClr val="FFFFFF">
              <a:lumMod val="95000"/>
            </a:srgbClr>
          </a:solidFill>
        </p:spPr>
      </p:pic>
      <p:pic>
        <p:nvPicPr>
          <p:cNvPr id="23" name="Picture Placeholder 22">
            <a:extLst>
              <a:ext uri="{FF2B5EF4-FFF2-40B4-BE49-F238E27FC236}">
                <a16:creationId xmlns:a16="http://schemas.microsoft.com/office/drawing/2014/main" id="{73AAE47F-4F2B-D0BE-529E-2E28C3BE9B60}"/>
              </a:ext>
            </a:extLst>
          </p:cNvPr>
          <p:cNvPicPr>
            <a:picLocks noGrp="1" noChangeAspect="1"/>
          </p:cNvPicPr>
          <p:nvPr>
            <p:ph type="pic" sz="quarter" idx="12"/>
          </p:nvPr>
        </p:nvPicPr>
        <p:blipFill>
          <a:blip r:embed="rId5"/>
          <a:srcRect l="33395" r="33395"/>
          <a:stretch>
            <a:fillRect/>
          </a:stretch>
        </p:blipFill>
        <p:spPr>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FFFFFF">
              <a:lumMod val="95000"/>
            </a:srgbClr>
          </a:solidFill>
        </p:spPr>
      </p:pic>
    </p:spTree>
    <p:extLst>
      <p:ext uri="{BB962C8B-B14F-4D97-AF65-F5344CB8AC3E}">
        <p14:creationId xmlns:p14="http://schemas.microsoft.com/office/powerpoint/2010/main" val="33865738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864984E0-560B-2D8A-8C6C-20191EA54F76}"/>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2" name="Text Placeholder 1">
            <a:extLst>
              <a:ext uri="{FF2B5EF4-FFF2-40B4-BE49-F238E27FC236}">
                <a16:creationId xmlns:a16="http://schemas.microsoft.com/office/drawing/2014/main" id="{608056FF-5A3F-6E21-B9D0-7756A5526FFC}"/>
              </a:ext>
            </a:extLst>
          </p:cNvPr>
          <p:cNvSpPr>
            <a:spLocks noGrp="1"/>
          </p:cNvSpPr>
          <p:nvPr>
            <p:ph type="body" sz="quarter" idx="17"/>
          </p:nvPr>
        </p:nvSpPr>
        <p:spPr/>
        <p:txBody>
          <a:bodyPr/>
          <a:lstStyle/>
          <a:p>
            <a:r>
              <a:rPr lang="en-IN" dirty="0"/>
              <a:t>00</a:t>
            </a:r>
          </a:p>
        </p:txBody>
      </p:sp>
      <p:sp>
        <p:nvSpPr>
          <p:cNvPr id="7" name="Rectangle 6">
            <a:extLst>
              <a:ext uri="{FF2B5EF4-FFF2-40B4-BE49-F238E27FC236}">
                <a16:creationId xmlns:a16="http://schemas.microsoft.com/office/drawing/2014/main" id="{F26DC60D-A1BE-9920-1DDB-F84CFFF34E21}"/>
              </a:ext>
            </a:extLst>
          </p:cNvPr>
          <p:cNvSpPr/>
          <p:nvPr/>
        </p:nvSpPr>
        <p:spPr>
          <a:xfrm>
            <a:off x="2483239" y="2558689"/>
            <a:ext cx="4935200" cy="877685"/>
          </a:xfrm>
          <a:prstGeom prst="rect">
            <a:avLst/>
          </a:prstGeom>
          <a:solidFill>
            <a:schemeClr val="bg1"/>
          </a:solidFill>
          <a:ln>
            <a:solidFill>
              <a:srgbClr val="5398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8" name="TextBox 7">
            <a:extLst>
              <a:ext uri="{FF2B5EF4-FFF2-40B4-BE49-F238E27FC236}">
                <a16:creationId xmlns:a16="http://schemas.microsoft.com/office/drawing/2014/main" id="{D623154C-3F4E-938A-054D-ADEC5D991627}"/>
              </a:ext>
            </a:extLst>
          </p:cNvPr>
          <p:cNvSpPr txBox="1"/>
          <p:nvPr/>
        </p:nvSpPr>
        <p:spPr>
          <a:xfrm>
            <a:off x="2645579" y="2581549"/>
            <a:ext cx="4723024" cy="830997"/>
          </a:xfrm>
          <a:prstGeom prst="rect">
            <a:avLst/>
          </a:prstGeom>
          <a:noFill/>
        </p:spPr>
        <p:txBody>
          <a:bodyPr wrap="none" rtlCol="0">
            <a:spAutoFit/>
          </a:bodyPr>
          <a:lstStyle/>
          <a:p>
            <a:r>
              <a:rPr lang="en-US" sz="4800" b="1" spc="324" dirty="0">
                <a:solidFill>
                  <a:srgbClr val="5398A2"/>
                </a:solidFill>
                <a:latin typeface="Calibri" panose="020F0502020204030204" pitchFamily="34" charset="0"/>
                <a:cs typeface="Calibri" panose="020F0502020204030204" pitchFamily="34" charset="0"/>
              </a:rPr>
              <a:t>INTRODUCTION</a:t>
            </a:r>
          </a:p>
        </p:txBody>
      </p:sp>
      <p:sp>
        <p:nvSpPr>
          <p:cNvPr id="13" name="Rectangle 12">
            <a:extLst>
              <a:ext uri="{FF2B5EF4-FFF2-40B4-BE49-F238E27FC236}">
                <a16:creationId xmlns:a16="http://schemas.microsoft.com/office/drawing/2014/main" id="{18539505-6856-AEFE-E5AE-F07E1E1F21FE}"/>
              </a:ext>
            </a:extLst>
          </p:cNvPr>
          <p:cNvSpPr/>
          <p:nvPr/>
        </p:nvSpPr>
        <p:spPr>
          <a:xfrm>
            <a:off x="5071338" y="3435406"/>
            <a:ext cx="3386862" cy="640615"/>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82C248"/>
              </a:solidFill>
              <a:latin typeface="Montserrat" panose="00000500000000000000" pitchFamily="50" charset="0"/>
            </a:endParaRPr>
          </a:p>
        </p:txBody>
      </p:sp>
      <p:sp>
        <p:nvSpPr>
          <p:cNvPr id="14" name="TextBox 13">
            <a:extLst>
              <a:ext uri="{FF2B5EF4-FFF2-40B4-BE49-F238E27FC236}">
                <a16:creationId xmlns:a16="http://schemas.microsoft.com/office/drawing/2014/main" id="{A8EB6D52-9226-88EC-5448-E19A2AEB7340}"/>
              </a:ext>
            </a:extLst>
          </p:cNvPr>
          <p:cNvSpPr txBox="1"/>
          <p:nvPr/>
        </p:nvSpPr>
        <p:spPr>
          <a:xfrm>
            <a:off x="5071338" y="3524880"/>
            <a:ext cx="3272562" cy="523220"/>
          </a:xfrm>
          <a:prstGeom prst="rect">
            <a:avLst/>
          </a:prstGeom>
          <a:noFill/>
        </p:spPr>
        <p:txBody>
          <a:bodyPr wrap="square" rtlCol="0">
            <a:spAutoFit/>
          </a:bodyPr>
          <a:lstStyle/>
          <a:p>
            <a:pPr algn="ctr"/>
            <a:r>
              <a:rPr lang="en-IN" sz="2800" dirty="0">
                <a:solidFill>
                  <a:schemeClr val="bg1"/>
                </a:solidFill>
              </a:rPr>
              <a:t>&amp; What to Avoid</a:t>
            </a:r>
          </a:p>
        </p:txBody>
      </p:sp>
    </p:spTree>
    <p:extLst>
      <p:ext uri="{BB962C8B-B14F-4D97-AF65-F5344CB8AC3E}">
        <p14:creationId xmlns:p14="http://schemas.microsoft.com/office/powerpoint/2010/main" val="33138934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7315709-1CCF-D712-44F9-618AC973FECE}"/>
              </a:ext>
            </a:extLst>
          </p:cNvPr>
          <p:cNvSpPr>
            <a:spLocks noGrp="1"/>
          </p:cNvSpPr>
          <p:nvPr>
            <p:ph type="body" sz="quarter" idx="18"/>
          </p:nvPr>
        </p:nvSpPr>
        <p:spPr>
          <a:xfrm>
            <a:off x="8652510" y="1857124"/>
            <a:ext cx="2891103" cy="1049221"/>
          </a:xfrm>
        </p:spPr>
        <p:txBody>
          <a:bodyPr/>
          <a:lstStyle/>
          <a:p>
            <a:r>
              <a:rPr lang="en-US" dirty="0"/>
              <a:t>INTRODUCTION</a:t>
            </a:r>
          </a:p>
          <a:p>
            <a:endParaRPr lang="en-US" dirty="0"/>
          </a:p>
        </p:txBody>
      </p:sp>
      <p:sp>
        <p:nvSpPr>
          <p:cNvPr id="5" name="Text Placeholder 4">
            <a:extLst>
              <a:ext uri="{FF2B5EF4-FFF2-40B4-BE49-F238E27FC236}">
                <a16:creationId xmlns:a16="http://schemas.microsoft.com/office/drawing/2014/main" id="{B7540682-E3A7-41C7-9DDC-37F458577DE4}"/>
              </a:ext>
            </a:extLst>
          </p:cNvPr>
          <p:cNvSpPr>
            <a:spLocks noGrp="1"/>
          </p:cNvSpPr>
          <p:nvPr>
            <p:ph type="body" sz="quarter" idx="19"/>
          </p:nvPr>
        </p:nvSpPr>
        <p:spPr/>
        <p:txBody>
          <a:bodyPr/>
          <a:lstStyle/>
          <a:p>
            <a:r>
              <a:rPr lang="en-US" dirty="0"/>
              <a:t>00</a:t>
            </a:r>
          </a:p>
        </p:txBody>
      </p:sp>
      <p:sp>
        <p:nvSpPr>
          <p:cNvPr id="7" name="Text Placeholder 6">
            <a:extLst>
              <a:ext uri="{FF2B5EF4-FFF2-40B4-BE49-F238E27FC236}">
                <a16:creationId xmlns:a16="http://schemas.microsoft.com/office/drawing/2014/main" id="{3FD5808F-8355-0701-CAA8-F0F534E3808D}"/>
              </a:ext>
            </a:extLst>
          </p:cNvPr>
          <p:cNvSpPr>
            <a:spLocks noGrp="1"/>
          </p:cNvSpPr>
          <p:nvPr>
            <p:ph type="body" sz="quarter" idx="21"/>
          </p:nvPr>
        </p:nvSpPr>
        <p:spPr>
          <a:xfrm>
            <a:off x="160020" y="3756621"/>
            <a:ext cx="11898630" cy="2792769"/>
          </a:xfrm>
        </p:spPr>
        <p:txBody>
          <a:bodyPr/>
          <a:lstStyle/>
          <a:p>
            <a:pPr marL="0" indent="0"/>
            <a:r>
              <a:rPr lang="en-US" sz="2300" dirty="0"/>
              <a:t>Youth are often the most powerful voices for climate action, but visions can be lost without clear communication. This OER empowers young people to share and promote their climate ideas in ways that are creative, authentic, and impactful. It builds on earlier Planet Pulse modules:</a:t>
            </a:r>
          </a:p>
          <a:p>
            <a:pPr marL="0" indent="0"/>
            <a:r>
              <a:rPr lang="en-US" sz="2300" b="1" dirty="0">
                <a:solidFill>
                  <a:srgbClr val="82C248"/>
                </a:solidFill>
              </a:rPr>
              <a:t>Resilience</a:t>
            </a:r>
            <a:r>
              <a:rPr lang="en-US" sz="2300" dirty="0"/>
              <a:t> – bouncing back when promotion doesn’t get immediate traction.</a:t>
            </a:r>
          </a:p>
          <a:p>
            <a:pPr marL="0" indent="0"/>
            <a:r>
              <a:rPr lang="en-US" sz="2300" b="1" dirty="0">
                <a:solidFill>
                  <a:srgbClr val="82C248"/>
                </a:solidFill>
              </a:rPr>
              <a:t>Community</a:t>
            </a:r>
            <a:r>
              <a:rPr lang="en-US" sz="2300" dirty="0"/>
              <a:t> – using peer networks to spread your message.</a:t>
            </a:r>
          </a:p>
          <a:p>
            <a:pPr marL="0" indent="0"/>
            <a:r>
              <a:rPr lang="en-US" sz="2300" b="1" dirty="0">
                <a:solidFill>
                  <a:srgbClr val="5398A2"/>
                </a:solidFill>
              </a:rPr>
              <a:t>The goal is to help you communicate their ideas through visuals, stories, and campaigns that inspire action.</a:t>
            </a:r>
          </a:p>
        </p:txBody>
      </p:sp>
      <p:pic>
        <p:nvPicPr>
          <p:cNvPr id="14" name="Picture 13">
            <a:extLst>
              <a:ext uri="{FF2B5EF4-FFF2-40B4-BE49-F238E27FC236}">
                <a16:creationId xmlns:a16="http://schemas.microsoft.com/office/drawing/2014/main" id="{72BFF173-3F26-7AF2-CED4-9E59D1FABA54}"/>
              </a:ext>
            </a:extLst>
          </p:cNvPr>
          <p:cNvPicPr>
            <a:picLocks noChangeAspect="1"/>
          </p:cNvPicPr>
          <p:nvPr/>
        </p:nvPicPr>
        <p:blipFill>
          <a:blip r:embed="rId2"/>
          <a:srcRect t="16713" b="16713"/>
          <a:stretch/>
        </p:blipFill>
        <p:spPr>
          <a:xfrm>
            <a:off x="0" y="491490"/>
            <a:ext cx="8149590" cy="3051810"/>
          </a:xfrm>
          <a:custGeom>
            <a:avLst/>
            <a:gdLst>
              <a:gd name="csX0" fmla="*/ 0 w 8149590"/>
              <a:gd name="csY0" fmla="*/ 0 h 3051810"/>
              <a:gd name="csX1" fmla="*/ 6623685 w 8149590"/>
              <a:gd name="csY1" fmla="*/ 0 h 3051810"/>
              <a:gd name="csX2" fmla="*/ 8149590 w 8149590"/>
              <a:gd name="csY2" fmla="*/ 1525905 h 3051810"/>
              <a:gd name="csX3" fmla="*/ 6623685 w 8149590"/>
              <a:gd name="csY3" fmla="*/ 3051810 h 3051810"/>
              <a:gd name="csX4" fmla="*/ 0 w 8149590"/>
              <a:gd name="csY4" fmla="*/ 3051810 h 3051810"/>
            </a:gdLst>
            <a:ahLst/>
            <a:cxnLst>
              <a:cxn ang="0">
                <a:pos x="csX0" y="csY0"/>
              </a:cxn>
              <a:cxn ang="0">
                <a:pos x="csX1" y="csY1"/>
              </a:cxn>
              <a:cxn ang="0">
                <a:pos x="csX2" y="csY2"/>
              </a:cxn>
              <a:cxn ang="0">
                <a:pos x="csX3" y="csY3"/>
              </a:cxn>
              <a:cxn ang="0">
                <a:pos x="csX4" y="csY4"/>
              </a:cxn>
            </a:cxnLst>
            <a:rect l="l" t="t" r="r" b="b"/>
            <a:pathLst>
              <a:path w="8149590" h="3051810">
                <a:moveTo>
                  <a:pt x="0" y="0"/>
                </a:moveTo>
                <a:lnTo>
                  <a:pt x="6623685" y="0"/>
                </a:lnTo>
                <a:cubicBezTo>
                  <a:pt x="7466419" y="0"/>
                  <a:pt x="8149590" y="683171"/>
                  <a:pt x="8149590" y="1525905"/>
                </a:cubicBezTo>
                <a:cubicBezTo>
                  <a:pt x="8149590" y="2368639"/>
                  <a:pt x="7466419" y="3051810"/>
                  <a:pt x="6623685" y="3051810"/>
                </a:cubicBezTo>
                <a:lnTo>
                  <a:pt x="0" y="3051810"/>
                </a:lnTo>
                <a:close/>
              </a:path>
            </a:pathLst>
          </a:custGeom>
          <a:ln>
            <a:solidFill>
              <a:schemeClr val="bg1">
                <a:lumMod val="85000"/>
              </a:schemeClr>
            </a:solidFill>
          </a:ln>
        </p:spPr>
      </p:pic>
    </p:spTree>
    <p:extLst>
      <p:ext uri="{BB962C8B-B14F-4D97-AF65-F5344CB8AC3E}">
        <p14:creationId xmlns:p14="http://schemas.microsoft.com/office/powerpoint/2010/main" val="4332773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561B61B-D9E5-B6BB-DD9A-AF83DD63D519}"/>
              </a:ext>
            </a:extLst>
          </p:cNvPr>
          <p:cNvSpPr>
            <a:spLocks noGrp="1"/>
          </p:cNvSpPr>
          <p:nvPr>
            <p:ph type="body" sz="quarter" idx="18"/>
          </p:nvPr>
        </p:nvSpPr>
        <p:spPr>
          <a:xfrm>
            <a:off x="798382" y="1565257"/>
            <a:ext cx="4973769" cy="4743716"/>
          </a:xfrm>
        </p:spPr>
        <p:txBody>
          <a:bodyPr/>
          <a:lstStyle/>
          <a:p>
            <a:pPr marL="342900" indent="-342900">
              <a:buFont typeface="Arial" panose="020B0604020202020204" pitchFamily="34" charset="0"/>
              <a:buChar char="•"/>
            </a:pPr>
            <a:r>
              <a:rPr lang="en-US" sz="2300" dirty="0"/>
              <a:t>Overpromising results you cannot deliver.</a:t>
            </a:r>
          </a:p>
          <a:p>
            <a:pPr marL="342900" indent="-342900">
              <a:buFont typeface="Arial" panose="020B0604020202020204" pitchFamily="34" charset="0"/>
              <a:buChar char="•"/>
            </a:pPr>
            <a:r>
              <a:rPr lang="en-US" sz="2300" dirty="0"/>
              <a:t>Excluding local voices or failing to represent your community authentically.</a:t>
            </a:r>
          </a:p>
          <a:p>
            <a:pPr marL="342900" indent="-342900">
              <a:buFont typeface="Arial" panose="020B0604020202020204" pitchFamily="34" charset="0"/>
              <a:buChar char="•"/>
            </a:pPr>
            <a:r>
              <a:rPr lang="en-US" sz="2300" dirty="0"/>
              <a:t>Using misleading information or unverified facts (connect to Digital Literacy OER).</a:t>
            </a:r>
          </a:p>
          <a:p>
            <a:pPr marL="342900" indent="-342900">
              <a:buFont typeface="Arial" panose="020B0604020202020204" pitchFamily="34" charset="0"/>
              <a:buChar char="•"/>
            </a:pPr>
            <a:r>
              <a:rPr lang="en-US" sz="2300" dirty="0"/>
              <a:t>Posting for attention without real engagement.</a:t>
            </a:r>
          </a:p>
          <a:p>
            <a:pPr marL="0" indent="0"/>
            <a:r>
              <a:rPr lang="en-US" sz="2300" dirty="0">
                <a:solidFill>
                  <a:srgbClr val="5398A2"/>
                </a:solidFill>
              </a:rPr>
              <a:t>Promoting your </a:t>
            </a:r>
            <a:r>
              <a:rPr lang="en-US" sz="2300" b="1" dirty="0">
                <a:solidFill>
                  <a:srgbClr val="5398A2"/>
                </a:solidFill>
              </a:rPr>
              <a:t>vision</a:t>
            </a:r>
            <a:r>
              <a:rPr lang="en-US" sz="2300" dirty="0">
                <a:solidFill>
                  <a:srgbClr val="5398A2"/>
                </a:solidFill>
              </a:rPr>
              <a:t> should be about trust, honesty, and collaboration, not just likes or shares.</a:t>
            </a:r>
          </a:p>
        </p:txBody>
      </p:sp>
      <p:sp>
        <p:nvSpPr>
          <p:cNvPr id="4" name="Text Placeholder 3">
            <a:extLst>
              <a:ext uri="{FF2B5EF4-FFF2-40B4-BE49-F238E27FC236}">
                <a16:creationId xmlns:a16="http://schemas.microsoft.com/office/drawing/2014/main" id="{20D0AD24-DC14-E8EC-808F-CC7B578D1B46}"/>
              </a:ext>
            </a:extLst>
          </p:cNvPr>
          <p:cNvSpPr>
            <a:spLocks noGrp="1"/>
          </p:cNvSpPr>
          <p:nvPr>
            <p:ph type="body" sz="quarter" idx="16"/>
          </p:nvPr>
        </p:nvSpPr>
        <p:spPr>
          <a:xfrm>
            <a:off x="798382" y="761603"/>
            <a:ext cx="7556948" cy="803654"/>
          </a:xfrm>
        </p:spPr>
        <p:txBody>
          <a:bodyPr/>
          <a:lstStyle/>
          <a:p>
            <a:r>
              <a:rPr lang="en-US" dirty="0">
                <a:solidFill>
                  <a:srgbClr val="5398A2"/>
                </a:solidFill>
              </a:rPr>
              <a:t>INTRODUCTION - What to Avoid</a:t>
            </a:r>
          </a:p>
        </p:txBody>
      </p:sp>
      <p:pic>
        <p:nvPicPr>
          <p:cNvPr id="7" name="Picture Placeholder 6">
            <a:extLst>
              <a:ext uri="{FF2B5EF4-FFF2-40B4-BE49-F238E27FC236}">
                <a16:creationId xmlns:a16="http://schemas.microsoft.com/office/drawing/2014/main" id="{2495721B-0D4D-5CFC-0D65-81B69FC259D0}"/>
              </a:ext>
            </a:extLst>
          </p:cNvPr>
          <p:cNvPicPr>
            <a:picLocks noGrp="1" noChangeAspect="1"/>
          </p:cNvPicPr>
          <p:nvPr>
            <p:ph type="pic" sz="quarter" idx="13"/>
          </p:nvPr>
        </p:nvPicPr>
        <p:blipFill>
          <a:blip r:embed="rId2"/>
          <a:srcRect l="6025" r="6025"/>
          <a:stretch>
            <a:fillRect/>
          </a:stretch>
        </p:blipFill>
        <p:spPr>
          <a:prstGeom prst="rect">
            <a:avLst/>
          </a:prstGeom>
          <a:solidFill>
            <a:srgbClr val="FFFFFF">
              <a:lumMod val="95000"/>
            </a:srgbClr>
          </a:solidFill>
        </p:spPr>
      </p:pic>
    </p:spTree>
    <p:extLst>
      <p:ext uri="{BB962C8B-B14F-4D97-AF65-F5344CB8AC3E}">
        <p14:creationId xmlns:p14="http://schemas.microsoft.com/office/powerpoint/2010/main" val="31518525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DAB69-EF05-ED48-15CF-288C7291B5E0}"/>
            </a:ext>
          </a:extLst>
        </p:cNvPr>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8C238F95-B2C7-B644-42C9-6C7F7A21721D}"/>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6B16D891-388F-6B91-7A53-97757BF35110}"/>
              </a:ext>
            </a:extLst>
          </p:cNvPr>
          <p:cNvSpPr>
            <a:spLocks noGrp="1"/>
          </p:cNvSpPr>
          <p:nvPr>
            <p:ph type="body" sz="quarter" idx="17"/>
          </p:nvPr>
        </p:nvSpPr>
        <p:spPr/>
        <p:txBody>
          <a:bodyPr/>
          <a:lstStyle/>
          <a:p>
            <a:r>
              <a:rPr lang="en-US" dirty="0"/>
              <a:t>01</a:t>
            </a:r>
          </a:p>
        </p:txBody>
      </p:sp>
      <p:pic>
        <p:nvPicPr>
          <p:cNvPr id="9" name="Picture 8">
            <a:extLst>
              <a:ext uri="{FF2B5EF4-FFF2-40B4-BE49-F238E27FC236}">
                <a16:creationId xmlns:a16="http://schemas.microsoft.com/office/drawing/2014/main" id="{7DB0BA14-EF87-55E7-242B-902858E7EB23}"/>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969A56AF-7983-6E72-2583-FDA7175276BA}"/>
              </a:ext>
            </a:extLst>
          </p:cNvPr>
          <p:cNvSpPr/>
          <p:nvPr/>
        </p:nvSpPr>
        <p:spPr>
          <a:xfrm>
            <a:off x="2128909" y="2319239"/>
            <a:ext cx="7095101" cy="853857"/>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99977186-9611-0F91-F5A8-E5E388FEA97B}"/>
              </a:ext>
            </a:extLst>
          </p:cNvPr>
          <p:cNvSpPr txBox="1"/>
          <p:nvPr/>
        </p:nvSpPr>
        <p:spPr>
          <a:xfrm>
            <a:off x="2208918" y="2342099"/>
            <a:ext cx="6935081" cy="830997"/>
          </a:xfrm>
          <a:prstGeom prst="rect">
            <a:avLst/>
          </a:prstGeom>
          <a:noFill/>
        </p:spPr>
        <p:txBody>
          <a:bodyPr wrap="square" rtlCol="0">
            <a:spAutoFit/>
          </a:bodyPr>
          <a:lstStyle/>
          <a:p>
            <a:pPr algn="ctr"/>
            <a:r>
              <a:rPr lang="en-US" sz="4800" b="1" spc="324" dirty="0">
                <a:solidFill>
                  <a:srgbClr val="1F8E47"/>
                </a:solidFill>
                <a:latin typeface="Calibri" panose="020F0502020204030204" pitchFamily="34" charset="0"/>
                <a:cs typeface="Calibri" panose="020F0502020204030204" pitchFamily="34" charset="0"/>
              </a:rPr>
              <a:t>THINK with Questions</a:t>
            </a:r>
          </a:p>
        </p:txBody>
      </p:sp>
    </p:spTree>
    <p:extLst>
      <p:ext uri="{BB962C8B-B14F-4D97-AF65-F5344CB8AC3E}">
        <p14:creationId xmlns:p14="http://schemas.microsoft.com/office/powerpoint/2010/main" val="15959606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CCA0-4502-DDEC-90CE-CA906440B8E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25C0D14-5C8C-9B3C-A45E-729C263D67F1}"/>
              </a:ext>
            </a:extLst>
          </p:cNvPr>
          <p:cNvSpPr>
            <a:spLocks noGrp="1"/>
          </p:cNvSpPr>
          <p:nvPr>
            <p:ph type="body" sz="quarter" idx="18"/>
          </p:nvPr>
        </p:nvSpPr>
        <p:spPr>
          <a:xfrm>
            <a:off x="675020" y="3392026"/>
            <a:ext cx="3051160" cy="1049221"/>
          </a:xfrm>
        </p:spPr>
        <p:txBody>
          <a:bodyPr/>
          <a:lstStyle/>
          <a:p>
            <a:r>
              <a:rPr lang="en-US" spc="324" dirty="0"/>
              <a:t>THINK with Questions</a:t>
            </a:r>
          </a:p>
        </p:txBody>
      </p:sp>
      <p:sp>
        <p:nvSpPr>
          <p:cNvPr id="3" name="Text Placeholder 2">
            <a:extLst>
              <a:ext uri="{FF2B5EF4-FFF2-40B4-BE49-F238E27FC236}">
                <a16:creationId xmlns:a16="http://schemas.microsoft.com/office/drawing/2014/main" id="{5EC49528-2FC8-9380-14F6-921CF082DBF5}"/>
              </a:ext>
            </a:extLst>
          </p:cNvPr>
          <p:cNvSpPr>
            <a:spLocks noGrp="1"/>
          </p:cNvSpPr>
          <p:nvPr>
            <p:ph type="body" sz="quarter" idx="19"/>
          </p:nvPr>
        </p:nvSpPr>
        <p:spPr/>
        <p:txBody>
          <a:bodyPr/>
          <a:lstStyle/>
          <a:p>
            <a:r>
              <a:rPr lang="en-IN" dirty="0"/>
              <a:t>01</a:t>
            </a:r>
          </a:p>
        </p:txBody>
      </p:sp>
      <p:sp>
        <p:nvSpPr>
          <p:cNvPr id="6" name="Text Placeholder 5">
            <a:extLst>
              <a:ext uri="{FF2B5EF4-FFF2-40B4-BE49-F238E27FC236}">
                <a16:creationId xmlns:a16="http://schemas.microsoft.com/office/drawing/2014/main" id="{64F2823E-2CEB-FCFE-67FF-77AACD5785D6}"/>
              </a:ext>
            </a:extLst>
          </p:cNvPr>
          <p:cNvSpPr>
            <a:spLocks noGrp="1"/>
          </p:cNvSpPr>
          <p:nvPr>
            <p:ph type="body" sz="quarter" idx="16"/>
          </p:nvPr>
        </p:nvSpPr>
        <p:spPr>
          <a:xfrm>
            <a:off x="4434828" y="761603"/>
            <a:ext cx="7612392" cy="803654"/>
          </a:xfrm>
        </p:spPr>
        <p:txBody>
          <a:bodyPr/>
          <a:lstStyle/>
          <a:p>
            <a:r>
              <a:rPr lang="en-US" dirty="0">
                <a:solidFill>
                  <a:srgbClr val="1F8E47"/>
                </a:solidFill>
              </a:rPr>
              <a:t>Use questions to clarify your message:</a:t>
            </a:r>
          </a:p>
        </p:txBody>
      </p:sp>
      <p:sp>
        <p:nvSpPr>
          <p:cNvPr id="9" name="Text Placeholder 4">
            <a:extLst>
              <a:ext uri="{FF2B5EF4-FFF2-40B4-BE49-F238E27FC236}">
                <a16:creationId xmlns:a16="http://schemas.microsoft.com/office/drawing/2014/main" id="{DC8FEA9B-4D25-FFB3-1156-19A3947601D0}"/>
              </a:ext>
            </a:extLst>
          </p:cNvPr>
          <p:cNvSpPr txBox="1">
            <a:spLocks/>
          </p:cNvSpPr>
          <p:nvPr/>
        </p:nvSpPr>
        <p:spPr>
          <a:xfrm>
            <a:off x="4434827" y="1991677"/>
            <a:ext cx="7365574" cy="3849918"/>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50000"/>
              </a:lnSpc>
              <a:buFont typeface="Arial" panose="020B0604020202020204" pitchFamily="34" charset="0"/>
              <a:buChar char="•"/>
            </a:pPr>
            <a:r>
              <a:rPr lang="en-US" sz="2400" dirty="0">
                <a:solidFill>
                  <a:srgbClr val="404040"/>
                </a:solidFill>
              </a:rPr>
              <a:t>How can my visuals inspire action?</a:t>
            </a:r>
          </a:p>
          <a:p>
            <a:pPr marL="342900" indent="-342900">
              <a:lnSpc>
                <a:spcPct val="150000"/>
              </a:lnSpc>
              <a:buFont typeface="Arial" panose="020B0604020202020204" pitchFamily="34" charset="0"/>
              <a:buChar char="•"/>
            </a:pPr>
            <a:r>
              <a:rPr lang="en-US" sz="2400" dirty="0">
                <a:solidFill>
                  <a:srgbClr val="404040"/>
                </a:solidFill>
              </a:rPr>
              <a:t>What story connects emotionally with my audience?</a:t>
            </a:r>
          </a:p>
          <a:p>
            <a:pPr marL="342900" indent="-342900">
              <a:lnSpc>
                <a:spcPct val="150000"/>
              </a:lnSpc>
              <a:buFont typeface="Arial" panose="020B0604020202020204" pitchFamily="34" charset="0"/>
              <a:buChar char="•"/>
            </a:pPr>
            <a:r>
              <a:rPr lang="en-US" sz="2400" dirty="0">
                <a:solidFill>
                  <a:srgbClr val="404040"/>
                </a:solidFill>
              </a:rPr>
              <a:t>What makes my idea unique compared to others?</a:t>
            </a:r>
          </a:p>
          <a:p>
            <a:pPr marL="342900" indent="-342900">
              <a:lnSpc>
                <a:spcPct val="150000"/>
              </a:lnSpc>
              <a:buFont typeface="Arial" panose="020B0604020202020204" pitchFamily="34" charset="0"/>
              <a:buChar char="•"/>
            </a:pPr>
            <a:r>
              <a:rPr lang="en-US" sz="2400" dirty="0">
                <a:solidFill>
                  <a:srgbClr val="404040"/>
                </a:solidFill>
              </a:rPr>
              <a:t>Who could help me amplify my message?</a:t>
            </a:r>
          </a:p>
          <a:p>
            <a:pPr marL="342900" indent="-342900">
              <a:lnSpc>
                <a:spcPct val="150000"/>
              </a:lnSpc>
              <a:buFont typeface="Arial" panose="020B0604020202020204" pitchFamily="34" charset="0"/>
              <a:buChar char="•"/>
            </a:pPr>
            <a:r>
              <a:rPr lang="en-US" sz="2400" dirty="0">
                <a:solidFill>
                  <a:srgbClr val="404040"/>
                </a:solidFill>
              </a:rPr>
              <a:t>How can I use feedback to improve?</a:t>
            </a:r>
          </a:p>
        </p:txBody>
      </p:sp>
      <p:pic>
        <p:nvPicPr>
          <p:cNvPr id="10" name="Picture Placeholder 9">
            <a:extLst>
              <a:ext uri="{FF2B5EF4-FFF2-40B4-BE49-F238E27FC236}">
                <a16:creationId xmlns:a16="http://schemas.microsoft.com/office/drawing/2014/main" id="{5F652512-A323-124E-C594-795957809C7E}"/>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
        <p:nvSpPr>
          <p:cNvPr id="11" name="Rectangle 10">
            <a:extLst>
              <a:ext uri="{FF2B5EF4-FFF2-40B4-BE49-F238E27FC236}">
                <a16:creationId xmlns:a16="http://schemas.microsoft.com/office/drawing/2014/main" id="{7E427A7F-6DFF-6D02-DF1C-749B6BC1915C}"/>
              </a:ext>
            </a:extLst>
          </p:cNvPr>
          <p:cNvSpPr/>
          <p:nvPr/>
        </p:nvSpPr>
        <p:spPr>
          <a:xfrm>
            <a:off x="4549140" y="4937760"/>
            <a:ext cx="7040880" cy="903835"/>
          </a:xfrm>
          <a:prstGeom prst="rect">
            <a:avLst/>
          </a:prstGeom>
          <a:solidFill>
            <a:srgbClr val="53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t>Exercise: </a:t>
            </a:r>
            <a:r>
              <a:rPr lang="en-US" sz="2400" dirty="0"/>
              <a:t>Write down 3 answers per question, then discuss in pairs or groups.</a:t>
            </a:r>
            <a:endParaRPr lang="en-IN" sz="2400" dirty="0"/>
          </a:p>
        </p:txBody>
      </p:sp>
    </p:spTree>
    <p:extLst>
      <p:ext uri="{BB962C8B-B14F-4D97-AF65-F5344CB8AC3E}">
        <p14:creationId xmlns:p14="http://schemas.microsoft.com/office/powerpoint/2010/main" val="21914163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3F401-F27C-01BB-A61C-D49AABD96A2B}"/>
            </a:ext>
          </a:extLst>
        </p:cNvPr>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A140E8CC-8880-D454-A3CC-6E9F675167B5}"/>
              </a:ext>
            </a:extLst>
          </p:cNvPr>
          <p:cNvPicPr>
            <a:picLocks noGrp="1" noChangeAspect="1"/>
          </p:cNvPicPr>
          <p:nvPr>
            <p:ph type="pic" sz="quarter" idx="19"/>
          </p:nvPr>
        </p:nvPicPr>
        <p:blipFill>
          <a:blip r:embed="rId2"/>
          <a:srcRect l="2007" r="2007"/>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53CD98AA-D92E-71ED-086E-DD84C4D20D7B}"/>
              </a:ext>
            </a:extLst>
          </p:cNvPr>
          <p:cNvSpPr>
            <a:spLocks noGrp="1"/>
          </p:cNvSpPr>
          <p:nvPr>
            <p:ph type="body" sz="quarter" idx="17"/>
          </p:nvPr>
        </p:nvSpPr>
        <p:spPr/>
        <p:txBody>
          <a:bodyPr/>
          <a:lstStyle/>
          <a:p>
            <a:r>
              <a:rPr lang="en-US" dirty="0"/>
              <a:t>02</a:t>
            </a:r>
          </a:p>
        </p:txBody>
      </p:sp>
      <p:pic>
        <p:nvPicPr>
          <p:cNvPr id="9" name="Picture 8">
            <a:extLst>
              <a:ext uri="{FF2B5EF4-FFF2-40B4-BE49-F238E27FC236}">
                <a16:creationId xmlns:a16="http://schemas.microsoft.com/office/drawing/2014/main" id="{6B9AC995-6CFC-D4F2-B2C9-D3BB0651B942}"/>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16" name="Rectangle 15">
            <a:extLst>
              <a:ext uri="{FF2B5EF4-FFF2-40B4-BE49-F238E27FC236}">
                <a16:creationId xmlns:a16="http://schemas.microsoft.com/office/drawing/2014/main" id="{CF65D07D-066C-D36A-228B-446F40629D90}"/>
              </a:ext>
            </a:extLst>
          </p:cNvPr>
          <p:cNvSpPr/>
          <p:nvPr/>
        </p:nvSpPr>
        <p:spPr>
          <a:xfrm>
            <a:off x="2354580" y="2101489"/>
            <a:ext cx="6720840" cy="892599"/>
          </a:xfrm>
          <a:prstGeom prst="rect">
            <a:avLst/>
          </a:prstGeom>
          <a:solidFill>
            <a:schemeClr val="bg1"/>
          </a:solidFill>
          <a:ln>
            <a:solidFill>
              <a:srgbClr val="5398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7" name="TextBox 16">
            <a:extLst>
              <a:ext uri="{FF2B5EF4-FFF2-40B4-BE49-F238E27FC236}">
                <a16:creationId xmlns:a16="http://schemas.microsoft.com/office/drawing/2014/main" id="{054E89E2-7359-0650-B80B-95109DD006D5}"/>
              </a:ext>
            </a:extLst>
          </p:cNvPr>
          <p:cNvSpPr txBox="1"/>
          <p:nvPr/>
        </p:nvSpPr>
        <p:spPr>
          <a:xfrm>
            <a:off x="2467123" y="2132289"/>
            <a:ext cx="6495754" cy="830997"/>
          </a:xfrm>
          <a:prstGeom prst="rect">
            <a:avLst/>
          </a:prstGeom>
          <a:noFill/>
        </p:spPr>
        <p:txBody>
          <a:bodyPr wrap="none" rtlCol="0">
            <a:spAutoFit/>
          </a:bodyPr>
          <a:lstStyle/>
          <a:p>
            <a:pPr algn="ctr"/>
            <a:r>
              <a:rPr lang="en-US" sz="4800" b="1" spc="324" dirty="0">
                <a:solidFill>
                  <a:srgbClr val="5398A2"/>
                </a:solidFill>
                <a:latin typeface="Calibri" panose="020F0502020204030204" pitchFamily="34" charset="0"/>
                <a:cs typeface="Calibri" panose="020F0502020204030204" pitchFamily="34" charset="0"/>
              </a:rPr>
              <a:t>WATCH Expert Videos</a:t>
            </a:r>
          </a:p>
        </p:txBody>
      </p:sp>
    </p:spTree>
    <p:extLst>
      <p:ext uri="{BB962C8B-B14F-4D97-AF65-F5344CB8AC3E}">
        <p14:creationId xmlns:p14="http://schemas.microsoft.com/office/powerpoint/2010/main" val="36322076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4401</TotalTime>
  <Words>1124</Words>
  <Application>Microsoft Office PowerPoint</Application>
  <PresentationFormat>Widescreen</PresentationFormat>
  <Paragraphs>166</Paragraphs>
  <Slides>27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Montserrat</vt:lpstr>
      <vt:lpstr>Montserrat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Sanjeev Gogna</cp:lastModifiedBy>
  <cp:revision>216</cp:revision>
  <dcterms:created xsi:type="dcterms:W3CDTF">2020-10-14T13:32:04Z</dcterms:created>
  <dcterms:modified xsi:type="dcterms:W3CDTF">2026-03-26T09:21:52Z</dcterms:modified>
</cp:coreProperties>
</file>