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10"/>
  </p:notesMasterIdLst>
  <p:handoutMasterIdLst>
    <p:handoutMasterId r:id="rId11"/>
  </p:handoutMasterIdLst>
  <p:sldIdLst>
    <p:sldId id="1409" r:id="rId2"/>
    <p:sldId id="1410" r:id="rId3"/>
    <p:sldId id="1394" r:id="rId4"/>
    <p:sldId id="1395" r:id="rId5"/>
    <p:sldId id="1396" r:id="rId6"/>
    <p:sldId id="1397" r:id="rId7"/>
    <p:sldId id="1399" r:id="rId8"/>
    <p:sldId id="1412" r:id="rId9"/>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04" userDrawn="1">
          <p15:clr>
            <a:srgbClr val="A4A3A4"/>
          </p15:clr>
        </p15:guide>
        <p15:guide id="4" orient="horz" pos="6213" userDrawn="1">
          <p15:clr>
            <a:srgbClr val="A4A3A4"/>
          </p15:clr>
        </p15:guide>
        <p15:guide id="5" pos="294"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 id="{E5A91EC1-C2F0-5790-9FE1-530FBDF7E78D}" name="Dyan Valiente" initials="DV" userId="9fd6c334aa97fe5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7B46"/>
    <a:srgbClr val="84C345"/>
    <a:srgbClr val="84C245"/>
    <a:srgbClr val="404040"/>
    <a:srgbClr val="1F8E47"/>
    <a:srgbClr val="5398A2"/>
    <a:srgbClr val="282666"/>
    <a:srgbClr val="509947"/>
    <a:srgbClr val="ED8623"/>
    <a:srgbClr val="6537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1A0ABF-8E49-324C-9998-FA7123FCA5CA}" v="48" dt="2026-03-29T13:48:29.6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45" autoAdjust="0"/>
    <p:restoredTop sz="96115" autoAdjust="0"/>
  </p:normalViewPr>
  <p:slideViewPr>
    <p:cSldViewPr snapToGrid="0" showGuides="1">
      <p:cViewPr varScale="1">
        <p:scale>
          <a:sx n="64" d="100"/>
          <a:sy n="64" d="100"/>
        </p:scale>
        <p:origin x="3544" y="488"/>
      </p:cViewPr>
      <p:guideLst>
        <p:guide pos="2449"/>
        <p:guide pos="4604"/>
        <p:guide orient="horz" pos="6213"/>
        <p:guide pos="294"/>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71" d="100"/>
        <a:sy n="71" d="100"/>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yan Valiente" userId="9fd6c334aa97fe5d" providerId="LiveId" clId="{2D9744F2-CBF6-5F30-BE8E-6BBAB5946F2D}"/>
    <pc:docChg chg="undo redo custSel addSld delSld modSld sldOrd">
      <pc:chgData name="Dyan Valiente" userId="9fd6c334aa97fe5d" providerId="LiveId" clId="{2D9744F2-CBF6-5F30-BE8E-6BBAB5946F2D}" dt="2026-03-30T18:19:11.175" v="775" actId="21"/>
      <pc:docMkLst>
        <pc:docMk/>
      </pc:docMkLst>
      <pc:sldChg chg="modSp mod">
        <pc:chgData name="Dyan Valiente" userId="9fd6c334aa97fe5d" providerId="LiveId" clId="{2D9744F2-CBF6-5F30-BE8E-6BBAB5946F2D}" dt="2026-03-30T17:49:28.746" v="724" actId="123"/>
        <pc:sldMkLst>
          <pc:docMk/>
          <pc:sldMk cId="1543228849" sldId="1394"/>
        </pc:sldMkLst>
        <pc:spChg chg="mod">
          <ac:chgData name="Dyan Valiente" userId="9fd6c334aa97fe5d" providerId="LiveId" clId="{2D9744F2-CBF6-5F30-BE8E-6BBAB5946F2D}" dt="2026-03-30T17:49:28.746" v="724" actId="123"/>
          <ac:spMkLst>
            <pc:docMk/>
            <pc:sldMk cId="1543228849" sldId="1394"/>
            <ac:spMk id="30" creationId="{D2900E87-F35F-9759-8E6F-59574A146CC4}"/>
          </ac:spMkLst>
        </pc:spChg>
      </pc:sldChg>
      <pc:sldChg chg="addSp delSp modSp mod">
        <pc:chgData name="Dyan Valiente" userId="9fd6c334aa97fe5d" providerId="LiveId" clId="{2D9744F2-CBF6-5F30-BE8E-6BBAB5946F2D}" dt="2026-03-30T17:49:54.796" v="733" actId="123"/>
        <pc:sldMkLst>
          <pc:docMk/>
          <pc:sldMk cId="1593003615" sldId="1395"/>
        </pc:sldMkLst>
        <pc:spChg chg="add del mod">
          <ac:chgData name="Dyan Valiente" userId="9fd6c334aa97fe5d" providerId="LiveId" clId="{2D9744F2-CBF6-5F30-BE8E-6BBAB5946F2D}" dt="2026-03-29T08:45:07.681" v="89" actId="478"/>
          <ac:spMkLst>
            <pc:docMk/>
            <pc:sldMk cId="1593003615" sldId="1395"/>
            <ac:spMk id="2" creationId="{1A9FEAD3-A4AD-1498-0063-86670CAB7250}"/>
          </ac:spMkLst>
        </pc:spChg>
        <pc:spChg chg="add del mod">
          <ac:chgData name="Dyan Valiente" userId="9fd6c334aa97fe5d" providerId="LiveId" clId="{2D9744F2-CBF6-5F30-BE8E-6BBAB5946F2D}" dt="2026-03-29T12:28:53.363" v="401" actId="478"/>
          <ac:spMkLst>
            <pc:docMk/>
            <pc:sldMk cId="1593003615" sldId="1395"/>
            <ac:spMk id="2" creationId="{503EC7EF-E0B9-1BE7-8D1E-D05C386EB512}"/>
          </ac:spMkLst>
        </pc:spChg>
        <pc:spChg chg="mod">
          <ac:chgData name="Dyan Valiente" userId="9fd6c334aa97fe5d" providerId="LiveId" clId="{2D9744F2-CBF6-5F30-BE8E-6BBAB5946F2D}" dt="2026-03-30T17:49:54.796" v="733" actId="123"/>
          <ac:spMkLst>
            <pc:docMk/>
            <pc:sldMk cId="1593003615" sldId="1395"/>
            <ac:spMk id="30" creationId="{D2900E87-F35F-9759-8E6F-59574A146CC4}"/>
          </ac:spMkLst>
        </pc:spChg>
      </pc:sldChg>
      <pc:sldChg chg="addSp delSp modSp mod">
        <pc:chgData name="Dyan Valiente" userId="9fd6c334aa97fe5d" providerId="LiveId" clId="{2D9744F2-CBF6-5F30-BE8E-6BBAB5946F2D}" dt="2026-03-30T17:50:38.430" v="741" actId="120"/>
        <pc:sldMkLst>
          <pc:docMk/>
          <pc:sldMk cId="238824046" sldId="1396"/>
        </pc:sldMkLst>
        <pc:spChg chg="add del mod">
          <ac:chgData name="Dyan Valiente" userId="9fd6c334aa97fe5d" providerId="LiveId" clId="{2D9744F2-CBF6-5F30-BE8E-6BBAB5946F2D}" dt="2026-03-29T12:31:37.254" v="458" actId="478"/>
          <ac:spMkLst>
            <pc:docMk/>
            <pc:sldMk cId="238824046" sldId="1396"/>
            <ac:spMk id="4" creationId="{D1649F7A-DD24-6EBC-69D0-A5942894ED48}"/>
          </ac:spMkLst>
        </pc:spChg>
        <pc:spChg chg="mod">
          <ac:chgData name="Dyan Valiente" userId="9fd6c334aa97fe5d" providerId="LiveId" clId="{2D9744F2-CBF6-5F30-BE8E-6BBAB5946F2D}" dt="2026-03-30T17:50:38.430" v="741" actId="120"/>
          <ac:spMkLst>
            <pc:docMk/>
            <pc:sldMk cId="238824046" sldId="1396"/>
            <ac:spMk id="55" creationId="{77603D2D-586C-799C-BAD0-D572D587A07F}"/>
          </ac:spMkLst>
        </pc:spChg>
      </pc:sldChg>
      <pc:sldChg chg="addSp delSp modSp mod chgLayout">
        <pc:chgData name="Dyan Valiente" userId="9fd6c334aa97fe5d" providerId="LiveId" clId="{2D9744F2-CBF6-5F30-BE8E-6BBAB5946F2D}" dt="2026-03-30T18:19:11.175" v="775" actId="21"/>
        <pc:sldMkLst>
          <pc:docMk/>
          <pc:sldMk cId="2043235800" sldId="1397"/>
        </pc:sldMkLst>
        <pc:spChg chg="add del mod">
          <ac:chgData name="Dyan Valiente" userId="9fd6c334aa97fe5d" providerId="LiveId" clId="{2D9744F2-CBF6-5F30-BE8E-6BBAB5946F2D}" dt="2026-03-30T18:19:11.175" v="775" actId="21"/>
          <ac:spMkLst>
            <pc:docMk/>
            <pc:sldMk cId="2043235800" sldId="1397"/>
            <ac:spMk id="2" creationId="{305FF33B-3CA6-1B93-B737-81C693B8285E}"/>
          </ac:spMkLst>
        </pc:spChg>
        <pc:spChg chg="add del mod">
          <ac:chgData name="Dyan Valiente" userId="9fd6c334aa97fe5d" providerId="LiveId" clId="{2D9744F2-CBF6-5F30-BE8E-6BBAB5946F2D}" dt="2026-03-29T09:01:56.620" v="186" actId="478"/>
          <ac:spMkLst>
            <pc:docMk/>
            <pc:sldMk cId="2043235800" sldId="1397"/>
            <ac:spMk id="2" creationId="{87DA84F1-DA8E-6965-FFD6-489217CF7F93}"/>
          </ac:spMkLst>
        </pc:spChg>
        <pc:spChg chg="add del mod">
          <ac:chgData name="Dyan Valiente" userId="9fd6c334aa97fe5d" providerId="LiveId" clId="{2D9744F2-CBF6-5F30-BE8E-6BBAB5946F2D}" dt="2026-03-29T12:38:02.300" v="568" actId="478"/>
          <ac:spMkLst>
            <pc:docMk/>
            <pc:sldMk cId="2043235800" sldId="1397"/>
            <ac:spMk id="2" creationId="{D6301C5B-58D0-863A-A17F-33AE4953D33D}"/>
          </ac:spMkLst>
        </pc:spChg>
        <pc:spChg chg="add del mod">
          <ac:chgData name="Dyan Valiente" userId="9fd6c334aa97fe5d" providerId="LiveId" clId="{2D9744F2-CBF6-5F30-BE8E-6BBAB5946F2D}" dt="2026-03-30T17:59:10.203" v="768" actId="6264"/>
          <ac:spMkLst>
            <pc:docMk/>
            <pc:sldMk cId="2043235800" sldId="1397"/>
            <ac:spMk id="2" creationId="{E012F236-AD4D-C6FC-66F5-AE5E33C09AEA}"/>
          </ac:spMkLst>
        </pc:spChg>
        <pc:spChg chg="add del mod">
          <ac:chgData name="Dyan Valiente" userId="9fd6c334aa97fe5d" providerId="LiveId" clId="{2D9744F2-CBF6-5F30-BE8E-6BBAB5946F2D}" dt="2026-03-30T17:59:10.203" v="768" actId="6264"/>
          <ac:spMkLst>
            <pc:docMk/>
            <pc:sldMk cId="2043235800" sldId="1397"/>
            <ac:spMk id="4" creationId="{B891D391-06DD-3847-71CD-139FD8A03864}"/>
          </ac:spMkLst>
        </pc:spChg>
        <pc:spChg chg="add del mod">
          <ac:chgData name="Dyan Valiente" userId="9fd6c334aa97fe5d" providerId="LiveId" clId="{2D9744F2-CBF6-5F30-BE8E-6BBAB5946F2D}" dt="2026-03-30T17:59:10.203" v="768" actId="6264"/>
          <ac:spMkLst>
            <pc:docMk/>
            <pc:sldMk cId="2043235800" sldId="1397"/>
            <ac:spMk id="6" creationId="{45B1E151-C94D-3BCE-2D73-9230A914A7CE}"/>
          </ac:spMkLst>
        </pc:spChg>
        <pc:spChg chg="add del mod">
          <ac:chgData name="Dyan Valiente" userId="9fd6c334aa97fe5d" providerId="LiveId" clId="{2D9744F2-CBF6-5F30-BE8E-6BBAB5946F2D}" dt="2026-03-30T17:59:10.203" v="768" actId="6264"/>
          <ac:spMkLst>
            <pc:docMk/>
            <pc:sldMk cId="2043235800" sldId="1397"/>
            <ac:spMk id="7" creationId="{EC423C3D-EEEA-3E88-A216-33F4CE0E0B39}"/>
          </ac:spMkLst>
        </pc:spChg>
        <pc:spChg chg="add del mod ord">
          <ac:chgData name="Dyan Valiente" userId="9fd6c334aa97fe5d" providerId="LiveId" clId="{2D9744F2-CBF6-5F30-BE8E-6BBAB5946F2D}" dt="2026-03-30T17:59:10.203" v="768" actId="6264"/>
          <ac:spMkLst>
            <pc:docMk/>
            <pc:sldMk cId="2043235800" sldId="1397"/>
            <ac:spMk id="8" creationId="{00278547-539F-9373-701A-D621E92EFA56}"/>
          </ac:spMkLst>
        </pc:spChg>
        <pc:spChg chg="add del mod ord">
          <ac:chgData name="Dyan Valiente" userId="9fd6c334aa97fe5d" providerId="LiveId" clId="{2D9744F2-CBF6-5F30-BE8E-6BBAB5946F2D}" dt="2026-03-30T17:59:10.203" v="768" actId="6264"/>
          <ac:spMkLst>
            <pc:docMk/>
            <pc:sldMk cId="2043235800" sldId="1397"/>
            <ac:spMk id="9" creationId="{10348BD4-8714-0869-FC19-0F69854BF9E8}"/>
          </ac:spMkLst>
        </pc:spChg>
        <pc:spChg chg="add del mod">
          <ac:chgData name="Dyan Valiente" userId="9fd6c334aa97fe5d" providerId="LiveId" clId="{2D9744F2-CBF6-5F30-BE8E-6BBAB5946F2D}" dt="2026-03-30T17:59:31.201" v="772" actId="21"/>
          <ac:spMkLst>
            <pc:docMk/>
            <pc:sldMk cId="2043235800" sldId="1397"/>
            <ac:spMk id="10" creationId="{5888AE7A-B832-6302-6BE8-F820F4782B11}"/>
          </ac:spMkLst>
        </pc:spChg>
        <pc:spChg chg="mod ord">
          <ac:chgData name="Dyan Valiente" userId="9fd6c334aa97fe5d" providerId="LiveId" clId="{2D9744F2-CBF6-5F30-BE8E-6BBAB5946F2D}" dt="2026-03-30T17:59:10.203" v="768" actId="6264"/>
          <ac:spMkLst>
            <pc:docMk/>
            <pc:sldMk cId="2043235800" sldId="1397"/>
            <ac:spMk id="16" creationId="{0A35AB30-56C3-7046-F053-F2F9762B353C}"/>
          </ac:spMkLst>
        </pc:spChg>
        <pc:spChg chg="mod ord">
          <ac:chgData name="Dyan Valiente" userId="9fd6c334aa97fe5d" providerId="LiveId" clId="{2D9744F2-CBF6-5F30-BE8E-6BBAB5946F2D}" dt="2026-03-30T17:59:10.203" v="768" actId="6264"/>
          <ac:spMkLst>
            <pc:docMk/>
            <pc:sldMk cId="2043235800" sldId="1397"/>
            <ac:spMk id="20" creationId="{FB0EBD4A-41B9-3E1D-45F9-7A55A46108D1}"/>
          </ac:spMkLst>
        </pc:spChg>
        <pc:spChg chg="mod ord">
          <ac:chgData name="Dyan Valiente" userId="9fd6c334aa97fe5d" providerId="LiveId" clId="{2D9744F2-CBF6-5F30-BE8E-6BBAB5946F2D}" dt="2026-03-30T17:59:10.203" v="768" actId="6264"/>
          <ac:spMkLst>
            <pc:docMk/>
            <pc:sldMk cId="2043235800" sldId="1397"/>
            <ac:spMk id="21" creationId="{085870CB-AD46-7A06-567B-A098F8F990FE}"/>
          </ac:spMkLst>
        </pc:spChg>
        <pc:spChg chg="mod ord">
          <ac:chgData name="Dyan Valiente" userId="9fd6c334aa97fe5d" providerId="LiveId" clId="{2D9744F2-CBF6-5F30-BE8E-6BBAB5946F2D}" dt="2026-03-30T18:19:09.160" v="774" actId="554"/>
          <ac:spMkLst>
            <pc:docMk/>
            <pc:sldMk cId="2043235800" sldId="1397"/>
            <ac:spMk id="28" creationId="{50AC38B4-8AE1-D700-2C51-3E91E65983E0}"/>
          </ac:spMkLst>
        </pc:spChg>
      </pc:sldChg>
      <pc:sldChg chg="modSp add del mod">
        <pc:chgData name="Dyan Valiente" userId="9fd6c334aa97fe5d" providerId="LiveId" clId="{2D9744F2-CBF6-5F30-BE8E-6BBAB5946F2D}" dt="2026-03-30T17:58:23.057" v="763" actId="1076"/>
        <pc:sldMkLst>
          <pc:docMk/>
          <pc:sldMk cId="165502127" sldId="1399"/>
        </pc:sldMkLst>
        <pc:spChg chg="mod">
          <ac:chgData name="Dyan Valiente" userId="9fd6c334aa97fe5d" providerId="LiveId" clId="{2D9744F2-CBF6-5F30-BE8E-6BBAB5946F2D}" dt="2026-03-29T12:39:24.323" v="581"/>
          <ac:spMkLst>
            <pc:docMk/>
            <pc:sldMk cId="165502127" sldId="1399"/>
            <ac:spMk id="60" creationId="{960F4AE6-7A2A-7EE3-470A-022F36950B28}"/>
          </ac:spMkLst>
        </pc:spChg>
        <pc:spChg chg="mod">
          <ac:chgData name="Dyan Valiente" userId="9fd6c334aa97fe5d" providerId="LiveId" clId="{2D9744F2-CBF6-5F30-BE8E-6BBAB5946F2D}" dt="2026-03-30T17:58:23.057" v="763" actId="1076"/>
          <ac:spMkLst>
            <pc:docMk/>
            <pc:sldMk cId="165502127" sldId="1399"/>
            <ac:spMk id="63" creationId="{5B4D6BFD-5959-18CE-0FC7-E79752EBA551}"/>
          </ac:spMkLst>
        </pc:spChg>
      </pc:sldChg>
      <pc:sldChg chg="modSp mod">
        <pc:chgData name="Dyan Valiente" userId="9fd6c334aa97fe5d" providerId="LiveId" clId="{2D9744F2-CBF6-5F30-BE8E-6BBAB5946F2D}" dt="2026-03-29T12:26:04.422" v="343" actId="20577"/>
        <pc:sldMkLst>
          <pc:docMk/>
          <pc:sldMk cId="3407772617" sldId="1409"/>
        </pc:sldMkLst>
        <pc:spChg chg="mod">
          <ac:chgData name="Dyan Valiente" userId="9fd6c334aa97fe5d" providerId="LiveId" clId="{2D9744F2-CBF6-5F30-BE8E-6BBAB5946F2D}" dt="2026-03-29T08:29:11.784" v="24" actId="12789"/>
          <ac:spMkLst>
            <pc:docMk/>
            <pc:sldMk cId="3407772617" sldId="1409"/>
            <ac:spMk id="8" creationId="{861E318A-39EF-14A3-C105-5BF790A9E08D}"/>
          </ac:spMkLst>
        </pc:spChg>
        <pc:spChg chg="mod">
          <ac:chgData name="Dyan Valiente" userId="9fd6c334aa97fe5d" providerId="LiveId" clId="{2D9744F2-CBF6-5F30-BE8E-6BBAB5946F2D}" dt="2026-03-29T12:25:52.805" v="339" actId="20577"/>
          <ac:spMkLst>
            <pc:docMk/>
            <pc:sldMk cId="3407772617" sldId="1409"/>
            <ac:spMk id="10" creationId="{E1B81320-9217-7718-64A7-E3B88F6826A9}"/>
          </ac:spMkLst>
        </pc:spChg>
        <pc:spChg chg="mod">
          <ac:chgData name="Dyan Valiente" userId="9fd6c334aa97fe5d" providerId="LiveId" clId="{2D9744F2-CBF6-5F30-BE8E-6BBAB5946F2D}" dt="2026-03-29T12:26:04.422" v="343" actId="20577"/>
          <ac:spMkLst>
            <pc:docMk/>
            <pc:sldMk cId="3407772617" sldId="1409"/>
            <ac:spMk id="15" creationId="{F5757335-9640-2072-9AD1-1D790B8D5FC5}"/>
          </ac:spMkLst>
        </pc:spChg>
      </pc:sldChg>
      <pc:sldChg chg="addSp delSp modSp mod">
        <pc:chgData name="Dyan Valiente" userId="9fd6c334aa97fe5d" providerId="LiveId" clId="{2D9744F2-CBF6-5F30-BE8E-6BBAB5946F2D}" dt="2026-03-30T17:49:12.148" v="720" actId="403"/>
        <pc:sldMkLst>
          <pc:docMk/>
          <pc:sldMk cId="1214498536" sldId="1410"/>
        </pc:sldMkLst>
        <pc:spChg chg="add del mod">
          <ac:chgData name="Dyan Valiente" userId="9fd6c334aa97fe5d" providerId="LiveId" clId="{2D9744F2-CBF6-5F30-BE8E-6BBAB5946F2D}" dt="2026-03-29T12:41:00.201" v="595" actId="478"/>
          <ac:spMkLst>
            <pc:docMk/>
            <pc:sldMk cId="1214498536" sldId="1410"/>
            <ac:spMk id="3" creationId="{1A16FC3B-6ADE-7228-02C6-A3F352EBC464}"/>
          </ac:spMkLst>
        </pc:spChg>
        <pc:spChg chg="add del mod">
          <ac:chgData name="Dyan Valiente" userId="9fd6c334aa97fe5d" providerId="LiveId" clId="{2D9744F2-CBF6-5F30-BE8E-6BBAB5946F2D}" dt="2026-03-29T08:34:25.210" v="29" actId="478"/>
          <ac:spMkLst>
            <pc:docMk/>
            <pc:sldMk cId="1214498536" sldId="1410"/>
            <ac:spMk id="3" creationId="{BBAD981D-19A8-C373-E093-0633A1DCACAE}"/>
          </ac:spMkLst>
        </pc:spChg>
        <pc:spChg chg="del">
          <ac:chgData name="Dyan Valiente" userId="9fd6c334aa97fe5d" providerId="LiveId" clId="{2D9744F2-CBF6-5F30-BE8E-6BBAB5946F2D}" dt="2026-03-29T12:40:57.351" v="592" actId="478"/>
          <ac:spMkLst>
            <pc:docMk/>
            <pc:sldMk cId="1214498536" sldId="1410"/>
            <ac:spMk id="8" creationId="{4BCEDD26-61A2-36C6-45B3-09ACF1B669A2}"/>
          </ac:spMkLst>
        </pc:spChg>
        <pc:spChg chg="del">
          <ac:chgData name="Dyan Valiente" userId="9fd6c334aa97fe5d" providerId="LiveId" clId="{2D9744F2-CBF6-5F30-BE8E-6BBAB5946F2D}" dt="2026-03-29T12:40:57.351" v="592" actId="478"/>
          <ac:spMkLst>
            <pc:docMk/>
            <pc:sldMk cId="1214498536" sldId="1410"/>
            <ac:spMk id="10" creationId="{32842F62-E6D6-5769-EA6F-4CDD9964E718}"/>
          </ac:spMkLst>
        </pc:spChg>
        <pc:spChg chg="del">
          <ac:chgData name="Dyan Valiente" userId="9fd6c334aa97fe5d" providerId="LiveId" clId="{2D9744F2-CBF6-5F30-BE8E-6BBAB5946F2D}" dt="2026-03-29T12:40:57.351" v="592" actId="478"/>
          <ac:spMkLst>
            <pc:docMk/>
            <pc:sldMk cId="1214498536" sldId="1410"/>
            <ac:spMk id="11" creationId="{3BE4098E-3117-D9DB-DCBC-D0DDFCF3AF31}"/>
          </ac:spMkLst>
        </pc:spChg>
        <pc:spChg chg="del">
          <ac:chgData name="Dyan Valiente" userId="9fd6c334aa97fe5d" providerId="LiveId" clId="{2D9744F2-CBF6-5F30-BE8E-6BBAB5946F2D}" dt="2026-03-29T12:40:57.351" v="592" actId="478"/>
          <ac:spMkLst>
            <pc:docMk/>
            <pc:sldMk cId="1214498536" sldId="1410"/>
            <ac:spMk id="14" creationId="{3D63FF2B-095E-2449-0937-70C368DF05A4}"/>
          </ac:spMkLst>
        </pc:spChg>
        <pc:spChg chg="del mod">
          <ac:chgData name="Dyan Valiente" userId="9fd6c334aa97fe5d" providerId="LiveId" clId="{2D9744F2-CBF6-5F30-BE8E-6BBAB5946F2D}" dt="2026-03-29T12:40:57.351" v="592" actId="478"/>
          <ac:spMkLst>
            <pc:docMk/>
            <pc:sldMk cId="1214498536" sldId="1410"/>
            <ac:spMk id="15" creationId="{52C7A109-2EEF-607C-73E4-28F6FD9D5F99}"/>
          </ac:spMkLst>
        </pc:spChg>
        <pc:spChg chg="mod">
          <ac:chgData name="Dyan Valiente" userId="9fd6c334aa97fe5d" providerId="LiveId" clId="{2D9744F2-CBF6-5F30-BE8E-6BBAB5946F2D}" dt="2026-03-29T08:34:16.951" v="25"/>
          <ac:spMkLst>
            <pc:docMk/>
            <pc:sldMk cId="1214498536" sldId="1410"/>
            <ac:spMk id="16" creationId="{33A84A90-325C-4DE9-6740-A51533BFA9F0}"/>
          </ac:spMkLst>
        </pc:spChg>
        <pc:spChg chg="del">
          <ac:chgData name="Dyan Valiente" userId="9fd6c334aa97fe5d" providerId="LiveId" clId="{2D9744F2-CBF6-5F30-BE8E-6BBAB5946F2D}" dt="2026-03-29T12:41:00.201" v="595" actId="478"/>
          <ac:spMkLst>
            <pc:docMk/>
            <pc:sldMk cId="1214498536" sldId="1410"/>
            <ac:spMk id="17" creationId="{26243A58-2CB0-ED3F-7E61-04ABCCDA0668}"/>
          </ac:spMkLst>
        </pc:spChg>
        <pc:spChg chg="add del mod">
          <ac:chgData name="Dyan Valiente" userId="9fd6c334aa97fe5d" providerId="LiveId" clId="{2D9744F2-CBF6-5F30-BE8E-6BBAB5946F2D}" dt="2026-03-29T08:34:25.210" v="29" actId="478"/>
          <ac:spMkLst>
            <pc:docMk/>
            <pc:sldMk cId="1214498536" sldId="1410"/>
            <ac:spMk id="17" creationId="{53D709FC-C9FC-8657-076A-98946678B3AF}"/>
          </ac:spMkLst>
        </pc:spChg>
        <pc:spChg chg="del">
          <ac:chgData name="Dyan Valiente" userId="9fd6c334aa97fe5d" providerId="LiveId" clId="{2D9744F2-CBF6-5F30-BE8E-6BBAB5946F2D}" dt="2026-03-29T12:40:57.351" v="592" actId="478"/>
          <ac:spMkLst>
            <pc:docMk/>
            <pc:sldMk cId="1214498536" sldId="1410"/>
            <ac:spMk id="18" creationId="{E168760A-90F8-77C1-87D0-014EE7A1ECE9}"/>
          </ac:spMkLst>
        </pc:spChg>
        <pc:spChg chg="del">
          <ac:chgData name="Dyan Valiente" userId="9fd6c334aa97fe5d" providerId="LiveId" clId="{2D9744F2-CBF6-5F30-BE8E-6BBAB5946F2D}" dt="2026-03-29T08:34:22.891" v="28" actId="478"/>
          <ac:spMkLst>
            <pc:docMk/>
            <pc:sldMk cId="1214498536" sldId="1410"/>
            <ac:spMk id="19" creationId="{11CC2CC2-F604-8AD3-E6D3-60E6DB208023}"/>
          </ac:spMkLst>
        </pc:spChg>
        <pc:spChg chg="del">
          <ac:chgData name="Dyan Valiente" userId="9fd6c334aa97fe5d" providerId="LiveId" clId="{2D9744F2-CBF6-5F30-BE8E-6BBAB5946F2D}" dt="2026-03-29T08:34:22.891" v="28" actId="478"/>
          <ac:spMkLst>
            <pc:docMk/>
            <pc:sldMk cId="1214498536" sldId="1410"/>
            <ac:spMk id="20" creationId="{5D3A4819-1BB2-4A22-015E-570306F0FE9D}"/>
          </ac:spMkLst>
        </pc:spChg>
        <pc:spChg chg="add del mod">
          <ac:chgData name="Dyan Valiente" userId="9fd6c334aa97fe5d" providerId="LiveId" clId="{2D9744F2-CBF6-5F30-BE8E-6BBAB5946F2D}" dt="2026-03-29T12:41:00.201" v="595" actId="478"/>
          <ac:spMkLst>
            <pc:docMk/>
            <pc:sldMk cId="1214498536" sldId="1410"/>
            <ac:spMk id="20" creationId="{7A972839-2E01-CF3D-92C5-BA7CF7A2809D}"/>
          </ac:spMkLst>
        </pc:spChg>
        <pc:spChg chg="del">
          <ac:chgData name="Dyan Valiente" userId="9fd6c334aa97fe5d" providerId="LiveId" clId="{2D9744F2-CBF6-5F30-BE8E-6BBAB5946F2D}" dt="2026-03-29T12:41:00.201" v="595" actId="478"/>
          <ac:spMkLst>
            <pc:docMk/>
            <pc:sldMk cId="1214498536" sldId="1410"/>
            <ac:spMk id="22" creationId="{289B3007-D32C-A996-E261-C3DA363A4E9E}"/>
          </ac:spMkLst>
        </pc:spChg>
        <pc:spChg chg="del">
          <ac:chgData name="Dyan Valiente" userId="9fd6c334aa97fe5d" providerId="LiveId" clId="{2D9744F2-CBF6-5F30-BE8E-6BBAB5946F2D}" dt="2026-03-29T12:41:00.201" v="595" actId="478"/>
          <ac:spMkLst>
            <pc:docMk/>
            <pc:sldMk cId="1214498536" sldId="1410"/>
            <ac:spMk id="24" creationId="{AEB93D96-0082-4966-BEB5-F64D4D692693}"/>
          </ac:spMkLst>
        </pc:spChg>
        <pc:spChg chg="del">
          <ac:chgData name="Dyan Valiente" userId="9fd6c334aa97fe5d" providerId="LiveId" clId="{2D9744F2-CBF6-5F30-BE8E-6BBAB5946F2D}" dt="2026-03-29T12:41:00.201" v="595" actId="478"/>
          <ac:spMkLst>
            <pc:docMk/>
            <pc:sldMk cId="1214498536" sldId="1410"/>
            <ac:spMk id="26" creationId="{C81A4D89-7713-4AED-7C3F-B0703789AE0D}"/>
          </ac:spMkLst>
        </pc:spChg>
        <pc:spChg chg="del">
          <ac:chgData name="Dyan Valiente" userId="9fd6c334aa97fe5d" providerId="LiveId" clId="{2D9744F2-CBF6-5F30-BE8E-6BBAB5946F2D}" dt="2026-03-29T12:41:00.201" v="595" actId="478"/>
          <ac:spMkLst>
            <pc:docMk/>
            <pc:sldMk cId="1214498536" sldId="1410"/>
            <ac:spMk id="28" creationId="{7D9A3B9E-2D7A-D6ED-CAFA-52DD9ECAE2A8}"/>
          </ac:spMkLst>
        </pc:spChg>
        <pc:spChg chg="add del mod">
          <ac:chgData name="Dyan Valiente" userId="9fd6c334aa97fe5d" providerId="LiveId" clId="{2D9744F2-CBF6-5F30-BE8E-6BBAB5946F2D}" dt="2026-03-29T12:41:00.201" v="595" actId="478"/>
          <ac:spMkLst>
            <pc:docMk/>
            <pc:sldMk cId="1214498536" sldId="1410"/>
            <ac:spMk id="30" creationId="{DEF0487B-ACDB-3FD1-71FD-C0826421B039}"/>
          </ac:spMkLst>
        </pc:spChg>
        <pc:spChg chg="add del mod">
          <ac:chgData name="Dyan Valiente" userId="9fd6c334aa97fe5d" providerId="LiveId" clId="{2D9744F2-CBF6-5F30-BE8E-6BBAB5946F2D}" dt="2026-03-29T12:41:00.201" v="595" actId="478"/>
          <ac:spMkLst>
            <pc:docMk/>
            <pc:sldMk cId="1214498536" sldId="1410"/>
            <ac:spMk id="32" creationId="{0A4E52FF-BFC2-8738-E83E-50E371C21F76}"/>
          </ac:spMkLst>
        </pc:spChg>
        <pc:spChg chg="del">
          <ac:chgData name="Dyan Valiente" userId="9fd6c334aa97fe5d" providerId="LiveId" clId="{2D9744F2-CBF6-5F30-BE8E-6BBAB5946F2D}" dt="2026-03-29T12:41:00.201" v="595" actId="478"/>
          <ac:spMkLst>
            <pc:docMk/>
            <pc:sldMk cId="1214498536" sldId="1410"/>
            <ac:spMk id="34" creationId="{9CF128B4-947A-12E0-8056-DA84B769BA3C}"/>
          </ac:spMkLst>
        </pc:spChg>
        <pc:spChg chg="add mod">
          <ac:chgData name="Dyan Valiente" userId="9fd6c334aa97fe5d" providerId="LiveId" clId="{2D9744F2-CBF6-5F30-BE8E-6BBAB5946F2D}" dt="2026-03-29T12:40:58.356" v="594"/>
          <ac:spMkLst>
            <pc:docMk/>
            <pc:sldMk cId="1214498536" sldId="1410"/>
            <ac:spMk id="35" creationId="{FE6716A6-E372-43B4-4F1F-2C2499A07DC5}"/>
          </ac:spMkLst>
        </pc:spChg>
        <pc:spChg chg="add mod">
          <ac:chgData name="Dyan Valiente" userId="9fd6c334aa97fe5d" providerId="LiveId" clId="{2D9744F2-CBF6-5F30-BE8E-6BBAB5946F2D}" dt="2026-03-29T12:40:58.356" v="594"/>
          <ac:spMkLst>
            <pc:docMk/>
            <pc:sldMk cId="1214498536" sldId="1410"/>
            <ac:spMk id="37" creationId="{80973654-6FAF-E442-BD60-44424755C470}"/>
          </ac:spMkLst>
        </pc:spChg>
        <pc:spChg chg="mod">
          <ac:chgData name="Dyan Valiente" userId="9fd6c334aa97fe5d" providerId="LiveId" clId="{2D9744F2-CBF6-5F30-BE8E-6BBAB5946F2D}" dt="2026-03-29T12:40:58.356" v="594"/>
          <ac:spMkLst>
            <pc:docMk/>
            <pc:sldMk cId="1214498536" sldId="1410"/>
            <ac:spMk id="38" creationId="{1F6F677F-8E94-0DAA-EFD5-03832B1C4721}"/>
          </ac:spMkLst>
        </pc:spChg>
        <pc:spChg chg="add mod">
          <ac:chgData name="Dyan Valiente" userId="9fd6c334aa97fe5d" providerId="LiveId" clId="{2D9744F2-CBF6-5F30-BE8E-6BBAB5946F2D}" dt="2026-03-29T12:40:58.356" v="594"/>
          <ac:spMkLst>
            <pc:docMk/>
            <pc:sldMk cId="1214498536" sldId="1410"/>
            <ac:spMk id="43" creationId="{8D17A5A8-DBDF-F050-D087-0276CC207164}"/>
          </ac:spMkLst>
        </pc:spChg>
        <pc:spChg chg="add mod">
          <ac:chgData name="Dyan Valiente" userId="9fd6c334aa97fe5d" providerId="LiveId" clId="{2D9744F2-CBF6-5F30-BE8E-6BBAB5946F2D}" dt="2026-03-29T12:40:58.356" v="594"/>
          <ac:spMkLst>
            <pc:docMk/>
            <pc:sldMk cId="1214498536" sldId="1410"/>
            <ac:spMk id="44" creationId="{35675CA6-679E-C089-F18F-F523EF764842}"/>
          </ac:spMkLst>
        </pc:spChg>
        <pc:spChg chg="add mod">
          <ac:chgData name="Dyan Valiente" userId="9fd6c334aa97fe5d" providerId="LiveId" clId="{2D9744F2-CBF6-5F30-BE8E-6BBAB5946F2D}" dt="2026-03-29T12:40:58.356" v="594"/>
          <ac:spMkLst>
            <pc:docMk/>
            <pc:sldMk cId="1214498536" sldId="1410"/>
            <ac:spMk id="45" creationId="{FF342079-B2D4-EABC-F301-CC7B49A252C2}"/>
          </ac:spMkLst>
        </pc:spChg>
        <pc:spChg chg="add mod">
          <ac:chgData name="Dyan Valiente" userId="9fd6c334aa97fe5d" providerId="LiveId" clId="{2D9744F2-CBF6-5F30-BE8E-6BBAB5946F2D}" dt="2026-03-29T12:40:58.356" v="594"/>
          <ac:spMkLst>
            <pc:docMk/>
            <pc:sldMk cId="1214498536" sldId="1410"/>
            <ac:spMk id="46" creationId="{BEB17A2C-6E63-0C7B-2C68-90F4C95D73B4}"/>
          </ac:spMkLst>
        </pc:spChg>
        <pc:spChg chg="add mod">
          <ac:chgData name="Dyan Valiente" userId="9fd6c334aa97fe5d" providerId="LiveId" clId="{2D9744F2-CBF6-5F30-BE8E-6BBAB5946F2D}" dt="2026-03-29T12:40:58.356" v="594"/>
          <ac:spMkLst>
            <pc:docMk/>
            <pc:sldMk cId="1214498536" sldId="1410"/>
            <ac:spMk id="47" creationId="{088387ED-104D-08CA-D256-D99FF57F4147}"/>
          </ac:spMkLst>
        </pc:spChg>
        <pc:spChg chg="add mod">
          <ac:chgData name="Dyan Valiente" userId="9fd6c334aa97fe5d" providerId="LiveId" clId="{2D9744F2-CBF6-5F30-BE8E-6BBAB5946F2D}" dt="2026-03-29T12:40:58.356" v="594"/>
          <ac:spMkLst>
            <pc:docMk/>
            <pc:sldMk cId="1214498536" sldId="1410"/>
            <ac:spMk id="48" creationId="{22647043-387C-64A9-FC0D-505DE2952BD5}"/>
          </ac:spMkLst>
        </pc:spChg>
        <pc:spChg chg="mod">
          <ac:chgData name="Dyan Valiente" userId="9fd6c334aa97fe5d" providerId="LiveId" clId="{2D9744F2-CBF6-5F30-BE8E-6BBAB5946F2D}" dt="2026-03-29T12:40:58.356" v="594"/>
          <ac:spMkLst>
            <pc:docMk/>
            <pc:sldMk cId="1214498536" sldId="1410"/>
            <ac:spMk id="49" creationId="{A16445CB-60C2-5AC7-7DEF-C9B221D61E85}"/>
          </ac:spMkLst>
        </pc:spChg>
        <pc:spChg chg="add mod">
          <ac:chgData name="Dyan Valiente" userId="9fd6c334aa97fe5d" providerId="LiveId" clId="{2D9744F2-CBF6-5F30-BE8E-6BBAB5946F2D}" dt="2026-03-29T12:40:57.681" v="593"/>
          <ac:spMkLst>
            <pc:docMk/>
            <pc:sldMk cId="1214498536" sldId="1410"/>
            <ac:spMk id="50" creationId="{9E198743-F8BA-7805-5F51-26C2C6A1F8F9}"/>
          </ac:spMkLst>
        </pc:spChg>
        <pc:spChg chg="add mod">
          <ac:chgData name="Dyan Valiente" userId="9fd6c334aa97fe5d" providerId="LiveId" clId="{2D9744F2-CBF6-5F30-BE8E-6BBAB5946F2D}" dt="2026-03-29T12:40:57.681" v="593"/>
          <ac:spMkLst>
            <pc:docMk/>
            <pc:sldMk cId="1214498536" sldId="1410"/>
            <ac:spMk id="51" creationId="{D2A95C93-4C15-EA39-6504-90DDDE41D66F}"/>
          </ac:spMkLst>
        </pc:spChg>
        <pc:spChg chg="add mod">
          <ac:chgData name="Dyan Valiente" userId="9fd6c334aa97fe5d" providerId="LiveId" clId="{2D9744F2-CBF6-5F30-BE8E-6BBAB5946F2D}" dt="2026-03-30T17:49:12.148" v="720" actId="403"/>
          <ac:spMkLst>
            <pc:docMk/>
            <pc:sldMk cId="1214498536" sldId="1410"/>
            <ac:spMk id="57" creationId="{64DC50EB-FD0A-DEE1-DE8B-C1114FA44E29}"/>
          </ac:spMkLst>
        </pc:spChg>
        <pc:spChg chg="add mod">
          <ac:chgData name="Dyan Valiente" userId="9fd6c334aa97fe5d" providerId="LiveId" clId="{2D9744F2-CBF6-5F30-BE8E-6BBAB5946F2D}" dt="2026-03-30T17:49:12.148" v="720" actId="403"/>
          <ac:spMkLst>
            <pc:docMk/>
            <pc:sldMk cId="1214498536" sldId="1410"/>
            <ac:spMk id="58" creationId="{B1E4D004-57A2-E5D8-FDEC-E7DF2D918F19}"/>
          </ac:spMkLst>
        </pc:spChg>
        <pc:spChg chg="mod">
          <ac:chgData name="Dyan Valiente" userId="9fd6c334aa97fe5d" providerId="LiveId" clId="{2D9744F2-CBF6-5F30-BE8E-6BBAB5946F2D}" dt="2026-03-30T17:49:12.148" v="720" actId="403"/>
          <ac:spMkLst>
            <pc:docMk/>
            <pc:sldMk cId="1214498536" sldId="1410"/>
            <ac:spMk id="59" creationId="{27F576AA-5080-4E41-05D5-08E4DB60DE40}"/>
          </ac:spMkLst>
        </pc:spChg>
        <pc:spChg chg="add mod">
          <ac:chgData name="Dyan Valiente" userId="9fd6c334aa97fe5d" providerId="LiveId" clId="{2D9744F2-CBF6-5F30-BE8E-6BBAB5946F2D}" dt="2026-03-30T17:49:12.148" v="720" actId="403"/>
          <ac:spMkLst>
            <pc:docMk/>
            <pc:sldMk cId="1214498536" sldId="1410"/>
            <ac:spMk id="60" creationId="{C5BB7011-8425-8D53-2850-53B6FC511B7F}"/>
          </ac:spMkLst>
        </pc:spChg>
        <pc:spChg chg="add mod">
          <ac:chgData name="Dyan Valiente" userId="9fd6c334aa97fe5d" providerId="LiveId" clId="{2D9744F2-CBF6-5F30-BE8E-6BBAB5946F2D}" dt="2026-03-30T17:49:12.148" v="720" actId="403"/>
          <ac:spMkLst>
            <pc:docMk/>
            <pc:sldMk cId="1214498536" sldId="1410"/>
            <ac:spMk id="61" creationId="{9F5EFF56-3409-5855-BD16-5F4D4FE14205}"/>
          </ac:spMkLst>
        </pc:spChg>
        <pc:spChg chg="mod">
          <ac:chgData name="Dyan Valiente" userId="9fd6c334aa97fe5d" providerId="LiveId" clId="{2D9744F2-CBF6-5F30-BE8E-6BBAB5946F2D}" dt="2026-03-30T17:49:12.148" v="720" actId="403"/>
          <ac:spMkLst>
            <pc:docMk/>
            <pc:sldMk cId="1214498536" sldId="1410"/>
            <ac:spMk id="62" creationId="{803681DF-357F-E45D-08E5-E4CD598570C1}"/>
          </ac:spMkLst>
        </pc:spChg>
        <pc:spChg chg="add mod">
          <ac:chgData name="Dyan Valiente" userId="9fd6c334aa97fe5d" providerId="LiveId" clId="{2D9744F2-CBF6-5F30-BE8E-6BBAB5946F2D}" dt="2026-03-30T17:49:12.148" v="720" actId="403"/>
          <ac:spMkLst>
            <pc:docMk/>
            <pc:sldMk cId="1214498536" sldId="1410"/>
            <ac:spMk id="63" creationId="{12F5827F-7D9E-8A41-C7A1-F0670F52FEB1}"/>
          </ac:spMkLst>
        </pc:spChg>
        <pc:spChg chg="add mod">
          <ac:chgData name="Dyan Valiente" userId="9fd6c334aa97fe5d" providerId="LiveId" clId="{2D9744F2-CBF6-5F30-BE8E-6BBAB5946F2D}" dt="2026-03-30T17:49:12.148" v="720" actId="403"/>
          <ac:spMkLst>
            <pc:docMk/>
            <pc:sldMk cId="1214498536" sldId="1410"/>
            <ac:spMk id="64" creationId="{F0F8FA85-924C-95B8-95F3-D15A2CCEBBB3}"/>
          </ac:spMkLst>
        </pc:spChg>
        <pc:spChg chg="add mod">
          <ac:chgData name="Dyan Valiente" userId="9fd6c334aa97fe5d" providerId="LiveId" clId="{2D9744F2-CBF6-5F30-BE8E-6BBAB5946F2D}" dt="2026-03-29T12:41:00.604" v="596"/>
          <ac:spMkLst>
            <pc:docMk/>
            <pc:sldMk cId="1214498536" sldId="1410"/>
            <ac:spMk id="65" creationId="{7FFEA4EE-062C-7B29-5DDE-C40B54E32461}"/>
          </ac:spMkLst>
        </pc:spChg>
        <pc:spChg chg="add mod">
          <ac:chgData name="Dyan Valiente" userId="9fd6c334aa97fe5d" providerId="LiveId" clId="{2D9744F2-CBF6-5F30-BE8E-6BBAB5946F2D}" dt="2026-03-30T17:49:12.148" v="720" actId="403"/>
          <ac:spMkLst>
            <pc:docMk/>
            <pc:sldMk cId="1214498536" sldId="1410"/>
            <ac:spMk id="66" creationId="{65DD2AA9-985F-50EF-A654-6F0C5BD4A64B}"/>
          </ac:spMkLst>
        </pc:spChg>
        <pc:spChg chg="add mod">
          <ac:chgData name="Dyan Valiente" userId="9fd6c334aa97fe5d" providerId="LiveId" clId="{2D9744F2-CBF6-5F30-BE8E-6BBAB5946F2D}" dt="2026-03-30T17:49:12.148" v="720" actId="403"/>
          <ac:spMkLst>
            <pc:docMk/>
            <pc:sldMk cId="1214498536" sldId="1410"/>
            <ac:spMk id="67" creationId="{46609E1C-D111-B2DB-F379-75F9A18C48E0}"/>
          </ac:spMkLst>
        </pc:spChg>
        <pc:spChg chg="add mod">
          <ac:chgData name="Dyan Valiente" userId="9fd6c334aa97fe5d" providerId="LiveId" clId="{2D9744F2-CBF6-5F30-BE8E-6BBAB5946F2D}" dt="2026-03-29T12:41:00.604" v="596"/>
          <ac:spMkLst>
            <pc:docMk/>
            <pc:sldMk cId="1214498536" sldId="1410"/>
            <ac:spMk id="68" creationId="{2D5EB589-9309-921C-C9D3-A54D624B0C27}"/>
          </ac:spMkLst>
        </pc:spChg>
        <pc:cxnChg chg="del">
          <ac:chgData name="Dyan Valiente" userId="9fd6c334aa97fe5d" providerId="LiveId" clId="{2D9744F2-CBF6-5F30-BE8E-6BBAB5946F2D}" dt="2026-03-29T08:34:22.891" v="28" actId="478"/>
          <ac:cxnSpMkLst>
            <pc:docMk/>
            <pc:sldMk cId="1214498536" sldId="1410"/>
            <ac:cxnSpMk id="38" creationId="{CB12E921-8D4A-198E-4D17-1AA96D5BB2F4}"/>
          </ac:cxnSpMkLst>
        </pc:cxnChg>
      </pc:sldChg>
      <pc:sldChg chg="modSp mod">
        <pc:chgData name="Dyan Valiente" userId="9fd6c334aa97fe5d" providerId="LiveId" clId="{2D9744F2-CBF6-5F30-BE8E-6BBAB5946F2D}" dt="2026-03-30T17:58:44.927" v="765" actId="2710"/>
        <pc:sldMkLst>
          <pc:docMk/>
          <pc:sldMk cId="1856313748" sldId="1412"/>
        </pc:sldMkLst>
        <pc:spChg chg="mod">
          <ac:chgData name="Dyan Valiente" userId="9fd6c334aa97fe5d" providerId="LiveId" clId="{2D9744F2-CBF6-5F30-BE8E-6BBAB5946F2D}" dt="2026-03-30T17:58:44.927" v="765" actId="2710"/>
          <ac:spMkLst>
            <pc:docMk/>
            <pc:sldMk cId="1856313748" sldId="1412"/>
            <ac:spMk id="7" creationId="{E2260B2B-0548-2C10-8ED6-68014F37F3B4}"/>
          </ac:spMkLst>
        </pc:spChg>
      </pc:sldChg>
      <pc:sldChg chg="modSp add del mod ord">
        <pc:chgData name="Dyan Valiente" userId="9fd6c334aa97fe5d" providerId="LiveId" clId="{2D9744F2-CBF6-5F30-BE8E-6BBAB5946F2D}" dt="2026-03-29T12:38:45.803" v="575" actId="2696"/>
        <pc:sldMkLst>
          <pc:docMk/>
          <pc:sldMk cId="2639826798" sldId="1413"/>
        </pc:sldMkLst>
        <pc:spChg chg="mod">
          <ac:chgData name="Dyan Valiente" userId="9fd6c334aa97fe5d" providerId="LiveId" clId="{2D9744F2-CBF6-5F30-BE8E-6BBAB5946F2D}" dt="2026-03-29T09:06:18.638" v="224" actId="20577"/>
          <ac:spMkLst>
            <pc:docMk/>
            <pc:sldMk cId="2639826798" sldId="1413"/>
            <ac:spMk id="30" creationId="{3939AECA-4F0C-EA12-E978-19FCA63C034E}"/>
          </ac:spMkLst>
        </pc:spChg>
      </pc:sldChg>
      <pc:sldChg chg="addSp delSp modSp add del mod ord modCm">
        <pc:chgData name="Dyan Valiente" userId="9fd6c334aa97fe5d" providerId="LiveId" clId="{2D9744F2-CBF6-5F30-BE8E-6BBAB5946F2D}" dt="2026-03-29T12:38:45.814" v="576" actId="2696"/>
        <pc:sldMkLst>
          <pc:docMk/>
          <pc:sldMk cId="1741679695" sldId="1414"/>
        </pc:sldMkLst>
        <pc:spChg chg="add del mod">
          <ac:chgData name="Dyan Valiente" userId="9fd6c334aa97fe5d" providerId="LiveId" clId="{2D9744F2-CBF6-5F30-BE8E-6BBAB5946F2D}" dt="2026-03-29T09:12:11.325" v="298" actId="478"/>
          <ac:spMkLst>
            <pc:docMk/>
            <pc:sldMk cId="1741679695" sldId="1414"/>
            <ac:spMk id="2" creationId="{5144FD06-42B1-7C19-FD83-0598B578C322}"/>
          </ac:spMkLst>
        </pc:spChg>
        <pc:spChg chg="mod">
          <ac:chgData name="Dyan Valiente" userId="9fd6c334aa97fe5d" providerId="LiveId" clId="{2D9744F2-CBF6-5F30-BE8E-6BBAB5946F2D}" dt="2026-03-29T09:13:48.756" v="302" actId="20577"/>
          <ac:spMkLst>
            <pc:docMk/>
            <pc:sldMk cId="1741679695" sldId="1414"/>
            <ac:spMk id="30" creationId="{7F7DFC94-9DD2-9098-B67E-D9F6E208D689}"/>
          </ac:spMkLst>
        </pc:spChg>
        <pc:extLst>
          <p:ext xmlns:p="http://schemas.openxmlformats.org/presentationml/2006/main" uri="{D6D511B9-2390-475A-947B-AFAB55BFBCF1}">
            <pc226:cmChg xmlns:pc226="http://schemas.microsoft.com/office/powerpoint/2022/06/main/command" chg="mod">
              <pc226:chgData name="Dyan Valiente" userId="9fd6c334aa97fe5d" providerId="LiveId" clId="{2D9744F2-CBF6-5F30-BE8E-6BBAB5946F2D}" dt="2026-03-29T09:13:48.756" v="302" actId="20577"/>
              <pc2:cmMkLst xmlns:pc2="http://schemas.microsoft.com/office/powerpoint/2019/9/main/command">
                <pc:docMk/>
                <pc:sldMk cId="1741679695" sldId="1414"/>
                <pc2:cmMk id="{4A4AC01F-083A-D24F-94FD-D8ABD0CDA9DA}"/>
              </pc2:cmMkLst>
            </pc226:cmChg>
          </p:ext>
        </pc:extLst>
      </pc:sldChg>
      <pc:sldChg chg="modSp add del mod ord">
        <pc:chgData name="Dyan Valiente" userId="9fd6c334aa97fe5d" providerId="LiveId" clId="{2D9744F2-CBF6-5F30-BE8E-6BBAB5946F2D}" dt="2026-03-29T12:38:45.821" v="577" actId="2696"/>
        <pc:sldMkLst>
          <pc:docMk/>
          <pc:sldMk cId="1642755373" sldId="1415"/>
        </pc:sldMkLst>
        <pc:spChg chg="mod">
          <ac:chgData name="Dyan Valiente" userId="9fd6c334aa97fe5d" providerId="LiveId" clId="{2D9744F2-CBF6-5F30-BE8E-6BBAB5946F2D}" dt="2026-03-29T09:17:19.585" v="329"/>
          <ac:spMkLst>
            <pc:docMk/>
            <pc:sldMk cId="1642755373" sldId="1415"/>
            <ac:spMk id="55" creationId="{69DEE023-9A05-1314-152A-F93957882789}"/>
          </ac:spMkLst>
        </pc:spChg>
      </pc:sldChg>
      <pc:sldChg chg="modSp add del mod ord">
        <pc:chgData name="Dyan Valiente" userId="9fd6c334aa97fe5d" providerId="LiveId" clId="{2D9744F2-CBF6-5F30-BE8E-6BBAB5946F2D}" dt="2026-03-29T12:38:45.826" v="578" actId="2696"/>
        <pc:sldMkLst>
          <pc:docMk/>
          <pc:sldMk cId="373206486" sldId="1416"/>
        </pc:sldMkLst>
        <pc:spChg chg="mod">
          <ac:chgData name="Dyan Valiente" userId="9fd6c334aa97fe5d" providerId="LiveId" clId="{2D9744F2-CBF6-5F30-BE8E-6BBAB5946F2D}" dt="2026-03-29T09:19:31.525" v="335" actId="20577"/>
          <ac:spMkLst>
            <pc:docMk/>
            <pc:sldMk cId="373206486" sldId="1416"/>
            <ac:spMk id="28" creationId="{B4A5B8DF-D075-B440-2622-AB7B1333F2F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2026-03-31</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2026-03-31</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ver 02">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646FC037-0C21-C2F8-214B-FC367570A10B}"/>
              </a:ext>
            </a:extLst>
          </p:cNvPr>
          <p:cNvSpPr>
            <a:spLocks noGrp="1"/>
          </p:cNvSpPr>
          <p:nvPr>
            <p:ph type="pic" sz="quarter" idx="17"/>
          </p:nvPr>
        </p:nvSpPr>
        <p:spPr>
          <a:xfrm>
            <a:off x="1686560" y="2742765"/>
            <a:ext cx="6089014" cy="4702348"/>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grpSp>
        <p:nvGrpSpPr>
          <p:cNvPr id="3" name="Graphic 95">
            <a:extLst>
              <a:ext uri="{FF2B5EF4-FFF2-40B4-BE49-F238E27FC236}">
                <a16:creationId xmlns:a16="http://schemas.microsoft.com/office/drawing/2014/main" id="{68B9E3F9-4BF7-3703-7832-550C80325564}"/>
              </a:ext>
            </a:extLst>
          </p:cNvPr>
          <p:cNvGrpSpPr/>
          <p:nvPr userDrawn="1"/>
        </p:nvGrpSpPr>
        <p:grpSpPr>
          <a:xfrm>
            <a:off x="4398715" y="10026281"/>
            <a:ext cx="1509109" cy="423922"/>
            <a:chOff x="584588" y="9078286"/>
            <a:chExt cx="1509109" cy="423922"/>
          </a:xfrm>
          <a:solidFill>
            <a:srgbClr val="000000"/>
          </a:solidFill>
        </p:grpSpPr>
        <p:sp>
          <p:nvSpPr>
            <p:cNvPr id="4" name="Freeform 3">
              <a:extLst>
                <a:ext uri="{FF2B5EF4-FFF2-40B4-BE49-F238E27FC236}">
                  <a16:creationId xmlns:a16="http://schemas.microsoft.com/office/drawing/2014/main" id="{BFEF2475-5E3F-A431-7189-69057C23ABCA}"/>
                </a:ext>
              </a:extLst>
            </p:cNvPr>
            <p:cNvSpPr/>
            <p:nvPr/>
          </p:nvSpPr>
          <p:spPr>
            <a:xfrm>
              <a:off x="584588"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5398A2"/>
              </a:solidFill>
              <a:prstDash val="solid"/>
              <a:miter/>
            </a:ln>
          </p:spPr>
          <p:txBody>
            <a:bodyPr rtlCol="0" anchor="ctr"/>
            <a:lstStyle/>
            <a:p>
              <a:endParaRPr lang="en-US" dirty="0"/>
            </a:p>
          </p:txBody>
        </p:sp>
        <p:sp>
          <p:nvSpPr>
            <p:cNvPr id="6" name="Freeform 5">
              <a:extLst>
                <a:ext uri="{FF2B5EF4-FFF2-40B4-BE49-F238E27FC236}">
                  <a16:creationId xmlns:a16="http://schemas.microsoft.com/office/drawing/2014/main" id="{8EEF71E2-E871-1184-5BA9-B3A424EB5C57}"/>
                </a:ext>
              </a:extLst>
            </p:cNvPr>
            <p:cNvSpPr/>
            <p:nvPr/>
          </p:nvSpPr>
          <p:spPr>
            <a:xfrm>
              <a:off x="2069199"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5398A2"/>
              </a:solidFill>
              <a:prstDash val="solid"/>
              <a:miter/>
            </a:ln>
          </p:spPr>
          <p:txBody>
            <a:bodyPr rtlCol="0" anchor="ctr"/>
            <a:lstStyle/>
            <a:p>
              <a:endParaRPr lang="en-US" dirty="0"/>
            </a:p>
          </p:txBody>
        </p:sp>
      </p:grpSp>
      <p:sp>
        <p:nvSpPr>
          <p:cNvPr id="7" name="Text Placeholder 23">
            <a:extLst>
              <a:ext uri="{FF2B5EF4-FFF2-40B4-BE49-F238E27FC236}">
                <a16:creationId xmlns:a16="http://schemas.microsoft.com/office/drawing/2014/main" id="{D9BEFD6E-BB68-AD7F-0B5D-5823E2CA4A89}"/>
              </a:ext>
            </a:extLst>
          </p:cNvPr>
          <p:cNvSpPr>
            <a:spLocks noGrp="1"/>
          </p:cNvSpPr>
          <p:nvPr>
            <p:ph type="body" sz="quarter" idx="18" hasCustomPrompt="1"/>
          </p:nvPr>
        </p:nvSpPr>
        <p:spPr>
          <a:xfrm>
            <a:off x="4443045" y="10065544"/>
            <a:ext cx="1230818" cy="419205"/>
          </a:xfrm>
          <a:prstGeom prst="rect">
            <a:avLst/>
          </a:prstGeom>
        </p:spPr>
        <p:txBody>
          <a:bodyPr>
            <a:noAutofit/>
          </a:bodyPr>
          <a:lstStyle>
            <a:lvl1pPr marL="0" indent="0" algn="l">
              <a:spcBef>
                <a:spcPts val="0"/>
              </a:spcBef>
              <a:buNone/>
              <a:defRPr sz="1000" b="0" i="0">
                <a:solidFill>
                  <a:srgbClr val="404040"/>
                </a:solidFill>
                <a:latin typeface="Calibri" panose="020F0502020204030204" pitchFamily="34" charset="0"/>
                <a:cs typeface="Calibri" panose="020F0502020204030204" pitchFamily="34" charset="0"/>
              </a:defRPr>
            </a:lvl1pPr>
          </a:lstStyle>
          <a:p>
            <a:pPr lvl="0"/>
            <a:r>
              <a:rPr lang="en-US" dirty="0"/>
              <a:t>2022 – 2024</a:t>
            </a:r>
          </a:p>
          <a:p>
            <a:pPr lvl="0"/>
            <a:r>
              <a:rPr lang="en-US" dirty="0"/>
              <a:t>Document Name</a:t>
            </a:r>
          </a:p>
        </p:txBody>
      </p:sp>
      <p:sp>
        <p:nvSpPr>
          <p:cNvPr id="8" name="Text Placeholder 23">
            <a:extLst>
              <a:ext uri="{FF2B5EF4-FFF2-40B4-BE49-F238E27FC236}">
                <a16:creationId xmlns:a16="http://schemas.microsoft.com/office/drawing/2014/main" id="{5CB7E932-7E2C-1231-B1BB-81517D5529FB}"/>
              </a:ext>
            </a:extLst>
          </p:cNvPr>
          <p:cNvSpPr>
            <a:spLocks noGrp="1"/>
          </p:cNvSpPr>
          <p:nvPr>
            <p:ph type="body" sz="quarter" idx="19" hasCustomPrompt="1"/>
          </p:nvPr>
        </p:nvSpPr>
        <p:spPr>
          <a:xfrm>
            <a:off x="6007312" y="10059014"/>
            <a:ext cx="1287131" cy="419205"/>
          </a:xfrm>
          <a:prstGeom prst="rect">
            <a:avLst/>
          </a:prstGeom>
        </p:spPr>
        <p:txBody>
          <a:bodyPr>
            <a:noAutofit/>
          </a:bodyPr>
          <a:lstStyle>
            <a:lvl1pPr marL="0" indent="0" algn="l">
              <a:spcBef>
                <a:spcPts val="0"/>
              </a:spcBef>
              <a:buNone/>
              <a:defRPr sz="1000" b="0" i="0">
                <a:solidFill>
                  <a:srgbClr val="404040"/>
                </a:solidFill>
                <a:latin typeface="Calibri" panose="020F0502020204030204" pitchFamily="34" charset="0"/>
                <a:cs typeface="Calibri" panose="020F0502020204030204" pitchFamily="34" charset="0"/>
              </a:defRPr>
            </a:lvl1pPr>
          </a:lstStyle>
          <a:p>
            <a:pPr lvl="0"/>
            <a:r>
              <a:rPr lang="en-US" dirty="0"/>
              <a:t>By</a:t>
            </a:r>
          </a:p>
          <a:p>
            <a:pPr lvl="0"/>
            <a:r>
              <a:rPr lang="en-US" dirty="0"/>
              <a:t>Partner Name</a:t>
            </a:r>
          </a:p>
        </p:txBody>
      </p:sp>
      <p:sp>
        <p:nvSpPr>
          <p:cNvPr id="15" name="Freeform 14">
            <a:extLst>
              <a:ext uri="{FF2B5EF4-FFF2-40B4-BE49-F238E27FC236}">
                <a16:creationId xmlns:a16="http://schemas.microsoft.com/office/drawing/2014/main" id="{7B149056-6E5E-3096-BE90-4048BA1B5F69}"/>
              </a:ext>
            </a:extLst>
          </p:cNvPr>
          <p:cNvSpPr/>
          <p:nvPr userDrawn="1"/>
        </p:nvSpPr>
        <p:spPr>
          <a:xfrm rot="16200000">
            <a:off x="1479788" y="8325974"/>
            <a:ext cx="665954" cy="3705933"/>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434647" y="9967005"/>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pic>
        <p:nvPicPr>
          <p:cNvPr id="12" name="Picture 11">
            <a:extLst>
              <a:ext uri="{FF2B5EF4-FFF2-40B4-BE49-F238E27FC236}">
                <a16:creationId xmlns:a16="http://schemas.microsoft.com/office/drawing/2014/main" id="{93F017AA-90E0-E350-A6B1-A70282F1263A}"/>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640639" y="451177"/>
            <a:ext cx="2422555" cy="1780432"/>
          </a:xfrm>
          <a:prstGeom prst="rect">
            <a:avLst/>
          </a:prstGeom>
        </p:spPr>
      </p:pic>
      <p:pic>
        <p:nvPicPr>
          <p:cNvPr id="19" name="Picture 18">
            <a:extLst>
              <a:ext uri="{FF2B5EF4-FFF2-40B4-BE49-F238E27FC236}">
                <a16:creationId xmlns:a16="http://schemas.microsoft.com/office/drawing/2014/main" id="{F3E70284-DCEA-9728-EF7C-EC69CABE02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54368" y="9134354"/>
            <a:ext cx="1632849" cy="363589"/>
          </a:xfrm>
          <a:prstGeom prst="rect">
            <a:avLst/>
          </a:prstGeom>
        </p:spPr>
      </p:pic>
      <p:sp>
        <p:nvSpPr>
          <p:cNvPr id="5" name="Freeform 4">
            <a:extLst>
              <a:ext uri="{FF2B5EF4-FFF2-40B4-BE49-F238E27FC236}">
                <a16:creationId xmlns:a16="http://schemas.microsoft.com/office/drawing/2014/main" id="{D7C44FA1-02A9-78A8-30AC-E461779BDCD7}"/>
              </a:ext>
            </a:extLst>
          </p:cNvPr>
          <p:cNvSpPr/>
          <p:nvPr userDrawn="1"/>
        </p:nvSpPr>
        <p:spPr>
          <a:xfrm rot="16200000">
            <a:off x="170467" y="3873212"/>
            <a:ext cx="4286606" cy="462753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2">
            <a:extLst>
              <a:ext uri="{FF2B5EF4-FFF2-40B4-BE49-F238E27FC236}">
                <a16:creationId xmlns:a16="http://schemas.microsoft.com/office/drawing/2014/main" id="{5DC39475-9C5B-3C11-4472-06F78DA83BAF}"/>
              </a:ext>
            </a:extLst>
          </p:cNvPr>
          <p:cNvSpPr>
            <a:spLocks noGrp="1"/>
          </p:cNvSpPr>
          <p:nvPr>
            <p:ph type="body" sz="quarter" idx="11" hasCustomPrompt="1"/>
          </p:nvPr>
        </p:nvSpPr>
        <p:spPr>
          <a:xfrm>
            <a:off x="518943" y="5775074"/>
            <a:ext cx="2951698"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HeadStart</a:t>
            </a:r>
            <a:endParaRPr lang="en-US" dirty="0"/>
          </a:p>
        </p:txBody>
      </p:sp>
      <p:sp>
        <p:nvSpPr>
          <p:cNvPr id="14" name="Text Placeholder 32">
            <a:extLst>
              <a:ext uri="{FF2B5EF4-FFF2-40B4-BE49-F238E27FC236}">
                <a16:creationId xmlns:a16="http://schemas.microsoft.com/office/drawing/2014/main" id="{54858C8C-764E-5A68-A0F6-BE92AB39BCD8}"/>
              </a:ext>
            </a:extLst>
          </p:cNvPr>
          <p:cNvSpPr>
            <a:spLocks noGrp="1"/>
          </p:cNvSpPr>
          <p:nvPr>
            <p:ph type="body" sz="quarter" idx="16" hasCustomPrompt="1"/>
          </p:nvPr>
        </p:nvSpPr>
        <p:spPr>
          <a:xfrm>
            <a:off x="518943" y="5208449"/>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987092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84C245"/>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B11DBAEF-C31D-03B7-2251-17C9959AAB47}"/>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317963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7140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0994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Picture Placeholder 18">
            <a:extLst>
              <a:ext uri="{FF2B5EF4-FFF2-40B4-BE49-F238E27FC236}">
                <a16:creationId xmlns:a16="http://schemas.microsoft.com/office/drawing/2014/main" id="{52851A30-5687-BD2C-421A-BA448F8746F5}"/>
              </a:ext>
            </a:extLst>
          </p:cNvPr>
          <p:cNvSpPr>
            <a:spLocks noGrp="1"/>
          </p:cNvSpPr>
          <p:nvPr>
            <p:ph type="pic" sz="quarter" idx="34"/>
          </p:nvPr>
        </p:nvSpPr>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27AA91F6-5BD2-E34C-B322-2AAF4F93A0F7}"/>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232688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3" name="Picture Placeholder 22">
            <a:extLst>
              <a:ext uri="{FF2B5EF4-FFF2-40B4-BE49-F238E27FC236}">
                <a16:creationId xmlns:a16="http://schemas.microsoft.com/office/drawing/2014/main" id="{9FDDACBF-BC5C-D7C3-EEC4-C46ED3EFA6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976992 w 5587827"/>
              <a:gd name="connsiteY1" fmla="*/ 0 h 4095259"/>
              <a:gd name="connsiteX2" fmla="*/ 2976992 w 5587827"/>
              <a:gd name="connsiteY2" fmla="*/ 4273 h 4095259"/>
              <a:gd name="connsiteX3" fmla="*/ 3129100 w 5587827"/>
              <a:gd name="connsiteY3" fmla="*/ 0 h 4095259"/>
              <a:gd name="connsiteX4" fmla="*/ 4180563 w 5587827"/>
              <a:gd name="connsiteY4" fmla="*/ 160639 h 4095259"/>
              <a:gd name="connsiteX5" fmla="*/ 4218542 w 5587827"/>
              <a:gd name="connsiteY5" fmla="*/ 174499 h 4095259"/>
              <a:gd name="connsiteX6" fmla="*/ 4143375 w 5587827"/>
              <a:gd name="connsiteY6" fmla="*/ 237780 h 4095259"/>
              <a:gd name="connsiteX7" fmla="*/ 3652495 w 5587827"/>
              <a:gd name="connsiteY7" fmla="*/ 1336025 h 4095259"/>
              <a:gd name="connsiteX8" fmla="*/ 5326027 w 5587827"/>
              <a:gd name="connsiteY8" fmla="*/ 2888396 h 4095259"/>
              <a:gd name="connsiteX9" fmla="*/ 5420361 w 5587827"/>
              <a:gd name="connsiteY9" fmla="*/ 2885156 h 4095259"/>
              <a:gd name="connsiteX10" fmla="*/ 5420361 w 5587827"/>
              <a:gd name="connsiteY10" fmla="*/ 2888396 h 4095259"/>
              <a:gd name="connsiteX11" fmla="*/ 5587827 w 5587827"/>
              <a:gd name="connsiteY11" fmla="*/ 2888396 h 4095259"/>
              <a:gd name="connsiteX12" fmla="*/ 5501291 w 5587827"/>
              <a:gd name="connsiteY12" fmla="*/ 3024514 h 4095259"/>
              <a:gd name="connsiteX13" fmla="*/ 3129100 w 5587827"/>
              <a:gd name="connsiteY13" fmla="*/ 4095259 h 4095259"/>
              <a:gd name="connsiteX14" fmla="*/ 2976992 w 5587827"/>
              <a:gd name="connsiteY14" fmla="*/ 4090985 h 4095259"/>
              <a:gd name="connsiteX15" fmla="*/ 2976992 w 5587827"/>
              <a:gd name="connsiteY15" fmla="*/ 4095259 h 4095259"/>
              <a:gd name="connsiteX16" fmla="*/ 0 w 5587827"/>
              <a:gd name="connsiteY16"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7827" h="4095259">
                <a:moveTo>
                  <a:pt x="0" y="0"/>
                </a:moveTo>
                <a:lnTo>
                  <a:pt x="2976992" y="0"/>
                </a:lnTo>
                <a:lnTo>
                  <a:pt x="2976992" y="4273"/>
                </a:lnTo>
                <a:cubicBezTo>
                  <a:pt x="3027694" y="0"/>
                  <a:pt x="3078399" y="0"/>
                  <a:pt x="3129100" y="0"/>
                </a:cubicBez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2" name="Slide Number Placeholder 5">
            <a:extLst>
              <a:ext uri="{FF2B5EF4-FFF2-40B4-BE49-F238E27FC236}">
                <a16:creationId xmlns:a16="http://schemas.microsoft.com/office/drawing/2014/main" id="{986B0822-942F-FE3D-9D2C-62CC53B7893F}"/>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600321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Photo 09">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rgbClr val="28266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rgbClr val="28266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653795"/>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5398A2"/>
          </a:solidFill>
          <a:ln w="15768" cap="flat">
            <a:noFill/>
            <a:prstDash val="solid"/>
            <a:miter/>
          </a:ln>
        </p:spPr>
        <p:txBody>
          <a:bodyPr wrap="square" rtlCol="0" anchor="ctr">
            <a:noAutofit/>
          </a:bodyPr>
          <a:lstStyle/>
          <a:p>
            <a:endParaRPr lang="en-US" dirty="0"/>
          </a:p>
        </p:txBody>
      </p:sp>
      <p:sp>
        <p:nvSpPr>
          <p:cNvPr id="20" name="Picture Placeholder 19">
            <a:extLst>
              <a:ext uri="{FF2B5EF4-FFF2-40B4-BE49-F238E27FC236}">
                <a16:creationId xmlns:a16="http://schemas.microsoft.com/office/drawing/2014/main" id="{69D8D45D-E5A9-17A1-786A-B99DA36CD084}"/>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12268 w 4895192"/>
              <a:gd name="connsiteY14" fmla="*/ 5164078 h 5164078"/>
              <a:gd name="connsiteX15" fmla="*/ 12268 w 4895192"/>
              <a:gd name="connsiteY15" fmla="*/ 472277 h 5164078"/>
              <a:gd name="connsiteX16" fmla="*/ 8768 w 4895192"/>
              <a:gd name="connsiteY16" fmla="*/ 472277 h 5164078"/>
              <a:gd name="connsiteX17" fmla="*/ 12268 w 4895192"/>
              <a:gd name="connsiteY17" fmla="*/ 318047 h 5164078"/>
              <a:gd name="connsiteX18" fmla="*/ 3628 w 4895192"/>
              <a:gd name="connsiteY18"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12268" y="51640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2" name="Slide Number Placeholder 5">
            <a:extLst>
              <a:ext uri="{FF2B5EF4-FFF2-40B4-BE49-F238E27FC236}">
                <a16:creationId xmlns:a16="http://schemas.microsoft.com/office/drawing/2014/main" id="{945F5E30-2859-B84D-A703-EE4726A9952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1327327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2768198" y="3724878"/>
            <a:ext cx="4815863" cy="519888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Text Placeholder 23">
            <a:extLst>
              <a:ext uri="{FF2B5EF4-FFF2-40B4-BE49-F238E27FC236}">
                <a16:creationId xmlns:a16="http://schemas.microsoft.com/office/drawing/2014/main" id="{3E61F385-1F11-BC54-2E98-825ED8B8C1C3}"/>
              </a:ext>
            </a:extLst>
          </p:cNvPr>
          <p:cNvSpPr>
            <a:spLocks noGrp="1"/>
          </p:cNvSpPr>
          <p:nvPr>
            <p:ph type="body" sz="quarter" idx="17" hasCustomPrompt="1"/>
          </p:nvPr>
        </p:nvSpPr>
        <p:spPr>
          <a:xfrm>
            <a:off x="4083649" y="9197379"/>
            <a:ext cx="3256950" cy="690592"/>
          </a:xfrm>
          <a:prstGeom prst="rect">
            <a:avLst/>
          </a:prstGeom>
        </p:spPr>
        <p:txBody>
          <a:bodyPr>
            <a:normAutofit/>
          </a:bodyPr>
          <a:lstStyle>
            <a:lvl1pPr marL="0" indent="0" algn="r">
              <a:buNone/>
              <a:defRPr sz="2200" b="1" i="0">
                <a:solidFill>
                  <a:srgbClr val="84C245"/>
                </a:solidFill>
                <a:latin typeface="Calibri" panose="020F0502020204030204" pitchFamily="34" charset="0"/>
                <a:cs typeface="Calibri" panose="020F0502020204030204" pitchFamily="34" charset="0"/>
              </a:defRPr>
            </a:lvl1pPr>
          </a:lstStyle>
          <a:p>
            <a:pPr lvl="0"/>
            <a:r>
              <a:rPr lang="en-US" dirty="0"/>
              <a:t>follow our journey</a:t>
            </a:r>
          </a:p>
        </p:txBody>
      </p:sp>
      <p:sp>
        <p:nvSpPr>
          <p:cNvPr id="20" name="Text Placeholder 32">
            <a:extLst>
              <a:ext uri="{FF2B5EF4-FFF2-40B4-BE49-F238E27FC236}">
                <a16:creationId xmlns:a16="http://schemas.microsoft.com/office/drawing/2014/main" id="{8743C1BB-6FDC-B3E6-26B0-5CB89CCC05B0}"/>
              </a:ext>
            </a:extLst>
          </p:cNvPr>
          <p:cNvSpPr>
            <a:spLocks noGrp="1"/>
          </p:cNvSpPr>
          <p:nvPr>
            <p:ph type="body" sz="quarter" idx="32" hasCustomPrompt="1"/>
          </p:nvPr>
        </p:nvSpPr>
        <p:spPr>
          <a:xfrm>
            <a:off x="3605842" y="4568406"/>
            <a:ext cx="3552506" cy="2919322"/>
          </a:xfrm>
          <a:prstGeom prst="rect">
            <a:avLst/>
          </a:prstGeom>
        </p:spPr>
        <p:txBody>
          <a:bodyPr numCol="1" spcCol="288000" anchor="t">
            <a:noAutofit/>
          </a:bodyPr>
          <a:lstStyle>
            <a:lvl1pPr marL="0" indent="0" algn="r">
              <a:lnSpc>
                <a:spcPts val="122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3" name="Freeform 2">
            <a:extLst>
              <a:ext uri="{FF2B5EF4-FFF2-40B4-BE49-F238E27FC236}">
                <a16:creationId xmlns:a16="http://schemas.microsoft.com/office/drawing/2014/main" id="{5B6B9A2D-BA2D-3C06-1BC1-5977C2001E2F}"/>
              </a:ext>
            </a:extLst>
          </p:cNvPr>
          <p:cNvSpPr/>
          <p:nvPr userDrawn="1"/>
        </p:nvSpPr>
        <p:spPr>
          <a:xfrm rot="16200000">
            <a:off x="1664604" y="6376988"/>
            <a:ext cx="665954" cy="3995159"/>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4" name="Freeform 3">
            <a:extLst>
              <a:ext uri="{FF2B5EF4-FFF2-40B4-BE49-F238E27FC236}">
                <a16:creationId xmlns:a16="http://schemas.microsoft.com/office/drawing/2014/main" id="{1FE64251-E778-DDFA-1A06-04FC795B25A3}"/>
              </a:ext>
            </a:extLst>
          </p:cNvPr>
          <p:cNvSpPr/>
          <p:nvPr userDrawn="1"/>
        </p:nvSpPr>
        <p:spPr>
          <a:xfrm rot="16200000">
            <a:off x="2274203" y="6376988"/>
            <a:ext cx="665954" cy="3995159"/>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23">
            <a:extLst>
              <a:ext uri="{FF2B5EF4-FFF2-40B4-BE49-F238E27FC236}">
                <a16:creationId xmlns:a16="http://schemas.microsoft.com/office/drawing/2014/main" id="{740FD8C2-2DF7-8718-FD7A-F341DAB00C3C}"/>
              </a:ext>
            </a:extLst>
          </p:cNvPr>
          <p:cNvSpPr>
            <a:spLocks noGrp="1"/>
          </p:cNvSpPr>
          <p:nvPr>
            <p:ph type="body" sz="quarter" idx="44" hasCustomPrompt="1"/>
          </p:nvPr>
        </p:nvSpPr>
        <p:spPr>
          <a:xfrm>
            <a:off x="486984" y="8169259"/>
            <a:ext cx="4183779" cy="585052"/>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8" name="TextBox 7">
            <a:extLst>
              <a:ext uri="{FF2B5EF4-FFF2-40B4-BE49-F238E27FC236}">
                <a16:creationId xmlns:a16="http://schemas.microsoft.com/office/drawing/2014/main" id="{2CB172CE-F1BE-5F90-0179-E5C0AFF48CB1}"/>
              </a:ext>
            </a:extLst>
          </p:cNvPr>
          <p:cNvSpPr txBox="1"/>
          <p:nvPr userDrawn="1"/>
        </p:nvSpPr>
        <p:spPr>
          <a:xfrm>
            <a:off x="2050236" y="10149486"/>
            <a:ext cx="2439386" cy="400110"/>
          </a:xfrm>
          <a:prstGeom prst="rect">
            <a:avLst/>
          </a:prstGeom>
          <a:noFill/>
        </p:spPr>
        <p:txBody>
          <a:bodyPr wrap="square">
            <a:spAutoFit/>
          </a:bodyPr>
          <a:lstStyle/>
          <a:p>
            <a:pPr algn="just"/>
            <a:r>
              <a:rPr lang="en-IE" sz="50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500" i="0" dirty="0">
              <a:solidFill>
                <a:srgbClr val="404040"/>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B93AB27A-05D9-F29F-10AE-AAA74614418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527319" y="10167817"/>
            <a:ext cx="1529269" cy="340525"/>
          </a:xfrm>
          <a:prstGeom prst="rect">
            <a:avLst/>
          </a:prstGeom>
        </p:spPr>
      </p:pic>
      <p:pic>
        <p:nvPicPr>
          <p:cNvPr id="10" name="Picture 9">
            <a:extLst>
              <a:ext uri="{FF2B5EF4-FFF2-40B4-BE49-F238E27FC236}">
                <a16:creationId xmlns:a16="http://schemas.microsoft.com/office/drawing/2014/main" id="{AC5D0041-05E0-EC4D-59E0-6119B75B15D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856135" y="730290"/>
            <a:ext cx="2422555" cy="1780432"/>
          </a:xfrm>
          <a:prstGeom prst="rect">
            <a:avLst/>
          </a:prstGeom>
        </p:spPr>
      </p:pic>
    </p:spTree>
    <p:extLst>
      <p:ext uri="{BB962C8B-B14F-4D97-AF65-F5344CB8AC3E}">
        <p14:creationId xmlns:p14="http://schemas.microsoft.com/office/powerpoint/2010/main" val="27157234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over 02">
    <p:spTree>
      <p:nvGrpSpPr>
        <p:cNvPr id="1" name=""/>
        <p:cNvGrpSpPr/>
        <p:nvPr/>
      </p:nvGrpSpPr>
      <p:grpSpPr>
        <a:xfrm>
          <a:off x="0" y="0"/>
          <a:ext cx="0" cy="0"/>
          <a:chOff x="0" y="0"/>
          <a:chExt cx="0" cy="0"/>
        </a:xfrm>
      </p:grpSpPr>
    </p:spTree>
    <p:extLst>
      <p:ext uri="{BB962C8B-B14F-4D97-AF65-F5344CB8AC3E}">
        <p14:creationId xmlns:p14="http://schemas.microsoft.com/office/powerpoint/2010/main" val="575194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OC - 8 Titles">
    <p:spTree>
      <p:nvGrpSpPr>
        <p:cNvPr id="1" name=""/>
        <p:cNvGrpSpPr/>
        <p:nvPr/>
      </p:nvGrpSpPr>
      <p:grpSpPr>
        <a:xfrm>
          <a:off x="0" y="0"/>
          <a:ext cx="0" cy="0"/>
          <a:chOff x="0" y="0"/>
          <a:chExt cx="0" cy="0"/>
        </a:xfrm>
      </p:grpSpPr>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1508400" cy="264328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76C29A96-4251-E34D-0A0B-ED60A21274AF}"/>
              </a:ext>
            </a:extLst>
          </p:cNvPr>
          <p:cNvSpPr/>
          <p:nvPr/>
        </p:nvSpPr>
        <p:spPr>
          <a:xfrm rot="10800000">
            <a:off x="1841006" y="-3"/>
            <a:ext cx="1512000" cy="19328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8988983-C42C-5E50-7F04-AD72D1EE759B}"/>
              </a:ext>
            </a:extLst>
          </p:cNvPr>
          <p:cNvSpPr/>
          <p:nvPr userDrawn="1"/>
        </p:nvSpPr>
        <p:spPr>
          <a:xfrm>
            <a:off x="3424938" y="2455999"/>
            <a:ext cx="1511252" cy="2643290"/>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6" name="Freeform 35">
            <a:extLst>
              <a:ext uri="{FF2B5EF4-FFF2-40B4-BE49-F238E27FC236}">
                <a16:creationId xmlns:a16="http://schemas.microsoft.com/office/drawing/2014/main" id="{B58649AB-2530-6DDA-3131-72D1FFC606B6}"/>
              </a:ext>
            </a:extLst>
          </p:cNvPr>
          <p:cNvSpPr/>
          <p:nvPr/>
        </p:nvSpPr>
        <p:spPr>
          <a:xfrm rot="10800000">
            <a:off x="5003409" y="6001"/>
            <a:ext cx="1512000" cy="234260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C166D04B-0D9F-82D1-7055-106073E6ED4F}"/>
              </a:ext>
            </a:extLst>
          </p:cNvPr>
          <p:cNvSpPr/>
          <p:nvPr userDrawn="1"/>
        </p:nvSpPr>
        <p:spPr>
          <a:xfrm>
            <a:off x="3802016" y="5413574"/>
            <a:ext cx="1511252" cy="3722054"/>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4" name="Freeform 43">
            <a:extLst>
              <a:ext uri="{FF2B5EF4-FFF2-40B4-BE49-F238E27FC236}">
                <a16:creationId xmlns:a16="http://schemas.microsoft.com/office/drawing/2014/main" id="{073E045E-0701-FF12-BAFC-3FCCF7DD6679}"/>
              </a:ext>
            </a:extLst>
          </p:cNvPr>
          <p:cNvSpPr/>
          <p:nvPr userDrawn="1"/>
        </p:nvSpPr>
        <p:spPr>
          <a:xfrm>
            <a:off x="5389821" y="8602902"/>
            <a:ext cx="1512000"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398A2">
              <a:alpha val="99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0E84306F-4838-7D44-D145-978081BEAF4A}"/>
              </a:ext>
            </a:extLst>
          </p:cNvPr>
          <p:cNvSpPr/>
          <p:nvPr userDrawn="1"/>
        </p:nvSpPr>
        <p:spPr>
          <a:xfrm>
            <a:off x="2211364" y="9170536"/>
            <a:ext cx="1511252" cy="1719222"/>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8" name="Freeform 37">
            <a:extLst>
              <a:ext uri="{FF2B5EF4-FFF2-40B4-BE49-F238E27FC236}">
                <a16:creationId xmlns:a16="http://schemas.microsoft.com/office/drawing/2014/main" id="{F55F83CE-FC8D-EF6D-6134-0DC29D4ABEA8}"/>
              </a:ext>
            </a:extLst>
          </p:cNvPr>
          <p:cNvSpPr/>
          <p:nvPr userDrawn="1"/>
        </p:nvSpPr>
        <p:spPr>
          <a:xfrm>
            <a:off x="621469" y="8602902"/>
            <a:ext cx="1511252"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84C245">
              <a:alpha val="65447"/>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C0E343E-5B81-3A69-8F7A-DEF471A42BA9}"/>
              </a:ext>
            </a:extLst>
          </p:cNvPr>
          <p:cNvCxnSpPr>
            <a:cxnSpLocks/>
          </p:cNvCxnSpPr>
          <p:nvPr/>
        </p:nvCxnSpPr>
        <p:spPr>
          <a:xfrm>
            <a:off x="281616" y="3891188"/>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Picture Placeholder 85">
            <a:extLst>
              <a:ext uri="{FF2B5EF4-FFF2-40B4-BE49-F238E27FC236}">
                <a16:creationId xmlns:a16="http://schemas.microsoft.com/office/drawing/2014/main" id="{E86C852E-915F-7A02-4646-DEB881FB539A}"/>
              </a:ext>
            </a:extLst>
          </p:cNvPr>
          <p:cNvSpPr>
            <a:spLocks noGrp="1"/>
          </p:cNvSpPr>
          <p:nvPr userDrawn="1">
            <p:ph type="pic" sz="quarter" idx="11"/>
          </p:nvPr>
        </p:nvSpPr>
        <p:spPr>
          <a:xfrm>
            <a:off x="1841005" y="1809550"/>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7" name="Picture Placeholder 86">
            <a:extLst>
              <a:ext uri="{FF2B5EF4-FFF2-40B4-BE49-F238E27FC236}">
                <a16:creationId xmlns:a16="http://schemas.microsoft.com/office/drawing/2014/main" id="{AC8CAAFE-C5F3-B1E5-4E75-1A5A87096E44}"/>
              </a:ext>
            </a:extLst>
          </p:cNvPr>
          <p:cNvSpPr>
            <a:spLocks noGrp="1"/>
          </p:cNvSpPr>
          <p:nvPr userDrawn="1">
            <p:ph type="pic" sz="quarter" idx="12"/>
          </p:nvPr>
        </p:nvSpPr>
        <p:spPr>
          <a:xfrm>
            <a:off x="3424938" y="-2"/>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8" name="Picture Placeholder 87">
            <a:extLst>
              <a:ext uri="{FF2B5EF4-FFF2-40B4-BE49-F238E27FC236}">
                <a16:creationId xmlns:a16="http://schemas.microsoft.com/office/drawing/2014/main" id="{164AE254-87A2-EDCA-FD00-4F404345D797}"/>
              </a:ext>
            </a:extLst>
          </p:cNvPr>
          <p:cNvSpPr>
            <a:spLocks noGrp="1"/>
          </p:cNvSpPr>
          <p:nvPr userDrawn="1">
            <p:ph type="pic" sz="quarter" idx="13"/>
          </p:nvPr>
        </p:nvSpPr>
        <p:spPr>
          <a:xfrm>
            <a:off x="5003409" y="2092801"/>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94" name="Picture Placeholder 93">
            <a:extLst>
              <a:ext uri="{FF2B5EF4-FFF2-40B4-BE49-F238E27FC236}">
                <a16:creationId xmlns:a16="http://schemas.microsoft.com/office/drawing/2014/main" id="{04E014EC-B23E-BCB7-06D5-7EFC284CB1D9}"/>
              </a:ext>
            </a:extLst>
          </p:cNvPr>
          <p:cNvSpPr>
            <a:spLocks noGrp="1"/>
          </p:cNvSpPr>
          <p:nvPr>
            <p:ph type="pic" sz="quarter" idx="14"/>
          </p:nvPr>
        </p:nvSpPr>
        <p:spPr>
          <a:xfrm>
            <a:off x="621469" y="5959611"/>
            <a:ext cx="1511252" cy="2643290"/>
          </a:xfrm>
          <a:custGeom>
            <a:avLst/>
            <a:gdLst>
              <a:gd name="connsiteX0" fmla="*/ 754049 w 1511252"/>
              <a:gd name="connsiteY0" fmla="*/ 0 h 2643290"/>
              <a:gd name="connsiteX1" fmla="*/ 1509675 w 1511252"/>
              <a:gd name="connsiteY1" fmla="*/ 755451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8 w 1511252"/>
              <a:gd name="connsiteY7" fmla="*/ 798034 h 2643290"/>
              <a:gd name="connsiteX8" fmla="*/ 0 w 1511252"/>
              <a:gd name="connsiteY8" fmla="*/ 755451 h 2643290"/>
              <a:gd name="connsiteX9" fmla="*/ 754049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4049" y="0"/>
                </a:moveTo>
                <a:cubicBezTo>
                  <a:pt x="1172088" y="0"/>
                  <a:pt x="1509675" y="339086"/>
                  <a:pt x="1509675" y="755451"/>
                </a:cubicBezTo>
                <a:cubicBezTo>
                  <a:pt x="1509675" y="769645"/>
                  <a:pt x="1509675" y="783839"/>
                  <a:pt x="1509675" y="798034"/>
                </a:cubicBezTo>
                <a:lnTo>
                  <a:pt x="1511252" y="798034"/>
                </a:lnTo>
                <a:lnTo>
                  <a:pt x="1511252" y="2643290"/>
                </a:lnTo>
                <a:lnTo>
                  <a:pt x="0" y="2643290"/>
                </a:lnTo>
                <a:lnTo>
                  <a:pt x="0" y="798034"/>
                </a:lnTo>
                <a:lnTo>
                  <a:pt x="1578" y="798034"/>
                </a:lnTo>
                <a:cubicBezTo>
                  <a:pt x="0" y="783839"/>
                  <a:pt x="0" y="769645"/>
                  <a:pt x="0" y="755451"/>
                </a:cubicBezTo>
                <a:cubicBezTo>
                  <a:pt x="0" y="339086"/>
                  <a:pt x="336009" y="0"/>
                  <a:pt x="754049"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5" name="Picture Placeholder 94">
            <a:extLst>
              <a:ext uri="{FF2B5EF4-FFF2-40B4-BE49-F238E27FC236}">
                <a16:creationId xmlns:a16="http://schemas.microsoft.com/office/drawing/2014/main" id="{BA9DAE28-9BCD-B989-BD2E-E281DE85EC03}"/>
              </a:ext>
            </a:extLst>
          </p:cNvPr>
          <p:cNvSpPr>
            <a:spLocks noGrp="1"/>
          </p:cNvSpPr>
          <p:nvPr>
            <p:ph type="pic" sz="quarter" idx="15"/>
          </p:nvPr>
        </p:nvSpPr>
        <p:spPr>
          <a:xfrm>
            <a:off x="2211364" y="6690710"/>
            <a:ext cx="1511252" cy="2643290"/>
          </a:xfrm>
          <a:custGeom>
            <a:avLst/>
            <a:gdLst>
              <a:gd name="connsiteX0" fmla="*/ 755626 w 1511252"/>
              <a:gd name="connsiteY0" fmla="*/ 0 h 2643290"/>
              <a:gd name="connsiteX1" fmla="*/ 1511252 w 1511252"/>
              <a:gd name="connsiteY1" fmla="*/ 755450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7 w 1511252"/>
              <a:gd name="connsiteY7" fmla="*/ 798034 h 2643290"/>
              <a:gd name="connsiteX8" fmla="*/ 0 w 1511252"/>
              <a:gd name="connsiteY8" fmla="*/ 755450 h 2643290"/>
              <a:gd name="connsiteX9" fmla="*/ 755626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5626" y="0"/>
                </a:moveTo>
                <a:cubicBezTo>
                  <a:pt x="1173666" y="0"/>
                  <a:pt x="1511252" y="339086"/>
                  <a:pt x="1511252" y="755450"/>
                </a:cubicBezTo>
                <a:cubicBezTo>
                  <a:pt x="1511252" y="769645"/>
                  <a:pt x="1511252" y="783840"/>
                  <a:pt x="1509675" y="798034"/>
                </a:cubicBezTo>
                <a:lnTo>
                  <a:pt x="1511252" y="798034"/>
                </a:lnTo>
                <a:lnTo>
                  <a:pt x="1511252" y="2643290"/>
                </a:lnTo>
                <a:lnTo>
                  <a:pt x="0" y="2643290"/>
                </a:lnTo>
                <a:lnTo>
                  <a:pt x="0" y="798034"/>
                </a:lnTo>
                <a:lnTo>
                  <a:pt x="1577" y="798034"/>
                </a:lnTo>
                <a:cubicBezTo>
                  <a:pt x="0" y="783840"/>
                  <a:pt x="0" y="769645"/>
                  <a:pt x="0" y="755450"/>
                </a:cubicBezTo>
                <a:cubicBezTo>
                  <a:pt x="0" y="337508"/>
                  <a:pt x="339164" y="0"/>
                  <a:pt x="755626"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8" name="Picture Placeholder 97">
            <a:extLst>
              <a:ext uri="{FF2B5EF4-FFF2-40B4-BE49-F238E27FC236}">
                <a16:creationId xmlns:a16="http://schemas.microsoft.com/office/drawing/2014/main" id="{8461D256-BF3B-C0B4-10C3-97CCBF2277E1}"/>
              </a:ext>
            </a:extLst>
          </p:cNvPr>
          <p:cNvSpPr>
            <a:spLocks noGrp="1" noChangeAspect="1"/>
          </p:cNvSpPr>
          <p:nvPr>
            <p:ph type="pic" sz="quarter" idx="17"/>
          </p:nvPr>
        </p:nvSpPr>
        <p:spPr>
          <a:xfrm>
            <a:off x="5389821" y="6129734"/>
            <a:ext cx="1512000" cy="2558466"/>
          </a:xfrm>
          <a:custGeom>
            <a:avLst/>
            <a:gdLst>
              <a:gd name="connsiteX0" fmla="*/ 781064 w 1562129"/>
              <a:gd name="connsiteY0" fmla="*/ 0 h 2643290"/>
              <a:gd name="connsiteX1" fmla="*/ 1562129 w 1562129"/>
              <a:gd name="connsiteY1" fmla="*/ 755451 h 2643290"/>
              <a:gd name="connsiteX2" fmla="*/ 1560498 w 1562129"/>
              <a:gd name="connsiteY2" fmla="*/ 798034 h 2643290"/>
              <a:gd name="connsiteX3" fmla="*/ 1562129 w 1562129"/>
              <a:gd name="connsiteY3" fmla="*/ 798034 h 2643290"/>
              <a:gd name="connsiteX4" fmla="*/ 1562129 w 1562129"/>
              <a:gd name="connsiteY4" fmla="*/ 2643290 h 2643290"/>
              <a:gd name="connsiteX5" fmla="*/ 0 w 1562129"/>
              <a:gd name="connsiteY5" fmla="*/ 2643290 h 2643290"/>
              <a:gd name="connsiteX6" fmla="*/ 0 w 1562129"/>
              <a:gd name="connsiteY6" fmla="*/ 798034 h 2643290"/>
              <a:gd name="connsiteX7" fmla="*/ 1631 w 1562129"/>
              <a:gd name="connsiteY7" fmla="*/ 798034 h 2643290"/>
              <a:gd name="connsiteX8" fmla="*/ 0 w 1562129"/>
              <a:gd name="connsiteY8" fmla="*/ 755451 h 2643290"/>
              <a:gd name="connsiteX9" fmla="*/ 781064 w 1562129"/>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29" h="2643290">
                <a:moveTo>
                  <a:pt x="781064" y="0"/>
                </a:moveTo>
                <a:cubicBezTo>
                  <a:pt x="1213177" y="0"/>
                  <a:pt x="1562129" y="339086"/>
                  <a:pt x="1562129" y="755451"/>
                </a:cubicBezTo>
                <a:cubicBezTo>
                  <a:pt x="1562129" y="769645"/>
                  <a:pt x="1562129" y="783839"/>
                  <a:pt x="1560498" y="798034"/>
                </a:cubicBezTo>
                <a:lnTo>
                  <a:pt x="1562129" y="798034"/>
                </a:lnTo>
                <a:lnTo>
                  <a:pt x="1562129" y="2643290"/>
                </a:lnTo>
                <a:lnTo>
                  <a:pt x="0" y="2643290"/>
                </a:lnTo>
                <a:lnTo>
                  <a:pt x="0" y="798034"/>
                </a:lnTo>
                <a:lnTo>
                  <a:pt x="1631" y="798034"/>
                </a:lnTo>
                <a:cubicBezTo>
                  <a:pt x="0" y="783839"/>
                  <a:pt x="0" y="769645"/>
                  <a:pt x="0" y="755451"/>
                </a:cubicBezTo>
                <a:cubicBezTo>
                  <a:pt x="0" y="337508"/>
                  <a:pt x="350582" y="0"/>
                  <a:pt x="781064"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101" name="Picture Placeholder 100">
            <a:extLst>
              <a:ext uri="{FF2B5EF4-FFF2-40B4-BE49-F238E27FC236}">
                <a16:creationId xmlns:a16="http://schemas.microsoft.com/office/drawing/2014/main" id="{C2FC5C8C-ADB9-3CE3-F9B4-021329EF0D42}"/>
              </a:ext>
            </a:extLst>
          </p:cNvPr>
          <p:cNvSpPr>
            <a:spLocks noGrp="1"/>
          </p:cNvSpPr>
          <p:nvPr>
            <p:ph type="pic" sz="quarter" idx="10"/>
          </p:nvPr>
        </p:nvSpPr>
        <p:spPr>
          <a:xfrm>
            <a:off x="252084" y="0"/>
            <a:ext cx="1508400" cy="3351974"/>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36053" y="3958712"/>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36053" y="3484619"/>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884052" y="3647458"/>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a:off x="1861149" y="703778"/>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 Placeholder 32">
            <a:extLst>
              <a:ext uri="{FF2B5EF4-FFF2-40B4-BE49-F238E27FC236}">
                <a16:creationId xmlns:a16="http://schemas.microsoft.com/office/drawing/2014/main" id="{1530F42E-A196-B9AF-6CB6-B3AF11069D9D}"/>
              </a:ext>
            </a:extLst>
          </p:cNvPr>
          <p:cNvSpPr>
            <a:spLocks noGrp="1"/>
          </p:cNvSpPr>
          <p:nvPr>
            <p:ph type="body" sz="quarter" idx="21" hasCustomPrompt="1"/>
          </p:nvPr>
        </p:nvSpPr>
        <p:spPr>
          <a:xfrm>
            <a:off x="1815586" y="771302"/>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0" name="Text Placeholder 32">
            <a:extLst>
              <a:ext uri="{FF2B5EF4-FFF2-40B4-BE49-F238E27FC236}">
                <a16:creationId xmlns:a16="http://schemas.microsoft.com/office/drawing/2014/main" id="{69E516D1-E942-E6F1-303B-8016553937BD}"/>
              </a:ext>
            </a:extLst>
          </p:cNvPr>
          <p:cNvSpPr>
            <a:spLocks noGrp="1"/>
          </p:cNvSpPr>
          <p:nvPr>
            <p:ph type="body" sz="quarter" idx="22" hasCustomPrompt="1"/>
          </p:nvPr>
        </p:nvSpPr>
        <p:spPr>
          <a:xfrm>
            <a:off x="1815586" y="297209"/>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21" name="Text Placeholder 32">
            <a:extLst>
              <a:ext uri="{FF2B5EF4-FFF2-40B4-BE49-F238E27FC236}">
                <a16:creationId xmlns:a16="http://schemas.microsoft.com/office/drawing/2014/main" id="{05FEA25D-257A-DB28-0193-A2E89C0E81DC}"/>
              </a:ext>
            </a:extLst>
          </p:cNvPr>
          <p:cNvSpPr>
            <a:spLocks noGrp="1"/>
          </p:cNvSpPr>
          <p:nvPr>
            <p:ph type="body" sz="quarter" idx="23" hasCustomPrompt="1"/>
          </p:nvPr>
        </p:nvSpPr>
        <p:spPr>
          <a:xfrm>
            <a:off x="2463585" y="460048"/>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2" name="Straight Connector 121">
            <a:extLst>
              <a:ext uri="{FF2B5EF4-FFF2-40B4-BE49-F238E27FC236}">
                <a16:creationId xmlns:a16="http://schemas.microsoft.com/office/drawing/2014/main" id="{E75A0291-EA12-3636-97E6-D2D81356F103}"/>
              </a:ext>
            </a:extLst>
          </p:cNvPr>
          <p:cNvCxnSpPr>
            <a:cxnSpLocks/>
          </p:cNvCxnSpPr>
          <p:nvPr userDrawn="1"/>
        </p:nvCxnSpPr>
        <p:spPr>
          <a:xfrm>
            <a:off x="3469754" y="368764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 Placeholder 32">
            <a:extLst>
              <a:ext uri="{FF2B5EF4-FFF2-40B4-BE49-F238E27FC236}">
                <a16:creationId xmlns:a16="http://schemas.microsoft.com/office/drawing/2014/main" id="{4FE356A2-2DB8-7C24-794D-17AE7352C3A6}"/>
              </a:ext>
            </a:extLst>
          </p:cNvPr>
          <p:cNvSpPr>
            <a:spLocks noGrp="1"/>
          </p:cNvSpPr>
          <p:nvPr>
            <p:ph type="body" sz="quarter" idx="24" hasCustomPrompt="1"/>
          </p:nvPr>
        </p:nvSpPr>
        <p:spPr>
          <a:xfrm>
            <a:off x="3424191" y="375517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4" name="Text Placeholder 32">
            <a:extLst>
              <a:ext uri="{FF2B5EF4-FFF2-40B4-BE49-F238E27FC236}">
                <a16:creationId xmlns:a16="http://schemas.microsoft.com/office/drawing/2014/main" id="{7F1B5E65-86EA-B32F-F5EA-642125D849FC}"/>
              </a:ext>
            </a:extLst>
          </p:cNvPr>
          <p:cNvSpPr>
            <a:spLocks noGrp="1"/>
          </p:cNvSpPr>
          <p:nvPr>
            <p:ph type="body" sz="quarter" idx="25" hasCustomPrompt="1"/>
          </p:nvPr>
        </p:nvSpPr>
        <p:spPr>
          <a:xfrm>
            <a:off x="3424191" y="328107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25" name="Text Placeholder 32">
            <a:extLst>
              <a:ext uri="{FF2B5EF4-FFF2-40B4-BE49-F238E27FC236}">
                <a16:creationId xmlns:a16="http://schemas.microsoft.com/office/drawing/2014/main" id="{D1D4C85A-E7FA-16F2-B339-592822CD3899}"/>
              </a:ext>
            </a:extLst>
          </p:cNvPr>
          <p:cNvSpPr>
            <a:spLocks noGrp="1"/>
          </p:cNvSpPr>
          <p:nvPr>
            <p:ph type="body" sz="quarter" idx="26" hasCustomPrompt="1"/>
          </p:nvPr>
        </p:nvSpPr>
        <p:spPr>
          <a:xfrm>
            <a:off x="4072190" y="344391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6" name="Straight Connector 125">
            <a:extLst>
              <a:ext uri="{FF2B5EF4-FFF2-40B4-BE49-F238E27FC236}">
                <a16:creationId xmlns:a16="http://schemas.microsoft.com/office/drawing/2014/main" id="{D13A6486-B622-7380-6C6D-388C85B68B02}"/>
              </a:ext>
            </a:extLst>
          </p:cNvPr>
          <p:cNvCxnSpPr>
            <a:cxnSpLocks/>
          </p:cNvCxnSpPr>
          <p:nvPr userDrawn="1"/>
        </p:nvCxnSpPr>
        <p:spPr>
          <a:xfrm>
            <a:off x="5021422" y="87525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7" name="Text Placeholder 32">
            <a:extLst>
              <a:ext uri="{FF2B5EF4-FFF2-40B4-BE49-F238E27FC236}">
                <a16:creationId xmlns:a16="http://schemas.microsoft.com/office/drawing/2014/main" id="{F87389A0-87B7-2850-BE6E-18811A3D3514}"/>
              </a:ext>
            </a:extLst>
          </p:cNvPr>
          <p:cNvSpPr>
            <a:spLocks noGrp="1"/>
          </p:cNvSpPr>
          <p:nvPr>
            <p:ph type="body" sz="quarter" idx="27" hasCustomPrompt="1"/>
          </p:nvPr>
        </p:nvSpPr>
        <p:spPr>
          <a:xfrm>
            <a:off x="4975859" y="94277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8" name="Text Placeholder 32">
            <a:extLst>
              <a:ext uri="{FF2B5EF4-FFF2-40B4-BE49-F238E27FC236}">
                <a16:creationId xmlns:a16="http://schemas.microsoft.com/office/drawing/2014/main" id="{41DAF6BB-58D6-6E7C-9C33-6EEBCDEEE4D6}"/>
              </a:ext>
            </a:extLst>
          </p:cNvPr>
          <p:cNvSpPr>
            <a:spLocks noGrp="1"/>
          </p:cNvSpPr>
          <p:nvPr>
            <p:ph type="body" sz="quarter" idx="28" hasCustomPrompt="1"/>
          </p:nvPr>
        </p:nvSpPr>
        <p:spPr>
          <a:xfrm>
            <a:off x="4975859" y="46868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29" name="Text Placeholder 32">
            <a:extLst>
              <a:ext uri="{FF2B5EF4-FFF2-40B4-BE49-F238E27FC236}">
                <a16:creationId xmlns:a16="http://schemas.microsoft.com/office/drawing/2014/main" id="{3F4DBFCD-A5DC-6AE2-7056-222772F7BC4C}"/>
              </a:ext>
            </a:extLst>
          </p:cNvPr>
          <p:cNvSpPr>
            <a:spLocks noGrp="1"/>
          </p:cNvSpPr>
          <p:nvPr>
            <p:ph type="body" sz="quarter" idx="29" hasCustomPrompt="1"/>
          </p:nvPr>
        </p:nvSpPr>
        <p:spPr>
          <a:xfrm>
            <a:off x="5623858" y="63152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2" name="Picture Placeholder 131">
            <a:extLst>
              <a:ext uri="{FF2B5EF4-FFF2-40B4-BE49-F238E27FC236}">
                <a16:creationId xmlns:a16="http://schemas.microsoft.com/office/drawing/2014/main" id="{FE8D3182-0484-C216-1C29-D16A8AC738D8}"/>
              </a:ext>
            </a:extLst>
          </p:cNvPr>
          <p:cNvSpPr>
            <a:spLocks noGrp="1"/>
          </p:cNvSpPr>
          <p:nvPr>
            <p:ph type="pic" sz="quarter" idx="16"/>
          </p:nvPr>
        </p:nvSpPr>
        <p:spPr>
          <a:xfrm>
            <a:off x="3802016" y="7732319"/>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133" name="Straight Connector 132">
            <a:extLst>
              <a:ext uri="{FF2B5EF4-FFF2-40B4-BE49-F238E27FC236}">
                <a16:creationId xmlns:a16="http://schemas.microsoft.com/office/drawing/2014/main" id="{FF7669FF-340D-FD39-FCAA-39BF638A7AE3}"/>
              </a:ext>
            </a:extLst>
          </p:cNvPr>
          <p:cNvCxnSpPr>
            <a:cxnSpLocks/>
          </p:cNvCxnSpPr>
          <p:nvPr userDrawn="1"/>
        </p:nvCxnSpPr>
        <p:spPr>
          <a:xfrm>
            <a:off x="657706" y="9175069"/>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4" name="Text Placeholder 32">
            <a:extLst>
              <a:ext uri="{FF2B5EF4-FFF2-40B4-BE49-F238E27FC236}">
                <a16:creationId xmlns:a16="http://schemas.microsoft.com/office/drawing/2014/main" id="{05F6C076-7257-69E2-4FC3-A0D081EBE36F}"/>
              </a:ext>
            </a:extLst>
          </p:cNvPr>
          <p:cNvSpPr>
            <a:spLocks noGrp="1"/>
          </p:cNvSpPr>
          <p:nvPr>
            <p:ph type="body" sz="quarter" idx="30" hasCustomPrompt="1"/>
          </p:nvPr>
        </p:nvSpPr>
        <p:spPr>
          <a:xfrm>
            <a:off x="612143" y="9242593"/>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5" name="Text Placeholder 32">
            <a:extLst>
              <a:ext uri="{FF2B5EF4-FFF2-40B4-BE49-F238E27FC236}">
                <a16:creationId xmlns:a16="http://schemas.microsoft.com/office/drawing/2014/main" id="{9B5B044A-FBFA-B925-AA66-ED1D5E2EC9FF}"/>
              </a:ext>
            </a:extLst>
          </p:cNvPr>
          <p:cNvSpPr>
            <a:spLocks noGrp="1"/>
          </p:cNvSpPr>
          <p:nvPr>
            <p:ph type="body" sz="quarter" idx="31" hasCustomPrompt="1"/>
          </p:nvPr>
        </p:nvSpPr>
        <p:spPr>
          <a:xfrm>
            <a:off x="612143" y="8768500"/>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36" name="Text Placeholder 32">
            <a:extLst>
              <a:ext uri="{FF2B5EF4-FFF2-40B4-BE49-F238E27FC236}">
                <a16:creationId xmlns:a16="http://schemas.microsoft.com/office/drawing/2014/main" id="{0671F75E-8DAC-F78D-307C-8B0E4057B6E8}"/>
              </a:ext>
            </a:extLst>
          </p:cNvPr>
          <p:cNvSpPr>
            <a:spLocks noGrp="1"/>
          </p:cNvSpPr>
          <p:nvPr>
            <p:ph type="body" sz="quarter" idx="32" hasCustomPrompt="1"/>
          </p:nvPr>
        </p:nvSpPr>
        <p:spPr>
          <a:xfrm>
            <a:off x="1260142" y="8931339"/>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2" name="Straight Connector 141">
            <a:extLst>
              <a:ext uri="{FF2B5EF4-FFF2-40B4-BE49-F238E27FC236}">
                <a16:creationId xmlns:a16="http://schemas.microsoft.com/office/drawing/2014/main" id="{95136AB1-862B-AEC5-0877-608BA3B9E508}"/>
              </a:ext>
            </a:extLst>
          </p:cNvPr>
          <p:cNvCxnSpPr>
            <a:cxnSpLocks/>
          </p:cNvCxnSpPr>
          <p:nvPr userDrawn="1"/>
        </p:nvCxnSpPr>
        <p:spPr>
          <a:xfrm>
            <a:off x="2237238" y="984272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Text Placeholder 32">
            <a:extLst>
              <a:ext uri="{FF2B5EF4-FFF2-40B4-BE49-F238E27FC236}">
                <a16:creationId xmlns:a16="http://schemas.microsoft.com/office/drawing/2014/main" id="{1078D1BD-4B64-E891-2B05-465665D8F72F}"/>
              </a:ext>
            </a:extLst>
          </p:cNvPr>
          <p:cNvSpPr>
            <a:spLocks noGrp="1"/>
          </p:cNvSpPr>
          <p:nvPr>
            <p:ph type="body" sz="quarter" idx="33" hasCustomPrompt="1"/>
          </p:nvPr>
        </p:nvSpPr>
        <p:spPr>
          <a:xfrm>
            <a:off x="2191675" y="991025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4" name="Text Placeholder 32">
            <a:extLst>
              <a:ext uri="{FF2B5EF4-FFF2-40B4-BE49-F238E27FC236}">
                <a16:creationId xmlns:a16="http://schemas.microsoft.com/office/drawing/2014/main" id="{930A56B9-2EB4-D22C-CF0B-06EBCAE20C8B}"/>
              </a:ext>
            </a:extLst>
          </p:cNvPr>
          <p:cNvSpPr>
            <a:spLocks noGrp="1"/>
          </p:cNvSpPr>
          <p:nvPr>
            <p:ph type="body" sz="quarter" idx="34" hasCustomPrompt="1"/>
          </p:nvPr>
        </p:nvSpPr>
        <p:spPr>
          <a:xfrm>
            <a:off x="2191675" y="943615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145" name="Text Placeholder 32">
            <a:extLst>
              <a:ext uri="{FF2B5EF4-FFF2-40B4-BE49-F238E27FC236}">
                <a16:creationId xmlns:a16="http://schemas.microsoft.com/office/drawing/2014/main" id="{498A23E4-E2B7-8D9D-3015-47F8573490AF}"/>
              </a:ext>
            </a:extLst>
          </p:cNvPr>
          <p:cNvSpPr>
            <a:spLocks noGrp="1"/>
          </p:cNvSpPr>
          <p:nvPr>
            <p:ph type="body" sz="quarter" idx="35" hasCustomPrompt="1"/>
          </p:nvPr>
        </p:nvSpPr>
        <p:spPr>
          <a:xfrm>
            <a:off x="2839674" y="959899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7" name="Straight Connector 146">
            <a:extLst>
              <a:ext uri="{FF2B5EF4-FFF2-40B4-BE49-F238E27FC236}">
                <a16:creationId xmlns:a16="http://schemas.microsoft.com/office/drawing/2014/main" id="{6166056D-4624-D808-ABE2-0ACAF9800131}"/>
              </a:ext>
            </a:extLst>
          </p:cNvPr>
          <p:cNvCxnSpPr>
            <a:cxnSpLocks/>
          </p:cNvCxnSpPr>
          <p:nvPr userDrawn="1"/>
        </p:nvCxnSpPr>
        <p:spPr>
          <a:xfrm>
            <a:off x="3835733" y="668540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8" name="Text Placeholder 32">
            <a:extLst>
              <a:ext uri="{FF2B5EF4-FFF2-40B4-BE49-F238E27FC236}">
                <a16:creationId xmlns:a16="http://schemas.microsoft.com/office/drawing/2014/main" id="{192491D9-DA70-341D-91F9-338724EDC92B}"/>
              </a:ext>
            </a:extLst>
          </p:cNvPr>
          <p:cNvSpPr>
            <a:spLocks noGrp="1"/>
          </p:cNvSpPr>
          <p:nvPr>
            <p:ph type="body" sz="quarter" idx="36" hasCustomPrompt="1"/>
          </p:nvPr>
        </p:nvSpPr>
        <p:spPr>
          <a:xfrm>
            <a:off x="3790170" y="675292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9" name="Text Placeholder 32">
            <a:extLst>
              <a:ext uri="{FF2B5EF4-FFF2-40B4-BE49-F238E27FC236}">
                <a16:creationId xmlns:a16="http://schemas.microsoft.com/office/drawing/2014/main" id="{BBB00BE2-C993-9AF0-8209-934EF15A0097}"/>
              </a:ext>
            </a:extLst>
          </p:cNvPr>
          <p:cNvSpPr>
            <a:spLocks noGrp="1"/>
          </p:cNvSpPr>
          <p:nvPr>
            <p:ph type="body" sz="quarter" idx="37" hasCustomPrompt="1"/>
          </p:nvPr>
        </p:nvSpPr>
        <p:spPr>
          <a:xfrm>
            <a:off x="3790170" y="627883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50" name="Text Placeholder 32">
            <a:extLst>
              <a:ext uri="{FF2B5EF4-FFF2-40B4-BE49-F238E27FC236}">
                <a16:creationId xmlns:a16="http://schemas.microsoft.com/office/drawing/2014/main" id="{6327342E-D106-84F9-943B-7411793441CC}"/>
              </a:ext>
            </a:extLst>
          </p:cNvPr>
          <p:cNvSpPr>
            <a:spLocks noGrp="1"/>
          </p:cNvSpPr>
          <p:nvPr>
            <p:ph type="body" sz="quarter" idx="38" hasCustomPrompt="1"/>
          </p:nvPr>
        </p:nvSpPr>
        <p:spPr>
          <a:xfrm>
            <a:off x="4438169" y="644167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6" name="Straight Connector 155">
            <a:extLst>
              <a:ext uri="{FF2B5EF4-FFF2-40B4-BE49-F238E27FC236}">
                <a16:creationId xmlns:a16="http://schemas.microsoft.com/office/drawing/2014/main" id="{045F9117-1F22-7D20-363D-BBF6CEF7A622}"/>
              </a:ext>
            </a:extLst>
          </p:cNvPr>
          <p:cNvCxnSpPr>
            <a:cxnSpLocks/>
          </p:cNvCxnSpPr>
          <p:nvPr userDrawn="1"/>
        </p:nvCxnSpPr>
        <p:spPr>
          <a:xfrm>
            <a:off x="5419461" y="923564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7" name="Text Placeholder 32">
            <a:extLst>
              <a:ext uri="{FF2B5EF4-FFF2-40B4-BE49-F238E27FC236}">
                <a16:creationId xmlns:a16="http://schemas.microsoft.com/office/drawing/2014/main" id="{E15C0520-5F3E-32F2-1475-856F892674C3}"/>
              </a:ext>
            </a:extLst>
          </p:cNvPr>
          <p:cNvSpPr>
            <a:spLocks noGrp="1"/>
          </p:cNvSpPr>
          <p:nvPr>
            <p:ph type="body" sz="quarter" idx="39" hasCustomPrompt="1"/>
          </p:nvPr>
        </p:nvSpPr>
        <p:spPr>
          <a:xfrm>
            <a:off x="5373898" y="930317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8" name="Text Placeholder 32">
            <a:extLst>
              <a:ext uri="{FF2B5EF4-FFF2-40B4-BE49-F238E27FC236}">
                <a16:creationId xmlns:a16="http://schemas.microsoft.com/office/drawing/2014/main" id="{39CCC3A8-493B-4B2D-C347-BA85622F5A87}"/>
              </a:ext>
            </a:extLst>
          </p:cNvPr>
          <p:cNvSpPr>
            <a:spLocks noGrp="1"/>
          </p:cNvSpPr>
          <p:nvPr>
            <p:ph type="body" sz="quarter" idx="40" hasCustomPrompt="1"/>
          </p:nvPr>
        </p:nvSpPr>
        <p:spPr>
          <a:xfrm>
            <a:off x="5373898" y="882907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159" name="Text Placeholder 32">
            <a:extLst>
              <a:ext uri="{FF2B5EF4-FFF2-40B4-BE49-F238E27FC236}">
                <a16:creationId xmlns:a16="http://schemas.microsoft.com/office/drawing/2014/main" id="{461FD2F9-067D-4AB0-5697-FCB065D6AD6B}"/>
              </a:ext>
            </a:extLst>
          </p:cNvPr>
          <p:cNvSpPr>
            <a:spLocks noGrp="1"/>
          </p:cNvSpPr>
          <p:nvPr>
            <p:ph type="body" sz="quarter" idx="41" hasCustomPrompt="1"/>
          </p:nvPr>
        </p:nvSpPr>
        <p:spPr>
          <a:xfrm>
            <a:off x="6021897" y="899191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6" name="Slide Number Placeholder 5">
            <a:extLst>
              <a:ext uri="{FF2B5EF4-FFF2-40B4-BE49-F238E27FC236}">
                <a16:creationId xmlns:a16="http://schemas.microsoft.com/office/drawing/2014/main" id="{F200B15C-94BF-5BD3-A7E4-63A48A673C7B}"/>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675938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OC - 6 Titles">
    <p:spTree>
      <p:nvGrpSpPr>
        <p:cNvPr id="1" name=""/>
        <p:cNvGrpSpPr/>
        <p:nvPr/>
      </p:nvGrpSpPr>
      <p:grpSpPr>
        <a:xfrm>
          <a:off x="0" y="0"/>
          <a:ext cx="0" cy="0"/>
          <a:chOff x="0" y="0"/>
          <a:chExt cx="0" cy="0"/>
        </a:xfrm>
      </p:grpSpPr>
      <p:sp>
        <p:nvSpPr>
          <p:cNvPr id="99" name="Freeform 98">
            <a:extLst>
              <a:ext uri="{FF2B5EF4-FFF2-40B4-BE49-F238E27FC236}">
                <a16:creationId xmlns:a16="http://schemas.microsoft.com/office/drawing/2014/main" id="{4914BEE7-CCF7-21DC-D78D-1AA5C53E0F01}"/>
              </a:ext>
            </a:extLst>
          </p:cNvPr>
          <p:cNvSpPr/>
          <p:nvPr userDrawn="1"/>
        </p:nvSpPr>
        <p:spPr>
          <a:xfrm>
            <a:off x="636397" y="2534420"/>
            <a:ext cx="1508400" cy="264328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76C29A96-4251-E34D-0A0B-ED60A21274AF}"/>
              </a:ext>
            </a:extLst>
          </p:cNvPr>
          <p:cNvSpPr/>
          <p:nvPr/>
        </p:nvSpPr>
        <p:spPr>
          <a:xfrm rot="10800000">
            <a:off x="2225319" y="-5"/>
            <a:ext cx="1512000" cy="19328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5398A2">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8988983-C42C-5E50-7F04-AD72D1EE759B}"/>
              </a:ext>
            </a:extLst>
          </p:cNvPr>
          <p:cNvSpPr/>
          <p:nvPr userDrawn="1"/>
        </p:nvSpPr>
        <p:spPr>
          <a:xfrm>
            <a:off x="3809251" y="2455997"/>
            <a:ext cx="1511252" cy="2643290"/>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C166D04B-0D9F-82D1-7055-106073E6ED4F}"/>
              </a:ext>
            </a:extLst>
          </p:cNvPr>
          <p:cNvSpPr/>
          <p:nvPr userDrawn="1"/>
        </p:nvSpPr>
        <p:spPr>
          <a:xfrm>
            <a:off x="5122517" y="5436117"/>
            <a:ext cx="1511252" cy="3722054"/>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0E84306F-4838-7D44-D145-978081BEAF4A}"/>
              </a:ext>
            </a:extLst>
          </p:cNvPr>
          <p:cNvSpPr/>
          <p:nvPr userDrawn="1"/>
        </p:nvSpPr>
        <p:spPr>
          <a:xfrm>
            <a:off x="3531865" y="9193079"/>
            <a:ext cx="1511252" cy="1719222"/>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8" name="Freeform 37">
            <a:extLst>
              <a:ext uri="{FF2B5EF4-FFF2-40B4-BE49-F238E27FC236}">
                <a16:creationId xmlns:a16="http://schemas.microsoft.com/office/drawing/2014/main" id="{F55F83CE-FC8D-EF6D-6134-0DC29D4ABEA8}"/>
              </a:ext>
            </a:extLst>
          </p:cNvPr>
          <p:cNvSpPr/>
          <p:nvPr userDrawn="1"/>
        </p:nvSpPr>
        <p:spPr>
          <a:xfrm>
            <a:off x="1941970" y="8625445"/>
            <a:ext cx="1511252"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099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C0E343E-5B81-3A69-8F7A-DEF471A42BA9}"/>
              </a:ext>
            </a:extLst>
          </p:cNvPr>
          <p:cNvCxnSpPr>
            <a:cxnSpLocks/>
          </p:cNvCxnSpPr>
          <p:nvPr/>
        </p:nvCxnSpPr>
        <p:spPr>
          <a:xfrm>
            <a:off x="665929" y="389118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Picture Placeholder 85">
            <a:extLst>
              <a:ext uri="{FF2B5EF4-FFF2-40B4-BE49-F238E27FC236}">
                <a16:creationId xmlns:a16="http://schemas.microsoft.com/office/drawing/2014/main" id="{E86C852E-915F-7A02-4646-DEB881FB539A}"/>
              </a:ext>
            </a:extLst>
          </p:cNvPr>
          <p:cNvSpPr>
            <a:spLocks noGrp="1"/>
          </p:cNvSpPr>
          <p:nvPr userDrawn="1">
            <p:ph type="pic" sz="quarter" idx="11"/>
          </p:nvPr>
        </p:nvSpPr>
        <p:spPr>
          <a:xfrm>
            <a:off x="2225318" y="1809548"/>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7" name="Picture Placeholder 86">
            <a:extLst>
              <a:ext uri="{FF2B5EF4-FFF2-40B4-BE49-F238E27FC236}">
                <a16:creationId xmlns:a16="http://schemas.microsoft.com/office/drawing/2014/main" id="{AC8CAAFE-C5F3-B1E5-4E75-1A5A87096E44}"/>
              </a:ext>
            </a:extLst>
          </p:cNvPr>
          <p:cNvSpPr>
            <a:spLocks noGrp="1"/>
          </p:cNvSpPr>
          <p:nvPr userDrawn="1">
            <p:ph type="pic" sz="quarter" idx="12"/>
          </p:nvPr>
        </p:nvSpPr>
        <p:spPr>
          <a:xfrm>
            <a:off x="3809251" y="-4"/>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94" name="Picture Placeholder 93">
            <a:extLst>
              <a:ext uri="{FF2B5EF4-FFF2-40B4-BE49-F238E27FC236}">
                <a16:creationId xmlns:a16="http://schemas.microsoft.com/office/drawing/2014/main" id="{04E014EC-B23E-BCB7-06D5-7EFC284CB1D9}"/>
              </a:ext>
            </a:extLst>
          </p:cNvPr>
          <p:cNvSpPr>
            <a:spLocks noGrp="1"/>
          </p:cNvSpPr>
          <p:nvPr>
            <p:ph type="pic" sz="quarter" idx="14"/>
          </p:nvPr>
        </p:nvSpPr>
        <p:spPr>
          <a:xfrm>
            <a:off x="1941970" y="5982154"/>
            <a:ext cx="1511252" cy="2643290"/>
          </a:xfrm>
          <a:custGeom>
            <a:avLst/>
            <a:gdLst>
              <a:gd name="connsiteX0" fmla="*/ 754049 w 1511252"/>
              <a:gd name="connsiteY0" fmla="*/ 0 h 2643290"/>
              <a:gd name="connsiteX1" fmla="*/ 1509675 w 1511252"/>
              <a:gd name="connsiteY1" fmla="*/ 755451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8 w 1511252"/>
              <a:gd name="connsiteY7" fmla="*/ 798034 h 2643290"/>
              <a:gd name="connsiteX8" fmla="*/ 0 w 1511252"/>
              <a:gd name="connsiteY8" fmla="*/ 755451 h 2643290"/>
              <a:gd name="connsiteX9" fmla="*/ 754049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4049" y="0"/>
                </a:moveTo>
                <a:cubicBezTo>
                  <a:pt x="1172088" y="0"/>
                  <a:pt x="1509675" y="339086"/>
                  <a:pt x="1509675" y="755451"/>
                </a:cubicBezTo>
                <a:cubicBezTo>
                  <a:pt x="1509675" y="769645"/>
                  <a:pt x="1509675" y="783839"/>
                  <a:pt x="1509675" y="798034"/>
                </a:cubicBezTo>
                <a:lnTo>
                  <a:pt x="1511252" y="798034"/>
                </a:lnTo>
                <a:lnTo>
                  <a:pt x="1511252" y="2643290"/>
                </a:lnTo>
                <a:lnTo>
                  <a:pt x="0" y="2643290"/>
                </a:lnTo>
                <a:lnTo>
                  <a:pt x="0" y="798034"/>
                </a:lnTo>
                <a:lnTo>
                  <a:pt x="1578" y="798034"/>
                </a:lnTo>
                <a:cubicBezTo>
                  <a:pt x="0" y="783839"/>
                  <a:pt x="0" y="769645"/>
                  <a:pt x="0" y="755451"/>
                </a:cubicBezTo>
                <a:cubicBezTo>
                  <a:pt x="0" y="339086"/>
                  <a:pt x="336009" y="0"/>
                  <a:pt x="754049"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5" name="Picture Placeholder 94">
            <a:extLst>
              <a:ext uri="{FF2B5EF4-FFF2-40B4-BE49-F238E27FC236}">
                <a16:creationId xmlns:a16="http://schemas.microsoft.com/office/drawing/2014/main" id="{BA9DAE28-9BCD-B989-BD2E-E281DE85EC03}"/>
              </a:ext>
            </a:extLst>
          </p:cNvPr>
          <p:cNvSpPr>
            <a:spLocks noGrp="1"/>
          </p:cNvSpPr>
          <p:nvPr>
            <p:ph type="pic" sz="quarter" idx="15"/>
          </p:nvPr>
        </p:nvSpPr>
        <p:spPr>
          <a:xfrm>
            <a:off x="3531865" y="6713253"/>
            <a:ext cx="1511252" cy="2643290"/>
          </a:xfrm>
          <a:custGeom>
            <a:avLst/>
            <a:gdLst>
              <a:gd name="connsiteX0" fmla="*/ 755626 w 1511252"/>
              <a:gd name="connsiteY0" fmla="*/ 0 h 2643290"/>
              <a:gd name="connsiteX1" fmla="*/ 1511252 w 1511252"/>
              <a:gd name="connsiteY1" fmla="*/ 755450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7 w 1511252"/>
              <a:gd name="connsiteY7" fmla="*/ 798034 h 2643290"/>
              <a:gd name="connsiteX8" fmla="*/ 0 w 1511252"/>
              <a:gd name="connsiteY8" fmla="*/ 755450 h 2643290"/>
              <a:gd name="connsiteX9" fmla="*/ 755626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5626" y="0"/>
                </a:moveTo>
                <a:cubicBezTo>
                  <a:pt x="1173666" y="0"/>
                  <a:pt x="1511252" y="339086"/>
                  <a:pt x="1511252" y="755450"/>
                </a:cubicBezTo>
                <a:cubicBezTo>
                  <a:pt x="1511252" y="769645"/>
                  <a:pt x="1511252" y="783840"/>
                  <a:pt x="1509675" y="798034"/>
                </a:cubicBezTo>
                <a:lnTo>
                  <a:pt x="1511252" y="798034"/>
                </a:lnTo>
                <a:lnTo>
                  <a:pt x="1511252" y="2643290"/>
                </a:lnTo>
                <a:lnTo>
                  <a:pt x="0" y="2643290"/>
                </a:lnTo>
                <a:lnTo>
                  <a:pt x="0" y="798034"/>
                </a:lnTo>
                <a:lnTo>
                  <a:pt x="1577" y="798034"/>
                </a:lnTo>
                <a:cubicBezTo>
                  <a:pt x="0" y="783840"/>
                  <a:pt x="0" y="769645"/>
                  <a:pt x="0" y="755450"/>
                </a:cubicBezTo>
                <a:cubicBezTo>
                  <a:pt x="0" y="337508"/>
                  <a:pt x="339164" y="0"/>
                  <a:pt x="755626"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101" name="Picture Placeholder 100">
            <a:extLst>
              <a:ext uri="{FF2B5EF4-FFF2-40B4-BE49-F238E27FC236}">
                <a16:creationId xmlns:a16="http://schemas.microsoft.com/office/drawing/2014/main" id="{C2FC5C8C-ADB9-3CE3-F9B4-021329EF0D42}"/>
              </a:ext>
            </a:extLst>
          </p:cNvPr>
          <p:cNvSpPr>
            <a:spLocks noGrp="1"/>
          </p:cNvSpPr>
          <p:nvPr>
            <p:ph type="pic" sz="quarter" idx="10"/>
          </p:nvPr>
        </p:nvSpPr>
        <p:spPr>
          <a:xfrm>
            <a:off x="636397" y="-2"/>
            <a:ext cx="1508400" cy="3351974"/>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620366" y="395871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620366" y="348461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1268365" y="364745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a:off x="2245462" y="70377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 Placeholder 32">
            <a:extLst>
              <a:ext uri="{FF2B5EF4-FFF2-40B4-BE49-F238E27FC236}">
                <a16:creationId xmlns:a16="http://schemas.microsoft.com/office/drawing/2014/main" id="{1530F42E-A196-B9AF-6CB6-B3AF11069D9D}"/>
              </a:ext>
            </a:extLst>
          </p:cNvPr>
          <p:cNvSpPr>
            <a:spLocks noGrp="1"/>
          </p:cNvSpPr>
          <p:nvPr>
            <p:ph type="body" sz="quarter" idx="21" hasCustomPrompt="1"/>
          </p:nvPr>
        </p:nvSpPr>
        <p:spPr>
          <a:xfrm>
            <a:off x="2199899" y="77130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0" name="Text Placeholder 32">
            <a:extLst>
              <a:ext uri="{FF2B5EF4-FFF2-40B4-BE49-F238E27FC236}">
                <a16:creationId xmlns:a16="http://schemas.microsoft.com/office/drawing/2014/main" id="{69E516D1-E942-E6F1-303B-8016553937BD}"/>
              </a:ext>
            </a:extLst>
          </p:cNvPr>
          <p:cNvSpPr>
            <a:spLocks noGrp="1"/>
          </p:cNvSpPr>
          <p:nvPr>
            <p:ph type="body" sz="quarter" idx="22" hasCustomPrompt="1"/>
          </p:nvPr>
        </p:nvSpPr>
        <p:spPr>
          <a:xfrm>
            <a:off x="2199899" y="29720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21" name="Text Placeholder 32">
            <a:extLst>
              <a:ext uri="{FF2B5EF4-FFF2-40B4-BE49-F238E27FC236}">
                <a16:creationId xmlns:a16="http://schemas.microsoft.com/office/drawing/2014/main" id="{05FEA25D-257A-DB28-0193-A2E89C0E81DC}"/>
              </a:ext>
            </a:extLst>
          </p:cNvPr>
          <p:cNvSpPr>
            <a:spLocks noGrp="1"/>
          </p:cNvSpPr>
          <p:nvPr>
            <p:ph type="body" sz="quarter" idx="23" hasCustomPrompt="1"/>
          </p:nvPr>
        </p:nvSpPr>
        <p:spPr>
          <a:xfrm>
            <a:off x="2847898" y="46004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2" name="Straight Connector 121">
            <a:extLst>
              <a:ext uri="{FF2B5EF4-FFF2-40B4-BE49-F238E27FC236}">
                <a16:creationId xmlns:a16="http://schemas.microsoft.com/office/drawing/2014/main" id="{E75A0291-EA12-3636-97E6-D2D81356F103}"/>
              </a:ext>
            </a:extLst>
          </p:cNvPr>
          <p:cNvCxnSpPr>
            <a:cxnSpLocks/>
          </p:cNvCxnSpPr>
          <p:nvPr userDrawn="1"/>
        </p:nvCxnSpPr>
        <p:spPr>
          <a:xfrm>
            <a:off x="3854067" y="368764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 Placeholder 32">
            <a:extLst>
              <a:ext uri="{FF2B5EF4-FFF2-40B4-BE49-F238E27FC236}">
                <a16:creationId xmlns:a16="http://schemas.microsoft.com/office/drawing/2014/main" id="{4FE356A2-2DB8-7C24-794D-17AE7352C3A6}"/>
              </a:ext>
            </a:extLst>
          </p:cNvPr>
          <p:cNvSpPr>
            <a:spLocks noGrp="1"/>
          </p:cNvSpPr>
          <p:nvPr>
            <p:ph type="body" sz="quarter" idx="24" hasCustomPrompt="1"/>
          </p:nvPr>
        </p:nvSpPr>
        <p:spPr>
          <a:xfrm>
            <a:off x="3808504" y="375516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4" name="Text Placeholder 32">
            <a:extLst>
              <a:ext uri="{FF2B5EF4-FFF2-40B4-BE49-F238E27FC236}">
                <a16:creationId xmlns:a16="http://schemas.microsoft.com/office/drawing/2014/main" id="{7F1B5E65-86EA-B32F-F5EA-642125D849FC}"/>
              </a:ext>
            </a:extLst>
          </p:cNvPr>
          <p:cNvSpPr>
            <a:spLocks noGrp="1"/>
          </p:cNvSpPr>
          <p:nvPr>
            <p:ph type="body" sz="quarter" idx="25" hasCustomPrompt="1"/>
          </p:nvPr>
        </p:nvSpPr>
        <p:spPr>
          <a:xfrm>
            <a:off x="3808504" y="328107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25" name="Text Placeholder 32">
            <a:extLst>
              <a:ext uri="{FF2B5EF4-FFF2-40B4-BE49-F238E27FC236}">
                <a16:creationId xmlns:a16="http://schemas.microsoft.com/office/drawing/2014/main" id="{D1D4C85A-E7FA-16F2-B339-592822CD3899}"/>
              </a:ext>
            </a:extLst>
          </p:cNvPr>
          <p:cNvSpPr>
            <a:spLocks noGrp="1"/>
          </p:cNvSpPr>
          <p:nvPr>
            <p:ph type="body" sz="quarter" idx="26" hasCustomPrompt="1"/>
          </p:nvPr>
        </p:nvSpPr>
        <p:spPr>
          <a:xfrm>
            <a:off x="4456503" y="344391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2" name="Picture Placeholder 131">
            <a:extLst>
              <a:ext uri="{FF2B5EF4-FFF2-40B4-BE49-F238E27FC236}">
                <a16:creationId xmlns:a16="http://schemas.microsoft.com/office/drawing/2014/main" id="{FE8D3182-0484-C216-1C29-D16A8AC738D8}"/>
              </a:ext>
            </a:extLst>
          </p:cNvPr>
          <p:cNvSpPr>
            <a:spLocks noGrp="1"/>
          </p:cNvSpPr>
          <p:nvPr>
            <p:ph type="pic" sz="quarter" idx="16"/>
          </p:nvPr>
        </p:nvSpPr>
        <p:spPr>
          <a:xfrm>
            <a:off x="5122517" y="7754862"/>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133" name="Straight Connector 132">
            <a:extLst>
              <a:ext uri="{FF2B5EF4-FFF2-40B4-BE49-F238E27FC236}">
                <a16:creationId xmlns:a16="http://schemas.microsoft.com/office/drawing/2014/main" id="{FF7669FF-340D-FD39-FCAA-39BF638A7AE3}"/>
              </a:ext>
            </a:extLst>
          </p:cNvPr>
          <p:cNvCxnSpPr>
            <a:cxnSpLocks/>
          </p:cNvCxnSpPr>
          <p:nvPr userDrawn="1"/>
        </p:nvCxnSpPr>
        <p:spPr>
          <a:xfrm>
            <a:off x="1978207" y="9197612"/>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4" name="Text Placeholder 32">
            <a:extLst>
              <a:ext uri="{FF2B5EF4-FFF2-40B4-BE49-F238E27FC236}">
                <a16:creationId xmlns:a16="http://schemas.microsoft.com/office/drawing/2014/main" id="{05F6C076-7257-69E2-4FC3-A0D081EBE36F}"/>
              </a:ext>
            </a:extLst>
          </p:cNvPr>
          <p:cNvSpPr>
            <a:spLocks noGrp="1"/>
          </p:cNvSpPr>
          <p:nvPr>
            <p:ph type="body" sz="quarter" idx="30" hasCustomPrompt="1"/>
          </p:nvPr>
        </p:nvSpPr>
        <p:spPr>
          <a:xfrm>
            <a:off x="1932644" y="9265136"/>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5" name="Text Placeholder 32">
            <a:extLst>
              <a:ext uri="{FF2B5EF4-FFF2-40B4-BE49-F238E27FC236}">
                <a16:creationId xmlns:a16="http://schemas.microsoft.com/office/drawing/2014/main" id="{9B5B044A-FBFA-B925-AA66-ED1D5E2EC9FF}"/>
              </a:ext>
            </a:extLst>
          </p:cNvPr>
          <p:cNvSpPr>
            <a:spLocks noGrp="1"/>
          </p:cNvSpPr>
          <p:nvPr>
            <p:ph type="body" sz="quarter" idx="31" hasCustomPrompt="1"/>
          </p:nvPr>
        </p:nvSpPr>
        <p:spPr>
          <a:xfrm>
            <a:off x="1932644" y="8791043"/>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36" name="Text Placeholder 32">
            <a:extLst>
              <a:ext uri="{FF2B5EF4-FFF2-40B4-BE49-F238E27FC236}">
                <a16:creationId xmlns:a16="http://schemas.microsoft.com/office/drawing/2014/main" id="{0671F75E-8DAC-F78D-307C-8B0E4057B6E8}"/>
              </a:ext>
            </a:extLst>
          </p:cNvPr>
          <p:cNvSpPr>
            <a:spLocks noGrp="1"/>
          </p:cNvSpPr>
          <p:nvPr>
            <p:ph type="body" sz="quarter" idx="32" hasCustomPrompt="1"/>
          </p:nvPr>
        </p:nvSpPr>
        <p:spPr>
          <a:xfrm>
            <a:off x="2580643" y="8953882"/>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2" name="Straight Connector 141">
            <a:extLst>
              <a:ext uri="{FF2B5EF4-FFF2-40B4-BE49-F238E27FC236}">
                <a16:creationId xmlns:a16="http://schemas.microsoft.com/office/drawing/2014/main" id="{95136AB1-862B-AEC5-0877-608BA3B9E508}"/>
              </a:ext>
            </a:extLst>
          </p:cNvPr>
          <p:cNvCxnSpPr>
            <a:cxnSpLocks/>
          </p:cNvCxnSpPr>
          <p:nvPr userDrawn="1"/>
        </p:nvCxnSpPr>
        <p:spPr>
          <a:xfrm>
            <a:off x="3557739" y="9865270"/>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Text Placeholder 32">
            <a:extLst>
              <a:ext uri="{FF2B5EF4-FFF2-40B4-BE49-F238E27FC236}">
                <a16:creationId xmlns:a16="http://schemas.microsoft.com/office/drawing/2014/main" id="{1078D1BD-4B64-E891-2B05-465665D8F72F}"/>
              </a:ext>
            </a:extLst>
          </p:cNvPr>
          <p:cNvSpPr>
            <a:spLocks noGrp="1"/>
          </p:cNvSpPr>
          <p:nvPr>
            <p:ph type="body" sz="quarter" idx="33" hasCustomPrompt="1"/>
          </p:nvPr>
        </p:nvSpPr>
        <p:spPr>
          <a:xfrm>
            <a:off x="3512176" y="9932794"/>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4" name="Text Placeholder 32">
            <a:extLst>
              <a:ext uri="{FF2B5EF4-FFF2-40B4-BE49-F238E27FC236}">
                <a16:creationId xmlns:a16="http://schemas.microsoft.com/office/drawing/2014/main" id="{930A56B9-2EB4-D22C-CF0B-06EBCAE20C8B}"/>
              </a:ext>
            </a:extLst>
          </p:cNvPr>
          <p:cNvSpPr>
            <a:spLocks noGrp="1"/>
          </p:cNvSpPr>
          <p:nvPr>
            <p:ph type="body" sz="quarter" idx="34" hasCustomPrompt="1"/>
          </p:nvPr>
        </p:nvSpPr>
        <p:spPr>
          <a:xfrm>
            <a:off x="3512176" y="9458701"/>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145" name="Text Placeholder 32">
            <a:extLst>
              <a:ext uri="{FF2B5EF4-FFF2-40B4-BE49-F238E27FC236}">
                <a16:creationId xmlns:a16="http://schemas.microsoft.com/office/drawing/2014/main" id="{498A23E4-E2B7-8D9D-3015-47F8573490AF}"/>
              </a:ext>
            </a:extLst>
          </p:cNvPr>
          <p:cNvSpPr>
            <a:spLocks noGrp="1"/>
          </p:cNvSpPr>
          <p:nvPr>
            <p:ph type="body" sz="quarter" idx="35" hasCustomPrompt="1"/>
          </p:nvPr>
        </p:nvSpPr>
        <p:spPr>
          <a:xfrm>
            <a:off x="4160175" y="9621540"/>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7" name="Straight Connector 146">
            <a:extLst>
              <a:ext uri="{FF2B5EF4-FFF2-40B4-BE49-F238E27FC236}">
                <a16:creationId xmlns:a16="http://schemas.microsoft.com/office/drawing/2014/main" id="{6166056D-4624-D808-ABE2-0ACAF9800131}"/>
              </a:ext>
            </a:extLst>
          </p:cNvPr>
          <p:cNvCxnSpPr>
            <a:cxnSpLocks/>
          </p:cNvCxnSpPr>
          <p:nvPr userDrawn="1"/>
        </p:nvCxnSpPr>
        <p:spPr>
          <a:xfrm>
            <a:off x="5156234" y="670794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8" name="Text Placeholder 32">
            <a:extLst>
              <a:ext uri="{FF2B5EF4-FFF2-40B4-BE49-F238E27FC236}">
                <a16:creationId xmlns:a16="http://schemas.microsoft.com/office/drawing/2014/main" id="{192491D9-DA70-341D-91F9-338724EDC92B}"/>
              </a:ext>
            </a:extLst>
          </p:cNvPr>
          <p:cNvSpPr>
            <a:spLocks noGrp="1"/>
          </p:cNvSpPr>
          <p:nvPr>
            <p:ph type="body" sz="quarter" idx="36" hasCustomPrompt="1"/>
          </p:nvPr>
        </p:nvSpPr>
        <p:spPr>
          <a:xfrm>
            <a:off x="5110671" y="677547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9" name="Text Placeholder 32">
            <a:extLst>
              <a:ext uri="{FF2B5EF4-FFF2-40B4-BE49-F238E27FC236}">
                <a16:creationId xmlns:a16="http://schemas.microsoft.com/office/drawing/2014/main" id="{BBB00BE2-C993-9AF0-8209-934EF15A0097}"/>
              </a:ext>
            </a:extLst>
          </p:cNvPr>
          <p:cNvSpPr>
            <a:spLocks noGrp="1"/>
          </p:cNvSpPr>
          <p:nvPr>
            <p:ph type="body" sz="quarter" idx="37" hasCustomPrompt="1"/>
          </p:nvPr>
        </p:nvSpPr>
        <p:spPr>
          <a:xfrm>
            <a:off x="5110671" y="630137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50" name="Text Placeholder 32">
            <a:extLst>
              <a:ext uri="{FF2B5EF4-FFF2-40B4-BE49-F238E27FC236}">
                <a16:creationId xmlns:a16="http://schemas.microsoft.com/office/drawing/2014/main" id="{6327342E-D106-84F9-943B-7411793441CC}"/>
              </a:ext>
            </a:extLst>
          </p:cNvPr>
          <p:cNvSpPr>
            <a:spLocks noGrp="1"/>
          </p:cNvSpPr>
          <p:nvPr>
            <p:ph type="body" sz="quarter" idx="38" hasCustomPrompt="1"/>
          </p:nvPr>
        </p:nvSpPr>
        <p:spPr>
          <a:xfrm>
            <a:off x="5758670" y="646421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7371E11C-33FD-F3E9-6489-42B9847BDA7B}"/>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chemeClr val="tx1">
                    <a:lumMod val="75000"/>
                    <a:lumOff val="25000"/>
                  </a:schemeClr>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6" name="Slide Number Placeholder 5">
            <a:extLst>
              <a:ext uri="{FF2B5EF4-FFF2-40B4-BE49-F238E27FC236}">
                <a16:creationId xmlns:a16="http://schemas.microsoft.com/office/drawing/2014/main" id="{10637D63-46E9-ADE9-F1B4-CCCEA53DF1E4}"/>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927495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OC - 6 Titles">
    <p:spTree>
      <p:nvGrpSpPr>
        <p:cNvPr id="1" name=""/>
        <p:cNvGrpSpPr/>
        <p:nvPr/>
      </p:nvGrpSpPr>
      <p:grpSpPr>
        <a:xfrm>
          <a:off x="0" y="0"/>
          <a:ext cx="0" cy="0"/>
          <a:chOff x="0" y="0"/>
          <a:chExt cx="0" cy="0"/>
        </a:xfrm>
      </p:grpSpPr>
      <p:sp>
        <p:nvSpPr>
          <p:cNvPr id="6" name="Text Placeholder 32">
            <a:extLst>
              <a:ext uri="{FF2B5EF4-FFF2-40B4-BE49-F238E27FC236}">
                <a16:creationId xmlns:a16="http://schemas.microsoft.com/office/drawing/2014/main" id="{8DB3B85C-930A-4ED7-8503-565169BD3CFA}"/>
              </a:ext>
            </a:extLst>
          </p:cNvPr>
          <p:cNvSpPr>
            <a:spLocks noGrp="1"/>
          </p:cNvSpPr>
          <p:nvPr>
            <p:ph type="body" sz="quarter" idx="11" hasCustomPrompt="1"/>
          </p:nvPr>
        </p:nvSpPr>
        <p:spPr>
          <a:xfrm>
            <a:off x="2077549" y="3944517"/>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7" name="Text Placeholder 32">
            <a:extLst>
              <a:ext uri="{FF2B5EF4-FFF2-40B4-BE49-F238E27FC236}">
                <a16:creationId xmlns:a16="http://schemas.microsoft.com/office/drawing/2014/main" id="{A38A95C9-719F-0E92-4EEF-F964DE2DE8C3}"/>
              </a:ext>
            </a:extLst>
          </p:cNvPr>
          <p:cNvSpPr>
            <a:spLocks noGrp="1"/>
          </p:cNvSpPr>
          <p:nvPr>
            <p:ph type="body" sz="quarter" idx="49" hasCustomPrompt="1"/>
          </p:nvPr>
        </p:nvSpPr>
        <p:spPr>
          <a:xfrm>
            <a:off x="2615404" y="3944517"/>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8" name="Text Placeholder 32">
            <a:extLst>
              <a:ext uri="{FF2B5EF4-FFF2-40B4-BE49-F238E27FC236}">
                <a16:creationId xmlns:a16="http://schemas.microsoft.com/office/drawing/2014/main" id="{29F05C58-9C13-99E1-944B-334054E222EE}"/>
              </a:ext>
            </a:extLst>
          </p:cNvPr>
          <p:cNvSpPr>
            <a:spLocks noGrp="1"/>
          </p:cNvSpPr>
          <p:nvPr>
            <p:ph type="body" sz="quarter" idx="13" hasCustomPrompt="1"/>
          </p:nvPr>
        </p:nvSpPr>
        <p:spPr>
          <a:xfrm>
            <a:off x="2077549" y="4419759"/>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25C9C862-364D-C1EE-0390-898ABA489E59}"/>
              </a:ext>
            </a:extLst>
          </p:cNvPr>
          <p:cNvSpPr>
            <a:spLocks noGrp="1"/>
          </p:cNvSpPr>
          <p:nvPr>
            <p:ph type="body" sz="quarter" idx="14" hasCustomPrompt="1"/>
          </p:nvPr>
        </p:nvSpPr>
        <p:spPr>
          <a:xfrm>
            <a:off x="2615404" y="4419885"/>
            <a:ext cx="3816000" cy="293549"/>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0" name="Text Placeholder 32">
            <a:extLst>
              <a:ext uri="{FF2B5EF4-FFF2-40B4-BE49-F238E27FC236}">
                <a16:creationId xmlns:a16="http://schemas.microsoft.com/office/drawing/2014/main" id="{16A3A053-033E-0917-102E-B9E863924A6D}"/>
              </a:ext>
            </a:extLst>
          </p:cNvPr>
          <p:cNvSpPr>
            <a:spLocks noGrp="1"/>
          </p:cNvSpPr>
          <p:nvPr>
            <p:ph type="body" sz="quarter" idx="15" hasCustomPrompt="1"/>
          </p:nvPr>
        </p:nvSpPr>
        <p:spPr>
          <a:xfrm>
            <a:off x="2077549" y="4920893"/>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1" name="Text Placeholder 32">
            <a:extLst>
              <a:ext uri="{FF2B5EF4-FFF2-40B4-BE49-F238E27FC236}">
                <a16:creationId xmlns:a16="http://schemas.microsoft.com/office/drawing/2014/main" id="{5C9E1328-9491-4054-9BBB-BBC384D1ECF9}"/>
              </a:ext>
            </a:extLst>
          </p:cNvPr>
          <p:cNvSpPr>
            <a:spLocks noGrp="1"/>
          </p:cNvSpPr>
          <p:nvPr>
            <p:ph type="body" sz="quarter" idx="19" hasCustomPrompt="1"/>
          </p:nvPr>
        </p:nvSpPr>
        <p:spPr>
          <a:xfrm>
            <a:off x="2615404" y="4920893"/>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2" name="Text Placeholder 32">
            <a:extLst>
              <a:ext uri="{FF2B5EF4-FFF2-40B4-BE49-F238E27FC236}">
                <a16:creationId xmlns:a16="http://schemas.microsoft.com/office/drawing/2014/main" id="{54E5B214-B034-1BC0-34AE-E52107F994EC}"/>
              </a:ext>
            </a:extLst>
          </p:cNvPr>
          <p:cNvSpPr>
            <a:spLocks noGrp="1"/>
          </p:cNvSpPr>
          <p:nvPr>
            <p:ph type="body" sz="quarter" idx="17" hasCustomPrompt="1"/>
          </p:nvPr>
        </p:nvSpPr>
        <p:spPr>
          <a:xfrm>
            <a:off x="2077549" y="5421848"/>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3" name="Text Placeholder 32">
            <a:extLst>
              <a:ext uri="{FF2B5EF4-FFF2-40B4-BE49-F238E27FC236}">
                <a16:creationId xmlns:a16="http://schemas.microsoft.com/office/drawing/2014/main" id="{985FDE9D-68A1-A0CE-BFBE-8C3567A84EC2}"/>
              </a:ext>
            </a:extLst>
          </p:cNvPr>
          <p:cNvSpPr>
            <a:spLocks noGrp="1"/>
          </p:cNvSpPr>
          <p:nvPr>
            <p:ph type="body" sz="quarter" idx="20" hasCustomPrompt="1"/>
          </p:nvPr>
        </p:nvSpPr>
        <p:spPr>
          <a:xfrm>
            <a:off x="2615404" y="5421848"/>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4" name="Text Placeholder 32">
            <a:extLst>
              <a:ext uri="{FF2B5EF4-FFF2-40B4-BE49-F238E27FC236}">
                <a16:creationId xmlns:a16="http://schemas.microsoft.com/office/drawing/2014/main" id="{81E44A1E-BC33-C79E-2DF3-07C8D191382B}"/>
              </a:ext>
            </a:extLst>
          </p:cNvPr>
          <p:cNvSpPr>
            <a:spLocks noGrp="1"/>
          </p:cNvSpPr>
          <p:nvPr>
            <p:ph type="body" sz="quarter" idx="21" hasCustomPrompt="1"/>
          </p:nvPr>
        </p:nvSpPr>
        <p:spPr>
          <a:xfrm>
            <a:off x="2077549" y="5923638"/>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 name="Text Placeholder 32">
            <a:extLst>
              <a:ext uri="{FF2B5EF4-FFF2-40B4-BE49-F238E27FC236}">
                <a16:creationId xmlns:a16="http://schemas.microsoft.com/office/drawing/2014/main" id="{D2E06F58-D25C-26DA-10C3-E2B04AFAE257}"/>
              </a:ext>
            </a:extLst>
          </p:cNvPr>
          <p:cNvSpPr>
            <a:spLocks noGrp="1"/>
          </p:cNvSpPr>
          <p:nvPr>
            <p:ph type="body" sz="quarter" idx="22" hasCustomPrompt="1"/>
          </p:nvPr>
        </p:nvSpPr>
        <p:spPr>
          <a:xfrm>
            <a:off x="2615404" y="5923638"/>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 name="Text Placeholder 32">
            <a:extLst>
              <a:ext uri="{FF2B5EF4-FFF2-40B4-BE49-F238E27FC236}">
                <a16:creationId xmlns:a16="http://schemas.microsoft.com/office/drawing/2014/main" id="{E2411339-386E-DB3E-FEAD-0510EE6BB85F}"/>
              </a:ext>
            </a:extLst>
          </p:cNvPr>
          <p:cNvSpPr>
            <a:spLocks noGrp="1"/>
          </p:cNvSpPr>
          <p:nvPr>
            <p:ph type="body" sz="quarter" idx="51" hasCustomPrompt="1"/>
          </p:nvPr>
        </p:nvSpPr>
        <p:spPr>
          <a:xfrm>
            <a:off x="2087189" y="6452834"/>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8" name="Text Placeholder 32">
            <a:extLst>
              <a:ext uri="{FF2B5EF4-FFF2-40B4-BE49-F238E27FC236}">
                <a16:creationId xmlns:a16="http://schemas.microsoft.com/office/drawing/2014/main" id="{39FDA077-779C-CFF5-3F95-FE45BE6A3B3B}"/>
              </a:ext>
            </a:extLst>
          </p:cNvPr>
          <p:cNvSpPr>
            <a:spLocks noGrp="1"/>
          </p:cNvSpPr>
          <p:nvPr>
            <p:ph type="body" sz="quarter" idx="52" hasCustomPrompt="1"/>
          </p:nvPr>
        </p:nvSpPr>
        <p:spPr>
          <a:xfrm>
            <a:off x="2625044" y="6452834"/>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9" name="Text Placeholder 32">
            <a:extLst>
              <a:ext uri="{FF2B5EF4-FFF2-40B4-BE49-F238E27FC236}">
                <a16:creationId xmlns:a16="http://schemas.microsoft.com/office/drawing/2014/main" id="{45405C70-DFF5-EDCA-2486-16512E31AD41}"/>
              </a:ext>
            </a:extLst>
          </p:cNvPr>
          <p:cNvSpPr>
            <a:spLocks noGrp="1"/>
          </p:cNvSpPr>
          <p:nvPr>
            <p:ph type="body" sz="quarter" idx="53" hasCustomPrompt="1"/>
          </p:nvPr>
        </p:nvSpPr>
        <p:spPr>
          <a:xfrm>
            <a:off x="2087189" y="6943066"/>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20" name="Text Placeholder 32">
            <a:extLst>
              <a:ext uri="{FF2B5EF4-FFF2-40B4-BE49-F238E27FC236}">
                <a16:creationId xmlns:a16="http://schemas.microsoft.com/office/drawing/2014/main" id="{908EE690-D777-17B7-D4C4-1B3643813088}"/>
              </a:ext>
            </a:extLst>
          </p:cNvPr>
          <p:cNvSpPr>
            <a:spLocks noGrp="1"/>
          </p:cNvSpPr>
          <p:nvPr>
            <p:ph type="body" sz="quarter" idx="54" hasCustomPrompt="1"/>
          </p:nvPr>
        </p:nvSpPr>
        <p:spPr>
          <a:xfrm>
            <a:off x="2625044" y="6943066"/>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grpSp>
        <p:nvGrpSpPr>
          <p:cNvPr id="2" name="Group 1">
            <a:extLst>
              <a:ext uri="{FF2B5EF4-FFF2-40B4-BE49-F238E27FC236}">
                <a16:creationId xmlns:a16="http://schemas.microsoft.com/office/drawing/2014/main" id="{36DB330A-A62B-C1F9-6403-BEBCBAB2A175}"/>
              </a:ext>
            </a:extLst>
          </p:cNvPr>
          <p:cNvGrpSpPr/>
          <p:nvPr userDrawn="1"/>
        </p:nvGrpSpPr>
        <p:grpSpPr>
          <a:xfrm>
            <a:off x="2077549" y="8320607"/>
            <a:ext cx="4464068" cy="400110"/>
            <a:chOff x="2077549" y="8320607"/>
            <a:chExt cx="4464068" cy="400110"/>
          </a:xfrm>
        </p:grpSpPr>
        <p:sp>
          <p:nvSpPr>
            <p:cNvPr id="23" name="TextBox 22">
              <a:extLst>
                <a:ext uri="{FF2B5EF4-FFF2-40B4-BE49-F238E27FC236}">
                  <a16:creationId xmlns:a16="http://schemas.microsoft.com/office/drawing/2014/main" id="{8581F3BC-45F2-1C53-649B-AEA7C8DE052F}"/>
                </a:ext>
              </a:extLst>
            </p:cNvPr>
            <p:cNvSpPr txBox="1"/>
            <p:nvPr userDrawn="1"/>
          </p:nvSpPr>
          <p:spPr>
            <a:xfrm>
              <a:off x="3701092" y="8320607"/>
              <a:ext cx="2840525" cy="400110"/>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IE" sz="50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500" i="0" dirty="0">
                <a:solidFill>
                  <a:srgbClr val="404040"/>
                </a:solidFill>
                <a:latin typeface="Calibri" panose="020F0502020204030204" pitchFamily="34" charset="0"/>
                <a:cs typeface="Calibri" panose="020F0502020204030204" pitchFamily="34" charset="0"/>
              </a:endParaRPr>
            </a:p>
          </p:txBody>
        </p:sp>
        <p:pic>
          <p:nvPicPr>
            <p:cNvPr id="25" name="Picture 24">
              <a:extLst>
                <a:ext uri="{FF2B5EF4-FFF2-40B4-BE49-F238E27FC236}">
                  <a16:creationId xmlns:a16="http://schemas.microsoft.com/office/drawing/2014/main" id="{7CD82E24-2E3D-0490-F6EA-F7ED3D5DD09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077549" y="8325655"/>
              <a:ext cx="1529269" cy="340525"/>
            </a:xfrm>
            <a:prstGeom prst="rect">
              <a:avLst/>
            </a:prstGeom>
          </p:spPr>
        </p:pic>
      </p:grpSp>
      <p:sp>
        <p:nvSpPr>
          <p:cNvPr id="29" name="Freeform 28">
            <a:extLst>
              <a:ext uri="{FF2B5EF4-FFF2-40B4-BE49-F238E27FC236}">
                <a16:creationId xmlns:a16="http://schemas.microsoft.com/office/drawing/2014/main" id="{560EDB3F-DA7E-9453-4DAF-2610586FD76B}"/>
              </a:ext>
            </a:extLst>
          </p:cNvPr>
          <p:cNvSpPr/>
          <p:nvPr userDrawn="1"/>
        </p:nvSpPr>
        <p:spPr>
          <a:xfrm rot="5400000">
            <a:off x="1436055" y="-324993"/>
            <a:ext cx="1963308" cy="4835419"/>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1" name="Slide Number Placeholder 5">
            <a:extLst>
              <a:ext uri="{FF2B5EF4-FFF2-40B4-BE49-F238E27FC236}">
                <a16:creationId xmlns:a16="http://schemas.microsoft.com/office/drawing/2014/main" id="{DBB77EDE-2C34-8394-CB6C-3B929B39977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517869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127579" y="513867"/>
            <a:ext cx="3208119" cy="3463274"/>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Picture Placeholder 12">
            <a:extLst>
              <a:ext uri="{FF2B5EF4-FFF2-40B4-BE49-F238E27FC236}">
                <a16:creationId xmlns:a16="http://schemas.microsoft.com/office/drawing/2014/main" id="{646FC037-0C21-C2F8-214B-FC367570A10B}"/>
              </a:ext>
            </a:extLst>
          </p:cNvPr>
          <p:cNvSpPr>
            <a:spLocks noGrp="1"/>
          </p:cNvSpPr>
          <p:nvPr>
            <p:ph type="pic" sz="quarter" idx="17"/>
          </p:nvPr>
        </p:nvSpPr>
        <p:spPr>
          <a:xfrm>
            <a:off x="1943708" y="2189822"/>
            <a:ext cx="5831867" cy="4503762"/>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prstGeom prst="rect">
            <a:avLst/>
          </a:prstGeo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0" y="2299222"/>
            <a:ext cx="208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32EEC84-F9F0-212E-CCE2-E57F9C56C4E9}"/>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913852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Divider">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F3FE6AE4-DF0C-5FF0-5319-8E88F888A54A}"/>
              </a:ext>
            </a:extLst>
          </p:cNvPr>
          <p:cNvSpPr/>
          <p:nvPr userDrawn="1"/>
        </p:nvSpPr>
        <p:spPr>
          <a:xfrm rot="16200000">
            <a:off x="127579" y="513867"/>
            <a:ext cx="3208119" cy="3463274"/>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Picture Placeholder 12">
            <a:extLst>
              <a:ext uri="{FF2B5EF4-FFF2-40B4-BE49-F238E27FC236}">
                <a16:creationId xmlns:a16="http://schemas.microsoft.com/office/drawing/2014/main" id="{FDD11FCA-7E11-01DD-15D0-C88F9A3C9AD6}"/>
              </a:ext>
            </a:extLst>
          </p:cNvPr>
          <p:cNvSpPr>
            <a:spLocks noGrp="1"/>
          </p:cNvSpPr>
          <p:nvPr>
            <p:ph type="pic" sz="quarter" idx="17"/>
          </p:nvPr>
        </p:nvSpPr>
        <p:spPr>
          <a:xfrm>
            <a:off x="1943708" y="2189822"/>
            <a:ext cx="5831867" cy="4503762"/>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5" name="Text Placeholder 3">
            <a:extLst>
              <a:ext uri="{FF2B5EF4-FFF2-40B4-BE49-F238E27FC236}">
                <a16:creationId xmlns:a16="http://schemas.microsoft.com/office/drawing/2014/main" id="{DA6CC1A3-7344-3CF1-8205-734F7FCDB06C}"/>
              </a:ext>
            </a:extLst>
          </p:cNvPr>
          <p:cNvSpPr>
            <a:spLocks noGrp="1"/>
          </p:cNvSpPr>
          <p:nvPr>
            <p:ph type="body" sz="quarter" idx="14" hasCustomPrompt="1"/>
          </p:nvPr>
        </p:nvSpPr>
        <p:spPr>
          <a:xfrm>
            <a:off x="573496" y="1220938"/>
            <a:ext cx="1952282" cy="1564946"/>
          </a:xfrm>
          <a:prstGeom prst="rect">
            <a:avLst/>
          </a:prstGeo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6" name="Freeform 5">
            <a:extLst>
              <a:ext uri="{FF2B5EF4-FFF2-40B4-BE49-F238E27FC236}">
                <a16:creationId xmlns:a16="http://schemas.microsoft.com/office/drawing/2014/main" id="{13113578-1974-0DF6-D8B9-F44605DE811D}"/>
              </a:ext>
            </a:extLst>
          </p:cNvPr>
          <p:cNvSpPr/>
          <p:nvPr userDrawn="1"/>
        </p:nvSpPr>
        <p:spPr>
          <a:xfrm>
            <a:off x="0" y="2299222"/>
            <a:ext cx="208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8" name="Slide Number Placeholder 5">
            <a:extLst>
              <a:ext uri="{FF2B5EF4-FFF2-40B4-BE49-F238E27FC236}">
                <a16:creationId xmlns:a16="http://schemas.microsoft.com/office/drawing/2014/main" id="{F69302A4-3EB3-0573-088D-8B7B414F81C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521132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2" name="Slide Number Placeholder 5">
            <a:extLst>
              <a:ext uri="{FF2B5EF4-FFF2-40B4-BE49-F238E27FC236}">
                <a16:creationId xmlns:a16="http://schemas.microsoft.com/office/drawing/2014/main" id="{06896655-1DB8-1939-C07E-7073EECAD8EA}"/>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477260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4" name="Picture Placeholder 13">
            <a:extLst>
              <a:ext uri="{FF2B5EF4-FFF2-40B4-BE49-F238E27FC236}">
                <a16:creationId xmlns:a16="http://schemas.microsoft.com/office/drawing/2014/main" id="{F854E13A-217D-ABDB-A90C-E105A0A56382}"/>
              </a:ext>
            </a:extLst>
          </p:cNvPr>
          <p:cNvSpPr>
            <a:spLocks noGrp="1"/>
          </p:cNvSpPr>
          <p:nvPr>
            <p:ph type="pic" sz="quarter" idx="39"/>
          </p:nvPr>
        </p:nvSpPr>
        <p:spPr>
          <a:xfrm>
            <a:off x="1" y="6556074"/>
            <a:ext cx="5932537" cy="3391819"/>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0 w 7001712"/>
              <a:gd name="connsiteY8" fmla="*/ 400310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0" y="400310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136AF1FC-8B31-F2C7-6A85-65B027DAF34B}"/>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269456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38474" y="-21525"/>
            <a:ext cx="2454056" cy="373100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398A2"/>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0" name="Slide Number Placeholder 5">
            <a:extLst>
              <a:ext uri="{FF2B5EF4-FFF2-40B4-BE49-F238E27FC236}">
                <a16:creationId xmlns:a16="http://schemas.microsoft.com/office/drawing/2014/main" id="{3B76C925-1258-835E-CA73-246D36C6B93E}"/>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410987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C5508EB-11B4-4326-04E2-76C8F848FF96}"/>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pic>
        <p:nvPicPr>
          <p:cNvPr id="7" name="Picture 6">
            <a:extLst>
              <a:ext uri="{FF2B5EF4-FFF2-40B4-BE49-F238E27FC236}">
                <a16:creationId xmlns:a16="http://schemas.microsoft.com/office/drawing/2014/main" id="{9C4DCD62-D481-BE07-0326-E44489B3471C}"/>
              </a:ext>
            </a:extLst>
          </p:cNvPr>
          <p:cNvPicPr>
            <a:picLocks noChangeAspect="1"/>
          </p:cNvPicPr>
          <p:nvPr userDrawn="1"/>
        </p:nvPicPr>
        <p:blipFill rotWithShape="1">
          <a:blip r:embed="rId17" cstate="hqprint">
            <a:extLst>
              <a:ext uri="{28A0092B-C50C-407E-A947-70E740481C1C}">
                <a14:useLocalDpi xmlns:a14="http://schemas.microsoft.com/office/drawing/2010/main"/>
              </a:ext>
            </a:extLst>
          </a:blip>
          <a:srcRect/>
          <a:stretch/>
        </p:blipFill>
        <p:spPr>
          <a:xfrm rot="16200000">
            <a:off x="6692740" y="9604193"/>
            <a:ext cx="1630571" cy="179998"/>
          </a:xfrm>
          <a:prstGeom prst="rect">
            <a:avLst/>
          </a:prstGeom>
        </p:spPr>
      </p:pic>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4013" r:id="rId1"/>
    <p:sldLayoutId id="2147483994" r:id="rId2"/>
    <p:sldLayoutId id="2147483996" r:id="rId3"/>
    <p:sldLayoutId id="2147484012" r:id="rId4"/>
    <p:sldLayoutId id="2147484010" r:id="rId5"/>
    <p:sldLayoutId id="2147484011" r:id="rId6"/>
    <p:sldLayoutId id="2147484001" r:id="rId7"/>
    <p:sldLayoutId id="2147484009" r:id="rId8"/>
    <p:sldLayoutId id="2147483997" r:id="rId9"/>
    <p:sldLayoutId id="2147483998" r:id="rId10"/>
    <p:sldLayoutId id="2147483999" r:id="rId11"/>
    <p:sldLayoutId id="2147484000" r:id="rId12"/>
    <p:sldLayoutId id="2147484005" r:id="rId13"/>
    <p:sldLayoutId id="2147484008" r:id="rId14"/>
    <p:sldLayoutId id="2147483995" r:id="rId15"/>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hyperlink" Target="https://www.oxfamireland.org/impact/nurturing-hope-amidst-climate-change" TargetMode="External"/><Relationship Id="rId2" Type="http://schemas.openxmlformats.org/officeDocument/2006/relationships/hyperlink" Target="https://books.google.de/books/about/Saving_Us.html?id=zyzuDwAAQBAJ&amp;redir_esc=y" TargetMode="External"/><Relationship Id="rId1" Type="http://schemas.openxmlformats.org/officeDocument/2006/relationships/slideLayout" Target="../slideLayouts/slideLayout10.xml"/><Relationship Id="rId5" Type="http://schemas.openxmlformats.org/officeDocument/2006/relationships/image" Target="../media/image9.jpeg"/><Relationship Id="rId4" Type="http://schemas.openxmlformats.org/officeDocument/2006/relationships/hyperlink" Target="https://www.littleisland.ie/products/short-hopeful-guide-climate-change"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u7E1v24Dllk" TargetMode="External"/><Relationship Id="rId2" Type="http://schemas.openxmlformats.org/officeDocument/2006/relationships/image" Target="../media/image10.png"/><Relationship Id="rId1" Type="http://schemas.openxmlformats.org/officeDocument/2006/relationships/slideLayout" Target="../slideLayouts/slideLayout11.xml"/><Relationship Id="rId5" Type="http://schemas.openxmlformats.org/officeDocument/2006/relationships/hyperlink" Target="https://www.youtube.com/watch?v=51z7WRDjOjM" TargetMode="External"/><Relationship Id="rId4" Type="http://schemas.openxmlformats.org/officeDocument/2006/relationships/hyperlink" Target="https://www.c-span.org/program/book-tv/not-too-late-changing-the-climate-story-from-despair-to-possibility/625504"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outrageandoptimism.org/" TargetMode="External"/><Relationship Id="rId2" Type="http://schemas.openxmlformats.org/officeDocument/2006/relationships/hyperlink" Target="https://open.spotify.com/show/1KzrasExlM5dgMYwgFHns6" TargetMode="External"/><Relationship Id="rId1" Type="http://schemas.openxmlformats.org/officeDocument/2006/relationships/slideLayout" Target="../slideLayouts/slideLayout12.xml"/><Relationship Id="rId6" Type="http://schemas.openxmlformats.org/officeDocument/2006/relationships/image" Target="../media/image11.jpeg"/><Relationship Id="rId5" Type="http://schemas.openxmlformats.org/officeDocument/2006/relationships/hyperlink" Target="https://www.mothersofinvention.online/" TargetMode="External"/><Relationship Id="rId4" Type="http://schemas.openxmlformats.org/officeDocument/2006/relationships/hyperlink" Target="https://podcasts.apple.com/us/podcast/the-yikes-podcast/id1498623503"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20151AE6-1177-A852-40B4-99AEF3F41728}"/>
              </a:ext>
            </a:extLst>
          </p:cNvPr>
          <p:cNvPicPr>
            <a:picLocks noGrp="1" noChangeAspect="1"/>
          </p:cNvPicPr>
          <p:nvPr>
            <p:ph type="pic" sz="quarter" idx="17"/>
          </p:nvPr>
        </p:nvPicPr>
        <p:blipFill>
          <a:blip r:embed="rId2" cstate="hqprint">
            <a:extLst>
              <a:ext uri="{28A0092B-C50C-407E-A947-70E740481C1C}">
                <a14:useLocalDpi xmlns:a14="http://schemas.microsoft.com/office/drawing/2010/main"/>
              </a:ext>
            </a:extLst>
          </a:blip>
          <a:srcRect/>
          <a:stretch/>
        </p:blipFill>
        <p:spPr/>
      </p:pic>
      <p:sp>
        <p:nvSpPr>
          <p:cNvPr id="11" name="Text Placeholder 10">
            <a:extLst>
              <a:ext uri="{FF2B5EF4-FFF2-40B4-BE49-F238E27FC236}">
                <a16:creationId xmlns:a16="http://schemas.microsoft.com/office/drawing/2014/main" id="{CCD759A5-3639-A6BA-E946-A8BED3096A0C}"/>
              </a:ext>
            </a:extLst>
          </p:cNvPr>
          <p:cNvSpPr>
            <a:spLocks noGrp="1"/>
          </p:cNvSpPr>
          <p:nvPr>
            <p:ph type="body" sz="quarter" idx="18"/>
          </p:nvPr>
        </p:nvSpPr>
        <p:spPr/>
        <p:txBody>
          <a:bodyPr/>
          <a:lstStyle/>
          <a:p>
            <a:r>
              <a:rPr lang="en-US" b="1" dirty="0"/>
              <a:t>2024 - 2026</a:t>
            </a:r>
          </a:p>
          <a:p>
            <a:r>
              <a:rPr lang="en-US" dirty="0"/>
              <a:t>Document Name</a:t>
            </a:r>
          </a:p>
        </p:txBody>
      </p:sp>
      <p:sp>
        <p:nvSpPr>
          <p:cNvPr id="12" name="Text Placeholder 11">
            <a:extLst>
              <a:ext uri="{FF2B5EF4-FFF2-40B4-BE49-F238E27FC236}">
                <a16:creationId xmlns:a16="http://schemas.microsoft.com/office/drawing/2014/main" id="{AF63131F-3A06-EF15-FC2D-01E3D6F6B359}"/>
              </a:ext>
            </a:extLst>
          </p:cNvPr>
          <p:cNvSpPr>
            <a:spLocks noGrp="1"/>
          </p:cNvSpPr>
          <p:nvPr>
            <p:ph type="body" sz="quarter" idx="19"/>
          </p:nvPr>
        </p:nvSpPr>
        <p:spPr/>
        <p:txBody>
          <a:bodyPr/>
          <a:lstStyle/>
          <a:p>
            <a:r>
              <a:rPr lang="en-US" b="1" dirty="0"/>
              <a:t>By </a:t>
            </a:r>
          </a:p>
          <a:p>
            <a:r>
              <a:rPr lang="en-US" dirty="0"/>
              <a:t>Partner Name</a:t>
            </a:r>
          </a:p>
        </p:txBody>
      </p:sp>
      <p:sp>
        <p:nvSpPr>
          <p:cNvPr id="13" name="Text Placeholder 12">
            <a:extLst>
              <a:ext uri="{FF2B5EF4-FFF2-40B4-BE49-F238E27FC236}">
                <a16:creationId xmlns:a16="http://schemas.microsoft.com/office/drawing/2014/main" id="{4E6682BC-D2E3-4339-17B4-254222C04E07}"/>
              </a:ext>
            </a:extLst>
          </p:cNvPr>
          <p:cNvSpPr>
            <a:spLocks noGrp="1"/>
          </p:cNvSpPr>
          <p:nvPr>
            <p:ph type="body" sz="quarter" idx="44"/>
          </p:nvPr>
        </p:nvSpPr>
        <p:spPr/>
        <p:txBody>
          <a:bodyPr>
            <a:noAutofit/>
          </a:bodyPr>
          <a:lstStyle/>
          <a:p>
            <a:r>
              <a:rPr lang="en-US" sz="2400" kern="0" dirty="0" err="1"/>
              <a:t>www.</a:t>
            </a:r>
            <a:r>
              <a:rPr lang="en-US" sz="2400" b="1" kern="0" dirty="0" err="1"/>
              <a:t>planetpulse</a:t>
            </a:r>
            <a:r>
              <a:rPr lang="en-US" sz="2400" kern="0" dirty="0" err="1"/>
              <a:t>.eu</a:t>
            </a:r>
            <a:endParaRPr lang="en-US" sz="2400" kern="0" dirty="0"/>
          </a:p>
        </p:txBody>
      </p:sp>
      <p:sp>
        <p:nvSpPr>
          <p:cNvPr id="28" name="Freeform 27">
            <a:extLst>
              <a:ext uri="{FF2B5EF4-FFF2-40B4-BE49-F238E27FC236}">
                <a16:creationId xmlns:a16="http://schemas.microsoft.com/office/drawing/2014/main" id="{0D6FA757-9F57-F5D3-C7F7-D5FA8B0D85B6}"/>
              </a:ext>
            </a:extLst>
          </p:cNvPr>
          <p:cNvSpPr/>
          <p:nvPr/>
        </p:nvSpPr>
        <p:spPr>
          <a:xfrm rot="18211096">
            <a:off x="2170886" y="1580084"/>
            <a:ext cx="6376833" cy="6766074"/>
          </a:xfrm>
          <a:custGeom>
            <a:avLst/>
            <a:gdLst>
              <a:gd name="connsiteX0" fmla="*/ 4312487 w 6376833"/>
              <a:gd name="connsiteY0" fmla="*/ 1052696 h 6766074"/>
              <a:gd name="connsiteX1" fmla="*/ 4381563 w 6376833"/>
              <a:gd name="connsiteY1" fmla="*/ 1165872 h 6766074"/>
              <a:gd name="connsiteX2" fmla="*/ 4385654 w 6376833"/>
              <a:gd name="connsiteY2" fmla="*/ 1163162 h 6766074"/>
              <a:gd name="connsiteX3" fmla="*/ 6376833 w 6376833"/>
              <a:gd name="connsiteY3" fmla="*/ 4169424 h 6766074"/>
              <a:gd name="connsiteX4" fmla="*/ 2456440 w 6376833"/>
              <a:gd name="connsiteY4" fmla="*/ 6766074 h 6766074"/>
              <a:gd name="connsiteX5" fmla="*/ 465260 w 6376833"/>
              <a:gd name="connsiteY5" fmla="*/ 3759812 h 6766074"/>
              <a:gd name="connsiteX6" fmla="*/ 469351 w 6376833"/>
              <a:gd name="connsiteY6" fmla="*/ 3757103 h 6766074"/>
              <a:gd name="connsiteX7" fmla="*/ 392093 w 6376833"/>
              <a:gd name="connsiteY7" fmla="*/ 3649346 h 6766074"/>
              <a:gd name="connsiteX8" fmla="*/ 1054265 w 6376833"/>
              <a:gd name="connsiteY8" fmla="*/ 391279 h 6766074"/>
              <a:gd name="connsiteX9" fmla="*/ 4312487 w 6376833"/>
              <a:gd name="connsiteY9" fmla="*/ 1052696 h 676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6833" h="6766074">
                <a:moveTo>
                  <a:pt x="4312487" y="1052696"/>
                </a:moveTo>
                <a:cubicBezTo>
                  <a:pt x="4336875" y="1089517"/>
                  <a:pt x="4363975" y="1130433"/>
                  <a:pt x="4381563" y="1165872"/>
                </a:cubicBezTo>
                <a:lnTo>
                  <a:pt x="4385654" y="1163162"/>
                </a:lnTo>
                <a:lnTo>
                  <a:pt x="6376833" y="4169424"/>
                </a:lnTo>
                <a:lnTo>
                  <a:pt x="2456440" y="6766074"/>
                </a:lnTo>
                <a:lnTo>
                  <a:pt x="465260" y="3759812"/>
                </a:lnTo>
                <a:lnTo>
                  <a:pt x="469351" y="3757103"/>
                </a:lnTo>
                <a:cubicBezTo>
                  <a:pt x="440872" y="3722991"/>
                  <a:pt x="416482" y="3686167"/>
                  <a:pt x="392093" y="3649346"/>
                </a:cubicBezTo>
                <a:cubicBezTo>
                  <a:pt x="-326021" y="2565144"/>
                  <a:pt x="-30187" y="1109559"/>
                  <a:pt x="1054265" y="391279"/>
                </a:cubicBezTo>
                <a:cubicBezTo>
                  <a:pt x="2138716" y="-327001"/>
                  <a:pt x="3597084" y="-27412"/>
                  <a:pt x="4312487" y="1052696"/>
                </a:cubicBezTo>
                <a:close/>
              </a:path>
            </a:pathLst>
          </a:custGeom>
          <a:blipFill dpi="0" rotWithShape="1">
            <a:blip r:embed="rId3" cstate="hqprint">
              <a:alphaModFix amt="72564"/>
              <a:extLst>
                <a:ext uri="{28A0092B-C50C-407E-A947-70E740481C1C}">
                  <a14:useLocalDpi xmlns:a14="http://schemas.microsoft.com/office/drawing/2010/main"/>
                </a:ext>
              </a:extLst>
            </a:blip>
            <a:srcRect/>
            <a:stretch>
              <a:fillRect t="52588" r="19871"/>
            </a:stretch>
          </a:blipFill>
          <a:ln w="0" cap="flat">
            <a:noFill/>
            <a:prstDash val="solid"/>
            <a:miter/>
          </a:ln>
        </p:spPr>
        <p:txBody>
          <a:bodyPr wrap="square" rtlCol="0" anchor="ctr">
            <a:noAutofit/>
          </a:bodyPr>
          <a:lstStyle/>
          <a:p>
            <a:endParaRPr lang="en-US"/>
          </a:p>
        </p:txBody>
      </p:sp>
      <p:sp>
        <p:nvSpPr>
          <p:cNvPr id="8" name="Rectangle 7">
            <a:extLst>
              <a:ext uri="{FF2B5EF4-FFF2-40B4-BE49-F238E27FC236}">
                <a16:creationId xmlns:a16="http://schemas.microsoft.com/office/drawing/2014/main" id="{861E318A-39EF-14A3-C105-5BF790A9E08D}"/>
              </a:ext>
            </a:extLst>
          </p:cNvPr>
          <p:cNvSpPr/>
          <p:nvPr/>
        </p:nvSpPr>
        <p:spPr>
          <a:xfrm>
            <a:off x="395529" y="4994587"/>
            <a:ext cx="4259598" cy="1022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4" name="Rectangle 13">
            <a:extLst>
              <a:ext uri="{FF2B5EF4-FFF2-40B4-BE49-F238E27FC236}">
                <a16:creationId xmlns:a16="http://schemas.microsoft.com/office/drawing/2014/main" id="{762D8F72-E552-D069-3269-B7F18CA1DB6E}"/>
              </a:ext>
            </a:extLst>
          </p:cNvPr>
          <p:cNvSpPr/>
          <p:nvPr/>
        </p:nvSpPr>
        <p:spPr>
          <a:xfrm>
            <a:off x="395529" y="6219850"/>
            <a:ext cx="4259598" cy="1022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5" name="TextBox 14">
            <a:extLst>
              <a:ext uri="{FF2B5EF4-FFF2-40B4-BE49-F238E27FC236}">
                <a16:creationId xmlns:a16="http://schemas.microsoft.com/office/drawing/2014/main" id="{F5757335-9640-2072-9AD1-1D790B8D5FC5}"/>
              </a:ext>
            </a:extLst>
          </p:cNvPr>
          <p:cNvSpPr txBox="1"/>
          <p:nvPr/>
        </p:nvSpPr>
        <p:spPr>
          <a:xfrm>
            <a:off x="465820" y="6192672"/>
            <a:ext cx="4106179" cy="1077218"/>
          </a:xfrm>
          <a:prstGeom prst="rect">
            <a:avLst/>
          </a:prstGeom>
          <a:noFill/>
        </p:spPr>
        <p:txBody>
          <a:bodyPr wrap="square" rtlCol="0">
            <a:spAutoFit/>
          </a:bodyPr>
          <a:lstStyle/>
          <a:p>
            <a:r>
              <a:rPr lang="en-US" sz="3200" b="1" spc="324" dirty="0">
                <a:solidFill>
                  <a:srgbClr val="5398A2"/>
                </a:solidFill>
                <a:latin typeface="Calibri" panose="020F0502020204030204" pitchFamily="34" charset="0"/>
                <a:cs typeface="Calibri" panose="020F0502020204030204" pitchFamily="34" charset="0"/>
              </a:rPr>
              <a:t>READ/WATCH/</a:t>
            </a:r>
            <a:br>
              <a:rPr lang="en-US" sz="3200" b="1" spc="324" dirty="0">
                <a:solidFill>
                  <a:srgbClr val="5398A2"/>
                </a:solidFill>
                <a:latin typeface="Calibri" panose="020F0502020204030204" pitchFamily="34" charset="0"/>
                <a:cs typeface="Calibri" panose="020F0502020204030204" pitchFamily="34" charset="0"/>
              </a:rPr>
            </a:br>
            <a:r>
              <a:rPr lang="en-US" sz="3200" b="1" spc="324" dirty="0">
                <a:solidFill>
                  <a:srgbClr val="5398A2"/>
                </a:solidFill>
                <a:latin typeface="Calibri" panose="020F0502020204030204" pitchFamily="34" charset="0"/>
                <a:cs typeface="Calibri" panose="020F0502020204030204" pitchFamily="34" charset="0"/>
              </a:rPr>
              <a:t>LISTEN/WRITE/ACT</a:t>
            </a:r>
          </a:p>
        </p:txBody>
      </p:sp>
      <p:sp>
        <p:nvSpPr>
          <p:cNvPr id="10" name="TextBox 9">
            <a:extLst>
              <a:ext uri="{FF2B5EF4-FFF2-40B4-BE49-F238E27FC236}">
                <a16:creationId xmlns:a16="http://schemas.microsoft.com/office/drawing/2014/main" id="{E1B81320-9217-7718-64A7-E3B88F6826A9}"/>
              </a:ext>
            </a:extLst>
          </p:cNvPr>
          <p:cNvSpPr txBox="1"/>
          <p:nvPr/>
        </p:nvSpPr>
        <p:spPr>
          <a:xfrm>
            <a:off x="465819" y="5213630"/>
            <a:ext cx="4189307" cy="584775"/>
          </a:xfrm>
          <a:prstGeom prst="rect">
            <a:avLst/>
          </a:prstGeom>
          <a:noFill/>
        </p:spPr>
        <p:txBody>
          <a:bodyPr wrap="square" rtlCol="0" anchor="ctr">
            <a:spAutoFit/>
          </a:bodyPr>
          <a:lstStyle/>
          <a:p>
            <a:r>
              <a:rPr lang="en-US" sz="3200" b="1" spc="324" dirty="0">
                <a:solidFill>
                  <a:srgbClr val="5398A2"/>
                </a:solidFill>
                <a:latin typeface="Calibri" panose="020F0502020204030204" pitchFamily="34" charset="0"/>
                <a:cs typeface="Calibri" panose="020F0502020204030204" pitchFamily="34" charset="0"/>
              </a:rPr>
              <a:t>HOPE</a:t>
            </a:r>
          </a:p>
        </p:txBody>
      </p:sp>
    </p:spTree>
    <p:extLst>
      <p:ext uri="{BB962C8B-B14F-4D97-AF65-F5344CB8AC3E}">
        <p14:creationId xmlns:p14="http://schemas.microsoft.com/office/powerpoint/2010/main" val="3407772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lide Number Placeholder 5">
            <a:extLst>
              <a:ext uri="{FF2B5EF4-FFF2-40B4-BE49-F238E27FC236}">
                <a16:creationId xmlns:a16="http://schemas.microsoft.com/office/drawing/2014/main" id="{F30F1678-6A6D-CCE4-74ED-0FD68B60A690}"/>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2</a:t>
            </a:fld>
            <a:endParaRPr lang="en-US" dirty="0"/>
          </a:p>
        </p:txBody>
      </p:sp>
      <p:pic>
        <p:nvPicPr>
          <p:cNvPr id="4" name="Picture 3">
            <a:extLst>
              <a:ext uri="{FF2B5EF4-FFF2-40B4-BE49-F238E27FC236}">
                <a16:creationId xmlns:a16="http://schemas.microsoft.com/office/drawing/2014/main" id="{358BB960-A5D2-FDE6-D72E-0EAFDCDF3276}"/>
              </a:ext>
            </a:extLst>
          </p:cNvPr>
          <p:cNvPicPr>
            <a:picLocks noChangeAspect="1"/>
          </p:cNvPicPr>
          <p:nvPr/>
        </p:nvPicPr>
        <p:blipFill>
          <a:blip r:embed="rId2">
            <a:alphaModFix amt="83000"/>
            <a:extLst>
              <a:ext uri="{28A0092B-C50C-407E-A947-70E740481C1C}">
                <a14:useLocalDpi xmlns:a14="http://schemas.microsoft.com/office/drawing/2010/main"/>
              </a:ext>
            </a:extLst>
          </a:blip>
          <a:stretch>
            <a:fillRect/>
          </a:stretch>
        </p:blipFill>
        <p:spPr>
          <a:xfrm rot="3275749">
            <a:off x="-2923456" y="282706"/>
            <a:ext cx="5081366" cy="5081366"/>
          </a:xfrm>
          <a:prstGeom prst="rect">
            <a:avLst/>
          </a:prstGeom>
        </p:spPr>
      </p:pic>
      <p:sp>
        <p:nvSpPr>
          <p:cNvPr id="5" name="Rectangle 4">
            <a:extLst>
              <a:ext uri="{FF2B5EF4-FFF2-40B4-BE49-F238E27FC236}">
                <a16:creationId xmlns:a16="http://schemas.microsoft.com/office/drawing/2014/main" id="{D5971B64-7062-2F4A-0247-60F362CC8DD5}"/>
              </a:ext>
            </a:extLst>
          </p:cNvPr>
          <p:cNvSpPr/>
          <p:nvPr/>
        </p:nvSpPr>
        <p:spPr>
          <a:xfrm>
            <a:off x="1633833" y="1671650"/>
            <a:ext cx="2893463" cy="698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6" name="TextBox 5">
            <a:extLst>
              <a:ext uri="{FF2B5EF4-FFF2-40B4-BE49-F238E27FC236}">
                <a16:creationId xmlns:a16="http://schemas.microsoft.com/office/drawing/2014/main" id="{2FC94D44-FC9A-D4BA-0E53-61FFB78FB7CC}"/>
              </a:ext>
            </a:extLst>
          </p:cNvPr>
          <p:cNvSpPr txBox="1"/>
          <p:nvPr/>
        </p:nvSpPr>
        <p:spPr>
          <a:xfrm>
            <a:off x="1817855" y="1723948"/>
            <a:ext cx="2577693" cy="646331"/>
          </a:xfrm>
          <a:prstGeom prst="rect">
            <a:avLst/>
          </a:prstGeom>
          <a:noFill/>
        </p:spPr>
        <p:txBody>
          <a:bodyPr wrap="none" rtlCol="0">
            <a:spAutoFit/>
          </a:bodyPr>
          <a:lstStyle/>
          <a:p>
            <a:r>
              <a:rPr lang="en-US" sz="3600" b="1" spc="324" dirty="0">
                <a:solidFill>
                  <a:srgbClr val="5398A2"/>
                </a:solidFill>
                <a:latin typeface="Calibri" panose="020F0502020204030204" pitchFamily="34" charset="0"/>
                <a:cs typeface="Calibri" panose="020F0502020204030204" pitchFamily="34" charset="0"/>
              </a:rPr>
              <a:t>CONTENTS</a:t>
            </a:r>
          </a:p>
        </p:txBody>
      </p:sp>
      <p:sp>
        <p:nvSpPr>
          <p:cNvPr id="57" name="Text Placeholder 7">
            <a:extLst>
              <a:ext uri="{FF2B5EF4-FFF2-40B4-BE49-F238E27FC236}">
                <a16:creationId xmlns:a16="http://schemas.microsoft.com/office/drawing/2014/main" id="{64DC50EB-FD0A-DEE1-DE8B-C1114FA44E29}"/>
              </a:ext>
            </a:extLst>
          </p:cNvPr>
          <p:cNvSpPr>
            <a:spLocks noGrp="1"/>
          </p:cNvSpPr>
          <p:nvPr>
            <p:ph type="body" sz="quarter" idx="11"/>
          </p:nvPr>
        </p:nvSpPr>
        <p:spPr>
          <a:xfrm>
            <a:off x="2138509" y="3944517"/>
            <a:ext cx="648000" cy="292876"/>
          </a:xfrm>
        </p:spPr>
        <p:txBody>
          <a:bodyPr/>
          <a:lstStyle/>
          <a:p>
            <a:r>
              <a:rPr lang="en-US" sz="2400" dirty="0"/>
              <a:t>01</a:t>
            </a:r>
          </a:p>
        </p:txBody>
      </p:sp>
      <p:sp>
        <p:nvSpPr>
          <p:cNvPr id="58" name="Text Placeholder 17">
            <a:extLst>
              <a:ext uri="{FF2B5EF4-FFF2-40B4-BE49-F238E27FC236}">
                <a16:creationId xmlns:a16="http://schemas.microsoft.com/office/drawing/2014/main" id="{B1E4D004-57A2-E5D8-FDEC-E7DF2D918F19}"/>
              </a:ext>
            </a:extLst>
          </p:cNvPr>
          <p:cNvSpPr>
            <a:spLocks noGrp="1"/>
          </p:cNvSpPr>
          <p:nvPr>
            <p:ph type="body" sz="quarter" idx="49"/>
          </p:nvPr>
        </p:nvSpPr>
        <p:spPr>
          <a:xfrm>
            <a:off x="2615404" y="3944517"/>
            <a:ext cx="3816000" cy="292876"/>
          </a:xfrm>
        </p:spPr>
        <p:txBody>
          <a:bodyPr/>
          <a:lstStyle/>
          <a:p>
            <a:r>
              <a:rPr lang="en-US" sz="1600" dirty="0"/>
              <a:t>Introduction</a:t>
            </a:r>
          </a:p>
        </p:txBody>
      </p:sp>
      <p:sp>
        <p:nvSpPr>
          <p:cNvPr id="59" name="Text Placeholder 8">
            <a:extLst>
              <a:ext uri="{FF2B5EF4-FFF2-40B4-BE49-F238E27FC236}">
                <a16:creationId xmlns:a16="http://schemas.microsoft.com/office/drawing/2014/main" id="{27F576AA-5080-4E41-05D5-08E4DB60DE40}"/>
              </a:ext>
            </a:extLst>
          </p:cNvPr>
          <p:cNvSpPr>
            <a:spLocks noGrp="1"/>
          </p:cNvSpPr>
          <p:nvPr>
            <p:ph type="body" sz="quarter" idx="13"/>
          </p:nvPr>
        </p:nvSpPr>
        <p:spPr>
          <a:xfrm>
            <a:off x="2138509" y="4419759"/>
            <a:ext cx="648000" cy="292876"/>
          </a:xfrm>
        </p:spPr>
        <p:txBody>
          <a:bodyPr/>
          <a:lstStyle/>
          <a:p>
            <a:r>
              <a:rPr lang="en-US" sz="2400" dirty="0"/>
              <a:t>02</a:t>
            </a:r>
          </a:p>
        </p:txBody>
      </p:sp>
      <p:sp>
        <p:nvSpPr>
          <p:cNvPr id="60" name="Text Placeholder 9">
            <a:extLst>
              <a:ext uri="{FF2B5EF4-FFF2-40B4-BE49-F238E27FC236}">
                <a16:creationId xmlns:a16="http://schemas.microsoft.com/office/drawing/2014/main" id="{C5BB7011-8425-8D53-2850-53B6FC511B7F}"/>
              </a:ext>
            </a:extLst>
          </p:cNvPr>
          <p:cNvSpPr>
            <a:spLocks noGrp="1"/>
          </p:cNvSpPr>
          <p:nvPr>
            <p:ph type="body" sz="quarter" idx="14"/>
          </p:nvPr>
        </p:nvSpPr>
        <p:spPr>
          <a:xfrm>
            <a:off x="2615404" y="4419885"/>
            <a:ext cx="3816000" cy="293549"/>
          </a:xfrm>
        </p:spPr>
        <p:txBody>
          <a:bodyPr/>
          <a:lstStyle/>
          <a:p>
            <a:r>
              <a:rPr lang="en-US" sz="1600" dirty="0"/>
              <a:t>Read</a:t>
            </a:r>
          </a:p>
        </p:txBody>
      </p:sp>
      <p:sp>
        <p:nvSpPr>
          <p:cNvPr id="61" name="Text Placeholder 10">
            <a:extLst>
              <a:ext uri="{FF2B5EF4-FFF2-40B4-BE49-F238E27FC236}">
                <a16:creationId xmlns:a16="http://schemas.microsoft.com/office/drawing/2014/main" id="{9F5EFF56-3409-5855-BD16-5F4D4FE14205}"/>
              </a:ext>
            </a:extLst>
          </p:cNvPr>
          <p:cNvSpPr>
            <a:spLocks noGrp="1"/>
          </p:cNvSpPr>
          <p:nvPr>
            <p:ph type="body" sz="quarter" idx="15"/>
          </p:nvPr>
        </p:nvSpPr>
        <p:spPr>
          <a:xfrm>
            <a:off x="2138509" y="4920893"/>
            <a:ext cx="648000" cy="292876"/>
          </a:xfrm>
        </p:spPr>
        <p:txBody>
          <a:bodyPr/>
          <a:lstStyle/>
          <a:p>
            <a:r>
              <a:rPr lang="en-US" sz="2400" dirty="0"/>
              <a:t>03</a:t>
            </a:r>
          </a:p>
        </p:txBody>
      </p:sp>
      <p:sp>
        <p:nvSpPr>
          <p:cNvPr id="62" name="Text Placeholder 12">
            <a:extLst>
              <a:ext uri="{FF2B5EF4-FFF2-40B4-BE49-F238E27FC236}">
                <a16:creationId xmlns:a16="http://schemas.microsoft.com/office/drawing/2014/main" id="{803681DF-357F-E45D-08E5-E4CD598570C1}"/>
              </a:ext>
            </a:extLst>
          </p:cNvPr>
          <p:cNvSpPr>
            <a:spLocks noGrp="1"/>
          </p:cNvSpPr>
          <p:nvPr>
            <p:ph type="body" sz="quarter" idx="19"/>
          </p:nvPr>
        </p:nvSpPr>
        <p:spPr>
          <a:xfrm>
            <a:off x="2615404" y="4920893"/>
            <a:ext cx="3816000" cy="292876"/>
          </a:xfrm>
        </p:spPr>
        <p:txBody>
          <a:bodyPr/>
          <a:lstStyle/>
          <a:p>
            <a:r>
              <a:rPr lang="en-US" sz="1600" dirty="0"/>
              <a:t>Watch</a:t>
            </a:r>
          </a:p>
        </p:txBody>
      </p:sp>
      <p:sp>
        <p:nvSpPr>
          <p:cNvPr id="63" name="Text Placeholder 11">
            <a:extLst>
              <a:ext uri="{FF2B5EF4-FFF2-40B4-BE49-F238E27FC236}">
                <a16:creationId xmlns:a16="http://schemas.microsoft.com/office/drawing/2014/main" id="{12F5827F-7D9E-8A41-C7A1-F0670F52FEB1}"/>
              </a:ext>
            </a:extLst>
          </p:cNvPr>
          <p:cNvSpPr>
            <a:spLocks noGrp="1"/>
          </p:cNvSpPr>
          <p:nvPr>
            <p:ph type="body" sz="quarter" idx="17"/>
          </p:nvPr>
        </p:nvSpPr>
        <p:spPr>
          <a:xfrm>
            <a:off x="2138509" y="5421848"/>
            <a:ext cx="648000" cy="292876"/>
          </a:xfrm>
        </p:spPr>
        <p:txBody>
          <a:bodyPr/>
          <a:lstStyle/>
          <a:p>
            <a:r>
              <a:rPr lang="en-US" sz="2400" dirty="0"/>
              <a:t>04</a:t>
            </a:r>
          </a:p>
        </p:txBody>
      </p:sp>
      <p:sp>
        <p:nvSpPr>
          <p:cNvPr id="64" name="Text Placeholder 13">
            <a:extLst>
              <a:ext uri="{FF2B5EF4-FFF2-40B4-BE49-F238E27FC236}">
                <a16:creationId xmlns:a16="http://schemas.microsoft.com/office/drawing/2014/main" id="{F0F8FA85-924C-95B8-95F3-D15A2CCEBBB3}"/>
              </a:ext>
            </a:extLst>
          </p:cNvPr>
          <p:cNvSpPr>
            <a:spLocks noGrp="1"/>
          </p:cNvSpPr>
          <p:nvPr>
            <p:ph type="body" sz="quarter" idx="20"/>
          </p:nvPr>
        </p:nvSpPr>
        <p:spPr>
          <a:xfrm>
            <a:off x="2615404" y="5421848"/>
            <a:ext cx="3816000" cy="292876"/>
          </a:xfrm>
        </p:spPr>
        <p:txBody>
          <a:bodyPr/>
          <a:lstStyle/>
          <a:p>
            <a:r>
              <a:rPr lang="en-US" sz="1600" dirty="0"/>
              <a:t>Listen</a:t>
            </a:r>
          </a:p>
        </p:txBody>
      </p:sp>
      <p:sp>
        <p:nvSpPr>
          <p:cNvPr id="65" name="Text Placeholder 14">
            <a:extLst>
              <a:ext uri="{FF2B5EF4-FFF2-40B4-BE49-F238E27FC236}">
                <a16:creationId xmlns:a16="http://schemas.microsoft.com/office/drawing/2014/main" id="{7FFEA4EE-062C-7B29-5DDE-C40B54E32461}"/>
              </a:ext>
            </a:extLst>
          </p:cNvPr>
          <p:cNvSpPr>
            <a:spLocks noGrp="1"/>
          </p:cNvSpPr>
          <p:nvPr>
            <p:ph type="body" sz="quarter" idx="21"/>
          </p:nvPr>
        </p:nvSpPr>
        <p:spPr>
          <a:xfrm>
            <a:off x="2138509" y="5923638"/>
            <a:ext cx="648000" cy="292876"/>
          </a:xfrm>
        </p:spPr>
        <p:txBody>
          <a:bodyPr/>
          <a:lstStyle/>
          <a:p>
            <a:r>
              <a:rPr lang="en-US" sz="2400" dirty="0"/>
              <a:t>05</a:t>
            </a:r>
          </a:p>
        </p:txBody>
      </p:sp>
      <p:sp>
        <p:nvSpPr>
          <p:cNvPr id="66" name="Text Placeholder 15">
            <a:extLst>
              <a:ext uri="{FF2B5EF4-FFF2-40B4-BE49-F238E27FC236}">
                <a16:creationId xmlns:a16="http://schemas.microsoft.com/office/drawing/2014/main" id="{65DD2AA9-985F-50EF-A654-6F0C5BD4A64B}"/>
              </a:ext>
            </a:extLst>
          </p:cNvPr>
          <p:cNvSpPr>
            <a:spLocks noGrp="1"/>
          </p:cNvSpPr>
          <p:nvPr>
            <p:ph type="body" sz="quarter" idx="22"/>
          </p:nvPr>
        </p:nvSpPr>
        <p:spPr>
          <a:xfrm>
            <a:off x="2615404" y="5923638"/>
            <a:ext cx="3816000" cy="292876"/>
          </a:xfrm>
        </p:spPr>
        <p:txBody>
          <a:bodyPr/>
          <a:lstStyle/>
          <a:p>
            <a:r>
              <a:rPr lang="en-US" sz="1600" dirty="0"/>
              <a:t>Try it yourself</a:t>
            </a:r>
          </a:p>
        </p:txBody>
      </p:sp>
      <p:sp>
        <p:nvSpPr>
          <p:cNvPr id="67" name="Text Placeholder 18">
            <a:extLst>
              <a:ext uri="{FF2B5EF4-FFF2-40B4-BE49-F238E27FC236}">
                <a16:creationId xmlns:a16="http://schemas.microsoft.com/office/drawing/2014/main" id="{46609E1C-D111-B2DB-F379-75F9A18C48E0}"/>
              </a:ext>
            </a:extLst>
          </p:cNvPr>
          <p:cNvSpPr>
            <a:spLocks noGrp="1"/>
          </p:cNvSpPr>
          <p:nvPr>
            <p:ph type="body" sz="quarter" idx="51"/>
          </p:nvPr>
        </p:nvSpPr>
        <p:spPr>
          <a:xfrm>
            <a:off x="2148149" y="6452834"/>
            <a:ext cx="648000" cy="292876"/>
          </a:xfrm>
        </p:spPr>
        <p:txBody>
          <a:bodyPr/>
          <a:lstStyle/>
          <a:p>
            <a:r>
              <a:rPr lang="en-US" sz="2400" dirty="0"/>
              <a:t>06</a:t>
            </a:r>
          </a:p>
        </p:txBody>
      </p:sp>
      <p:sp>
        <p:nvSpPr>
          <p:cNvPr id="68" name="Text Placeholder 19">
            <a:extLst>
              <a:ext uri="{FF2B5EF4-FFF2-40B4-BE49-F238E27FC236}">
                <a16:creationId xmlns:a16="http://schemas.microsoft.com/office/drawing/2014/main" id="{2D5EB589-9309-921C-C9D3-A54D624B0C27}"/>
              </a:ext>
            </a:extLst>
          </p:cNvPr>
          <p:cNvSpPr>
            <a:spLocks noGrp="1"/>
          </p:cNvSpPr>
          <p:nvPr>
            <p:ph type="body" sz="quarter" idx="52"/>
          </p:nvPr>
        </p:nvSpPr>
        <p:spPr>
          <a:xfrm>
            <a:off x="2625044" y="6452834"/>
            <a:ext cx="3816000" cy="292876"/>
          </a:xfrm>
        </p:spPr>
        <p:txBody>
          <a:bodyPr/>
          <a:lstStyle/>
          <a:p>
            <a:r>
              <a:rPr lang="en-US" sz="1600" dirty="0"/>
              <a:t>Key Takeaway</a:t>
            </a:r>
          </a:p>
        </p:txBody>
      </p:sp>
      <p:cxnSp>
        <p:nvCxnSpPr>
          <p:cNvPr id="69" name="Straight Connector 68">
            <a:extLst>
              <a:ext uri="{FF2B5EF4-FFF2-40B4-BE49-F238E27FC236}">
                <a16:creationId xmlns:a16="http://schemas.microsoft.com/office/drawing/2014/main" id="{FB290315-389C-A376-7B15-602D0BD29B3E}"/>
              </a:ext>
            </a:extLst>
          </p:cNvPr>
          <p:cNvCxnSpPr>
            <a:cxnSpLocks/>
          </p:cNvCxnSpPr>
          <p:nvPr/>
        </p:nvCxnSpPr>
        <p:spPr>
          <a:xfrm>
            <a:off x="1755648" y="4315968"/>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0EB05710-75A4-5A1E-BD3D-870FA64A471E}"/>
              </a:ext>
            </a:extLst>
          </p:cNvPr>
          <p:cNvCxnSpPr>
            <a:cxnSpLocks/>
          </p:cNvCxnSpPr>
          <p:nvPr/>
        </p:nvCxnSpPr>
        <p:spPr>
          <a:xfrm>
            <a:off x="1755648" y="6320332"/>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EA84EE7A-B02B-EFD1-DDC6-9F8EB9751FFF}"/>
              </a:ext>
            </a:extLst>
          </p:cNvPr>
          <p:cNvCxnSpPr>
            <a:cxnSpLocks/>
          </p:cNvCxnSpPr>
          <p:nvPr/>
        </p:nvCxnSpPr>
        <p:spPr>
          <a:xfrm>
            <a:off x="1755648" y="5819241"/>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936198F0-C12B-EC8C-6E9C-49B7864049F0}"/>
              </a:ext>
            </a:extLst>
          </p:cNvPr>
          <p:cNvCxnSpPr>
            <a:cxnSpLocks/>
          </p:cNvCxnSpPr>
          <p:nvPr/>
        </p:nvCxnSpPr>
        <p:spPr>
          <a:xfrm>
            <a:off x="1755648" y="5318150"/>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37C3ADF0-8722-0493-9D04-DEF01EBA4DF9}"/>
              </a:ext>
            </a:extLst>
          </p:cNvPr>
          <p:cNvCxnSpPr>
            <a:cxnSpLocks/>
          </p:cNvCxnSpPr>
          <p:nvPr/>
        </p:nvCxnSpPr>
        <p:spPr>
          <a:xfrm>
            <a:off x="1755648" y="4817059"/>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4498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D2900E87-F35F-9759-8E6F-59574A146CC4}"/>
              </a:ext>
            </a:extLst>
          </p:cNvPr>
          <p:cNvSpPr>
            <a:spLocks noGrp="1"/>
          </p:cNvSpPr>
          <p:nvPr>
            <p:ph type="body" sz="quarter" idx="32"/>
          </p:nvPr>
        </p:nvSpPr>
        <p:spPr/>
        <p:txBody>
          <a:bodyPr numCol="1"/>
          <a:lstStyle/>
          <a:p>
            <a:pPr>
              <a:lnSpc>
                <a:spcPct val="100000"/>
              </a:lnSpc>
            </a:pPr>
            <a:r>
              <a:rPr lang="en-US" sz="1600" dirty="0"/>
              <a:t>Hope is not wishful thinking or ignoring the seriousness of climate change. </a:t>
            </a:r>
            <a:br>
              <a:rPr lang="en-US" sz="1600" dirty="0"/>
            </a:br>
            <a:r>
              <a:rPr lang="en-US" sz="1600" dirty="0"/>
              <a:t>It’s a mindset that says: </a:t>
            </a:r>
            <a:r>
              <a:rPr lang="en-US" sz="1600" i="1" dirty="0"/>
              <a:t>change is possible, and our actions matter</a:t>
            </a:r>
            <a:r>
              <a:rPr lang="en-US" sz="1600" dirty="0"/>
              <a:t>. When young people see examples of solutions already working and hear stories of resilience, they gain the energy to keep going. This toolkit is designed to give you reasons to believe in a better future — through books, stories, talks, and podcasts that show how hope can drive real action.</a:t>
            </a:r>
          </a:p>
        </p:txBody>
      </p:sp>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18"/>
          </p:nvPr>
        </p:nvSpPr>
        <p:spPr>
          <a:xfrm>
            <a:off x="528134" y="1876698"/>
            <a:ext cx="2156700" cy="1049221"/>
          </a:xfrm>
        </p:spPr>
        <p:txBody>
          <a:bodyPr/>
          <a:lstStyle/>
          <a:p>
            <a:r>
              <a:rPr lang="en-US" dirty="0"/>
              <a:t>Introduction</a:t>
            </a:r>
          </a:p>
        </p:txBody>
      </p:sp>
      <p:sp>
        <p:nvSpPr>
          <p:cNvPr id="29" name="Text Placeholder 28">
            <a:extLst>
              <a:ext uri="{FF2B5EF4-FFF2-40B4-BE49-F238E27FC236}">
                <a16:creationId xmlns:a16="http://schemas.microsoft.com/office/drawing/2014/main" id="{DDD2850D-D9DF-4725-4382-68DF776F75C5}"/>
              </a:ext>
            </a:extLst>
          </p:cNvPr>
          <p:cNvSpPr>
            <a:spLocks noGrp="1"/>
          </p:cNvSpPr>
          <p:nvPr>
            <p:ph type="body" sz="quarter" idx="19"/>
          </p:nvPr>
        </p:nvSpPr>
        <p:spPr/>
        <p:txBody>
          <a:bodyPr/>
          <a:lstStyle/>
          <a:p>
            <a:r>
              <a:rPr lang="en-US" dirty="0"/>
              <a:t>01</a:t>
            </a: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3</a:t>
            </a:fld>
            <a:endParaRPr lang="fr-CA" dirty="0"/>
          </a:p>
        </p:txBody>
      </p:sp>
      <p:pic>
        <p:nvPicPr>
          <p:cNvPr id="2" name="Picture 1">
            <a:extLst>
              <a:ext uri="{FF2B5EF4-FFF2-40B4-BE49-F238E27FC236}">
                <a16:creationId xmlns:a16="http://schemas.microsoft.com/office/drawing/2014/main" id="{41A09BED-65BF-801B-EA32-91AC793B84C0}"/>
              </a:ext>
            </a:extLst>
          </p:cNvPr>
          <p:cNvPicPr>
            <a:picLocks noChangeAspect="1"/>
          </p:cNvPicPr>
          <p:nvPr/>
        </p:nvPicPr>
        <p:blipFill>
          <a:blip r:embed="rId2">
            <a:alphaModFix amt="33000"/>
            <a:extLst>
              <a:ext uri="{28A0092B-C50C-407E-A947-70E740481C1C}">
                <a14:useLocalDpi xmlns:a14="http://schemas.microsoft.com/office/drawing/2010/main"/>
              </a:ext>
            </a:extLst>
          </a:blip>
          <a:stretch>
            <a:fillRect/>
          </a:stretch>
        </p:blipFill>
        <p:spPr>
          <a:xfrm rot="3275749">
            <a:off x="-733149" y="7644015"/>
            <a:ext cx="5081366" cy="5081366"/>
          </a:xfrm>
          <a:prstGeom prst="rect">
            <a:avLst/>
          </a:prstGeom>
        </p:spPr>
      </p:pic>
      <p:pic>
        <p:nvPicPr>
          <p:cNvPr id="5" name="Picture Placeholder 4">
            <a:extLst>
              <a:ext uri="{FF2B5EF4-FFF2-40B4-BE49-F238E27FC236}">
                <a16:creationId xmlns:a16="http://schemas.microsoft.com/office/drawing/2014/main" id="{F760BE1F-ACB3-96E5-9AD3-FEB3A806369A}"/>
              </a:ext>
            </a:extLst>
          </p:cNvPr>
          <p:cNvPicPr>
            <a:picLocks noGrp="1" noChangeAspect="1"/>
          </p:cNvPicPr>
          <p:nvPr>
            <p:ph type="pic" sz="quarter" idx="34"/>
          </p:nvPr>
        </p:nvPicPr>
        <p:blipFill>
          <a:blip r:embed="rId3" cstate="hqprint">
            <a:extLst>
              <a:ext uri="{28A0092B-C50C-407E-A947-70E740481C1C}">
                <a14:useLocalDpi xmlns:a14="http://schemas.microsoft.com/office/drawing/2010/main"/>
              </a:ext>
            </a:extLst>
          </a:blip>
          <a:srcRect/>
          <a:stretch>
            <a:fillRect/>
          </a:stretch>
        </p:blipFill>
        <p:spPr>
          <a:xfrm>
            <a:off x="3442595" y="7630371"/>
            <a:ext cx="3342717" cy="3277342"/>
          </a:xfrm>
        </p:spPr>
      </p:pic>
    </p:spTree>
    <p:extLst>
      <p:ext uri="{BB962C8B-B14F-4D97-AF65-F5344CB8AC3E}">
        <p14:creationId xmlns:p14="http://schemas.microsoft.com/office/powerpoint/2010/main" val="1543228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D2900E87-F35F-9759-8E6F-59574A146CC4}"/>
              </a:ext>
            </a:extLst>
          </p:cNvPr>
          <p:cNvSpPr>
            <a:spLocks noGrp="1"/>
          </p:cNvSpPr>
          <p:nvPr>
            <p:ph type="body" sz="quarter" idx="32"/>
          </p:nvPr>
        </p:nvSpPr>
        <p:spPr>
          <a:xfrm>
            <a:off x="634479" y="5227090"/>
            <a:ext cx="6537960" cy="4575816"/>
          </a:xfrm>
        </p:spPr>
        <p:txBody>
          <a:bodyPr/>
          <a:lstStyle/>
          <a:p>
            <a:pPr lvl="0" algn="l">
              <a:lnSpc>
                <a:spcPct val="100000"/>
              </a:lnSpc>
            </a:pPr>
            <a:r>
              <a:rPr lang="en-PH" sz="1600" b="1" dirty="0">
                <a:solidFill>
                  <a:srgbClr val="84C345"/>
                </a:solidFill>
              </a:rPr>
              <a:t>Book – </a:t>
            </a:r>
            <a:r>
              <a:rPr lang="en-PH" sz="1600" b="1" i="1" dirty="0">
                <a:solidFill>
                  <a:srgbClr val="84C345"/>
                </a:solidFill>
              </a:rPr>
              <a:t>Saving Us </a:t>
            </a:r>
            <a:r>
              <a:rPr lang="en-PH" sz="1600" b="1" dirty="0">
                <a:solidFill>
                  <a:srgbClr val="84C345"/>
                </a:solidFill>
              </a:rPr>
              <a:t>by Katharine Hayhoe</a:t>
            </a:r>
          </a:p>
          <a:p>
            <a:pPr>
              <a:lnSpc>
                <a:spcPct val="100000"/>
              </a:lnSpc>
            </a:pPr>
            <a:r>
              <a:rPr lang="en-PH" sz="1400" dirty="0"/>
              <a:t>Katharine Hayhoe, a climate scientist and communicator, explains why conversations are powerful tools for climate action. Her book is packed with real stories showing how sharing values and personal experiences can open up space for hope.</a:t>
            </a:r>
          </a:p>
          <a:p>
            <a:pPr lvl="0" algn="l">
              <a:lnSpc>
                <a:spcPct val="100000"/>
              </a:lnSpc>
            </a:pPr>
            <a:r>
              <a:rPr lang="en-PH" sz="1400" dirty="0">
                <a:solidFill>
                  <a:srgbClr val="1A7B46"/>
                </a:solidFill>
                <a:hlinkClick r:id="rId2">
                  <a:extLst>
                    <a:ext uri="{A12FA001-AC4F-418D-AE19-62706E023703}">
                      <ahyp:hlinkClr xmlns:ahyp="http://schemas.microsoft.com/office/drawing/2018/hyperlinkcolor" val="tx"/>
                    </a:ext>
                  </a:extLst>
                </a:hlinkClick>
              </a:rPr>
              <a:t>Link</a:t>
            </a:r>
            <a:endParaRPr lang="en-PH" sz="1400" dirty="0">
              <a:solidFill>
                <a:srgbClr val="1A7B46"/>
              </a:solidFill>
            </a:endParaRPr>
          </a:p>
          <a:p>
            <a:pPr lvl="0">
              <a:lnSpc>
                <a:spcPct val="100000"/>
              </a:lnSpc>
            </a:pPr>
            <a:endParaRPr lang="en-PH" sz="1200" dirty="0"/>
          </a:p>
          <a:p>
            <a:pPr lvl="0" algn="l">
              <a:lnSpc>
                <a:spcPct val="100000"/>
              </a:lnSpc>
            </a:pPr>
            <a:r>
              <a:rPr lang="en-PH" sz="1600" b="1" dirty="0">
                <a:solidFill>
                  <a:srgbClr val="84C345"/>
                </a:solidFill>
              </a:rPr>
              <a:t>Article – </a:t>
            </a:r>
            <a:r>
              <a:rPr lang="en-PH" sz="1600" b="1" i="1" dirty="0">
                <a:solidFill>
                  <a:srgbClr val="84C345"/>
                </a:solidFill>
              </a:rPr>
              <a:t>Nurturing Hope Amidst Climate Change </a:t>
            </a:r>
            <a:r>
              <a:rPr lang="en-PH" sz="1600" b="1" dirty="0">
                <a:solidFill>
                  <a:srgbClr val="84C345"/>
                </a:solidFill>
              </a:rPr>
              <a:t>(Oxfam Ireland)</a:t>
            </a:r>
          </a:p>
          <a:p>
            <a:pPr>
              <a:lnSpc>
                <a:spcPct val="100000"/>
              </a:lnSpc>
            </a:pPr>
            <a:r>
              <a:rPr lang="en-PH" sz="1400" dirty="0"/>
              <a:t>This story follows a farmer who has faced devastating crop failures but focuses on rebuilding with support from </a:t>
            </a:r>
            <a:r>
              <a:rPr lang="en-PH" sz="1400" dirty="0" err="1"/>
              <a:t>organisations</a:t>
            </a:r>
            <a:r>
              <a:rPr lang="en-PH" sz="1400" dirty="0"/>
              <a:t> and her community. It’s a reminder that hope often comes from cooperation and shared effort.</a:t>
            </a:r>
          </a:p>
          <a:p>
            <a:pPr algn="l">
              <a:lnSpc>
                <a:spcPct val="100000"/>
              </a:lnSpc>
            </a:pPr>
            <a:r>
              <a:rPr lang="en-PH" sz="1400" dirty="0">
                <a:solidFill>
                  <a:srgbClr val="1A7B46"/>
                </a:solidFill>
                <a:hlinkClick r:id="rId3">
                  <a:extLst>
                    <a:ext uri="{A12FA001-AC4F-418D-AE19-62706E023703}">
                      <ahyp:hlinkClr xmlns:ahyp="http://schemas.microsoft.com/office/drawing/2018/hyperlinkcolor" val="tx"/>
                    </a:ext>
                  </a:extLst>
                </a:hlinkClick>
              </a:rPr>
              <a:t>Link</a:t>
            </a:r>
            <a:endParaRPr lang="en-PH" sz="1400" dirty="0">
              <a:solidFill>
                <a:srgbClr val="1A7B46"/>
              </a:solidFill>
            </a:endParaRPr>
          </a:p>
          <a:p>
            <a:pPr lvl="0" algn="l">
              <a:lnSpc>
                <a:spcPct val="100000"/>
              </a:lnSpc>
            </a:pPr>
            <a:r>
              <a:rPr lang="en-PH" sz="1600" b="1" dirty="0">
                <a:solidFill>
                  <a:srgbClr val="84C345"/>
                </a:solidFill>
              </a:rPr>
              <a:t>Book – </a:t>
            </a:r>
            <a:r>
              <a:rPr lang="en-PH" sz="1600" b="1" i="1" dirty="0">
                <a:solidFill>
                  <a:srgbClr val="84C345"/>
                </a:solidFill>
              </a:rPr>
              <a:t>A Short, Hopeful Guide to Climate Change </a:t>
            </a:r>
            <a:r>
              <a:rPr lang="en-PH" sz="1600" b="1" dirty="0">
                <a:solidFill>
                  <a:srgbClr val="84C345"/>
                </a:solidFill>
              </a:rPr>
              <a:t>by Oisín McGann</a:t>
            </a:r>
          </a:p>
          <a:p>
            <a:pPr lvl="0">
              <a:lnSpc>
                <a:spcPct val="100000"/>
              </a:lnSpc>
            </a:pPr>
            <a:r>
              <a:rPr lang="en-PH" sz="1400" dirty="0"/>
              <a:t>Written for younger audiences, this book explains climate change in an easy, engaging way. Its focus is on solutions and the message that there is a future worth fighting for.</a:t>
            </a:r>
          </a:p>
          <a:p>
            <a:pPr lvl="0">
              <a:lnSpc>
                <a:spcPct val="100000"/>
              </a:lnSpc>
            </a:pPr>
            <a:r>
              <a:rPr lang="en-PH" sz="1400" dirty="0">
                <a:solidFill>
                  <a:srgbClr val="1A7B46"/>
                </a:solidFill>
                <a:hlinkClick r:id="rId4">
                  <a:extLst>
                    <a:ext uri="{A12FA001-AC4F-418D-AE19-62706E023703}">
                      <ahyp:hlinkClr xmlns:ahyp="http://schemas.microsoft.com/office/drawing/2018/hyperlinkcolor" val="tx"/>
                    </a:ext>
                  </a:extLst>
                </a:hlinkClick>
              </a:rPr>
              <a:t>Link</a:t>
            </a:r>
            <a:endParaRPr lang="en-PH" sz="1400" dirty="0">
              <a:solidFill>
                <a:srgbClr val="1A7B46"/>
              </a:solidFill>
            </a:endParaRPr>
          </a:p>
        </p:txBody>
      </p:sp>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18"/>
          </p:nvPr>
        </p:nvSpPr>
        <p:spPr/>
        <p:txBody>
          <a:bodyPr/>
          <a:lstStyle/>
          <a:p>
            <a:r>
              <a:rPr lang="en-US" dirty="0"/>
              <a:t>Read</a:t>
            </a:r>
          </a:p>
        </p:txBody>
      </p:sp>
      <p:sp>
        <p:nvSpPr>
          <p:cNvPr id="29" name="Text Placeholder 28">
            <a:extLst>
              <a:ext uri="{FF2B5EF4-FFF2-40B4-BE49-F238E27FC236}">
                <a16:creationId xmlns:a16="http://schemas.microsoft.com/office/drawing/2014/main" id="{DDD2850D-D9DF-4725-4382-68DF776F75C5}"/>
              </a:ext>
            </a:extLst>
          </p:cNvPr>
          <p:cNvSpPr>
            <a:spLocks noGrp="1"/>
          </p:cNvSpPr>
          <p:nvPr>
            <p:ph type="body" sz="quarter" idx="19"/>
          </p:nvPr>
        </p:nvSpPr>
        <p:spPr/>
        <p:txBody>
          <a:bodyPr/>
          <a:lstStyle/>
          <a:p>
            <a:r>
              <a:rPr lang="en-US" dirty="0"/>
              <a:t>02</a:t>
            </a: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4</a:t>
            </a:fld>
            <a:endParaRPr lang="fr-CA" dirty="0"/>
          </a:p>
        </p:txBody>
      </p:sp>
      <p:pic>
        <p:nvPicPr>
          <p:cNvPr id="7" name="Picture Placeholder 6">
            <a:extLst>
              <a:ext uri="{FF2B5EF4-FFF2-40B4-BE49-F238E27FC236}">
                <a16:creationId xmlns:a16="http://schemas.microsoft.com/office/drawing/2014/main" id="{AE3C122A-C662-3D97-E79F-A43DC5D0CC6D}"/>
              </a:ext>
            </a:extLst>
          </p:cNvPr>
          <p:cNvPicPr>
            <a:picLocks noGrp="1" noChangeAspect="1"/>
          </p:cNvPicPr>
          <p:nvPr>
            <p:ph type="pic" sz="quarter" idx="34"/>
          </p:nvPr>
        </p:nvPicPr>
        <p:blipFill>
          <a:blip r:embed="rId5"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593003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Placeholder 56">
            <a:extLst>
              <a:ext uri="{FF2B5EF4-FFF2-40B4-BE49-F238E27FC236}">
                <a16:creationId xmlns:a16="http://schemas.microsoft.com/office/drawing/2014/main" id="{3D10351C-61F9-9720-3D8D-B32E1E30CCF2}"/>
              </a:ext>
            </a:extLst>
          </p:cNvPr>
          <p:cNvPicPr>
            <a:picLocks noGrp="1" noChangeAspect="1"/>
          </p:cNvPicPr>
          <p:nvPr>
            <p:ph type="pic" sz="quarter" idx="34"/>
          </p:nvPr>
        </p:nvPicPr>
        <p:blipFill>
          <a:blip r:embed="rId2" cstate="hqprint">
            <a:extLst>
              <a:ext uri="{28A0092B-C50C-407E-A947-70E740481C1C}">
                <a14:useLocalDpi xmlns:a14="http://schemas.microsoft.com/office/drawing/2010/main"/>
              </a:ext>
            </a:extLst>
          </a:blip>
          <a:srcRect/>
          <a:stretch>
            <a:fillRect/>
          </a:stretch>
        </p:blipFill>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rgbClr val="FFFFFF">
              <a:lumMod val="95000"/>
            </a:srgbClr>
          </a:solidFill>
        </p:spPr>
      </p:pic>
      <p:sp>
        <p:nvSpPr>
          <p:cNvPr id="2" name="Text Placeholder 1">
            <a:extLst>
              <a:ext uri="{FF2B5EF4-FFF2-40B4-BE49-F238E27FC236}">
                <a16:creationId xmlns:a16="http://schemas.microsoft.com/office/drawing/2014/main" id="{20A3C248-8BAF-814E-58E7-CF64E12BC81B}"/>
              </a:ext>
            </a:extLst>
          </p:cNvPr>
          <p:cNvSpPr>
            <a:spLocks noGrp="1"/>
          </p:cNvSpPr>
          <p:nvPr>
            <p:ph type="body" sz="quarter" idx="35"/>
          </p:nvPr>
        </p:nvSpPr>
        <p:spPr>
          <a:xfrm>
            <a:off x="492464" y="4832670"/>
            <a:ext cx="1532272" cy="1049221"/>
          </a:xfrm>
        </p:spPr>
        <p:txBody>
          <a:bodyPr/>
          <a:lstStyle/>
          <a:p>
            <a:r>
              <a:rPr lang="en-US"/>
              <a:t>Watch</a:t>
            </a:r>
            <a:endParaRPr lang="en-US" dirty="0"/>
          </a:p>
        </p:txBody>
      </p:sp>
      <p:sp>
        <p:nvSpPr>
          <p:cNvPr id="3" name="Text Placeholder 2">
            <a:extLst>
              <a:ext uri="{FF2B5EF4-FFF2-40B4-BE49-F238E27FC236}">
                <a16:creationId xmlns:a16="http://schemas.microsoft.com/office/drawing/2014/main" id="{AB6195B8-E7B9-B5D6-B28E-4536771674DB}"/>
              </a:ext>
            </a:extLst>
          </p:cNvPr>
          <p:cNvSpPr>
            <a:spLocks noGrp="1"/>
          </p:cNvSpPr>
          <p:nvPr>
            <p:ph type="body" sz="quarter" idx="36"/>
          </p:nvPr>
        </p:nvSpPr>
        <p:spPr>
          <a:xfrm>
            <a:off x="509263" y="3897751"/>
            <a:ext cx="1197303" cy="385564"/>
          </a:xfrm>
        </p:spPr>
        <p:txBody>
          <a:bodyPr/>
          <a:lstStyle/>
          <a:p>
            <a:r>
              <a:rPr lang="en-US"/>
              <a:t>03</a:t>
            </a:r>
            <a:endParaRPr lang="en-US" dirty="0"/>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6668293" y="10441891"/>
            <a:ext cx="988834" cy="465822"/>
          </a:xfrm>
        </p:spPr>
        <p:txBody>
          <a:bodyPr/>
          <a:lstStyle/>
          <a:p>
            <a:fld id="{9C527BFA-2C0E-4CEC-B6A5-913A56FEF4B4}" type="slidenum">
              <a:rPr lang="fr-CA" smtClean="0"/>
              <a:pPr/>
              <a:t>5</a:t>
            </a:fld>
            <a:endParaRPr lang="fr-CA" dirty="0"/>
          </a:p>
        </p:txBody>
      </p:sp>
      <p:grpSp>
        <p:nvGrpSpPr>
          <p:cNvPr id="8" name="Graphic 76">
            <a:extLst>
              <a:ext uri="{FF2B5EF4-FFF2-40B4-BE49-F238E27FC236}">
                <a16:creationId xmlns:a16="http://schemas.microsoft.com/office/drawing/2014/main" id="{45C3FF76-FCBF-A4EA-FF18-ECE9362C3C18}"/>
              </a:ext>
            </a:extLst>
          </p:cNvPr>
          <p:cNvGrpSpPr/>
          <p:nvPr/>
        </p:nvGrpSpPr>
        <p:grpSpPr>
          <a:xfrm rot="1080724">
            <a:off x="6030110" y="1490441"/>
            <a:ext cx="2559370" cy="2557547"/>
            <a:chOff x="3165464" y="4630516"/>
            <a:chExt cx="1502621" cy="1501550"/>
          </a:xfrm>
        </p:grpSpPr>
        <p:sp>
          <p:nvSpPr>
            <p:cNvPr id="11" name="Freeform 10">
              <a:extLst>
                <a:ext uri="{FF2B5EF4-FFF2-40B4-BE49-F238E27FC236}">
                  <a16:creationId xmlns:a16="http://schemas.microsoft.com/office/drawing/2014/main" id="{35F9EDF8-18B3-B48D-BBBC-D44F0EC13514}"/>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AF7591CA-B664-607F-AFB8-490DBD033BB6}"/>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83EF2FA2-C440-09EF-26C7-8F7590A487FB}"/>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7FBEFF20-4454-725D-6AC5-0459A85DDCBF}"/>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569726D0-5C10-8D65-DF26-DF5B836055D2}"/>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C494C4D9-83C6-E8D8-7E74-44458C1CC167}"/>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A90568E5-0A9C-C6AF-8B3F-796454B4107A}"/>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55" name="Text Placeholder 29">
            <a:extLst>
              <a:ext uri="{FF2B5EF4-FFF2-40B4-BE49-F238E27FC236}">
                <a16:creationId xmlns:a16="http://schemas.microsoft.com/office/drawing/2014/main" id="{77603D2D-586C-799C-BAD0-D572D587A07F}"/>
              </a:ext>
            </a:extLst>
          </p:cNvPr>
          <p:cNvSpPr>
            <a:spLocks noGrp="1"/>
          </p:cNvSpPr>
          <p:nvPr>
            <p:ph type="body" sz="quarter" idx="32"/>
          </p:nvPr>
        </p:nvSpPr>
        <p:spPr>
          <a:xfrm>
            <a:off x="634479" y="6579508"/>
            <a:ext cx="6541269" cy="4328205"/>
          </a:xfrm>
        </p:spPr>
        <p:txBody>
          <a:bodyPr/>
          <a:lstStyle/>
          <a:p>
            <a:pPr lvl="0" algn="l">
              <a:lnSpc>
                <a:spcPct val="100000"/>
              </a:lnSpc>
            </a:pPr>
            <a:r>
              <a:rPr lang="en-PH" sz="1600" b="1" dirty="0">
                <a:solidFill>
                  <a:srgbClr val="84C345"/>
                </a:solidFill>
              </a:rPr>
              <a:t>TED Talk – </a:t>
            </a:r>
            <a:r>
              <a:rPr lang="en-PH" sz="1600" b="1" i="1" dirty="0">
                <a:solidFill>
                  <a:srgbClr val="84C345"/>
                </a:solidFill>
              </a:rPr>
              <a:t>The Case for Optimism on Climate Change </a:t>
            </a:r>
            <a:r>
              <a:rPr lang="en-PH" sz="1600" b="1" dirty="0">
                <a:solidFill>
                  <a:srgbClr val="84C345"/>
                </a:solidFill>
              </a:rPr>
              <a:t>by Al Gore</a:t>
            </a:r>
          </a:p>
          <a:p>
            <a:pPr>
              <a:lnSpc>
                <a:spcPct val="100000"/>
              </a:lnSpc>
            </a:pPr>
            <a:r>
              <a:rPr lang="en-PH" sz="1400" dirty="0"/>
              <a:t>Al Gore highlights why optimism is critical — the technology and solutions exist, and progress is already happening. Great for showing that hope is rooted in real evidence.</a:t>
            </a:r>
          </a:p>
          <a:p>
            <a:pPr lvl="0">
              <a:lnSpc>
                <a:spcPct val="100000"/>
              </a:lnSpc>
            </a:pPr>
            <a:r>
              <a:rPr lang="en-PH" sz="1400" dirty="0">
                <a:solidFill>
                  <a:srgbClr val="1A7B46"/>
                </a:solidFill>
                <a:hlinkClick r:id="rId3">
                  <a:extLst>
                    <a:ext uri="{A12FA001-AC4F-418D-AE19-62706E023703}">
                      <ahyp:hlinkClr xmlns:ahyp="http://schemas.microsoft.com/office/drawing/2018/hyperlinkcolor" val="tx"/>
                    </a:ext>
                  </a:extLst>
                </a:hlinkClick>
              </a:rPr>
              <a:t>Link</a:t>
            </a:r>
            <a:endParaRPr lang="en-PH" sz="1400" dirty="0">
              <a:solidFill>
                <a:srgbClr val="1A7B46"/>
              </a:solidFill>
            </a:endParaRPr>
          </a:p>
          <a:p>
            <a:pPr lvl="0">
              <a:lnSpc>
                <a:spcPct val="100000"/>
              </a:lnSpc>
            </a:pPr>
            <a:endParaRPr lang="en-PH" sz="1200" dirty="0"/>
          </a:p>
          <a:p>
            <a:pPr lvl="0" algn="l">
              <a:lnSpc>
                <a:spcPct val="100000"/>
              </a:lnSpc>
            </a:pPr>
            <a:r>
              <a:rPr lang="en-PH" sz="1600" b="1" dirty="0">
                <a:solidFill>
                  <a:srgbClr val="84C345"/>
                </a:solidFill>
              </a:rPr>
              <a:t>Panel Discussion – </a:t>
            </a:r>
            <a:r>
              <a:rPr lang="en-PH" sz="1600" b="1" i="1" dirty="0">
                <a:solidFill>
                  <a:srgbClr val="84C345"/>
                </a:solidFill>
              </a:rPr>
              <a:t>Not Too Late: Changing the Climate Story from Despair to Possibility </a:t>
            </a:r>
            <a:r>
              <a:rPr lang="en-PH" sz="1600" b="1" dirty="0">
                <a:solidFill>
                  <a:srgbClr val="84C345"/>
                </a:solidFill>
              </a:rPr>
              <a:t>(C-SPAN)</a:t>
            </a:r>
          </a:p>
          <a:p>
            <a:pPr>
              <a:lnSpc>
                <a:spcPct val="100000"/>
              </a:lnSpc>
            </a:pPr>
            <a:r>
              <a:rPr lang="en-PH" sz="1400" dirty="0"/>
              <a:t>A conversation featuring activists and thinkers about shifting the narrative around climate change. It’s filled with motivational stories that show possibility rather than despair.</a:t>
            </a:r>
          </a:p>
          <a:p>
            <a:pPr>
              <a:lnSpc>
                <a:spcPct val="100000"/>
              </a:lnSpc>
            </a:pPr>
            <a:r>
              <a:rPr lang="en-PH" sz="1400" dirty="0">
                <a:solidFill>
                  <a:srgbClr val="1A7B46"/>
                </a:solidFill>
                <a:hlinkClick r:id="rId4">
                  <a:extLst>
                    <a:ext uri="{A12FA001-AC4F-418D-AE19-62706E023703}">
                      <ahyp:hlinkClr xmlns:ahyp="http://schemas.microsoft.com/office/drawing/2018/hyperlinkcolor" val="tx"/>
                    </a:ext>
                  </a:extLst>
                </a:hlinkClick>
              </a:rPr>
              <a:t>Link</a:t>
            </a:r>
            <a:endParaRPr lang="en-PH" sz="1400" dirty="0">
              <a:solidFill>
                <a:srgbClr val="1A7B46"/>
              </a:solidFill>
            </a:endParaRPr>
          </a:p>
          <a:p>
            <a:pPr lvl="0">
              <a:lnSpc>
                <a:spcPct val="100000"/>
              </a:lnSpc>
            </a:pPr>
            <a:endParaRPr lang="en-PH" sz="1200" dirty="0"/>
          </a:p>
          <a:p>
            <a:pPr lvl="0" algn="l">
              <a:lnSpc>
                <a:spcPct val="100000"/>
              </a:lnSpc>
            </a:pPr>
            <a:r>
              <a:rPr lang="en-PH" sz="1600" b="1" dirty="0">
                <a:solidFill>
                  <a:srgbClr val="84C345"/>
                </a:solidFill>
              </a:rPr>
              <a:t>TED Talk – Jane Goodall: </a:t>
            </a:r>
            <a:r>
              <a:rPr lang="en-PH" sz="1600" b="1" i="1" dirty="0">
                <a:solidFill>
                  <a:srgbClr val="84C345"/>
                </a:solidFill>
              </a:rPr>
              <a:t>What Separates Us From the Apes</a:t>
            </a:r>
          </a:p>
          <a:p>
            <a:pPr>
              <a:lnSpc>
                <a:spcPct val="100000"/>
              </a:lnSpc>
            </a:pPr>
            <a:r>
              <a:rPr lang="en-PH" sz="1400" dirty="0"/>
              <a:t>Jane Goodall reflects on human empathy, resilience, and why she remains hopeful despite global challenges. Her perspective is calming yet motivating.</a:t>
            </a:r>
          </a:p>
          <a:p>
            <a:pPr lvl="0">
              <a:lnSpc>
                <a:spcPct val="100000"/>
              </a:lnSpc>
            </a:pPr>
            <a:r>
              <a:rPr lang="en-PH" sz="1400" dirty="0">
                <a:solidFill>
                  <a:srgbClr val="1A7B46"/>
                </a:solidFill>
                <a:hlinkClick r:id="rId5">
                  <a:extLst>
                    <a:ext uri="{A12FA001-AC4F-418D-AE19-62706E023703}">
                      <ahyp:hlinkClr xmlns:ahyp="http://schemas.microsoft.com/office/drawing/2018/hyperlinkcolor" val="tx"/>
                    </a:ext>
                  </a:extLst>
                </a:hlinkClick>
              </a:rPr>
              <a:t>Link</a:t>
            </a:r>
            <a:endParaRPr lang="en-PH" sz="1400" dirty="0">
              <a:solidFill>
                <a:srgbClr val="1A7B46"/>
              </a:solidFill>
            </a:endParaRPr>
          </a:p>
        </p:txBody>
      </p:sp>
    </p:spTree>
    <p:extLst>
      <p:ext uri="{BB962C8B-B14F-4D97-AF65-F5344CB8AC3E}">
        <p14:creationId xmlns:p14="http://schemas.microsoft.com/office/powerpoint/2010/main" val="238824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32"/>
          </p:nvPr>
        </p:nvSpPr>
        <p:spPr>
          <a:xfrm>
            <a:off x="634479" y="5773871"/>
            <a:ext cx="6541269" cy="4230905"/>
          </a:xfrm>
        </p:spPr>
        <p:txBody>
          <a:bodyPr numCol="2"/>
          <a:lstStyle/>
          <a:p>
            <a:pPr lvl="0" algn="l">
              <a:lnSpc>
                <a:spcPct val="100000"/>
              </a:lnSpc>
            </a:pPr>
            <a:r>
              <a:rPr lang="en-PH" sz="1600" b="1" dirty="0">
                <a:solidFill>
                  <a:srgbClr val="84C345"/>
                </a:solidFill>
              </a:rPr>
              <a:t>Podcast – </a:t>
            </a:r>
            <a:r>
              <a:rPr lang="en-PH" sz="1600" b="1" i="1" dirty="0">
                <a:solidFill>
                  <a:srgbClr val="84C345"/>
                </a:solidFill>
              </a:rPr>
              <a:t>How to Save a Planet </a:t>
            </a:r>
            <a:br>
              <a:rPr lang="en-PH" sz="1600" b="1" dirty="0">
                <a:solidFill>
                  <a:srgbClr val="84C345"/>
                </a:solidFill>
              </a:rPr>
            </a:br>
            <a:r>
              <a:rPr lang="en-PH" sz="1600" b="1" dirty="0">
                <a:solidFill>
                  <a:srgbClr val="84C345"/>
                </a:solidFill>
              </a:rPr>
              <a:t>(Spotify, archived)</a:t>
            </a:r>
          </a:p>
          <a:p>
            <a:pPr>
              <a:lnSpc>
                <a:spcPct val="100000"/>
              </a:lnSpc>
            </a:pPr>
            <a:r>
              <a:rPr lang="en-PH" sz="1400" dirty="0"/>
              <a:t>Although it ended in 2022, its episodes remain fresh and fun. They focus on solutions — from rewilding to energy transitions — making it one of the most hopeful climate podcasts available.</a:t>
            </a:r>
          </a:p>
          <a:p>
            <a:pPr>
              <a:lnSpc>
                <a:spcPct val="100000"/>
              </a:lnSpc>
            </a:pPr>
            <a:r>
              <a:rPr lang="en-US" sz="1400" dirty="0">
                <a:solidFill>
                  <a:srgbClr val="1A7B46"/>
                </a:solidFill>
                <a:hlinkClick r:id="rId2">
                  <a:extLst>
                    <a:ext uri="{A12FA001-AC4F-418D-AE19-62706E023703}">
                      <ahyp:hlinkClr xmlns:ahyp="http://schemas.microsoft.com/office/drawing/2018/hyperlinkcolor" val="tx"/>
                    </a:ext>
                  </a:extLst>
                </a:hlinkClick>
              </a:rPr>
              <a:t>Link</a:t>
            </a:r>
            <a:endParaRPr lang="en-PH" sz="1400" dirty="0">
              <a:solidFill>
                <a:srgbClr val="1A7B46"/>
              </a:solidFill>
            </a:endParaRPr>
          </a:p>
          <a:p>
            <a:pPr lvl="0">
              <a:lnSpc>
                <a:spcPct val="100000"/>
              </a:lnSpc>
            </a:pPr>
            <a:endParaRPr lang="en-PH" sz="1200" dirty="0"/>
          </a:p>
          <a:p>
            <a:pPr lvl="0" algn="l">
              <a:lnSpc>
                <a:spcPct val="100000"/>
              </a:lnSpc>
            </a:pPr>
            <a:r>
              <a:rPr lang="en-PH" sz="1600" b="1" dirty="0">
                <a:solidFill>
                  <a:srgbClr val="84C345"/>
                </a:solidFill>
              </a:rPr>
              <a:t>Podcast – </a:t>
            </a:r>
            <a:r>
              <a:rPr lang="en-PH" sz="1600" b="1" i="1" dirty="0">
                <a:solidFill>
                  <a:srgbClr val="84C345"/>
                </a:solidFill>
              </a:rPr>
              <a:t>Outrage + Optimism</a:t>
            </a:r>
          </a:p>
          <a:p>
            <a:pPr lvl="0">
              <a:lnSpc>
                <a:spcPct val="100000"/>
              </a:lnSpc>
            </a:pPr>
            <a:r>
              <a:rPr lang="en-PH" sz="1400" dirty="0"/>
              <a:t>Hosted by Christiana Figueres and colleagues, this podcast mixes honesty about the climate crisis with reasons to feel hopeful. They interview leaders and activists who prove that progress is possible.</a:t>
            </a:r>
          </a:p>
          <a:p>
            <a:pPr lvl="0" algn="l">
              <a:lnSpc>
                <a:spcPct val="100000"/>
              </a:lnSpc>
            </a:pPr>
            <a:r>
              <a:rPr lang="en-US" sz="1400" dirty="0">
                <a:solidFill>
                  <a:srgbClr val="1A7B46"/>
                </a:solidFill>
                <a:hlinkClick r:id="rId3">
                  <a:extLst>
                    <a:ext uri="{A12FA001-AC4F-418D-AE19-62706E023703}">
                      <ahyp:hlinkClr xmlns:ahyp="http://schemas.microsoft.com/office/drawing/2018/hyperlinkcolor" val="tx"/>
                    </a:ext>
                  </a:extLst>
                </a:hlinkClick>
              </a:rPr>
              <a:t>Link</a:t>
            </a:r>
            <a:endParaRPr lang="en-US" sz="1400" dirty="0">
              <a:solidFill>
                <a:srgbClr val="1A7B46"/>
              </a:solidFill>
            </a:endParaRPr>
          </a:p>
          <a:p>
            <a:pPr lvl="0" algn="l">
              <a:lnSpc>
                <a:spcPct val="100000"/>
              </a:lnSpc>
            </a:pPr>
            <a:endParaRPr lang="en-US" sz="1400" dirty="0">
              <a:solidFill>
                <a:srgbClr val="1A7B46"/>
              </a:solidFill>
            </a:endParaRPr>
          </a:p>
          <a:p>
            <a:pPr lvl="0" algn="l">
              <a:lnSpc>
                <a:spcPct val="100000"/>
              </a:lnSpc>
            </a:pPr>
            <a:r>
              <a:rPr lang="en-PH" sz="1600" b="1" dirty="0">
                <a:solidFill>
                  <a:srgbClr val="84C345"/>
                </a:solidFill>
              </a:rPr>
              <a:t>Podcast – </a:t>
            </a:r>
            <a:r>
              <a:rPr lang="en-PH" sz="1600" b="1" i="1" dirty="0">
                <a:solidFill>
                  <a:srgbClr val="84C345"/>
                </a:solidFill>
              </a:rPr>
              <a:t>The Yikes Podcast</a:t>
            </a:r>
          </a:p>
          <a:p>
            <a:pPr>
              <a:lnSpc>
                <a:spcPct val="100000"/>
              </a:lnSpc>
            </a:pPr>
            <a:r>
              <a:rPr lang="en-PH" sz="1400" dirty="0"/>
              <a:t>A youth-friendly show that covers climate, politics, and culture. Despite its name, it leans into hope by showing how young people can be powerful changemakers.</a:t>
            </a:r>
          </a:p>
          <a:p>
            <a:pPr>
              <a:lnSpc>
                <a:spcPct val="100000"/>
              </a:lnSpc>
            </a:pPr>
            <a:r>
              <a:rPr lang="en-US" sz="1400" dirty="0">
                <a:solidFill>
                  <a:srgbClr val="1A7B46"/>
                </a:solidFill>
                <a:hlinkClick r:id="rId4">
                  <a:extLst>
                    <a:ext uri="{A12FA001-AC4F-418D-AE19-62706E023703}">
                      <ahyp:hlinkClr xmlns:ahyp="http://schemas.microsoft.com/office/drawing/2018/hyperlinkcolor" val="tx"/>
                    </a:ext>
                  </a:extLst>
                </a:hlinkClick>
              </a:rPr>
              <a:t>Link</a:t>
            </a:r>
            <a:endParaRPr lang="en-PH" sz="1400" dirty="0">
              <a:solidFill>
                <a:srgbClr val="1A7B46"/>
              </a:solidFill>
            </a:endParaRPr>
          </a:p>
          <a:p>
            <a:pPr lvl="0">
              <a:lnSpc>
                <a:spcPct val="100000"/>
              </a:lnSpc>
            </a:pPr>
            <a:endParaRPr lang="en-PH" sz="1200" dirty="0"/>
          </a:p>
          <a:p>
            <a:pPr lvl="0">
              <a:lnSpc>
                <a:spcPct val="100000"/>
              </a:lnSpc>
            </a:pPr>
            <a:endParaRPr lang="en-PH" sz="1200" dirty="0"/>
          </a:p>
          <a:p>
            <a:pPr algn="l">
              <a:lnSpc>
                <a:spcPct val="100000"/>
              </a:lnSpc>
            </a:pPr>
            <a:r>
              <a:rPr lang="en-PH" sz="1600" b="1" dirty="0">
                <a:solidFill>
                  <a:srgbClr val="84C345"/>
                </a:solidFill>
              </a:rPr>
              <a:t>Podcast – </a:t>
            </a:r>
            <a:r>
              <a:rPr lang="en-PH" sz="1600" b="1" i="1" dirty="0">
                <a:solidFill>
                  <a:srgbClr val="84C345"/>
                </a:solidFill>
              </a:rPr>
              <a:t>Mothers of Invention</a:t>
            </a:r>
          </a:p>
          <a:p>
            <a:pPr>
              <a:lnSpc>
                <a:spcPct val="100000"/>
              </a:lnSpc>
            </a:pPr>
            <a:r>
              <a:rPr lang="en-PH" sz="1400" dirty="0"/>
              <a:t>Hosted by Mary Robinson (former President of Ireland) and Maeve Higgins, this podcast highlights women leading climate solutions around the world. Full of inspiring, hopeful stories.</a:t>
            </a:r>
          </a:p>
          <a:p>
            <a:pPr>
              <a:lnSpc>
                <a:spcPct val="100000"/>
              </a:lnSpc>
            </a:pPr>
            <a:r>
              <a:rPr lang="en-US" sz="1400" dirty="0">
                <a:solidFill>
                  <a:srgbClr val="1A7B46"/>
                </a:solidFill>
                <a:hlinkClick r:id="rId5">
                  <a:extLst>
                    <a:ext uri="{A12FA001-AC4F-418D-AE19-62706E023703}">
                      <ahyp:hlinkClr xmlns:ahyp="http://schemas.microsoft.com/office/drawing/2018/hyperlinkcolor" val="tx"/>
                    </a:ext>
                  </a:extLst>
                </a:hlinkClick>
              </a:rPr>
              <a:t>Link</a:t>
            </a:r>
            <a:endParaRPr lang="en-PH" sz="1400" dirty="0">
              <a:solidFill>
                <a:srgbClr val="1A7B46"/>
              </a:solidFill>
            </a:endParaRPr>
          </a:p>
          <a:p>
            <a:pPr>
              <a:lnSpc>
                <a:spcPct val="100000"/>
              </a:lnSpc>
            </a:pPr>
            <a:endParaRPr lang="en-PH" sz="1400" dirty="0"/>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6</a:t>
            </a:fld>
            <a:endParaRPr lang="fr-CA" dirty="0"/>
          </a:p>
        </p:txBody>
      </p:sp>
      <p:sp>
        <p:nvSpPr>
          <p:cNvPr id="20" name="Text Placeholder 19">
            <a:extLst>
              <a:ext uri="{FF2B5EF4-FFF2-40B4-BE49-F238E27FC236}">
                <a16:creationId xmlns:a16="http://schemas.microsoft.com/office/drawing/2014/main" id="{FB0EBD4A-41B9-3E1D-45F9-7A55A46108D1}"/>
              </a:ext>
            </a:extLst>
          </p:cNvPr>
          <p:cNvSpPr>
            <a:spLocks noGrp="1"/>
          </p:cNvSpPr>
          <p:nvPr>
            <p:ph type="body" sz="quarter" idx="35"/>
          </p:nvPr>
        </p:nvSpPr>
        <p:spPr/>
        <p:txBody>
          <a:bodyPr/>
          <a:lstStyle/>
          <a:p>
            <a:r>
              <a:rPr lang="en-US"/>
              <a:t>Listen</a:t>
            </a:r>
            <a:endParaRPr lang="en-US" dirty="0"/>
          </a:p>
        </p:txBody>
      </p:sp>
      <p:sp>
        <p:nvSpPr>
          <p:cNvPr id="21" name="Text Placeholder 20">
            <a:extLst>
              <a:ext uri="{FF2B5EF4-FFF2-40B4-BE49-F238E27FC236}">
                <a16:creationId xmlns:a16="http://schemas.microsoft.com/office/drawing/2014/main" id="{085870CB-AD46-7A06-567B-A098F8F990FE}"/>
              </a:ext>
            </a:extLst>
          </p:cNvPr>
          <p:cNvSpPr>
            <a:spLocks noGrp="1"/>
          </p:cNvSpPr>
          <p:nvPr>
            <p:ph type="body" sz="quarter" idx="36"/>
          </p:nvPr>
        </p:nvSpPr>
        <p:spPr/>
        <p:txBody>
          <a:bodyPr/>
          <a:lstStyle/>
          <a:p>
            <a:r>
              <a:rPr lang="en-US"/>
              <a:t>04</a:t>
            </a:r>
            <a:endParaRPr lang="en-US" dirty="0"/>
          </a:p>
        </p:txBody>
      </p:sp>
      <p:pic>
        <p:nvPicPr>
          <p:cNvPr id="5" name="Picture Placeholder 4">
            <a:extLst>
              <a:ext uri="{FF2B5EF4-FFF2-40B4-BE49-F238E27FC236}">
                <a16:creationId xmlns:a16="http://schemas.microsoft.com/office/drawing/2014/main" id="{EB96A72A-F01F-45C6-1920-E1965230FE28}"/>
              </a:ext>
            </a:extLst>
          </p:cNvPr>
          <p:cNvPicPr>
            <a:picLocks noGrp="1" noChangeAspect="1"/>
          </p:cNvPicPr>
          <p:nvPr>
            <p:ph type="pic" sz="quarter" idx="37"/>
          </p:nvPr>
        </p:nvPicPr>
        <p:blipFill>
          <a:blip r:embed="rId6"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043235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 Placeholder 59">
            <a:extLst>
              <a:ext uri="{FF2B5EF4-FFF2-40B4-BE49-F238E27FC236}">
                <a16:creationId xmlns:a16="http://schemas.microsoft.com/office/drawing/2014/main" id="{960F4AE6-7A2A-7EE3-470A-022F36950B28}"/>
              </a:ext>
            </a:extLst>
          </p:cNvPr>
          <p:cNvSpPr>
            <a:spLocks noGrp="1"/>
          </p:cNvSpPr>
          <p:nvPr>
            <p:ph type="body" sz="quarter" idx="18"/>
          </p:nvPr>
        </p:nvSpPr>
        <p:spPr>
          <a:xfrm>
            <a:off x="528133" y="1876698"/>
            <a:ext cx="3089709" cy="1049221"/>
          </a:xfrm>
        </p:spPr>
        <p:txBody>
          <a:bodyPr/>
          <a:lstStyle/>
          <a:p>
            <a:r>
              <a:rPr lang="en-US" dirty="0"/>
              <a:t>Try it yourself</a:t>
            </a:r>
          </a:p>
        </p:txBody>
      </p:sp>
      <p:sp>
        <p:nvSpPr>
          <p:cNvPr id="8" name="Text Placeholder 7">
            <a:extLst>
              <a:ext uri="{FF2B5EF4-FFF2-40B4-BE49-F238E27FC236}">
                <a16:creationId xmlns:a16="http://schemas.microsoft.com/office/drawing/2014/main" id="{480A3FB5-72DE-F28A-C801-A9FD8AD73793}"/>
              </a:ext>
            </a:extLst>
          </p:cNvPr>
          <p:cNvSpPr>
            <a:spLocks noGrp="1"/>
          </p:cNvSpPr>
          <p:nvPr>
            <p:ph type="body" sz="quarter" idx="19"/>
          </p:nvPr>
        </p:nvSpPr>
        <p:spPr>
          <a:xfrm>
            <a:off x="544933" y="941779"/>
            <a:ext cx="1197303" cy="385564"/>
          </a:xfrm>
        </p:spPr>
        <p:txBody>
          <a:bodyPr/>
          <a:lstStyle/>
          <a:p>
            <a:r>
              <a:rPr lang="en-US" dirty="0"/>
              <a:t>05</a:t>
            </a:r>
          </a:p>
        </p:txBody>
      </p:sp>
      <p:pic>
        <p:nvPicPr>
          <p:cNvPr id="6" name="Picture Placeholder 5">
            <a:extLst>
              <a:ext uri="{FF2B5EF4-FFF2-40B4-BE49-F238E27FC236}">
                <a16:creationId xmlns:a16="http://schemas.microsoft.com/office/drawing/2014/main" id="{60B9841A-03E7-7507-2FD7-F7CF5ADC15AF}"/>
              </a:ext>
            </a:extLst>
          </p:cNvPr>
          <p:cNvPicPr>
            <a:picLocks noGrp="1" noChangeAspect="1"/>
          </p:cNvPicPr>
          <p:nvPr>
            <p:ph type="pic" sz="quarter" idx="34"/>
          </p:nvPr>
        </p:nvPicPr>
        <p:blipFill rotWithShape="1">
          <a:blip r:embed="rId2" cstate="hqprint">
            <a:extLst>
              <a:ext uri="{28A0092B-C50C-407E-A947-70E740481C1C}">
                <a14:useLocalDpi xmlns:a14="http://schemas.microsoft.com/office/drawing/2010/main"/>
              </a:ext>
            </a:extLst>
          </a:blip>
          <a:srcRect/>
          <a:stretch/>
        </p:blipFill>
        <p:spPr>
          <a:xfrm>
            <a:off x="3865139" y="1714894"/>
            <a:ext cx="3919907" cy="3272709"/>
          </a:xfrm>
        </p:spPr>
      </p:pic>
      <p:sp>
        <p:nvSpPr>
          <p:cNvPr id="23" name="Slide Number Placeholder 5">
            <a:extLst>
              <a:ext uri="{FF2B5EF4-FFF2-40B4-BE49-F238E27FC236}">
                <a16:creationId xmlns:a16="http://schemas.microsoft.com/office/drawing/2014/main" id="{010F267F-EE09-5653-A7F1-451CBF75002D}"/>
              </a:ext>
            </a:extLst>
          </p:cNvPr>
          <p:cNvSpPr>
            <a:spLocks noGrp="1"/>
          </p:cNvSpPr>
          <p:nvPr>
            <p:ph type="sldNum" sz="quarter" idx="4"/>
          </p:nvPr>
        </p:nvSpPr>
        <p:spPr>
          <a:xfrm>
            <a:off x="6668293" y="10441891"/>
            <a:ext cx="988834" cy="465822"/>
          </a:xfr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7</a:t>
            </a:fld>
            <a:endParaRPr lang="en-US" dirty="0"/>
          </a:p>
        </p:txBody>
      </p:sp>
      <p:grpSp>
        <p:nvGrpSpPr>
          <p:cNvPr id="10" name="Graphic 76">
            <a:extLst>
              <a:ext uri="{FF2B5EF4-FFF2-40B4-BE49-F238E27FC236}">
                <a16:creationId xmlns:a16="http://schemas.microsoft.com/office/drawing/2014/main" id="{21F6A5E6-928A-670D-1CA1-A7826210B827}"/>
              </a:ext>
            </a:extLst>
          </p:cNvPr>
          <p:cNvGrpSpPr/>
          <p:nvPr/>
        </p:nvGrpSpPr>
        <p:grpSpPr>
          <a:xfrm rot="1080724">
            <a:off x="-1119991" y="8017137"/>
            <a:ext cx="2559370" cy="2557547"/>
            <a:chOff x="3165464" y="4630516"/>
            <a:chExt cx="1502621" cy="1501550"/>
          </a:xfrm>
        </p:grpSpPr>
        <p:sp>
          <p:nvSpPr>
            <p:cNvPr id="12" name="Freeform 11">
              <a:extLst>
                <a:ext uri="{FF2B5EF4-FFF2-40B4-BE49-F238E27FC236}">
                  <a16:creationId xmlns:a16="http://schemas.microsoft.com/office/drawing/2014/main" id="{78B2C6EC-3ECF-9681-EAD7-88D32F4442CF}"/>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3229C442-7917-7FFD-4BC6-FE24F5B3F63A}"/>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6C137E5E-E70C-4DC6-CB36-4DE53BF81C80}"/>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3F2A33F6-41B3-DBF6-AEC4-67EA1F3B3B20}"/>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48374E3-0B00-CE4B-291F-6F8C1E33A8C0}"/>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99FDDA7-8250-A7D6-69C2-01B36E5BF325}"/>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85F6D39-F45E-E1F0-17CB-BF4D663955FD}"/>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63" name="Text Placeholder 8">
            <a:extLst>
              <a:ext uri="{FF2B5EF4-FFF2-40B4-BE49-F238E27FC236}">
                <a16:creationId xmlns:a16="http://schemas.microsoft.com/office/drawing/2014/main" id="{5B4D6BFD-5959-18CE-0FC7-E79752EBA551}"/>
              </a:ext>
            </a:extLst>
          </p:cNvPr>
          <p:cNvSpPr>
            <a:spLocks noGrp="1"/>
          </p:cNvSpPr>
          <p:nvPr>
            <p:ph type="body" sz="quarter" idx="32"/>
          </p:nvPr>
        </p:nvSpPr>
        <p:spPr>
          <a:xfrm>
            <a:off x="634479" y="5223776"/>
            <a:ext cx="6541269" cy="3459530"/>
          </a:xfrm>
        </p:spPr>
        <p:txBody>
          <a:bodyPr numCol="1"/>
          <a:lstStyle/>
          <a:p>
            <a:pPr algn="l">
              <a:lnSpc>
                <a:spcPct val="100000"/>
              </a:lnSpc>
            </a:pPr>
            <a:r>
              <a:rPr lang="en-US" sz="1600" b="1" dirty="0">
                <a:solidFill>
                  <a:srgbClr val="84C345"/>
                </a:solidFill>
              </a:rPr>
              <a:t>WRITE:</a:t>
            </a:r>
          </a:p>
          <a:p>
            <a:pPr>
              <a:lnSpc>
                <a:spcPct val="100000"/>
              </a:lnSpc>
            </a:pPr>
            <a:r>
              <a:rPr lang="en-US" sz="1400" dirty="0"/>
              <a:t>Jot down three hopeful climate stories you’ve read or heard recently (e.g. about renewable energy, youth activism, or local community projects). Reflect on how they make you feel.</a:t>
            </a:r>
          </a:p>
          <a:p>
            <a:pPr>
              <a:lnSpc>
                <a:spcPct val="100000"/>
              </a:lnSpc>
            </a:pPr>
            <a:endParaRPr lang="en-PH" sz="1200" b="1" dirty="0"/>
          </a:p>
          <a:p>
            <a:pPr algn="l">
              <a:lnSpc>
                <a:spcPct val="100000"/>
              </a:lnSpc>
            </a:pPr>
            <a:r>
              <a:rPr lang="en-PH" sz="1600" b="1" dirty="0">
                <a:solidFill>
                  <a:srgbClr val="84C345"/>
                </a:solidFill>
              </a:rPr>
              <a:t>DISCUSS:</a:t>
            </a:r>
          </a:p>
          <a:p>
            <a:pPr>
              <a:lnSpc>
                <a:spcPct val="100000"/>
              </a:lnSpc>
            </a:pPr>
            <a:r>
              <a:rPr lang="en-PH" sz="1400" dirty="0"/>
              <a:t>Share in pairs or small groups: </a:t>
            </a:r>
            <a:r>
              <a:rPr lang="en-PH" sz="1400" i="1" dirty="0"/>
              <a:t>When was the last time you felt hopeful about the climate? What sparked that feeling?</a:t>
            </a:r>
            <a:r>
              <a:rPr lang="en-PH" sz="1400" dirty="0"/>
              <a:t> Notice how hope spreads when stories are shared.</a:t>
            </a:r>
          </a:p>
          <a:p>
            <a:pPr>
              <a:lnSpc>
                <a:spcPct val="100000"/>
              </a:lnSpc>
            </a:pPr>
            <a:endParaRPr lang="en-PH" sz="1200" b="1" dirty="0"/>
          </a:p>
          <a:p>
            <a:pPr algn="l">
              <a:lnSpc>
                <a:spcPct val="100000"/>
              </a:lnSpc>
            </a:pPr>
            <a:r>
              <a:rPr lang="en-PH" sz="1600" b="1" dirty="0">
                <a:solidFill>
                  <a:srgbClr val="84C345"/>
                </a:solidFill>
              </a:rPr>
              <a:t>ACT:</a:t>
            </a:r>
          </a:p>
          <a:p>
            <a:pPr>
              <a:lnSpc>
                <a:spcPct val="100000"/>
              </a:lnSpc>
            </a:pPr>
            <a:r>
              <a:rPr lang="en-PH" sz="1400" dirty="0"/>
              <a:t>Pick one hopeful story from this toolkit and retell it — on social media, in class, or to a friend. Hope grows stronger when it’s passed on.</a:t>
            </a:r>
          </a:p>
        </p:txBody>
      </p:sp>
    </p:spTree>
    <p:extLst>
      <p:ext uri="{BB962C8B-B14F-4D97-AF65-F5344CB8AC3E}">
        <p14:creationId xmlns:p14="http://schemas.microsoft.com/office/powerpoint/2010/main" val="165502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31">
            <a:extLst>
              <a:ext uri="{FF2B5EF4-FFF2-40B4-BE49-F238E27FC236}">
                <a16:creationId xmlns:a16="http://schemas.microsoft.com/office/drawing/2014/main" id="{AF093B09-BBB4-70F1-36F5-BCC157DF4300}"/>
              </a:ext>
            </a:extLst>
          </p:cNvPr>
          <p:cNvPicPr>
            <a:picLocks noGrp="1" noChangeAspect="1"/>
          </p:cNvPicPr>
          <p:nvPr>
            <p:ph type="pic" sz="quarter" idx="39"/>
          </p:nvPr>
        </p:nvPicPr>
        <p:blipFill>
          <a:blip r:embed="rId2" cstate="hqprint">
            <a:extLst>
              <a:ext uri="{28A0092B-C50C-407E-A947-70E740481C1C}">
                <a14:useLocalDpi xmlns:a14="http://schemas.microsoft.com/office/drawing/2010/main"/>
              </a:ext>
            </a:extLst>
          </a:blip>
          <a:srcRect/>
          <a:stretch>
            <a:fillRect/>
          </a:stretch>
        </p:blipFill>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12268 w 4895192"/>
              <a:gd name="connsiteY14" fmla="*/ 5164078 h 5164078"/>
              <a:gd name="connsiteX15" fmla="*/ 12268 w 4895192"/>
              <a:gd name="connsiteY15" fmla="*/ 472277 h 5164078"/>
              <a:gd name="connsiteX16" fmla="*/ 8768 w 4895192"/>
              <a:gd name="connsiteY16" fmla="*/ 472277 h 5164078"/>
              <a:gd name="connsiteX17" fmla="*/ 12268 w 4895192"/>
              <a:gd name="connsiteY17" fmla="*/ 318047 h 5164078"/>
              <a:gd name="connsiteX18" fmla="*/ 3628 w 4895192"/>
              <a:gd name="connsiteY18"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12268" y="5164078"/>
                </a:lnTo>
                <a:lnTo>
                  <a:pt x="12268" y="472277"/>
                </a:lnTo>
                <a:lnTo>
                  <a:pt x="8768" y="472277"/>
                </a:lnTo>
                <a:cubicBezTo>
                  <a:pt x="12268" y="426581"/>
                  <a:pt x="12268" y="369456"/>
                  <a:pt x="12268" y="318047"/>
                </a:cubicBezTo>
                <a:cubicBezTo>
                  <a:pt x="12268" y="223796"/>
                  <a:pt x="9341" y="130637"/>
                  <a:pt x="3628" y="38804"/>
                </a:cubicBezTo>
                <a:close/>
              </a:path>
            </a:pathLst>
          </a:custGeom>
          <a:solidFill>
            <a:srgbClr val="FFFFFF">
              <a:lumMod val="95000"/>
            </a:srgbClr>
          </a:solidFill>
        </p:spPr>
      </p:pic>
      <p:sp>
        <p:nvSpPr>
          <p:cNvPr id="7" name="Text Placeholder 6">
            <a:extLst>
              <a:ext uri="{FF2B5EF4-FFF2-40B4-BE49-F238E27FC236}">
                <a16:creationId xmlns:a16="http://schemas.microsoft.com/office/drawing/2014/main" id="{E2260B2B-0548-2C10-8ED6-68014F37F3B4}"/>
              </a:ext>
            </a:extLst>
          </p:cNvPr>
          <p:cNvSpPr>
            <a:spLocks noGrp="1"/>
          </p:cNvSpPr>
          <p:nvPr>
            <p:ph type="body" sz="quarter" idx="32"/>
          </p:nvPr>
        </p:nvSpPr>
        <p:spPr/>
        <p:txBody>
          <a:bodyPr numCol="1"/>
          <a:lstStyle/>
          <a:p>
            <a:pPr>
              <a:lnSpc>
                <a:spcPct val="100000"/>
              </a:lnSpc>
            </a:pPr>
            <a:r>
              <a:rPr lang="en-US" sz="1600" dirty="0">
                <a:solidFill>
                  <a:srgbClr val="404040"/>
                </a:solidFill>
              </a:rPr>
              <a:t>Hope doesn’t mean ignoring the challenges. It means </a:t>
            </a:r>
            <a:r>
              <a:rPr lang="en-US" sz="1600" dirty="0" err="1">
                <a:solidFill>
                  <a:srgbClr val="404040"/>
                </a:solidFill>
              </a:rPr>
              <a:t>recognising</a:t>
            </a:r>
            <a:r>
              <a:rPr lang="en-US" sz="1600" dirty="0">
                <a:solidFill>
                  <a:srgbClr val="404040"/>
                </a:solidFill>
              </a:rPr>
              <a:t> solutions, celebrating progress, and believing that change is possible when we act together. By reading, watching, and listening to stories of resilience and success, young people can build a hopeful mindset that fuels action and keeps the climate movement alive.</a:t>
            </a:r>
          </a:p>
        </p:txBody>
      </p:sp>
      <p:sp>
        <p:nvSpPr>
          <p:cNvPr id="9" name="Text Placeholder 8">
            <a:extLst>
              <a:ext uri="{FF2B5EF4-FFF2-40B4-BE49-F238E27FC236}">
                <a16:creationId xmlns:a16="http://schemas.microsoft.com/office/drawing/2014/main" id="{DE887403-0EAB-C9BD-CE52-97CB3CC94753}"/>
              </a:ext>
            </a:extLst>
          </p:cNvPr>
          <p:cNvSpPr>
            <a:spLocks noGrp="1"/>
          </p:cNvSpPr>
          <p:nvPr>
            <p:ph type="body" sz="quarter" idx="38"/>
          </p:nvPr>
        </p:nvSpPr>
        <p:spPr/>
        <p:txBody>
          <a:bodyPr/>
          <a:lstStyle/>
          <a:p>
            <a:r>
              <a:rPr lang="en-US" dirty="0">
                <a:solidFill>
                  <a:srgbClr val="1F8E47"/>
                </a:solidFill>
              </a:rPr>
              <a:t>Key Takeaway</a:t>
            </a:r>
          </a:p>
        </p:txBody>
      </p:sp>
      <p:grpSp>
        <p:nvGrpSpPr>
          <p:cNvPr id="10" name="Graphic 76">
            <a:extLst>
              <a:ext uri="{FF2B5EF4-FFF2-40B4-BE49-F238E27FC236}">
                <a16:creationId xmlns:a16="http://schemas.microsoft.com/office/drawing/2014/main" id="{21F6A5E6-928A-670D-1CA1-A7826210B827}"/>
              </a:ext>
            </a:extLst>
          </p:cNvPr>
          <p:cNvGrpSpPr/>
          <p:nvPr/>
        </p:nvGrpSpPr>
        <p:grpSpPr>
          <a:xfrm rot="1080724">
            <a:off x="-1119991" y="8017137"/>
            <a:ext cx="2559370" cy="2557547"/>
            <a:chOff x="3165464" y="4630516"/>
            <a:chExt cx="1502621" cy="1501550"/>
          </a:xfrm>
        </p:grpSpPr>
        <p:sp>
          <p:nvSpPr>
            <p:cNvPr id="12" name="Freeform 11">
              <a:extLst>
                <a:ext uri="{FF2B5EF4-FFF2-40B4-BE49-F238E27FC236}">
                  <a16:creationId xmlns:a16="http://schemas.microsoft.com/office/drawing/2014/main" id="{78B2C6EC-3ECF-9681-EAD7-88D32F4442CF}"/>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3229C442-7917-7FFD-4BC6-FE24F5B3F63A}"/>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6C137E5E-E70C-4DC6-CB36-4DE53BF81C80}"/>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3F2A33F6-41B3-DBF6-AEC4-67EA1F3B3B20}"/>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48374E3-0B00-CE4B-291F-6F8C1E33A8C0}"/>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99FDDA7-8250-A7D6-69C2-01B36E5BF325}"/>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85F6D39-F45E-E1F0-17CB-BF4D663955FD}"/>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23" name="Slide Number Placeholder 5">
            <a:extLst>
              <a:ext uri="{FF2B5EF4-FFF2-40B4-BE49-F238E27FC236}">
                <a16:creationId xmlns:a16="http://schemas.microsoft.com/office/drawing/2014/main" id="{010F267F-EE09-5653-A7F1-451CBF75002D}"/>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8</a:t>
            </a:fld>
            <a:endParaRPr lang="en-US" dirty="0"/>
          </a:p>
        </p:txBody>
      </p:sp>
    </p:spTree>
    <p:extLst>
      <p:ext uri="{BB962C8B-B14F-4D97-AF65-F5344CB8AC3E}">
        <p14:creationId xmlns:p14="http://schemas.microsoft.com/office/powerpoint/2010/main" val="1856313748"/>
      </p:ext>
    </p:extLst>
  </p:cSld>
  <p:clrMapOvr>
    <a:masterClrMapping/>
  </p:clrMapOvr>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1280</TotalTime>
  <Words>743</Words>
  <Application>Microsoft Macintosh PowerPoint</Application>
  <PresentationFormat>Custom</PresentationFormat>
  <Paragraphs>85</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Montserrat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Dyan Valiente</cp:lastModifiedBy>
  <cp:revision>1558</cp:revision>
  <cp:lastPrinted>2021-11-26T07:36:34Z</cp:lastPrinted>
  <dcterms:created xsi:type="dcterms:W3CDTF">2016-05-11T14:31:01Z</dcterms:created>
  <dcterms:modified xsi:type="dcterms:W3CDTF">2026-03-30T18:19:21Z</dcterms:modified>
</cp:coreProperties>
</file>