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9"/>
  </p:notesMasterIdLst>
  <p:handoutMasterIdLst>
    <p:handoutMasterId r:id="rId10"/>
  </p:handoutMasterIdLst>
  <p:sldIdLst>
    <p:sldId id="1409" r:id="rId2"/>
    <p:sldId id="1410" r:id="rId3"/>
    <p:sldId id="1394" r:id="rId4"/>
    <p:sldId id="1395" r:id="rId5"/>
    <p:sldId id="1396" r:id="rId6"/>
    <p:sldId id="1397" r:id="rId7"/>
    <p:sldId id="1399" r:id="rId8"/>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04" userDrawn="1">
          <p15:clr>
            <a:srgbClr val="A4A3A4"/>
          </p15:clr>
        </p15:guide>
        <p15:guide id="4" orient="horz" pos="6213" userDrawn="1">
          <p15:clr>
            <a:srgbClr val="A4A3A4"/>
          </p15:clr>
        </p15:guide>
        <p15:guide id="5" pos="294"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 id="{E5A91EC1-C2F0-5790-9FE1-530FBDF7E78D}" name="Dyan Valiente" initials="DV" userId="9fd6c334aa97fe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B46"/>
    <a:srgbClr val="84C345"/>
    <a:srgbClr val="84C245"/>
    <a:srgbClr val="404040"/>
    <a:srgbClr val="1F8E47"/>
    <a:srgbClr val="5398A2"/>
    <a:srgbClr val="282666"/>
    <a:srgbClr val="509947"/>
    <a:srgbClr val="ED8623"/>
    <a:srgbClr val="6537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C9BE88-01BE-3647-BD3E-BD4AB69C3E39}" v="39" dt="2026-03-30T18:05:14.2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85" autoAdjust="0"/>
    <p:restoredTop sz="96115" autoAdjust="0"/>
  </p:normalViewPr>
  <p:slideViewPr>
    <p:cSldViewPr snapToGrid="0" showGuides="1">
      <p:cViewPr>
        <p:scale>
          <a:sx n="73" d="100"/>
          <a:sy n="73" d="100"/>
        </p:scale>
        <p:origin x="2728" y="-1072"/>
      </p:cViewPr>
      <p:guideLst>
        <p:guide pos="2449"/>
        <p:guide pos="4604"/>
        <p:guide orient="horz" pos="6213"/>
        <p:guide pos="294"/>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71" d="100"/>
        <a:sy n="71" d="100"/>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yan Valiente" userId="9fd6c334aa97fe5d" providerId="LiveId" clId="{2D9744F2-CBF6-5F30-BE8E-6BBAB5946F2D}"/>
    <pc:docChg chg="undo redo custSel addSld delSld modSld sldOrd">
      <pc:chgData name="Dyan Valiente" userId="9fd6c334aa97fe5d" providerId="LiveId" clId="{2D9744F2-CBF6-5F30-BE8E-6BBAB5946F2D}" dt="2026-03-30T18:05:13.712" v="1176"/>
      <pc:docMkLst>
        <pc:docMk/>
      </pc:docMkLst>
      <pc:sldChg chg="modSp mod">
        <pc:chgData name="Dyan Valiente" userId="9fd6c334aa97fe5d" providerId="LiveId" clId="{2D9744F2-CBF6-5F30-BE8E-6BBAB5946F2D}" dt="2026-03-30T18:03:57.819" v="1147" actId="2710"/>
        <pc:sldMkLst>
          <pc:docMk/>
          <pc:sldMk cId="1543228849" sldId="1394"/>
        </pc:sldMkLst>
        <pc:spChg chg="mod">
          <ac:chgData name="Dyan Valiente" userId="9fd6c334aa97fe5d" providerId="LiveId" clId="{2D9744F2-CBF6-5F30-BE8E-6BBAB5946F2D}" dt="2026-03-30T18:03:57.819" v="1147" actId="2710"/>
          <ac:spMkLst>
            <pc:docMk/>
            <pc:sldMk cId="1543228849" sldId="1394"/>
            <ac:spMk id="28" creationId="{50AC38B4-8AE1-D700-2C51-3E91E65983E0}"/>
          </ac:spMkLst>
        </pc:spChg>
        <pc:spChg chg="mod">
          <ac:chgData name="Dyan Valiente" userId="9fd6c334aa97fe5d" providerId="LiveId" clId="{2D9744F2-CBF6-5F30-BE8E-6BBAB5946F2D}" dt="2026-03-30T18:03:48.287" v="1145" actId="403"/>
          <ac:spMkLst>
            <pc:docMk/>
            <pc:sldMk cId="1543228849" sldId="1394"/>
            <ac:spMk id="30" creationId="{D2900E87-F35F-9759-8E6F-59574A146CC4}"/>
          </ac:spMkLst>
        </pc:spChg>
      </pc:sldChg>
      <pc:sldChg chg="addSp delSp modSp mod">
        <pc:chgData name="Dyan Valiente" userId="9fd6c334aa97fe5d" providerId="LiveId" clId="{2D9744F2-CBF6-5F30-BE8E-6BBAB5946F2D}" dt="2026-03-30T18:04:08.305" v="1150" actId="14100"/>
        <pc:sldMkLst>
          <pc:docMk/>
          <pc:sldMk cId="1593003615" sldId="1395"/>
        </pc:sldMkLst>
        <pc:spChg chg="add del mod">
          <ac:chgData name="Dyan Valiente" userId="9fd6c334aa97fe5d" providerId="LiveId" clId="{2D9744F2-CBF6-5F30-BE8E-6BBAB5946F2D}" dt="2026-03-29T08:45:07.681" v="89" actId="478"/>
          <ac:spMkLst>
            <pc:docMk/>
            <pc:sldMk cId="1593003615" sldId="1395"/>
            <ac:spMk id="2" creationId="{1A9FEAD3-A4AD-1498-0063-86670CAB7250}"/>
          </ac:spMkLst>
        </pc:spChg>
        <pc:spChg chg="add del mod">
          <ac:chgData name="Dyan Valiente" userId="9fd6c334aa97fe5d" providerId="LiveId" clId="{2D9744F2-CBF6-5F30-BE8E-6BBAB5946F2D}" dt="2026-03-29T12:28:53.363" v="401" actId="478"/>
          <ac:spMkLst>
            <pc:docMk/>
            <pc:sldMk cId="1593003615" sldId="1395"/>
            <ac:spMk id="2" creationId="{503EC7EF-E0B9-1BE7-8D1E-D05C386EB512}"/>
          </ac:spMkLst>
        </pc:spChg>
        <pc:spChg chg="add del mod">
          <ac:chgData name="Dyan Valiente" userId="9fd6c334aa97fe5d" providerId="LiveId" clId="{2D9744F2-CBF6-5F30-BE8E-6BBAB5946F2D}" dt="2026-03-29T16:38:32.707" v="971" actId="478"/>
          <ac:spMkLst>
            <pc:docMk/>
            <pc:sldMk cId="1593003615" sldId="1395"/>
            <ac:spMk id="2" creationId="{B41C318F-78DB-577B-BD63-8E1864D20F40}"/>
          </ac:spMkLst>
        </pc:spChg>
        <pc:spChg chg="add del mod">
          <ac:chgData name="Dyan Valiente" userId="9fd6c334aa97fe5d" providerId="LiveId" clId="{2D9744F2-CBF6-5F30-BE8E-6BBAB5946F2D}" dt="2026-03-29T13:46:03.386" v="674" actId="478"/>
          <ac:spMkLst>
            <pc:docMk/>
            <pc:sldMk cId="1593003615" sldId="1395"/>
            <ac:spMk id="2" creationId="{D849F4A5-D983-457F-392D-C6DB56144E9A}"/>
          </ac:spMkLst>
        </pc:spChg>
        <pc:spChg chg="mod">
          <ac:chgData name="Dyan Valiente" userId="9fd6c334aa97fe5d" providerId="LiveId" clId="{2D9744F2-CBF6-5F30-BE8E-6BBAB5946F2D}" dt="2026-03-30T18:04:08.305" v="1150" actId="14100"/>
          <ac:spMkLst>
            <pc:docMk/>
            <pc:sldMk cId="1593003615" sldId="1395"/>
            <ac:spMk id="30" creationId="{D2900E87-F35F-9759-8E6F-59574A146CC4}"/>
          </ac:spMkLst>
        </pc:spChg>
      </pc:sldChg>
      <pc:sldChg chg="addSp delSp modSp mod">
        <pc:chgData name="Dyan Valiente" userId="9fd6c334aa97fe5d" providerId="LiveId" clId="{2D9744F2-CBF6-5F30-BE8E-6BBAB5946F2D}" dt="2026-03-30T18:04:52.602" v="1165" actId="20577"/>
        <pc:sldMkLst>
          <pc:docMk/>
          <pc:sldMk cId="238824046" sldId="1396"/>
        </pc:sldMkLst>
        <pc:spChg chg="add del mod">
          <ac:chgData name="Dyan Valiente" userId="9fd6c334aa97fe5d" providerId="LiveId" clId="{2D9744F2-CBF6-5F30-BE8E-6BBAB5946F2D}" dt="2026-03-29T13:54:07.024" v="780" actId="478"/>
          <ac:spMkLst>
            <pc:docMk/>
            <pc:sldMk cId="238824046" sldId="1396"/>
            <ac:spMk id="4" creationId="{93FEB6EB-161D-CE82-B9D7-7D83216FA04D}"/>
          </ac:spMkLst>
        </pc:spChg>
        <pc:spChg chg="add del mod">
          <ac:chgData name="Dyan Valiente" userId="9fd6c334aa97fe5d" providerId="LiveId" clId="{2D9744F2-CBF6-5F30-BE8E-6BBAB5946F2D}" dt="2026-03-29T16:43:43.571" v="1066" actId="478"/>
          <ac:spMkLst>
            <pc:docMk/>
            <pc:sldMk cId="238824046" sldId="1396"/>
            <ac:spMk id="4" creationId="{C9601257-F6E3-7864-2D15-07D268C2AF1F}"/>
          </ac:spMkLst>
        </pc:spChg>
        <pc:spChg chg="add del mod">
          <ac:chgData name="Dyan Valiente" userId="9fd6c334aa97fe5d" providerId="LiveId" clId="{2D9744F2-CBF6-5F30-BE8E-6BBAB5946F2D}" dt="2026-03-29T12:31:37.254" v="458" actId="478"/>
          <ac:spMkLst>
            <pc:docMk/>
            <pc:sldMk cId="238824046" sldId="1396"/>
            <ac:spMk id="4" creationId="{D1649F7A-DD24-6EBC-69D0-A5942894ED48}"/>
          </ac:spMkLst>
        </pc:spChg>
        <pc:spChg chg="mod">
          <ac:chgData name="Dyan Valiente" userId="9fd6c334aa97fe5d" providerId="LiveId" clId="{2D9744F2-CBF6-5F30-BE8E-6BBAB5946F2D}" dt="2026-03-30T18:04:52.602" v="1165" actId="20577"/>
          <ac:spMkLst>
            <pc:docMk/>
            <pc:sldMk cId="238824046" sldId="1396"/>
            <ac:spMk id="55" creationId="{77603D2D-586C-799C-BAD0-D572D587A07F}"/>
          </ac:spMkLst>
        </pc:spChg>
      </pc:sldChg>
      <pc:sldChg chg="addSp delSp modSp mod">
        <pc:chgData name="Dyan Valiente" userId="9fd6c334aa97fe5d" providerId="LiveId" clId="{2D9744F2-CBF6-5F30-BE8E-6BBAB5946F2D}" dt="2026-03-30T18:05:04.249" v="1170" actId="21"/>
        <pc:sldMkLst>
          <pc:docMk/>
          <pc:sldMk cId="2043235800" sldId="1397"/>
        </pc:sldMkLst>
        <pc:spChg chg="add del mod">
          <ac:chgData name="Dyan Valiente" userId="9fd6c334aa97fe5d" providerId="LiveId" clId="{2D9744F2-CBF6-5F30-BE8E-6BBAB5946F2D}" dt="2026-03-29T16:44:36.894" v="1089" actId="478"/>
          <ac:spMkLst>
            <pc:docMk/>
            <pc:sldMk cId="2043235800" sldId="1397"/>
            <ac:spMk id="2" creationId="{0C0D09A5-5AAC-691F-B775-426166794DBE}"/>
          </ac:spMkLst>
        </pc:spChg>
        <pc:spChg chg="add del mod">
          <ac:chgData name="Dyan Valiente" userId="9fd6c334aa97fe5d" providerId="LiveId" clId="{2D9744F2-CBF6-5F30-BE8E-6BBAB5946F2D}" dt="2026-03-29T09:01:56.620" v="186" actId="478"/>
          <ac:spMkLst>
            <pc:docMk/>
            <pc:sldMk cId="2043235800" sldId="1397"/>
            <ac:spMk id="2" creationId="{87DA84F1-DA8E-6965-FFD6-489217CF7F93}"/>
          </ac:spMkLst>
        </pc:spChg>
        <pc:spChg chg="add del mod">
          <ac:chgData name="Dyan Valiente" userId="9fd6c334aa97fe5d" providerId="LiveId" clId="{2D9744F2-CBF6-5F30-BE8E-6BBAB5946F2D}" dt="2026-03-29T13:57:37.437" v="883" actId="478"/>
          <ac:spMkLst>
            <pc:docMk/>
            <pc:sldMk cId="2043235800" sldId="1397"/>
            <ac:spMk id="2" creationId="{C13F21DB-523D-3488-2668-A25FD4FD14B3}"/>
          </ac:spMkLst>
        </pc:spChg>
        <pc:spChg chg="add del mod">
          <ac:chgData name="Dyan Valiente" userId="9fd6c334aa97fe5d" providerId="LiveId" clId="{2D9744F2-CBF6-5F30-BE8E-6BBAB5946F2D}" dt="2026-03-30T18:05:04.249" v="1170" actId="21"/>
          <ac:spMkLst>
            <pc:docMk/>
            <pc:sldMk cId="2043235800" sldId="1397"/>
            <ac:spMk id="2" creationId="{D531467F-0F92-C863-E36E-AF79C62F09CC}"/>
          </ac:spMkLst>
        </pc:spChg>
        <pc:spChg chg="add del mod">
          <ac:chgData name="Dyan Valiente" userId="9fd6c334aa97fe5d" providerId="LiveId" clId="{2D9744F2-CBF6-5F30-BE8E-6BBAB5946F2D}" dt="2026-03-29T12:38:02.300" v="568" actId="478"/>
          <ac:spMkLst>
            <pc:docMk/>
            <pc:sldMk cId="2043235800" sldId="1397"/>
            <ac:spMk id="2" creationId="{D6301C5B-58D0-863A-A17F-33AE4953D33D}"/>
          </ac:spMkLst>
        </pc:spChg>
        <pc:spChg chg="add del mod">
          <ac:chgData name="Dyan Valiente" userId="9fd6c334aa97fe5d" providerId="LiveId" clId="{2D9744F2-CBF6-5F30-BE8E-6BBAB5946F2D}" dt="2026-03-29T16:44:52.015" v="1092"/>
          <ac:spMkLst>
            <pc:docMk/>
            <pc:sldMk cId="2043235800" sldId="1397"/>
            <ac:spMk id="3" creationId="{2CA9C1E7-E9A4-0219-DFDA-E647DD9C181A}"/>
          </ac:spMkLst>
        </pc:spChg>
        <pc:spChg chg="mod">
          <ac:chgData name="Dyan Valiente" userId="9fd6c334aa97fe5d" providerId="LiveId" clId="{2D9744F2-CBF6-5F30-BE8E-6BBAB5946F2D}" dt="2026-03-30T18:05:02.963" v="1169" actId="554"/>
          <ac:spMkLst>
            <pc:docMk/>
            <pc:sldMk cId="2043235800" sldId="1397"/>
            <ac:spMk id="28" creationId="{50AC38B4-8AE1-D700-2C51-3E91E65983E0}"/>
          </ac:spMkLst>
        </pc:spChg>
      </pc:sldChg>
      <pc:sldChg chg="addSp modSp add del mod">
        <pc:chgData name="Dyan Valiente" userId="9fd6c334aa97fe5d" providerId="LiveId" clId="{2D9744F2-CBF6-5F30-BE8E-6BBAB5946F2D}" dt="2026-03-30T18:05:13.712" v="1176"/>
        <pc:sldMkLst>
          <pc:docMk/>
          <pc:sldMk cId="165502127" sldId="1399"/>
        </pc:sldMkLst>
        <pc:spChg chg="add mod">
          <ac:chgData name="Dyan Valiente" userId="9fd6c334aa97fe5d" providerId="LiveId" clId="{2D9744F2-CBF6-5F30-BE8E-6BBAB5946F2D}" dt="2026-03-30T18:05:13.712" v="1176"/>
          <ac:spMkLst>
            <pc:docMk/>
            <pc:sldMk cId="165502127" sldId="1399"/>
            <ac:spMk id="2" creationId="{8D0A27F3-90DC-F8D9-CFFC-7BB48FDA2183}"/>
          </ac:spMkLst>
        </pc:spChg>
        <pc:spChg chg="mod">
          <ac:chgData name="Dyan Valiente" userId="9fd6c334aa97fe5d" providerId="LiveId" clId="{2D9744F2-CBF6-5F30-BE8E-6BBAB5946F2D}" dt="2026-03-29T12:39:24.323" v="581"/>
          <ac:spMkLst>
            <pc:docMk/>
            <pc:sldMk cId="165502127" sldId="1399"/>
            <ac:spMk id="60" creationId="{960F4AE6-7A2A-7EE3-470A-022F36950B28}"/>
          </ac:spMkLst>
        </pc:spChg>
        <pc:spChg chg="mod">
          <ac:chgData name="Dyan Valiente" userId="9fd6c334aa97fe5d" providerId="LiveId" clId="{2D9744F2-CBF6-5F30-BE8E-6BBAB5946F2D}" dt="2026-03-30T18:05:12.854" v="1175" actId="1076"/>
          <ac:spMkLst>
            <pc:docMk/>
            <pc:sldMk cId="165502127" sldId="1399"/>
            <ac:spMk id="63" creationId="{5B4D6BFD-5959-18CE-0FC7-E79752EBA551}"/>
          </ac:spMkLst>
        </pc:spChg>
      </pc:sldChg>
      <pc:sldChg chg="modSp mod">
        <pc:chgData name="Dyan Valiente" userId="9fd6c334aa97fe5d" providerId="LiveId" clId="{2D9744F2-CBF6-5F30-BE8E-6BBAB5946F2D}" dt="2026-03-29T16:35:07.277" v="903"/>
        <pc:sldMkLst>
          <pc:docMk/>
          <pc:sldMk cId="3407772617" sldId="1409"/>
        </pc:sldMkLst>
        <pc:spChg chg="mod">
          <ac:chgData name="Dyan Valiente" userId="9fd6c334aa97fe5d" providerId="LiveId" clId="{2D9744F2-CBF6-5F30-BE8E-6BBAB5946F2D}" dt="2026-03-29T08:29:11.784" v="24" actId="12789"/>
          <ac:spMkLst>
            <pc:docMk/>
            <pc:sldMk cId="3407772617" sldId="1409"/>
            <ac:spMk id="8" creationId="{861E318A-39EF-14A3-C105-5BF790A9E08D}"/>
          </ac:spMkLst>
        </pc:spChg>
        <pc:spChg chg="mod">
          <ac:chgData name="Dyan Valiente" userId="9fd6c334aa97fe5d" providerId="LiveId" clId="{2D9744F2-CBF6-5F30-BE8E-6BBAB5946F2D}" dt="2026-03-29T16:35:07.277" v="903"/>
          <ac:spMkLst>
            <pc:docMk/>
            <pc:sldMk cId="3407772617" sldId="1409"/>
            <ac:spMk id="10" creationId="{E1B81320-9217-7718-64A7-E3B88F6826A9}"/>
          </ac:spMkLst>
        </pc:spChg>
        <pc:spChg chg="mod">
          <ac:chgData name="Dyan Valiente" userId="9fd6c334aa97fe5d" providerId="LiveId" clId="{2D9744F2-CBF6-5F30-BE8E-6BBAB5946F2D}" dt="2026-03-29T13:42:34.761" v="600"/>
          <ac:spMkLst>
            <pc:docMk/>
            <pc:sldMk cId="3407772617" sldId="1409"/>
            <ac:spMk id="15" creationId="{F5757335-9640-2072-9AD1-1D790B8D5FC5}"/>
          </ac:spMkLst>
        </pc:spChg>
      </pc:sldChg>
      <pc:sldChg chg="addSp delSp modSp mod">
        <pc:chgData name="Dyan Valiente" userId="9fd6c334aa97fe5d" providerId="LiveId" clId="{2D9744F2-CBF6-5F30-BE8E-6BBAB5946F2D}" dt="2026-03-30T18:03:41.991" v="1144" actId="403"/>
        <pc:sldMkLst>
          <pc:docMk/>
          <pc:sldMk cId="1214498536" sldId="1410"/>
        </pc:sldMkLst>
        <pc:spChg chg="add del mod">
          <ac:chgData name="Dyan Valiente" userId="9fd6c334aa97fe5d" providerId="LiveId" clId="{2D9744F2-CBF6-5F30-BE8E-6BBAB5946F2D}" dt="2026-03-29T12:41:00.201" v="595" actId="478"/>
          <ac:spMkLst>
            <pc:docMk/>
            <pc:sldMk cId="1214498536" sldId="1410"/>
            <ac:spMk id="3" creationId="{1A16FC3B-6ADE-7228-02C6-A3F352EBC464}"/>
          </ac:spMkLst>
        </pc:spChg>
        <pc:spChg chg="add del mod">
          <ac:chgData name="Dyan Valiente" userId="9fd6c334aa97fe5d" providerId="LiveId" clId="{2D9744F2-CBF6-5F30-BE8E-6BBAB5946F2D}" dt="2026-03-29T13:58:55.237" v="898" actId="478"/>
          <ac:spMkLst>
            <pc:docMk/>
            <pc:sldMk cId="1214498536" sldId="1410"/>
            <ac:spMk id="3" creationId="{777C6165-BEF9-2B5E-908F-192586F14F5B}"/>
          </ac:spMkLst>
        </pc:spChg>
        <pc:spChg chg="add del mod">
          <ac:chgData name="Dyan Valiente" userId="9fd6c334aa97fe5d" providerId="LiveId" clId="{2D9744F2-CBF6-5F30-BE8E-6BBAB5946F2D}" dt="2026-03-29T08:34:25.210" v="29" actId="478"/>
          <ac:spMkLst>
            <pc:docMk/>
            <pc:sldMk cId="1214498536" sldId="1410"/>
            <ac:spMk id="3" creationId="{BBAD981D-19A8-C373-E093-0633A1DCACAE}"/>
          </ac:spMkLst>
        </pc:spChg>
        <pc:spChg chg="add del mod">
          <ac:chgData name="Dyan Valiente" userId="9fd6c334aa97fe5d" providerId="LiveId" clId="{2D9744F2-CBF6-5F30-BE8E-6BBAB5946F2D}" dt="2026-03-29T13:58:55.237" v="898" actId="478"/>
          <ac:spMkLst>
            <pc:docMk/>
            <pc:sldMk cId="1214498536" sldId="1410"/>
            <ac:spMk id="8" creationId="{3CC9276E-4BB4-A3E2-758C-794B29FB7A63}"/>
          </ac:spMkLst>
        </pc:spChg>
        <pc:spChg chg="del">
          <ac:chgData name="Dyan Valiente" userId="9fd6c334aa97fe5d" providerId="LiveId" clId="{2D9744F2-CBF6-5F30-BE8E-6BBAB5946F2D}" dt="2026-03-29T12:40:57.351" v="592" actId="478"/>
          <ac:spMkLst>
            <pc:docMk/>
            <pc:sldMk cId="1214498536" sldId="1410"/>
            <ac:spMk id="8" creationId="{4BCEDD26-61A2-36C6-45B3-09ACF1B669A2}"/>
          </ac:spMkLst>
        </pc:spChg>
        <pc:spChg chg="del">
          <ac:chgData name="Dyan Valiente" userId="9fd6c334aa97fe5d" providerId="LiveId" clId="{2D9744F2-CBF6-5F30-BE8E-6BBAB5946F2D}" dt="2026-03-29T12:40:57.351" v="592" actId="478"/>
          <ac:spMkLst>
            <pc:docMk/>
            <pc:sldMk cId="1214498536" sldId="1410"/>
            <ac:spMk id="10" creationId="{32842F62-E6D6-5769-EA6F-4CDD9964E718}"/>
          </ac:spMkLst>
        </pc:spChg>
        <pc:spChg chg="del">
          <ac:chgData name="Dyan Valiente" userId="9fd6c334aa97fe5d" providerId="LiveId" clId="{2D9744F2-CBF6-5F30-BE8E-6BBAB5946F2D}" dt="2026-03-29T12:40:57.351" v="592" actId="478"/>
          <ac:spMkLst>
            <pc:docMk/>
            <pc:sldMk cId="1214498536" sldId="1410"/>
            <ac:spMk id="11" creationId="{3BE4098E-3117-D9DB-DCBC-D0DDFCF3AF31}"/>
          </ac:spMkLst>
        </pc:spChg>
        <pc:spChg chg="del">
          <ac:chgData name="Dyan Valiente" userId="9fd6c334aa97fe5d" providerId="LiveId" clId="{2D9744F2-CBF6-5F30-BE8E-6BBAB5946F2D}" dt="2026-03-29T12:40:57.351" v="592" actId="478"/>
          <ac:spMkLst>
            <pc:docMk/>
            <pc:sldMk cId="1214498536" sldId="1410"/>
            <ac:spMk id="14" creationId="{3D63FF2B-095E-2449-0937-70C368DF05A4}"/>
          </ac:spMkLst>
        </pc:spChg>
        <pc:spChg chg="del mod">
          <ac:chgData name="Dyan Valiente" userId="9fd6c334aa97fe5d" providerId="LiveId" clId="{2D9744F2-CBF6-5F30-BE8E-6BBAB5946F2D}" dt="2026-03-29T12:40:57.351" v="592" actId="478"/>
          <ac:spMkLst>
            <pc:docMk/>
            <pc:sldMk cId="1214498536" sldId="1410"/>
            <ac:spMk id="15" creationId="{52C7A109-2EEF-607C-73E4-28F6FD9D5F99}"/>
          </ac:spMkLst>
        </pc:spChg>
        <pc:spChg chg="mod">
          <ac:chgData name="Dyan Valiente" userId="9fd6c334aa97fe5d" providerId="LiveId" clId="{2D9744F2-CBF6-5F30-BE8E-6BBAB5946F2D}" dt="2026-03-29T08:34:16.951" v="25"/>
          <ac:spMkLst>
            <pc:docMk/>
            <pc:sldMk cId="1214498536" sldId="1410"/>
            <ac:spMk id="16" creationId="{33A84A90-325C-4DE9-6740-A51533BFA9F0}"/>
          </ac:spMkLst>
        </pc:spChg>
        <pc:spChg chg="del">
          <ac:chgData name="Dyan Valiente" userId="9fd6c334aa97fe5d" providerId="LiveId" clId="{2D9744F2-CBF6-5F30-BE8E-6BBAB5946F2D}" dt="2026-03-29T12:41:00.201" v="595" actId="478"/>
          <ac:spMkLst>
            <pc:docMk/>
            <pc:sldMk cId="1214498536" sldId="1410"/>
            <ac:spMk id="17" creationId="{26243A58-2CB0-ED3F-7E61-04ABCCDA0668}"/>
          </ac:spMkLst>
        </pc:spChg>
        <pc:spChg chg="add del mod">
          <ac:chgData name="Dyan Valiente" userId="9fd6c334aa97fe5d" providerId="LiveId" clId="{2D9744F2-CBF6-5F30-BE8E-6BBAB5946F2D}" dt="2026-03-29T08:34:25.210" v="29" actId="478"/>
          <ac:spMkLst>
            <pc:docMk/>
            <pc:sldMk cId="1214498536" sldId="1410"/>
            <ac:spMk id="17" creationId="{53D709FC-C9FC-8657-076A-98946678B3AF}"/>
          </ac:spMkLst>
        </pc:spChg>
        <pc:spChg chg="del">
          <ac:chgData name="Dyan Valiente" userId="9fd6c334aa97fe5d" providerId="LiveId" clId="{2D9744F2-CBF6-5F30-BE8E-6BBAB5946F2D}" dt="2026-03-29T12:40:57.351" v="592" actId="478"/>
          <ac:spMkLst>
            <pc:docMk/>
            <pc:sldMk cId="1214498536" sldId="1410"/>
            <ac:spMk id="18" creationId="{E168760A-90F8-77C1-87D0-014EE7A1ECE9}"/>
          </ac:spMkLst>
        </pc:spChg>
        <pc:spChg chg="del">
          <ac:chgData name="Dyan Valiente" userId="9fd6c334aa97fe5d" providerId="LiveId" clId="{2D9744F2-CBF6-5F30-BE8E-6BBAB5946F2D}" dt="2026-03-29T08:34:22.891" v="28" actId="478"/>
          <ac:spMkLst>
            <pc:docMk/>
            <pc:sldMk cId="1214498536" sldId="1410"/>
            <ac:spMk id="19" creationId="{11CC2CC2-F604-8AD3-E6D3-60E6DB208023}"/>
          </ac:spMkLst>
        </pc:spChg>
        <pc:spChg chg="del">
          <ac:chgData name="Dyan Valiente" userId="9fd6c334aa97fe5d" providerId="LiveId" clId="{2D9744F2-CBF6-5F30-BE8E-6BBAB5946F2D}" dt="2026-03-29T08:34:22.891" v="28" actId="478"/>
          <ac:spMkLst>
            <pc:docMk/>
            <pc:sldMk cId="1214498536" sldId="1410"/>
            <ac:spMk id="20" creationId="{5D3A4819-1BB2-4A22-015E-570306F0FE9D}"/>
          </ac:spMkLst>
        </pc:spChg>
        <pc:spChg chg="add del mod">
          <ac:chgData name="Dyan Valiente" userId="9fd6c334aa97fe5d" providerId="LiveId" clId="{2D9744F2-CBF6-5F30-BE8E-6BBAB5946F2D}" dt="2026-03-29T12:41:00.201" v="595" actId="478"/>
          <ac:spMkLst>
            <pc:docMk/>
            <pc:sldMk cId="1214498536" sldId="1410"/>
            <ac:spMk id="20" creationId="{7A972839-2E01-CF3D-92C5-BA7CF7A2809D}"/>
          </ac:spMkLst>
        </pc:spChg>
        <pc:spChg chg="del">
          <ac:chgData name="Dyan Valiente" userId="9fd6c334aa97fe5d" providerId="LiveId" clId="{2D9744F2-CBF6-5F30-BE8E-6BBAB5946F2D}" dt="2026-03-29T12:41:00.201" v="595" actId="478"/>
          <ac:spMkLst>
            <pc:docMk/>
            <pc:sldMk cId="1214498536" sldId="1410"/>
            <ac:spMk id="22" creationId="{289B3007-D32C-A996-E261-C3DA363A4E9E}"/>
          </ac:spMkLst>
        </pc:spChg>
        <pc:spChg chg="del">
          <ac:chgData name="Dyan Valiente" userId="9fd6c334aa97fe5d" providerId="LiveId" clId="{2D9744F2-CBF6-5F30-BE8E-6BBAB5946F2D}" dt="2026-03-29T12:41:00.201" v="595" actId="478"/>
          <ac:spMkLst>
            <pc:docMk/>
            <pc:sldMk cId="1214498536" sldId="1410"/>
            <ac:spMk id="24" creationId="{AEB93D96-0082-4966-BEB5-F64D4D692693}"/>
          </ac:spMkLst>
        </pc:spChg>
        <pc:spChg chg="del">
          <ac:chgData name="Dyan Valiente" userId="9fd6c334aa97fe5d" providerId="LiveId" clId="{2D9744F2-CBF6-5F30-BE8E-6BBAB5946F2D}" dt="2026-03-29T12:41:00.201" v="595" actId="478"/>
          <ac:spMkLst>
            <pc:docMk/>
            <pc:sldMk cId="1214498536" sldId="1410"/>
            <ac:spMk id="26" creationId="{C81A4D89-7713-4AED-7C3F-B0703789AE0D}"/>
          </ac:spMkLst>
        </pc:spChg>
        <pc:spChg chg="del">
          <ac:chgData name="Dyan Valiente" userId="9fd6c334aa97fe5d" providerId="LiveId" clId="{2D9744F2-CBF6-5F30-BE8E-6BBAB5946F2D}" dt="2026-03-29T12:41:00.201" v="595" actId="478"/>
          <ac:spMkLst>
            <pc:docMk/>
            <pc:sldMk cId="1214498536" sldId="1410"/>
            <ac:spMk id="28" creationId="{7D9A3B9E-2D7A-D6ED-CAFA-52DD9ECAE2A8}"/>
          </ac:spMkLst>
        </pc:spChg>
        <pc:spChg chg="add del mod">
          <ac:chgData name="Dyan Valiente" userId="9fd6c334aa97fe5d" providerId="LiveId" clId="{2D9744F2-CBF6-5F30-BE8E-6BBAB5946F2D}" dt="2026-03-29T12:41:00.201" v="595" actId="478"/>
          <ac:spMkLst>
            <pc:docMk/>
            <pc:sldMk cId="1214498536" sldId="1410"/>
            <ac:spMk id="30" creationId="{DEF0487B-ACDB-3FD1-71FD-C0826421B039}"/>
          </ac:spMkLst>
        </pc:spChg>
        <pc:spChg chg="add del mod">
          <ac:chgData name="Dyan Valiente" userId="9fd6c334aa97fe5d" providerId="LiveId" clId="{2D9744F2-CBF6-5F30-BE8E-6BBAB5946F2D}" dt="2026-03-29T12:41:00.201" v="595" actId="478"/>
          <ac:spMkLst>
            <pc:docMk/>
            <pc:sldMk cId="1214498536" sldId="1410"/>
            <ac:spMk id="32" creationId="{0A4E52FF-BFC2-8738-E83E-50E371C21F76}"/>
          </ac:spMkLst>
        </pc:spChg>
        <pc:spChg chg="del">
          <ac:chgData name="Dyan Valiente" userId="9fd6c334aa97fe5d" providerId="LiveId" clId="{2D9744F2-CBF6-5F30-BE8E-6BBAB5946F2D}" dt="2026-03-29T12:41:00.201" v="595" actId="478"/>
          <ac:spMkLst>
            <pc:docMk/>
            <pc:sldMk cId="1214498536" sldId="1410"/>
            <ac:spMk id="34" creationId="{9CF128B4-947A-12E0-8056-DA84B769BA3C}"/>
          </ac:spMkLst>
        </pc:spChg>
        <pc:spChg chg="add mod">
          <ac:chgData name="Dyan Valiente" userId="9fd6c334aa97fe5d" providerId="LiveId" clId="{2D9744F2-CBF6-5F30-BE8E-6BBAB5946F2D}" dt="2026-03-29T12:40:58.356" v="594"/>
          <ac:spMkLst>
            <pc:docMk/>
            <pc:sldMk cId="1214498536" sldId="1410"/>
            <ac:spMk id="35" creationId="{FE6716A6-E372-43B4-4F1F-2C2499A07DC5}"/>
          </ac:spMkLst>
        </pc:spChg>
        <pc:spChg chg="add mod">
          <ac:chgData name="Dyan Valiente" userId="9fd6c334aa97fe5d" providerId="LiveId" clId="{2D9744F2-CBF6-5F30-BE8E-6BBAB5946F2D}" dt="2026-03-29T12:40:58.356" v="594"/>
          <ac:spMkLst>
            <pc:docMk/>
            <pc:sldMk cId="1214498536" sldId="1410"/>
            <ac:spMk id="37" creationId="{80973654-6FAF-E442-BD60-44424755C470}"/>
          </ac:spMkLst>
        </pc:spChg>
        <pc:spChg chg="mod">
          <ac:chgData name="Dyan Valiente" userId="9fd6c334aa97fe5d" providerId="LiveId" clId="{2D9744F2-CBF6-5F30-BE8E-6BBAB5946F2D}" dt="2026-03-29T12:40:58.356" v="594"/>
          <ac:spMkLst>
            <pc:docMk/>
            <pc:sldMk cId="1214498536" sldId="1410"/>
            <ac:spMk id="38" creationId="{1F6F677F-8E94-0DAA-EFD5-03832B1C4721}"/>
          </ac:spMkLst>
        </pc:spChg>
        <pc:spChg chg="add mod">
          <ac:chgData name="Dyan Valiente" userId="9fd6c334aa97fe5d" providerId="LiveId" clId="{2D9744F2-CBF6-5F30-BE8E-6BBAB5946F2D}" dt="2026-03-29T12:40:58.356" v="594"/>
          <ac:spMkLst>
            <pc:docMk/>
            <pc:sldMk cId="1214498536" sldId="1410"/>
            <ac:spMk id="43" creationId="{8D17A5A8-DBDF-F050-D087-0276CC207164}"/>
          </ac:spMkLst>
        </pc:spChg>
        <pc:spChg chg="add mod">
          <ac:chgData name="Dyan Valiente" userId="9fd6c334aa97fe5d" providerId="LiveId" clId="{2D9744F2-CBF6-5F30-BE8E-6BBAB5946F2D}" dt="2026-03-29T12:40:58.356" v="594"/>
          <ac:spMkLst>
            <pc:docMk/>
            <pc:sldMk cId="1214498536" sldId="1410"/>
            <ac:spMk id="44" creationId="{35675CA6-679E-C089-F18F-F523EF764842}"/>
          </ac:spMkLst>
        </pc:spChg>
        <pc:spChg chg="add mod">
          <ac:chgData name="Dyan Valiente" userId="9fd6c334aa97fe5d" providerId="LiveId" clId="{2D9744F2-CBF6-5F30-BE8E-6BBAB5946F2D}" dt="2026-03-29T12:40:58.356" v="594"/>
          <ac:spMkLst>
            <pc:docMk/>
            <pc:sldMk cId="1214498536" sldId="1410"/>
            <ac:spMk id="45" creationId="{FF342079-B2D4-EABC-F301-CC7B49A252C2}"/>
          </ac:spMkLst>
        </pc:spChg>
        <pc:spChg chg="add mod">
          <ac:chgData name="Dyan Valiente" userId="9fd6c334aa97fe5d" providerId="LiveId" clId="{2D9744F2-CBF6-5F30-BE8E-6BBAB5946F2D}" dt="2026-03-29T12:40:58.356" v="594"/>
          <ac:spMkLst>
            <pc:docMk/>
            <pc:sldMk cId="1214498536" sldId="1410"/>
            <ac:spMk id="46" creationId="{BEB17A2C-6E63-0C7B-2C68-90F4C95D73B4}"/>
          </ac:spMkLst>
        </pc:spChg>
        <pc:spChg chg="add mod">
          <ac:chgData name="Dyan Valiente" userId="9fd6c334aa97fe5d" providerId="LiveId" clId="{2D9744F2-CBF6-5F30-BE8E-6BBAB5946F2D}" dt="2026-03-29T12:40:58.356" v="594"/>
          <ac:spMkLst>
            <pc:docMk/>
            <pc:sldMk cId="1214498536" sldId="1410"/>
            <ac:spMk id="47" creationId="{088387ED-104D-08CA-D256-D99FF57F4147}"/>
          </ac:spMkLst>
        </pc:spChg>
        <pc:spChg chg="add mod">
          <ac:chgData name="Dyan Valiente" userId="9fd6c334aa97fe5d" providerId="LiveId" clId="{2D9744F2-CBF6-5F30-BE8E-6BBAB5946F2D}" dt="2026-03-29T12:40:58.356" v="594"/>
          <ac:spMkLst>
            <pc:docMk/>
            <pc:sldMk cId="1214498536" sldId="1410"/>
            <ac:spMk id="48" creationId="{22647043-387C-64A9-FC0D-505DE2952BD5}"/>
          </ac:spMkLst>
        </pc:spChg>
        <pc:spChg chg="mod">
          <ac:chgData name="Dyan Valiente" userId="9fd6c334aa97fe5d" providerId="LiveId" clId="{2D9744F2-CBF6-5F30-BE8E-6BBAB5946F2D}" dt="2026-03-29T12:40:58.356" v="594"/>
          <ac:spMkLst>
            <pc:docMk/>
            <pc:sldMk cId="1214498536" sldId="1410"/>
            <ac:spMk id="49" creationId="{A16445CB-60C2-5AC7-7DEF-C9B221D61E85}"/>
          </ac:spMkLst>
        </pc:spChg>
        <pc:spChg chg="add mod">
          <ac:chgData name="Dyan Valiente" userId="9fd6c334aa97fe5d" providerId="LiveId" clId="{2D9744F2-CBF6-5F30-BE8E-6BBAB5946F2D}" dt="2026-03-29T12:40:57.681" v="593"/>
          <ac:spMkLst>
            <pc:docMk/>
            <pc:sldMk cId="1214498536" sldId="1410"/>
            <ac:spMk id="50" creationId="{9E198743-F8BA-7805-5F51-26C2C6A1F8F9}"/>
          </ac:spMkLst>
        </pc:spChg>
        <pc:spChg chg="add mod">
          <ac:chgData name="Dyan Valiente" userId="9fd6c334aa97fe5d" providerId="LiveId" clId="{2D9744F2-CBF6-5F30-BE8E-6BBAB5946F2D}" dt="2026-03-29T12:40:57.681" v="593"/>
          <ac:spMkLst>
            <pc:docMk/>
            <pc:sldMk cId="1214498536" sldId="1410"/>
            <ac:spMk id="51" creationId="{D2A95C93-4C15-EA39-6504-90DDDE41D66F}"/>
          </ac:spMkLst>
        </pc:spChg>
        <pc:spChg chg="add mod">
          <ac:chgData name="Dyan Valiente" userId="9fd6c334aa97fe5d" providerId="LiveId" clId="{2D9744F2-CBF6-5F30-BE8E-6BBAB5946F2D}" dt="2026-03-30T18:03:41.991" v="1144" actId="403"/>
          <ac:spMkLst>
            <pc:docMk/>
            <pc:sldMk cId="1214498536" sldId="1410"/>
            <ac:spMk id="57" creationId="{64DC50EB-FD0A-DEE1-DE8B-C1114FA44E29}"/>
          </ac:spMkLst>
        </pc:spChg>
        <pc:spChg chg="add mod">
          <ac:chgData name="Dyan Valiente" userId="9fd6c334aa97fe5d" providerId="LiveId" clId="{2D9744F2-CBF6-5F30-BE8E-6BBAB5946F2D}" dt="2026-03-30T18:03:41.991" v="1144" actId="403"/>
          <ac:spMkLst>
            <pc:docMk/>
            <pc:sldMk cId="1214498536" sldId="1410"/>
            <ac:spMk id="58" creationId="{B1E4D004-57A2-E5D8-FDEC-E7DF2D918F19}"/>
          </ac:spMkLst>
        </pc:spChg>
        <pc:spChg chg="mod">
          <ac:chgData name="Dyan Valiente" userId="9fd6c334aa97fe5d" providerId="LiveId" clId="{2D9744F2-CBF6-5F30-BE8E-6BBAB5946F2D}" dt="2026-03-30T18:03:41.991" v="1144" actId="403"/>
          <ac:spMkLst>
            <pc:docMk/>
            <pc:sldMk cId="1214498536" sldId="1410"/>
            <ac:spMk id="59" creationId="{27F576AA-5080-4E41-05D5-08E4DB60DE40}"/>
          </ac:spMkLst>
        </pc:spChg>
        <pc:spChg chg="add mod">
          <ac:chgData name="Dyan Valiente" userId="9fd6c334aa97fe5d" providerId="LiveId" clId="{2D9744F2-CBF6-5F30-BE8E-6BBAB5946F2D}" dt="2026-03-30T18:03:41.991" v="1144" actId="403"/>
          <ac:spMkLst>
            <pc:docMk/>
            <pc:sldMk cId="1214498536" sldId="1410"/>
            <ac:spMk id="60" creationId="{C5BB7011-8425-8D53-2850-53B6FC511B7F}"/>
          </ac:spMkLst>
        </pc:spChg>
        <pc:spChg chg="add mod">
          <ac:chgData name="Dyan Valiente" userId="9fd6c334aa97fe5d" providerId="LiveId" clId="{2D9744F2-CBF6-5F30-BE8E-6BBAB5946F2D}" dt="2026-03-30T18:03:41.991" v="1144" actId="403"/>
          <ac:spMkLst>
            <pc:docMk/>
            <pc:sldMk cId="1214498536" sldId="1410"/>
            <ac:spMk id="61" creationId="{9F5EFF56-3409-5855-BD16-5F4D4FE14205}"/>
          </ac:spMkLst>
        </pc:spChg>
        <pc:spChg chg="mod">
          <ac:chgData name="Dyan Valiente" userId="9fd6c334aa97fe5d" providerId="LiveId" clId="{2D9744F2-CBF6-5F30-BE8E-6BBAB5946F2D}" dt="2026-03-30T18:03:41.991" v="1144" actId="403"/>
          <ac:spMkLst>
            <pc:docMk/>
            <pc:sldMk cId="1214498536" sldId="1410"/>
            <ac:spMk id="62" creationId="{803681DF-357F-E45D-08E5-E4CD598570C1}"/>
          </ac:spMkLst>
        </pc:spChg>
        <pc:spChg chg="add mod">
          <ac:chgData name="Dyan Valiente" userId="9fd6c334aa97fe5d" providerId="LiveId" clId="{2D9744F2-CBF6-5F30-BE8E-6BBAB5946F2D}" dt="2026-03-30T18:03:41.991" v="1144" actId="403"/>
          <ac:spMkLst>
            <pc:docMk/>
            <pc:sldMk cId="1214498536" sldId="1410"/>
            <ac:spMk id="63" creationId="{12F5827F-7D9E-8A41-C7A1-F0670F52FEB1}"/>
          </ac:spMkLst>
        </pc:spChg>
        <pc:spChg chg="add mod">
          <ac:chgData name="Dyan Valiente" userId="9fd6c334aa97fe5d" providerId="LiveId" clId="{2D9744F2-CBF6-5F30-BE8E-6BBAB5946F2D}" dt="2026-03-30T18:03:41.991" v="1144" actId="403"/>
          <ac:spMkLst>
            <pc:docMk/>
            <pc:sldMk cId="1214498536" sldId="1410"/>
            <ac:spMk id="64" creationId="{F0F8FA85-924C-95B8-95F3-D15A2CCEBBB3}"/>
          </ac:spMkLst>
        </pc:spChg>
        <pc:spChg chg="add mod">
          <ac:chgData name="Dyan Valiente" userId="9fd6c334aa97fe5d" providerId="LiveId" clId="{2D9744F2-CBF6-5F30-BE8E-6BBAB5946F2D}" dt="2026-03-30T18:03:41.991" v="1144" actId="403"/>
          <ac:spMkLst>
            <pc:docMk/>
            <pc:sldMk cId="1214498536" sldId="1410"/>
            <ac:spMk id="65" creationId="{7FFEA4EE-062C-7B29-5DDE-C40B54E32461}"/>
          </ac:spMkLst>
        </pc:spChg>
        <pc:spChg chg="add mod">
          <ac:chgData name="Dyan Valiente" userId="9fd6c334aa97fe5d" providerId="LiveId" clId="{2D9744F2-CBF6-5F30-BE8E-6BBAB5946F2D}" dt="2026-03-30T18:03:41.991" v="1144" actId="403"/>
          <ac:spMkLst>
            <pc:docMk/>
            <pc:sldMk cId="1214498536" sldId="1410"/>
            <ac:spMk id="66" creationId="{65DD2AA9-985F-50EF-A654-6F0C5BD4A64B}"/>
          </ac:spMkLst>
        </pc:spChg>
        <pc:spChg chg="add del mod">
          <ac:chgData name="Dyan Valiente" userId="9fd6c334aa97fe5d" providerId="LiveId" clId="{2D9744F2-CBF6-5F30-BE8E-6BBAB5946F2D}" dt="2026-03-29T13:58:53.877" v="897" actId="478"/>
          <ac:spMkLst>
            <pc:docMk/>
            <pc:sldMk cId="1214498536" sldId="1410"/>
            <ac:spMk id="67" creationId="{46609E1C-D111-B2DB-F379-75F9A18C48E0}"/>
          </ac:spMkLst>
        </pc:spChg>
        <pc:spChg chg="add del mod">
          <ac:chgData name="Dyan Valiente" userId="9fd6c334aa97fe5d" providerId="LiveId" clId="{2D9744F2-CBF6-5F30-BE8E-6BBAB5946F2D}" dt="2026-03-29T13:58:53.877" v="897" actId="478"/>
          <ac:spMkLst>
            <pc:docMk/>
            <pc:sldMk cId="1214498536" sldId="1410"/>
            <ac:spMk id="68" creationId="{2D5EB589-9309-921C-C9D3-A54D624B0C27}"/>
          </ac:spMkLst>
        </pc:spChg>
        <pc:picChg chg="mod">
          <ac:chgData name="Dyan Valiente" userId="9fd6c334aa97fe5d" providerId="LiveId" clId="{2D9744F2-CBF6-5F30-BE8E-6BBAB5946F2D}" dt="2026-03-29T16:49:37.475" v="1109" actId="1076"/>
          <ac:picMkLst>
            <pc:docMk/>
            <pc:sldMk cId="1214498536" sldId="1410"/>
            <ac:picMk id="4" creationId="{358BB960-A5D2-FDE6-D72E-0EAFDCDF3276}"/>
          </ac:picMkLst>
        </pc:picChg>
        <pc:cxnChg chg="del">
          <ac:chgData name="Dyan Valiente" userId="9fd6c334aa97fe5d" providerId="LiveId" clId="{2D9744F2-CBF6-5F30-BE8E-6BBAB5946F2D}" dt="2026-03-29T08:34:22.891" v="28" actId="478"/>
          <ac:cxnSpMkLst>
            <pc:docMk/>
            <pc:sldMk cId="1214498536" sldId="1410"/>
            <ac:cxnSpMk id="38" creationId="{CB12E921-8D4A-198E-4D17-1AA96D5BB2F4}"/>
          </ac:cxnSpMkLst>
        </pc:cxnChg>
        <pc:cxnChg chg="del">
          <ac:chgData name="Dyan Valiente" userId="9fd6c334aa97fe5d" providerId="LiveId" clId="{2D9744F2-CBF6-5F30-BE8E-6BBAB5946F2D}" dt="2026-03-29T13:58:53.877" v="897" actId="478"/>
          <ac:cxnSpMkLst>
            <pc:docMk/>
            <pc:sldMk cId="1214498536" sldId="1410"/>
            <ac:cxnSpMk id="70" creationId="{0EB05710-75A4-5A1E-BD3D-870FA64A471E}"/>
          </ac:cxnSpMkLst>
        </pc:cxnChg>
      </pc:sldChg>
      <pc:sldChg chg="modSp del mod">
        <pc:chgData name="Dyan Valiente" userId="9fd6c334aa97fe5d" providerId="LiveId" clId="{2D9744F2-CBF6-5F30-BE8E-6BBAB5946F2D}" dt="2026-03-29T13:58:50.843" v="896" actId="2696"/>
        <pc:sldMkLst>
          <pc:docMk/>
          <pc:sldMk cId="1856313748" sldId="1412"/>
        </pc:sldMkLst>
        <pc:spChg chg="mod">
          <ac:chgData name="Dyan Valiente" userId="9fd6c334aa97fe5d" providerId="LiveId" clId="{2D9744F2-CBF6-5F30-BE8E-6BBAB5946F2D}" dt="2026-03-29T12:38:42.811" v="574"/>
          <ac:spMkLst>
            <pc:docMk/>
            <pc:sldMk cId="1856313748" sldId="1412"/>
            <ac:spMk id="7" creationId="{E2260B2B-0548-2C10-8ED6-68014F37F3B4}"/>
          </ac:spMkLst>
        </pc:spChg>
      </pc:sldChg>
      <pc:sldChg chg="modSp add del mod ord">
        <pc:chgData name="Dyan Valiente" userId="9fd6c334aa97fe5d" providerId="LiveId" clId="{2D9744F2-CBF6-5F30-BE8E-6BBAB5946F2D}" dt="2026-03-29T12:38:45.803" v="575" actId="2696"/>
        <pc:sldMkLst>
          <pc:docMk/>
          <pc:sldMk cId="2639826798" sldId="1413"/>
        </pc:sldMkLst>
        <pc:spChg chg="mod">
          <ac:chgData name="Dyan Valiente" userId="9fd6c334aa97fe5d" providerId="LiveId" clId="{2D9744F2-CBF6-5F30-BE8E-6BBAB5946F2D}" dt="2026-03-29T09:06:18.638" v="224" actId="20577"/>
          <ac:spMkLst>
            <pc:docMk/>
            <pc:sldMk cId="2639826798" sldId="1413"/>
            <ac:spMk id="30" creationId="{3939AECA-4F0C-EA12-E978-19FCA63C034E}"/>
          </ac:spMkLst>
        </pc:spChg>
      </pc:sldChg>
      <pc:sldChg chg="addSp delSp modSp add del mod ord modCm">
        <pc:chgData name="Dyan Valiente" userId="9fd6c334aa97fe5d" providerId="LiveId" clId="{2D9744F2-CBF6-5F30-BE8E-6BBAB5946F2D}" dt="2026-03-29T12:38:45.814" v="576" actId="2696"/>
        <pc:sldMkLst>
          <pc:docMk/>
          <pc:sldMk cId="1741679695" sldId="1414"/>
        </pc:sldMkLst>
        <pc:spChg chg="add del mod">
          <ac:chgData name="Dyan Valiente" userId="9fd6c334aa97fe5d" providerId="LiveId" clId="{2D9744F2-CBF6-5F30-BE8E-6BBAB5946F2D}" dt="2026-03-29T09:12:11.325" v="298" actId="478"/>
          <ac:spMkLst>
            <pc:docMk/>
            <pc:sldMk cId="1741679695" sldId="1414"/>
            <ac:spMk id="2" creationId="{5144FD06-42B1-7C19-FD83-0598B578C322}"/>
          </ac:spMkLst>
        </pc:spChg>
        <pc:spChg chg="mod">
          <ac:chgData name="Dyan Valiente" userId="9fd6c334aa97fe5d" providerId="LiveId" clId="{2D9744F2-CBF6-5F30-BE8E-6BBAB5946F2D}" dt="2026-03-29T09:13:48.756" v="302" actId="20577"/>
          <ac:spMkLst>
            <pc:docMk/>
            <pc:sldMk cId="1741679695" sldId="1414"/>
            <ac:spMk id="30" creationId="{7F7DFC94-9DD2-9098-B67E-D9F6E208D689}"/>
          </ac:spMkLst>
        </pc:spChg>
        <pc:extLst>
          <p:ext xmlns:p="http://schemas.openxmlformats.org/presentationml/2006/main" uri="{D6D511B9-2390-475A-947B-AFAB55BFBCF1}">
            <pc226:cmChg xmlns:pc226="http://schemas.microsoft.com/office/powerpoint/2022/06/main/command" chg="mod">
              <pc226:chgData name="Dyan Valiente" userId="9fd6c334aa97fe5d" providerId="LiveId" clId="{2D9744F2-CBF6-5F30-BE8E-6BBAB5946F2D}" dt="2026-03-29T09:13:48.756" v="302" actId="20577"/>
              <pc2:cmMkLst xmlns:pc2="http://schemas.microsoft.com/office/powerpoint/2019/9/main/command">
                <pc:docMk/>
                <pc:sldMk cId="1741679695" sldId="1414"/>
                <pc2:cmMk id="{4A4AC01F-083A-D24F-94FD-D8ABD0CDA9DA}"/>
              </pc2:cmMkLst>
            </pc226:cmChg>
          </p:ext>
        </pc:extLst>
      </pc:sldChg>
      <pc:sldChg chg="modSp add del mod ord">
        <pc:chgData name="Dyan Valiente" userId="9fd6c334aa97fe5d" providerId="LiveId" clId="{2D9744F2-CBF6-5F30-BE8E-6BBAB5946F2D}" dt="2026-03-29T12:38:45.821" v="577" actId="2696"/>
        <pc:sldMkLst>
          <pc:docMk/>
          <pc:sldMk cId="1642755373" sldId="1415"/>
        </pc:sldMkLst>
        <pc:spChg chg="mod">
          <ac:chgData name="Dyan Valiente" userId="9fd6c334aa97fe5d" providerId="LiveId" clId="{2D9744F2-CBF6-5F30-BE8E-6BBAB5946F2D}" dt="2026-03-29T09:17:19.585" v="329"/>
          <ac:spMkLst>
            <pc:docMk/>
            <pc:sldMk cId="1642755373" sldId="1415"/>
            <ac:spMk id="55" creationId="{69DEE023-9A05-1314-152A-F93957882789}"/>
          </ac:spMkLst>
        </pc:spChg>
      </pc:sldChg>
      <pc:sldChg chg="modSp add del mod ord">
        <pc:chgData name="Dyan Valiente" userId="9fd6c334aa97fe5d" providerId="LiveId" clId="{2D9744F2-CBF6-5F30-BE8E-6BBAB5946F2D}" dt="2026-03-29T12:38:45.826" v="578" actId="2696"/>
        <pc:sldMkLst>
          <pc:docMk/>
          <pc:sldMk cId="373206486" sldId="1416"/>
        </pc:sldMkLst>
        <pc:spChg chg="mod">
          <ac:chgData name="Dyan Valiente" userId="9fd6c334aa97fe5d" providerId="LiveId" clId="{2D9744F2-CBF6-5F30-BE8E-6BBAB5946F2D}" dt="2026-03-29T09:19:31.525" v="335" actId="20577"/>
          <ac:spMkLst>
            <pc:docMk/>
            <pc:sldMk cId="373206486" sldId="1416"/>
            <ac:spMk id="28" creationId="{B4A5B8DF-D075-B440-2622-AB7B1333F2F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2026-03-31</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2026-03-31</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 0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686560" y="2742765"/>
            <a:ext cx="6089014" cy="4702348"/>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grpSp>
        <p:nvGrpSpPr>
          <p:cNvPr id="3" name="Graphic 95">
            <a:extLst>
              <a:ext uri="{FF2B5EF4-FFF2-40B4-BE49-F238E27FC236}">
                <a16:creationId xmlns:a16="http://schemas.microsoft.com/office/drawing/2014/main" id="{68B9E3F9-4BF7-3703-7832-550C80325564}"/>
              </a:ext>
            </a:extLst>
          </p:cNvPr>
          <p:cNvGrpSpPr/>
          <p:nvPr userDrawn="1"/>
        </p:nvGrpSpPr>
        <p:grpSpPr>
          <a:xfrm>
            <a:off x="4398715" y="10026281"/>
            <a:ext cx="1509109" cy="423922"/>
            <a:chOff x="584588" y="9078286"/>
            <a:chExt cx="1509109" cy="423922"/>
          </a:xfrm>
          <a:solidFill>
            <a:srgbClr val="000000"/>
          </a:solidFill>
        </p:grpSpPr>
        <p:sp>
          <p:nvSpPr>
            <p:cNvPr id="4" name="Freeform 3">
              <a:extLst>
                <a:ext uri="{FF2B5EF4-FFF2-40B4-BE49-F238E27FC236}">
                  <a16:creationId xmlns:a16="http://schemas.microsoft.com/office/drawing/2014/main" id="{BFEF2475-5E3F-A431-7189-69057C23ABCA}"/>
                </a:ext>
              </a:extLst>
            </p:cNvPr>
            <p:cNvSpPr/>
            <p:nvPr/>
          </p:nvSpPr>
          <p:spPr>
            <a:xfrm>
              <a:off x="584588"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sp>
          <p:nvSpPr>
            <p:cNvPr id="6" name="Freeform 5">
              <a:extLst>
                <a:ext uri="{FF2B5EF4-FFF2-40B4-BE49-F238E27FC236}">
                  <a16:creationId xmlns:a16="http://schemas.microsoft.com/office/drawing/2014/main" id="{8EEF71E2-E871-1184-5BA9-B3A424EB5C57}"/>
                </a:ext>
              </a:extLst>
            </p:cNvPr>
            <p:cNvSpPr/>
            <p:nvPr/>
          </p:nvSpPr>
          <p:spPr>
            <a:xfrm>
              <a:off x="2069199"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grpSp>
      <p:sp>
        <p:nvSpPr>
          <p:cNvPr id="7" name="Text Placeholder 23">
            <a:extLst>
              <a:ext uri="{FF2B5EF4-FFF2-40B4-BE49-F238E27FC236}">
                <a16:creationId xmlns:a16="http://schemas.microsoft.com/office/drawing/2014/main" id="{D9BEFD6E-BB68-AD7F-0B5D-5823E2CA4A89}"/>
              </a:ext>
            </a:extLst>
          </p:cNvPr>
          <p:cNvSpPr>
            <a:spLocks noGrp="1"/>
          </p:cNvSpPr>
          <p:nvPr>
            <p:ph type="body" sz="quarter" idx="18" hasCustomPrompt="1"/>
          </p:nvPr>
        </p:nvSpPr>
        <p:spPr>
          <a:xfrm>
            <a:off x="4443045" y="10065544"/>
            <a:ext cx="1230818"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2022 – 2024</a:t>
            </a:r>
          </a:p>
          <a:p>
            <a:pPr lvl="0"/>
            <a:r>
              <a:rPr lang="en-US" dirty="0"/>
              <a:t>Document Name</a:t>
            </a:r>
          </a:p>
        </p:txBody>
      </p:sp>
      <p:sp>
        <p:nvSpPr>
          <p:cNvPr id="8" name="Text Placeholder 23">
            <a:extLst>
              <a:ext uri="{FF2B5EF4-FFF2-40B4-BE49-F238E27FC236}">
                <a16:creationId xmlns:a16="http://schemas.microsoft.com/office/drawing/2014/main" id="{5CB7E932-7E2C-1231-B1BB-81517D5529FB}"/>
              </a:ext>
            </a:extLst>
          </p:cNvPr>
          <p:cNvSpPr>
            <a:spLocks noGrp="1"/>
          </p:cNvSpPr>
          <p:nvPr>
            <p:ph type="body" sz="quarter" idx="19" hasCustomPrompt="1"/>
          </p:nvPr>
        </p:nvSpPr>
        <p:spPr>
          <a:xfrm>
            <a:off x="6007312" y="10059014"/>
            <a:ext cx="1287131"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By</a:t>
            </a:r>
          </a:p>
          <a:p>
            <a:pPr lvl="0"/>
            <a:r>
              <a:rPr lang="en-US" dirty="0"/>
              <a:t>Partner Name</a:t>
            </a:r>
          </a:p>
        </p:txBody>
      </p:sp>
      <p:sp>
        <p:nvSpPr>
          <p:cNvPr id="15" name="Freeform 14">
            <a:extLst>
              <a:ext uri="{FF2B5EF4-FFF2-40B4-BE49-F238E27FC236}">
                <a16:creationId xmlns:a16="http://schemas.microsoft.com/office/drawing/2014/main" id="{7B149056-6E5E-3096-BE90-4048BA1B5F69}"/>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434647" y="9967005"/>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pic>
        <p:nvPicPr>
          <p:cNvPr id="12" name="Picture 11">
            <a:extLst>
              <a:ext uri="{FF2B5EF4-FFF2-40B4-BE49-F238E27FC236}">
                <a16:creationId xmlns:a16="http://schemas.microsoft.com/office/drawing/2014/main" id="{93F017AA-90E0-E350-A6B1-A70282F1263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640639" y="451177"/>
            <a:ext cx="2422555" cy="1780432"/>
          </a:xfrm>
          <a:prstGeom prst="rect">
            <a:avLst/>
          </a:prstGeom>
        </p:spPr>
      </p:pic>
      <p:pic>
        <p:nvPicPr>
          <p:cNvPr id="19" name="Picture 18">
            <a:extLst>
              <a:ext uri="{FF2B5EF4-FFF2-40B4-BE49-F238E27FC236}">
                <a16:creationId xmlns:a16="http://schemas.microsoft.com/office/drawing/2014/main" id="{F3E70284-DCEA-9728-EF7C-EC69CABE02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54368" y="9134354"/>
            <a:ext cx="1632849" cy="363589"/>
          </a:xfrm>
          <a:prstGeom prst="rect">
            <a:avLst/>
          </a:prstGeom>
        </p:spPr>
      </p:pic>
      <p:sp>
        <p:nvSpPr>
          <p:cNvPr id="5" name="Freeform 4">
            <a:extLst>
              <a:ext uri="{FF2B5EF4-FFF2-40B4-BE49-F238E27FC236}">
                <a16:creationId xmlns:a16="http://schemas.microsoft.com/office/drawing/2014/main" id="{D7C44FA1-02A9-78A8-30AC-E461779BDCD7}"/>
              </a:ext>
            </a:extLst>
          </p:cNvPr>
          <p:cNvSpPr/>
          <p:nvPr userDrawn="1"/>
        </p:nvSpPr>
        <p:spPr>
          <a:xfrm rot="16200000">
            <a:off x="170467" y="3873212"/>
            <a:ext cx="4286606" cy="462753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2">
            <a:extLst>
              <a:ext uri="{FF2B5EF4-FFF2-40B4-BE49-F238E27FC236}">
                <a16:creationId xmlns:a16="http://schemas.microsoft.com/office/drawing/2014/main" id="{5DC39475-9C5B-3C11-4472-06F78DA83BAF}"/>
              </a:ext>
            </a:extLst>
          </p:cNvPr>
          <p:cNvSpPr>
            <a:spLocks noGrp="1"/>
          </p:cNvSpPr>
          <p:nvPr>
            <p:ph type="body" sz="quarter" idx="11" hasCustomPrompt="1"/>
          </p:nvPr>
        </p:nvSpPr>
        <p:spPr>
          <a:xfrm>
            <a:off x="518943" y="5775074"/>
            <a:ext cx="2951698"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HeadStart</a:t>
            </a:r>
            <a:endParaRPr lang="en-US" dirty="0"/>
          </a:p>
        </p:txBody>
      </p:sp>
      <p:sp>
        <p:nvSpPr>
          <p:cNvPr id="14" name="Text Placeholder 32">
            <a:extLst>
              <a:ext uri="{FF2B5EF4-FFF2-40B4-BE49-F238E27FC236}">
                <a16:creationId xmlns:a16="http://schemas.microsoft.com/office/drawing/2014/main" id="{54858C8C-764E-5A68-A0F6-BE92AB39BCD8}"/>
              </a:ext>
            </a:extLst>
          </p:cNvPr>
          <p:cNvSpPr>
            <a:spLocks noGrp="1"/>
          </p:cNvSpPr>
          <p:nvPr>
            <p:ph type="body" sz="quarter" idx="16" hasCustomPrompt="1"/>
          </p:nvPr>
        </p:nvSpPr>
        <p:spPr>
          <a:xfrm>
            <a:off x="518943" y="5208449"/>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987092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84C245"/>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B11DBAEF-C31D-03B7-2251-17C9959AAB4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317963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7140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099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Picture Placeholder 18">
            <a:extLst>
              <a:ext uri="{FF2B5EF4-FFF2-40B4-BE49-F238E27FC236}">
                <a16:creationId xmlns:a16="http://schemas.microsoft.com/office/drawing/2014/main" id="{52851A30-5687-BD2C-421A-BA448F8746F5}"/>
              </a:ext>
            </a:extLst>
          </p:cNvPr>
          <p:cNvSpPr>
            <a:spLocks noGrp="1"/>
          </p:cNvSpPr>
          <p:nvPr>
            <p:ph type="pic" sz="quarter" idx="34"/>
          </p:nvPr>
        </p:nvSpPr>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27AA91F6-5BD2-E34C-B322-2AAF4F93A0F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32688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3" name="Picture Placeholder 22">
            <a:extLst>
              <a:ext uri="{FF2B5EF4-FFF2-40B4-BE49-F238E27FC236}">
                <a16:creationId xmlns:a16="http://schemas.microsoft.com/office/drawing/2014/main" id="{9FDDACBF-BC5C-D7C3-EEC4-C46ED3EFA6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976992 w 5587827"/>
              <a:gd name="connsiteY1" fmla="*/ 0 h 4095259"/>
              <a:gd name="connsiteX2" fmla="*/ 2976992 w 5587827"/>
              <a:gd name="connsiteY2" fmla="*/ 4273 h 4095259"/>
              <a:gd name="connsiteX3" fmla="*/ 3129100 w 5587827"/>
              <a:gd name="connsiteY3" fmla="*/ 0 h 4095259"/>
              <a:gd name="connsiteX4" fmla="*/ 4180563 w 5587827"/>
              <a:gd name="connsiteY4" fmla="*/ 160639 h 4095259"/>
              <a:gd name="connsiteX5" fmla="*/ 4218542 w 5587827"/>
              <a:gd name="connsiteY5" fmla="*/ 174499 h 4095259"/>
              <a:gd name="connsiteX6" fmla="*/ 4143375 w 5587827"/>
              <a:gd name="connsiteY6" fmla="*/ 237780 h 4095259"/>
              <a:gd name="connsiteX7" fmla="*/ 3652495 w 5587827"/>
              <a:gd name="connsiteY7" fmla="*/ 1336025 h 4095259"/>
              <a:gd name="connsiteX8" fmla="*/ 5326027 w 5587827"/>
              <a:gd name="connsiteY8" fmla="*/ 2888396 h 4095259"/>
              <a:gd name="connsiteX9" fmla="*/ 5420361 w 5587827"/>
              <a:gd name="connsiteY9" fmla="*/ 2885156 h 4095259"/>
              <a:gd name="connsiteX10" fmla="*/ 5420361 w 5587827"/>
              <a:gd name="connsiteY10" fmla="*/ 2888396 h 4095259"/>
              <a:gd name="connsiteX11" fmla="*/ 5587827 w 5587827"/>
              <a:gd name="connsiteY11" fmla="*/ 2888396 h 4095259"/>
              <a:gd name="connsiteX12" fmla="*/ 5501291 w 5587827"/>
              <a:gd name="connsiteY12" fmla="*/ 3024514 h 4095259"/>
              <a:gd name="connsiteX13" fmla="*/ 3129100 w 5587827"/>
              <a:gd name="connsiteY13" fmla="*/ 4095259 h 4095259"/>
              <a:gd name="connsiteX14" fmla="*/ 2976992 w 5587827"/>
              <a:gd name="connsiteY14" fmla="*/ 4090985 h 4095259"/>
              <a:gd name="connsiteX15" fmla="*/ 2976992 w 5587827"/>
              <a:gd name="connsiteY15" fmla="*/ 4095259 h 4095259"/>
              <a:gd name="connsiteX16" fmla="*/ 0 w 5587827"/>
              <a:gd name="connsiteY16"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7827" h="4095259">
                <a:moveTo>
                  <a:pt x="0" y="0"/>
                </a:moveTo>
                <a:lnTo>
                  <a:pt x="2976992" y="0"/>
                </a:lnTo>
                <a:lnTo>
                  <a:pt x="2976992" y="4273"/>
                </a:lnTo>
                <a:cubicBezTo>
                  <a:pt x="3027694" y="0"/>
                  <a:pt x="3078399" y="0"/>
                  <a:pt x="3129100" y="0"/>
                </a:cubicBez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986B0822-942F-FE3D-9D2C-62CC53B7893F}"/>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600321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Photo 09">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653795"/>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5398A2"/>
          </a:solidFill>
          <a:ln w="15768" cap="flat">
            <a:noFill/>
            <a:prstDash val="solid"/>
            <a:miter/>
          </a:ln>
        </p:spPr>
        <p:txBody>
          <a:bodyPr wrap="square" rtlCol="0" anchor="ctr">
            <a:noAutofit/>
          </a:bodyPr>
          <a:lstStyle/>
          <a:p>
            <a:endParaRPr lang="en-US" dirty="0"/>
          </a:p>
        </p:txBody>
      </p:sp>
      <p:sp>
        <p:nvSpPr>
          <p:cNvPr id="20" name="Picture Placeholder 19">
            <a:extLst>
              <a:ext uri="{FF2B5EF4-FFF2-40B4-BE49-F238E27FC236}">
                <a16:creationId xmlns:a16="http://schemas.microsoft.com/office/drawing/2014/main" id="{69D8D45D-E5A9-17A1-786A-B99DA36CD084}"/>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2" name="Slide Number Placeholder 5">
            <a:extLst>
              <a:ext uri="{FF2B5EF4-FFF2-40B4-BE49-F238E27FC236}">
                <a16:creationId xmlns:a16="http://schemas.microsoft.com/office/drawing/2014/main" id="{945F5E30-2859-B84D-A703-EE4726A9952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132732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2768198" y="3724878"/>
            <a:ext cx="4815863" cy="519888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Text Placeholder 23">
            <a:extLst>
              <a:ext uri="{FF2B5EF4-FFF2-40B4-BE49-F238E27FC236}">
                <a16:creationId xmlns:a16="http://schemas.microsoft.com/office/drawing/2014/main" id="{3E61F385-1F11-BC54-2E98-825ED8B8C1C3}"/>
              </a:ext>
            </a:extLst>
          </p:cNvPr>
          <p:cNvSpPr>
            <a:spLocks noGrp="1"/>
          </p:cNvSpPr>
          <p:nvPr>
            <p:ph type="body" sz="quarter" idx="17" hasCustomPrompt="1"/>
          </p:nvPr>
        </p:nvSpPr>
        <p:spPr>
          <a:xfrm>
            <a:off x="4083649" y="9197379"/>
            <a:ext cx="3256950" cy="690592"/>
          </a:xfrm>
          <a:prstGeom prst="rect">
            <a:avLst/>
          </a:prstGeom>
        </p:spPr>
        <p:txBody>
          <a:bodyPr>
            <a:normAutofit/>
          </a:bodyPr>
          <a:lstStyle>
            <a:lvl1pPr marL="0" indent="0" algn="r">
              <a:buNone/>
              <a:defRPr sz="2200" b="1" i="0">
                <a:solidFill>
                  <a:srgbClr val="84C245"/>
                </a:solidFill>
                <a:latin typeface="Calibri" panose="020F0502020204030204" pitchFamily="34" charset="0"/>
                <a:cs typeface="Calibri" panose="020F0502020204030204" pitchFamily="34" charset="0"/>
              </a:defRPr>
            </a:lvl1pPr>
          </a:lstStyle>
          <a:p>
            <a:pPr lvl="0"/>
            <a:r>
              <a:rPr lang="en-US" dirty="0"/>
              <a:t>follow our journey</a:t>
            </a:r>
          </a:p>
        </p:txBody>
      </p:sp>
      <p:sp>
        <p:nvSpPr>
          <p:cNvPr id="20" name="Text Placeholder 32">
            <a:extLst>
              <a:ext uri="{FF2B5EF4-FFF2-40B4-BE49-F238E27FC236}">
                <a16:creationId xmlns:a16="http://schemas.microsoft.com/office/drawing/2014/main" id="{8743C1BB-6FDC-B3E6-26B0-5CB89CCC05B0}"/>
              </a:ext>
            </a:extLst>
          </p:cNvPr>
          <p:cNvSpPr>
            <a:spLocks noGrp="1"/>
          </p:cNvSpPr>
          <p:nvPr>
            <p:ph type="body" sz="quarter" idx="32" hasCustomPrompt="1"/>
          </p:nvPr>
        </p:nvSpPr>
        <p:spPr>
          <a:xfrm>
            <a:off x="3605842" y="4568406"/>
            <a:ext cx="3552506" cy="2919322"/>
          </a:xfrm>
          <a:prstGeom prst="rect">
            <a:avLst/>
          </a:prstGeom>
        </p:spPr>
        <p:txBody>
          <a:bodyPr numCol="1" spcCol="288000" anchor="t">
            <a:noAutofit/>
          </a:bodyPr>
          <a:lstStyle>
            <a:lvl1pPr marL="0" indent="0" algn="r">
              <a:lnSpc>
                <a:spcPts val="122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3" name="Freeform 2">
            <a:extLst>
              <a:ext uri="{FF2B5EF4-FFF2-40B4-BE49-F238E27FC236}">
                <a16:creationId xmlns:a16="http://schemas.microsoft.com/office/drawing/2014/main" id="{5B6B9A2D-BA2D-3C06-1BC1-5977C2001E2F}"/>
              </a:ext>
            </a:extLst>
          </p:cNvPr>
          <p:cNvSpPr/>
          <p:nvPr userDrawn="1"/>
        </p:nvSpPr>
        <p:spPr>
          <a:xfrm rot="16200000">
            <a:off x="1664604"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4" name="Freeform 3">
            <a:extLst>
              <a:ext uri="{FF2B5EF4-FFF2-40B4-BE49-F238E27FC236}">
                <a16:creationId xmlns:a16="http://schemas.microsoft.com/office/drawing/2014/main" id="{1FE64251-E778-DDFA-1A06-04FC795B25A3}"/>
              </a:ext>
            </a:extLst>
          </p:cNvPr>
          <p:cNvSpPr/>
          <p:nvPr userDrawn="1"/>
        </p:nvSpPr>
        <p:spPr>
          <a:xfrm rot="16200000">
            <a:off x="2274203"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740FD8C2-2DF7-8718-FD7A-F341DAB00C3C}"/>
              </a:ext>
            </a:extLst>
          </p:cNvPr>
          <p:cNvSpPr>
            <a:spLocks noGrp="1"/>
          </p:cNvSpPr>
          <p:nvPr>
            <p:ph type="body" sz="quarter" idx="44" hasCustomPrompt="1"/>
          </p:nvPr>
        </p:nvSpPr>
        <p:spPr>
          <a:xfrm>
            <a:off x="486984" y="8169259"/>
            <a:ext cx="4183779" cy="585052"/>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8" name="TextBox 7">
            <a:extLst>
              <a:ext uri="{FF2B5EF4-FFF2-40B4-BE49-F238E27FC236}">
                <a16:creationId xmlns:a16="http://schemas.microsoft.com/office/drawing/2014/main" id="{2CB172CE-F1BE-5F90-0179-E5C0AFF48CB1}"/>
              </a:ext>
            </a:extLst>
          </p:cNvPr>
          <p:cNvSpPr txBox="1"/>
          <p:nvPr userDrawn="1"/>
        </p:nvSpPr>
        <p:spPr>
          <a:xfrm>
            <a:off x="2050236" y="10149486"/>
            <a:ext cx="2439386" cy="400110"/>
          </a:xfrm>
          <a:prstGeom prst="rect">
            <a:avLst/>
          </a:prstGeom>
          <a:noFill/>
        </p:spPr>
        <p:txBody>
          <a:bodyPr wrap="square">
            <a:spAutoFit/>
          </a:bodyPr>
          <a:lstStyle/>
          <a:p>
            <a:pPr algn="just"/>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500" i="0" dirty="0">
              <a:solidFill>
                <a:srgbClr val="404040"/>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B93AB27A-05D9-F29F-10AE-AAA74614418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527319" y="10167817"/>
            <a:ext cx="1529269" cy="340525"/>
          </a:xfrm>
          <a:prstGeom prst="rect">
            <a:avLst/>
          </a:prstGeom>
        </p:spPr>
      </p:pic>
      <p:pic>
        <p:nvPicPr>
          <p:cNvPr id="10" name="Picture 9">
            <a:extLst>
              <a:ext uri="{FF2B5EF4-FFF2-40B4-BE49-F238E27FC236}">
                <a16:creationId xmlns:a16="http://schemas.microsoft.com/office/drawing/2014/main" id="{AC5D0041-05E0-EC4D-59E0-6119B75B15D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56135" y="730290"/>
            <a:ext cx="2422555" cy="1780432"/>
          </a:xfrm>
          <a:prstGeom prst="rect">
            <a:avLst/>
          </a:prstGeom>
        </p:spPr>
      </p:pic>
    </p:spTree>
    <p:extLst>
      <p:ext uri="{BB962C8B-B14F-4D97-AF65-F5344CB8AC3E}">
        <p14:creationId xmlns:p14="http://schemas.microsoft.com/office/powerpoint/2010/main" val="2715723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ver 02">
    <p:spTree>
      <p:nvGrpSpPr>
        <p:cNvPr id="1" name=""/>
        <p:cNvGrpSpPr/>
        <p:nvPr/>
      </p:nvGrpSpPr>
      <p:grpSpPr>
        <a:xfrm>
          <a:off x="0" y="0"/>
          <a:ext cx="0" cy="0"/>
          <a:chOff x="0" y="0"/>
          <a:chExt cx="0" cy="0"/>
        </a:xfrm>
      </p:grpSpPr>
    </p:spTree>
    <p:extLst>
      <p:ext uri="{BB962C8B-B14F-4D97-AF65-F5344CB8AC3E}">
        <p14:creationId xmlns:p14="http://schemas.microsoft.com/office/powerpoint/2010/main" val="575194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C - 8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1841006" y="-3"/>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424938" y="2455999"/>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6" name="Freeform 35">
            <a:extLst>
              <a:ext uri="{FF2B5EF4-FFF2-40B4-BE49-F238E27FC236}">
                <a16:creationId xmlns:a16="http://schemas.microsoft.com/office/drawing/2014/main" id="{B58649AB-2530-6DDA-3131-72D1FFC606B6}"/>
              </a:ext>
            </a:extLst>
          </p:cNvPr>
          <p:cNvSpPr/>
          <p:nvPr/>
        </p:nvSpPr>
        <p:spPr>
          <a:xfrm rot="10800000">
            <a:off x="5003409" y="6001"/>
            <a:ext cx="1512000" cy="234260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3802016" y="5413574"/>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4" name="Freeform 43">
            <a:extLst>
              <a:ext uri="{FF2B5EF4-FFF2-40B4-BE49-F238E27FC236}">
                <a16:creationId xmlns:a16="http://schemas.microsoft.com/office/drawing/2014/main" id="{073E045E-0701-FF12-BAFC-3FCCF7DD6679}"/>
              </a:ext>
            </a:extLst>
          </p:cNvPr>
          <p:cNvSpPr/>
          <p:nvPr userDrawn="1"/>
        </p:nvSpPr>
        <p:spPr>
          <a:xfrm>
            <a:off x="5389821" y="8602902"/>
            <a:ext cx="1512000"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alpha val="9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2211364" y="9170536"/>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621469" y="8602902"/>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84C245">
              <a:alpha val="65447"/>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281616" y="389118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1841005" y="1809550"/>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424938" y="-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8" name="Picture Placeholder 87">
            <a:extLst>
              <a:ext uri="{FF2B5EF4-FFF2-40B4-BE49-F238E27FC236}">
                <a16:creationId xmlns:a16="http://schemas.microsoft.com/office/drawing/2014/main" id="{164AE254-87A2-EDCA-FD00-4F404345D797}"/>
              </a:ext>
            </a:extLst>
          </p:cNvPr>
          <p:cNvSpPr>
            <a:spLocks noGrp="1"/>
          </p:cNvSpPr>
          <p:nvPr userDrawn="1">
            <p:ph type="pic" sz="quarter" idx="13"/>
          </p:nvPr>
        </p:nvSpPr>
        <p:spPr>
          <a:xfrm>
            <a:off x="5003409" y="2092801"/>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621469" y="5959611"/>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2211364" y="6690710"/>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8" name="Picture Placeholder 97">
            <a:extLst>
              <a:ext uri="{FF2B5EF4-FFF2-40B4-BE49-F238E27FC236}">
                <a16:creationId xmlns:a16="http://schemas.microsoft.com/office/drawing/2014/main" id="{8461D256-BF3B-C0B4-10C3-97CCBF2277E1}"/>
              </a:ext>
            </a:extLst>
          </p:cNvPr>
          <p:cNvSpPr>
            <a:spLocks noGrp="1" noChangeAspect="1"/>
          </p:cNvSpPr>
          <p:nvPr>
            <p:ph type="pic" sz="quarter" idx="17"/>
          </p:nvPr>
        </p:nvSpPr>
        <p:spPr>
          <a:xfrm>
            <a:off x="5389821" y="6129734"/>
            <a:ext cx="1512000" cy="2558466"/>
          </a:xfrm>
          <a:custGeom>
            <a:avLst/>
            <a:gdLst>
              <a:gd name="connsiteX0" fmla="*/ 781064 w 1562129"/>
              <a:gd name="connsiteY0" fmla="*/ 0 h 2643290"/>
              <a:gd name="connsiteX1" fmla="*/ 1562129 w 1562129"/>
              <a:gd name="connsiteY1" fmla="*/ 755451 h 2643290"/>
              <a:gd name="connsiteX2" fmla="*/ 1560498 w 1562129"/>
              <a:gd name="connsiteY2" fmla="*/ 798034 h 2643290"/>
              <a:gd name="connsiteX3" fmla="*/ 1562129 w 1562129"/>
              <a:gd name="connsiteY3" fmla="*/ 798034 h 2643290"/>
              <a:gd name="connsiteX4" fmla="*/ 1562129 w 1562129"/>
              <a:gd name="connsiteY4" fmla="*/ 2643290 h 2643290"/>
              <a:gd name="connsiteX5" fmla="*/ 0 w 1562129"/>
              <a:gd name="connsiteY5" fmla="*/ 2643290 h 2643290"/>
              <a:gd name="connsiteX6" fmla="*/ 0 w 1562129"/>
              <a:gd name="connsiteY6" fmla="*/ 798034 h 2643290"/>
              <a:gd name="connsiteX7" fmla="*/ 1631 w 1562129"/>
              <a:gd name="connsiteY7" fmla="*/ 798034 h 2643290"/>
              <a:gd name="connsiteX8" fmla="*/ 0 w 1562129"/>
              <a:gd name="connsiteY8" fmla="*/ 755451 h 2643290"/>
              <a:gd name="connsiteX9" fmla="*/ 781064 w 1562129"/>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29" h="2643290">
                <a:moveTo>
                  <a:pt x="781064" y="0"/>
                </a:moveTo>
                <a:cubicBezTo>
                  <a:pt x="1213177" y="0"/>
                  <a:pt x="1562129" y="339086"/>
                  <a:pt x="1562129" y="755451"/>
                </a:cubicBezTo>
                <a:cubicBezTo>
                  <a:pt x="1562129" y="769645"/>
                  <a:pt x="1562129" y="783839"/>
                  <a:pt x="1560498" y="798034"/>
                </a:cubicBezTo>
                <a:lnTo>
                  <a:pt x="1562129" y="798034"/>
                </a:lnTo>
                <a:lnTo>
                  <a:pt x="1562129" y="2643290"/>
                </a:lnTo>
                <a:lnTo>
                  <a:pt x="0" y="2643290"/>
                </a:lnTo>
                <a:lnTo>
                  <a:pt x="0" y="798034"/>
                </a:lnTo>
                <a:lnTo>
                  <a:pt x="1631" y="798034"/>
                </a:lnTo>
                <a:cubicBezTo>
                  <a:pt x="0" y="783839"/>
                  <a:pt x="0" y="769645"/>
                  <a:pt x="0" y="755451"/>
                </a:cubicBezTo>
                <a:cubicBezTo>
                  <a:pt x="0" y="337508"/>
                  <a:pt x="350582" y="0"/>
                  <a:pt x="781064"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252084" y="0"/>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36053" y="395871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36053" y="348461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884052" y="364745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1861149" y="70377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1815586" y="77130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1815586" y="29720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463585" y="46004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469754" y="368764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424191" y="375517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424191" y="328107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072190" y="344391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6" name="Straight Connector 125">
            <a:extLst>
              <a:ext uri="{FF2B5EF4-FFF2-40B4-BE49-F238E27FC236}">
                <a16:creationId xmlns:a16="http://schemas.microsoft.com/office/drawing/2014/main" id="{D13A6486-B622-7380-6C6D-388C85B68B02}"/>
              </a:ext>
            </a:extLst>
          </p:cNvPr>
          <p:cNvCxnSpPr>
            <a:cxnSpLocks/>
          </p:cNvCxnSpPr>
          <p:nvPr userDrawn="1"/>
        </p:nvCxnSpPr>
        <p:spPr>
          <a:xfrm>
            <a:off x="5021422" y="87525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7" name="Text Placeholder 32">
            <a:extLst>
              <a:ext uri="{FF2B5EF4-FFF2-40B4-BE49-F238E27FC236}">
                <a16:creationId xmlns:a16="http://schemas.microsoft.com/office/drawing/2014/main" id="{F87389A0-87B7-2850-BE6E-18811A3D3514}"/>
              </a:ext>
            </a:extLst>
          </p:cNvPr>
          <p:cNvSpPr>
            <a:spLocks noGrp="1"/>
          </p:cNvSpPr>
          <p:nvPr>
            <p:ph type="body" sz="quarter" idx="27" hasCustomPrompt="1"/>
          </p:nvPr>
        </p:nvSpPr>
        <p:spPr>
          <a:xfrm>
            <a:off x="4975859" y="94277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8" name="Text Placeholder 32">
            <a:extLst>
              <a:ext uri="{FF2B5EF4-FFF2-40B4-BE49-F238E27FC236}">
                <a16:creationId xmlns:a16="http://schemas.microsoft.com/office/drawing/2014/main" id="{41DAF6BB-58D6-6E7C-9C33-6EEBCDEEE4D6}"/>
              </a:ext>
            </a:extLst>
          </p:cNvPr>
          <p:cNvSpPr>
            <a:spLocks noGrp="1"/>
          </p:cNvSpPr>
          <p:nvPr>
            <p:ph type="body" sz="quarter" idx="28" hasCustomPrompt="1"/>
          </p:nvPr>
        </p:nvSpPr>
        <p:spPr>
          <a:xfrm>
            <a:off x="4975859" y="46868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29" name="Text Placeholder 32">
            <a:extLst>
              <a:ext uri="{FF2B5EF4-FFF2-40B4-BE49-F238E27FC236}">
                <a16:creationId xmlns:a16="http://schemas.microsoft.com/office/drawing/2014/main" id="{3F4DBFCD-A5DC-6AE2-7056-222772F7BC4C}"/>
              </a:ext>
            </a:extLst>
          </p:cNvPr>
          <p:cNvSpPr>
            <a:spLocks noGrp="1"/>
          </p:cNvSpPr>
          <p:nvPr>
            <p:ph type="body" sz="quarter" idx="29" hasCustomPrompt="1"/>
          </p:nvPr>
        </p:nvSpPr>
        <p:spPr>
          <a:xfrm>
            <a:off x="5623858" y="63152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3802016" y="7732319"/>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657706" y="9175069"/>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612143" y="9242593"/>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612143" y="8768500"/>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1260142" y="8931339"/>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2237238" y="984272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2191675" y="991025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2191675" y="943615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2839674" y="959899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3835733" y="668540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3790170" y="675292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3790170" y="627883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4438169" y="644167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6" name="Straight Connector 155">
            <a:extLst>
              <a:ext uri="{FF2B5EF4-FFF2-40B4-BE49-F238E27FC236}">
                <a16:creationId xmlns:a16="http://schemas.microsoft.com/office/drawing/2014/main" id="{045F9117-1F22-7D20-363D-BBF6CEF7A622}"/>
              </a:ext>
            </a:extLst>
          </p:cNvPr>
          <p:cNvCxnSpPr>
            <a:cxnSpLocks/>
          </p:cNvCxnSpPr>
          <p:nvPr userDrawn="1"/>
        </p:nvCxnSpPr>
        <p:spPr>
          <a:xfrm>
            <a:off x="5419461" y="92356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7" name="Text Placeholder 32">
            <a:extLst>
              <a:ext uri="{FF2B5EF4-FFF2-40B4-BE49-F238E27FC236}">
                <a16:creationId xmlns:a16="http://schemas.microsoft.com/office/drawing/2014/main" id="{E15C0520-5F3E-32F2-1475-856F892674C3}"/>
              </a:ext>
            </a:extLst>
          </p:cNvPr>
          <p:cNvSpPr>
            <a:spLocks noGrp="1"/>
          </p:cNvSpPr>
          <p:nvPr>
            <p:ph type="body" sz="quarter" idx="39" hasCustomPrompt="1"/>
          </p:nvPr>
        </p:nvSpPr>
        <p:spPr>
          <a:xfrm>
            <a:off x="5373898" y="93031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8" name="Text Placeholder 32">
            <a:extLst>
              <a:ext uri="{FF2B5EF4-FFF2-40B4-BE49-F238E27FC236}">
                <a16:creationId xmlns:a16="http://schemas.microsoft.com/office/drawing/2014/main" id="{39CCC3A8-493B-4B2D-C347-BA85622F5A87}"/>
              </a:ext>
            </a:extLst>
          </p:cNvPr>
          <p:cNvSpPr>
            <a:spLocks noGrp="1"/>
          </p:cNvSpPr>
          <p:nvPr>
            <p:ph type="body" sz="quarter" idx="40" hasCustomPrompt="1"/>
          </p:nvPr>
        </p:nvSpPr>
        <p:spPr>
          <a:xfrm>
            <a:off x="5373898" y="88290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159" name="Text Placeholder 32">
            <a:extLst>
              <a:ext uri="{FF2B5EF4-FFF2-40B4-BE49-F238E27FC236}">
                <a16:creationId xmlns:a16="http://schemas.microsoft.com/office/drawing/2014/main" id="{461FD2F9-067D-4AB0-5697-FCB065D6AD6B}"/>
              </a:ext>
            </a:extLst>
          </p:cNvPr>
          <p:cNvSpPr>
            <a:spLocks noGrp="1"/>
          </p:cNvSpPr>
          <p:nvPr>
            <p:ph type="body" sz="quarter" idx="41" hasCustomPrompt="1"/>
          </p:nvPr>
        </p:nvSpPr>
        <p:spPr>
          <a:xfrm>
            <a:off x="6021897" y="89919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F200B15C-94BF-5BD3-A7E4-63A48A673C7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675938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OC - 6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636397" y="2534420"/>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2225319" y="-5"/>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809251" y="2455997"/>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5122517" y="5436117"/>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3531865" y="9193079"/>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1941970" y="8625445"/>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099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665929" y="389118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2225318" y="1809548"/>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809251" y="-4"/>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1941970" y="5982154"/>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3531865" y="6713253"/>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636397" y="-2"/>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620366" y="395871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620366" y="348461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1268365" y="364745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2245462" y="70377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2199899" y="77130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2199899" y="29720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847898" y="46004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854067" y="368764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808504" y="375516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808504" y="328107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456503" y="344391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5122517" y="775486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1978207" y="9197612"/>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1932644" y="9265136"/>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1932644" y="8791043"/>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2580643" y="8953882"/>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3557739" y="9865270"/>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3512176" y="9932794"/>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3512176" y="9458701"/>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4160175" y="9621540"/>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5156234" y="67079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5110671" y="67754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5110671" y="63013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5758670" y="64642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7371E11C-33FD-F3E9-6489-42B9847BDA7B}"/>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chemeClr val="tx1">
                    <a:lumMod val="75000"/>
                    <a:lumOff val="25000"/>
                  </a:schemeClr>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10637D63-46E9-ADE9-F1B4-CCCEA53DF1E4}"/>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927495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OC - 6 Titles">
    <p:spTree>
      <p:nvGrpSpPr>
        <p:cNvPr id="1" name=""/>
        <p:cNvGrpSpPr/>
        <p:nvPr/>
      </p:nvGrpSpPr>
      <p:grpSpPr>
        <a:xfrm>
          <a:off x="0" y="0"/>
          <a:ext cx="0" cy="0"/>
          <a:chOff x="0" y="0"/>
          <a:chExt cx="0" cy="0"/>
        </a:xfrm>
      </p:grpSpPr>
      <p:sp>
        <p:nvSpPr>
          <p:cNvPr id="6" name="Text Placeholder 32">
            <a:extLst>
              <a:ext uri="{FF2B5EF4-FFF2-40B4-BE49-F238E27FC236}">
                <a16:creationId xmlns:a16="http://schemas.microsoft.com/office/drawing/2014/main" id="{8DB3B85C-930A-4ED7-8503-565169BD3CFA}"/>
              </a:ext>
            </a:extLst>
          </p:cNvPr>
          <p:cNvSpPr>
            <a:spLocks noGrp="1"/>
          </p:cNvSpPr>
          <p:nvPr>
            <p:ph type="body" sz="quarter" idx="11" hasCustomPrompt="1"/>
          </p:nvPr>
        </p:nvSpPr>
        <p:spPr>
          <a:xfrm>
            <a:off x="2077549" y="3944517"/>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7" name="Text Placeholder 32">
            <a:extLst>
              <a:ext uri="{FF2B5EF4-FFF2-40B4-BE49-F238E27FC236}">
                <a16:creationId xmlns:a16="http://schemas.microsoft.com/office/drawing/2014/main" id="{A38A95C9-719F-0E92-4EEF-F964DE2DE8C3}"/>
              </a:ext>
            </a:extLst>
          </p:cNvPr>
          <p:cNvSpPr>
            <a:spLocks noGrp="1"/>
          </p:cNvSpPr>
          <p:nvPr>
            <p:ph type="body" sz="quarter" idx="49" hasCustomPrompt="1"/>
          </p:nvPr>
        </p:nvSpPr>
        <p:spPr>
          <a:xfrm>
            <a:off x="2615404" y="3944517"/>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8" name="Text Placeholder 32">
            <a:extLst>
              <a:ext uri="{FF2B5EF4-FFF2-40B4-BE49-F238E27FC236}">
                <a16:creationId xmlns:a16="http://schemas.microsoft.com/office/drawing/2014/main" id="{29F05C58-9C13-99E1-944B-334054E222EE}"/>
              </a:ext>
            </a:extLst>
          </p:cNvPr>
          <p:cNvSpPr>
            <a:spLocks noGrp="1"/>
          </p:cNvSpPr>
          <p:nvPr>
            <p:ph type="body" sz="quarter" idx="13" hasCustomPrompt="1"/>
          </p:nvPr>
        </p:nvSpPr>
        <p:spPr>
          <a:xfrm>
            <a:off x="2077549" y="4419759"/>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25C9C862-364D-C1EE-0390-898ABA489E59}"/>
              </a:ext>
            </a:extLst>
          </p:cNvPr>
          <p:cNvSpPr>
            <a:spLocks noGrp="1"/>
          </p:cNvSpPr>
          <p:nvPr>
            <p:ph type="body" sz="quarter" idx="14" hasCustomPrompt="1"/>
          </p:nvPr>
        </p:nvSpPr>
        <p:spPr>
          <a:xfrm>
            <a:off x="2615404" y="4419885"/>
            <a:ext cx="3816000" cy="293549"/>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0" name="Text Placeholder 32">
            <a:extLst>
              <a:ext uri="{FF2B5EF4-FFF2-40B4-BE49-F238E27FC236}">
                <a16:creationId xmlns:a16="http://schemas.microsoft.com/office/drawing/2014/main" id="{16A3A053-033E-0917-102E-B9E863924A6D}"/>
              </a:ext>
            </a:extLst>
          </p:cNvPr>
          <p:cNvSpPr>
            <a:spLocks noGrp="1"/>
          </p:cNvSpPr>
          <p:nvPr>
            <p:ph type="body" sz="quarter" idx="15" hasCustomPrompt="1"/>
          </p:nvPr>
        </p:nvSpPr>
        <p:spPr>
          <a:xfrm>
            <a:off x="2077549" y="4920893"/>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1" name="Text Placeholder 32">
            <a:extLst>
              <a:ext uri="{FF2B5EF4-FFF2-40B4-BE49-F238E27FC236}">
                <a16:creationId xmlns:a16="http://schemas.microsoft.com/office/drawing/2014/main" id="{5C9E1328-9491-4054-9BBB-BBC384D1ECF9}"/>
              </a:ext>
            </a:extLst>
          </p:cNvPr>
          <p:cNvSpPr>
            <a:spLocks noGrp="1"/>
          </p:cNvSpPr>
          <p:nvPr>
            <p:ph type="body" sz="quarter" idx="19" hasCustomPrompt="1"/>
          </p:nvPr>
        </p:nvSpPr>
        <p:spPr>
          <a:xfrm>
            <a:off x="2615404" y="4920893"/>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2" name="Text Placeholder 32">
            <a:extLst>
              <a:ext uri="{FF2B5EF4-FFF2-40B4-BE49-F238E27FC236}">
                <a16:creationId xmlns:a16="http://schemas.microsoft.com/office/drawing/2014/main" id="{54E5B214-B034-1BC0-34AE-E52107F994EC}"/>
              </a:ext>
            </a:extLst>
          </p:cNvPr>
          <p:cNvSpPr>
            <a:spLocks noGrp="1"/>
          </p:cNvSpPr>
          <p:nvPr>
            <p:ph type="body" sz="quarter" idx="17" hasCustomPrompt="1"/>
          </p:nvPr>
        </p:nvSpPr>
        <p:spPr>
          <a:xfrm>
            <a:off x="2077549" y="542184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3" name="Text Placeholder 32">
            <a:extLst>
              <a:ext uri="{FF2B5EF4-FFF2-40B4-BE49-F238E27FC236}">
                <a16:creationId xmlns:a16="http://schemas.microsoft.com/office/drawing/2014/main" id="{985FDE9D-68A1-A0CE-BFBE-8C3567A84EC2}"/>
              </a:ext>
            </a:extLst>
          </p:cNvPr>
          <p:cNvSpPr>
            <a:spLocks noGrp="1"/>
          </p:cNvSpPr>
          <p:nvPr>
            <p:ph type="body" sz="quarter" idx="20" hasCustomPrompt="1"/>
          </p:nvPr>
        </p:nvSpPr>
        <p:spPr>
          <a:xfrm>
            <a:off x="2615404" y="542184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4" name="Text Placeholder 32">
            <a:extLst>
              <a:ext uri="{FF2B5EF4-FFF2-40B4-BE49-F238E27FC236}">
                <a16:creationId xmlns:a16="http://schemas.microsoft.com/office/drawing/2014/main" id="{81E44A1E-BC33-C79E-2DF3-07C8D191382B}"/>
              </a:ext>
            </a:extLst>
          </p:cNvPr>
          <p:cNvSpPr>
            <a:spLocks noGrp="1"/>
          </p:cNvSpPr>
          <p:nvPr>
            <p:ph type="body" sz="quarter" idx="21" hasCustomPrompt="1"/>
          </p:nvPr>
        </p:nvSpPr>
        <p:spPr>
          <a:xfrm>
            <a:off x="2077549" y="592363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 name="Text Placeholder 32">
            <a:extLst>
              <a:ext uri="{FF2B5EF4-FFF2-40B4-BE49-F238E27FC236}">
                <a16:creationId xmlns:a16="http://schemas.microsoft.com/office/drawing/2014/main" id="{D2E06F58-D25C-26DA-10C3-E2B04AFAE257}"/>
              </a:ext>
            </a:extLst>
          </p:cNvPr>
          <p:cNvSpPr>
            <a:spLocks noGrp="1"/>
          </p:cNvSpPr>
          <p:nvPr>
            <p:ph type="body" sz="quarter" idx="22" hasCustomPrompt="1"/>
          </p:nvPr>
        </p:nvSpPr>
        <p:spPr>
          <a:xfrm>
            <a:off x="2615404" y="592363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 name="Text Placeholder 32">
            <a:extLst>
              <a:ext uri="{FF2B5EF4-FFF2-40B4-BE49-F238E27FC236}">
                <a16:creationId xmlns:a16="http://schemas.microsoft.com/office/drawing/2014/main" id="{E2411339-386E-DB3E-FEAD-0510EE6BB85F}"/>
              </a:ext>
            </a:extLst>
          </p:cNvPr>
          <p:cNvSpPr>
            <a:spLocks noGrp="1"/>
          </p:cNvSpPr>
          <p:nvPr>
            <p:ph type="body" sz="quarter" idx="51" hasCustomPrompt="1"/>
          </p:nvPr>
        </p:nvSpPr>
        <p:spPr>
          <a:xfrm>
            <a:off x="2087189" y="6452834"/>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8" name="Text Placeholder 32">
            <a:extLst>
              <a:ext uri="{FF2B5EF4-FFF2-40B4-BE49-F238E27FC236}">
                <a16:creationId xmlns:a16="http://schemas.microsoft.com/office/drawing/2014/main" id="{39FDA077-779C-CFF5-3F95-FE45BE6A3B3B}"/>
              </a:ext>
            </a:extLst>
          </p:cNvPr>
          <p:cNvSpPr>
            <a:spLocks noGrp="1"/>
          </p:cNvSpPr>
          <p:nvPr>
            <p:ph type="body" sz="quarter" idx="52" hasCustomPrompt="1"/>
          </p:nvPr>
        </p:nvSpPr>
        <p:spPr>
          <a:xfrm>
            <a:off x="2625044" y="6452834"/>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9" name="Text Placeholder 32">
            <a:extLst>
              <a:ext uri="{FF2B5EF4-FFF2-40B4-BE49-F238E27FC236}">
                <a16:creationId xmlns:a16="http://schemas.microsoft.com/office/drawing/2014/main" id="{45405C70-DFF5-EDCA-2486-16512E31AD41}"/>
              </a:ext>
            </a:extLst>
          </p:cNvPr>
          <p:cNvSpPr>
            <a:spLocks noGrp="1"/>
          </p:cNvSpPr>
          <p:nvPr>
            <p:ph type="body" sz="quarter" idx="53" hasCustomPrompt="1"/>
          </p:nvPr>
        </p:nvSpPr>
        <p:spPr>
          <a:xfrm>
            <a:off x="2087189" y="6943066"/>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20" name="Text Placeholder 32">
            <a:extLst>
              <a:ext uri="{FF2B5EF4-FFF2-40B4-BE49-F238E27FC236}">
                <a16:creationId xmlns:a16="http://schemas.microsoft.com/office/drawing/2014/main" id="{908EE690-D777-17B7-D4C4-1B3643813088}"/>
              </a:ext>
            </a:extLst>
          </p:cNvPr>
          <p:cNvSpPr>
            <a:spLocks noGrp="1"/>
          </p:cNvSpPr>
          <p:nvPr>
            <p:ph type="body" sz="quarter" idx="54" hasCustomPrompt="1"/>
          </p:nvPr>
        </p:nvSpPr>
        <p:spPr>
          <a:xfrm>
            <a:off x="2625044" y="6943066"/>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grpSp>
        <p:nvGrpSpPr>
          <p:cNvPr id="2" name="Group 1">
            <a:extLst>
              <a:ext uri="{FF2B5EF4-FFF2-40B4-BE49-F238E27FC236}">
                <a16:creationId xmlns:a16="http://schemas.microsoft.com/office/drawing/2014/main" id="{36DB330A-A62B-C1F9-6403-BEBCBAB2A175}"/>
              </a:ext>
            </a:extLst>
          </p:cNvPr>
          <p:cNvGrpSpPr/>
          <p:nvPr userDrawn="1"/>
        </p:nvGrpSpPr>
        <p:grpSpPr>
          <a:xfrm>
            <a:off x="2077549" y="8320607"/>
            <a:ext cx="4464068" cy="400110"/>
            <a:chOff x="2077549" y="8320607"/>
            <a:chExt cx="4464068" cy="400110"/>
          </a:xfrm>
        </p:grpSpPr>
        <p:sp>
          <p:nvSpPr>
            <p:cNvPr id="23" name="TextBox 22">
              <a:extLst>
                <a:ext uri="{FF2B5EF4-FFF2-40B4-BE49-F238E27FC236}">
                  <a16:creationId xmlns:a16="http://schemas.microsoft.com/office/drawing/2014/main" id="{8581F3BC-45F2-1C53-649B-AEA7C8DE052F}"/>
                </a:ext>
              </a:extLst>
            </p:cNvPr>
            <p:cNvSpPr txBox="1"/>
            <p:nvPr userDrawn="1"/>
          </p:nvSpPr>
          <p:spPr>
            <a:xfrm>
              <a:off x="3701092" y="8320607"/>
              <a:ext cx="2840525" cy="400110"/>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500" i="0" dirty="0">
                <a:solidFill>
                  <a:srgbClr val="404040"/>
                </a:solidFill>
                <a:latin typeface="Calibri" panose="020F050202020403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7CD82E24-2E3D-0490-F6EA-F7ED3D5DD09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077549" y="8325655"/>
              <a:ext cx="1529269" cy="340525"/>
            </a:xfrm>
            <a:prstGeom prst="rect">
              <a:avLst/>
            </a:prstGeom>
          </p:spPr>
        </p:pic>
      </p:grpSp>
      <p:sp>
        <p:nvSpPr>
          <p:cNvPr id="29" name="Freeform 28">
            <a:extLst>
              <a:ext uri="{FF2B5EF4-FFF2-40B4-BE49-F238E27FC236}">
                <a16:creationId xmlns:a16="http://schemas.microsoft.com/office/drawing/2014/main" id="{560EDB3F-DA7E-9453-4DAF-2610586FD76B}"/>
              </a:ext>
            </a:extLst>
          </p:cNvPr>
          <p:cNvSpPr/>
          <p:nvPr userDrawn="1"/>
        </p:nvSpPr>
        <p:spPr>
          <a:xfrm rot="5400000">
            <a:off x="1436055" y="-324993"/>
            <a:ext cx="1963308" cy="4835419"/>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1" name="Slide Number Placeholder 5">
            <a:extLst>
              <a:ext uri="{FF2B5EF4-FFF2-40B4-BE49-F238E27FC236}">
                <a16:creationId xmlns:a16="http://schemas.microsoft.com/office/drawing/2014/main" id="{DBB77EDE-2C34-8394-CB6C-3B929B39977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517869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32EEC84-F9F0-212E-CCE2-E57F9C56C4E9}"/>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913852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3FE6AE4-DF0C-5FF0-5319-8E88F888A54A}"/>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icture Placeholder 12">
            <a:extLst>
              <a:ext uri="{FF2B5EF4-FFF2-40B4-BE49-F238E27FC236}">
                <a16:creationId xmlns:a16="http://schemas.microsoft.com/office/drawing/2014/main" id="{FDD11FCA-7E11-01DD-15D0-C88F9A3C9AD6}"/>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5" name="Text Placeholder 3">
            <a:extLst>
              <a:ext uri="{FF2B5EF4-FFF2-40B4-BE49-F238E27FC236}">
                <a16:creationId xmlns:a16="http://schemas.microsoft.com/office/drawing/2014/main" id="{DA6CC1A3-7344-3CF1-8205-734F7FCDB06C}"/>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6" name="Freeform 5">
            <a:extLst>
              <a:ext uri="{FF2B5EF4-FFF2-40B4-BE49-F238E27FC236}">
                <a16:creationId xmlns:a16="http://schemas.microsoft.com/office/drawing/2014/main" id="{13113578-1974-0DF6-D8B9-F44605DE811D}"/>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8" name="Slide Number Placeholder 5">
            <a:extLst>
              <a:ext uri="{FF2B5EF4-FFF2-40B4-BE49-F238E27FC236}">
                <a16:creationId xmlns:a16="http://schemas.microsoft.com/office/drawing/2014/main" id="{F69302A4-3EB3-0573-088D-8B7B414F81C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52113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06896655-1DB8-1939-C07E-7073EECAD8EA}"/>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77260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4" name="Picture Placeholder 13">
            <a:extLst>
              <a:ext uri="{FF2B5EF4-FFF2-40B4-BE49-F238E27FC236}">
                <a16:creationId xmlns:a16="http://schemas.microsoft.com/office/drawing/2014/main" id="{F854E13A-217D-ABDB-A90C-E105A0A56382}"/>
              </a:ext>
            </a:extLst>
          </p:cNvPr>
          <p:cNvSpPr>
            <a:spLocks noGrp="1"/>
          </p:cNvSpPr>
          <p:nvPr>
            <p:ph type="pic" sz="quarter" idx="39"/>
          </p:nvPr>
        </p:nvSpPr>
        <p:spPr>
          <a:xfrm>
            <a:off x="1" y="6556074"/>
            <a:ext cx="5932537" cy="3391819"/>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0 w 7001712"/>
              <a:gd name="connsiteY8" fmla="*/ 400310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0" y="400310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136AF1FC-8B31-F2C7-6A85-65B027DAF34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69456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38474" y="-21525"/>
            <a:ext cx="2454056" cy="373100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0" name="Slide Number Placeholder 5">
            <a:extLst>
              <a:ext uri="{FF2B5EF4-FFF2-40B4-BE49-F238E27FC236}">
                <a16:creationId xmlns:a16="http://schemas.microsoft.com/office/drawing/2014/main" id="{3B76C925-1258-835E-CA73-246D36C6B93E}"/>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10987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C5508EB-11B4-4326-04E2-76C8F848FF96}"/>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pic>
        <p:nvPicPr>
          <p:cNvPr id="7" name="Picture 6">
            <a:extLst>
              <a:ext uri="{FF2B5EF4-FFF2-40B4-BE49-F238E27FC236}">
                <a16:creationId xmlns:a16="http://schemas.microsoft.com/office/drawing/2014/main" id="{9C4DCD62-D481-BE07-0326-E44489B3471C}"/>
              </a:ext>
            </a:extLst>
          </p:cNvPr>
          <p:cNvPicPr>
            <a:picLocks noChangeAspect="1"/>
          </p:cNvPicPr>
          <p:nvPr userDrawn="1"/>
        </p:nvPicPr>
        <p:blipFill rotWithShape="1">
          <a:blip r:embed="rId17" cstate="hqprint">
            <a:extLst>
              <a:ext uri="{28A0092B-C50C-407E-A947-70E740481C1C}">
                <a14:useLocalDpi xmlns:a14="http://schemas.microsoft.com/office/drawing/2010/main"/>
              </a:ext>
            </a:extLst>
          </a:blip>
          <a:srcRect/>
          <a:stretch/>
        </p:blipFill>
        <p:spPr>
          <a:xfrm rot="16200000">
            <a:off x="6692740" y="9604193"/>
            <a:ext cx="1630571" cy="179998"/>
          </a:xfrm>
          <a:prstGeom prst="rect">
            <a:avLst/>
          </a:prstGeom>
        </p:spPr>
      </p:pic>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4013" r:id="rId1"/>
    <p:sldLayoutId id="2147483994" r:id="rId2"/>
    <p:sldLayoutId id="2147483996" r:id="rId3"/>
    <p:sldLayoutId id="2147484012" r:id="rId4"/>
    <p:sldLayoutId id="2147484010" r:id="rId5"/>
    <p:sldLayoutId id="2147484011" r:id="rId6"/>
    <p:sldLayoutId id="2147484001" r:id="rId7"/>
    <p:sldLayoutId id="2147484009" r:id="rId8"/>
    <p:sldLayoutId id="2147483997" r:id="rId9"/>
    <p:sldLayoutId id="2147483998" r:id="rId10"/>
    <p:sldLayoutId id="2147483999" r:id="rId11"/>
    <p:sldLayoutId id="2147484000" r:id="rId12"/>
    <p:sldLayoutId id="2147484005" r:id="rId13"/>
    <p:sldLayoutId id="2147484008" r:id="rId14"/>
    <p:sldLayoutId id="2147483995" r:id="rId1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s://www.earthday.org/young-people-leading-the-way-on-local-climate-action-for-earth-day-2025/" TargetMode="External"/><Relationship Id="rId2" Type="http://schemas.openxmlformats.org/officeDocument/2006/relationships/hyperlink" Target="https://unfccc.int/topics/education-and-youth/big-picture/ACE" TargetMode="External"/><Relationship Id="rId1" Type="http://schemas.openxmlformats.org/officeDocument/2006/relationships/slideLayout" Target="../slideLayouts/slideLayout10.xml"/><Relationship Id="rId5" Type="http://schemas.openxmlformats.org/officeDocument/2006/relationships/image" Target="../media/image9.jpeg"/><Relationship Id="rId4" Type="http://schemas.openxmlformats.org/officeDocument/2006/relationships/hyperlink" Target="https://www.theguardian.com/books/2019/aug/07/this-is-not-a-drill-extinction-rebellion-review"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vXlJEcrinwg" TargetMode="External"/><Relationship Id="rId2" Type="http://schemas.openxmlformats.org/officeDocument/2006/relationships/image" Target="../media/image10.png"/><Relationship Id="rId1" Type="http://schemas.openxmlformats.org/officeDocument/2006/relationships/slideLayout" Target="../slideLayouts/slideLayout11.xml"/><Relationship Id="rId6" Type="http://schemas.openxmlformats.org/officeDocument/2006/relationships/hyperlink" Target="https://www.youthvgovfilm.com/" TargetMode="External"/><Relationship Id="rId5" Type="http://schemas.openxmlformats.org/officeDocument/2006/relationships/hyperlink" Target="https://www.unicef.org/stories/young-climate-activists-demand-action-inspire-hope" TargetMode="External"/><Relationship Id="rId4" Type="http://schemas.openxmlformats.org/officeDocument/2006/relationships/hyperlink" Target="https://www.ted.com/talks/per_espen_stoknes_how_to_transform_apocalypse_fatigue_into_action_on_global_warmi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forceofnature.xyz/fon-podcast"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20151AE6-1177-A852-40B4-99AEF3F41728}"/>
              </a:ext>
            </a:extLst>
          </p:cNvPr>
          <p:cNvPicPr>
            <a:picLocks noGrp="1" noChangeAspect="1"/>
          </p:cNvPicPr>
          <p:nvPr>
            <p:ph type="pic" sz="quarter" idx="17"/>
          </p:nvPr>
        </p:nvPicPr>
        <p:blipFill>
          <a:blip r:embed="rId2" cstate="hqprint">
            <a:extLst>
              <a:ext uri="{28A0092B-C50C-407E-A947-70E740481C1C}">
                <a14:useLocalDpi xmlns:a14="http://schemas.microsoft.com/office/drawing/2010/main"/>
              </a:ext>
            </a:extLst>
          </a:blip>
          <a:srcRect/>
          <a:stretch/>
        </p:blipFill>
        <p:spPr/>
      </p:pic>
      <p:sp>
        <p:nvSpPr>
          <p:cNvPr id="11" name="Text Placeholder 10">
            <a:extLst>
              <a:ext uri="{FF2B5EF4-FFF2-40B4-BE49-F238E27FC236}">
                <a16:creationId xmlns:a16="http://schemas.microsoft.com/office/drawing/2014/main" id="{CCD759A5-3639-A6BA-E946-A8BED3096A0C}"/>
              </a:ext>
            </a:extLst>
          </p:cNvPr>
          <p:cNvSpPr>
            <a:spLocks noGrp="1"/>
          </p:cNvSpPr>
          <p:nvPr>
            <p:ph type="body" sz="quarter" idx="18"/>
          </p:nvPr>
        </p:nvSpPr>
        <p:spPr/>
        <p:txBody>
          <a:bodyPr/>
          <a:lstStyle/>
          <a:p>
            <a:r>
              <a:rPr lang="en-US" b="1" dirty="0"/>
              <a:t>2024 - 2026</a:t>
            </a:r>
          </a:p>
          <a:p>
            <a:r>
              <a:rPr lang="en-US" dirty="0"/>
              <a:t>Document Name</a:t>
            </a:r>
          </a:p>
        </p:txBody>
      </p:sp>
      <p:sp>
        <p:nvSpPr>
          <p:cNvPr id="12" name="Text Placeholder 11">
            <a:extLst>
              <a:ext uri="{FF2B5EF4-FFF2-40B4-BE49-F238E27FC236}">
                <a16:creationId xmlns:a16="http://schemas.microsoft.com/office/drawing/2014/main" id="{AF63131F-3A06-EF15-FC2D-01E3D6F6B359}"/>
              </a:ext>
            </a:extLst>
          </p:cNvPr>
          <p:cNvSpPr>
            <a:spLocks noGrp="1"/>
          </p:cNvSpPr>
          <p:nvPr>
            <p:ph type="body" sz="quarter" idx="19"/>
          </p:nvPr>
        </p:nvSpPr>
        <p:spPr/>
        <p:txBody>
          <a:bodyPr/>
          <a:lstStyle/>
          <a:p>
            <a:r>
              <a:rPr lang="en-US" b="1" dirty="0"/>
              <a:t>By </a:t>
            </a:r>
          </a:p>
          <a:p>
            <a:r>
              <a:rPr lang="en-US" dirty="0"/>
              <a:t>Partner Name</a:t>
            </a:r>
          </a:p>
        </p:txBody>
      </p:sp>
      <p:sp>
        <p:nvSpPr>
          <p:cNvPr id="13" name="Text Placeholder 12">
            <a:extLst>
              <a:ext uri="{FF2B5EF4-FFF2-40B4-BE49-F238E27FC236}">
                <a16:creationId xmlns:a16="http://schemas.microsoft.com/office/drawing/2014/main" id="{4E6682BC-D2E3-4339-17B4-254222C04E07}"/>
              </a:ext>
            </a:extLst>
          </p:cNvPr>
          <p:cNvSpPr>
            <a:spLocks noGrp="1"/>
          </p:cNvSpPr>
          <p:nvPr>
            <p:ph type="body" sz="quarter" idx="44"/>
          </p:nvPr>
        </p:nvSpPr>
        <p:spPr/>
        <p:txBody>
          <a:bodyPr>
            <a:noAutofit/>
          </a:bodyPr>
          <a:lstStyle/>
          <a:p>
            <a:r>
              <a:rPr lang="en-US" sz="2400" kern="0" dirty="0" err="1"/>
              <a:t>www.</a:t>
            </a:r>
            <a:r>
              <a:rPr lang="en-US" sz="2400" b="1" kern="0" dirty="0" err="1"/>
              <a:t>planetpulse</a:t>
            </a:r>
            <a:r>
              <a:rPr lang="en-US" sz="2400" kern="0" dirty="0" err="1"/>
              <a:t>.eu</a:t>
            </a:r>
            <a:endParaRPr lang="en-US" sz="2400" kern="0" dirty="0"/>
          </a:p>
        </p:txBody>
      </p:sp>
      <p:sp>
        <p:nvSpPr>
          <p:cNvPr id="28" name="Freeform 27">
            <a:extLst>
              <a:ext uri="{FF2B5EF4-FFF2-40B4-BE49-F238E27FC236}">
                <a16:creationId xmlns:a16="http://schemas.microsoft.com/office/drawing/2014/main" id="{0D6FA757-9F57-F5D3-C7F7-D5FA8B0D85B6}"/>
              </a:ext>
            </a:extLst>
          </p:cNvPr>
          <p:cNvSpPr/>
          <p:nvPr/>
        </p:nvSpPr>
        <p:spPr>
          <a:xfrm rot="18211096">
            <a:off x="2170886" y="1580084"/>
            <a:ext cx="6376833" cy="6766074"/>
          </a:xfrm>
          <a:custGeom>
            <a:avLst/>
            <a:gdLst>
              <a:gd name="connsiteX0" fmla="*/ 4312487 w 6376833"/>
              <a:gd name="connsiteY0" fmla="*/ 1052696 h 6766074"/>
              <a:gd name="connsiteX1" fmla="*/ 4381563 w 6376833"/>
              <a:gd name="connsiteY1" fmla="*/ 1165872 h 6766074"/>
              <a:gd name="connsiteX2" fmla="*/ 4385654 w 6376833"/>
              <a:gd name="connsiteY2" fmla="*/ 1163162 h 6766074"/>
              <a:gd name="connsiteX3" fmla="*/ 6376833 w 6376833"/>
              <a:gd name="connsiteY3" fmla="*/ 4169424 h 6766074"/>
              <a:gd name="connsiteX4" fmla="*/ 2456440 w 6376833"/>
              <a:gd name="connsiteY4" fmla="*/ 6766074 h 6766074"/>
              <a:gd name="connsiteX5" fmla="*/ 465260 w 6376833"/>
              <a:gd name="connsiteY5" fmla="*/ 3759812 h 6766074"/>
              <a:gd name="connsiteX6" fmla="*/ 469351 w 6376833"/>
              <a:gd name="connsiteY6" fmla="*/ 3757103 h 6766074"/>
              <a:gd name="connsiteX7" fmla="*/ 392093 w 6376833"/>
              <a:gd name="connsiteY7" fmla="*/ 3649346 h 6766074"/>
              <a:gd name="connsiteX8" fmla="*/ 1054265 w 6376833"/>
              <a:gd name="connsiteY8" fmla="*/ 391279 h 6766074"/>
              <a:gd name="connsiteX9" fmla="*/ 4312487 w 6376833"/>
              <a:gd name="connsiteY9" fmla="*/ 1052696 h 676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6833" h="6766074">
                <a:moveTo>
                  <a:pt x="4312487" y="1052696"/>
                </a:moveTo>
                <a:cubicBezTo>
                  <a:pt x="4336875" y="1089517"/>
                  <a:pt x="4363975" y="1130433"/>
                  <a:pt x="4381563" y="1165872"/>
                </a:cubicBezTo>
                <a:lnTo>
                  <a:pt x="4385654" y="1163162"/>
                </a:lnTo>
                <a:lnTo>
                  <a:pt x="6376833" y="4169424"/>
                </a:lnTo>
                <a:lnTo>
                  <a:pt x="2456440" y="6766074"/>
                </a:lnTo>
                <a:lnTo>
                  <a:pt x="465260" y="3759812"/>
                </a:lnTo>
                <a:lnTo>
                  <a:pt x="469351" y="3757103"/>
                </a:lnTo>
                <a:cubicBezTo>
                  <a:pt x="440872" y="3722991"/>
                  <a:pt x="416482" y="3686167"/>
                  <a:pt x="392093" y="3649346"/>
                </a:cubicBezTo>
                <a:cubicBezTo>
                  <a:pt x="-326021" y="2565144"/>
                  <a:pt x="-30187" y="1109559"/>
                  <a:pt x="1054265" y="391279"/>
                </a:cubicBezTo>
                <a:cubicBezTo>
                  <a:pt x="2138716" y="-327001"/>
                  <a:pt x="3597084" y="-27412"/>
                  <a:pt x="4312487" y="1052696"/>
                </a:cubicBezTo>
                <a:close/>
              </a:path>
            </a:pathLst>
          </a:custGeom>
          <a:blipFill dpi="0" rotWithShape="1">
            <a:blip r:embed="rId3" cstate="hqprint">
              <a:alphaModFix amt="72564"/>
              <a:extLst>
                <a:ext uri="{28A0092B-C50C-407E-A947-70E740481C1C}">
                  <a14:useLocalDpi xmlns:a14="http://schemas.microsoft.com/office/drawing/2010/main"/>
                </a:ext>
              </a:extLst>
            </a:blip>
            <a:srcRect/>
            <a:stretch>
              <a:fillRect t="52588" r="19871"/>
            </a:stretch>
          </a:blipFill>
          <a:ln w="0" cap="flat">
            <a:noFill/>
            <a:prstDash val="solid"/>
            <a:miter/>
          </a:ln>
        </p:spPr>
        <p:txBody>
          <a:bodyPr wrap="square" rtlCol="0" anchor="ctr">
            <a:noAutofit/>
          </a:bodyPr>
          <a:lstStyle/>
          <a:p>
            <a:endParaRPr lang="en-US"/>
          </a:p>
        </p:txBody>
      </p:sp>
      <p:sp>
        <p:nvSpPr>
          <p:cNvPr id="8" name="Rectangle 7">
            <a:extLst>
              <a:ext uri="{FF2B5EF4-FFF2-40B4-BE49-F238E27FC236}">
                <a16:creationId xmlns:a16="http://schemas.microsoft.com/office/drawing/2014/main" id="{861E318A-39EF-14A3-C105-5BF790A9E08D}"/>
              </a:ext>
            </a:extLst>
          </p:cNvPr>
          <p:cNvSpPr/>
          <p:nvPr/>
        </p:nvSpPr>
        <p:spPr>
          <a:xfrm>
            <a:off x="395529" y="4994587"/>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4" name="Rectangle 13">
            <a:extLst>
              <a:ext uri="{FF2B5EF4-FFF2-40B4-BE49-F238E27FC236}">
                <a16:creationId xmlns:a16="http://schemas.microsoft.com/office/drawing/2014/main" id="{762D8F72-E552-D069-3269-B7F18CA1DB6E}"/>
              </a:ext>
            </a:extLst>
          </p:cNvPr>
          <p:cNvSpPr/>
          <p:nvPr/>
        </p:nvSpPr>
        <p:spPr>
          <a:xfrm>
            <a:off x="395529" y="6219850"/>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5" name="TextBox 14">
            <a:extLst>
              <a:ext uri="{FF2B5EF4-FFF2-40B4-BE49-F238E27FC236}">
                <a16:creationId xmlns:a16="http://schemas.microsoft.com/office/drawing/2014/main" id="{F5757335-9640-2072-9AD1-1D790B8D5FC5}"/>
              </a:ext>
            </a:extLst>
          </p:cNvPr>
          <p:cNvSpPr txBox="1"/>
          <p:nvPr/>
        </p:nvSpPr>
        <p:spPr>
          <a:xfrm>
            <a:off x="465820" y="6192672"/>
            <a:ext cx="4106179" cy="1077218"/>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READ/WATCH/</a:t>
            </a:r>
            <a:br>
              <a:rPr lang="en-US" sz="3200" b="1" spc="324" dirty="0">
                <a:solidFill>
                  <a:srgbClr val="5398A2"/>
                </a:solidFill>
                <a:latin typeface="Calibri" panose="020F0502020204030204" pitchFamily="34" charset="0"/>
                <a:cs typeface="Calibri" panose="020F0502020204030204" pitchFamily="34" charset="0"/>
              </a:rPr>
            </a:br>
            <a:r>
              <a:rPr lang="en-US" sz="3200" b="1" spc="324" dirty="0">
                <a:solidFill>
                  <a:srgbClr val="5398A2"/>
                </a:solidFill>
                <a:latin typeface="Calibri" panose="020F0502020204030204" pitchFamily="34" charset="0"/>
                <a:cs typeface="Calibri" panose="020F0502020204030204" pitchFamily="34" charset="0"/>
              </a:rPr>
              <a:t>LISTEN/WRITE/ACT</a:t>
            </a:r>
          </a:p>
        </p:txBody>
      </p:sp>
      <p:sp>
        <p:nvSpPr>
          <p:cNvPr id="10" name="TextBox 9">
            <a:extLst>
              <a:ext uri="{FF2B5EF4-FFF2-40B4-BE49-F238E27FC236}">
                <a16:creationId xmlns:a16="http://schemas.microsoft.com/office/drawing/2014/main" id="{E1B81320-9217-7718-64A7-E3B88F6826A9}"/>
              </a:ext>
            </a:extLst>
          </p:cNvPr>
          <p:cNvSpPr txBox="1"/>
          <p:nvPr/>
        </p:nvSpPr>
        <p:spPr>
          <a:xfrm>
            <a:off x="465819" y="5213630"/>
            <a:ext cx="4189307" cy="584775"/>
          </a:xfrm>
          <a:prstGeom prst="rect">
            <a:avLst/>
          </a:prstGeom>
          <a:noFill/>
        </p:spPr>
        <p:txBody>
          <a:bodyPr wrap="square" rtlCol="0" anchor="ctr">
            <a:spAutoFit/>
          </a:bodyPr>
          <a:lstStyle/>
          <a:p>
            <a:r>
              <a:rPr lang="en-US" sz="3200" b="1" spc="324" dirty="0">
                <a:solidFill>
                  <a:srgbClr val="5398A2"/>
                </a:solidFill>
                <a:latin typeface="Calibri" panose="020F0502020204030204" pitchFamily="34" charset="0"/>
                <a:cs typeface="Calibri" panose="020F0502020204030204" pitchFamily="34" charset="0"/>
              </a:rPr>
              <a:t>EMPOWERMENT </a:t>
            </a:r>
          </a:p>
        </p:txBody>
      </p:sp>
    </p:spTree>
    <p:extLst>
      <p:ext uri="{BB962C8B-B14F-4D97-AF65-F5344CB8AC3E}">
        <p14:creationId xmlns:p14="http://schemas.microsoft.com/office/powerpoint/2010/main" val="3407772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5">
            <a:extLst>
              <a:ext uri="{FF2B5EF4-FFF2-40B4-BE49-F238E27FC236}">
                <a16:creationId xmlns:a16="http://schemas.microsoft.com/office/drawing/2014/main" id="{F30F1678-6A6D-CCE4-74ED-0FD68B60A690}"/>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2</a:t>
            </a:fld>
            <a:endParaRPr lang="en-US" dirty="0"/>
          </a:p>
        </p:txBody>
      </p:sp>
      <p:pic>
        <p:nvPicPr>
          <p:cNvPr id="4" name="Picture 3">
            <a:extLst>
              <a:ext uri="{FF2B5EF4-FFF2-40B4-BE49-F238E27FC236}">
                <a16:creationId xmlns:a16="http://schemas.microsoft.com/office/drawing/2014/main" id="{358BB960-A5D2-FDE6-D72E-0EAFDCDF3276}"/>
              </a:ext>
            </a:extLst>
          </p:cNvPr>
          <p:cNvPicPr>
            <a:picLocks noChangeAspect="1"/>
          </p:cNvPicPr>
          <p:nvPr/>
        </p:nvPicPr>
        <p:blipFill>
          <a:blip r:embed="rId2">
            <a:alphaModFix amt="83000"/>
            <a:extLst>
              <a:ext uri="{28A0092B-C50C-407E-A947-70E740481C1C}">
                <a14:useLocalDpi xmlns:a14="http://schemas.microsoft.com/office/drawing/2010/main"/>
              </a:ext>
            </a:extLst>
          </a:blip>
          <a:stretch>
            <a:fillRect/>
          </a:stretch>
        </p:blipFill>
        <p:spPr>
          <a:xfrm rot="3275749">
            <a:off x="-2923456" y="282706"/>
            <a:ext cx="5081366" cy="5081366"/>
          </a:xfrm>
          <a:prstGeom prst="rect">
            <a:avLst/>
          </a:prstGeom>
        </p:spPr>
      </p:pic>
      <p:sp>
        <p:nvSpPr>
          <p:cNvPr id="5" name="Rectangle 4">
            <a:extLst>
              <a:ext uri="{FF2B5EF4-FFF2-40B4-BE49-F238E27FC236}">
                <a16:creationId xmlns:a16="http://schemas.microsoft.com/office/drawing/2014/main" id="{D5971B64-7062-2F4A-0247-60F362CC8DD5}"/>
              </a:ext>
            </a:extLst>
          </p:cNvPr>
          <p:cNvSpPr/>
          <p:nvPr/>
        </p:nvSpPr>
        <p:spPr>
          <a:xfrm>
            <a:off x="1633833" y="1671650"/>
            <a:ext cx="2893463" cy="698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6" name="TextBox 5">
            <a:extLst>
              <a:ext uri="{FF2B5EF4-FFF2-40B4-BE49-F238E27FC236}">
                <a16:creationId xmlns:a16="http://schemas.microsoft.com/office/drawing/2014/main" id="{2FC94D44-FC9A-D4BA-0E53-61FFB78FB7CC}"/>
              </a:ext>
            </a:extLst>
          </p:cNvPr>
          <p:cNvSpPr txBox="1"/>
          <p:nvPr/>
        </p:nvSpPr>
        <p:spPr>
          <a:xfrm>
            <a:off x="1817855" y="1723948"/>
            <a:ext cx="2577693" cy="646331"/>
          </a:xfrm>
          <a:prstGeom prst="rect">
            <a:avLst/>
          </a:prstGeom>
          <a:noFill/>
        </p:spPr>
        <p:txBody>
          <a:bodyPr wrap="none" rtlCol="0">
            <a:spAutoFit/>
          </a:bodyPr>
          <a:lstStyle/>
          <a:p>
            <a:r>
              <a:rPr lang="en-US" sz="3600" b="1" spc="324" dirty="0">
                <a:solidFill>
                  <a:srgbClr val="5398A2"/>
                </a:solidFill>
                <a:latin typeface="Calibri" panose="020F0502020204030204" pitchFamily="34" charset="0"/>
                <a:cs typeface="Calibri" panose="020F0502020204030204" pitchFamily="34" charset="0"/>
              </a:rPr>
              <a:t>CONTENTS</a:t>
            </a:r>
          </a:p>
        </p:txBody>
      </p:sp>
      <p:sp>
        <p:nvSpPr>
          <p:cNvPr id="57" name="Text Placeholder 7">
            <a:extLst>
              <a:ext uri="{FF2B5EF4-FFF2-40B4-BE49-F238E27FC236}">
                <a16:creationId xmlns:a16="http://schemas.microsoft.com/office/drawing/2014/main" id="{64DC50EB-FD0A-DEE1-DE8B-C1114FA44E29}"/>
              </a:ext>
            </a:extLst>
          </p:cNvPr>
          <p:cNvSpPr>
            <a:spLocks noGrp="1"/>
          </p:cNvSpPr>
          <p:nvPr>
            <p:ph type="body" sz="quarter" idx="11"/>
          </p:nvPr>
        </p:nvSpPr>
        <p:spPr>
          <a:xfrm>
            <a:off x="2138509" y="3944517"/>
            <a:ext cx="648000" cy="292876"/>
          </a:xfrm>
        </p:spPr>
        <p:txBody>
          <a:bodyPr/>
          <a:lstStyle/>
          <a:p>
            <a:r>
              <a:rPr lang="en-US" sz="2400" dirty="0"/>
              <a:t>01</a:t>
            </a:r>
          </a:p>
        </p:txBody>
      </p:sp>
      <p:sp>
        <p:nvSpPr>
          <p:cNvPr id="58" name="Text Placeholder 17">
            <a:extLst>
              <a:ext uri="{FF2B5EF4-FFF2-40B4-BE49-F238E27FC236}">
                <a16:creationId xmlns:a16="http://schemas.microsoft.com/office/drawing/2014/main" id="{B1E4D004-57A2-E5D8-FDEC-E7DF2D918F19}"/>
              </a:ext>
            </a:extLst>
          </p:cNvPr>
          <p:cNvSpPr>
            <a:spLocks noGrp="1"/>
          </p:cNvSpPr>
          <p:nvPr>
            <p:ph type="body" sz="quarter" idx="49"/>
          </p:nvPr>
        </p:nvSpPr>
        <p:spPr>
          <a:xfrm>
            <a:off x="2615404" y="3944517"/>
            <a:ext cx="3816000" cy="292876"/>
          </a:xfrm>
        </p:spPr>
        <p:txBody>
          <a:bodyPr/>
          <a:lstStyle/>
          <a:p>
            <a:r>
              <a:rPr lang="en-US" sz="1600" dirty="0"/>
              <a:t>Why Empowerment Matters</a:t>
            </a:r>
          </a:p>
        </p:txBody>
      </p:sp>
      <p:sp>
        <p:nvSpPr>
          <p:cNvPr id="59" name="Text Placeholder 8">
            <a:extLst>
              <a:ext uri="{FF2B5EF4-FFF2-40B4-BE49-F238E27FC236}">
                <a16:creationId xmlns:a16="http://schemas.microsoft.com/office/drawing/2014/main" id="{27F576AA-5080-4E41-05D5-08E4DB60DE40}"/>
              </a:ext>
            </a:extLst>
          </p:cNvPr>
          <p:cNvSpPr>
            <a:spLocks noGrp="1"/>
          </p:cNvSpPr>
          <p:nvPr>
            <p:ph type="body" sz="quarter" idx="13"/>
          </p:nvPr>
        </p:nvSpPr>
        <p:spPr>
          <a:xfrm>
            <a:off x="2138509" y="4419759"/>
            <a:ext cx="648000" cy="292876"/>
          </a:xfrm>
        </p:spPr>
        <p:txBody>
          <a:bodyPr/>
          <a:lstStyle/>
          <a:p>
            <a:r>
              <a:rPr lang="en-US" sz="2400" dirty="0"/>
              <a:t>02</a:t>
            </a:r>
          </a:p>
        </p:txBody>
      </p:sp>
      <p:sp>
        <p:nvSpPr>
          <p:cNvPr id="60" name="Text Placeholder 9">
            <a:extLst>
              <a:ext uri="{FF2B5EF4-FFF2-40B4-BE49-F238E27FC236}">
                <a16:creationId xmlns:a16="http://schemas.microsoft.com/office/drawing/2014/main" id="{C5BB7011-8425-8D53-2850-53B6FC511B7F}"/>
              </a:ext>
            </a:extLst>
          </p:cNvPr>
          <p:cNvSpPr>
            <a:spLocks noGrp="1"/>
          </p:cNvSpPr>
          <p:nvPr>
            <p:ph type="body" sz="quarter" idx="14"/>
          </p:nvPr>
        </p:nvSpPr>
        <p:spPr>
          <a:xfrm>
            <a:off x="2615404" y="4419885"/>
            <a:ext cx="3816000" cy="293549"/>
          </a:xfrm>
        </p:spPr>
        <p:txBody>
          <a:bodyPr/>
          <a:lstStyle/>
          <a:p>
            <a:r>
              <a:rPr lang="en-US" sz="1600" dirty="0"/>
              <a:t>Read</a:t>
            </a:r>
          </a:p>
        </p:txBody>
      </p:sp>
      <p:sp>
        <p:nvSpPr>
          <p:cNvPr id="61" name="Text Placeholder 10">
            <a:extLst>
              <a:ext uri="{FF2B5EF4-FFF2-40B4-BE49-F238E27FC236}">
                <a16:creationId xmlns:a16="http://schemas.microsoft.com/office/drawing/2014/main" id="{9F5EFF56-3409-5855-BD16-5F4D4FE14205}"/>
              </a:ext>
            </a:extLst>
          </p:cNvPr>
          <p:cNvSpPr>
            <a:spLocks noGrp="1"/>
          </p:cNvSpPr>
          <p:nvPr>
            <p:ph type="body" sz="quarter" idx="15"/>
          </p:nvPr>
        </p:nvSpPr>
        <p:spPr>
          <a:xfrm>
            <a:off x="2138509" y="4920893"/>
            <a:ext cx="648000" cy="292876"/>
          </a:xfrm>
        </p:spPr>
        <p:txBody>
          <a:bodyPr/>
          <a:lstStyle/>
          <a:p>
            <a:r>
              <a:rPr lang="en-US" sz="2400" dirty="0"/>
              <a:t>03</a:t>
            </a:r>
          </a:p>
        </p:txBody>
      </p:sp>
      <p:sp>
        <p:nvSpPr>
          <p:cNvPr id="62" name="Text Placeholder 12">
            <a:extLst>
              <a:ext uri="{FF2B5EF4-FFF2-40B4-BE49-F238E27FC236}">
                <a16:creationId xmlns:a16="http://schemas.microsoft.com/office/drawing/2014/main" id="{803681DF-357F-E45D-08E5-E4CD598570C1}"/>
              </a:ext>
            </a:extLst>
          </p:cNvPr>
          <p:cNvSpPr>
            <a:spLocks noGrp="1"/>
          </p:cNvSpPr>
          <p:nvPr>
            <p:ph type="body" sz="quarter" idx="19"/>
          </p:nvPr>
        </p:nvSpPr>
        <p:spPr>
          <a:xfrm>
            <a:off x="2615404" y="4920893"/>
            <a:ext cx="3816000" cy="292876"/>
          </a:xfrm>
        </p:spPr>
        <p:txBody>
          <a:bodyPr/>
          <a:lstStyle/>
          <a:p>
            <a:r>
              <a:rPr lang="en-US" sz="1600" dirty="0"/>
              <a:t>Watch</a:t>
            </a:r>
          </a:p>
        </p:txBody>
      </p:sp>
      <p:sp>
        <p:nvSpPr>
          <p:cNvPr id="63" name="Text Placeholder 11">
            <a:extLst>
              <a:ext uri="{FF2B5EF4-FFF2-40B4-BE49-F238E27FC236}">
                <a16:creationId xmlns:a16="http://schemas.microsoft.com/office/drawing/2014/main" id="{12F5827F-7D9E-8A41-C7A1-F0670F52FEB1}"/>
              </a:ext>
            </a:extLst>
          </p:cNvPr>
          <p:cNvSpPr>
            <a:spLocks noGrp="1"/>
          </p:cNvSpPr>
          <p:nvPr>
            <p:ph type="body" sz="quarter" idx="17"/>
          </p:nvPr>
        </p:nvSpPr>
        <p:spPr>
          <a:xfrm>
            <a:off x="2138509" y="5421848"/>
            <a:ext cx="648000" cy="292876"/>
          </a:xfrm>
        </p:spPr>
        <p:txBody>
          <a:bodyPr/>
          <a:lstStyle/>
          <a:p>
            <a:r>
              <a:rPr lang="en-US" sz="2400" dirty="0"/>
              <a:t>04</a:t>
            </a:r>
          </a:p>
        </p:txBody>
      </p:sp>
      <p:sp>
        <p:nvSpPr>
          <p:cNvPr id="64" name="Text Placeholder 13">
            <a:extLst>
              <a:ext uri="{FF2B5EF4-FFF2-40B4-BE49-F238E27FC236}">
                <a16:creationId xmlns:a16="http://schemas.microsoft.com/office/drawing/2014/main" id="{F0F8FA85-924C-95B8-95F3-D15A2CCEBBB3}"/>
              </a:ext>
            </a:extLst>
          </p:cNvPr>
          <p:cNvSpPr>
            <a:spLocks noGrp="1"/>
          </p:cNvSpPr>
          <p:nvPr>
            <p:ph type="body" sz="quarter" idx="20"/>
          </p:nvPr>
        </p:nvSpPr>
        <p:spPr>
          <a:xfrm>
            <a:off x="2615404" y="5421848"/>
            <a:ext cx="3816000" cy="292876"/>
          </a:xfrm>
        </p:spPr>
        <p:txBody>
          <a:bodyPr/>
          <a:lstStyle/>
          <a:p>
            <a:r>
              <a:rPr lang="en-US" sz="1600" dirty="0"/>
              <a:t>Listen</a:t>
            </a:r>
          </a:p>
        </p:txBody>
      </p:sp>
      <p:sp>
        <p:nvSpPr>
          <p:cNvPr id="65" name="Text Placeholder 14">
            <a:extLst>
              <a:ext uri="{FF2B5EF4-FFF2-40B4-BE49-F238E27FC236}">
                <a16:creationId xmlns:a16="http://schemas.microsoft.com/office/drawing/2014/main" id="{7FFEA4EE-062C-7B29-5DDE-C40B54E32461}"/>
              </a:ext>
            </a:extLst>
          </p:cNvPr>
          <p:cNvSpPr>
            <a:spLocks noGrp="1"/>
          </p:cNvSpPr>
          <p:nvPr>
            <p:ph type="body" sz="quarter" idx="21"/>
          </p:nvPr>
        </p:nvSpPr>
        <p:spPr>
          <a:xfrm>
            <a:off x="2138509" y="5923638"/>
            <a:ext cx="648000" cy="292876"/>
          </a:xfrm>
        </p:spPr>
        <p:txBody>
          <a:bodyPr/>
          <a:lstStyle/>
          <a:p>
            <a:r>
              <a:rPr lang="en-US" sz="2400" dirty="0"/>
              <a:t>05</a:t>
            </a:r>
          </a:p>
        </p:txBody>
      </p:sp>
      <p:sp>
        <p:nvSpPr>
          <p:cNvPr id="66" name="Text Placeholder 15">
            <a:extLst>
              <a:ext uri="{FF2B5EF4-FFF2-40B4-BE49-F238E27FC236}">
                <a16:creationId xmlns:a16="http://schemas.microsoft.com/office/drawing/2014/main" id="{65DD2AA9-985F-50EF-A654-6F0C5BD4A64B}"/>
              </a:ext>
            </a:extLst>
          </p:cNvPr>
          <p:cNvSpPr>
            <a:spLocks noGrp="1"/>
          </p:cNvSpPr>
          <p:nvPr>
            <p:ph type="body" sz="quarter" idx="22"/>
          </p:nvPr>
        </p:nvSpPr>
        <p:spPr>
          <a:xfrm>
            <a:off x="2615404" y="5923638"/>
            <a:ext cx="3816000" cy="292876"/>
          </a:xfrm>
        </p:spPr>
        <p:txBody>
          <a:bodyPr/>
          <a:lstStyle/>
          <a:p>
            <a:r>
              <a:rPr lang="en-US" sz="1600" dirty="0"/>
              <a:t>Try it yourself</a:t>
            </a:r>
          </a:p>
        </p:txBody>
      </p:sp>
      <p:cxnSp>
        <p:nvCxnSpPr>
          <p:cNvPr id="69" name="Straight Connector 68">
            <a:extLst>
              <a:ext uri="{FF2B5EF4-FFF2-40B4-BE49-F238E27FC236}">
                <a16:creationId xmlns:a16="http://schemas.microsoft.com/office/drawing/2014/main" id="{FB290315-389C-A376-7B15-602D0BD29B3E}"/>
              </a:ext>
            </a:extLst>
          </p:cNvPr>
          <p:cNvCxnSpPr>
            <a:cxnSpLocks/>
          </p:cNvCxnSpPr>
          <p:nvPr/>
        </p:nvCxnSpPr>
        <p:spPr>
          <a:xfrm>
            <a:off x="1755648" y="4315968"/>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EA84EE7A-B02B-EFD1-DDC6-9F8EB9751FFF}"/>
              </a:ext>
            </a:extLst>
          </p:cNvPr>
          <p:cNvCxnSpPr>
            <a:cxnSpLocks/>
          </p:cNvCxnSpPr>
          <p:nvPr/>
        </p:nvCxnSpPr>
        <p:spPr>
          <a:xfrm>
            <a:off x="1755648" y="5819241"/>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936198F0-C12B-EC8C-6E9C-49B7864049F0}"/>
              </a:ext>
            </a:extLst>
          </p:cNvPr>
          <p:cNvCxnSpPr>
            <a:cxnSpLocks/>
          </p:cNvCxnSpPr>
          <p:nvPr/>
        </p:nvCxnSpPr>
        <p:spPr>
          <a:xfrm>
            <a:off x="1755648" y="5318150"/>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37C3ADF0-8722-0493-9D04-DEF01EBA4DF9}"/>
              </a:ext>
            </a:extLst>
          </p:cNvPr>
          <p:cNvCxnSpPr>
            <a:cxnSpLocks/>
          </p:cNvCxnSpPr>
          <p:nvPr/>
        </p:nvCxnSpPr>
        <p:spPr>
          <a:xfrm>
            <a:off x="1755648" y="4817059"/>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4498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p:txBody>
          <a:bodyPr numCol="1"/>
          <a:lstStyle/>
          <a:p>
            <a:pPr>
              <a:lnSpc>
                <a:spcPct val="100000"/>
              </a:lnSpc>
            </a:pPr>
            <a:r>
              <a:rPr lang="en-US" sz="1600" dirty="0"/>
              <a:t>Empowerment means </a:t>
            </a:r>
            <a:r>
              <a:rPr lang="en-US" sz="1600" dirty="0" err="1"/>
              <a:t>recognising</a:t>
            </a:r>
            <a:r>
              <a:rPr lang="en-US" sz="1600" dirty="0"/>
              <a:t> that your voice and your actions count. When it comes to climate change, it’s easy to feel powerless, but across the world, young people are proving that small steps add up to big change. This toolkit gives you ideas, stories, and tools to help you share your vision, find your voice, and take action in ways that feel real and meaningful.</a:t>
            </a: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a:xfrm>
            <a:off x="528134" y="1876698"/>
            <a:ext cx="2604810" cy="1049221"/>
          </a:xfrm>
        </p:spPr>
        <p:txBody>
          <a:bodyPr/>
          <a:lstStyle/>
          <a:p>
            <a:r>
              <a:rPr lang="en-US" dirty="0"/>
              <a:t>Why Empowerment Matters</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01</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3</a:t>
            </a:fld>
            <a:endParaRPr lang="fr-CA" dirty="0"/>
          </a:p>
        </p:txBody>
      </p:sp>
      <p:pic>
        <p:nvPicPr>
          <p:cNvPr id="2" name="Picture 1">
            <a:extLst>
              <a:ext uri="{FF2B5EF4-FFF2-40B4-BE49-F238E27FC236}">
                <a16:creationId xmlns:a16="http://schemas.microsoft.com/office/drawing/2014/main" id="{41A09BED-65BF-801B-EA32-91AC793B84C0}"/>
              </a:ext>
            </a:extLst>
          </p:cNvPr>
          <p:cNvPicPr>
            <a:picLocks noChangeAspect="1"/>
          </p:cNvPicPr>
          <p:nvPr/>
        </p:nvPicPr>
        <p:blipFill>
          <a:blip r:embed="rId2">
            <a:alphaModFix amt="33000"/>
            <a:extLst>
              <a:ext uri="{28A0092B-C50C-407E-A947-70E740481C1C}">
                <a14:useLocalDpi xmlns:a14="http://schemas.microsoft.com/office/drawing/2010/main"/>
              </a:ext>
            </a:extLst>
          </a:blip>
          <a:stretch>
            <a:fillRect/>
          </a:stretch>
        </p:blipFill>
        <p:spPr>
          <a:xfrm rot="3275749">
            <a:off x="-733149" y="7644015"/>
            <a:ext cx="5081366" cy="5081366"/>
          </a:xfrm>
          <a:prstGeom prst="rect">
            <a:avLst/>
          </a:prstGeom>
        </p:spPr>
      </p:pic>
      <p:pic>
        <p:nvPicPr>
          <p:cNvPr id="5" name="Picture Placeholder 4">
            <a:extLst>
              <a:ext uri="{FF2B5EF4-FFF2-40B4-BE49-F238E27FC236}">
                <a16:creationId xmlns:a16="http://schemas.microsoft.com/office/drawing/2014/main" id="{F760BE1F-ACB3-96E5-9AD3-FEB3A806369A}"/>
              </a:ext>
            </a:extLst>
          </p:cNvPr>
          <p:cNvPicPr>
            <a:picLocks noGrp="1" noChangeAspect="1"/>
          </p:cNvPicPr>
          <p:nvPr>
            <p:ph type="pic" sz="quarter" idx="34"/>
          </p:nvPr>
        </p:nvPicPr>
        <p:blipFill>
          <a:blip r:embed="rId3" cstate="hqprint">
            <a:extLst>
              <a:ext uri="{28A0092B-C50C-407E-A947-70E740481C1C}">
                <a14:useLocalDpi xmlns:a14="http://schemas.microsoft.com/office/drawing/2010/main"/>
              </a:ext>
            </a:extLst>
          </a:blip>
          <a:srcRect/>
          <a:stretch>
            <a:fillRect/>
          </a:stretch>
        </p:blipFill>
        <p:spPr>
          <a:xfrm>
            <a:off x="3442595" y="7630371"/>
            <a:ext cx="3342717" cy="3277342"/>
          </a:xfrm>
        </p:spPr>
      </p:pic>
    </p:spTree>
    <p:extLst>
      <p:ext uri="{BB962C8B-B14F-4D97-AF65-F5344CB8AC3E}">
        <p14:creationId xmlns:p14="http://schemas.microsoft.com/office/powerpoint/2010/main" val="1543228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a:xfrm>
            <a:off x="634479" y="5227089"/>
            <a:ext cx="6537960" cy="4374111"/>
          </a:xfrm>
        </p:spPr>
        <p:txBody>
          <a:bodyPr/>
          <a:lstStyle/>
          <a:p>
            <a:pPr lvl="0" algn="l">
              <a:lnSpc>
                <a:spcPct val="100000"/>
              </a:lnSpc>
            </a:pPr>
            <a:r>
              <a:rPr lang="en-PH" sz="1600" b="1" dirty="0">
                <a:solidFill>
                  <a:srgbClr val="84C345"/>
                </a:solidFill>
              </a:rPr>
              <a:t>UNFCCC – </a:t>
            </a:r>
            <a:r>
              <a:rPr lang="en-PH" sz="1600" b="1" i="1" dirty="0">
                <a:solidFill>
                  <a:srgbClr val="84C345"/>
                </a:solidFill>
              </a:rPr>
              <a:t>Action for Climate Empowerment</a:t>
            </a:r>
          </a:p>
          <a:p>
            <a:pPr>
              <a:lnSpc>
                <a:spcPct val="100000"/>
              </a:lnSpc>
            </a:pPr>
            <a:r>
              <a:rPr lang="en-PH" sz="1400" dirty="0"/>
              <a:t>ACE is a global framework that encourages people everywhere to engage in climate education, training, and participation. It’s useful for youth who want to understand how empowerment connects with international climate goals.</a:t>
            </a:r>
          </a:p>
          <a:p>
            <a:pPr lvl="0">
              <a:lnSpc>
                <a:spcPct val="100000"/>
              </a:lnSpc>
            </a:pPr>
            <a:r>
              <a:rPr lang="en-PH" sz="1400" dirty="0">
                <a:solidFill>
                  <a:srgbClr val="1A7B46"/>
                </a:solidFill>
                <a:hlinkClick r:id="rId2">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nSpc>
                <a:spcPct val="100000"/>
              </a:lnSpc>
            </a:pPr>
            <a:endParaRPr lang="en-PH" sz="1200" b="1" dirty="0"/>
          </a:p>
          <a:p>
            <a:pPr lvl="0" algn="l">
              <a:lnSpc>
                <a:spcPct val="100000"/>
              </a:lnSpc>
            </a:pPr>
            <a:r>
              <a:rPr lang="en-PH" sz="1600" b="1" dirty="0">
                <a:solidFill>
                  <a:srgbClr val="84C345"/>
                </a:solidFill>
              </a:rPr>
              <a:t>Blog – </a:t>
            </a:r>
            <a:r>
              <a:rPr lang="en-PH" sz="1600" b="1" i="1" dirty="0">
                <a:solidFill>
                  <a:srgbClr val="84C345"/>
                </a:solidFill>
              </a:rPr>
              <a:t>7 Ways Young People Are Leading the Climate Movement </a:t>
            </a:r>
            <a:r>
              <a:rPr lang="en-PH" sz="1600" b="1" dirty="0">
                <a:solidFill>
                  <a:srgbClr val="84C345"/>
                </a:solidFill>
              </a:rPr>
              <a:t>(EarthDay.org)</a:t>
            </a:r>
          </a:p>
          <a:p>
            <a:pPr lvl="0">
              <a:lnSpc>
                <a:spcPct val="100000"/>
              </a:lnSpc>
            </a:pPr>
            <a:r>
              <a:rPr lang="en-PH" sz="1400" dirty="0"/>
              <a:t>A collection of youth-led initiatives showing the many different ways young people are already changing the story. This blog is a good place to spark ideas for your own projects.</a:t>
            </a:r>
          </a:p>
          <a:p>
            <a:pPr lvl="0">
              <a:lnSpc>
                <a:spcPct val="100000"/>
              </a:lnSpc>
            </a:pPr>
            <a:r>
              <a:rPr lang="en-PH" sz="1400" dirty="0">
                <a:solidFill>
                  <a:srgbClr val="1A7B46"/>
                </a:solidFill>
                <a:hlinkClick r:id="rId3">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gn="l">
              <a:lnSpc>
                <a:spcPct val="100000"/>
              </a:lnSpc>
            </a:pPr>
            <a:r>
              <a:rPr lang="en-PH" sz="1600" b="1" dirty="0">
                <a:solidFill>
                  <a:srgbClr val="84C345"/>
                </a:solidFill>
              </a:rPr>
              <a:t>Book – </a:t>
            </a:r>
            <a:r>
              <a:rPr lang="en-PH" sz="1600" b="1" i="1" dirty="0">
                <a:solidFill>
                  <a:srgbClr val="84C345"/>
                </a:solidFill>
              </a:rPr>
              <a:t>This Is Not a Drill </a:t>
            </a:r>
            <a:r>
              <a:rPr lang="en-PH" sz="1600" b="1" dirty="0">
                <a:solidFill>
                  <a:srgbClr val="84C345"/>
                </a:solidFill>
              </a:rPr>
              <a:t>(Extinction Rebellion Handbook)</a:t>
            </a:r>
            <a:r>
              <a:rPr lang="en-PH" sz="1600" b="1" i="1" dirty="0">
                <a:solidFill>
                  <a:srgbClr val="84C345"/>
                </a:solidFill>
              </a:rPr>
              <a:t> (Review)</a:t>
            </a:r>
          </a:p>
          <a:p>
            <a:pPr>
              <a:lnSpc>
                <a:spcPct val="100000"/>
              </a:lnSpc>
            </a:pPr>
            <a:r>
              <a:rPr lang="en-PH" sz="1400" dirty="0"/>
              <a:t>Written as a call to action, this handbook mixes stories, guides, and practical tips. It’s especially helpful if you want to move from “thinking about action” to actually taking the first steps.</a:t>
            </a:r>
          </a:p>
          <a:p>
            <a:pPr lvl="0">
              <a:lnSpc>
                <a:spcPct val="100000"/>
              </a:lnSpc>
            </a:pPr>
            <a:r>
              <a:rPr lang="en-PH" sz="1400" dirty="0">
                <a:solidFill>
                  <a:srgbClr val="1A7B46"/>
                </a:solidFill>
                <a:hlinkClick r:id="rId4">
                  <a:extLst>
                    <a:ext uri="{A12FA001-AC4F-418D-AE19-62706E023703}">
                      <ahyp:hlinkClr xmlns:ahyp="http://schemas.microsoft.com/office/drawing/2018/hyperlinkcolor" val="tx"/>
                    </a:ext>
                  </a:extLst>
                </a:hlinkClick>
              </a:rPr>
              <a:t>Link</a:t>
            </a:r>
            <a:endParaRPr lang="en-PH" sz="1400" dirty="0">
              <a:solidFill>
                <a:srgbClr val="1A7B46"/>
              </a:solidFill>
            </a:endParaRP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p:txBody>
          <a:bodyPr/>
          <a:lstStyle/>
          <a:p>
            <a:r>
              <a:rPr lang="en-US" dirty="0"/>
              <a:t>Read</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02</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4</a:t>
            </a:fld>
            <a:endParaRPr lang="fr-CA" dirty="0"/>
          </a:p>
        </p:txBody>
      </p:sp>
      <p:pic>
        <p:nvPicPr>
          <p:cNvPr id="7" name="Picture Placeholder 6">
            <a:extLst>
              <a:ext uri="{FF2B5EF4-FFF2-40B4-BE49-F238E27FC236}">
                <a16:creationId xmlns:a16="http://schemas.microsoft.com/office/drawing/2014/main" id="{AE3C122A-C662-3D97-E79F-A43DC5D0CC6D}"/>
              </a:ext>
            </a:extLst>
          </p:cNvPr>
          <p:cNvPicPr>
            <a:picLocks noGrp="1" noChangeAspect="1"/>
          </p:cNvPicPr>
          <p:nvPr>
            <p:ph type="pic" sz="quarter" idx="34"/>
          </p:nvPr>
        </p:nvPicPr>
        <p:blipFill>
          <a:blip r:embed="rId5"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93003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Placeholder 56">
            <a:extLst>
              <a:ext uri="{FF2B5EF4-FFF2-40B4-BE49-F238E27FC236}">
                <a16:creationId xmlns:a16="http://schemas.microsoft.com/office/drawing/2014/main" id="{3D10351C-61F9-9720-3D8D-B32E1E30CCF2}"/>
              </a:ext>
            </a:extLst>
          </p:cNvPr>
          <p:cNvPicPr>
            <a:picLocks noGrp="1" noChangeAspect="1"/>
          </p:cNvPicPr>
          <p:nvPr>
            <p:ph type="pic" sz="quarter" idx="34"/>
          </p:nvPr>
        </p:nvPicPr>
        <p:blipFill>
          <a:blip r:embed="rId2" cstate="hqprint">
            <a:extLst>
              <a:ext uri="{28A0092B-C50C-407E-A947-70E740481C1C}">
                <a14:useLocalDpi xmlns:a14="http://schemas.microsoft.com/office/drawing/2010/main"/>
              </a:ext>
            </a:extLst>
          </a:blip>
          <a:srcRect/>
          <a:stretch>
            <a:fillRect/>
          </a:stretch>
        </p:blipFill>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rgbClr val="FFFFFF">
              <a:lumMod val="95000"/>
            </a:srgbClr>
          </a:solidFill>
        </p:spPr>
      </p:pic>
      <p:sp>
        <p:nvSpPr>
          <p:cNvPr id="2" name="Text Placeholder 1">
            <a:extLst>
              <a:ext uri="{FF2B5EF4-FFF2-40B4-BE49-F238E27FC236}">
                <a16:creationId xmlns:a16="http://schemas.microsoft.com/office/drawing/2014/main" id="{20A3C248-8BAF-814E-58E7-CF64E12BC81B}"/>
              </a:ext>
            </a:extLst>
          </p:cNvPr>
          <p:cNvSpPr>
            <a:spLocks noGrp="1"/>
          </p:cNvSpPr>
          <p:nvPr>
            <p:ph type="body" sz="quarter" idx="35"/>
          </p:nvPr>
        </p:nvSpPr>
        <p:spPr>
          <a:xfrm>
            <a:off x="492464" y="4832670"/>
            <a:ext cx="1532272" cy="1049221"/>
          </a:xfrm>
        </p:spPr>
        <p:txBody>
          <a:bodyPr/>
          <a:lstStyle/>
          <a:p>
            <a:r>
              <a:rPr lang="en-US"/>
              <a:t>Watch</a:t>
            </a:r>
            <a:endParaRPr lang="en-US" dirty="0"/>
          </a:p>
        </p:txBody>
      </p:sp>
      <p:sp>
        <p:nvSpPr>
          <p:cNvPr id="3" name="Text Placeholder 2">
            <a:extLst>
              <a:ext uri="{FF2B5EF4-FFF2-40B4-BE49-F238E27FC236}">
                <a16:creationId xmlns:a16="http://schemas.microsoft.com/office/drawing/2014/main" id="{AB6195B8-E7B9-B5D6-B28E-4536771674DB}"/>
              </a:ext>
            </a:extLst>
          </p:cNvPr>
          <p:cNvSpPr>
            <a:spLocks noGrp="1"/>
          </p:cNvSpPr>
          <p:nvPr>
            <p:ph type="body" sz="quarter" idx="36"/>
          </p:nvPr>
        </p:nvSpPr>
        <p:spPr>
          <a:xfrm>
            <a:off x="509263" y="3897751"/>
            <a:ext cx="1197303" cy="385564"/>
          </a:xfrm>
        </p:spPr>
        <p:txBody>
          <a:bodyPr/>
          <a:lstStyle/>
          <a:p>
            <a:r>
              <a:rPr lang="en-US"/>
              <a:t>03</a:t>
            </a:r>
            <a:endParaRPr lang="en-US" dirty="0"/>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6668293" y="10441891"/>
            <a:ext cx="988834" cy="465822"/>
          </a:xfrm>
        </p:spPr>
        <p:txBody>
          <a:bodyPr/>
          <a:lstStyle/>
          <a:p>
            <a:fld id="{9C527BFA-2C0E-4CEC-B6A5-913A56FEF4B4}" type="slidenum">
              <a:rPr lang="fr-CA" smtClean="0"/>
              <a:pPr/>
              <a:t>5</a:t>
            </a:fld>
            <a:endParaRPr lang="fr-CA" dirty="0"/>
          </a:p>
        </p:txBody>
      </p:sp>
      <p:grpSp>
        <p:nvGrpSpPr>
          <p:cNvPr id="8" name="Graphic 76">
            <a:extLst>
              <a:ext uri="{FF2B5EF4-FFF2-40B4-BE49-F238E27FC236}">
                <a16:creationId xmlns:a16="http://schemas.microsoft.com/office/drawing/2014/main" id="{45C3FF76-FCBF-A4EA-FF18-ECE9362C3C18}"/>
              </a:ext>
            </a:extLst>
          </p:cNvPr>
          <p:cNvGrpSpPr/>
          <p:nvPr/>
        </p:nvGrpSpPr>
        <p:grpSpPr>
          <a:xfrm rot="1080724">
            <a:off x="6030110" y="1490441"/>
            <a:ext cx="2559370" cy="2557547"/>
            <a:chOff x="3165464" y="4630516"/>
            <a:chExt cx="1502621" cy="1501550"/>
          </a:xfrm>
        </p:grpSpPr>
        <p:sp>
          <p:nvSpPr>
            <p:cNvPr id="11" name="Freeform 10">
              <a:extLst>
                <a:ext uri="{FF2B5EF4-FFF2-40B4-BE49-F238E27FC236}">
                  <a16:creationId xmlns:a16="http://schemas.microsoft.com/office/drawing/2014/main" id="{35F9EDF8-18B3-B48D-BBBC-D44F0EC13514}"/>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AF7591CA-B664-607F-AFB8-490DBD033BB6}"/>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83EF2FA2-C440-09EF-26C7-8F7590A487FB}"/>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7FBEFF20-4454-725D-6AC5-0459A85DDCBF}"/>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569726D0-5C10-8D65-DF26-DF5B836055D2}"/>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C494C4D9-83C6-E8D8-7E74-44458C1CC167}"/>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A90568E5-0A9C-C6AF-8B3F-796454B4107A}"/>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55" name="Text Placeholder 29">
            <a:extLst>
              <a:ext uri="{FF2B5EF4-FFF2-40B4-BE49-F238E27FC236}">
                <a16:creationId xmlns:a16="http://schemas.microsoft.com/office/drawing/2014/main" id="{77603D2D-586C-799C-BAD0-D572D587A07F}"/>
              </a:ext>
            </a:extLst>
          </p:cNvPr>
          <p:cNvSpPr>
            <a:spLocks noGrp="1"/>
          </p:cNvSpPr>
          <p:nvPr>
            <p:ph type="body" sz="quarter" idx="32"/>
          </p:nvPr>
        </p:nvSpPr>
        <p:spPr>
          <a:xfrm>
            <a:off x="634479" y="6264548"/>
            <a:ext cx="6541269" cy="4626972"/>
          </a:xfrm>
        </p:spPr>
        <p:txBody>
          <a:bodyPr/>
          <a:lstStyle/>
          <a:p>
            <a:pPr lvl="0" algn="l">
              <a:lnSpc>
                <a:spcPct val="100000"/>
              </a:lnSpc>
            </a:pPr>
            <a:r>
              <a:rPr lang="en-PH" sz="1600" b="1" dirty="0">
                <a:solidFill>
                  <a:srgbClr val="84C345"/>
                </a:solidFill>
              </a:rPr>
              <a:t>TED Talk – </a:t>
            </a:r>
            <a:r>
              <a:rPr lang="en-PH" sz="1600" b="1" i="1" dirty="0">
                <a:solidFill>
                  <a:srgbClr val="84C345"/>
                </a:solidFill>
              </a:rPr>
              <a:t>How Empowering Women and Girls Can Help Stop Global Warming</a:t>
            </a:r>
          </a:p>
          <a:p>
            <a:pPr lvl="0">
              <a:lnSpc>
                <a:spcPct val="100000"/>
              </a:lnSpc>
            </a:pPr>
            <a:r>
              <a:rPr lang="en-PH" sz="1400" dirty="0"/>
              <a:t>This talk makes the case that gender equality is climate action. When women and girls are empowered, whole communities become more sustainable and resilient.</a:t>
            </a:r>
          </a:p>
          <a:p>
            <a:pPr lvl="0">
              <a:lnSpc>
                <a:spcPct val="100000"/>
              </a:lnSpc>
            </a:pPr>
            <a:r>
              <a:rPr lang="en-PH" sz="1400" dirty="0">
                <a:solidFill>
                  <a:srgbClr val="1A7B46"/>
                </a:solidFill>
                <a:hlinkClick r:id="rId3">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nSpc>
                <a:spcPct val="100000"/>
              </a:lnSpc>
            </a:pPr>
            <a:endParaRPr lang="en-PH" sz="1200" b="1" dirty="0"/>
          </a:p>
          <a:p>
            <a:pPr lvl="0" algn="l">
              <a:lnSpc>
                <a:spcPct val="100000"/>
              </a:lnSpc>
            </a:pPr>
            <a:r>
              <a:rPr lang="en-PH" sz="1600" b="1" dirty="0">
                <a:solidFill>
                  <a:srgbClr val="84C345"/>
                </a:solidFill>
              </a:rPr>
              <a:t>TED Talk – </a:t>
            </a:r>
            <a:r>
              <a:rPr lang="en-PH" sz="1600" b="1" i="1" dirty="0">
                <a:solidFill>
                  <a:srgbClr val="84C345"/>
                </a:solidFill>
              </a:rPr>
              <a:t>How to transform apocalypse fatigue into action </a:t>
            </a:r>
            <a:br>
              <a:rPr lang="en-PH" sz="1600" b="1" i="1" dirty="0">
                <a:solidFill>
                  <a:srgbClr val="84C345"/>
                </a:solidFill>
              </a:rPr>
            </a:br>
            <a:r>
              <a:rPr lang="en-PH" sz="1600" b="1" i="1" dirty="0">
                <a:solidFill>
                  <a:srgbClr val="84C345"/>
                </a:solidFill>
              </a:rPr>
              <a:t>on global warming </a:t>
            </a:r>
            <a:r>
              <a:rPr lang="en-PH" sz="1600" b="1" dirty="0">
                <a:solidFill>
                  <a:srgbClr val="84C345"/>
                </a:solidFill>
              </a:rPr>
              <a:t>(Per Espen </a:t>
            </a:r>
            <a:r>
              <a:rPr lang="en-PH" sz="1600" b="1" dirty="0" err="1">
                <a:solidFill>
                  <a:srgbClr val="84C345"/>
                </a:solidFill>
              </a:rPr>
              <a:t>Stoknes</a:t>
            </a:r>
            <a:r>
              <a:rPr lang="en-PH" sz="1600" b="1" dirty="0">
                <a:solidFill>
                  <a:srgbClr val="84C345"/>
                </a:solidFill>
              </a:rPr>
              <a:t>)</a:t>
            </a:r>
          </a:p>
          <a:p>
            <a:pPr lvl="0">
              <a:lnSpc>
                <a:spcPct val="100000"/>
              </a:lnSpc>
            </a:pPr>
            <a:r>
              <a:rPr lang="en-PH" sz="1400" dirty="0" err="1"/>
              <a:t>Stoknes</a:t>
            </a:r>
            <a:r>
              <a:rPr lang="en-PH" sz="1400" dirty="0"/>
              <a:t> explains the psychology of climate despair and offers practical ways to stay motivated instead of </a:t>
            </a:r>
            <a:r>
              <a:rPr lang="en-PH" sz="1400" dirty="0" err="1"/>
              <a:t>paralysed</a:t>
            </a:r>
            <a:r>
              <a:rPr lang="en-PH" sz="1400" dirty="0"/>
              <a:t>. A useful watch if you sometimes feel like “what’s the point?”</a:t>
            </a:r>
          </a:p>
          <a:p>
            <a:pPr lvl="0">
              <a:lnSpc>
                <a:spcPct val="100000"/>
              </a:lnSpc>
            </a:pPr>
            <a:r>
              <a:rPr lang="en-PH" sz="1400" dirty="0">
                <a:solidFill>
                  <a:srgbClr val="1A7B46"/>
                </a:solidFill>
                <a:hlinkClick r:id="rId4">
                  <a:extLst>
                    <a:ext uri="{A12FA001-AC4F-418D-AE19-62706E023703}">
                      <ahyp:hlinkClr xmlns:ahyp="http://schemas.microsoft.com/office/drawing/2018/hyperlinkcolor" val="tx"/>
                    </a:ext>
                  </a:extLst>
                </a:hlinkClick>
              </a:rPr>
              <a:t>Link</a:t>
            </a:r>
            <a:endParaRPr lang="en-PH" sz="1200" dirty="0"/>
          </a:p>
          <a:p>
            <a:pPr lvl="0" algn="l">
              <a:lnSpc>
                <a:spcPct val="100000"/>
              </a:lnSpc>
            </a:pPr>
            <a:r>
              <a:rPr lang="en-PH" sz="1600" b="1" dirty="0">
                <a:solidFill>
                  <a:srgbClr val="84C345"/>
                </a:solidFill>
              </a:rPr>
              <a:t>UNICEF Young climate activists demand action and inspire hope</a:t>
            </a:r>
          </a:p>
          <a:p>
            <a:pPr lvl="0">
              <a:lnSpc>
                <a:spcPct val="100000"/>
              </a:lnSpc>
            </a:pPr>
            <a:r>
              <a:rPr lang="en-PH" sz="1400" dirty="0"/>
              <a:t>Short, powerful clips from youth climate activists across the world. Their projects show how local ideas can inspire global change. Great for classroom or group discussions.</a:t>
            </a:r>
          </a:p>
          <a:p>
            <a:pPr lvl="0" algn="l">
              <a:lnSpc>
                <a:spcPct val="100000"/>
              </a:lnSpc>
            </a:pPr>
            <a:r>
              <a:rPr lang="en-PH" sz="1400" dirty="0">
                <a:solidFill>
                  <a:srgbClr val="1A7B46"/>
                </a:solidFill>
                <a:hlinkClick r:id="rId5">
                  <a:extLst>
                    <a:ext uri="{A12FA001-AC4F-418D-AE19-62706E023703}">
                      <ahyp:hlinkClr xmlns:ahyp="http://schemas.microsoft.com/office/drawing/2018/hyperlinkcolor" val="tx"/>
                    </a:ext>
                  </a:extLst>
                </a:hlinkClick>
              </a:rPr>
              <a:t>Link</a:t>
            </a:r>
            <a:br>
              <a:rPr lang="en-PH" sz="1400" dirty="0"/>
            </a:br>
            <a:endParaRPr lang="en-PH" sz="1400" dirty="0"/>
          </a:p>
          <a:p>
            <a:pPr algn="l">
              <a:lnSpc>
                <a:spcPct val="100000"/>
              </a:lnSpc>
            </a:pPr>
            <a:r>
              <a:rPr lang="en-PH" sz="1600" b="1" dirty="0">
                <a:solidFill>
                  <a:srgbClr val="84C345"/>
                </a:solidFill>
              </a:rPr>
              <a:t>Documentary Short – </a:t>
            </a:r>
            <a:r>
              <a:rPr lang="en-PH" sz="1600" b="1" i="1" dirty="0">
                <a:solidFill>
                  <a:srgbClr val="84C345"/>
                </a:solidFill>
              </a:rPr>
              <a:t>Youth v Gov </a:t>
            </a:r>
            <a:r>
              <a:rPr lang="en-PH" sz="1600" b="1" dirty="0">
                <a:solidFill>
                  <a:srgbClr val="84C345"/>
                </a:solidFill>
              </a:rPr>
              <a:t>(Netflix)</a:t>
            </a:r>
          </a:p>
          <a:p>
            <a:pPr>
              <a:lnSpc>
                <a:spcPct val="100000"/>
              </a:lnSpc>
            </a:pPr>
            <a:r>
              <a:rPr lang="en-PH" sz="1400" dirty="0"/>
              <a:t>Follows young activists in the US who filed a landmark lawsuit against the government for failing to protect their right to a safe climate. A striking story of young people taking power into their own hands.</a:t>
            </a:r>
          </a:p>
          <a:p>
            <a:pPr>
              <a:lnSpc>
                <a:spcPct val="100000"/>
              </a:lnSpc>
            </a:pPr>
            <a:r>
              <a:rPr lang="en-PH" sz="1400" dirty="0">
                <a:solidFill>
                  <a:srgbClr val="1A7B46"/>
                </a:solidFill>
                <a:hlinkClick r:id="rId6">
                  <a:extLst>
                    <a:ext uri="{A12FA001-AC4F-418D-AE19-62706E023703}">
                      <ahyp:hlinkClr xmlns:ahyp="http://schemas.microsoft.com/office/drawing/2018/hyperlinkcolor" val="tx"/>
                    </a:ext>
                  </a:extLst>
                </a:hlinkClick>
              </a:rPr>
              <a:t>Link</a:t>
            </a:r>
            <a:endParaRPr lang="en-PH" sz="1400" dirty="0">
              <a:solidFill>
                <a:srgbClr val="1A7B46"/>
              </a:solidFill>
            </a:endParaRPr>
          </a:p>
        </p:txBody>
      </p:sp>
    </p:spTree>
    <p:extLst>
      <p:ext uri="{BB962C8B-B14F-4D97-AF65-F5344CB8AC3E}">
        <p14:creationId xmlns:p14="http://schemas.microsoft.com/office/powerpoint/2010/main" val="238824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32"/>
          </p:nvPr>
        </p:nvSpPr>
        <p:spPr>
          <a:xfrm>
            <a:off x="634479" y="5773871"/>
            <a:ext cx="6541269" cy="2198733"/>
          </a:xfrm>
        </p:spPr>
        <p:txBody>
          <a:bodyPr numCol="1"/>
          <a:lstStyle/>
          <a:p>
            <a:pPr lvl="0" algn="l">
              <a:lnSpc>
                <a:spcPct val="100000"/>
              </a:lnSpc>
            </a:pPr>
            <a:r>
              <a:rPr lang="en-PH" sz="1600" b="1" dirty="0">
                <a:solidFill>
                  <a:srgbClr val="84C345"/>
                </a:solidFill>
              </a:rPr>
              <a:t>Podcast – </a:t>
            </a:r>
            <a:r>
              <a:rPr lang="en-PH" sz="1600" b="1" i="1" dirty="0">
                <a:solidFill>
                  <a:srgbClr val="84C345"/>
                </a:solidFill>
              </a:rPr>
              <a:t>Force of Nature</a:t>
            </a:r>
          </a:p>
          <a:p>
            <a:pPr lvl="0">
              <a:lnSpc>
                <a:spcPct val="100000"/>
              </a:lnSpc>
            </a:pPr>
            <a:r>
              <a:rPr lang="en-PH" sz="1400" dirty="0"/>
              <a:t>A youth-focused series that explores eco-anxiety and shows how it can be transformed into courage and leadership. Listening feels like sitting in on a supportive conversation with peers.</a:t>
            </a:r>
          </a:p>
          <a:p>
            <a:pPr lvl="0" algn="l">
              <a:lnSpc>
                <a:spcPct val="100000"/>
              </a:lnSpc>
            </a:pPr>
            <a:r>
              <a:rPr lang="en-PH" sz="1400" dirty="0">
                <a:solidFill>
                  <a:srgbClr val="1A7B46"/>
                </a:solidFill>
                <a:hlinkClick r:id="rId2">
                  <a:extLst>
                    <a:ext uri="{A12FA001-AC4F-418D-AE19-62706E023703}">
                      <ahyp:hlinkClr xmlns:ahyp="http://schemas.microsoft.com/office/drawing/2018/hyperlinkcolor" val="tx"/>
                    </a:ext>
                  </a:extLst>
                </a:hlinkClick>
              </a:rPr>
              <a:t>Link</a:t>
            </a:r>
            <a:br>
              <a:rPr lang="en-PH" sz="1400" dirty="0"/>
            </a:br>
            <a:endParaRPr lang="en-PH" sz="1400" dirty="0"/>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6</a:t>
            </a:fld>
            <a:endParaRPr lang="fr-CA" dirty="0"/>
          </a:p>
        </p:txBody>
      </p:sp>
      <p:sp>
        <p:nvSpPr>
          <p:cNvPr id="20" name="Text Placeholder 19">
            <a:extLst>
              <a:ext uri="{FF2B5EF4-FFF2-40B4-BE49-F238E27FC236}">
                <a16:creationId xmlns:a16="http://schemas.microsoft.com/office/drawing/2014/main" id="{FB0EBD4A-41B9-3E1D-45F9-7A55A46108D1}"/>
              </a:ext>
            </a:extLst>
          </p:cNvPr>
          <p:cNvSpPr>
            <a:spLocks noGrp="1"/>
          </p:cNvSpPr>
          <p:nvPr>
            <p:ph type="body" sz="quarter" idx="35"/>
          </p:nvPr>
        </p:nvSpPr>
        <p:spPr/>
        <p:txBody>
          <a:bodyPr/>
          <a:lstStyle/>
          <a:p>
            <a:r>
              <a:rPr lang="en-US" dirty="0"/>
              <a:t>Listen</a:t>
            </a:r>
          </a:p>
        </p:txBody>
      </p:sp>
      <p:sp>
        <p:nvSpPr>
          <p:cNvPr id="21" name="Text Placeholder 20">
            <a:extLst>
              <a:ext uri="{FF2B5EF4-FFF2-40B4-BE49-F238E27FC236}">
                <a16:creationId xmlns:a16="http://schemas.microsoft.com/office/drawing/2014/main" id="{085870CB-AD46-7A06-567B-A098F8F990FE}"/>
              </a:ext>
            </a:extLst>
          </p:cNvPr>
          <p:cNvSpPr>
            <a:spLocks noGrp="1"/>
          </p:cNvSpPr>
          <p:nvPr>
            <p:ph type="body" sz="quarter" idx="36"/>
          </p:nvPr>
        </p:nvSpPr>
        <p:spPr/>
        <p:txBody>
          <a:bodyPr/>
          <a:lstStyle/>
          <a:p>
            <a:r>
              <a:rPr lang="en-US" dirty="0"/>
              <a:t>04</a:t>
            </a:r>
          </a:p>
        </p:txBody>
      </p:sp>
      <p:pic>
        <p:nvPicPr>
          <p:cNvPr id="5" name="Picture Placeholder 4">
            <a:extLst>
              <a:ext uri="{FF2B5EF4-FFF2-40B4-BE49-F238E27FC236}">
                <a16:creationId xmlns:a16="http://schemas.microsoft.com/office/drawing/2014/main" id="{EB96A72A-F01F-45C6-1920-E1965230FE28}"/>
              </a:ext>
            </a:extLst>
          </p:cNvPr>
          <p:cNvPicPr>
            <a:picLocks noGrp="1" noChangeAspect="1"/>
          </p:cNvPicPr>
          <p:nvPr>
            <p:ph type="pic" sz="quarter" idx="37"/>
          </p:nvPr>
        </p:nvPicPr>
        <p:blipFill>
          <a:blip r:embed="rId3"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4323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Placeholder 59">
            <a:extLst>
              <a:ext uri="{FF2B5EF4-FFF2-40B4-BE49-F238E27FC236}">
                <a16:creationId xmlns:a16="http://schemas.microsoft.com/office/drawing/2014/main" id="{960F4AE6-7A2A-7EE3-470A-022F36950B28}"/>
              </a:ext>
            </a:extLst>
          </p:cNvPr>
          <p:cNvSpPr>
            <a:spLocks noGrp="1"/>
          </p:cNvSpPr>
          <p:nvPr>
            <p:ph type="body" sz="quarter" idx="18"/>
          </p:nvPr>
        </p:nvSpPr>
        <p:spPr>
          <a:xfrm>
            <a:off x="528133" y="1876698"/>
            <a:ext cx="3089709" cy="1049221"/>
          </a:xfrm>
        </p:spPr>
        <p:txBody>
          <a:bodyPr/>
          <a:lstStyle/>
          <a:p>
            <a:r>
              <a:rPr lang="en-US" dirty="0"/>
              <a:t>Try it yourself</a:t>
            </a:r>
          </a:p>
        </p:txBody>
      </p:sp>
      <p:sp>
        <p:nvSpPr>
          <p:cNvPr id="8" name="Text Placeholder 7">
            <a:extLst>
              <a:ext uri="{FF2B5EF4-FFF2-40B4-BE49-F238E27FC236}">
                <a16:creationId xmlns:a16="http://schemas.microsoft.com/office/drawing/2014/main" id="{480A3FB5-72DE-F28A-C801-A9FD8AD73793}"/>
              </a:ext>
            </a:extLst>
          </p:cNvPr>
          <p:cNvSpPr>
            <a:spLocks noGrp="1"/>
          </p:cNvSpPr>
          <p:nvPr>
            <p:ph type="body" sz="quarter" idx="19"/>
          </p:nvPr>
        </p:nvSpPr>
        <p:spPr>
          <a:xfrm>
            <a:off x="544933" y="941779"/>
            <a:ext cx="1197303" cy="385564"/>
          </a:xfrm>
        </p:spPr>
        <p:txBody>
          <a:bodyPr/>
          <a:lstStyle/>
          <a:p>
            <a:r>
              <a:rPr lang="en-US" dirty="0"/>
              <a:t>05</a:t>
            </a:r>
          </a:p>
        </p:txBody>
      </p:sp>
      <p:pic>
        <p:nvPicPr>
          <p:cNvPr id="6" name="Picture Placeholder 5">
            <a:extLst>
              <a:ext uri="{FF2B5EF4-FFF2-40B4-BE49-F238E27FC236}">
                <a16:creationId xmlns:a16="http://schemas.microsoft.com/office/drawing/2014/main" id="{60B9841A-03E7-7507-2FD7-F7CF5ADC15AF}"/>
              </a:ext>
            </a:extLst>
          </p:cNvPr>
          <p:cNvPicPr>
            <a:picLocks noGrp="1" noChangeAspect="1"/>
          </p:cNvPicPr>
          <p:nvPr>
            <p:ph type="pic" sz="quarter" idx="34"/>
          </p:nvPr>
        </p:nvPicPr>
        <p:blipFill rotWithShape="1">
          <a:blip r:embed="rId2" cstate="hqprint">
            <a:extLst>
              <a:ext uri="{28A0092B-C50C-407E-A947-70E740481C1C}">
                <a14:useLocalDpi xmlns:a14="http://schemas.microsoft.com/office/drawing/2010/main"/>
              </a:ext>
            </a:extLst>
          </a:blip>
          <a:srcRect/>
          <a:stretch/>
        </p:blipFill>
        <p:spPr>
          <a:xfrm>
            <a:off x="3865139" y="1714894"/>
            <a:ext cx="3919907" cy="3272709"/>
          </a:xfrm>
        </p:spPr>
      </p:pic>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7</a:t>
            </a:fld>
            <a:endParaRPr lang="en-US" dirty="0"/>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63" name="Text Placeholder 8">
            <a:extLst>
              <a:ext uri="{FF2B5EF4-FFF2-40B4-BE49-F238E27FC236}">
                <a16:creationId xmlns:a16="http://schemas.microsoft.com/office/drawing/2014/main" id="{5B4D6BFD-5959-18CE-0FC7-E79752EBA551}"/>
              </a:ext>
            </a:extLst>
          </p:cNvPr>
          <p:cNvSpPr>
            <a:spLocks noGrp="1"/>
          </p:cNvSpPr>
          <p:nvPr>
            <p:ph type="body" sz="quarter" idx="32"/>
          </p:nvPr>
        </p:nvSpPr>
        <p:spPr>
          <a:xfrm>
            <a:off x="634479" y="5280120"/>
            <a:ext cx="6541269" cy="3459530"/>
          </a:xfrm>
        </p:spPr>
        <p:txBody>
          <a:bodyPr numCol="1"/>
          <a:lstStyle/>
          <a:p>
            <a:pPr algn="l">
              <a:lnSpc>
                <a:spcPct val="100000"/>
              </a:lnSpc>
            </a:pPr>
            <a:r>
              <a:rPr lang="en-US" sz="1600" b="1" dirty="0">
                <a:solidFill>
                  <a:srgbClr val="84C345"/>
                </a:solidFill>
              </a:rPr>
              <a:t>WRITE:</a:t>
            </a:r>
          </a:p>
          <a:p>
            <a:pPr>
              <a:lnSpc>
                <a:spcPct val="100000"/>
              </a:lnSpc>
            </a:pPr>
            <a:r>
              <a:rPr lang="en-US" sz="1400" dirty="0"/>
              <a:t>Jot down one issue in your community that you’d love to change. Write a short “why I care” statement — this can become the heart of your personal climate vision.</a:t>
            </a:r>
          </a:p>
          <a:p>
            <a:pPr>
              <a:lnSpc>
                <a:spcPct val="100000"/>
              </a:lnSpc>
            </a:pPr>
            <a:endParaRPr lang="en-PH" sz="1200" b="1" dirty="0"/>
          </a:p>
          <a:p>
            <a:pPr algn="l">
              <a:lnSpc>
                <a:spcPct val="100000"/>
              </a:lnSpc>
            </a:pPr>
            <a:r>
              <a:rPr lang="en-PH" sz="1600" b="1" dirty="0">
                <a:solidFill>
                  <a:srgbClr val="84C345"/>
                </a:solidFill>
              </a:rPr>
              <a:t>DISCUSS:</a:t>
            </a:r>
          </a:p>
          <a:p>
            <a:pPr>
              <a:lnSpc>
                <a:spcPct val="100000"/>
              </a:lnSpc>
            </a:pPr>
            <a:r>
              <a:rPr lang="en-PH" sz="1400" dirty="0"/>
              <a:t>Share your “why I care” statement with a friend, classmate, or group. Ask them what issue they care most about. You’ll see how quickly shared visions spark ideas for collaboration.</a:t>
            </a:r>
          </a:p>
          <a:p>
            <a:pPr>
              <a:lnSpc>
                <a:spcPct val="100000"/>
              </a:lnSpc>
            </a:pPr>
            <a:endParaRPr lang="en-PH" sz="1200" b="1" dirty="0"/>
          </a:p>
          <a:p>
            <a:pPr algn="l">
              <a:lnSpc>
                <a:spcPct val="100000"/>
              </a:lnSpc>
            </a:pPr>
            <a:r>
              <a:rPr lang="en-PH" sz="1600" b="1" dirty="0">
                <a:solidFill>
                  <a:srgbClr val="84C345"/>
                </a:solidFill>
              </a:rPr>
              <a:t>ACT:</a:t>
            </a:r>
          </a:p>
          <a:p>
            <a:pPr>
              <a:lnSpc>
                <a:spcPct val="100000"/>
              </a:lnSpc>
            </a:pPr>
            <a:r>
              <a:rPr lang="en-PH" sz="1400" dirty="0"/>
              <a:t>Take a tiny step — post your vision online, create a poster, or share it at school or in your community. Empowerment grows when you put your voice into the world.</a:t>
            </a:r>
          </a:p>
        </p:txBody>
      </p:sp>
    </p:spTree>
    <p:extLst>
      <p:ext uri="{BB962C8B-B14F-4D97-AF65-F5344CB8AC3E}">
        <p14:creationId xmlns:p14="http://schemas.microsoft.com/office/powerpoint/2010/main" val="165502127"/>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1293</TotalTime>
  <Words>610</Words>
  <Application>Microsoft Macintosh PowerPoint</Application>
  <PresentationFormat>Custom</PresentationFormat>
  <Paragraphs>69</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Dyan Valiente</cp:lastModifiedBy>
  <cp:revision>1558</cp:revision>
  <cp:lastPrinted>2021-11-26T07:36:34Z</cp:lastPrinted>
  <dcterms:created xsi:type="dcterms:W3CDTF">2016-05-11T14:31:01Z</dcterms:created>
  <dcterms:modified xsi:type="dcterms:W3CDTF">2026-03-30T18:05:19Z</dcterms:modified>
</cp:coreProperties>
</file>