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28" r:id="rId1"/>
  </p:sldMasterIdLst>
  <p:notesMasterIdLst>
    <p:notesMasterId r:id="rId23"/>
  </p:notesMasterIdLst>
  <p:sldIdLst>
    <p:sldId id="4299" r:id="rId2"/>
    <p:sldId id="4301" r:id="rId3"/>
    <p:sldId id="4302" r:id="rId4"/>
    <p:sldId id="4363" r:id="rId5"/>
    <p:sldId id="4313" r:id="rId6"/>
    <p:sldId id="4354" r:id="rId7"/>
    <p:sldId id="4357" r:id="rId8"/>
    <p:sldId id="4324" r:id="rId9"/>
    <p:sldId id="4310" r:id="rId10"/>
    <p:sldId id="4326" r:id="rId11"/>
    <p:sldId id="4328" r:id="rId12"/>
    <p:sldId id="4332" r:id="rId13"/>
    <p:sldId id="4333" r:id="rId14"/>
    <p:sldId id="4335" r:id="rId15"/>
    <p:sldId id="4318" r:id="rId16"/>
    <p:sldId id="4364" r:id="rId17"/>
    <p:sldId id="4365" r:id="rId18"/>
    <p:sldId id="4366" r:id="rId19"/>
    <p:sldId id="4367" r:id="rId20"/>
    <p:sldId id="4368" r:id="rId21"/>
    <p:sldId id="431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98A2"/>
    <a:srgbClr val="404040"/>
    <a:srgbClr val="1F8E47"/>
    <a:srgbClr val="82C248"/>
    <a:srgbClr val="84C245"/>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70CB32-6ED1-4B4C-B976-C6B7ABF27221}" v="80" dt="2026-03-27T07:25:14.299"/>
    <p1510:client id="{F54275F9-0D15-48EF-B508-582EA889E81C}" v="44" dt="2026-03-27T09:28:55.3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95082"/>
  </p:normalViewPr>
  <p:slideViewPr>
    <p:cSldViewPr snapToGrid="0" snapToObjects="1">
      <p:cViewPr varScale="1">
        <p:scale>
          <a:sx n="67" d="100"/>
          <a:sy n="67" d="100"/>
        </p:scale>
        <p:origin x="1186" y="27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4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jeev Gogna" userId="be85adc308a4a08a" providerId="LiveId" clId="{1D26FA64-4CC5-4075-8DA7-3E04CA0206A9}"/>
    <pc:docChg chg="undo custSel addSld delSld modSld sldOrd modMainMaster">
      <pc:chgData name="Sanjeev Gogna" userId="be85adc308a4a08a" providerId="LiveId" clId="{1D26FA64-4CC5-4075-8DA7-3E04CA0206A9}" dt="2026-03-27T11:05:28.359" v="2770" actId="931"/>
      <pc:docMkLst>
        <pc:docMk/>
      </pc:docMkLst>
      <pc:sldChg chg="addSp delSp modSp mod modTransition">
        <pc:chgData name="Sanjeev Gogna" userId="be85adc308a4a08a" providerId="LiveId" clId="{1D26FA64-4CC5-4075-8DA7-3E04CA0206A9}" dt="2026-03-27T08:44:52.341" v="2513" actId="931"/>
        <pc:sldMkLst>
          <pc:docMk/>
          <pc:sldMk cId="2254164335" sldId="4299"/>
        </pc:sldMkLst>
        <pc:spChg chg="mod">
          <ac:chgData name="Sanjeev Gogna" userId="be85adc308a4a08a" providerId="LiveId" clId="{1D26FA64-4CC5-4075-8DA7-3E04CA0206A9}" dt="2026-03-25T12:37:31.334" v="1529" actId="1035"/>
          <ac:spMkLst>
            <pc:docMk/>
            <pc:sldMk cId="2254164335" sldId="4299"/>
            <ac:spMk id="3" creationId="{EFCB9B2A-CF41-A6DB-7204-A51510D2D895}"/>
          </ac:spMkLst>
        </pc:spChg>
        <pc:spChg chg="add mod ord">
          <ac:chgData name="Sanjeev Gogna" userId="be85adc308a4a08a" providerId="LiveId" clId="{1D26FA64-4CC5-4075-8DA7-3E04CA0206A9}" dt="2026-03-27T08:44:24.453" v="2511" actId="14100"/>
          <ac:spMkLst>
            <pc:docMk/>
            <pc:sldMk cId="2254164335" sldId="4299"/>
            <ac:spMk id="4" creationId="{FD781E6D-235E-D571-700B-0B94076F40EB}"/>
          </ac:spMkLst>
        </pc:spChg>
        <pc:spChg chg="add del mod">
          <ac:chgData name="Sanjeev Gogna" userId="be85adc308a4a08a" providerId="LiveId" clId="{1D26FA64-4CC5-4075-8DA7-3E04CA0206A9}" dt="2026-03-26T08:36:18.051" v="2017" actId="931"/>
          <ac:spMkLst>
            <pc:docMk/>
            <pc:sldMk cId="2254164335" sldId="4299"/>
            <ac:spMk id="5" creationId="{42EE7E89-3523-F174-F51E-0C4448936D24}"/>
          </ac:spMkLst>
        </pc:spChg>
        <pc:spChg chg="add del mod">
          <ac:chgData name="Sanjeev Gogna" userId="be85adc308a4a08a" providerId="LiveId" clId="{1D26FA64-4CC5-4075-8DA7-3E04CA0206A9}" dt="2026-03-26T12:18:16.060" v="2094" actId="931"/>
          <ac:spMkLst>
            <pc:docMk/>
            <pc:sldMk cId="2254164335" sldId="4299"/>
            <ac:spMk id="5" creationId="{AE54CC93-3391-31AC-EF48-3AE91C39AA98}"/>
          </ac:spMkLst>
        </pc:spChg>
        <pc:spChg chg="add del mod">
          <ac:chgData name="Sanjeev Gogna" userId="be85adc308a4a08a" providerId="LiveId" clId="{1D26FA64-4CC5-4075-8DA7-3E04CA0206A9}" dt="2026-03-27T08:44:52.341" v="2513" actId="931"/>
          <ac:spMkLst>
            <pc:docMk/>
            <pc:sldMk cId="2254164335" sldId="4299"/>
            <ac:spMk id="5" creationId="{C69B8694-F743-A343-342E-D123B69EAA9D}"/>
          </ac:spMkLst>
        </pc:spChg>
        <pc:spChg chg="mod">
          <ac:chgData name="Sanjeev Gogna" userId="be85adc308a4a08a" providerId="LiveId" clId="{1D26FA64-4CC5-4075-8DA7-3E04CA0206A9}" dt="2026-03-27T08:44:24.453" v="2511" actId="14100"/>
          <ac:spMkLst>
            <pc:docMk/>
            <pc:sldMk cId="2254164335" sldId="4299"/>
            <ac:spMk id="12" creationId="{006D543B-908E-6CBC-E635-5AAF93F49CCA}"/>
          </ac:spMkLst>
        </pc:spChg>
        <pc:picChg chg="del">
          <ac:chgData name="Sanjeev Gogna" userId="be85adc308a4a08a" providerId="LiveId" clId="{1D26FA64-4CC5-4075-8DA7-3E04CA0206A9}" dt="2026-03-26T08:36:08.940" v="2016" actId="478"/>
          <ac:picMkLst>
            <pc:docMk/>
            <pc:sldMk cId="2254164335" sldId="4299"/>
            <ac:picMk id="7" creationId="{887B69E1-DEAC-43A6-F46E-AAF5C314CAD9}"/>
          </ac:picMkLst>
        </pc:picChg>
        <pc:picChg chg="add del mod ord modCrop">
          <ac:chgData name="Sanjeev Gogna" userId="be85adc308a4a08a" providerId="LiveId" clId="{1D26FA64-4CC5-4075-8DA7-3E04CA0206A9}" dt="2026-03-27T08:44:29.001" v="2512" actId="478"/>
          <ac:picMkLst>
            <pc:docMk/>
            <pc:sldMk cId="2254164335" sldId="4299"/>
            <ac:picMk id="7" creationId="{FD8ECC29-F730-C162-8CEB-ACA009265494}"/>
          </ac:picMkLst>
        </pc:picChg>
        <pc:picChg chg="add mod ord">
          <ac:chgData name="Sanjeev Gogna" userId="be85adc308a4a08a" providerId="LiveId" clId="{1D26FA64-4CC5-4075-8DA7-3E04CA0206A9}" dt="2026-03-27T08:44:52.341" v="2513" actId="931"/>
          <ac:picMkLst>
            <pc:docMk/>
            <pc:sldMk cId="2254164335" sldId="4299"/>
            <ac:picMk id="8" creationId="{98948923-5E7D-0250-FBFB-CEF1DDBE521B}"/>
          </ac:picMkLst>
        </pc:picChg>
        <pc:picChg chg="add del mod ord">
          <ac:chgData name="Sanjeev Gogna" userId="be85adc308a4a08a" providerId="LiveId" clId="{1D26FA64-4CC5-4075-8DA7-3E04CA0206A9}" dt="2026-03-26T12:15:57.499" v="2093" actId="478"/>
          <ac:picMkLst>
            <pc:docMk/>
            <pc:sldMk cId="2254164335" sldId="4299"/>
            <ac:picMk id="8" creationId="{99F9EB4A-3AEE-F645-C533-2BD3592BDAD7}"/>
          </ac:picMkLst>
        </pc:picChg>
      </pc:sldChg>
      <pc:sldChg chg="addSp delSp modSp mod ord modTransition">
        <pc:chgData name="Sanjeev Gogna" userId="be85adc308a4a08a" providerId="LiveId" clId="{1D26FA64-4CC5-4075-8DA7-3E04CA0206A9}" dt="2026-03-27T11:04:55.781" v="2764" actId="931"/>
        <pc:sldMkLst>
          <pc:docMk/>
          <pc:sldMk cId="1737210044" sldId="4301"/>
        </pc:sldMkLst>
        <pc:spChg chg="add del mod">
          <ac:chgData name="Sanjeev Gogna" userId="be85adc308a4a08a" providerId="LiveId" clId="{1D26FA64-4CC5-4075-8DA7-3E04CA0206A9}" dt="2026-03-27T11:04:18.546" v="2760" actId="931"/>
          <ac:spMkLst>
            <pc:docMk/>
            <pc:sldMk cId="1737210044" sldId="4301"/>
            <ac:spMk id="3" creationId="{539AB531-CEF2-B7AD-7593-3F057DA8AEB4}"/>
          </ac:spMkLst>
        </pc:spChg>
        <pc:spChg chg="add del mod">
          <ac:chgData name="Sanjeev Gogna" userId="be85adc308a4a08a" providerId="LiveId" clId="{1D26FA64-4CC5-4075-8DA7-3E04CA0206A9}" dt="2026-03-26T06:42:12.965" v="1682" actId="931"/>
          <ac:spMkLst>
            <pc:docMk/>
            <pc:sldMk cId="1737210044" sldId="4301"/>
            <ac:spMk id="3" creationId="{73B0FD8F-0910-CECE-845C-F8871FE09044}"/>
          </ac:spMkLst>
        </pc:spChg>
        <pc:spChg chg="add del mod">
          <ac:chgData name="Sanjeev Gogna" userId="be85adc308a4a08a" providerId="LiveId" clId="{1D26FA64-4CC5-4075-8DA7-3E04CA0206A9}" dt="2026-03-26T06:42:22.788" v="1684" actId="931"/>
          <ac:spMkLst>
            <pc:docMk/>
            <pc:sldMk cId="1737210044" sldId="4301"/>
            <ac:spMk id="7" creationId="{C25F393E-E3B0-C0F2-CC5B-351986433616}"/>
          </ac:spMkLst>
        </pc:spChg>
        <pc:spChg chg="add del mod">
          <ac:chgData name="Sanjeev Gogna" userId="be85adc308a4a08a" providerId="LiveId" clId="{1D26FA64-4CC5-4075-8DA7-3E04CA0206A9}" dt="2026-03-27T11:04:26.604" v="2762" actId="931"/>
          <ac:spMkLst>
            <pc:docMk/>
            <pc:sldMk cId="1737210044" sldId="4301"/>
            <ac:spMk id="9" creationId="{AC026A49-E486-BACB-B0F5-D217538F307A}"/>
          </ac:spMkLst>
        </pc:spChg>
        <pc:spChg chg="mod">
          <ac:chgData name="Sanjeev Gogna" userId="be85adc308a4a08a" providerId="LiveId" clId="{1D26FA64-4CC5-4075-8DA7-3E04CA0206A9}" dt="2026-03-27T08:49:18.003" v="2544" actId="20577"/>
          <ac:spMkLst>
            <pc:docMk/>
            <pc:sldMk cId="1737210044" sldId="4301"/>
            <ac:spMk id="10" creationId="{163783B1-DFC0-4053-4BCA-33C03CC7ED81}"/>
          </ac:spMkLst>
        </pc:spChg>
        <pc:spChg chg="mod">
          <ac:chgData name="Sanjeev Gogna" userId="be85adc308a4a08a" providerId="LiveId" clId="{1D26FA64-4CC5-4075-8DA7-3E04CA0206A9}" dt="2026-03-25T09:40:28.777" v="795" actId="6549"/>
          <ac:spMkLst>
            <pc:docMk/>
            <pc:sldMk cId="1737210044" sldId="4301"/>
            <ac:spMk id="11" creationId="{42968184-7B94-9D8B-33FF-9C38278D2F62}"/>
          </ac:spMkLst>
        </pc:spChg>
        <pc:spChg chg="mod">
          <ac:chgData name="Sanjeev Gogna" userId="be85adc308a4a08a" providerId="LiveId" clId="{1D26FA64-4CC5-4075-8DA7-3E04CA0206A9}" dt="2026-03-27T08:49:11.177" v="2532"/>
          <ac:spMkLst>
            <pc:docMk/>
            <pc:sldMk cId="1737210044" sldId="4301"/>
            <ac:spMk id="14" creationId="{B474679A-1DBB-68EC-2816-46658686C85E}"/>
          </ac:spMkLst>
        </pc:spChg>
        <pc:spChg chg="mod">
          <ac:chgData name="Sanjeev Gogna" userId="be85adc308a4a08a" providerId="LiveId" clId="{1D26FA64-4CC5-4075-8DA7-3E04CA0206A9}" dt="2026-03-25T07:30:55" v="334" actId="20577"/>
          <ac:spMkLst>
            <pc:docMk/>
            <pc:sldMk cId="1737210044" sldId="4301"/>
            <ac:spMk id="15" creationId="{7B8F4EB6-AD67-1BB4-5CDA-1043AC4AAA04}"/>
          </ac:spMkLst>
        </pc:spChg>
        <pc:spChg chg="mod">
          <ac:chgData name="Sanjeev Gogna" userId="be85adc308a4a08a" providerId="LiveId" clId="{1D26FA64-4CC5-4075-8DA7-3E04CA0206A9}" dt="2026-03-27T08:49:35.698" v="2547"/>
          <ac:spMkLst>
            <pc:docMk/>
            <pc:sldMk cId="1737210044" sldId="4301"/>
            <ac:spMk id="17" creationId="{7D2B8D38-6BCA-EA9B-81BB-3128C83B2BF7}"/>
          </ac:spMkLst>
        </pc:spChg>
        <pc:spChg chg="mod">
          <ac:chgData name="Sanjeev Gogna" userId="be85adc308a4a08a" providerId="LiveId" clId="{1D26FA64-4CC5-4075-8DA7-3E04CA0206A9}" dt="2026-03-25T07:30:57.404" v="336" actId="20577"/>
          <ac:spMkLst>
            <pc:docMk/>
            <pc:sldMk cId="1737210044" sldId="4301"/>
            <ac:spMk id="18" creationId="{71041340-DB9F-1FE4-1E1F-0CFDC896C31F}"/>
          </ac:spMkLst>
        </pc:spChg>
        <pc:spChg chg="add del mod">
          <ac:chgData name="Sanjeev Gogna" userId="be85adc308a4a08a" providerId="LiveId" clId="{1D26FA64-4CC5-4075-8DA7-3E04CA0206A9}" dt="2026-03-26T06:42:36.717" v="1686" actId="931"/>
          <ac:spMkLst>
            <pc:docMk/>
            <pc:sldMk cId="1737210044" sldId="4301"/>
            <ac:spMk id="19" creationId="{46AD13ED-1C61-648A-71BD-C03A0D5C5B48}"/>
          </ac:spMkLst>
        </pc:spChg>
        <pc:spChg chg="mod">
          <ac:chgData name="Sanjeev Gogna" userId="be85adc308a4a08a" providerId="LiveId" clId="{1D26FA64-4CC5-4075-8DA7-3E04CA0206A9}" dt="2026-03-27T08:49:47.502" v="2548"/>
          <ac:spMkLst>
            <pc:docMk/>
            <pc:sldMk cId="1737210044" sldId="4301"/>
            <ac:spMk id="20" creationId="{299025FD-5C54-8FC6-AB79-5F0342F1C700}"/>
          </ac:spMkLst>
        </pc:spChg>
        <pc:spChg chg="mod">
          <ac:chgData name="Sanjeev Gogna" userId="be85adc308a4a08a" providerId="LiveId" clId="{1D26FA64-4CC5-4075-8DA7-3E04CA0206A9}" dt="2026-03-25T07:31:00.013" v="338" actId="20577"/>
          <ac:spMkLst>
            <pc:docMk/>
            <pc:sldMk cId="1737210044" sldId="4301"/>
            <ac:spMk id="21" creationId="{2D92ADCA-D5C5-A7EE-91E8-B4AA88993D0A}"/>
          </ac:spMkLst>
        </pc:spChg>
        <pc:spChg chg="add del mod">
          <ac:chgData name="Sanjeev Gogna" userId="be85adc308a4a08a" providerId="LiveId" clId="{1D26FA64-4CC5-4075-8DA7-3E04CA0206A9}" dt="2026-03-27T11:04:55.781" v="2764" actId="931"/>
          <ac:spMkLst>
            <pc:docMk/>
            <pc:sldMk cId="1737210044" sldId="4301"/>
            <ac:spMk id="24" creationId="{87820CB2-6800-F324-2EF6-7DBFF0F6744A}"/>
          </ac:spMkLst>
        </pc:spChg>
        <pc:picChg chg="add del mod ord">
          <ac:chgData name="Sanjeev Gogna" userId="be85adc308a4a08a" providerId="LiveId" clId="{1D26FA64-4CC5-4075-8DA7-3E04CA0206A9}" dt="2026-03-27T11:04:02.325" v="2759" actId="478"/>
          <ac:picMkLst>
            <pc:docMk/>
            <pc:sldMk cId="1737210044" sldId="4301"/>
            <ac:picMk id="5" creationId="{F9EC9653-AF92-E235-D579-BE0E035CEB62}"/>
          </ac:picMkLst>
        </pc:picChg>
        <pc:picChg chg="add mod ord">
          <ac:chgData name="Sanjeev Gogna" userId="be85adc308a4a08a" providerId="LiveId" clId="{1D26FA64-4CC5-4075-8DA7-3E04CA0206A9}" dt="2026-03-27T11:04:18.546" v="2760" actId="931"/>
          <ac:picMkLst>
            <pc:docMk/>
            <pc:sldMk cId="1737210044" sldId="4301"/>
            <ac:picMk id="6" creationId="{E449FDDC-EC7A-033A-3767-1B76EAD8DC4F}"/>
          </ac:picMkLst>
        </pc:picChg>
        <pc:picChg chg="add del mod ord modCrop">
          <ac:chgData name="Sanjeev Gogna" userId="be85adc308a4a08a" providerId="LiveId" clId="{1D26FA64-4CC5-4075-8DA7-3E04CA0206A9}" dt="2026-03-27T11:04:21.626" v="2761" actId="478"/>
          <ac:picMkLst>
            <pc:docMk/>
            <pc:sldMk cId="1737210044" sldId="4301"/>
            <ac:picMk id="8" creationId="{2503CCFD-2A5D-E79C-B854-0C2B88CCCA71}"/>
          </ac:picMkLst>
        </pc:picChg>
        <pc:picChg chg="add mod ord">
          <ac:chgData name="Sanjeev Gogna" userId="be85adc308a4a08a" providerId="LiveId" clId="{1D26FA64-4CC5-4075-8DA7-3E04CA0206A9}" dt="2026-03-26T06:42:22.788" v="1684" actId="931"/>
          <ac:picMkLst>
            <pc:docMk/>
            <pc:sldMk cId="1737210044" sldId="4301"/>
            <ac:picMk id="12" creationId="{F8346A3B-8384-1759-E489-D8E762BA7CEA}"/>
          </ac:picMkLst>
        </pc:picChg>
        <pc:picChg chg="add mod ord">
          <ac:chgData name="Sanjeev Gogna" userId="be85adc308a4a08a" providerId="LiveId" clId="{1D26FA64-4CC5-4075-8DA7-3E04CA0206A9}" dt="2026-03-27T11:04:26.604" v="2762" actId="931"/>
          <ac:picMkLst>
            <pc:docMk/>
            <pc:sldMk cId="1737210044" sldId="4301"/>
            <ac:picMk id="19" creationId="{12D1C16E-7EC3-3D14-4B72-8B59FE182FA7}"/>
          </ac:picMkLst>
        </pc:picChg>
        <pc:picChg chg="add del mod ord">
          <ac:chgData name="Sanjeev Gogna" userId="be85adc308a4a08a" providerId="LiveId" clId="{1D26FA64-4CC5-4075-8DA7-3E04CA0206A9}" dt="2026-03-27T11:04:50.580" v="2763" actId="478"/>
          <ac:picMkLst>
            <pc:docMk/>
            <pc:sldMk cId="1737210044" sldId="4301"/>
            <ac:picMk id="23" creationId="{3F13B91B-6718-7438-0E60-E0911D9582E0}"/>
          </ac:picMkLst>
        </pc:picChg>
        <pc:picChg chg="add del mod ord modCrop">
          <ac:chgData name="Sanjeev Gogna" userId="be85adc308a4a08a" providerId="LiveId" clId="{1D26FA64-4CC5-4075-8DA7-3E04CA0206A9}" dt="2026-03-26T06:42:17.215" v="1683" actId="478"/>
          <ac:picMkLst>
            <pc:docMk/>
            <pc:sldMk cId="1737210044" sldId="4301"/>
            <ac:picMk id="24" creationId="{3F52988B-A8F6-8109-82A4-50429DDB6627}"/>
          </ac:picMkLst>
        </pc:picChg>
        <pc:picChg chg="add del mod ord">
          <ac:chgData name="Sanjeev Gogna" userId="be85adc308a4a08a" providerId="LiveId" clId="{1D26FA64-4CC5-4075-8DA7-3E04CA0206A9}" dt="2026-03-26T06:42:26.256" v="1685" actId="478"/>
          <ac:picMkLst>
            <pc:docMk/>
            <pc:sldMk cId="1737210044" sldId="4301"/>
            <ac:picMk id="26" creationId="{1E4CB6EE-9DD7-6355-47FF-46854D60C89F}"/>
          </ac:picMkLst>
        </pc:picChg>
        <pc:picChg chg="add mod ord">
          <ac:chgData name="Sanjeev Gogna" userId="be85adc308a4a08a" providerId="LiveId" clId="{1D26FA64-4CC5-4075-8DA7-3E04CA0206A9}" dt="2026-03-27T11:04:55.781" v="2764" actId="931"/>
          <ac:picMkLst>
            <pc:docMk/>
            <pc:sldMk cId="1737210044" sldId="4301"/>
            <ac:picMk id="26" creationId="{DA91B45A-5999-E420-DB69-BF08DE822985}"/>
          </ac:picMkLst>
        </pc:picChg>
        <pc:picChg chg="add del mod ord modCrop">
          <ac:chgData name="Sanjeev Gogna" userId="be85adc308a4a08a" providerId="LiveId" clId="{1D26FA64-4CC5-4075-8DA7-3E04CA0206A9}" dt="2026-03-26T06:42:00.852" v="1681" actId="478"/>
          <ac:picMkLst>
            <pc:docMk/>
            <pc:sldMk cId="1737210044" sldId="4301"/>
            <ac:picMk id="30" creationId="{64CD4420-9190-F60B-A7AC-0A5AE3C583B9}"/>
          </ac:picMkLst>
        </pc:picChg>
      </pc:sldChg>
      <pc:sldChg chg="addSp delSp modSp mod ord modTransition">
        <pc:chgData name="Sanjeev Gogna" userId="be85adc308a4a08a" providerId="LiveId" clId="{1D26FA64-4CC5-4075-8DA7-3E04CA0206A9}" dt="2026-03-27T11:05:28.359" v="2770" actId="931"/>
        <pc:sldMkLst>
          <pc:docMk/>
          <pc:sldMk cId="3386573805" sldId="4302"/>
        </pc:sldMkLst>
        <pc:spChg chg="add del mod">
          <ac:chgData name="Sanjeev Gogna" userId="be85adc308a4a08a" providerId="LiveId" clId="{1D26FA64-4CC5-4075-8DA7-3E04CA0206A9}" dt="2026-03-27T11:05:07.088" v="2766" actId="931"/>
          <ac:spMkLst>
            <pc:docMk/>
            <pc:sldMk cId="3386573805" sldId="4302"/>
            <ac:spMk id="3" creationId="{3C373CB5-7E15-4AF5-83E5-4083E6620FB2}"/>
          </ac:spMkLst>
        </pc:spChg>
        <pc:spChg chg="add del mod">
          <ac:chgData name="Sanjeev Gogna" userId="be85adc308a4a08a" providerId="LiveId" clId="{1D26FA64-4CC5-4075-8DA7-3E04CA0206A9}" dt="2026-03-26T06:42:51.484" v="1688" actId="931"/>
          <ac:spMkLst>
            <pc:docMk/>
            <pc:sldMk cId="3386573805" sldId="4302"/>
            <ac:spMk id="3" creationId="{79F031CA-744F-000F-49D3-BF63089B1D52}"/>
          </ac:spMkLst>
        </pc:spChg>
        <pc:spChg chg="mod">
          <ac:chgData name="Sanjeev Gogna" userId="be85adc308a4a08a" providerId="LiveId" clId="{1D26FA64-4CC5-4075-8DA7-3E04CA0206A9}" dt="2026-03-27T08:50:00.695" v="2551"/>
          <ac:spMkLst>
            <pc:docMk/>
            <pc:sldMk cId="3386573805" sldId="4302"/>
            <ac:spMk id="8" creationId="{E4660C4B-65DD-F432-26F1-FEF2DC46FDD2}"/>
          </ac:spMkLst>
        </pc:spChg>
        <pc:spChg chg="mod">
          <ac:chgData name="Sanjeev Gogna" userId="be85adc308a4a08a" providerId="LiveId" clId="{1D26FA64-4CC5-4075-8DA7-3E04CA0206A9}" dt="2026-03-25T07:31:04.154" v="340" actId="20577"/>
          <ac:spMkLst>
            <pc:docMk/>
            <pc:sldMk cId="3386573805" sldId="4302"/>
            <ac:spMk id="9" creationId="{39F1B639-4712-A922-710F-1A10D67D56E3}"/>
          </ac:spMkLst>
        </pc:spChg>
        <pc:spChg chg="add del mod">
          <ac:chgData name="Sanjeev Gogna" userId="be85adc308a4a08a" providerId="LiveId" clId="{1D26FA64-4CC5-4075-8DA7-3E04CA0206A9}" dt="2026-03-26T06:43:01.748" v="1690" actId="931"/>
          <ac:spMkLst>
            <pc:docMk/>
            <pc:sldMk cId="3386573805" sldId="4302"/>
            <ac:spMk id="10" creationId="{131CA158-A9D6-E2B8-2DBB-8E3D4E2952A9}"/>
          </ac:spMkLst>
        </pc:spChg>
        <pc:spChg chg="add del mod">
          <ac:chgData name="Sanjeev Gogna" userId="be85adc308a4a08a" providerId="LiveId" clId="{1D26FA64-4CC5-4075-8DA7-3E04CA0206A9}" dt="2026-03-27T11:05:16.313" v="2768" actId="931"/>
          <ac:spMkLst>
            <pc:docMk/>
            <pc:sldMk cId="3386573805" sldId="4302"/>
            <ac:spMk id="10" creationId="{638C9CA6-0116-DB18-6B39-532C02608785}"/>
          </ac:spMkLst>
        </pc:spChg>
        <pc:spChg chg="mod">
          <ac:chgData name="Sanjeev Gogna" userId="be85adc308a4a08a" providerId="LiveId" clId="{1D26FA64-4CC5-4075-8DA7-3E04CA0206A9}" dt="2026-03-27T08:50:13.113" v="2552"/>
          <ac:spMkLst>
            <pc:docMk/>
            <pc:sldMk cId="3386573805" sldId="4302"/>
            <ac:spMk id="12" creationId="{BF5C3B50-1620-AFF1-7592-031C77F8A105}"/>
          </ac:spMkLst>
        </pc:spChg>
        <pc:spChg chg="mod">
          <ac:chgData name="Sanjeev Gogna" userId="be85adc308a4a08a" providerId="LiveId" clId="{1D26FA64-4CC5-4075-8DA7-3E04CA0206A9}" dt="2026-03-25T07:31:06.396" v="342" actId="20577"/>
          <ac:spMkLst>
            <pc:docMk/>
            <pc:sldMk cId="3386573805" sldId="4302"/>
            <ac:spMk id="13" creationId="{AB7D0D24-1CD1-85FE-762C-A212A28ADFC5}"/>
          </ac:spMkLst>
        </pc:spChg>
        <pc:spChg chg="mod">
          <ac:chgData name="Sanjeev Gogna" userId="be85adc308a4a08a" providerId="LiveId" clId="{1D26FA64-4CC5-4075-8DA7-3E04CA0206A9}" dt="2026-03-26T13:10:38.266" v="2151"/>
          <ac:spMkLst>
            <pc:docMk/>
            <pc:sldMk cId="3386573805" sldId="4302"/>
            <ac:spMk id="15" creationId="{3E41FAFC-D288-DD09-3150-49A88ED76E7F}"/>
          </ac:spMkLst>
        </pc:spChg>
        <pc:spChg chg="mod">
          <ac:chgData name="Sanjeev Gogna" userId="be85adc308a4a08a" providerId="LiveId" clId="{1D26FA64-4CC5-4075-8DA7-3E04CA0206A9}" dt="2026-03-25T07:31:09.069" v="344" actId="20577"/>
          <ac:spMkLst>
            <pc:docMk/>
            <pc:sldMk cId="3386573805" sldId="4302"/>
            <ac:spMk id="16" creationId="{7D0F2C9D-C00D-3B4A-3DAB-468076DEEF66}"/>
          </ac:spMkLst>
        </pc:spChg>
        <pc:spChg chg="mod">
          <ac:chgData name="Sanjeev Gogna" userId="be85adc308a4a08a" providerId="LiveId" clId="{1D26FA64-4CC5-4075-8DA7-3E04CA0206A9}" dt="2026-03-27T08:51:15.652" v="2558" actId="20577"/>
          <ac:spMkLst>
            <pc:docMk/>
            <pc:sldMk cId="3386573805" sldId="4302"/>
            <ac:spMk id="18" creationId="{CB2159E3-655E-B78D-8199-83C5D6E32DDC}"/>
          </ac:spMkLst>
        </pc:spChg>
        <pc:spChg chg="mod">
          <ac:chgData name="Sanjeev Gogna" userId="be85adc308a4a08a" providerId="LiveId" clId="{1D26FA64-4CC5-4075-8DA7-3E04CA0206A9}" dt="2026-03-25T07:31:11.775" v="346" actId="20577"/>
          <ac:spMkLst>
            <pc:docMk/>
            <pc:sldMk cId="3386573805" sldId="4302"/>
            <ac:spMk id="19" creationId="{E799F6A4-09C0-367E-0C2F-17AA56887798}"/>
          </ac:spMkLst>
        </pc:spChg>
        <pc:spChg chg="add del mod">
          <ac:chgData name="Sanjeev Gogna" userId="be85adc308a4a08a" providerId="LiveId" clId="{1D26FA64-4CC5-4075-8DA7-3E04CA0206A9}" dt="2026-03-26T06:43:16.304" v="1692" actId="931"/>
          <ac:spMkLst>
            <pc:docMk/>
            <pc:sldMk cId="3386573805" sldId="4302"/>
            <ac:spMk id="21" creationId="{A9BF7958-E47F-0211-D02D-DB80030789B0}"/>
          </ac:spMkLst>
        </pc:spChg>
        <pc:spChg chg="add del mod">
          <ac:chgData name="Sanjeev Gogna" userId="be85adc308a4a08a" providerId="LiveId" clId="{1D26FA64-4CC5-4075-8DA7-3E04CA0206A9}" dt="2026-03-27T11:05:28.359" v="2770" actId="931"/>
          <ac:spMkLst>
            <pc:docMk/>
            <pc:sldMk cId="3386573805" sldId="4302"/>
            <ac:spMk id="22" creationId="{5A0DAF4A-3E29-41CC-764C-622F1AD173AD}"/>
          </ac:spMkLst>
        </pc:spChg>
        <pc:picChg chg="add del mod ord">
          <ac:chgData name="Sanjeev Gogna" userId="be85adc308a4a08a" providerId="LiveId" clId="{1D26FA64-4CC5-4075-8DA7-3E04CA0206A9}" dt="2026-03-26T06:42:42.815" v="1687" actId="478"/>
          <ac:picMkLst>
            <pc:docMk/>
            <pc:sldMk cId="3386573805" sldId="4302"/>
            <ac:picMk id="4" creationId="{2BEC9029-F404-09F4-5DDD-BB1875147D1A}"/>
          </ac:picMkLst>
        </pc:picChg>
        <pc:picChg chg="add mod ord">
          <ac:chgData name="Sanjeev Gogna" userId="be85adc308a4a08a" providerId="LiveId" clId="{1D26FA64-4CC5-4075-8DA7-3E04CA0206A9}" dt="2026-03-27T11:05:07.088" v="2766" actId="931"/>
          <ac:picMkLst>
            <pc:docMk/>
            <pc:sldMk cId="3386573805" sldId="4302"/>
            <ac:picMk id="5" creationId="{0D8DBADE-0823-9882-EE7B-8E807DFFA1C9}"/>
          </ac:picMkLst>
        </pc:picChg>
        <pc:picChg chg="add del mod ord">
          <ac:chgData name="Sanjeev Gogna" userId="be85adc308a4a08a" providerId="LiveId" clId="{1D26FA64-4CC5-4075-8DA7-3E04CA0206A9}" dt="2026-03-27T11:05:09.627" v="2767" actId="478"/>
          <ac:picMkLst>
            <pc:docMk/>
            <pc:sldMk cId="3386573805" sldId="4302"/>
            <ac:picMk id="6" creationId="{673BBCA6-22FB-084D-427C-3514592B9F99}"/>
          </ac:picMkLst>
        </pc:picChg>
        <pc:picChg chg="add del mod ord">
          <ac:chgData name="Sanjeev Gogna" userId="be85adc308a4a08a" providerId="LiveId" clId="{1D26FA64-4CC5-4075-8DA7-3E04CA0206A9}" dt="2026-03-27T11:05:01.274" v="2765" actId="478"/>
          <ac:picMkLst>
            <pc:docMk/>
            <pc:sldMk cId="3386573805" sldId="4302"/>
            <ac:picMk id="17" creationId="{61BAF492-6895-C286-A554-4E4BD5A14F03}"/>
          </ac:picMkLst>
        </pc:picChg>
        <pc:picChg chg="add mod ord">
          <ac:chgData name="Sanjeev Gogna" userId="be85adc308a4a08a" providerId="LiveId" clId="{1D26FA64-4CC5-4075-8DA7-3E04CA0206A9}" dt="2026-03-27T11:05:16.313" v="2768" actId="931"/>
          <ac:picMkLst>
            <pc:docMk/>
            <pc:sldMk cId="3386573805" sldId="4302"/>
            <ac:picMk id="20" creationId="{120BE582-981D-21F0-C48E-6C0C684AB240}"/>
          </ac:picMkLst>
        </pc:picChg>
        <pc:picChg chg="add del mod ord">
          <ac:chgData name="Sanjeev Gogna" userId="be85adc308a4a08a" providerId="LiveId" clId="{1D26FA64-4CC5-4075-8DA7-3E04CA0206A9}" dt="2026-03-27T11:05:20.203" v="2769" actId="478"/>
          <ac:picMkLst>
            <pc:docMk/>
            <pc:sldMk cId="3386573805" sldId="4302"/>
            <ac:picMk id="23" creationId="{73AAE47F-4F2B-D0BE-529E-2E28C3BE9B60}"/>
          </ac:picMkLst>
        </pc:picChg>
        <pc:picChg chg="add del mod ord">
          <ac:chgData name="Sanjeev Gogna" userId="be85adc308a4a08a" providerId="LiveId" clId="{1D26FA64-4CC5-4075-8DA7-3E04CA0206A9}" dt="2026-03-26T06:42:54.768" v="1689" actId="478"/>
          <ac:picMkLst>
            <pc:docMk/>
            <pc:sldMk cId="3386573805" sldId="4302"/>
            <ac:picMk id="24" creationId="{A6172E66-514D-1D39-5025-225535723AE9}"/>
          </ac:picMkLst>
        </pc:picChg>
        <pc:picChg chg="add mod ord">
          <ac:chgData name="Sanjeev Gogna" userId="be85adc308a4a08a" providerId="LiveId" clId="{1D26FA64-4CC5-4075-8DA7-3E04CA0206A9}" dt="2026-03-27T11:05:28.359" v="2770" actId="931"/>
          <ac:picMkLst>
            <pc:docMk/>
            <pc:sldMk cId="3386573805" sldId="4302"/>
            <ac:picMk id="25" creationId="{C3600A5D-2F39-F102-A6EE-623F42E7CB1E}"/>
          </ac:picMkLst>
        </pc:picChg>
        <pc:picChg chg="add del mod ord">
          <ac:chgData name="Sanjeev Gogna" userId="be85adc308a4a08a" providerId="LiveId" clId="{1D26FA64-4CC5-4075-8DA7-3E04CA0206A9}" dt="2026-03-26T06:43:06.875" v="1691" actId="478"/>
          <ac:picMkLst>
            <pc:docMk/>
            <pc:sldMk cId="3386573805" sldId="4302"/>
            <ac:picMk id="26" creationId="{37A6410C-4FC3-2464-3530-2DBC28CB1306}"/>
          </ac:picMkLst>
        </pc:picChg>
        <pc:picChg chg="add mod ord modCrop">
          <ac:chgData name="Sanjeev Gogna" userId="be85adc308a4a08a" providerId="LiveId" clId="{1D26FA64-4CC5-4075-8DA7-3E04CA0206A9}" dt="2026-03-25T06:23:55.650" v="56" actId="18131"/>
          <ac:picMkLst>
            <pc:docMk/>
            <pc:sldMk cId="3386573805" sldId="4302"/>
            <ac:picMk id="28" creationId="{D1D3539F-A769-79FF-0F1B-F1FCE5E81F9F}"/>
          </ac:picMkLst>
        </pc:picChg>
      </pc:sldChg>
      <pc:sldChg chg="addSp delSp modSp add del mod ord modTransition">
        <pc:chgData name="Sanjeev Gogna" userId="be85adc308a4a08a" providerId="LiveId" clId="{1D26FA64-4CC5-4075-8DA7-3E04CA0206A9}" dt="2026-03-27T09:29:11.811" v="2749" actId="47"/>
        <pc:sldMkLst>
          <pc:docMk/>
          <pc:sldMk cId="4154893032" sldId="4305"/>
        </pc:sldMkLst>
        <pc:spChg chg="mod">
          <ac:chgData name="Sanjeev Gogna" userId="be85adc308a4a08a" providerId="LiveId" clId="{1D26FA64-4CC5-4075-8DA7-3E04CA0206A9}" dt="2026-03-27T06:49:56.194" v="2456" actId="20577"/>
          <ac:spMkLst>
            <pc:docMk/>
            <pc:sldMk cId="4154893032" sldId="4305"/>
            <ac:spMk id="3" creationId="{FB846A7D-BDFA-BC13-55EF-E519FFBD92A4}"/>
          </ac:spMkLst>
        </pc:spChg>
        <pc:spChg chg="del">
          <ac:chgData name="Sanjeev Gogna" userId="be85adc308a4a08a" providerId="LiveId" clId="{1D26FA64-4CC5-4075-8DA7-3E04CA0206A9}" dt="2026-03-27T06:49:06.703" v="2445" actId="478"/>
          <ac:spMkLst>
            <pc:docMk/>
            <pc:sldMk cId="4154893032" sldId="4305"/>
            <ac:spMk id="12" creationId="{189A0B36-4D58-CEE2-38BE-CD2896531508}"/>
          </ac:spMkLst>
        </pc:spChg>
        <pc:spChg chg="del">
          <ac:chgData name="Sanjeev Gogna" userId="be85adc308a4a08a" providerId="LiveId" clId="{1D26FA64-4CC5-4075-8DA7-3E04CA0206A9}" dt="2026-03-27T06:49:11.546" v="2447" actId="478"/>
          <ac:spMkLst>
            <pc:docMk/>
            <pc:sldMk cId="4154893032" sldId="4305"/>
            <ac:spMk id="22" creationId="{E7BF655B-2473-9B28-BE0D-7CE4281557EF}"/>
          </ac:spMkLst>
        </pc:spChg>
        <pc:grpChg chg="del">
          <ac:chgData name="Sanjeev Gogna" userId="be85adc308a4a08a" providerId="LiveId" clId="{1D26FA64-4CC5-4075-8DA7-3E04CA0206A9}" dt="2026-03-27T06:49:06.703" v="2445" actId="478"/>
          <ac:grpSpMkLst>
            <pc:docMk/>
            <pc:sldMk cId="4154893032" sldId="4305"/>
            <ac:grpSpMk id="17" creationId="{DDAF9E15-E1E3-F37B-70B3-3724ADB7B70B}"/>
          </ac:grpSpMkLst>
        </pc:grpChg>
        <pc:picChg chg="del">
          <ac:chgData name="Sanjeev Gogna" userId="be85adc308a4a08a" providerId="LiveId" clId="{1D26FA64-4CC5-4075-8DA7-3E04CA0206A9}" dt="2026-03-27T06:49:08.619" v="2446" actId="478"/>
          <ac:picMkLst>
            <pc:docMk/>
            <pc:sldMk cId="4154893032" sldId="4305"/>
            <ac:picMk id="10" creationId="{E3BA0F5F-DAEB-8571-2810-039FE602ADFD}"/>
          </ac:picMkLst>
        </pc:picChg>
      </pc:sldChg>
      <pc:sldChg chg="modSp del mod modTransition">
        <pc:chgData name="Sanjeev Gogna" userId="be85adc308a4a08a" providerId="LiveId" clId="{1D26FA64-4CC5-4075-8DA7-3E04CA0206A9}" dt="2026-03-26T08:42:01.919" v="2040" actId="47"/>
        <pc:sldMkLst>
          <pc:docMk/>
          <pc:sldMk cId="3273588943" sldId="4307"/>
        </pc:sldMkLst>
      </pc:sldChg>
      <pc:sldChg chg="addSp delSp modSp mod ord modTransition">
        <pc:chgData name="Sanjeev Gogna" userId="be85adc308a4a08a" providerId="LiveId" clId="{1D26FA64-4CC5-4075-8DA7-3E04CA0206A9}" dt="2026-03-27T08:59:42.383" v="2649" actId="1038"/>
        <pc:sldMkLst>
          <pc:docMk/>
          <pc:sldMk cId="3697997826" sldId="4310"/>
        </pc:sldMkLst>
        <pc:spChg chg="add del mod">
          <ac:chgData name="Sanjeev Gogna" userId="be85adc308a4a08a" providerId="LiveId" clId="{1D26FA64-4CC5-4075-8DA7-3E04CA0206A9}" dt="2026-03-27T08:59:01.978" v="2637" actId="931"/>
          <ac:spMkLst>
            <pc:docMk/>
            <pc:sldMk cId="3697997826" sldId="4310"/>
            <ac:spMk id="3" creationId="{7C0BDABB-9194-3DDC-2FE3-99959C896E94}"/>
          </ac:spMkLst>
        </pc:spChg>
        <pc:spChg chg="add del mod">
          <ac:chgData name="Sanjeev Gogna" userId="be85adc308a4a08a" providerId="LiveId" clId="{1D26FA64-4CC5-4075-8DA7-3E04CA0206A9}" dt="2026-03-26T07:27:56.275" v="1832" actId="931"/>
          <ac:spMkLst>
            <pc:docMk/>
            <pc:sldMk cId="3697997826" sldId="4310"/>
            <ac:spMk id="5" creationId="{70B49379-B66D-E3FE-9ECF-C9F1B946ABA1}"/>
          </ac:spMkLst>
        </pc:spChg>
        <pc:spChg chg="mod">
          <ac:chgData name="Sanjeev Gogna" userId="be85adc308a4a08a" providerId="LiveId" clId="{1D26FA64-4CC5-4075-8DA7-3E04CA0206A9}" dt="2026-03-27T08:56:15.442" v="2615"/>
          <ac:spMkLst>
            <pc:docMk/>
            <pc:sldMk cId="3697997826" sldId="4310"/>
            <ac:spMk id="6" creationId="{7EBAD5FA-2186-2A66-787B-0D36D167C9C8}"/>
          </ac:spMkLst>
        </pc:spChg>
        <pc:spChg chg="mod">
          <ac:chgData name="Sanjeev Gogna" userId="be85adc308a4a08a" providerId="LiveId" clId="{1D26FA64-4CC5-4075-8DA7-3E04CA0206A9}" dt="2026-03-25T07:40:06.584" v="416" actId="20577"/>
          <ac:spMkLst>
            <pc:docMk/>
            <pc:sldMk cId="3697997826" sldId="4310"/>
            <ac:spMk id="7" creationId="{FD62D7F5-B563-323D-9160-1C92C81550BA}"/>
          </ac:spMkLst>
        </pc:spChg>
        <pc:spChg chg="add mod">
          <ac:chgData name="Sanjeev Gogna" userId="be85adc308a4a08a" providerId="LiveId" clId="{1D26FA64-4CC5-4075-8DA7-3E04CA0206A9}" dt="2026-03-27T08:56:17.530" v="2616"/>
          <ac:spMkLst>
            <pc:docMk/>
            <pc:sldMk cId="3697997826" sldId="4310"/>
            <ac:spMk id="9" creationId="{4A8006D4-A211-B392-791D-70255A6F4293}"/>
          </ac:spMkLst>
        </pc:spChg>
        <pc:spChg chg="add mod">
          <ac:chgData name="Sanjeev Gogna" userId="be85adc308a4a08a" providerId="LiveId" clId="{1D26FA64-4CC5-4075-8DA7-3E04CA0206A9}" dt="2026-03-27T08:57:59.923" v="2635" actId="113"/>
          <ac:spMkLst>
            <pc:docMk/>
            <pc:sldMk cId="3697997826" sldId="4310"/>
            <ac:spMk id="12" creationId="{72BACF8F-AB5A-03A5-1255-A44BCE5F9A42}"/>
          </ac:spMkLst>
        </pc:spChg>
        <pc:spChg chg="add del mod">
          <ac:chgData name="Sanjeev Gogna" userId="be85adc308a4a08a" providerId="LiveId" clId="{1D26FA64-4CC5-4075-8DA7-3E04CA0206A9}" dt="2026-03-26T07:02:25.608" v="1755" actId="478"/>
          <ac:spMkLst>
            <pc:docMk/>
            <pc:sldMk cId="3697997826" sldId="4310"/>
            <ac:spMk id="13" creationId="{D35CDCF1-170C-4686-209C-FB909DD0811C}"/>
          </ac:spMkLst>
        </pc:spChg>
        <pc:spChg chg="add del mod">
          <ac:chgData name="Sanjeev Gogna" userId="be85adc308a4a08a" providerId="LiveId" clId="{1D26FA64-4CC5-4075-8DA7-3E04CA0206A9}" dt="2026-03-26T07:02:25.608" v="1755" actId="478"/>
          <ac:spMkLst>
            <pc:docMk/>
            <pc:sldMk cId="3697997826" sldId="4310"/>
            <ac:spMk id="14" creationId="{DFE96D17-C7AB-42AE-5EDC-F0E1129C1584}"/>
          </ac:spMkLst>
        </pc:spChg>
        <pc:picChg chg="add del mod">
          <ac:chgData name="Sanjeev Gogna" userId="be85adc308a4a08a" providerId="LiveId" clId="{1D26FA64-4CC5-4075-8DA7-3E04CA0206A9}" dt="2026-03-26T13:43:00.643" v="2271" actId="478"/>
          <ac:picMkLst>
            <pc:docMk/>
            <pc:sldMk cId="3697997826" sldId="4310"/>
            <ac:picMk id="3" creationId="{DE103B6D-D5A9-334A-0FE2-7FA92A32DB0F}"/>
          </ac:picMkLst>
        </pc:picChg>
        <pc:picChg chg="add mod ord">
          <ac:chgData name="Sanjeev Gogna" userId="be85adc308a4a08a" providerId="LiveId" clId="{1D26FA64-4CC5-4075-8DA7-3E04CA0206A9}" dt="2026-03-27T08:59:01.978" v="2637" actId="931"/>
          <ac:picMkLst>
            <pc:docMk/>
            <pc:sldMk cId="3697997826" sldId="4310"/>
            <ac:picMk id="5" creationId="{D96C19EA-C41F-E739-863A-DF8B9ADC08FB}"/>
          </ac:picMkLst>
        </pc:picChg>
        <pc:picChg chg="add mod">
          <ac:chgData name="Sanjeev Gogna" userId="be85adc308a4a08a" providerId="LiveId" clId="{1D26FA64-4CC5-4075-8DA7-3E04CA0206A9}" dt="2026-03-27T08:59:42.383" v="2649" actId="1038"/>
          <ac:picMkLst>
            <pc:docMk/>
            <pc:sldMk cId="3697997826" sldId="4310"/>
            <ac:picMk id="8" creationId="{41F1F81E-CA0D-8B55-EF02-9B2DCDE3F570}"/>
          </ac:picMkLst>
        </pc:picChg>
        <pc:picChg chg="del">
          <ac:chgData name="Sanjeev Gogna" userId="be85adc308a4a08a" providerId="LiveId" clId="{1D26FA64-4CC5-4075-8DA7-3E04CA0206A9}" dt="2026-03-26T07:27:40.290" v="1831" actId="478"/>
          <ac:picMkLst>
            <pc:docMk/>
            <pc:sldMk cId="3697997826" sldId="4310"/>
            <ac:picMk id="10" creationId="{3C1022F3-710B-3B38-47E5-D3DF32B3C7B4}"/>
          </ac:picMkLst>
        </pc:picChg>
        <pc:picChg chg="add mod">
          <ac:chgData name="Sanjeev Gogna" userId="be85adc308a4a08a" providerId="LiveId" clId="{1D26FA64-4CC5-4075-8DA7-3E04CA0206A9}" dt="2026-03-27T08:59:42.383" v="2649" actId="1038"/>
          <ac:picMkLst>
            <pc:docMk/>
            <pc:sldMk cId="3697997826" sldId="4310"/>
            <ac:picMk id="10" creationId="{A2926D78-0E44-1E85-D56A-3255078352D2}"/>
          </ac:picMkLst>
        </pc:picChg>
        <pc:picChg chg="add del mod ord">
          <ac:chgData name="Sanjeev Gogna" userId="be85adc308a4a08a" providerId="LiveId" clId="{1D26FA64-4CC5-4075-8DA7-3E04CA0206A9}" dt="2026-03-27T08:58:57.748" v="2636" actId="478"/>
          <ac:picMkLst>
            <pc:docMk/>
            <pc:sldMk cId="3697997826" sldId="4310"/>
            <ac:picMk id="11" creationId="{2346651A-6E7F-56E5-B25E-4A46B6638429}"/>
          </ac:picMkLst>
        </pc:picChg>
      </pc:sldChg>
      <pc:sldChg chg="addSp delSp modSp mod ord modTransition">
        <pc:chgData name="Sanjeev Gogna" userId="be85adc308a4a08a" providerId="LiveId" clId="{1D26FA64-4CC5-4075-8DA7-3E04CA0206A9}" dt="2026-03-27T08:48:43.026" v="2530" actId="113"/>
        <pc:sldMkLst>
          <pc:docMk/>
          <pc:sldMk cId="433277321" sldId="4313"/>
        </pc:sldMkLst>
        <pc:spChg chg="mod">
          <ac:chgData name="Sanjeev Gogna" userId="be85adc308a4a08a" providerId="LiveId" clId="{1D26FA64-4CC5-4075-8DA7-3E04CA0206A9}" dt="2026-03-25T12:20:46.251" v="1494" actId="20577"/>
          <ac:spMkLst>
            <pc:docMk/>
            <pc:sldMk cId="433277321" sldId="4313"/>
            <ac:spMk id="4" creationId="{47315709-1CCF-D712-44F9-618AC973FECE}"/>
          </ac:spMkLst>
        </pc:spChg>
        <pc:spChg chg="mod">
          <ac:chgData name="Sanjeev Gogna" userId="be85adc308a4a08a" providerId="LiveId" clId="{1D26FA64-4CC5-4075-8DA7-3E04CA0206A9}" dt="2026-03-25T07:30:45.487" v="331" actId="20577"/>
          <ac:spMkLst>
            <pc:docMk/>
            <pc:sldMk cId="433277321" sldId="4313"/>
            <ac:spMk id="5" creationId="{B7540682-E3A7-41C7-9DDC-37F458577DE4}"/>
          </ac:spMkLst>
        </pc:spChg>
        <pc:spChg chg="mod ord">
          <ac:chgData name="Sanjeev Gogna" userId="be85adc308a4a08a" providerId="LiveId" clId="{1D26FA64-4CC5-4075-8DA7-3E04CA0206A9}" dt="2026-03-27T08:48:43.026" v="2530" actId="113"/>
          <ac:spMkLst>
            <pc:docMk/>
            <pc:sldMk cId="433277321" sldId="4313"/>
            <ac:spMk id="7" creationId="{3FD5808F-8355-0701-CAA8-F0F534E3808D}"/>
          </ac:spMkLst>
        </pc:spChg>
        <pc:picChg chg="add del mod modCrop">
          <ac:chgData name="Sanjeev Gogna" userId="be85adc308a4a08a" providerId="LiveId" clId="{1D26FA64-4CC5-4075-8DA7-3E04CA0206A9}" dt="2026-03-27T08:48:15.571" v="2529" actId="14826"/>
          <ac:picMkLst>
            <pc:docMk/>
            <pc:sldMk cId="433277321" sldId="4313"/>
            <ac:picMk id="14" creationId="{72BFF173-3F26-7AF2-CED4-9E59D1FABA54}"/>
          </ac:picMkLst>
        </pc:picChg>
      </pc:sldChg>
      <pc:sldChg chg="modSp mod ord modTransition">
        <pc:chgData name="Sanjeev Gogna" userId="be85adc308a4a08a" providerId="LiveId" clId="{1D26FA64-4CC5-4075-8DA7-3E04CA0206A9}" dt="2026-03-27T07:01:56.404" v="2457"/>
        <pc:sldMkLst>
          <pc:docMk/>
          <pc:sldMk cId="433478518" sldId="4314"/>
        </pc:sldMkLst>
        <pc:spChg chg="mod">
          <ac:chgData name="Sanjeev Gogna" userId="be85adc308a4a08a" providerId="LiveId" clId="{1D26FA64-4CC5-4075-8DA7-3E04CA0206A9}" dt="2026-03-25T09:04:11.115" v="703" actId="20577"/>
          <ac:spMkLst>
            <pc:docMk/>
            <pc:sldMk cId="433478518" sldId="4314"/>
            <ac:spMk id="4" creationId="{72E32BD9-E6FB-ACD0-68F0-84C4B07DE332}"/>
          </ac:spMkLst>
        </pc:spChg>
        <pc:spChg chg="mod">
          <ac:chgData name="Sanjeev Gogna" userId="be85adc308a4a08a" providerId="LiveId" clId="{1D26FA64-4CC5-4075-8DA7-3E04CA0206A9}" dt="2026-03-25T12:57:33.663" v="1622" actId="1076"/>
          <ac:spMkLst>
            <pc:docMk/>
            <pc:sldMk cId="433478518" sldId="4314"/>
            <ac:spMk id="5" creationId="{B3A8CB70-0662-7800-9016-B78A2FC761D0}"/>
          </ac:spMkLst>
        </pc:spChg>
        <pc:spChg chg="mod">
          <ac:chgData name="Sanjeev Gogna" userId="be85adc308a4a08a" providerId="LiveId" clId="{1D26FA64-4CC5-4075-8DA7-3E04CA0206A9}" dt="2026-03-25T12:57:27.588" v="1621" actId="120"/>
          <ac:spMkLst>
            <pc:docMk/>
            <pc:sldMk cId="433478518" sldId="4314"/>
            <ac:spMk id="6" creationId="{C5BAE401-DA00-8AF1-77E7-AA07B9867939}"/>
          </ac:spMkLst>
        </pc:spChg>
      </pc:sldChg>
      <pc:sldChg chg="addSp delSp modSp del mod ord modTransition">
        <pc:chgData name="Sanjeev Gogna" userId="be85adc308a4a08a" providerId="LiveId" clId="{1D26FA64-4CC5-4075-8DA7-3E04CA0206A9}" dt="2026-03-27T08:52:21.897" v="2563" actId="47"/>
        <pc:sldMkLst>
          <pc:docMk/>
          <pc:sldMk cId="3151852597" sldId="4317"/>
        </pc:sldMkLst>
        <pc:spChg chg="add del mod">
          <ac:chgData name="Sanjeev Gogna" userId="be85adc308a4a08a" providerId="LiveId" clId="{1D26FA64-4CC5-4075-8DA7-3E04CA0206A9}" dt="2026-03-26T06:49:28.425" v="1717" actId="931"/>
          <ac:spMkLst>
            <pc:docMk/>
            <pc:sldMk cId="3151852597" sldId="4317"/>
            <ac:spMk id="3" creationId="{E05CD2BD-D399-830E-2192-4497CC4BA556}"/>
          </ac:spMkLst>
        </pc:spChg>
        <pc:spChg chg="mod">
          <ac:chgData name="Sanjeev Gogna" userId="be85adc308a4a08a" providerId="LiveId" clId="{1D26FA64-4CC5-4075-8DA7-3E04CA0206A9}" dt="2026-03-26T13:21:27.113" v="2197" actId="20577"/>
          <ac:spMkLst>
            <pc:docMk/>
            <pc:sldMk cId="3151852597" sldId="4317"/>
            <ac:spMk id="4" creationId="{20D0AD24-DC14-E8EC-808F-CC7B578D1B46}"/>
          </ac:spMkLst>
        </pc:spChg>
        <pc:spChg chg="mod">
          <ac:chgData name="Sanjeev Gogna" userId="be85adc308a4a08a" providerId="LiveId" clId="{1D26FA64-4CC5-4075-8DA7-3E04CA0206A9}" dt="2026-03-26T13:23:24.740" v="2210" actId="6549"/>
          <ac:spMkLst>
            <pc:docMk/>
            <pc:sldMk cId="3151852597" sldId="4317"/>
            <ac:spMk id="5" creationId="{B561B61B-D9E5-B6BB-DD9A-AF83DD63D519}"/>
          </ac:spMkLst>
        </pc:spChg>
        <pc:picChg chg="add mod">
          <ac:chgData name="Sanjeev Gogna" userId="be85adc308a4a08a" providerId="LiveId" clId="{1D26FA64-4CC5-4075-8DA7-3E04CA0206A9}" dt="2026-03-26T13:24:06.282" v="2218" actId="1076"/>
          <ac:picMkLst>
            <pc:docMk/>
            <pc:sldMk cId="3151852597" sldId="4317"/>
            <ac:picMk id="3" creationId="{FCB261DF-BAF1-1802-2CE2-9F5E7C858606}"/>
          </ac:picMkLst>
        </pc:picChg>
        <pc:picChg chg="add mod ord">
          <ac:chgData name="Sanjeev Gogna" userId="be85adc308a4a08a" providerId="LiveId" clId="{1D26FA64-4CC5-4075-8DA7-3E04CA0206A9}" dt="2026-03-26T06:49:28.425" v="1717" actId="931"/>
          <ac:picMkLst>
            <pc:docMk/>
            <pc:sldMk cId="3151852597" sldId="4317"/>
            <ac:picMk id="7" creationId="{2495721B-0D4D-5CFC-0D65-81B69FC259D0}"/>
          </ac:picMkLst>
        </pc:picChg>
        <pc:picChg chg="add del">
          <ac:chgData name="Sanjeev Gogna" userId="be85adc308a4a08a" providerId="LiveId" clId="{1D26FA64-4CC5-4075-8DA7-3E04CA0206A9}" dt="2026-03-26T06:49:23.199" v="1716" actId="478"/>
          <ac:picMkLst>
            <pc:docMk/>
            <pc:sldMk cId="3151852597" sldId="4317"/>
            <ac:picMk id="8" creationId="{EAD5C455-AC75-FF26-BA42-B56AE89FD334}"/>
          </ac:picMkLst>
        </pc:picChg>
      </pc:sldChg>
      <pc:sldChg chg="addSp delSp modSp add del mod ord modTransition modAnim">
        <pc:chgData name="Sanjeev Gogna" userId="be85adc308a4a08a" providerId="LiveId" clId="{1D26FA64-4CC5-4075-8DA7-3E04CA0206A9}" dt="2026-03-27T09:31:59.149" v="2752" actId="18131"/>
        <pc:sldMkLst>
          <pc:docMk/>
          <pc:sldMk cId="3311571787" sldId="4318"/>
        </pc:sldMkLst>
        <pc:spChg chg="mod">
          <ac:chgData name="Sanjeev Gogna" userId="be85adc308a4a08a" providerId="LiveId" clId="{1D26FA64-4CC5-4075-8DA7-3E04CA0206A9}" dt="2026-03-27T09:24:24.911" v="2713"/>
          <ac:spMkLst>
            <pc:docMk/>
            <pc:sldMk cId="3311571787" sldId="4318"/>
            <ac:spMk id="4" creationId="{20D0AD24-DC14-E8EC-808F-CC7B578D1B46}"/>
          </ac:spMkLst>
        </pc:spChg>
        <pc:spChg chg="mod">
          <ac:chgData name="Sanjeev Gogna" userId="be85adc308a4a08a" providerId="LiveId" clId="{1D26FA64-4CC5-4075-8DA7-3E04CA0206A9}" dt="2026-03-27T09:29:29.312" v="2750" actId="207"/>
          <ac:spMkLst>
            <pc:docMk/>
            <pc:sldMk cId="3311571787" sldId="4318"/>
            <ac:spMk id="5" creationId="{B561B61B-D9E5-B6BB-DD9A-AF83DD63D519}"/>
          </ac:spMkLst>
        </pc:spChg>
        <pc:spChg chg="add del mod">
          <ac:chgData name="Sanjeev Gogna" userId="be85adc308a4a08a" providerId="LiveId" clId="{1D26FA64-4CC5-4075-8DA7-3E04CA0206A9}" dt="2026-03-27T06:33:32.851" v="2395" actId="931"/>
          <ac:spMkLst>
            <pc:docMk/>
            <pc:sldMk cId="3311571787" sldId="4318"/>
            <ac:spMk id="6" creationId="{0CA15BA1-3F08-1045-DDD0-8A8D6212D5D3}"/>
          </ac:spMkLst>
        </pc:spChg>
        <pc:spChg chg="add del mod">
          <ac:chgData name="Sanjeev Gogna" userId="be85adc308a4a08a" providerId="LiveId" clId="{1D26FA64-4CC5-4075-8DA7-3E04CA0206A9}" dt="2026-03-27T09:31:54.613" v="2751" actId="931"/>
          <ac:spMkLst>
            <pc:docMk/>
            <pc:sldMk cId="3311571787" sldId="4318"/>
            <ac:spMk id="6" creationId="{6F37873E-BD5A-9C04-EFDD-E3997F6DBB14}"/>
          </ac:spMkLst>
        </pc:spChg>
        <pc:spChg chg="mod">
          <ac:chgData name="Sanjeev Gogna" userId="be85adc308a4a08a" providerId="LiveId" clId="{1D26FA64-4CC5-4075-8DA7-3E04CA0206A9}" dt="2026-03-27T09:24:27.669" v="2715" actId="20577"/>
          <ac:spMkLst>
            <pc:docMk/>
            <pc:sldMk cId="3311571787" sldId="4318"/>
            <ac:spMk id="11" creationId="{C10413F9-D059-B8CE-D336-37AFC906F430}"/>
          </ac:spMkLst>
        </pc:spChg>
        <pc:picChg chg="add del mod">
          <ac:chgData name="Sanjeev Gogna" userId="be85adc308a4a08a" providerId="LiveId" clId="{1D26FA64-4CC5-4075-8DA7-3E04CA0206A9}" dt="2026-03-27T09:24:02.452" v="2710" actId="478"/>
          <ac:picMkLst>
            <pc:docMk/>
            <pc:sldMk cId="3311571787" sldId="4318"/>
            <ac:picMk id="2" creationId="{4CE2DB3C-01F6-32A4-6C4A-0CDEECE10B2D}"/>
          </ac:picMkLst>
        </pc:picChg>
        <pc:picChg chg="del">
          <ac:chgData name="Sanjeev Gogna" userId="be85adc308a4a08a" providerId="LiveId" clId="{1D26FA64-4CC5-4075-8DA7-3E04CA0206A9}" dt="2026-03-27T06:33:25.126" v="2394" actId="478"/>
          <ac:picMkLst>
            <pc:docMk/>
            <pc:sldMk cId="3311571787" sldId="4318"/>
            <ac:picMk id="7" creationId="{49FC4099-D313-5DB6-A7B1-BCE43A407B24}"/>
          </ac:picMkLst>
        </pc:picChg>
        <pc:picChg chg="add mod ord modCrop">
          <ac:chgData name="Sanjeev Gogna" userId="be85adc308a4a08a" providerId="LiveId" clId="{1D26FA64-4CC5-4075-8DA7-3E04CA0206A9}" dt="2026-03-27T09:31:59.149" v="2752" actId="18131"/>
          <ac:picMkLst>
            <pc:docMk/>
            <pc:sldMk cId="3311571787" sldId="4318"/>
            <ac:picMk id="8" creationId="{F72326AA-A16C-BF63-7D62-9D5597C4122F}"/>
          </ac:picMkLst>
        </pc:picChg>
        <pc:picChg chg="add del mod ord modCrop">
          <ac:chgData name="Sanjeev Gogna" userId="be85adc308a4a08a" providerId="LiveId" clId="{1D26FA64-4CC5-4075-8DA7-3E04CA0206A9}" dt="2026-03-27T09:23:50.915" v="2707" actId="478"/>
          <ac:picMkLst>
            <pc:docMk/>
            <pc:sldMk cId="3311571787" sldId="4318"/>
            <ac:picMk id="9" creationId="{CAB55C4C-6910-30E5-44DA-94CDF16685D0}"/>
          </ac:picMkLst>
        </pc:picChg>
        <pc:picChg chg="mod">
          <ac:chgData name="Sanjeev Gogna" userId="be85adc308a4a08a" providerId="LiveId" clId="{1D26FA64-4CC5-4075-8DA7-3E04CA0206A9}" dt="2026-03-27T09:24:01.095" v="2709" actId="1076"/>
          <ac:picMkLst>
            <pc:docMk/>
            <pc:sldMk cId="3311571787" sldId="4318"/>
            <ac:picMk id="10" creationId="{353227A7-334D-4EDD-3C1C-34C7C289C262}"/>
          </ac:picMkLst>
        </pc:picChg>
      </pc:sldChg>
      <pc:sldChg chg="addSp delSp modSp add mod ord modTransition">
        <pc:chgData name="Sanjeev Gogna" userId="be85adc308a4a08a" providerId="LiveId" clId="{1D26FA64-4CC5-4075-8DA7-3E04CA0206A9}" dt="2026-03-27T08:56:55.499" v="2626" actId="167"/>
        <pc:sldMkLst>
          <pc:docMk/>
          <pc:sldMk cId="3632207681" sldId="4324"/>
        </pc:sldMkLst>
        <pc:spChg chg="add del mod">
          <ac:chgData name="Sanjeev Gogna" userId="be85adc308a4a08a" providerId="LiveId" clId="{1D26FA64-4CC5-4075-8DA7-3E04CA0206A9}" dt="2026-03-27T08:56:42.939" v="2623" actId="478"/>
          <ac:spMkLst>
            <pc:docMk/>
            <pc:sldMk cId="3632207681" sldId="4324"/>
            <ac:spMk id="2" creationId="{B576AE90-91FB-EE74-8F20-F8C52E960D9D}"/>
          </ac:spMkLst>
        </pc:spChg>
        <pc:spChg chg="add del mod">
          <ac:chgData name="Sanjeev Gogna" userId="be85adc308a4a08a" providerId="LiveId" clId="{1D26FA64-4CC5-4075-8DA7-3E04CA0206A9}" dt="2026-03-27T08:56:53.653" v="2625" actId="931"/>
          <ac:spMkLst>
            <pc:docMk/>
            <pc:sldMk cId="3632207681" sldId="4324"/>
            <ac:spMk id="4" creationId="{D010065E-20B3-D6B9-88B8-63A91AF340DF}"/>
          </ac:spMkLst>
        </pc:spChg>
        <pc:spChg chg="mod">
          <ac:chgData name="Sanjeev Gogna" userId="be85adc308a4a08a" providerId="LiveId" clId="{1D26FA64-4CC5-4075-8DA7-3E04CA0206A9}" dt="2026-03-25T07:30:36.695" v="327" actId="20577"/>
          <ac:spMkLst>
            <pc:docMk/>
            <pc:sldMk cId="3632207681" sldId="4324"/>
            <ac:spMk id="5" creationId="{53CD98AA-D92E-71ED-086E-DD84C4D20D7B}"/>
          </ac:spMkLst>
        </pc:spChg>
        <pc:spChg chg="add mod">
          <ac:chgData name="Sanjeev Gogna" userId="be85adc308a4a08a" providerId="LiveId" clId="{1D26FA64-4CC5-4075-8DA7-3E04CA0206A9}" dt="2026-03-27T08:56:37.205" v="2620" actId="14100"/>
          <ac:spMkLst>
            <pc:docMk/>
            <pc:sldMk cId="3632207681" sldId="4324"/>
            <ac:spMk id="16" creationId="{CF65D07D-066C-D36A-228B-446F40629D90}"/>
          </ac:spMkLst>
        </pc:spChg>
        <pc:spChg chg="add mod">
          <ac:chgData name="Sanjeev Gogna" userId="be85adc308a4a08a" providerId="LiveId" clId="{1D26FA64-4CC5-4075-8DA7-3E04CA0206A9}" dt="2026-03-27T08:56:41.415" v="2622" actId="113"/>
          <ac:spMkLst>
            <pc:docMk/>
            <pc:sldMk cId="3632207681" sldId="4324"/>
            <ac:spMk id="17" creationId="{054E89E2-7359-0650-B80B-95109DD006D5}"/>
          </ac:spMkLst>
        </pc:spChg>
        <pc:picChg chg="add mod ord">
          <ac:chgData name="Sanjeev Gogna" userId="be85adc308a4a08a" providerId="LiveId" clId="{1D26FA64-4CC5-4075-8DA7-3E04CA0206A9}" dt="2026-03-27T08:56:55.499" v="2626" actId="167"/>
          <ac:picMkLst>
            <pc:docMk/>
            <pc:sldMk cId="3632207681" sldId="4324"/>
            <ac:picMk id="7" creationId="{8B7DB14A-1D78-4213-29E7-2724350638AE}"/>
          </ac:picMkLst>
        </pc:picChg>
        <pc:picChg chg="add del mod ord">
          <ac:chgData name="Sanjeev Gogna" userId="be85adc308a4a08a" providerId="LiveId" clId="{1D26FA64-4CC5-4075-8DA7-3E04CA0206A9}" dt="2026-03-27T08:56:46.897" v="2624" actId="478"/>
          <ac:picMkLst>
            <pc:docMk/>
            <pc:sldMk cId="3632207681" sldId="4324"/>
            <ac:picMk id="15" creationId="{A140E8CC-8880-D454-A3CC-6E9F675167B5}"/>
          </ac:picMkLst>
        </pc:picChg>
      </pc:sldChg>
      <pc:sldChg chg="addSp delSp modSp add del mod modTransition">
        <pc:chgData name="Sanjeev Gogna" userId="be85adc308a4a08a" providerId="LiveId" clId="{1D26FA64-4CC5-4075-8DA7-3E04CA0206A9}" dt="2026-03-26T07:04:55.779" v="1764" actId="47"/>
        <pc:sldMkLst>
          <pc:docMk/>
          <pc:sldMk cId="4024225869" sldId="4325"/>
        </pc:sldMkLst>
      </pc:sldChg>
      <pc:sldChg chg="addSp delSp modSp add mod ord modTransition">
        <pc:chgData name="Sanjeev Gogna" userId="be85adc308a4a08a" providerId="LiveId" clId="{1D26FA64-4CC5-4075-8DA7-3E04CA0206A9}" dt="2026-03-27T09:00:26.835" v="2658" actId="167"/>
        <pc:sldMkLst>
          <pc:docMk/>
          <pc:sldMk cId="3175681179" sldId="4326"/>
        </pc:sldMkLst>
        <pc:spChg chg="add del mod ord">
          <ac:chgData name="Sanjeev Gogna" userId="be85adc308a4a08a" providerId="LiveId" clId="{1D26FA64-4CC5-4075-8DA7-3E04CA0206A9}" dt="2026-03-27T09:00:07.966" v="2652" actId="478"/>
          <ac:spMkLst>
            <pc:docMk/>
            <pc:sldMk cId="3175681179" sldId="4326"/>
            <ac:spMk id="2" creationId="{564766A3-8622-8E98-355A-381595BF04E9}"/>
          </ac:spMkLst>
        </pc:spChg>
        <pc:spChg chg="add del mod">
          <ac:chgData name="Sanjeev Gogna" userId="be85adc308a4a08a" providerId="LiveId" clId="{1D26FA64-4CC5-4075-8DA7-3E04CA0206A9}" dt="2026-03-27T09:00:24.327" v="2657" actId="931"/>
          <ac:spMkLst>
            <pc:docMk/>
            <pc:sldMk cId="3175681179" sldId="4326"/>
            <ac:spMk id="4" creationId="{3E4A7F11-E955-50AA-A9D8-C59D949F4EFD}"/>
          </ac:spMkLst>
        </pc:spChg>
        <pc:spChg chg="mod">
          <ac:chgData name="Sanjeev Gogna" userId="be85adc308a4a08a" providerId="LiveId" clId="{1D26FA64-4CC5-4075-8DA7-3E04CA0206A9}" dt="2026-03-25T07:51:07.682" v="486" actId="20577"/>
          <ac:spMkLst>
            <pc:docMk/>
            <pc:sldMk cId="3175681179" sldId="4326"/>
            <ac:spMk id="5" creationId="{88348178-9C8F-CFFA-9C67-715EDE079D7A}"/>
          </ac:spMkLst>
        </pc:spChg>
        <pc:spChg chg="mod">
          <ac:chgData name="Sanjeev Gogna" userId="be85adc308a4a08a" providerId="LiveId" clId="{1D26FA64-4CC5-4075-8DA7-3E04CA0206A9}" dt="2026-03-27T09:00:16.005" v="2655" actId="1076"/>
          <ac:spMkLst>
            <pc:docMk/>
            <pc:sldMk cId="3175681179" sldId="4326"/>
            <ac:spMk id="10" creationId="{4A91F23F-491F-98A8-0878-1F33009A3408}"/>
          </ac:spMkLst>
        </pc:spChg>
        <pc:spChg chg="mod">
          <ac:chgData name="Sanjeev Gogna" userId="be85adc308a4a08a" providerId="LiveId" clId="{1D26FA64-4CC5-4075-8DA7-3E04CA0206A9}" dt="2026-03-27T09:00:16.005" v="2655" actId="1076"/>
          <ac:spMkLst>
            <pc:docMk/>
            <pc:sldMk cId="3175681179" sldId="4326"/>
            <ac:spMk id="11" creationId="{1A2B24CA-D841-9F3C-42FE-A107AF4D9261}"/>
          </ac:spMkLst>
        </pc:spChg>
        <pc:spChg chg="add del mod">
          <ac:chgData name="Sanjeev Gogna" userId="be85adc308a4a08a" providerId="LiveId" clId="{1D26FA64-4CC5-4075-8DA7-3E04CA0206A9}" dt="2026-03-27T09:00:08.974" v="2653" actId="478"/>
          <ac:spMkLst>
            <pc:docMk/>
            <pc:sldMk cId="3175681179" sldId="4326"/>
            <ac:spMk id="20" creationId="{AABBAAAE-D1C3-BF2B-7B88-CE6EBFC80B72}"/>
          </ac:spMkLst>
        </pc:spChg>
        <pc:picChg chg="add mod ord">
          <ac:chgData name="Sanjeev Gogna" userId="be85adc308a4a08a" providerId="LiveId" clId="{1D26FA64-4CC5-4075-8DA7-3E04CA0206A9}" dt="2026-03-27T09:00:26.835" v="2658" actId="167"/>
          <ac:picMkLst>
            <pc:docMk/>
            <pc:sldMk cId="3175681179" sldId="4326"/>
            <ac:picMk id="7" creationId="{99A8209D-E13C-721B-A601-4DD8B2592E2C}"/>
          </ac:picMkLst>
        </pc:picChg>
        <pc:picChg chg="add del mod ord">
          <ac:chgData name="Sanjeev Gogna" userId="be85adc308a4a08a" providerId="LiveId" clId="{1D26FA64-4CC5-4075-8DA7-3E04CA0206A9}" dt="2026-03-27T09:00:17.992" v="2656" actId="478"/>
          <ac:picMkLst>
            <pc:docMk/>
            <pc:sldMk cId="3175681179" sldId="4326"/>
            <ac:picMk id="19" creationId="{44397D08-91DC-EAF7-2A4B-0DDDE4A591E7}"/>
          </ac:picMkLst>
        </pc:picChg>
      </pc:sldChg>
      <pc:sldChg chg="addSp delSp modSp new mod modTransition">
        <pc:chgData name="Sanjeev Gogna" userId="be85adc308a4a08a" providerId="LiveId" clId="{1D26FA64-4CC5-4075-8DA7-3E04CA0206A9}" dt="2026-03-27T09:12:59.588" v="2670" actId="1076"/>
        <pc:sldMkLst>
          <pc:docMk/>
          <pc:sldMk cId="3557182246" sldId="4328"/>
        </pc:sldMkLst>
        <pc:spChg chg="mod">
          <ac:chgData name="Sanjeev Gogna" userId="be85adc308a4a08a" providerId="LiveId" clId="{1D26FA64-4CC5-4075-8DA7-3E04CA0206A9}" dt="2026-03-27T09:00:42.459" v="2660"/>
          <ac:spMkLst>
            <pc:docMk/>
            <pc:sldMk cId="3557182246" sldId="4328"/>
            <ac:spMk id="2" creationId="{442EC090-DF94-3C94-A866-ED84DE4CF6E2}"/>
          </ac:spMkLst>
        </pc:spChg>
        <pc:spChg chg="mod">
          <ac:chgData name="Sanjeev Gogna" userId="be85adc308a4a08a" providerId="LiveId" clId="{1D26FA64-4CC5-4075-8DA7-3E04CA0206A9}" dt="2026-03-25T08:02:55.742" v="525" actId="20577"/>
          <ac:spMkLst>
            <pc:docMk/>
            <pc:sldMk cId="3557182246" sldId="4328"/>
            <ac:spMk id="3" creationId="{73A04135-B416-9899-912F-E58531A8491C}"/>
          </ac:spMkLst>
        </pc:spChg>
        <pc:spChg chg="mod">
          <ac:chgData name="Sanjeev Gogna" userId="be85adc308a4a08a" providerId="LiveId" clId="{1D26FA64-4CC5-4075-8DA7-3E04CA0206A9}" dt="2026-03-27T09:12:59.588" v="2670" actId="1076"/>
          <ac:spMkLst>
            <pc:docMk/>
            <pc:sldMk cId="3557182246" sldId="4328"/>
            <ac:spMk id="5" creationId="{FD3BBE8E-C986-4C57-19C1-1F296CBBF522}"/>
          </ac:spMkLst>
        </pc:spChg>
        <pc:spChg chg="mod">
          <ac:chgData name="Sanjeev Gogna" userId="be85adc308a4a08a" providerId="LiveId" clId="{1D26FA64-4CC5-4075-8DA7-3E04CA0206A9}" dt="2026-03-27T09:00:48.880" v="2661"/>
          <ac:spMkLst>
            <pc:docMk/>
            <pc:sldMk cId="3557182246" sldId="4328"/>
            <ac:spMk id="6" creationId="{B28723BE-DCBB-2505-7BD3-9DB63A7A0B6D}"/>
          </ac:spMkLst>
        </pc:spChg>
        <pc:picChg chg="add mod ord">
          <ac:chgData name="Sanjeev Gogna" userId="be85adc308a4a08a" providerId="LiveId" clId="{1D26FA64-4CC5-4075-8DA7-3E04CA0206A9}" dt="2026-03-25T08:02:44.938" v="523" actId="931"/>
          <ac:picMkLst>
            <pc:docMk/>
            <pc:sldMk cId="3557182246" sldId="4328"/>
            <ac:picMk id="8" creationId="{E4263ABD-16E5-5107-6843-05388E4EC3A2}"/>
          </ac:picMkLst>
        </pc:picChg>
      </pc:sldChg>
      <pc:sldChg chg="addSp delSp modSp add del mod modTransition">
        <pc:chgData name="Sanjeev Gogna" userId="be85adc308a4a08a" providerId="LiveId" clId="{1D26FA64-4CC5-4075-8DA7-3E04CA0206A9}" dt="2026-03-26T13:47:33.960" v="2309" actId="47"/>
        <pc:sldMkLst>
          <pc:docMk/>
          <pc:sldMk cId="105871404" sldId="4329"/>
        </pc:sldMkLst>
        <pc:spChg chg="mod">
          <ac:chgData name="Sanjeev Gogna" userId="be85adc308a4a08a" providerId="LiveId" clId="{1D26FA64-4CC5-4075-8DA7-3E04CA0206A9}" dt="2026-03-26T08:07:28.646" v="1847"/>
          <ac:spMkLst>
            <pc:docMk/>
            <pc:sldMk cId="105871404" sldId="4329"/>
            <ac:spMk id="2" creationId="{E6BF801A-0E00-8F76-EBB6-9113E90EE38E}"/>
          </ac:spMkLst>
        </pc:spChg>
        <pc:spChg chg="mod">
          <ac:chgData name="Sanjeev Gogna" userId="be85adc308a4a08a" providerId="LiveId" clId="{1D26FA64-4CC5-4075-8DA7-3E04CA0206A9}" dt="2026-03-26T08:10:35.129" v="1864" actId="113"/>
          <ac:spMkLst>
            <pc:docMk/>
            <pc:sldMk cId="105871404" sldId="4329"/>
            <ac:spMk id="5" creationId="{55B5ACE0-100E-3F54-8E66-31FE035F83D4}"/>
          </ac:spMkLst>
        </pc:spChg>
        <pc:spChg chg="mod">
          <ac:chgData name="Sanjeev Gogna" userId="be85adc308a4a08a" providerId="LiveId" clId="{1D26FA64-4CC5-4075-8DA7-3E04CA0206A9}" dt="2026-03-26T08:10:12.379" v="1857" actId="14100"/>
          <ac:spMkLst>
            <pc:docMk/>
            <pc:sldMk cId="105871404" sldId="4329"/>
            <ac:spMk id="6" creationId="{AB68B8A7-CD39-CC5B-6A04-566A00FB1FF0}"/>
          </ac:spMkLst>
        </pc:spChg>
      </pc:sldChg>
      <pc:sldChg chg="addSp delSp modSp add del mod modTransition">
        <pc:chgData name="Sanjeev Gogna" userId="be85adc308a4a08a" providerId="LiveId" clId="{1D26FA64-4CC5-4075-8DA7-3E04CA0206A9}" dt="2026-03-26T13:47:35.303" v="2310" actId="47"/>
        <pc:sldMkLst>
          <pc:docMk/>
          <pc:sldMk cId="4234857555" sldId="4330"/>
        </pc:sldMkLst>
        <pc:spChg chg="mod">
          <ac:chgData name="Sanjeev Gogna" userId="be85adc308a4a08a" providerId="LiveId" clId="{1D26FA64-4CC5-4075-8DA7-3E04CA0206A9}" dt="2026-03-26T08:07:30.955" v="1848"/>
          <ac:spMkLst>
            <pc:docMk/>
            <pc:sldMk cId="4234857555" sldId="4330"/>
            <ac:spMk id="2" creationId="{E1582FC4-C9C1-51F2-20E1-40BB17835097}"/>
          </ac:spMkLst>
        </pc:spChg>
        <pc:spChg chg="mod">
          <ac:chgData name="Sanjeev Gogna" userId="be85adc308a4a08a" providerId="LiveId" clId="{1D26FA64-4CC5-4075-8DA7-3E04CA0206A9}" dt="2026-03-26T08:11:15.201" v="1871" actId="113"/>
          <ac:spMkLst>
            <pc:docMk/>
            <pc:sldMk cId="4234857555" sldId="4330"/>
            <ac:spMk id="5" creationId="{8C2262DD-E081-CFAF-B956-99B90DCBCAD4}"/>
          </ac:spMkLst>
        </pc:spChg>
        <pc:spChg chg="mod">
          <ac:chgData name="Sanjeev Gogna" userId="be85adc308a4a08a" providerId="LiveId" clId="{1D26FA64-4CC5-4075-8DA7-3E04CA0206A9}" dt="2026-03-26T08:10:53.220" v="1866" actId="14100"/>
          <ac:spMkLst>
            <pc:docMk/>
            <pc:sldMk cId="4234857555" sldId="4330"/>
            <ac:spMk id="6" creationId="{BE64D5F6-7536-5E00-94BB-6AD95A592302}"/>
          </ac:spMkLst>
        </pc:spChg>
      </pc:sldChg>
      <pc:sldChg chg="addSp delSp modSp add del mod modTransition">
        <pc:chgData name="Sanjeev Gogna" userId="be85adc308a4a08a" providerId="LiveId" clId="{1D26FA64-4CC5-4075-8DA7-3E04CA0206A9}" dt="2026-03-26T13:47:36.500" v="2311" actId="47"/>
        <pc:sldMkLst>
          <pc:docMk/>
          <pc:sldMk cId="2920831945" sldId="4331"/>
        </pc:sldMkLst>
        <pc:spChg chg="mod">
          <ac:chgData name="Sanjeev Gogna" userId="be85adc308a4a08a" providerId="LiveId" clId="{1D26FA64-4CC5-4075-8DA7-3E04CA0206A9}" dt="2026-03-26T08:07:39.940" v="1849"/>
          <ac:spMkLst>
            <pc:docMk/>
            <pc:sldMk cId="2920831945" sldId="4331"/>
            <ac:spMk id="2" creationId="{864D2BC6-D2DD-3501-CD6E-2DF9A652A6D4}"/>
          </ac:spMkLst>
        </pc:spChg>
        <pc:spChg chg="add mod">
          <ac:chgData name="Sanjeev Gogna" userId="be85adc308a4a08a" providerId="LiveId" clId="{1D26FA64-4CC5-4075-8DA7-3E04CA0206A9}" dt="2026-03-26T08:30:07.302" v="1979" actId="207"/>
          <ac:spMkLst>
            <pc:docMk/>
            <pc:sldMk cId="2920831945" sldId="4331"/>
            <ac:spMk id="4" creationId="{3D1FFED1-1B91-67F2-4AB3-D48F2F47C569}"/>
          </ac:spMkLst>
        </pc:spChg>
        <pc:spChg chg="mod">
          <ac:chgData name="Sanjeev Gogna" userId="be85adc308a4a08a" providerId="LiveId" clId="{1D26FA64-4CC5-4075-8DA7-3E04CA0206A9}" dt="2026-03-26T08:30:08.007" v="1980" actId="21"/>
          <ac:spMkLst>
            <pc:docMk/>
            <pc:sldMk cId="2920831945" sldId="4331"/>
            <ac:spMk id="5" creationId="{C1351C58-325B-96D6-C717-4E1213611A56}"/>
          </ac:spMkLst>
        </pc:spChg>
        <pc:spChg chg="mod">
          <ac:chgData name="Sanjeev Gogna" userId="be85adc308a4a08a" providerId="LiveId" clId="{1D26FA64-4CC5-4075-8DA7-3E04CA0206A9}" dt="2026-03-26T08:11:30.911" v="1874" actId="20577"/>
          <ac:spMkLst>
            <pc:docMk/>
            <pc:sldMk cId="2920831945" sldId="4331"/>
            <ac:spMk id="6" creationId="{93C78C09-2E8C-5401-DAB1-905DA734994A}"/>
          </ac:spMkLst>
        </pc:spChg>
      </pc:sldChg>
      <pc:sldChg chg="addSp delSp modSp add mod ord modTransition">
        <pc:chgData name="Sanjeev Gogna" userId="be85adc308a4a08a" providerId="LiveId" clId="{1D26FA64-4CC5-4075-8DA7-3E04CA0206A9}" dt="2026-03-27T09:14:03.194" v="2676" actId="478"/>
        <pc:sldMkLst>
          <pc:docMk/>
          <pc:sldMk cId="3766705488" sldId="4332"/>
        </pc:sldMkLst>
        <pc:spChg chg="add mod">
          <ac:chgData name="Sanjeev Gogna" userId="be85adc308a4a08a" providerId="LiveId" clId="{1D26FA64-4CC5-4075-8DA7-3E04CA0206A9}" dt="2026-03-27T09:13:59.532" v="2674" actId="14100"/>
          <ac:spMkLst>
            <pc:docMk/>
            <pc:sldMk cId="3766705488" sldId="4332"/>
            <ac:spMk id="2" creationId="{AA9BD2FD-A20F-9B05-41E1-8E40D161CA15}"/>
          </ac:spMkLst>
        </pc:spChg>
        <pc:spChg chg="add mod">
          <ac:chgData name="Sanjeev Gogna" userId="be85adc308a4a08a" providerId="LiveId" clId="{1D26FA64-4CC5-4075-8DA7-3E04CA0206A9}" dt="2026-03-27T09:13:53.941" v="2673"/>
          <ac:spMkLst>
            <pc:docMk/>
            <pc:sldMk cId="3766705488" sldId="4332"/>
            <ac:spMk id="3" creationId="{F7670E17-ECEB-2C1B-10C8-85D0218684EA}"/>
          </ac:spMkLst>
        </pc:spChg>
        <pc:spChg chg="add del mod">
          <ac:chgData name="Sanjeev Gogna" userId="be85adc308a4a08a" providerId="LiveId" clId="{1D26FA64-4CC5-4075-8DA7-3E04CA0206A9}" dt="2026-03-26T08:13:01.515" v="1896" actId="478"/>
          <ac:spMkLst>
            <pc:docMk/>
            <pc:sldMk cId="3766705488" sldId="4332"/>
            <ac:spMk id="4" creationId="{83CE4657-1151-0E93-33F2-BF6CBA56D13F}"/>
          </ac:spMkLst>
        </pc:spChg>
        <pc:spChg chg="mod">
          <ac:chgData name="Sanjeev Gogna" userId="be85adc308a4a08a" providerId="LiveId" clId="{1D26FA64-4CC5-4075-8DA7-3E04CA0206A9}" dt="2026-03-25T08:11:35.594" v="586" actId="20577"/>
          <ac:spMkLst>
            <pc:docMk/>
            <pc:sldMk cId="3766705488" sldId="4332"/>
            <ac:spMk id="5" creationId="{C6F612AD-BB25-234F-2957-0A4E69455F60}"/>
          </ac:spMkLst>
        </pc:spChg>
        <pc:spChg chg="add del mod">
          <ac:chgData name="Sanjeev Gogna" userId="be85adc308a4a08a" providerId="LiveId" clId="{1D26FA64-4CC5-4075-8DA7-3E04CA0206A9}" dt="2026-03-26T08:13:04.153" v="1897" actId="478"/>
          <ac:spMkLst>
            <pc:docMk/>
            <pc:sldMk cId="3766705488" sldId="4332"/>
            <ac:spMk id="6" creationId="{B202ABA2-A7F9-69F6-3BFB-E20089FE5029}"/>
          </ac:spMkLst>
        </pc:spChg>
        <pc:spChg chg="add del mod">
          <ac:chgData name="Sanjeev Gogna" userId="be85adc308a4a08a" providerId="LiveId" clId="{1D26FA64-4CC5-4075-8DA7-3E04CA0206A9}" dt="2026-03-26T08:14:26.594" v="1900" actId="931"/>
          <ac:spMkLst>
            <pc:docMk/>
            <pc:sldMk cId="3766705488" sldId="4332"/>
            <ac:spMk id="8" creationId="{0CF50EE1-B1AE-8EA2-4074-71B5BBA85EE4}"/>
          </ac:spMkLst>
        </pc:spChg>
        <pc:spChg chg="add del mod">
          <ac:chgData name="Sanjeev Gogna" userId="be85adc308a4a08a" providerId="LiveId" clId="{1D26FA64-4CC5-4075-8DA7-3E04CA0206A9}" dt="2026-03-27T09:14:03.194" v="2676" actId="478"/>
          <ac:spMkLst>
            <pc:docMk/>
            <pc:sldMk cId="3766705488" sldId="4332"/>
            <ac:spMk id="12" creationId="{F09C2A94-8D7A-D779-357F-D86891053F40}"/>
          </ac:spMkLst>
        </pc:spChg>
        <pc:spChg chg="add del mod">
          <ac:chgData name="Sanjeev Gogna" userId="be85adc308a4a08a" providerId="LiveId" clId="{1D26FA64-4CC5-4075-8DA7-3E04CA0206A9}" dt="2026-03-27T09:14:02.651" v="2675" actId="478"/>
          <ac:spMkLst>
            <pc:docMk/>
            <pc:sldMk cId="3766705488" sldId="4332"/>
            <ac:spMk id="13" creationId="{A7D4D96E-9065-C7E7-090F-AB86E28EE7C3}"/>
          </ac:spMkLst>
        </pc:spChg>
        <pc:picChg chg="add mod ord">
          <ac:chgData name="Sanjeev Gogna" userId="be85adc308a4a08a" providerId="LiveId" clId="{1D26FA64-4CC5-4075-8DA7-3E04CA0206A9}" dt="2026-03-26T08:14:28.771" v="1901" actId="167"/>
          <ac:picMkLst>
            <pc:docMk/>
            <pc:sldMk cId="3766705488" sldId="4332"/>
            <ac:picMk id="11" creationId="{5B5529AE-8AFA-F4BA-43B6-C454C076227A}"/>
          </ac:picMkLst>
        </pc:picChg>
        <pc:picChg chg="del">
          <ac:chgData name="Sanjeev Gogna" userId="be85adc308a4a08a" providerId="LiveId" clId="{1D26FA64-4CC5-4075-8DA7-3E04CA0206A9}" dt="2026-03-26T08:14:20.274" v="1899" actId="478"/>
          <ac:picMkLst>
            <pc:docMk/>
            <pc:sldMk cId="3766705488" sldId="4332"/>
            <ac:picMk id="15" creationId="{22681F76-EFAD-7944-A139-D5552F969080}"/>
          </ac:picMkLst>
        </pc:picChg>
      </pc:sldChg>
      <pc:sldChg chg="addSp delSp modSp add mod modTransition">
        <pc:chgData name="Sanjeev Gogna" userId="be85adc308a4a08a" providerId="LiveId" clId="{1D26FA64-4CC5-4075-8DA7-3E04CA0206A9}" dt="2026-03-27T09:14:36.701" v="2684" actId="1076"/>
        <pc:sldMkLst>
          <pc:docMk/>
          <pc:sldMk cId="2931310722" sldId="4333"/>
        </pc:sldMkLst>
        <pc:spChg chg="add del mod">
          <ac:chgData name="Sanjeev Gogna" userId="be85adc308a4a08a" providerId="LiveId" clId="{1D26FA64-4CC5-4075-8DA7-3E04CA0206A9}" dt="2026-03-27T07:21:15.133" v="2476"/>
          <ac:spMkLst>
            <pc:docMk/>
            <pc:sldMk cId="2931310722" sldId="4333"/>
            <ac:spMk id="2" creationId="{F1937180-E543-4102-FCEA-C1E49BAD799A}"/>
          </ac:spMkLst>
        </pc:spChg>
        <pc:spChg chg="add del">
          <ac:chgData name="Sanjeev Gogna" userId="be85adc308a4a08a" providerId="LiveId" clId="{1D26FA64-4CC5-4075-8DA7-3E04CA0206A9}" dt="2026-03-27T07:21:15.133" v="2476"/>
          <ac:spMkLst>
            <pc:docMk/>
            <pc:sldMk cId="2931310722" sldId="4333"/>
            <ac:spMk id="3" creationId="{E9D1A31F-3AD6-1A41-6285-ABB4DF7CA22D}"/>
          </ac:spMkLst>
        </pc:spChg>
        <pc:spChg chg="del mod">
          <ac:chgData name="Sanjeev Gogna" userId="be85adc308a4a08a" providerId="LiveId" clId="{1D26FA64-4CC5-4075-8DA7-3E04CA0206A9}" dt="2026-03-27T09:14:19.076" v="2678" actId="478"/>
          <ac:spMkLst>
            <pc:docMk/>
            <pc:sldMk cId="2931310722" sldId="4333"/>
            <ac:spMk id="4" creationId="{A25AF33D-B794-C163-A502-141FCEF448D1}"/>
          </ac:spMkLst>
        </pc:spChg>
        <pc:spChg chg="mod">
          <ac:chgData name="Sanjeev Gogna" userId="be85adc308a4a08a" providerId="LiveId" clId="{1D26FA64-4CC5-4075-8DA7-3E04CA0206A9}" dt="2026-03-27T09:14:22.195" v="2679"/>
          <ac:spMkLst>
            <pc:docMk/>
            <pc:sldMk cId="2931310722" sldId="4333"/>
            <ac:spMk id="5" creationId="{8D44D2DA-A20B-E268-D39A-89792F4C293B}"/>
          </ac:spMkLst>
        </pc:spChg>
        <pc:spChg chg="mod">
          <ac:chgData name="Sanjeev Gogna" userId="be85adc308a4a08a" providerId="LiveId" clId="{1D26FA64-4CC5-4075-8DA7-3E04CA0206A9}" dt="2026-03-27T09:13:44.970" v="2672"/>
          <ac:spMkLst>
            <pc:docMk/>
            <pc:sldMk cId="2931310722" sldId="4333"/>
            <ac:spMk id="6" creationId="{B8E837E0-447A-DF34-6BFC-14ED60563E40}"/>
          </ac:spMkLst>
        </pc:spChg>
        <pc:spChg chg="mod">
          <ac:chgData name="Sanjeev Gogna" userId="be85adc308a4a08a" providerId="LiveId" clId="{1D26FA64-4CC5-4075-8DA7-3E04CA0206A9}" dt="2026-03-25T08:23:20.387" v="613" actId="20577"/>
          <ac:spMkLst>
            <pc:docMk/>
            <pc:sldMk cId="2931310722" sldId="4333"/>
            <ac:spMk id="7" creationId="{DBA3B638-DE2D-A36F-2AE4-8A337EC8304C}"/>
          </ac:spMkLst>
        </pc:spChg>
        <pc:spChg chg="mod">
          <ac:chgData name="Sanjeev Gogna" userId="be85adc308a4a08a" providerId="LiveId" clId="{1D26FA64-4CC5-4075-8DA7-3E04CA0206A9}" dt="2026-03-27T09:14:36.701" v="2684" actId="1076"/>
          <ac:spMkLst>
            <pc:docMk/>
            <pc:sldMk cId="2931310722" sldId="4333"/>
            <ac:spMk id="8" creationId="{1F33016E-B4C1-9217-E020-2F380EB64200}"/>
          </ac:spMkLst>
        </pc:spChg>
        <pc:picChg chg="add mod ord">
          <ac:chgData name="Sanjeev Gogna" userId="be85adc308a4a08a" providerId="LiveId" clId="{1D26FA64-4CC5-4075-8DA7-3E04CA0206A9}" dt="2026-03-25T08:25:32.666" v="634" actId="931"/>
          <ac:picMkLst>
            <pc:docMk/>
            <pc:sldMk cId="2931310722" sldId="4333"/>
            <ac:picMk id="9" creationId="{58DAB0B0-D02A-1B0E-EC44-18BCC8557C0B}"/>
          </ac:picMkLst>
        </pc:picChg>
      </pc:sldChg>
      <pc:sldChg chg="addSp delSp modSp add del mod modTransition">
        <pc:chgData name="Sanjeev Gogna" userId="be85adc308a4a08a" providerId="LiveId" clId="{1D26FA64-4CC5-4075-8DA7-3E04CA0206A9}" dt="2026-03-26T08:22:22.447" v="1936" actId="47"/>
        <pc:sldMkLst>
          <pc:docMk/>
          <pc:sldMk cId="3682488817" sldId="4334"/>
        </pc:sldMkLst>
        <pc:spChg chg="mod">
          <ac:chgData name="Sanjeev Gogna" userId="be85adc308a4a08a" providerId="LiveId" clId="{1D26FA64-4CC5-4075-8DA7-3E04CA0206A9}" dt="2026-03-26T08:15:02.095" v="1903"/>
          <ac:spMkLst>
            <pc:docMk/>
            <pc:sldMk cId="3682488817" sldId="4334"/>
            <ac:spMk id="6" creationId="{A0593FCE-7E9F-0DC7-67A6-563A57852876}"/>
          </ac:spMkLst>
        </pc:spChg>
      </pc:sldChg>
      <pc:sldChg chg="addSp delSp modSp add mod modTransition">
        <pc:chgData name="Sanjeev Gogna" userId="be85adc308a4a08a" providerId="LiveId" clId="{1D26FA64-4CC5-4075-8DA7-3E04CA0206A9}" dt="2026-03-27T09:17:52.108" v="2692" actId="14100"/>
        <pc:sldMkLst>
          <pc:docMk/>
          <pc:sldMk cId="1132033560" sldId="4335"/>
        </pc:sldMkLst>
        <pc:spChg chg="del mod">
          <ac:chgData name="Sanjeev Gogna" userId="be85adc308a4a08a" providerId="LiveId" clId="{1D26FA64-4CC5-4075-8DA7-3E04CA0206A9}" dt="2026-03-26T08:31:29.686" v="1984" actId="478"/>
          <ac:spMkLst>
            <pc:docMk/>
            <pc:sldMk cId="1132033560" sldId="4335"/>
            <ac:spMk id="2" creationId="{6F91BCDB-EAA6-A5F7-A306-6F5D1CEEE002}"/>
          </ac:spMkLst>
        </pc:spChg>
        <pc:spChg chg="add del mod">
          <ac:chgData name="Sanjeev Gogna" userId="be85adc308a4a08a" providerId="LiveId" clId="{1D26FA64-4CC5-4075-8DA7-3E04CA0206A9}" dt="2026-03-27T09:17:45.769" v="2690" actId="478"/>
          <ac:spMkLst>
            <pc:docMk/>
            <pc:sldMk cId="1132033560" sldId="4335"/>
            <ac:spMk id="2" creationId="{DCC4A867-434D-411D-D82D-0594CCA4690D}"/>
          </ac:spMkLst>
        </pc:spChg>
        <pc:spChg chg="add del mod">
          <ac:chgData name="Sanjeev Gogna" userId="be85adc308a4a08a" providerId="LiveId" clId="{1D26FA64-4CC5-4075-8DA7-3E04CA0206A9}" dt="2026-03-27T09:17:45.174" v="2689" actId="478"/>
          <ac:spMkLst>
            <pc:docMk/>
            <pc:sldMk cId="1132033560" sldId="4335"/>
            <ac:spMk id="3" creationId="{24946BEB-7E7E-A241-E9D4-E80EB2F8921F}"/>
          </ac:spMkLst>
        </pc:spChg>
        <pc:spChg chg="mod">
          <ac:chgData name="Sanjeev Gogna" userId="be85adc308a4a08a" providerId="LiveId" clId="{1D26FA64-4CC5-4075-8DA7-3E04CA0206A9}" dt="2026-03-25T08:51:22.292" v="654" actId="20577"/>
          <ac:spMkLst>
            <pc:docMk/>
            <pc:sldMk cId="1132033560" sldId="4335"/>
            <ac:spMk id="5" creationId="{E0C83CD7-B3D0-AD8E-A362-AAE732B2166D}"/>
          </ac:spMkLst>
        </pc:spChg>
        <pc:spChg chg="mod">
          <ac:chgData name="Sanjeev Gogna" userId="be85adc308a4a08a" providerId="LiveId" clId="{1D26FA64-4CC5-4075-8DA7-3E04CA0206A9}" dt="2026-03-27T09:17:52.108" v="2692" actId="14100"/>
          <ac:spMkLst>
            <pc:docMk/>
            <pc:sldMk cId="1132033560" sldId="4335"/>
            <ac:spMk id="10" creationId="{CAE934DC-F07B-CB55-3A63-C5DC362588FE}"/>
          </ac:spMkLst>
        </pc:spChg>
        <pc:spChg chg="mod">
          <ac:chgData name="Sanjeev Gogna" userId="be85adc308a4a08a" providerId="LiveId" clId="{1D26FA64-4CC5-4075-8DA7-3E04CA0206A9}" dt="2026-03-27T09:17:50.116" v="2691" actId="1076"/>
          <ac:spMkLst>
            <pc:docMk/>
            <pc:sldMk cId="1132033560" sldId="4335"/>
            <ac:spMk id="11" creationId="{A97B12FC-41F5-C8C8-6488-F084C7B4635A}"/>
          </ac:spMkLst>
        </pc:spChg>
        <pc:spChg chg="del mod">
          <ac:chgData name="Sanjeev Gogna" userId="be85adc308a4a08a" providerId="LiveId" clId="{1D26FA64-4CC5-4075-8DA7-3E04CA0206A9}" dt="2026-03-26T08:31:27.219" v="1983" actId="478"/>
          <ac:spMkLst>
            <pc:docMk/>
            <pc:sldMk cId="1132033560" sldId="4335"/>
            <ac:spMk id="20" creationId="{6F56F0EB-3D87-5B02-0C75-092D81763B99}"/>
          </ac:spMkLst>
        </pc:spChg>
      </pc:sldChg>
      <pc:sldChg chg="addSp delSp modSp add del mod modTransition">
        <pc:chgData name="Sanjeev Gogna" userId="be85adc308a4a08a" providerId="LiveId" clId="{1D26FA64-4CC5-4075-8DA7-3E04CA0206A9}" dt="2026-03-27T09:18:55.803" v="2694" actId="47"/>
        <pc:sldMkLst>
          <pc:docMk/>
          <pc:sldMk cId="1355062323" sldId="4336"/>
        </pc:sldMkLst>
        <pc:spChg chg="mod">
          <ac:chgData name="Sanjeev Gogna" userId="be85adc308a4a08a" providerId="LiveId" clId="{1D26FA64-4CC5-4075-8DA7-3E04CA0206A9}" dt="2026-03-27T06:26:47.761" v="2360"/>
          <ac:spMkLst>
            <pc:docMk/>
            <pc:sldMk cId="1355062323" sldId="4336"/>
            <ac:spMk id="2" creationId="{53F760F3-49F4-1AA2-9935-52140A696EB4}"/>
          </ac:spMkLst>
        </pc:spChg>
        <pc:spChg chg="add del mod">
          <ac:chgData name="Sanjeev Gogna" userId="be85adc308a4a08a" providerId="LiveId" clId="{1D26FA64-4CC5-4075-8DA7-3E04CA0206A9}" dt="2026-03-27T06:27:36.166" v="2371" actId="478"/>
          <ac:spMkLst>
            <pc:docMk/>
            <pc:sldMk cId="1355062323" sldId="4336"/>
            <ac:spMk id="4" creationId="{B3EFB3DF-6D1F-0772-FA4A-25BE716988A2}"/>
          </ac:spMkLst>
        </pc:spChg>
        <pc:spChg chg="mod">
          <ac:chgData name="Sanjeev Gogna" userId="be85adc308a4a08a" providerId="LiveId" clId="{1D26FA64-4CC5-4075-8DA7-3E04CA0206A9}" dt="2026-03-27T06:27:39.699" v="2372" actId="14100"/>
          <ac:spMkLst>
            <pc:docMk/>
            <pc:sldMk cId="1355062323" sldId="4336"/>
            <ac:spMk id="5" creationId="{4F8E0748-9EA2-1D22-B5C2-76C6DD369243}"/>
          </ac:spMkLst>
        </pc:spChg>
        <pc:spChg chg="add mod">
          <ac:chgData name="Sanjeev Gogna" userId="be85adc308a4a08a" providerId="LiveId" clId="{1D26FA64-4CC5-4075-8DA7-3E04CA0206A9}" dt="2026-03-27T06:27:48.866" v="2374" actId="14100"/>
          <ac:spMkLst>
            <pc:docMk/>
            <pc:sldMk cId="1355062323" sldId="4336"/>
            <ac:spMk id="7" creationId="{1A905802-8D47-7172-78FF-40B61FA7E512}"/>
          </ac:spMkLst>
        </pc:spChg>
      </pc:sldChg>
      <pc:sldChg chg="addSp delSp modSp add del mod ord modTransition">
        <pc:chgData name="Sanjeev Gogna" userId="be85adc308a4a08a" providerId="LiveId" clId="{1D26FA64-4CC5-4075-8DA7-3E04CA0206A9}" dt="2026-03-27T09:18:48.687" v="2693" actId="47"/>
        <pc:sldMkLst>
          <pc:docMk/>
          <pc:sldMk cId="3184661464" sldId="4337"/>
        </pc:sldMkLst>
      </pc:sldChg>
      <pc:sldChg chg="modSp add del mod modTransition">
        <pc:chgData name="Sanjeev Gogna" userId="be85adc308a4a08a" providerId="LiveId" clId="{1D26FA64-4CC5-4075-8DA7-3E04CA0206A9}" dt="2026-03-27T09:18:48.687" v="2693" actId="47"/>
        <pc:sldMkLst>
          <pc:docMk/>
          <pc:sldMk cId="95803330" sldId="4338"/>
        </pc:sldMkLst>
        <pc:spChg chg="mod">
          <ac:chgData name="Sanjeev Gogna" userId="be85adc308a4a08a" providerId="LiveId" clId="{1D26FA64-4CC5-4075-8DA7-3E04CA0206A9}" dt="2026-03-27T06:28:58.347" v="2375"/>
          <ac:spMkLst>
            <pc:docMk/>
            <pc:sldMk cId="95803330" sldId="4338"/>
            <ac:spMk id="6" creationId="{40E7FA91-2366-4951-6394-EED801DC89D1}"/>
          </ac:spMkLst>
        </pc:spChg>
        <pc:spChg chg="mod">
          <ac:chgData name="Sanjeev Gogna" userId="be85adc308a4a08a" providerId="LiveId" clId="{1D26FA64-4CC5-4075-8DA7-3E04CA0206A9}" dt="2026-03-27T06:29:14.535" v="2376"/>
          <ac:spMkLst>
            <pc:docMk/>
            <pc:sldMk cId="95803330" sldId="4338"/>
            <ac:spMk id="8" creationId="{F5882456-86A4-A604-7C4E-121D8E5AB758}"/>
          </ac:spMkLst>
        </pc:spChg>
      </pc:sldChg>
      <pc:sldChg chg="modSp add del mod modTransition">
        <pc:chgData name="Sanjeev Gogna" userId="be85adc308a4a08a" providerId="LiveId" clId="{1D26FA64-4CC5-4075-8DA7-3E04CA0206A9}" dt="2026-03-27T09:18:57.559" v="2695" actId="47"/>
        <pc:sldMkLst>
          <pc:docMk/>
          <pc:sldMk cId="862198108" sldId="4339"/>
        </pc:sldMkLst>
      </pc:sldChg>
      <pc:sldChg chg="addSp delSp modSp add del mod modTransition modAnim">
        <pc:chgData name="Sanjeev Gogna" userId="be85adc308a4a08a" providerId="LiveId" clId="{1D26FA64-4CC5-4075-8DA7-3E04CA0206A9}" dt="2026-03-26T08:35:53.042" v="2015" actId="47"/>
        <pc:sldMkLst>
          <pc:docMk/>
          <pc:sldMk cId="148924938" sldId="4340"/>
        </pc:sldMkLst>
      </pc:sldChg>
      <pc:sldChg chg="addSp delSp modSp add del mod modTransition">
        <pc:chgData name="Sanjeev Gogna" userId="be85adc308a4a08a" providerId="LiveId" clId="{1D26FA64-4CC5-4075-8DA7-3E04CA0206A9}" dt="2026-03-26T08:35:53.042" v="2015" actId="47"/>
        <pc:sldMkLst>
          <pc:docMk/>
          <pc:sldMk cId="3478381842" sldId="4342"/>
        </pc:sldMkLst>
      </pc:sldChg>
      <pc:sldChg chg="addSp delSp modSp add del mod ord modTransition modAnim">
        <pc:chgData name="Sanjeev Gogna" userId="be85adc308a4a08a" providerId="LiveId" clId="{1D26FA64-4CC5-4075-8DA7-3E04CA0206A9}" dt="2026-03-26T08:35:53.042" v="2015" actId="47"/>
        <pc:sldMkLst>
          <pc:docMk/>
          <pc:sldMk cId="1879638042" sldId="4343"/>
        </pc:sldMkLst>
      </pc:sldChg>
      <pc:sldChg chg="addSp delSp modSp add del mod">
        <pc:chgData name="Sanjeev Gogna" userId="be85adc308a4a08a" providerId="LiveId" clId="{1D26FA64-4CC5-4075-8DA7-3E04CA0206A9}" dt="2026-03-26T08:35:53.042" v="2015" actId="47"/>
        <pc:sldMkLst>
          <pc:docMk/>
          <pc:sldMk cId="1058591193" sldId="4344"/>
        </pc:sldMkLst>
      </pc:sldChg>
      <pc:sldChg chg="addSp delSp modSp add del mod">
        <pc:chgData name="Sanjeev Gogna" userId="be85adc308a4a08a" providerId="LiveId" clId="{1D26FA64-4CC5-4075-8DA7-3E04CA0206A9}" dt="2026-03-26T08:35:53.042" v="2015" actId="47"/>
        <pc:sldMkLst>
          <pc:docMk/>
          <pc:sldMk cId="1158492939" sldId="4345"/>
        </pc:sldMkLst>
      </pc:sldChg>
      <pc:sldChg chg="addSp delSp modSp add del mod">
        <pc:chgData name="Sanjeev Gogna" userId="be85adc308a4a08a" providerId="LiveId" clId="{1D26FA64-4CC5-4075-8DA7-3E04CA0206A9}" dt="2026-03-26T08:35:53.042" v="2015" actId="47"/>
        <pc:sldMkLst>
          <pc:docMk/>
          <pc:sldMk cId="2537125708" sldId="4346"/>
        </pc:sldMkLst>
      </pc:sldChg>
      <pc:sldChg chg="addSp delSp modSp add del mod">
        <pc:chgData name="Sanjeev Gogna" userId="be85adc308a4a08a" providerId="LiveId" clId="{1D26FA64-4CC5-4075-8DA7-3E04CA0206A9}" dt="2026-03-26T08:35:53.042" v="2015" actId="47"/>
        <pc:sldMkLst>
          <pc:docMk/>
          <pc:sldMk cId="2655447233" sldId="4347"/>
        </pc:sldMkLst>
      </pc:sldChg>
      <pc:sldChg chg="addSp delSp modSp add del mod">
        <pc:chgData name="Sanjeev Gogna" userId="be85adc308a4a08a" providerId="LiveId" clId="{1D26FA64-4CC5-4075-8DA7-3E04CA0206A9}" dt="2026-03-26T08:35:53.042" v="2015" actId="47"/>
        <pc:sldMkLst>
          <pc:docMk/>
          <pc:sldMk cId="2572304138" sldId="4348"/>
        </pc:sldMkLst>
      </pc:sldChg>
      <pc:sldChg chg="addSp delSp modSp add del mod">
        <pc:chgData name="Sanjeev Gogna" userId="be85adc308a4a08a" providerId="LiveId" clId="{1D26FA64-4CC5-4075-8DA7-3E04CA0206A9}" dt="2026-03-26T08:35:53.042" v="2015" actId="47"/>
        <pc:sldMkLst>
          <pc:docMk/>
          <pc:sldMk cId="381172070" sldId="4349"/>
        </pc:sldMkLst>
      </pc:sldChg>
      <pc:sldChg chg="addSp delSp modSp add del mod">
        <pc:chgData name="Sanjeev Gogna" userId="be85adc308a4a08a" providerId="LiveId" clId="{1D26FA64-4CC5-4075-8DA7-3E04CA0206A9}" dt="2026-03-26T08:35:53.042" v="2015" actId="47"/>
        <pc:sldMkLst>
          <pc:docMk/>
          <pc:sldMk cId="719245575" sldId="4350"/>
        </pc:sldMkLst>
      </pc:sldChg>
      <pc:sldChg chg="addSp delSp modSp add del mod">
        <pc:chgData name="Sanjeev Gogna" userId="be85adc308a4a08a" providerId="LiveId" clId="{1D26FA64-4CC5-4075-8DA7-3E04CA0206A9}" dt="2026-03-26T08:35:53.042" v="2015" actId="47"/>
        <pc:sldMkLst>
          <pc:docMk/>
          <pc:sldMk cId="4046443539" sldId="4351"/>
        </pc:sldMkLst>
      </pc:sldChg>
      <pc:sldChg chg="addSp delSp modSp add del mod">
        <pc:chgData name="Sanjeev Gogna" userId="be85adc308a4a08a" providerId="LiveId" clId="{1D26FA64-4CC5-4075-8DA7-3E04CA0206A9}" dt="2026-03-26T08:35:53.042" v="2015" actId="47"/>
        <pc:sldMkLst>
          <pc:docMk/>
          <pc:sldMk cId="1938370339" sldId="4352"/>
        </pc:sldMkLst>
      </pc:sldChg>
      <pc:sldChg chg="addSp delSp modSp add del mod">
        <pc:chgData name="Sanjeev Gogna" userId="be85adc308a4a08a" providerId="LiveId" clId="{1D26FA64-4CC5-4075-8DA7-3E04CA0206A9}" dt="2026-03-26T08:35:53.042" v="2015" actId="47"/>
        <pc:sldMkLst>
          <pc:docMk/>
          <pc:sldMk cId="3463843942" sldId="4353"/>
        </pc:sldMkLst>
      </pc:sldChg>
      <pc:sldChg chg="addSp delSp modSp add mod modTransition">
        <pc:chgData name="Sanjeev Gogna" userId="be85adc308a4a08a" providerId="LiveId" clId="{1D26FA64-4CC5-4075-8DA7-3E04CA0206A9}" dt="2026-03-27T08:53:29.994" v="2598" actId="478"/>
        <pc:sldMkLst>
          <pc:docMk/>
          <pc:sldMk cId="1595960619" sldId="4354"/>
        </pc:sldMkLst>
        <pc:spChg chg="add del mod">
          <ac:chgData name="Sanjeev Gogna" userId="be85adc308a4a08a" providerId="LiveId" clId="{1D26FA64-4CC5-4075-8DA7-3E04CA0206A9}" dt="2026-03-27T08:53:29.994" v="2598" actId="478"/>
          <ac:spMkLst>
            <pc:docMk/>
            <pc:sldMk cId="1595960619" sldId="4354"/>
            <ac:spMk id="2" creationId="{5383F979-E400-FE2E-4104-C438ADFF5FA8}"/>
          </ac:spMkLst>
        </pc:spChg>
        <pc:spChg chg="add del mod">
          <ac:chgData name="Sanjeev Gogna" userId="be85adc308a4a08a" providerId="LiveId" clId="{1D26FA64-4CC5-4075-8DA7-3E04CA0206A9}" dt="2026-03-26T06:51:21.158" v="1722" actId="478"/>
          <ac:spMkLst>
            <pc:docMk/>
            <pc:sldMk cId="1595960619" sldId="4354"/>
            <ac:spMk id="3" creationId="{27AF349A-A166-2A4D-1BEE-EAC5B8FE206B}"/>
          </ac:spMkLst>
        </pc:spChg>
        <pc:spChg chg="add del mod">
          <ac:chgData name="Sanjeev Gogna" userId="be85adc308a4a08a" providerId="LiveId" clId="{1D26FA64-4CC5-4075-8DA7-3E04CA0206A9}" dt="2026-03-27T07:05:20.500" v="2461" actId="931"/>
          <ac:spMkLst>
            <pc:docMk/>
            <pc:sldMk cId="1595960619" sldId="4354"/>
            <ac:spMk id="4" creationId="{4421EECD-BB75-AA35-8134-9EED5E802DEF}"/>
          </ac:spMkLst>
        </pc:spChg>
        <pc:spChg chg="add del mod">
          <ac:chgData name="Sanjeev Gogna" userId="be85adc308a4a08a" providerId="LiveId" clId="{1D26FA64-4CC5-4075-8DA7-3E04CA0206A9}" dt="2026-03-26T06:51:28.146" v="1724" actId="931"/>
          <ac:spMkLst>
            <pc:docMk/>
            <pc:sldMk cId="1595960619" sldId="4354"/>
            <ac:spMk id="4" creationId="{CA80F610-2E3A-BFF1-3BF3-50D1545D69C2}"/>
          </ac:spMkLst>
        </pc:spChg>
        <pc:spChg chg="mod">
          <ac:chgData name="Sanjeev Gogna" userId="be85adc308a4a08a" providerId="LiveId" clId="{1D26FA64-4CC5-4075-8DA7-3E04CA0206A9}" dt="2026-03-25T12:46:34.863" v="1532" actId="20577"/>
          <ac:spMkLst>
            <pc:docMk/>
            <pc:sldMk cId="1595960619" sldId="4354"/>
            <ac:spMk id="5" creationId="{6B16D891-388F-6B91-7A53-97757BF35110}"/>
          </ac:spMkLst>
        </pc:spChg>
        <pc:spChg chg="mod">
          <ac:chgData name="Sanjeev Gogna" userId="be85adc308a4a08a" providerId="LiveId" clId="{1D26FA64-4CC5-4075-8DA7-3E04CA0206A9}" dt="2026-03-27T08:53:27.374" v="2597" actId="14100"/>
          <ac:spMkLst>
            <pc:docMk/>
            <pc:sldMk cId="1595960619" sldId="4354"/>
            <ac:spMk id="10" creationId="{969A56AF-7983-6E72-2583-FDA7175276BA}"/>
          </ac:spMkLst>
        </pc:spChg>
        <pc:spChg chg="mod">
          <ac:chgData name="Sanjeev Gogna" userId="be85adc308a4a08a" providerId="LiveId" clId="{1D26FA64-4CC5-4075-8DA7-3E04CA0206A9}" dt="2026-03-27T08:53:24.422" v="2596" actId="1076"/>
          <ac:spMkLst>
            <pc:docMk/>
            <pc:sldMk cId="1595960619" sldId="4354"/>
            <ac:spMk id="11" creationId="{99977186-9611-0F91-F5A8-E5E388FEA97B}"/>
          </ac:spMkLst>
        </pc:spChg>
        <pc:picChg chg="add del mod ord">
          <ac:chgData name="Sanjeev Gogna" userId="be85adc308a4a08a" providerId="LiveId" clId="{1D26FA64-4CC5-4075-8DA7-3E04CA0206A9}" dt="2026-03-27T07:04:57.999" v="2460" actId="478"/>
          <ac:picMkLst>
            <pc:docMk/>
            <pc:sldMk cId="1595960619" sldId="4354"/>
            <ac:picMk id="7" creationId="{8C238F95-B2C7-B644-42C9-6C7F7A21721D}"/>
          </ac:picMkLst>
        </pc:picChg>
        <pc:picChg chg="add del mod ord">
          <ac:chgData name="Sanjeev Gogna" userId="be85adc308a4a08a" providerId="LiveId" clId="{1D26FA64-4CC5-4075-8DA7-3E04CA0206A9}" dt="2026-03-26T06:51:21.818" v="1723" actId="478"/>
          <ac:picMkLst>
            <pc:docMk/>
            <pc:sldMk cId="1595960619" sldId="4354"/>
            <ac:picMk id="8" creationId="{194DDDC1-EA32-1E22-7122-EC9B1D4032A4}"/>
          </ac:picMkLst>
        </pc:picChg>
        <pc:picChg chg="add mod ord">
          <ac:chgData name="Sanjeev Gogna" userId="be85adc308a4a08a" providerId="LiveId" clId="{1D26FA64-4CC5-4075-8DA7-3E04CA0206A9}" dt="2026-03-27T07:05:23.728" v="2462" actId="167"/>
          <ac:picMkLst>
            <pc:docMk/>
            <pc:sldMk cId="1595960619" sldId="4354"/>
            <ac:picMk id="8" creationId="{C6FF2865-64DC-BE58-1058-73D4898EAB5B}"/>
          </ac:picMkLst>
        </pc:picChg>
      </pc:sldChg>
      <pc:sldChg chg="addSp delSp modSp add mod modTransition">
        <pc:chgData name="Sanjeev Gogna" userId="be85adc308a4a08a" providerId="LiveId" clId="{1D26FA64-4CC5-4075-8DA7-3E04CA0206A9}" dt="2026-03-27T08:55:00.300" v="2614" actId="14100"/>
        <pc:sldMkLst>
          <pc:docMk/>
          <pc:sldMk cId="2191416336" sldId="4357"/>
        </pc:sldMkLst>
        <pc:spChg chg="mod">
          <ac:chgData name="Sanjeev Gogna" userId="be85adc308a4a08a" providerId="LiveId" clId="{1D26FA64-4CC5-4075-8DA7-3E04CA0206A9}" dt="2026-03-27T08:54:01.282" v="2607"/>
          <ac:spMkLst>
            <pc:docMk/>
            <pc:sldMk cId="2191416336" sldId="4357"/>
            <ac:spMk id="2" creationId="{D25C0D14-5C8C-9B3C-A45E-729C263D67F1}"/>
          </ac:spMkLst>
        </pc:spChg>
        <pc:spChg chg="mod">
          <ac:chgData name="Sanjeev Gogna" userId="be85adc308a4a08a" providerId="LiveId" clId="{1D26FA64-4CC5-4075-8DA7-3E04CA0206A9}" dt="2026-03-25T12:51:06.739" v="1591" actId="20577"/>
          <ac:spMkLst>
            <pc:docMk/>
            <pc:sldMk cId="2191416336" sldId="4357"/>
            <ac:spMk id="3" creationId="{5EC49528-2FC8-9380-14F6-921CF082DBF5}"/>
          </ac:spMkLst>
        </pc:spChg>
        <pc:spChg chg="add mod ord">
          <ac:chgData name="Sanjeev Gogna" userId="be85adc308a4a08a" providerId="LiveId" clId="{1D26FA64-4CC5-4075-8DA7-3E04CA0206A9}" dt="2026-03-27T08:54:50.934" v="2613" actId="207"/>
          <ac:spMkLst>
            <pc:docMk/>
            <pc:sldMk cId="2191416336" sldId="4357"/>
            <ac:spMk id="4" creationId="{88E586BD-9607-DC01-E267-3FCD5D48B2AF}"/>
          </ac:spMkLst>
        </pc:spChg>
        <pc:spChg chg="add del mod">
          <ac:chgData name="Sanjeev Gogna" userId="be85adc308a4a08a" providerId="LiveId" clId="{1D26FA64-4CC5-4075-8DA7-3E04CA0206A9}" dt="2026-03-26T06:52:39.467" v="1734" actId="931"/>
          <ac:spMkLst>
            <pc:docMk/>
            <pc:sldMk cId="2191416336" sldId="4357"/>
            <ac:spMk id="5" creationId="{A877D4C5-069D-50D6-A754-7674E9F12579}"/>
          </ac:spMkLst>
        </pc:spChg>
        <pc:spChg chg="mod">
          <ac:chgData name="Sanjeev Gogna" userId="be85adc308a4a08a" providerId="LiveId" clId="{1D26FA64-4CC5-4075-8DA7-3E04CA0206A9}" dt="2026-03-27T08:53:59.807" v="2606"/>
          <ac:spMkLst>
            <pc:docMk/>
            <pc:sldMk cId="2191416336" sldId="4357"/>
            <ac:spMk id="6" creationId="{64F2823E-2CEB-FCFE-67FF-77AACD5785D6}"/>
          </ac:spMkLst>
        </pc:spChg>
        <pc:spChg chg="add mod">
          <ac:chgData name="Sanjeev Gogna" userId="be85adc308a4a08a" providerId="LiveId" clId="{1D26FA64-4CC5-4075-8DA7-3E04CA0206A9}" dt="2026-03-27T08:55:00.300" v="2614" actId="14100"/>
          <ac:spMkLst>
            <pc:docMk/>
            <pc:sldMk cId="2191416336" sldId="4357"/>
            <ac:spMk id="9" creationId="{DC8FEA9B-4D25-FFB3-1156-19A3947601D0}"/>
          </ac:spMkLst>
        </pc:spChg>
        <pc:spChg chg="add del mod">
          <ac:chgData name="Sanjeev Gogna" userId="be85adc308a4a08a" providerId="LiveId" clId="{1D26FA64-4CC5-4075-8DA7-3E04CA0206A9}" dt="2026-03-26T13:26:11.435" v="2233" actId="478"/>
          <ac:spMkLst>
            <pc:docMk/>
            <pc:sldMk cId="2191416336" sldId="4357"/>
            <ac:spMk id="11" creationId="{7E427A7F-6DFF-6D02-DF1C-749B6BC1915C}"/>
          </ac:spMkLst>
        </pc:spChg>
        <pc:picChg chg="del">
          <ac:chgData name="Sanjeev Gogna" userId="be85adc308a4a08a" providerId="LiveId" clId="{1D26FA64-4CC5-4075-8DA7-3E04CA0206A9}" dt="2026-03-26T06:52:31.653" v="1733" actId="478"/>
          <ac:picMkLst>
            <pc:docMk/>
            <pc:sldMk cId="2191416336" sldId="4357"/>
            <ac:picMk id="8" creationId="{7985C48E-F9D6-7B9F-A2EA-C48CD203359A}"/>
          </ac:picMkLst>
        </pc:picChg>
        <pc:picChg chg="add mod ord">
          <ac:chgData name="Sanjeev Gogna" userId="be85adc308a4a08a" providerId="LiveId" clId="{1D26FA64-4CC5-4075-8DA7-3E04CA0206A9}" dt="2026-03-26T06:52:39.467" v="1734" actId="931"/>
          <ac:picMkLst>
            <pc:docMk/>
            <pc:sldMk cId="2191416336" sldId="4357"/>
            <ac:picMk id="10" creationId="{5F652512-A323-124E-C594-795957809C7E}"/>
          </ac:picMkLst>
        </pc:picChg>
      </pc:sldChg>
      <pc:sldChg chg="add del">
        <pc:chgData name="Sanjeev Gogna" userId="be85adc308a4a08a" providerId="LiveId" clId="{1D26FA64-4CC5-4075-8DA7-3E04CA0206A9}" dt="2026-03-26T07:05:18.094" v="1766"/>
        <pc:sldMkLst>
          <pc:docMk/>
          <pc:sldMk cId="597418007" sldId="4358"/>
        </pc:sldMkLst>
      </pc:sldChg>
      <pc:sldChg chg="addSp delSp modSp add del mod modTransition">
        <pc:chgData name="Sanjeev Gogna" userId="be85adc308a4a08a" providerId="LiveId" clId="{1D26FA64-4CC5-4075-8DA7-3E04CA0206A9}" dt="2026-03-26T13:43:33.496" v="2275" actId="47"/>
        <pc:sldMkLst>
          <pc:docMk/>
          <pc:sldMk cId="2366644966" sldId="4358"/>
        </pc:sldMkLst>
        <pc:spChg chg="add del mod">
          <ac:chgData name="Sanjeev Gogna" userId="be85adc308a4a08a" providerId="LiveId" clId="{1D26FA64-4CC5-4075-8DA7-3E04CA0206A9}" dt="2026-03-26T07:25:09.098" v="1825" actId="931"/>
          <ac:spMkLst>
            <pc:docMk/>
            <pc:sldMk cId="2366644966" sldId="4358"/>
            <ac:spMk id="5" creationId="{606CABD3-CC5E-67E0-892E-F76A0235DFEB}"/>
          </ac:spMkLst>
        </pc:spChg>
        <pc:spChg chg="mod">
          <ac:chgData name="Sanjeev Gogna" userId="be85adc308a4a08a" providerId="LiveId" clId="{1D26FA64-4CC5-4075-8DA7-3E04CA0206A9}" dt="2026-03-26T07:21:43.127" v="1815" actId="207"/>
          <ac:spMkLst>
            <pc:docMk/>
            <pc:sldMk cId="2366644966" sldId="4358"/>
            <ac:spMk id="12" creationId="{4E8DFD89-A6EC-59BB-DE17-937548B4F2BD}"/>
          </ac:spMkLst>
        </pc:spChg>
        <pc:picChg chg="add mod ord">
          <ac:chgData name="Sanjeev Gogna" userId="be85adc308a4a08a" providerId="LiveId" clId="{1D26FA64-4CC5-4075-8DA7-3E04CA0206A9}" dt="2026-03-26T07:16:09.543" v="1788" actId="1076"/>
          <ac:picMkLst>
            <pc:docMk/>
            <pc:sldMk cId="2366644966" sldId="4358"/>
            <ac:picMk id="2" creationId="{55A656DB-52CB-D94A-A2E5-56BFE973A6D9}"/>
          </ac:picMkLst>
        </pc:picChg>
        <pc:picChg chg="mod">
          <ac:chgData name="Sanjeev Gogna" userId="be85adc308a4a08a" providerId="LiveId" clId="{1D26FA64-4CC5-4075-8DA7-3E04CA0206A9}" dt="2026-03-26T07:05:47.904" v="1770" actId="1076"/>
          <ac:picMkLst>
            <pc:docMk/>
            <pc:sldMk cId="2366644966" sldId="4358"/>
            <ac:picMk id="3" creationId="{0D678A5B-52F4-E6C7-83FC-A85102DB21F5}"/>
          </ac:picMkLst>
        </pc:picChg>
        <pc:picChg chg="del">
          <ac:chgData name="Sanjeev Gogna" userId="be85adc308a4a08a" providerId="LiveId" clId="{1D26FA64-4CC5-4075-8DA7-3E04CA0206A9}" dt="2026-03-26T07:25:05.975" v="1824" actId="478"/>
          <ac:picMkLst>
            <pc:docMk/>
            <pc:sldMk cId="2366644966" sldId="4358"/>
            <ac:picMk id="10" creationId="{20374CD3-4670-5880-CC2F-D0045C7B214F}"/>
          </ac:picMkLst>
        </pc:picChg>
        <pc:picChg chg="add mod ord">
          <ac:chgData name="Sanjeev Gogna" userId="be85adc308a4a08a" providerId="LiveId" clId="{1D26FA64-4CC5-4075-8DA7-3E04CA0206A9}" dt="2026-03-26T07:25:09.098" v="1825" actId="931"/>
          <ac:picMkLst>
            <pc:docMk/>
            <pc:sldMk cId="2366644966" sldId="4358"/>
            <ac:picMk id="11" creationId="{18C993C7-706A-96BC-F964-D9B536EFB61F}"/>
          </ac:picMkLst>
        </pc:picChg>
      </pc:sldChg>
      <pc:sldChg chg="modSp add del">
        <pc:chgData name="Sanjeev Gogna" userId="be85adc308a4a08a" providerId="LiveId" clId="{1D26FA64-4CC5-4075-8DA7-3E04CA0206A9}" dt="2026-03-26T06:58:12.846" v="1746" actId="47"/>
        <pc:sldMkLst>
          <pc:docMk/>
          <pc:sldMk cId="3995842663" sldId="4358"/>
        </pc:sldMkLst>
      </pc:sldChg>
      <pc:sldChg chg="addSp delSp modSp add del mod modTransition">
        <pc:chgData name="Sanjeev Gogna" userId="be85adc308a4a08a" providerId="LiveId" clId="{1D26FA64-4CC5-4075-8DA7-3E04CA0206A9}" dt="2026-03-26T13:43:34.661" v="2276" actId="47"/>
        <pc:sldMkLst>
          <pc:docMk/>
          <pc:sldMk cId="4192646358" sldId="4359"/>
        </pc:sldMkLst>
        <pc:spChg chg="add del mod">
          <ac:chgData name="Sanjeev Gogna" userId="be85adc308a4a08a" providerId="LiveId" clId="{1D26FA64-4CC5-4075-8DA7-3E04CA0206A9}" dt="2026-03-26T07:27:28.712" v="1830" actId="931"/>
          <ac:spMkLst>
            <pc:docMk/>
            <pc:sldMk cId="4192646358" sldId="4359"/>
            <ac:spMk id="5" creationId="{D8B9A89D-3785-2336-78EB-9CB72C1968CB}"/>
          </ac:spMkLst>
        </pc:spChg>
        <pc:spChg chg="mod">
          <ac:chgData name="Sanjeev Gogna" userId="be85adc308a4a08a" providerId="LiveId" clId="{1D26FA64-4CC5-4075-8DA7-3E04CA0206A9}" dt="2026-03-26T07:23:37.878" v="1821" actId="207"/>
          <ac:spMkLst>
            <pc:docMk/>
            <pc:sldMk cId="4192646358" sldId="4359"/>
            <ac:spMk id="12" creationId="{40A02974-6F9B-6A01-A692-79AAAD56FAEA}"/>
          </ac:spMkLst>
        </pc:spChg>
        <pc:picChg chg="del mod">
          <ac:chgData name="Sanjeev Gogna" userId="be85adc308a4a08a" providerId="LiveId" clId="{1D26FA64-4CC5-4075-8DA7-3E04CA0206A9}" dt="2026-03-26T07:27:12.345" v="1829" actId="478"/>
          <ac:picMkLst>
            <pc:docMk/>
            <pc:sldMk cId="4192646358" sldId="4359"/>
            <ac:picMk id="10" creationId="{7DCCA79F-D747-0424-ACC7-3F773905C6C5}"/>
          </ac:picMkLst>
        </pc:picChg>
        <pc:picChg chg="add mod ord">
          <ac:chgData name="Sanjeev Gogna" userId="be85adc308a4a08a" providerId="LiveId" clId="{1D26FA64-4CC5-4075-8DA7-3E04CA0206A9}" dt="2026-03-26T07:27:28.712" v="1830" actId="931"/>
          <ac:picMkLst>
            <pc:docMk/>
            <pc:sldMk cId="4192646358" sldId="4359"/>
            <ac:picMk id="11" creationId="{4B849E5F-CBED-969E-4567-390BD23B1BA7}"/>
          </ac:picMkLst>
        </pc:picChg>
      </pc:sldChg>
      <pc:sldChg chg="modSp add del mod modTransition">
        <pc:chgData name="Sanjeev Gogna" userId="be85adc308a4a08a" providerId="LiveId" clId="{1D26FA64-4CC5-4075-8DA7-3E04CA0206A9}" dt="2026-03-26T13:43:37.252" v="2277" actId="47"/>
        <pc:sldMkLst>
          <pc:docMk/>
          <pc:sldMk cId="374156555" sldId="4360"/>
        </pc:sldMkLst>
        <pc:spChg chg="mod">
          <ac:chgData name="Sanjeev Gogna" userId="be85adc308a4a08a" providerId="LiveId" clId="{1D26FA64-4CC5-4075-8DA7-3E04CA0206A9}" dt="2026-03-26T07:24:24.493" v="1823" actId="207"/>
          <ac:spMkLst>
            <pc:docMk/>
            <pc:sldMk cId="374156555" sldId="4360"/>
            <ac:spMk id="12" creationId="{466B7A32-3013-536F-AD24-31B86AC3F452}"/>
          </ac:spMkLst>
        </pc:spChg>
        <pc:picChg chg="mod">
          <ac:chgData name="Sanjeev Gogna" userId="be85adc308a4a08a" providerId="LiveId" clId="{1D26FA64-4CC5-4075-8DA7-3E04CA0206A9}" dt="2026-03-26T07:27:01.553" v="1828" actId="14826"/>
          <ac:picMkLst>
            <pc:docMk/>
            <pc:sldMk cId="374156555" sldId="4360"/>
            <ac:picMk id="10" creationId="{F91311D6-D103-EEBB-D70B-613658585516}"/>
          </ac:picMkLst>
        </pc:picChg>
      </pc:sldChg>
      <pc:sldChg chg="addSp delSp modSp add del mod modTransition">
        <pc:chgData name="Sanjeev Gogna" userId="be85adc308a4a08a" providerId="LiveId" clId="{1D26FA64-4CC5-4075-8DA7-3E04CA0206A9}" dt="2026-03-27T09:14:05.757" v="2677" actId="47"/>
        <pc:sldMkLst>
          <pc:docMk/>
          <pc:sldMk cId="3062061583" sldId="4361"/>
        </pc:sldMkLst>
        <pc:spChg chg="add del mod">
          <ac:chgData name="Sanjeev Gogna" userId="be85adc308a4a08a" providerId="LiveId" clId="{1D26FA64-4CC5-4075-8DA7-3E04CA0206A9}" dt="2026-03-27T07:25:06.079" v="2504" actId="478"/>
          <ac:spMkLst>
            <pc:docMk/>
            <pc:sldMk cId="3062061583" sldId="4361"/>
            <ac:spMk id="2" creationId="{56F675E0-741A-23F2-5361-4F150662944D}"/>
          </ac:spMkLst>
        </pc:spChg>
        <pc:spChg chg="add del mod">
          <ac:chgData name="Sanjeev Gogna" userId="be85adc308a4a08a" providerId="LiveId" clId="{1D26FA64-4CC5-4075-8DA7-3E04CA0206A9}" dt="2026-03-26T08:22:34.817" v="1939" actId="931"/>
          <ac:spMkLst>
            <pc:docMk/>
            <pc:sldMk cId="3062061583" sldId="4361"/>
            <ac:spMk id="3" creationId="{3E3AC7EF-E777-A7C8-ED96-2BE29AC5C95E}"/>
          </ac:spMkLst>
        </pc:spChg>
        <pc:spChg chg="add mod">
          <ac:chgData name="Sanjeev Gogna" userId="be85adc308a4a08a" providerId="LiveId" clId="{1D26FA64-4CC5-4075-8DA7-3E04CA0206A9}" dt="2026-03-27T07:25:14.299" v="2506"/>
          <ac:spMkLst>
            <pc:docMk/>
            <pc:sldMk cId="3062061583" sldId="4361"/>
            <ac:spMk id="3" creationId="{E226758C-F096-D028-5523-BA052D1C6702}"/>
          </ac:spMkLst>
        </pc:spChg>
        <pc:spChg chg="mod">
          <ac:chgData name="Sanjeev Gogna" userId="be85adc308a4a08a" providerId="LiveId" clId="{1D26FA64-4CC5-4075-8DA7-3E04CA0206A9}" dt="2026-03-27T06:15:47.117" v="2343"/>
          <ac:spMkLst>
            <pc:docMk/>
            <pc:sldMk cId="3062061583" sldId="4361"/>
            <ac:spMk id="5" creationId="{020EF182-79AF-0126-A36F-30FBE7E45537}"/>
          </ac:spMkLst>
        </pc:spChg>
        <pc:spChg chg="mod">
          <ac:chgData name="Sanjeev Gogna" userId="be85adc308a4a08a" providerId="LiveId" clId="{1D26FA64-4CC5-4075-8DA7-3E04CA0206A9}" dt="2026-03-27T06:27:04.388" v="2369"/>
          <ac:spMkLst>
            <pc:docMk/>
            <pc:sldMk cId="3062061583" sldId="4361"/>
            <ac:spMk id="6" creationId="{B7B156D9-6763-62A8-4BB8-D0BFFA015B74}"/>
          </ac:spMkLst>
        </pc:spChg>
        <pc:spChg chg="mod">
          <ac:chgData name="Sanjeev Gogna" userId="be85adc308a4a08a" providerId="LiveId" clId="{1D26FA64-4CC5-4075-8DA7-3E04CA0206A9}" dt="2026-03-27T06:16:23.525" v="2349" actId="12"/>
          <ac:spMkLst>
            <pc:docMk/>
            <pc:sldMk cId="3062061583" sldId="4361"/>
            <ac:spMk id="8" creationId="{CC984D77-C665-F908-1714-89FFD95B77C7}"/>
          </ac:spMkLst>
        </pc:spChg>
        <pc:picChg chg="del">
          <ac:chgData name="Sanjeev Gogna" userId="be85adc308a4a08a" providerId="LiveId" clId="{1D26FA64-4CC5-4075-8DA7-3E04CA0206A9}" dt="2026-03-26T08:22:30.171" v="1938" actId="478"/>
          <ac:picMkLst>
            <pc:docMk/>
            <pc:sldMk cId="3062061583" sldId="4361"/>
            <ac:picMk id="9" creationId="{54815B5A-54A1-D0B3-5F08-C51AFB16A149}"/>
          </ac:picMkLst>
        </pc:picChg>
        <pc:picChg chg="add mod ord">
          <ac:chgData name="Sanjeev Gogna" userId="be85adc308a4a08a" providerId="LiveId" clId="{1D26FA64-4CC5-4075-8DA7-3E04CA0206A9}" dt="2026-03-26T08:22:34.817" v="1939" actId="931"/>
          <ac:picMkLst>
            <pc:docMk/>
            <pc:sldMk cId="3062061583" sldId="4361"/>
            <ac:picMk id="10" creationId="{5F250886-6EEB-8CB8-C470-71B4B49A600E}"/>
          </ac:picMkLst>
        </pc:picChg>
      </pc:sldChg>
      <pc:sldChg chg="addSp delSp modSp add del mod modTransition">
        <pc:chgData name="Sanjeev Gogna" userId="be85adc308a4a08a" providerId="LiveId" clId="{1D26FA64-4CC5-4075-8DA7-3E04CA0206A9}" dt="2026-03-27T06:15:35.820" v="2342" actId="47"/>
        <pc:sldMkLst>
          <pc:docMk/>
          <pc:sldMk cId="25634997" sldId="4362"/>
        </pc:sldMkLst>
        <pc:spChg chg="add del mod">
          <ac:chgData name="Sanjeev Gogna" userId="be85adc308a4a08a" providerId="LiveId" clId="{1D26FA64-4CC5-4075-8DA7-3E04CA0206A9}" dt="2026-03-26T08:27:13.050" v="1957" actId="931"/>
          <ac:spMkLst>
            <pc:docMk/>
            <pc:sldMk cId="25634997" sldId="4362"/>
            <ac:spMk id="3" creationId="{F4FAE4F6-716E-B2E0-0332-1A130D5A2DFF}"/>
          </ac:spMkLst>
        </pc:spChg>
        <pc:spChg chg="mod">
          <ac:chgData name="Sanjeev Gogna" userId="be85adc308a4a08a" providerId="LiveId" clId="{1D26FA64-4CC5-4075-8DA7-3E04CA0206A9}" dt="2026-03-26T08:29:18.942" v="1968" actId="113"/>
          <ac:spMkLst>
            <pc:docMk/>
            <pc:sldMk cId="25634997" sldId="4362"/>
            <ac:spMk id="8" creationId="{F7854028-F272-EDBD-1DE6-A221452B5023}"/>
          </ac:spMkLst>
        </pc:spChg>
        <pc:picChg chg="add mod ord">
          <ac:chgData name="Sanjeev Gogna" userId="be85adc308a4a08a" providerId="LiveId" clId="{1D26FA64-4CC5-4075-8DA7-3E04CA0206A9}" dt="2026-03-26T08:27:13.050" v="1957" actId="931"/>
          <ac:picMkLst>
            <pc:docMk/>
            <pc:sldMk cId="25634997" sldId="4362"/>
            <ac:picMk id="9" creationId="{AA723F19-2973-B7EF-6EF0-65485575DC05}"/>
          </ac:picMkLst>
        </pc:picChg>
        <pc:picChg chg="del">
          <ac:chgData name="Sanjeev Gogna" userId="be85adc308a4a08a" providerId="LiveId" clId="{1D26FA64-4CC5-4075-8DA7-3E04CA0206A9}" dt="2026-03-26T08:27:07.242" v="1956" actId="478"/>
          <ac:picMkLst>
            <pc:docMk/>
            <pc:sldMk cId="25634997" sldId="4362"/>
            <ac:picMk id="10" creationId="{8075850B-971F-1616-CE4A-A9D512489DCE}"/>
          </ac:picMkLst>
        </pc:picChg>
      </pc:sldChg>
      <pc:sldChg chg="addSp delSp modSp new mod ord modTransition">
        <pc:chgData name="Sanjeev Gogna" userId="be85adc308a4a08a" providerId="LiveId" clId="{1D26FA64-4CC5-4075-8DA7-3E04CA0206A9}" dt="2026-03-27T08:52:13.996" v="2562" actId="478"/>
        <pc:sldMkLst>
          <pc:docMk/>
          <pc:sldMk cId="3313893427" sldId="4363"/>
        </pc:sldMkLst>
        <pc:spChg chg="mod">
          <ac:chgData name="Sanjeev Gogna" userId="be85adc308a4a08a" providerId="LiveId" clId="{1D26FA64-4CC5-4075-8DA7-3E04CA0206A9}" dt="2026-03-26T08:41:53.738" v="2039" actId="20577"/>
          <ac:spMkLst>
            <pc:docMk/>
            <pc:sldMk cId="3313893427" sldId="4363"/>
            <ac:spMk id="2" creationId="{608056FF-5A3F-6E21-B9D0-7756A5526FFC}"/>
          </ac:spMkLst>
        </pc:spChg>
        <pc:spChg chg="del">
          <ac:chgData name="Sanjeev Gogna" userId="be85adc308a4a08a" providerId="LiveId" clId="{1D26FA64-4CC5-4075-8DA7-3E04CA0206A9}" dt="2026-03-26T08:41:38.018" v="2036" actId="931"/>
          <ac:spMkLst>
            <pc:docMk/>
            <pc:sldMk cId="3313893427" sldId="4363"/>
            <ac:spMk id="3" creationId="{621F76C7-33A0-A4A0-8D00-18934A12F243}"/>
          </ac:spMkLst>
        </pc:spChg>
        <pc:spChg chg="add mod">
          <ac:chgData name="Sanjeev Gogna" userId="be85adc308a4a08a" providerId="LiveId" clId="{1D26FA64-4CC5-4075-8DA7-3E04CA0206A9}" dt="2026-03-26T08:43:25.055" v="2047" actId="208"/>
          <ac:spMkLst>
            <pc:docMk/>
            <pc:sldMk cId="3313893427" sldId="4363"/>
            <ac:spMk id="7" creationId="{F26DC60D-A1BE-9920-1DDB-F84CFFF34E21}"/>
          </ac:spMkLst>
        </pc:spChg>
        <pc:spChg chg="add mod">
          <ac:chgData name="Sanjeev Gogna" userId="be85adc308a4a08a" providerId="LiveId" clId="{1D26FA64-4CC5-4075-8DA7-3E04CA0206A9}" dt="2026-03-26T08:42:22.849" v="2042" actId="207"/>
          <ac:spMkLst>
            <pc:docMk/>
            <pc:sldMk cId="3313893427" sldId="4363"/>
            <ac:spMk id="8" creationId="{D623154C-3F4E-938A-054D-ADEC5D991627}"/>
          </ac:spMkLst>
        </pc:spChg>
        <pc:spChg chg="add del mod">
          <ac:chgData name="Sanjeev Gogna" userId="be85adc308a4a08a" providerId="LiveId" clId="{1D26FA64-4CC5-4075-8DA7-3E04CA0206A9}" dt="2026-03-26T08:42:31.532" v="2044" actId="931"/>
          <ac:spMkLst>
            <pc:docMk/>
            <pc:sldMk cId="3313893427" sldId="4363"/>
            <ac:spMk id="10" creationId="{5D6C9BB3-3027-55BA-9E3E-C653B5A8E756}"/>
          </ac:spMkLst>
        </pc:spChg>
        <pc:spChg chg="add del mod">
          <ac:chgData name="Sanjeev Gogna" userId="be85adc308a4a08a" providerId="LiveId" clId="{1D26FA64-4CC5-4075-8DA7-3E04CA0206A9}" dt="2026-03-27T08:52:13.996" v="2562" actId="478"/>
          <ac:spMkLst>
            <pc:docMk/>
            <pc:sldMk cId="3313893427" sldId="4363"/>
            <ac:spMk id="13" creationId="{18539505-6856-AEFE-E5AE-F07E1E1F21FE}"/>
          </ac:spMkLst>
        </pc:spChg>
        <pc:spChg chg="add del mod">
          <ac:chgData name="Sanjeev Gogna" userId="be85adc308a4a08a" providerId="LiveId" clId="{1D26FA64-4CC5-4075-8DA7-3E04CA0206A9}" dt="2026-03-27T08:52:13.370" v="2561" actId="478"/>
          <ac:spMkLst>
            <pc:docMk/>
            <pc:sldMk cId="3313893427" sldId="4363"/>
            <ac:spMk id="14" creationId="{A8EB6D52-9226-88EC-5448-E19A2AEB7340}"/>
          </ac:spMkLst>
        </pc:spChg>
        <pc:picChg chg="add del mod">
          <ac:chgData name="Sanjeev Gogna" userId="be85adc308a4a08a" providerId="LiveId" clId="{1D26FA64-4CC5-4075-8DA7-3E04CA0206A9}" dt="2026-03-26T08:41:26.674" v="2035" actId="478"/>
          <ac:picMkLst>
            <pc:docMk/>
            <pc:sldMk cId="3313893427" sldId="4363"/>
            <ac:picMk id="4" creationId="{869F6480-2AA4-3482-9E63-96EB40F7AD6C}"/>
          </ac:picMkLst>
        </pc:picChg>
        <pc:picChg chg="add del mod ord">
          <ac:chgData name="Sanjeev Gogna" userId="be85adc308a4a08a" providerId="LiveId" clId="{1D26FA64-4CC5-4075-8DA7-3E04CA0206A9}" dt="2026-03-26T08:42:26.554" v="2043" actId="478"/>
          <ac:picMkLst>
            <pc:docMk/>
            <pc:sldMk cId="3313893427" sldId="4363"/>
            <ac:picMk id="6" creationId="{A99A284C-3A8B-CC45-BF32-A9EDBE10B38C}"/>
          </ac:picMkLst>
        </pc:picChg>
        <pc:picChg chg="add mod ord">
          <ac:chgData name="Sanjeev Gogna" userId="be85adc308a4a08a" providerId="LiveId" clId="{1D26FA64-4CC5-4075-8DA7-3E04CA0206A9}" dt="2026-03-26T08:42:33.458" v="2045" actId="167"/>
          <ac:picMkLst>
            <pc:docMk/>
            <pc:sldMk cId="3313893427" sldId="4363"/>
            <ac:picMk id="12" creationId="{864984E0-560B-2D8A-8C6C-20191EA54F76}"/>
          </ac:picMkLst>
        </pc:picChg>
      </pc:sldChg>
      <pc:sldChg chg="new del">
        <pc:chgData name="Sanjeev Gogna" userId="be85adc308a4a08a" providerId="LiveId" clId="{1D26FA64-4CC5-4075-8DA7-3E04CA0206A9}" dt="2026-03-26T13:22:14.629" v="2200" actId="680"/>
        <pc:sldMkLst>
          <pc:docMk/>
          <pc:sldMk cId="1452742909" sldId="4364"/>
        </pc:sldMkLst>
      </pc:sldChg>
      <pc:sldChg chg="addSp delSp modSp add del mod modTransition">
        <pc:chgData name="Sanjeev Gogna" userId="be85adc308a4a08a" providerId="LiveId" clId="{1D26FA64-4CC5-4075-8DA7-3E04CA0206A9}" dt="2026-03-27T08:52:21.897" v="2563" actId="47"/>
        <pc:sldMkLst>
          <pc:docMk/>
          <pc:sldMk cId="3135274883" sldId="4364"/>
        </pc:sldMkLst>
        <pc:spChg chg="add del mod">
          <ac:chgData name="Sanjeev Gogna" userId="be85adc308a4a08a" providerId="LiveId" clId="{1D26FA64-4CC5-4075-8DA7-3E04CA0206A9}" dt="2026-03-27T07:03:05.815" v="2459" actId="931"/>
          <ac:spMkLst>
            <pc:docMk/>
            <pc:sldMk cId="3135274883" sldId="4364"/>
            <ac:spMk id="3" creationId="{61BF09CF-A525-E2AA-8574-53C47C92F074}"/>
          </ac:spMkLst>
        </pc:spChg>
        <pc:spChg chg="mod">
          <ac:chgData name="Sanjeev Gogna" userId="be85adc308a4a08a" providerId="LiveId" clId="{1D26FA64-4CC5-4075-8DA7-3E04CA0206A9}" dt="2026-03-26T13:23:28.273" v="2211" actId="6549"/>
          <ac:spMkLst>
            <pc:docMk/>
            <pc:sldMk cId="3135274883" sldId="4364"/>
            <ac:spMk id="5" creationId="{91EEFB3E-0407-3FBB-BD6F-84991B89E43E}"/>
          </ac:spMkLst>
        </pc:spChg>
        <pc:picChg chg="del">
          <ac:chgData name="Sanjeev Gogna" userId="be85adc308a4a08a" providerId="LiveId" clId="{1D26FA64-4CC5-4075-8DA7-3E04CA0206A9}" dt="2026-03-27T07:02:34.211" v="2458" actId="478"/>
          <ac:picMkLst>
            <pc:docMk/>
            <pc:sldMk cId="3135274883" sldId="4364"/>
            <ac:picMk id="7" creationId="{BB42DB47-5238-E4EE-B2A1-4765B2F9918D}"/>
          </ac:picMkLst>
        </pc:picChg>
        <pc:picChg chg="add mod ord">
          <ac:chgData name="Sanjeev Gogna" userId="be85adc308a4a08a" providerId="LiveId" clId="{1D26FA64-4CC5-4075-8DA7-3E04CA0206A9}" dt="2026-03-27T07:03:05.815" v="2459" actId="931"/>
          <ac:picMkLst>
            <pc:docMk/>
            <pc:sldMk cId="3135274883" sldId="4364"/>
            <ac:picMk id="8" creationId="{B813F687-82F6-21CD-76FB-1957AD119B8C}"/>
          </ac:picMkLst>
        </pc:picChg>
      </pc:sldChg>
      <pc:sldChg chg="modSp new del">
        <pc:chgData name="Sanjeev Gogna" userId="be85adc308a4a08a" providerId="LiveId" clId="{1D26FA64-4CC5-4075-8DA7-3E04CA0206A9}" dt="2026-03-26T13:22:39.651" v="2203" actId="47"/>
        <pc:sldMkLst>
          <pc:docMk/>
          <pc:sldMk cId="4074001692" sldId="4364"/>
        </pc:sldMkLst>
        <pc:spChg chg="mod">
          <ac:chgData name="Sanjeev Gogna" userId="be85adc308a4a08a" providerId="LiveId" clId="{1D26FA64-4CC5-4075-8DA7-3E04CA0206A9}" dt="2026-03-26T13:22:31.809" v="2202"/>
          <ac:spMkLst>
            <pc:docMk/>
            <pc:sldMk cId="4074001692" sldId="4364"/>
            <ac:spMk id="2" creationId="{162945E1-301E-0127-6A40-65CEA77A3800}"/>
          </ac:spMkLst>
        </pc:spChg>
      </pc:sldChg>
      <pc:sldChg chg="addSp delSp modSp add mod">
        <pc:chgData name="Sanjeev Gogna" userId="be85adc308a4a08a" providerId="LiveId" clId="{1D26FA64-4CC5-4075-8DA7-3E04CA0206A9}" dt="2026-03-27T09:33:30.308" v="2753" actId="931"/>
        <pc:sldMkLst>
          <pc:docMk/>
          <pc:sldMk cId="4270939739" sldId="4364"/>
        </pc:sldMkLst>
        <pc:spChg chg="mod">
          <ac:chgData name="Sanjeev Gogna" userId="be85adc308a4a08a" providerId="LiveId" clId="{1D26FA64-4CC5-4075-8DA7-3E04CA0206A9}" dt="2026-03-27T09:25:32.895" v="2722" actId="207"/>
          <ac:spMkLst>
            <pc:docMk/>
            <pc:sldMk cId="4270939739" sldId="4364"/>
            <ac:spMk id="5" creationId="{DD3FF3FB-FF6E-AA74-F519-6074285EF5F8}"/>
          </ac:spMkLst>
        </pc:spChg>
        <pc:spChg chg="del">
          <ac:chgData name="Sanjeev Gogna" userId="be85adc308a4a08a" providerId="LiveId" clId="{1D26FA64-4CC5-4075-8DA7-3E04CA0206A9}" dt="2026-03-27T09:33:30.308" v="2753" actId="931"/>
          <ac:spMkLst>
            <pc:docMk/>
            <pc:sldMk cId="4270939739" sldId="4364"/>
            <ac:spMk id="6" creationId="{A05FED0A-814A-EE11-E8B7-1B91DC096166}"/>
          </ac:spMkLst>
        </pc:spChg>
        <pc:picChg chg="add mod ord">
          <ac:chgData name="Sanjeev Gogna" userId="be85adc308a4a08a" providerId="LiveId" clId="{1D26FA64-4CC5-4075-8DA7-3E04CA0206A9}" dt="2026-03-27T09:33:30.308" v="2753" actId="931"/>
          <ac:picMkLst>
            <pc:docMk/>
            <pc:sldMk cId="4270939739" sldId="4364"/>
            <ac:picMk id="3" creationId="{EE1235A1-675D-4E48-B365-F2D522D9CF61}"/>
          </ac:picMkLst>
        </pc:picChg>
        <pc:picChg chg="mod">
          <ac:chgData name="Sanjeev Gogna" userId="be85adc308a4a08a" providerId="LiveId" clId="{1D26FA64-4CC5-4075-8DA7-3E04CA0206A9}" dt="2026-03-27T09:26:28.668" v="2729" actId="1076"/>
          <ac:picMkLst>
            <pc:docMk/>
            <pc:sldMk cId="4270939739" sldId="4364"/>
            <ac:picMk id="10" creationId="{D7AF3042-5D2A-BA8C-9DEE-EDE627EE3BAD}"/>
          </ac:picMkLst>
        </pc:picChg>
      </pc:sldChg>
      <pc:sldChg chg="addSp delSp modSp add del mod modTransition">
        <pc:chgData name="Sanjeev Gogna" userId="be85adc308a4a08a" providerId="LiveId" clId="{1D26FA64-4CC5-4075-8DA7-3E04CA0206A9}" dt="2026-03-27T08:54:06.344" v="2608" actId="47"/>
        <pc:sldMkLst>
          <pc:docMk/>
          <pc:sldMk cId="3475120789" sldId="4365"/>
        </pc:sldMkLst>
        <pc:spChg chg="mod">
          <ac:chgData name="Sanjeev Gogna" userId="be85adc308a4a08a" providerId="LiveId" clId="{1D26FA64-4CC5-4075-8DA7-3E04CA0206A9}" dt="2026-03-26T13:28:59.234" v="2245"/>
          <ac:spMkLst>
            <pc:docMk/>
            <pc:sldMk cId="3475120789" sldId="4365"/>
            <ac:spMk id="2" creationId="{343C7AF0-67DC-4DA9-D626-4EDF39A2A594}"/>
          </ac:spMkLst>
        </pc:spChg>
        <pc:spChg chg="add del mod">
          <ac:chgData name="Sanjeev Gogna" userId="be85adc308a4a08a" providerId="LiveId" clId="{1D26FA64-4CC5-4075-8DA7-3E04CA0206A9}" dt="2026-03-27T07:14:10.304" v="2468" actId="931"/>
          <ac:spMkLst>
            <pc:docMk/>
            <pc:sldMk cId="3475120789" sldId="4365"/>
            <ac:spMk id="5" creationId="{4BA1C487-6F38-72C5-329C-7D07A6B9E20F}"/>
          </ac:spMkLst>
        </pc:spChg>
        <pc:spChg chg="mod">
          <ac:chgData name="Sanjeev Gogna" userId="be85adc308a4a08a" providerId="LiveId" clId="{1D26FA64-4CC5-4075-8DA7-3E04CA0206A9}" dt="2026-03-26T13:28:36.912" v="2243"/>
          <ac:spMkLst>
            <pc:docMk/>
            <pc:sldMk cId="3475120789" sldId="4365"/>
            <ac:spMk id="6" creationId="{558DFF81-D8C2-651B-E640-862232DE67D1}"/>
          </ac:spMkLst>
        </pc:spChg>
        <pc:spChg chg="mod">
          <ac:chgData name="Sanjeev Gogna" userId="be85adc308a4a08a" providerId="LiveId" clId="{1D26FA64-4CC5-4075-8DA7-3E04CA0206A9}" dt="2026-03-26T13:29:58.312" v="2253" actId="207"/>
          <ac:spMkLst>
            <pc:docMk/>
            <pc:sldMk cId="3475120789" sldId="4365"/>
            <ac:spMk id="9" creationId="{2DE83121-3898-1B5C-49F3-BD340531FC68}"/>
          </ac:spMkLst>
        </pc:spChg>
        <pc:picChg chg="add mod ord">
          <ac:chgData name="Sanjeev Gogna" userId="be85adc308a4a08a" providerId="LiveId" clId="{1D26FA64-4CC5-4075-8DA7-3E04CA0206A9}" dt="2026-03-27T07:14:10.304" v="2468" actId="931"/>
          <ac:picMkLst>
            <pc:docMk/>
            <pc:sldMk cId="3475120789" sldId="4365"/>
            <ac:picMk id="8" creationId="{9A3EECCE-2967-8123-1E93-59963B56A867}"/>
          </ac:picMkLst>
        </pc:picChg>
        <pc:picChg chg="del">
          <ac:chgData name="Sanjeev Gogna" userId="be85adc308a4a08a" providerId="LiveId" clId="{1D26FA64-4CC5-4075-8DA7-3E04CA0206A9}" dt="2026-03-27T07:14:04.999" v="2467" actId="478"/>
          <ac:picMkLst>
            <pc:docMk/>
            <pc:sldMk cId="3475120789" sldId="4365"/>
            <ac:picMk id="10" creationId="{EED4AF09-1CAA-AE9B-0A04-4CAD76095080}"/>
          </ac:picMkLst>
        </pc:picChg>
      </pc:sldChg>
      <pc:sldChg chg="addSp delSp modSp add mod">
        <pc:chgData name="Sanjeev Gogna" userId="be85adc308a4a08a" providerId="LiveId" clId="{1D26FA64-4CC5-4075-8DA7-3E04CA0206A9}" dt="2026-03-27T09:35:05.692" v="2755" actId="18131"/>
        <pc:sldMkLst>
          <pc:docMk/>
          <pc:sldMk cId="3906677703" sldId="4365"/>
        </pc:sldMkLst>
        <pc:spChg chg="mod">
          <ac:chgData name="Sanjeev Gogna" userId="be85adc308a4a08a" providerId="LiveId" clId="{1D26FA64-4CC5-4075-8DA7-3E04CA0206A9}" dt="2026-03-27T09:26:19.839" v="2727" actId="207"/>
          <ac:spMkLst>
            <pc:docMk/>
            <pc:sldMk cId="3906677703" sldId="4365"/>
            <ac:spMk id="5" creationId="{49325F2C-D93B-5C3E-4FF2-3561E6E66B56}"/>
          </ac:spMkLst>
        </pc:spChg>
        <pc:spChg chg="del">
          <ac:chgData name="Sanjeev Gogna" userId="be85adc308a4a08a" providerId="LiveId" clId="{1D26FA64-4CC5-4075-8DA7-3E04CA0206A9}" dt="2026-03-27T09:35:00.260" v="2754" actId="931"/>
          <ac:spMkLst>
            <pc:docMk/>
            <pc:sldMk cId="3906677703" sldId="4365"/>
            <ac:spMk id="6" creationId="{1FDAC3C7-0DC9-E584-EF22-A6AE4517DBEA}"/>
          </ac:spMkLst>
        </pc:spChg>
        <pc:picChg chg="add mod ord modCrop">
          <ac:chgData name="Sanjeev Gogna" userId="be85adc308a4a08a" providerId="LiveId" clId="{1D26FA64-4CC5-4075-8DA7-3E04CA0206A9}" dt="2026-03-27T09:35:05.692" v="2755" actId="18131"/>
          <ac:picMkLst>
            <pc:docMk/>
            <pc:sldMk cId="3906677703" sldId="4365"/>
            <ac:picMk id="3" creationId="{4F48DF97-DC9C-5998-5B16-CDACDEB7B85E}"/>
          </ac:picMkLst>
        </pc:picChg>
        <pc:picChg chg="mod">
          <ac:chgData name="Sanjeev Gogna" userId="be85adc308a4a08a" providerId="LiveId" clId="{1D26FA64-4CC5-4075-8DA7-3E04CA0206A9}" dt="2026-03-27T09:26:26.213" v="2728" actId="1076"/>
          <ac:picMkLst>
            <pc:docMk/>
            <pc:sldMk cId="3906677703" sldId="4365"/>
            <ac:picMk id="10" creationId="{8F111E3E-E9EC-BAE5-AB8B-391BC6B156E8}"/>
          </ac:picMkLst>
        </pc:picChg>
      </pc:sldChg>
      <pc:sldChg chg="addSp delSp modSp add mod">
        <pc:chgData name="Sanjeev Gogna" userId="be85adc308a4a08a" providerId="LiveId" clId="{1D26FA64-4CC5-4075-8DA7-3E04CA0206A9}" dt="2026-03-27T09:36:37.292" v="2756" actId="931"/>
        <pc:sldMkLst>
          <pc:docMk/>
          <pc:sldMk cId="655920474" sldId="4366"/>
        </pc:sldMkLst>
        <pc:spChg chg="mod">
          <ac:chgData name="Sanjeev Gogna" userId="be85adc308a4a08a" providerId="LiveId" clId="{1D26FA64-4CC5-4075-8DA7-3E04CA0206A9}" dt="2026-03-27T09:27:27.333" v="2736" actId="14100"/>
          <ac:spMkLst>
            <pc:docMk/>
            <pc:sldMk cId="655920474" sldId="4366"/>
            <ac:spMk id="5" creationId="{ECB107B9-6DCB-6967-7F84-042A281DE765}"/>
          </ac:spMkLst>
        </pc:spChg>
        <pc:spChg chg="del">
          <ac:chgData name="Sanjeev Gogna" userId="be85adc308a4a08a" providerId="LiveId" clId="{1D26FA64-4CC5-4075-8DA7-3E04CA0206A9}" dt="2026-03-27T09:36:37.292" v="2756" actId="931"/>
          <ac:spMkLst>
            <pc:docMk/>
            <pc:sldMk cId="655920474" sldId="4366"/>
            <ac:spMk id="6" creationId="{4B73AB1E-489A-F17E-9A4E-57005DE8FBB2}"/>
          </ac:spMkLst>
        </pc:spChg>
        <pc:picChg chg="add mod ord">
          <ac:chgData name="Sanjeev Gogna" userId="be85adc308a4a08a" providerId="LiveId" clId="{1D26FA64-4CC5-4075-8DA7-3E04CA0206A9}" dt="2026-03-27T09:36:37.292" v="2756" actId="931"/>
          <ac:picMkLst>
            <pc:docMk/>
            <pc:sldMk cId="655920474" sldId="4366"/>
            <ac:picMk id="3" creationId="{3EC22EF1-1441-DF94-2C48-DBCED0B13840}"/>
          </ac:picMkLst>
        </pc:picChg>
        <pc:picChg chg="mod">
          <ac:chgData name="Sanjeev Gogna" userId="be85adc308a4a08a" providerId="LiveId" clId="{1D26FA64-4CC5-4075-8DA7-3E04CA0206A9}" dt="2026-03-27T09:27:31.900" v="2737" actId="1076"/>
          <ac:picMkLst>
            <pc:docMk/>
            <pc:sldMk cId="655920474" sldId="4366"/>
            <ac:picMk id="10" creationId="{929E7B55-60EA-935C-4BA5-5A4A82B8A2A7}"/>
          </ac:picMkLst>
        </pc:picChg>
      </pc:sldChg>
      <pc:sldChg chg="addSp delSp modSp add del mod modTransition">
        <pc:chgData name="Sanjeev Gogna" userId="be85adc308a4a08a" providerId="LiveId" clId="{1D26FA64-4CC5-4075-8DA7-3E04CA0206A9}" dt="2026-03-27T08:54:06.344" v="2608" actId="47"/>
        <pc:sldMkLst>
          <pc:docMk/>
          <pc:sldMk cId="2440858610" sldId="4366"/>
        </pc:sldMkLst>
        <pc:spChg chg="add del mod">
          <ac:chgData name="Sanjeev Gogna" userId="be85adc308a4a08a" providerId="LiveId" clId="{1D26FA64-4CC5-4075-8DA7-3E04CA0206A9}" dt="2026-03-27T07:14:28.058" v="2470" actId="931"/>
          <ac:spMkLst>
            <pc:docMk/>
            <pc:sldMk cId="2440858610" sldId="4366"/>
            <ac:spMk id="5" creationId="{111715A8-A479-5712-6BF2-84CD2CF5DE83}"/>
          </ac:spMkLst>
        </pc:spChg>
        <pc:spChg chg="mod">
          <ac:chgData name="Sanjeev Gogna" userId="be85adc308a4a08a" providerId="LiveId" clId="{1D26FA64-4CC5-4075-8DA7-3E04CA0206A9}" dt="2026-03-26T13:34:10.851" v="2255"/>
          <ac:spMkLst>
            <pc:docMk/>
            <pc:sldMk cId="2440858610" sldId="4366"/>
            <ac:spMk id="6" creationId="{5EED23AB-BF34-CABF-03E3-73AE620D5EBC}"/>
          </ac:spMkLst>
        </pc:spChg>
        <pc:spChg chg="mod">
          <ac:chgData name="Sanjeev Gogna" userId="be85adc308a4a08a" providerId="LiveId" clId="{1D26FA64-4CC5-4075-8DA7-3E04CA0206A9}" dt="2026-03-26T13:34:43.615" v="2260" actId="113"/>
          <ac:spMkLst>
            <pc:docMk/>
            <pc:sldMk cId="2440858610" sldId="4366"/>
            <ac:spMk id="9" creationId="{73069698-E558-FCB8-3CCF-82B467CA2BD1}"/>
          </ac:spMkLst>
        </pc:spChg>
        <pc:picChg chg="add mod ord">
          <ac:chgData name="Sanjeev Gogna" userId="be85adc308a4a08a" providerId="LiveId" clId="{1D26FA64-4CC5-4075-8DA7-3E04CA0206A9}" dt="2026-03-27T07:14:28.058" v="2470" actId="931"/>
          <ac:picMkLst>
            <pc:docMk/>
            <pc:sldMk cId="2440858610" sldId="4366"/>
            <ac:picMk id="8" creationId="{E1297E13-41F4-DE3B-BC1F-F34B2A051D8C}"/>
          </ac:picMkLst>
        </pc:picChg>
        <pc:picChg chg="del">
          <ac:chgData name="Sanjeev Gogna" userId="be85adc308a4a08a" providerId="LiveId" clId="{1D26FA64-4CC5-4075-8DA7-3E04CA0206A9}" dt="2026-03-27T07:14:24.644" v="2469" actId="478"/>
          <ac:picMkLst>
            <pc:docMk/>
            <pc:sldMk cId="2440858610" sldId="4366"/>
            <ac:picMk id="10" creationId="{58678421-37CC-738C-F511-CA5073B31FDA}"/>
          </ac:picMkLst>
        </pc:picChg>
      </pc:sldChg>
      <pc:sldChg chg="addSp delSp modSp add mod ord">
        <pc:chgData name="Sanjeev Gogna" userId="be85adc308a4a08a" providerId="LiveId" clId="{1D26FA64-4CC5-4075-8DA7-3E04CA0206A9}" dt="2026-03-27T09:37:27.197" v="2757" actId="931"/>
        <pc:sldMkLst>
          <pc:docMk/>
          <pc:sldMk cId="74586625" sldId="4367"/>
        </pc:sldMkLst>
        <pc:spChg chg="mod">
          <ac:chgData name="Sanjeev Gogna" userId="be85adc308a4a08a" providerId="LiveId" clId="{1D26FA64-4CC5-4075-8DA7-3E04CA0206A9}" dt="2026-03-27T09:28:19.977" v="2742" actId="207"/>
          <ac:spMkLst>
            <pc:docMk/>
            <pc:sldMk cId="74586625" sldId="4367"/>
            <ac:spMk id="5" creationId="{C013EE73-35CE-9FD1-1730-C9A866FD3443}"/>
          </ac:spMkLst>
        </pc:spChg>
        <pc:spChg chg="del">
          <ac:chgData name="Sanjeev Gogna" userId="be85adc308a4a08a" providerId="LiveId" clId="{1D26FA64-4CC5-4075-8DA7-3E04CA0206A9}" dt="2026-03-27T09:37:27.197" v="2757" actId="931"/>
          <ac:spMkLst>
            <pc:docMk/>
            <pc:sldMk cId="74586625" sldId="4367"/>
            <ac:spMk id="6" creationId="{DE68CEB3-ACD0-4A80-D98A-210694EAA1AA}"/>
          </ac:spMkLst>
        </pc:spChg>
        <pc:picChg chg="add mod ord">
          <ac:chgData name="Sanjeev Gogna" userId="be85adc308a4a08a" providerId="LiveId" clId="{1D26FA64-4CC5-4075-8DA7-3E04CA0206A9}" dt="2026-03-27T09:37:27.197" v="2757" actId="931"/>
          <ac:picMkLst>
            <pc:docMk/>
            <pc:sldMk cId="74586625" sldId="4367"/>
            <ac:picMk id="3" creationId="{50EE9B6E-3B30-DDA0-B030-3FB7767DB1C1}"/>
          </ac:picMkLst>
        </pc:picChg>
        <pc:picChg chg="mod">
          <ac:chgData name="Sanjeev Gogna" userId="be85adc308a4a08a" providerId="LiveId" clId="{1D26FA64-4CC5-4075-8DA7-3E04CA0206A9}" dt="2026-03-27T09:28:22.908" v="2743" actId="1076"/>
          <ac:picMkLst>
            <pc:docMk/>
            <pc:sldMk cId="74586625" sldId="4367"/>
            <ac:picMk id="10" creationId="{0E64505A-8987-15A7-40D2-2AAABD0DDB60}"/>
          </ac:picMkLst>
        </pc:picChg>
      </pc:sldChg>
      <pc:sldChg chg="modSp add del mod modTransition">
        <pc:chgData name="Sanjeev Gogna" userId="be85adc308a4a08a" providerId="LiveId" clId="{1D26FA64-4CC5-4075-8DA7-3E04CA0206A9}" dt="2026-03-27T09:13:23.708" v="2671" actId="47"/>
        <pc:sldMkLst>
          <pc:docMk/>
          <pc:sldMk cId="917090244" sldId="4367"/>
        </pc:sldMkLst>
        <pc:spChg chg="mod">
          <ac:chgData name="Sanjeev Gogna" userId="be85adc308a4a08a" providerId="LiveId" clId="{1D26FA64-4CC5-4075-8DA7-3E04CA0206A9}" dt="2026-03-26T13:47:52.975" v="2316" actId="14100"/>
          <ac:spMkLst>
            <pc:docMk/>
            <pc:sldMk cId="917090244" sldId="4367"/>
            <ac:spMk id="5" creationId="{79EF9D39-2D39-44C0-4780-EC2432E783C7}"/>
          </ac:spMkLst>
        </pc:spChg>
      </pc:sldChg>
      <pc:sldChg chg="modSp add del mod modTransition">
        <pc:chgData name="Sanjeev Gogna" userId="be85adc308a4a08a" providerId="LiveId" clId="{1D26FA64-4CC5-4075-8DA7-3E04CA0206A9}" dt="2026-03-27T09:00:36.772" v="2659" actId="47"/>
        <pc:sldMkLst>
          <pc:docMk/>
          <pc:sldMk cId="943469868" sldId="4368"/>
        </pc:sldMkLst>
        <pc:spChg chg="mod">
          <ac:chgData name="Sanjeev Gogna" userId="be85adc308a4a08a" providerId="LiveId" clId="{1D26FA64-4CC5-4075-8DA7-3E04CA0206A9}" dt="2026-03-26T13:48:22.174" v="2323" actId="207"/>
          <ac:spMkLst>
            <pc:docMk/>
            <pc:sldMk cId="943469868" sldId="4368"/>
            <ac:spMk id="5" creationId="{AE286442-DBC4-FDEB-5ABE-AB9FBF886BAF}"/>
          </ac:spMkLst>
        </pc:spChg>
      </pc:sldChg>
      <pc:sldChg chg="addSp delSp modSp add mod">
        <pc:chgData name="Sanjeev Gogna" userId="be85adc308a4a08a" providerId="LiveId" clId="{1D26FA64-4CC5-4075-8DA7-3E04CA0206A9}" dt="2026-03-27T10:37:11.694" v="2758" actId="931"/>
        <pc:sldMkLst>
          <pc:docMk/>
          <pc:sldMk cId="2379430617" sldId="4368"/>
        </pc:sldMkLst>
        <pc:spChg chg="mod">
          <ac:chgData name="Sanjeev Gogna" userId="be85adc308a4a08a" providerId="LiveId" clId="{1D26FA64-4CC5-4075-8DA7-3E04CA0206A9}" dt="2026-03-27T09:29:01.459" v="2747" actId="207"/>
          <ac:spMkLst>
            <pc:docMk/>
            <pc:sldMk cId="2379430617" sldId="4368"/>
            <ac:spMk id="5" creationId="{C2DE7B34-156B-0D50-C608-8D9ED154A477}"/>
          </ac:spMkLst>
        </pc:spChg>
        <pc:spChg chg="del">
          <ac:chgData name="Sanjeev Gogna" userId="be85adc308a4a08a" providerId="LiveId" clId="{1D26FA64-4CC5-4075-8DA7-3E04CA0206A9}" dt="2026-03-27T10:37:11.694" v="2758" actId="931"/>
          <ac:spMkLst>
            <pc:docMk/>
            <pc:sldMk cId="2379430617" sldId="4368"/>
            <ac:spMk id="6" creationId="{990EB3F6-571F-5C23-728B-1364977492E3}"/>
          </ac:spMkLst>
        </pc:spChg>
        <pc:picChg chg="add mod ord">
          <ac:chgData name="Sanjeev Gogna" userId="be85adc308a4a08a" providerId="LiveId" clId="{1D26FA64-4CC5-4075-8DA7-3E04CA0206A9}" dt="2026-03-27T10:37:11.694" v="2758" actId="931"/>
          <ac:picMkLst>
            <pc:docMk/>
            <pc:sldMk cId="2379430617" sldId="4368"/>
            <ac:picMk id="3" creationId="{74DAB446-4BA7-17D9-777E-0A02B4BD4261}"/>
          </ac:picMkLst>
        </pc:picChg>
        <pc:picChg chg="mod">
          <ac:chgData name="Sanjeev Gogna" userId="be85adc308a4a08a" providerId="LiveId" clId="{1D26FA64-4CC5-4075-8DA7-3E04CA0206A9}" dt="2026-03-27T09:29:06.869" v="2748" actId="1076"/>
          <ac:picMkLst>
            <pc:docMk/>
            <pc:sldMk cId="2379430617" sldId="4368"/>
            <ac:picMk id="10" creationId="{AC620DFD-B2C1-79C5-1F38-28D12630B7B3}"/>
          </ac:picMkLst>
        </pc:picChg>
      </pc:sldChg>
      <pc:sldChg chg="addSp delSp modSp add del mod modTransition">
        <pc:chgData name="Sanjeev Gogna" userId="be85adc308a4a08a" providerId="LiveId" clId="{1D26FA64-4CC5-4075-8DA7-3E04CA0206A9}" dt="2026-03-27T09:24:09.014" v="2712" actId="47"/>
        <pc:sldMkLst>
          <pc:docMk/>
          <pc:sldMk cId="3770759691" sldId="4369"/>
        </pc:sldMkLst>
        <pc:spChg chg="mod">
          <ac:chgData name="Sanjeev Gogna" userId="be85adc308a4a08a" providerId="LiveId" clId="{1D26FA64-4CC5-4075-8DA7-3E04CA0206A9}" dt="2026-03-27T06:37:02.134" v="2402" actId="20577"/>
          <ac:spMkLst>
            <pc:docMk/>
            <pc:sldMk cId="3770759691" sldId="4369"/>
            <ac:spMk id="4" creationId="{98E16955-28BC-C453-8BF1-AD7893362514}"/>
          </ac:spMkLst>
        </pc:spChg>
        <pc:spChg chg="mod">
          <ac:chgData name="Sanjeev Gogna" userId="be85adc308a4a08a" providerId="LiveId" clId="{1D26FA64-4CC5-4075-8DA7-3E04CA0206A9}" dt="2026-03-27T06:37:52.455" v="2413" actId="207"/>
          <ac:spMkLst>
            <pc:docMk/>
            <pc:sldMk cId="3770759691" sldId="4369"/>
            <ac:spMk id="5" creationId="{5CA53788-A712-EA57-9016-0E5AD138F039}"/>
          </ac:spMkLst>
        </pc:spChg>
        <pc:spChg chg="mod">
          <ac:chgData name="Sanjeev Gogna" userId="be85adc308a4a08a" providerId="LiveId" clId="{1D26FA64-4CC5-4075-8DA7-3E04CA0206A9}" dt="2026-03-27T09:19:05.427" v="2699" actId="20577"/>
          <ac:spMkLst>
            <pc:docMk/>
            <pc:sldMk cId="3770759691" sldId="4369"/>
            <ac:spMk id="11" creationId="{6E67DB05-A1DF-7439-15E8-2C1B62D2DF47}"/>
          </ac:spMkLst>
        </pc:spChg>
        <pc:spChg chg="add del mod">
          <ac:chgData name="Sanjeev Gogna" userId="be85adc308a4a08a" providerId="LiveId" clId="{1D26FA64-4CC5-4075-8DA7-3E04CA0206A9}" dt="2026-03-27T06:45:34.952" v="2420" actId="931"/>
          <ac:spMkLst>
            <pc:docMk/>
            <pc:sldMk cId="3770759691" sldId="4369"/>
            <ac:spMk id="12" creationId="{D8773BDC-09B6-ADEE-6567-4C00E4BF21D6}"/>
          </ac:spMkLst>
        </pc:spChg>
        <pc:picChg chg="del">
          <ac:chgData name="Sanjeev Gogna" userId="be85adc308a4a08a" providerId="LiveId" clId="{1D26FA64-4CC5-4075-8DA7-3E04CA0206A9}" dt="2026-03-27T06:37:27.661" v="2411" actId="478"/>
          <ac:picMkLst>
            <pc:docMk/>
            <pc:sldMk cId="3770759691" sldId="4369"/>
            <ac:picMk id="2" creationId="{0AA92B38-B80A-E53F-71FC-564FF6227510}"/>
          </ac:picMkLst>
        </pc:picChg>
        <pc:picChg chg="add mod">
          <ac:chgData name="Sanjeev Gogna" userId="be85adc308a4a08a" providerId="LiveId" clId="{1D26FA64-4CC5-4075-8DA7-3E04CA0206A9}" dt="2026-03-27T06:39:16.955" v="2416" actId="1076"/>
          <ac:picMkLst>
            <pc:docMk/>
            <pc:sldMk cId="3770759691" sldId="4369"/>
            <ac:picMk id="6" creationId="{CBBEB9F8-2C55-E445-A5A7-824C07BFDA59}"/>
          </ac:picMkLst>
        </pc:picChg>
        <pc:picChg chg="add mod">
          <ac:chgData name="Sanjeev Gogna" userId="be85adc308a4a08a" providerId="LiveId" clId="{1D26FA64-4CC5-4075-8DA7-3E04CA0206A9}" dt="2026-03-27T06:39:22.083" v="2418" actId="1076"/>
          <ac:picMkLst>
            <pc:docMk/>
            <pc:sldMk cId="3770759691" sldId="4369"/>
            <ac:picMk id="7" creationId="{C3F4DC44-C561-3E47-FB23-15C63B2E6DEB}"/>
          </ac:picMkLst>
        </pc:picChg>
        <pc:picChg chg="del">
          <ac:chgData name="Sanjeev Gogna" userId="be85adc308a4a08a" providerId="LiveId" clId="{1D26FA64-4CC5-4075-8DA7-3E04CA0206A9}" dt="2026-03-27T06:44:46.951" v="2419" actId="478"/>
          <ac:picMkLst>
            <pc:docMk/>
            <pc:sldMk cId="3770759691" sldId="4369"/>
            <ac:picMk id="9" creationId="{B1825733-3385-EF3D-CF0D-37B6460BC08E}"/>
          </ac:picMkLst>
        </pc:picChg>
        <pc:picChg chg="del">
          <ac:chgData name="Sanjeev Gogna" userId="be85adc308a4a08a" providerId="LiveId" clId="{1D26FA64-4CC5-4075-8DA7-3E04CA0206A9}" dt="2026-03-27T06:37:27.661" v="2411" actId="478"/>
          <ac:picMkLst>
            <pc:docMk/>
            <pc:sldMk cId="3770759691" sldId="4369"/>
            <ac:picMk id="10" creationId="{85B4583A-FA1D-477D-F4A6-0C6C5F320453}"/>
          </ac:picMkLst>
        </pc:picChg>
        <pc:picChg chg="add mod ord modCrop">
          <ac:chgData name="Sanjeev Gogna" userId="be85adc308a4a08a" providerId="LiveId" clId="{1D26FA64-4CC5-4075-8DA7-3E04CA0206A9}" dt="2026-03-27T06:45:40.163" v="2421" actId="18131"/>
          <ac:picMkLst>
            <pc:docMk/>
            <pc:sldMk cId="3770759691" sldId="4369"/>
            <ac:picMk id="14" creationId="{99D5BC1A-0DA2-63AC-8D9E-D81E945713BD}"/>
          </ac:picMkLst>
        </pc:picChg>
      </pc:sldChg>
      <pc:sldChg chg="addSp delSp modSp add del mod modTransition">
        <pc:chgData name="Sanjeev Gogna" userId="be85adc308a4a08a" providerId="LiveId" clId="{1D26FA64-4CC5-4075-8DA7-3E04CA0206A9}" dt="2026-03-27T09:24:07.991" v="2711" actId="47"/>
        <pc:sldMkLst>
          <pc:docMk/>
          <pc:sldMk cId="1017615232" sldId="4370"/>
        </pc:sldMkLst>
        <pc:spChg chg="add del mod">
          <ac:chgData name="Sanjeev Gogna" userId="be85adc308a4a08a" providerId="LiveId" clId="{1D26FA64-4CC5-4075-8DA7-3E04CA0206A9}" dt="2026-03-27T06:48:07.631" v="2443" actId="931"/>
          <ac:spMkLst>
            <pc:docMk/>
            <pc:sldMk cId="1017615232" sldId="4370"/>
            <ac:spMk id="3" creationId="{DE8DC0CD-DDE3-AC02-3EFA-0BE8CD1A032E}"/>
          </ac:spMkLst>
        </pc:spChg>
        <pc:spChg chg="mod">
          <ac:chgData name="Sanjeev Gogna" userId="be85adc308a4a08a" providerId="LiveId" clId="{1D26FA64-4CC5-4075-8DA7-3E04CA0206A9}" dt="2026-03-27T06:46:21.304" v="2428" actId="20577"/>
          <ac:spMkLst>
            <pc:docMk/>
            <pc:sldMk cId="1017615232" sldId="4370"/>
            <ac:spMk id="4" creationId="{F44D6C82-65A9-661D-574E-6A199F92CBBB}"/>
          </ac:spMkLst>
        </pc:spChg>
        <pc:spChg chg="mod">
          <ac:chgData name="Sanjeev Gogna" userId="be85adc308a4a08a" providerId="LiveId" clId="{1D26FA64-4CC5-4075-8DA7-3E04CA0206A9}" dt="2026-03-27T06:47:17.158" v="2441" actId="207"/>
          <ac:spMkLst>
            <pc:docMk/>
            <pc:sldMk cId="1017615232" sldId="4370"/>
            <ac:spMk id="5" creationId="{1A7565ED-F5F1-136B-FB07-35CA01FA11E7}"/>
          </ac:spMkLst>
        </pc:spChg>
        <pc:spChg chg="mod">
          <ac:chgData name="Sanjeev Gogna" userId="be85adc308a4a08a" providerId="LiveId" clId="{1D26FA64-4CC5-4075-8DA7-3E04CA0206A9}" dt="2026-03-27T09:19:08.885" v="2701" actId="20577"/>
          <ac:spMkLst>
            <pc:docMk/>
            <pc:sldMk cId="1017615232" sldId="4370"/>
            <ac:spMk id="11" creationId="{F4BAF06B-2AEE-9074-38F3-71E79B302AC2}"/>
          </ac:spMkLst>
        </pc:spChg>
        <pc:picChg chg="del">
          <ac:chgData name="Sanjeev Gogna" userId="be85adc308a4a08a" providerId="LiveId" clId="{1D26FA64-4CC5-4075-8DA7-3E04CA0206A9}" dt="2026-03-27T06:46:24.484" v="2429" actId="478"/>
          <ac:picMkLst>
            <pc:docMk/>
            <pc:sldMk cId="1017615232" sldId="4370"/>
            <ac:picMk id="6" creationId="{B8114E34-3484-177F-AC10-EA0F0BF36BF5}"/>
          </ac:picMkLst>
        </pc:picChg>
        <pc:picChg chg="del">
          <ac:chgData name="Sanjeev Gogna" userId="be85adc308a4a08a" providerId="LiveId" clId="{1D26FA64-4CC5-4075-8DA7-3E04CA0206A9}" dt="2026-03-27T06:46:24.484" v="2429" actId="478"/>
          <ac:picMkLst>
            <pc:docMk/>
            <pc:sldMk cId="1017615232" sldId="4370"/>
            <ac:picMk id="7" creationId="{CD4FF897-7418-92EA-F4A4-BB4DA7311356}"/>
          </ac:picMkLst>
        </pc:picChg>
        <pc:picChg chg="add mod ord">
          <ac:chgData name="Sanjeev Gogna" userId="be85adc308a4a08a" providerId="LiveId" clId="{1D26FA64-4CC5-4075-8DA7-3E04CA0206A9}" dt="2026-03-27T06:48:07.631" v="2443" actId="931"/>
          <ac:picMkLst>
            <pc:docMk/>
            <pc:sldMk cId="1017615232" sldId="4370"/>
            <ac:picMk id="9" creationId="{24D8F897-F9BE-68B5-371B-B41219EBC0A1}"/>
          </ac:picMkLst>
        </pc:picChg>
        <pc:picChg chg="del">
          <ac:chgData name="Sanjeev Gogna" userId="be85adc308a4a08a" providerId="LiveId" clId="{1D26FA64-4CC5-4075-8DA7-3E04CA0206A9}" dt="2026-03-27T06:47:23.194" v="2442" actId="478"/>
          <ac:picMkLst>
            <pc:docMk/>
            <pc:sldMk cId="1017615232" sldId="4370"/>
            <ac:picMk id="14" creationId="{6047C7D9-0D1F-AEC1-79A5-3C183D37AE1F}"/>
          </ac:picMkLst>
        </pc:picChg>
      </pc:sldChg>
      <pc:sldMasterChg chg="addSp delSp modSp mod modSldLayout">
        <pc:chgData name="Sanjeev Gogna" userId="be85adc308a4a08a" providerId="LiveId" clId="{1D26FA64-4CC5-4075-8DA7-3E04CA0206A9}" dt="2026-03-25T12:14:34.966" v="1459"/>
        <pc:sldMasterMkLst>
          <pc:docMk/>
          <pc:sldMasterMk cId="580465908" sldId="2147483828"/>
        </pc:sldMasterMkLst>
        <pc:sldLayoutChg chg="modAnim">
          <pc:chgData name="Sanjeev Gogna" userId="be85adc308a4a08a" providerId="LiveId" clId="{1D26FA64-4CC5-4075-8DA7-3E04CA0206A9}" dt="2026-03-25T12:14:28.399" v="1458"/>
          <pc:sldLayoutMkLst>
            <pc:docMk/>
            <pc:sldMasterMk cId="580465908" sldId="2147483828"/>
            <pc:sldLayoutMk cId="2866515144" sldId="2147483893"/>
          </pc:sldLayoutMkLst>
        </pc:sldLayoutChg>
        <pc:sldLayoutChg chg="modAnim">
          <pc:chgData name="Sanjeev Gogna" userId="be85adc308a4a08a" providerId="LiveId" clId="{1D26FA64-4CC5-4075-8DA7-3E04CA0206A9}" dt="2026-03-25T12:14:34.966" v="1459"/>
          <pc:sldLayoutMkLst>
            <pc:docMk/>
            <pc:sldMasterMk cId="580465908" sldId="2147483828"/>
            <pc:sldLayoutMk cId="2905739059" sldId="2147483895"/>
          </pc:sldLayoutMkLst>
        </pc:sldLayoutChg>
        <pc:sldLayoutChg chg="modSp mod">
          <pc:chgData name="Sanjeev Gogna" userId="be85adc308a4a08a" providerId="LiveId" clId="{1D26FA64-4CC5-4075-8DA7-3E04CA0206A9}" dt="2026-03-25T08:02:17.152" v="522" actId="207"/>
          <pc:sldLayoutMkLst>
            <pc:docMk/>
            <pc:sldMasterMk cId="580465908" sldId="2147483828"/>
            <pc:sldLayoutMk cId="846115994" sldId="2147483898"/>
          </pc:sldLayoutMkLst>
          <pc:spChg chg="mod">
            <ac:chgData name="Sanjeev Gogna" userId="be85adc308a4a08a" providerId="LiveId" clId="{1D26FA64-4CC5-4075-8DA7-3E04CA0206A9}" dt="2026-03-25T08:02:17.152" v="522" actId="207"/>
            <ac:spMkLst>
              <pc:docMk/>
              <pc:sldMasterMk cId="580465908" sldId="2147483828"/>
              <pc:sldLayoutMk cId="846115994" sldId="2147483898"/>
              <ac:spMk id="2" creationId="{9B064538-E1B5-B6C1-C4B2-0671259EDDB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846115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1F8E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3" name="Picture Placeholder 18">
            <a:extLst>
              <a:ext uri="{FF2B5EF4-FFF2-40B4-BE49-F238E27FC236}">
                <a16:creationId xmlns:a16="http://schemas.microsoft.com/office/drawing/2014/main" id="{DD08D66B-0AD5-663D-D808-6F1607225658}"/>
              </a:ext>
            </a:extLst>
          </p:cNvPr>
          <p:cNvSpPr>
            <a:spLocks noGrp="1"/>
          </p:cNvSpPr>
          <p:nvPr>
            <p:ph type="pic" sz="quarter" idx="34"/>
          </p:nvPr>
        </p:nvSpPr>
        <p:spPr>
          <a:xfrm>
            <a:off x="35665" y="242889"/>
            <a:ext cx="7575621" cy="4331221"/>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4732121" y="0"/>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7180659" y="2461430"/>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97E11A68-2A9A-9ACF-5266-113E7DD6EB26}"/>
              </a:ext>
            </a:extLst>
          </p:cNvPr>
          <p:cNvSpPr/>
          <p:nvPr userDrawn="1"/>
        </p:nvSpPr>
        <p:spPr>
          <a:xfrm rot="10800000">
            <a:off x="9629195" y="0"/>
            <a:ext cx="2205305" cy="3416770"/>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472287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7180659" y="5430"/>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7" name="Picture Placeholder 36">
            <a:extLst>
              <a:ext uri="{FF2B5EF4-FFF2-40B4-BE49-F238E27FC236}">
                <a16:creationId xmlns:a16="http://schemas.microsoft.com/office/drawing/2014/main" id="{355E5E31-0A04-2AFB-02EB-15C6FAA3DE57}"/>
              </a:ext>
            </a:extLst>
          </p:cNvPr>
          <p:cNvSpPr>
            <a:spLocks noGrp="1"/>
          </p:cNvSpPr>
          <p:nvPr>
            <p:ph type="pic" sz="quarter" idx="13"/>
          </p:nvPr>
        </p:nvSpPr>
        <p:spPr>
          <a:xfrm>
            <a:off x="9629195" y="2746545"/>
            <a:ext cx="2204215" cy="3195585"/>
          </a:xfrm>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6945"/>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4823039"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4836479"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4842830"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5718770"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7271140"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7284580"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7290931"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8166871"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7" name="Straight Connector 66">
            <a:extLst>
              <a:ext uri="{FF2B5EF4-FFF2-40B4-BE49-F238E27FC236}">
                <a16:creationId xmlns:a16="http://schemas.microsoft.com/office/drawing/2014/main" id="{0BD88B23-4623-D1A4-5EFF-6897E0CFC091}"/>
              </a:ext>
            </a:extLst>
          </p:cNvPr>
          <p:cNvCxnSpPr>
            <a:cxnSpLocks/>
          </p:cNvCxnSpPr>
          <p:nvPr userDrawn="1"/>
        </p:nvCxnSpPr>
        <p:spPr>
          <a:xfrm>
            <a:off x="9711285" y="841310"/>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 Placeholder 32">
            <a:extLst>
              <a:ext uri="{FF2B5EF4-FFF2-40B4-BE49-F238E27FC236}">
                <a16:creationId xmlns:a16="http://schemas.microsoft.com/office/drawing/2014/main" id="{75C0BE62-FB8F-7A8A-366C-EE5956EE4A69}"/>
              </a:ext>
            </a:extLst>
          </p:cNvPr>
          <p:cNvSpPr>
            <a:spLocks noGrp="1"/>
          </p:cNvSpPr>
          <p:nvPr>
            <p:ph type="body" sz="quarter" idx="49" hasCustomPrompt="1"/>
          </p:nvPr>
        </p:nvSpPr>
        <p:spPr>
          <a:xfrm>
            <a:off x="9724725" y="892525"/>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9" name="Text Placeholder 32">
            <a:extLst>
              <a:ext uri="{FF2B5EF4-FFF2-40B4-BE49-F238E27FC236}">
                <a16:creationId xmlns:a16="http://schemas.microsoft.com/office/drawing/2014/main" id="{D76E6F3B-CA82-1375-6750-0A09826D1960}"/>
              </a:ext>
            </a:extLst>
          </p:cNvPr>
          <p:cNvSpPr>
            <a:spLocks noGrp="1"/>
          </p:cNvSpPr>
          <p:nvPr>
            <p:ph type="body" sz="quarter" idx="50" hasCustomPrompt="1"/>
          </p:nvPr>
        </p:nvSpPr>
        <p:spPr>
          <a:xfrm>
            <a:off x="9731076" y="368398"/>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70" name="Text Placeholder 32">
            <a:extLst>
              <a:ext uri="{FF2B5EF4-FFF2-40B4-BE49-F238E27FC236}">
                <a16:creationId xmlns:a16="http://schemas.microsoft.com/office/drawing/2014/main" id="{B61D2373-9C10-541E-BDA3-403107CF2315}"/>
              </a:ext>
            </a:extLst>
          </p:cNvPr>
          <p:cNvSpPr>
            <a:spLocks noGrp="1"/>
          </p:cNvSpPr>
          <p:nvPr>
            <p:ph type="body" sz="quarter" idx="51" hasCustomPrompt="1"/>
          </p:nvPr>
        </p:nvSpPr>
        <p:spPr>
          <a:xfrm>
            <a:off x="10607016" y="577613"/>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6798DF14-8798-4EAD-82C9-65D466F7926D}"/>
              </a:ext>
            </a:extLst>
          </p:cNvPr>
          <p:cNvSpPr/>
          <p:nvPr userDrawn="1"/>
        </p:nvSpPr>
        <p:spPr>
          <a:xfrm rot="10800000">
            <a:off x="676909" y="405325"/>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4C245"/>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3130534" y="4038806"/>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5562616" y="183475"/>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8034688" y="3952509"/>
            <a:ext cx="2205305"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84C245">
              <a:alpha val="7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5562616" y="3101832"/>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Picture Placeholder 100">
            <a:extLst>
              <a:ext uri="{FF2B5EF4-FFF2-40B4-BE49-F238E27FC236}">
                <a16:creationId xmlns:a16="http://schemas.microsoft.com/office/drawing/2014/main" id="{BA580DA0-5B9F-7F19-03CF-FD408A6C58DE}"/>
              </a:ext>
            </a:extLst>
          </p:cNvPr>
          <p:cNvSpPr>
            <a:spLocks noGrp="1"/>
          </p:cNvSpPr>
          <p:nvPr>
            <p:ph type="pic" sz="quarter" idx="10"/>
          </p:nvPr>
        </p:nvSpPr>
        <p:spPr>
          <a:xfrm>
            <a:off x="676908" y="3002671"/>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5" name="Straight Connector 34">
            <a:extLst>
              <a:ext uri="{FF2B5EF4-FFF2-40B4-BE49-F238E27FC236}">
                <a16:creationId xmlns:a16="http://schemas.microsoft.com/office/drawing/2014/main" id="{8CAF1654-D560-5382-7FBA-534F4502B1C1}"/>
              </a:ext>
            </a:extLst>
          </p:cNvPr>
          <p:cNvCxnSpPr>
            <a:cxnSpLocks/>
          </p:cNvCxnSpPr>
          <p:nvPr userDrawn="1"/>
        </p:nvCxnSpPr>
        <p:spPr>
          <a:xfrm>
            <a:off x="744820" y="1704342"/>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 Placeholder 32">
            <a:extLst>
              <a:ext uri="{FF2B5EF4-FFF2-40B4-BE49-F238E27FC236}">
                <a16:creationId xmlns:a16="http://schemas.microsoft.com/office/drawing/2014/main" id="{58E48B56-3E92-D518-4049-7617E255E319}"/>
              </a:ext>
            </a:extLst>
          </p:cNvPr>
          <p:cNvSpPr>
            <a:spLocks noGrp="1"/>
          </p:cNvSpPr>
          <p:nvPr>
            <p:ph type="body" sz="quarter" idx="18" hasCustomPrompt="1"/>
          </p:nvPr>
        </p:nvSpPr>
        <p:spPr>
          <a:xfrm>
            <a:off x="758260" y="1755557"/>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7" name="Text Placeholder 32">
            <a:extLst>
              <a:ext uri="{FF2B5EF4-FFF2-40B4-BE49-F238E27FC236}">
                <a16:creationId xmlns:a16="http://schemas.microsoft.com/office/drawing/2014/main" id="{753D3C8F-3CFC-FEE7-2E96-E00936182225}"/>
              </a:ext>
            </a:extLst>
          </p:cNvPr>
          <p:cNvSpPr>
            <a:spLocks noGrp="1"/>
          </p:cNvSpPr>
          <p:nvPr>
            <p:ph type="body" sz="quarter" idx="19" hasCustomPrompt="1"/>
          </p:nvPr>
        </p:nvSpPr>
        <p:spPr>
          <a:xfrm>
            <a:off x="764611" y="1231430"/>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38" name="Text Placeholder 32">
            <a:extLst>
              <a:ext uri="{FF2B5EF4-FFF2-40B4-BE49-F238E27FC236}">
                <a16:creationId xmlns:a16="http://schemas.microsoft.com/office/drawing/2014/main" id="{2E07AE96-A12E-B6B6-F460-3F6E6D8F9813}"/>
              </a:ext>
            </a:extLst>
          </p:cNvPr>
          <p:cNvSpPr>
            <a:spLocks noGrp="1"/>
          </p:cNvSpPr>
          <p:nvPr>
            <p:ph type="body" sz="quarter" idx="20" hasCustomPrompt="1"/>
          </p:nvPr>
        </p:nvSpPr>
        <p:spPr>
          <a:xfrm>
            <a:off x="1640551" y="1440645"/>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3221452"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3234892"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3241243"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4117183"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5617957" y="1724311"/>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5631397" y="1775526"/>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5637748" y="1251399"/>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6513688" y="1460614"/>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8116779" y="479381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8130219" y="484503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8136570" y="432090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9012510" y="453012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2" name="Picture Placeholder 51">
            <a:extLst>
              <a:ext uri="{FF2B5EF4-FFF2-40B4-BE49-F238E27FC236}">
                <a16:creationId xmlns:a16="http://schemas.microsoft.com/office/drawing/2014/main" id="{10FA84DF-166C-0D0F-8576-C0CCFE83B26F}"/>
              </a:ext>
            </a:extLst>
          </p:cNvPr>
          <p:cNvSpPr>
            <a:spLocks noGrp="1"/>
          </p:cNvSpPr>
          <p:nvPr>
            <p:ph type="pic" sz="quarter" idx="52"/>
          </p:nvPr>
        </p:nvSpPr>
        <p:spPr>
          <a:xfrm>
            <a:off x="3130533" y="939180"/>
            <a:ext cx="2204215" cy="3127986"/>
          </a:xfrm>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1">
            <a:extLst>
              <a:ext uri="{28A0092B-C50C-407E-A947-70E740481C1C}">
                <a14:useLocalDpi xmlns:a14="http://schemas.microsoft.com/office/drawing/2010/main" val="0"/>
              </a:ext>
            </a:extLst>
          </a:blip>
          <a:srcRect l="5658" t="83100" r="4952" b="3474"/>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888" r:id="rId3"/>
    <p:sldLayoutId id="2147483842" r:id="rId4"/>
    <p:sldLayoutId id="2147483840" r:id="rId5"/>
    <p:sldLayoutId id="2147483880" r:id="rId6"/>
    <p:sldLayoutId id="2147483889" r:id="rId7"/>
    <p:sldLayoutId id="2147483861" r:id="rId8"/>
    <p:sldLayoutId id="2147483897" r:id="rId9"/>
    <p:sldLayoutId id="2147483884" r:id="rId10"/>
    <p:sldLayoutId id="2147483841" r:id="rId11"/>
    <p:sldLayoutId id="2147483898" r:id="rId12"/>
    <p:sldLayoutId id="2147483879" r:id="rId13"/>
    <p:sldLayoutId id="2147483878" r:id="rId14"/>
    <p:sldLayoutId id="2147483891" r:id="rId15"/>
    <p:sldLayoutId id="2147483894" r:id="rId16"/>
    <p:sldLayoutId id="2147483893" r:id="rId17"/>
    <p:sldLayoutId id="2147483895" r:id="rId18"/>
    <p:sldLayoutId id="2147483853"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unicef.org/parenting/mental-health/climate-anxiety" TargetMode="External"/><Relationship Id="rId1" Type="http://schemas.openxmlformats.org/officeDocument/2006/relationships/slideLayout" Target="../slideLayouts/slideLayout17.xml"/><Relationship Id="rId5" Type="http://schemas.openxmlformats.org/officeDocument/2006/relationships/image" Target="../media/image27.png"/><Relationship Id="rId4" Type="http://schemas.openxmlformats.org/officeDocument/2006/relationships/image" Target="../media/image26.sv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weforum.org/stories/2024/05/climate-anxiety-is-on-the-rise-heres-what-we-do-about-it/" TargetMode="External"/><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26.sv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ons.gov.uk/peoplepopulationandcommunity/wellbeing/articles/threequartersofadultsingreatbritainworryaboutclimatechange/2021-11-05" TargetMode="External"/><Relationship Id="rId1" Type="http://schemas.openxmlformats.org/officeDocument/2006/relationships/slideLayout" Target="../slideLayouts/slideLayout17.xml"/><Relationship Id="rId5" Type="http://schemas.openxmlformats.org/officeDocument/2006/relationships/image" Target="../media/image29.png"/><Relationship Id="rId4" Type="http://schemas.openxmlformats.org/officeDocument/2006/relationships/image" Target="../media/image26.sv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mentalhealth-uk.org/blog/what-is-climate-anxiety-and-what-can-we-do-about-it/" TargetMode="Externa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6.sv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conservation.org/stories/climate-change-facts" TargetMode="External"/><Relationship Id="rId1" Type="http://schemas.openxmlformats.org/officeDocument/2006/relationships/slideLayout" Target="../slideLayouts/slideLayout17.xml"/><Relationship Id="rId5" Type="http://schemas.openxmlformats.org/officeDocument/2006/relationships/image" Target="../media/image31.png"/><Relationship Id="rId4" Type="http://schemas.openxmlformats.org/officeDocument/2006/relationships/image" Target="../media/image26.svg"/></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earth.org/data_visualization/11-interesting-facts-about-climate-change/" TargetMode="Externa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media/image26.sv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34.sv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1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781E6D-235E-D571-700B-0B94076F40EB}"/>
              </a:ext>
            </a:extLst>
          </p:cNvPr>
          <p:cNvSpPr/>
          <p:nvPr/>
        </p:nvSpPr>
        <p:spPr>
          <a:xfrm>
            <a:off x="401451" y="4056389"/>
            <a:ext cx="4844918" cy="1111514"/>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324" dirty="0">
                <a:solidFill>
                  <a:schemeClr val="bg1"/>
                </a:solidFill>
                <a:latin typeface="Calibri" panose="020F0502020204030204" pitchFamily="34" charset="0"/>
                <a:cs typeface="Calibri" panose="020F0502020204030204" pitchFamily="34" charset="0"/>
              </a:rPr>
              <a:t>Visualizing the Facts About Climate Anxiety</a:t>
            </a:r>
          </a:p>
        </p:txBody>
      </p:sp>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08899"/>
            <a:ext cx="4862945" cy="679345"/>
          </a:xfrm>
          <a:prstGeom prst="rect">
            <a:avLst/>
          </a:prstGeom>
        </p:spPr>
        <p:txBody>
          <a:bodyPr/>
          <a:lstStyle/>
          <a:p>
            <a:pPr marL="0" indent="0" algn="r">
              <a:buNone/>
            </a:pP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2">
              <a:alphaModFix amt="73000"/>
            </a:blip>
            <a:srcRect/>
            <a:stretch>
              <a:fillRect l="15691" t="30672" r="-23223" b="-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401452" y="2728966"/>
            <a:ext cx="4844918" cy="1111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rgbClr val="5398A2"/>
                </a:solidFill>
                <a:latin typeface="Calibri" panose="020F0502020204030204" pitchFamily="34" charset="0"/>
                <a:cs typeface="Calibri" panose="020F0502020204030204" pitchFamily="34" charset="0"/>
              </a:rPr>
              <a:t>Digital Literacy:</a:t>
            </a:r>
          </a:p>
        </p:txBody>
      </p:sp>
      <p:pic>
        <p:nvPicPr>
          <p:cNvPr id="8" name="Picture Placeholder 7">
            <a:extLst>
              <a:ext uri="{FF2B5EF4-FFF2-40B4-BE49-F238E27FC236}">
                <a16:creationId xmlns:a16="http://schemas.microsoft.com/office/drawing/2014/main" id="{98948923-5E7D-0250-FBFB-CEF1DDBE521B}"/>
              </a:ext>
            </a:extLst>
          </p:cNvPr>
          <p:cNvPicPr>
            <a:picLocks noGrp="1" noChangeAspect="1"/>
          </p:cNvPicPr>
          <p:nvPr>
            <p:ph type="pic" sz="quarter" idx="19"/>
          </p:nvPr>
        </p:nvPicPr>
        <p:blipFill>
          <a:blip r:embed="rId3"/>
          <a:srcRect l="9503" r="9503"/>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Tree>
    <p:extLst>
      <p:ext uri="{BB962C8B-B14F-4D97-AF65-F5344CB8AC3E}">
        <p14:creationId xmlns:p14="http://schemas.microsoft.com/office/powerpoint/2010/main" val="225416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336DF-B9D6-F0A8-CD54-D333F349E4B6}"/>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9A8209D-E13C-721B-A601-4DD8B2592E2C}"/>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88348178-9C8F-CFFA-9C67-715EDE079D7A}"/>
              </a:ext>
            </a:extLst>
          </p:cNvPr>
          <p:cNvSpPr>
            <a:spLocks noGrp="1"/>
          </p:cNvSpPr>
          <p:nvPr>
            <p:ph type="body" sz="quarter" idx="17"/>
          </p:nvPr>
        </p:nvSpPr>
        <p:spPr/>
        <p:txBody>
          <a:bodyPr/>
          <a:lstStyle/>
          <a:p>
            <a:r>
              <a:rPr lang="en-US" dirty="0"/>
              <a:t>03</a:t>
            </a:r>
          </a:p>
        </p:txBody>
      </p:sp>
      <p:pic>
        <p:nvPicPr>
          <p:cNvPr id="9" name="Picture 8">
            <a:extLst>
              <a:ext uri="{FF2B5EF4-FFF2-40B4-BE49-F238E27FC236}">
                <a16:creationId xmlns:a16="http://schemas.microsoft.com/office/drawing/2014/main" id="{FEC61E8B-008D-8706-3DA8-31706E842B3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4A91F23F-491F-98A8-0878-1F33009A3408}"/>
              </a:ext>
            </a:extLst>
          </p:cNvPr>
          <p:cNvSpPr/>
          <p:nvPr/>
        </p:nvSpPr>
        <p:spPr>
          <a:xfrm>
            <a:off x="2483238" y="2432959"/>
            <a:ext cx="7620882"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A2B24CA-D841-9F3C-42FE-A107AF4D9261}"/>
              </a:ext>
            </a:extLst>
          </p:cNvPr>
          <p:cNvSpPr txBox="1"/>
          <p:nvPr/>
        </p:nvSpPr>
        <p:spPr>
          <a:xfrm>
            <a:off x="2691299" y="2443877"/>
            <a:ext cx="7164012"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Design Your Infographic</a:t>
            </a:r>
            <a:endParaRPr lang="en-US" sz="2800" b="1" spc="324" dirty="0">
              <a:solidFill>
                <a:srgbClr val="1F8E47"/>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7568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2EC090-DF94-3C94-A866-ED84DE4CF6E2}"/>
              </a:ext>
            </a:extLst>
          </p:cNvPr>
          <p:cNvSpPr>
            <a:spLocks noGrp="1"/>
          </p:cNvSpPr>
          <p:nvPr>
            <p:ph type="body" sz="quarter" idx="18"/>
          </p:nvPr>
        </p:nvSpPr>
        <p:spPr>
          <a:xfrm>
            <a:off x="675020" y="3392026"/>
            <a:ext cx="2936859" cy="1049221"/>
          </a:xfrm>
        </p:spPr>
        <p:txBody>
          <a:bodyPr/>
          <a:lstStyle/>
          <a:p>
            <a:r>
              <a:rPr lang="en-US" dirty="0"/>
              <a:t>Step 3: Design Your Infographic</a:t>
            </a:r>
          </a:p>
        </p:txBody>
      </p:sp>
      <p:sp>
        <p:nvSpPr>
          <p:cNvPr id="3" name="Text Placeholder 2">
            <a:extLst>
              <a:ext uri="{FF2B5EF4-FFF2-40B4-BE49-F238E27FC236}">
                <a16:creationId xmlns:a16="http://schemas.microsoft.com/office/drawing/2014/main" id="{73A04135-B416-9899-912F-E58531A8491C}"/>
              </a:ext>
            </a:extLst>
          </p:cNvPr>
          <p:cNvSpPr>
            <a:spLocks noGrp="1"/>
          </p:cNvSpPr>
          <p:nvPr>
            <p:ph type="body" sz="quarter" idx="19"/>
          </p:nvPr>
        </p:nvSpPr>
        <p:spPr/>
        <p:txBody>
          <a:bodyPr/>
          <a:lstStyle/>
          <a:p>
            <a:r>
              <a:rPr lang="en-IN" dirty="0"/>
              <a:t>03</a:t>
            </a:r>
          </a:p>
        </p:txBody>
      </p:sp>
      <p:pic>
        <p:nvPicPr>
          <p:cNvPr id="8" name="Picture Placeholder 7">
            <a:extLst>
              <a:ext uri="{FF2B5EF4-FFF2-40B4-BE49-F238E27FC236}">
                <a16:creationId xmlns:a16="http://schemas.microsoft.com/office/drawing/2014/main" id="{E4263ABD-16E5-5107-6843-05388E4EC3A2}"/>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5" name="Text Placeholder 4">
            <a:extLst>
              <a:ext uri="{FF2B5EF4-FFF2-40B4-BE49-F238E27FC236}">
                <a16:creationId xmlns:a16="http://schemas.microsoft.com/office/drawing/2014/main" id="{FD3BBE8E-C986-4C57-19C1-1F296CBBF522}"/>
              </a:ext>
            </a:extLst>
          </p:cNvPr>
          <p:cNvSpPr>
            <a:spLocks noGrp="1"/>
          </p:cNvSpPr>
          <p:nvPr>
            <p:ph type="body" sz="quarter" idx="20"/>
          </p:nvPr>
        </p:nvSpPr>
        <p:spPr>
          <a:xfrm>
            <a:off x="4594468" y="1610711"/>
            <a:ext cx="7261696" cy="5166626"/>
          </a:xfrm>
        </p:spPr>
        <p:txBody>
          <a:bodyPr/>
          <a:lstStyle/>
          <a:p>
            <a:pPr marL="0" indent="0">
              <a:lnSpc>
                <a:spcPct val="100000"/>
              </a:lnSpc>
            </a:pPr>
            <a:r>
              <a:rPr lang="en-US" b="1" dirty="0"/>
              <a:t>Prompt:</a:t>
            </a:r>
          </a:p>
          <a:p>
            <a:pPr marL="0" indent="0">
              <a:lnSpc>
                <a:spcPct val="100000"/>
              </a:lnSpc>
            </a:pPr>
            <a:r>
              <a:rPr lang="en-US" dirty="0"/>
              <a:t>Using the facts you’ve selected, begin arranging your information visually. Focus on making your infographic clear, engaging, and easy to understand.</a:t>
            </a:r>
          </a:p>
          <a:p>
            <a:pPr marL="0" indent="0">
              <a:lnSpc>
                <a:spcPct val="100000"/>
              </a:lnSpc>
            </a:pPr>
            <a:r>
              <a:rPr lang="en-US" b="1" dirty="0"/>
              <a:t>Tips:</a:t>
            </a:r>
          </a:p>
          <a:p>
            <a:pPr marL="342900" indent="-342900">
              <a:lnSpc>
                <a:spcPct val="100000"/>
              </a:lnSpc>
              <a:buFont typeface="Arial" panose="020B0604020202020204" pitchFamily="34" charset="0"/>
              <a:buChar char="•"/>
            </a:pPr>
            <a:r>
              <a:rPr lang="en-US" dirty="0"/>
              <a:t>Organize your content with headings or sections.</a:t>
            </a:r>
          </a:p>
          <a:p>
            <a:pPr marL="342900" indent="-342900">
              <a:lnSpc>
                <a:spcPct val="100000"/>
              </a:lnSpc>
              <a:buFont typeface="Arial" panose="020B0604020202020204" pitchFamily="34" charset="0"/>
              <a:buChar char="•"/>
            </a:pPr>
            <a:r>
              <a:rPr lang="en-US" dirty="0"/>
              <a:t>Use 2–3 </a:t>
            </a:r>
            <a:r>
              <a:rPr lang="en-US" dirty="0" err="1"/>
              <a:t>colours</a:t>
            </a:r>
            <a:r>
              <a:rPr lang="en-US" dirty="0"/>
              <a:t> to keep the design consistent.</a:t>
            </a:r>
          </a:p>
          <a:p>
            <a:pPr marL="342900" indent="-342900">
              <a:lnSpc>
                <a:spcPct val="100000"/>
              </a:lnSpc>
              <a:buFont typeface="Arial" panose="020B0604020202020204" pitchFamily="34" charset="0"/>
              <a:buChar char="•"/>
            </a:pPr>
            <a:r>
              <a:rPr lang="en-US" dirty="0"/>
              <a:t>Choose readable fonts and limit font styles.</a:t>
            </a:r>
          </a:p>
          <a:p>
            <a:pPr marL="342900" indent="-342900">
              <a:lnSpc>
                <a:spcPct val="100000"/>
              </a:lnSpc>
              <a:buFont typeface="Arial" panose="020B0604020202020204" pitchFamily="34" charset="0"/>
              <a:buChar char="•"/>
            </a:pPr>
            <a:r>
              <a:rPr lang="en-US" dirty="0"/>
              <a:t>Add icons, images, or charts to illustrate key points.</a:t>
            </a:r>
          </a:p>
          <a:p>
            <a:pPr marL="342900" indent="-342900">
              <a:lnSpc>
                <a:spcPct val="100000"/>
              </a:lnSpc>
              <a:buFont typeface="Arial" panose="020B0604020202020204" pitchFamily="34" charset="0"/>
              <a:buChar char="•"/>
            </a:pPr>
            <a:r>
              <a:rPr lang="en-US" dirty="0"/>
              <a:t>Keep text concise and focused on the most important facts.</a:t>
            </a:r>
          </a:p>
        </p:txBody>
      </p:sp>
      <p:sp>
        <p:nvSpPr>
          <p:cNvPr id="6" name="Text Placeholder 5">
            <a:extLst>
              <a:ext uri="{FF2B5EF4-FFF2-40B4-BE49-F238E27FC236}">
                <a16:creationId xmlns:a16="http://schemas.microsoft.com/office/drawing/2014/main" id="{B28723BE-DCBB-2505-7BD3-9DB63A7A0B6D}"/>
              </a:ext>
            </a:extLst>
          </p:cNvPr>
          <p:cNvSpPr>
            <a:spLocks noGrp="1"/>
          </p:cNvSpPr>
          <p:nvPr>
            <p:ph type="body" sz="quarter" idx="16"/>
          </p:nvPr>
        </p:nvSpPr>
        <p:spPr>
          <a:xfrm>
            <a:off x="4594468" y="761603"/>
            <a:ext cx="7452751" cy="803654"/>
          </a:xfrm>
        </p:spPr>
        <p:txBody>
          <a:bodyPr/>
          <a:lstStyle/>
          <a:p>
            <a:r>
              <a:rPr lang="en-US" dirty="0">
                <a:solidFill>
                  <a:srgbClr val="1F8E47"/>
                </a:solidFill>
              </a:rPr>
              <a:t>Step 3: Design Your Infographic</a:t>
            </a:r>
            <a:endParaRPr lang="en-IN" dirty="0">
              <a:solidFill>
                <a:srgbClr val="1F8E47"/>
              </a:solidFill>
            </a:endParaRPr>
          </a:p>
        </p:txBody>
      </p:sp>
    </p:spTree>
    <p:extLst>
      <p:ext uri="{BB962C8B-B14F-4D97-AF65-F5344CB8AC3E}">
        <p14:creationId xmlns:p14="http://schemas.microsoft.com/office/powerpoint/2010/main" val="355718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14DDA-E640-459B-CEB5-418A52DBCCDF}"/>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5B5529AE-8AFA-F4BA-43B6-C454C076227A}"/>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C6F612AD-BB25-234F-2957-0A4E69455F60}"/>
              </a:ext>
            </a:extLst>
          </p:cNvPr>
          <p:cNvSpPr>
            <a:spLocks noGrp="1"/>
          </p:cNvSpPr>
          <p:nvPr>
            <p:ph type="body" sz="quarter" idx="17"/>
          </p:nvPr>
        </p:nvSpPr>
        <p:spPr/>
        <p:txBody>
          <a:bodyPr/>
          <a:lstStyle/>
          <a:p>
            <a:r>
              <a:rPr lang="en-US" dirty="0"/>
              <a:t>04</a:t>
            </a:r>
          </a:p>
        </p:txBody>
      </p:sp>
      <p:pic>
        <p:nvPicPr>
          <p:cNvPr id="9" name="Picture 8">
            <a:extLst>
              <a:ext uri="{FF2B5EF4-FFF2-40B4-BE49-F238E27FC236}">
                <a16:creationId xmlns:a16="http://schemas.microsoft.com/office/drawing/2014/main" id="{E931CFE6-5354-2DF0-E789-0641B8EB0740}"/>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AA9BD2FD-A20F-9B05-41E1-8E40D161CA15}"/>
              </a:ext>
            </a:extLst>
          </p:cNvPr>
          <p:cNvSpPr/>
          <p:nvPr/>
        </p:nvSpPr>
        <p:spPr>
          <a:xfrm>
            <a:off x="2483239" y="2433852"/>
            <a:ext cx="5729884"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F7670E17-ECEB-2C1B-10C8-85D0218684EA}"/>
              </a:ext>
            </a:extLst>
          </p:cNvPr>
          <p:cNvSpPr txBox="1"/>
          <p:nvPr/>
        </p:nvSpPr>
        <p:spPr>
          <a:xfrm>
            <a:off x="2650229" y="2433852"/>
            <a:ext cx="5352556"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Share and Reflect</a:t>
            </a:r>
          </a:p>
        </p:txBody>
      </p:sp>
    </p:spTree>
    <p:extLst>
      <p:ext uri="{BB962C8B-B14F-4D97-AF65-F5344CB8AC3E}">
        <p14:creationId xmlns:p14="http://schemas.microsoft.com/office/powerpoint/2010/main" val="376670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2F342-876A-3FCF-C86E-78A1ECB8887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8E837E0-447A-DF34-6BFC-14ED60563E40}"/>
              </a:ext>
            </a:extLst>
          </p:cNvPr>
          <p:cNvSpPr>
            <a:spLocks noGrp="1"/>
          </p:cNvSpPr>
          <p:nvPr>
            <p:ph type="body" sz="quarter" idx="18"/>
          </p:nvPr>
        </p:nvSpPr>
        <p:spPr>
          <a:xfrm>
            <a:off x="675020" y="3392026"/>
            <a:ext cx="3005439" cy="1049221"/>
          </a:xfrm>
        </p:spPr>
        <p:txBody>
          <a:bodyPr/>
          <a:lstStyle/>
          <a:p>
            <a:r>
              <a:rPr lang="en-US" spc="324" dirty="0"/>
              <a:t>Step 4: Share and Reflect</a:t>
            </a:r>
          </a:p>
        </p:txBody>
      </p:sp>
      <p:sp>
        <p:nvSpPr>
          <p:cNvPr id="7" name="Text Placeholder 6">
            <a:extLst>
              <a:ext uri="{FF2B5EF4-FFF2-40B4-BE49-F238E27FC236}">
                <a16:creationId xmlns:a16="http://schemas.microsoft.com/office/drawing/2014/main" id="{DBA3B638-DE2D-A36F-2AE4-8A337EC8304C}"/>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1F33016E-B4C1-9217-E020-2F380EB64200}"/>
              </a:ext>
            </a:extLst>
          </p:cNvPr>
          <p:cNvSpPr>
            <a:spLocks noGrp="1"/>
          </p:cNvSpPr>
          <p:nvPr>
            <p:ph type="body" sz="quarter" idx="20"/>
          </p:nvPr>
        </p:nvSpPr>
        <p:spPr>
          <a:xfrm>
            <a:off x="4555502" y="1782006"/>
            <a:ext cx="7445997" cy="4678402"/>
          </a:xfrm>
        </p:spPr>
        <p:txBody>
          <a:bodyPr/>
          <a:lstStyle/>
          <a:p>
            <a:pPr marL="0" indent="0">
              <a:lnSpc>
                <a:spcPct val="100000"/>
              </a:lnSpc>
            </a:pPr>
            <a:r>
              <a:rPr lang="en-US" sz="2300" b="1" dirty="0"/>
              <a:t>Prompt:</a:t>
            </a:r>
          </a:p>
          <a:p>
            <a:pPr marL="0" indent="0">
              <a:lnSpc>
                <a:spcPct val="100000"/>
              </a:lnSpc>
            </a:pPr>
            <a:r>
              <a:rPr lang="en-US" sz="2300" dirty="0"/>
              <a:t>Submit your completed infographic and be prepared to explain your design choices and the key facts you included. Reflect on how this project has helped you improve your digital literacy skills (such as researching, evaluating information, and using design tools) and deepen your understanding of climate change and climate anxiety.</a:t>
            </a:r>
          </a:p>
          <a:p>
            <a:pPr marL="0" indent="0">
              <a:lnSpc>
                <a:spcPct val="100000"/>
              </a:lnSpc>
            </a:pPr>
            <a:r>
              <a:rPr lang="en-US" sz="2300" b="1" dirty="0"/>
              <a:t>Task:</a:t>
            </a:r>
          </a:p>
          <a:p>
            <a:pPr marL="0" indent="0">
              <a:lnSpc>
                <a:spcPct val="100000"/>
              </a:lnSpc>
            </a:pPr>
            <a:r>
              <a:rPr lang="en-US" sz="2300" dirty="0"/>
              <a:t>Discuss how your infographic communicates the topic and how your digital skills have grown through this project. Sharing your work helps raise awareness and inspire others to take action.</a:t>
            </a:r>
          </a:p>
        </p:txBody>
      </p:sp>
      <p:sp>
        <p:nvSpPr>
          <p:cNvPr id="5" name="Text Placeholder 4">
            <a:extLst>
              <a:ext uri="{FF2B5EF4-FFF2-40B4-BE49-F238E27FC236}">
                <a16:creationId xmlns:a16="http://schemas.microsoft.com/office/drawing/2014/main" id="{8D44D2DA-A20B-E268-D39A-89792F4C293B}"/>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Step 4: Share and Reflect</a:t>
            </a:r>
          </a:p>
        </p:txBody>
      </p:sp>
      <p:pic>
        <p:nvPicPr>
          <p:cNvPr id="9" name="Picture Placeholder 8">
            <a:extLst>
              <a:ext uri="{FF2B5EF4-FFF2-40B4-BE49-F238E27FC236}">
                <a16:creationId xmlns:a16="http://schemas.microsoft.com/office/drawing/2014/main" id="{58DAB0B0-D02A-1B0E-EC44-18BCC8557C0B}"/>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93131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E5F3D-23BE-F9EE-33B3-41F819F73EEF}"/>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0B5D83B7-385B-56B0-4A3E-10F88FFBBAA5}"/>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E0C83CD7-B3D0-AD8E-A362-AAE732B2166D}"/>
              </a:ext>
            </a:extLst>
          </p:cNvPr>
          <p:cNvSpPr>
            <a:spLocks noGrp="1"/>
          </p:cNvSpPr>
          <p:nvPr>
            <p:ph type="body" sz="quarter" idx="17"/>
          </p:nvPr>
        </p:nvSpPr>
        <p:spPr/>
        <p:txBody>
          <a:bodyPr/>
          <a:lstStyle/>
          <a:p>
            <a:r>
              <a:rPr lang="en-US" dirty="0"/>
              <a:t>05</a:t>
            </a:r>
          </a:p>
        </p:txBody>
      </p:sp>
      <p:pic>
        <p:nvPicPr>
          <p:cNvPr id="9" name="Picture 8">
            <a:extLst>
              <a:ext uri="{FF2B5EF4-FFF2-40B4-BE49-F238E27FC236}">
                <a16:creationId xmlns:a16="http://schemas.microsoft.com/office/drawing/2014/main" id="{25070F42-401C-2588-B523-266708CA3A0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AE934DC-F07B-CB55-3A63-C5DC362588FE}"/>
              </a:ext>
            </a:extLst>
          </p:cNvPr>
          <p:cNvSpPr/>
          <p:nvPr/>
        </p:nvSpPr>
        <p:spPr>
          <a:xfrm>
            <a:off x="2483239" y="2287453"/>
            <a:ext cx="7174085"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A97B12FC-41F5-C8C8-6488-F084C7B4635A}"/>
              </a:ext>
            </a:extLst>
          </p:cNvPr>
          <p:cNvSpPr txBox="1"/>
          <p:nvPr/>
        </p:nvSpPr>
        <p:spPr>
          <a:xfrm>
            <a:off x="2534676" y="2310313"/>
            <a:ext cx="7001468"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Facts/Definitions/Stats</a:t>
            </a:r>
          </a:p>
        </p:txBody>
      </p:sp>
    </p:spTree>
    <p:extLst>
      <p:ext uri="{BB962C8B-B14F-4D97-AF65-F5344CB8AC3E}">
        <p14:creationId xmlns:p14="http://schemas.microsoft.com/office/powerpoint/2010/main" val="113203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2045704"/>
            <a:ext cx="5762440" cy="3973512"/>
          </a:xfrm>
        </p:spPr>
        <p:txBody>
          <a:bodyPr/>
          <a:lstStyle/>
          <a:p>
            <a:pPr marL="0" indent="0"/>
            <a:r>
              <a:rPr lang="en-US" b="1" dirty="0">
                <a:solidFill>
                  <a:srgbClr val="5398A2"/>
                </a:solidFill>
              </a:rPr>
              <a:t>Definition of Climate Anxiety </a:t>
            </a:r>
          </a:p>
          <a:p>
            <a:pPr marL="0" indent="0"/>
            <a:r>
              <a:rPr lang="en-US" dirty="0"/>
              <a:t>Climate anxiety (also known as eco-anxiety) is the distress or worry people feel about climate change and its impact on the planet, people, and the future. It’s especially common among young people.</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Climate anxiety | UNICEF Parenting</a:t>
            </a:r>
            <a:endParaRPr lang="en-US" dirty="0">
              <a:solidFill>
                <a:srgbClr val="5398A2"/>
              </a:solidFill>
            </a:endParaRP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p:txBody>
          <a:bodyPr/>
          <a:lstStyle/>
          <a:p>
            <a:r>
              <a:rPr lang="en-US" dirty="0">
                <a:solidFill>
                  <a:srgbClr val="1F8E47"/>
                </a:solidFill>
              </a:rPr>
              <a:t>Facts/Definitions/Stats</a:t>
            </a:r>
          </a:p>
        </p:txBody>
      </p:sp>
      <p:pic>
        <p:nvPicPr>
          <p:cNvPr id="10" name="Graphic 9" descr="Internet with solid fill">
            <a:extLst>
              <a:ext uri="{FF2B5EF4-FFF2-40B4-BE49-F238E27FC236}">
                <a16:creationId xmlns:a16="http://schemas.microsoft.com/office/drawing/2014/main" id="{353227A7-334D-4EDD-3C1C-34C7C289C2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785" y="4206240"/>
            <a:ext cx="571500" cy="571500"/>
          </a:xfrm>
          <a:prstGeom prst="rect">
            <a:avLst/>
          </a:prstGeom>
        </p:spPr>
      </p:pic>
      <p:sp>
        <p:nvSpPr>
          <p:cNvPr id="11" name="TextBox 10">
            <a:extLst>
              <a:ext uri="{FF2B5EF4-FFF2-40B4-BE49-F238E27FC236}">
                <a16:creationId xmlns:a16="http://schemas.microsoft.com/office/drawing/2014/main" id="{C10413F9-D059-B8CE-D336-37AFC906F430}"/>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05</a:t>
            </a:r>
          </a:p>
        </p:txBody>
      </p:sp>
      <p:pic>
        <p:nvPicPr>
          <p:cNvPr id="8" name="Picture Placeholder 7">
            <a:extLst>
              <a:ext uri="{FF2B5EF4-FFF2-40B4-BE49-F238E27FC236}">
                <a16:creationId xmlns:a16="http://schemas.microsoft.com/office/drawing/2014/main" id="{F72326AA-A16C-BF63-7D62-9D5597C4122F}"/>
              </a:ext>
            </a:extLst>
          </p:cNvPr>
          <p:cNvPicPr>
            <a:picLocks noGrp="1" noChangeAspect="1"/>
          </p:cNvPicPr>
          <p:nvPr>
            <p:ph type="pic" sz="quarter" idx="13"/>
          </p:nvPr>
        </p:nvPicPr>
        <p:blipFill>
          <a:blip r:embed="rId5"/>
          <a:srcRect r="19668"/>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3311571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8EBC0-06E4-68D1-5DBD-6A370B39B3C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D3FF3FB-FF6E-AA74-F519-6074285EF5F8}"/>
              </a:ext>
            </a:extLst>
          </p:cNvPr>
          <p:cNvSpPr>
            <a:spLocks noGrp="1"/>
          </p:cNvSpPr>
          <p:nvPr>
            <p:ph type="body" sz="quarter" idx="18"/>
          </p:nvPr>
        </p:nvSpPr>
        <p:spPr>
          <a:xfrm>
            <a:off x="798380" y="2045704"/>
            <a:ext cx="5762440" cy="3973512"/>
          </a:xfrm>
        </p:spPr>
        <p:txBody>
          <a:bodyPr/>
          <a:lstStyle/>
          <a:p>
            <a:pPr marL="0" indent="0"/>
            <a:r>
              <a:rPr lang="en-US" b="1" dirty="0">
                <a:solidFill>
                  <a:srgbClr val="5398A2"/>
                </a:solidFill>
              </a:rPr>
              <a:t>Climate Anxiety Facts/Stats </a:t>
            </a:r>
          </a:p>
          <a:p>
            <a:pPr marL="0" indent="0"/>
            <a:r>
              <a:rPr lang="en-US" dirty="0"/>
              <a:t>Climate anxiety affects over half of young people: A global survey published in 2024 found that 59% of youth aged 16–25 say climate change makes them “extremely worried”.</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Climate anxiety is on the rise — here's what we do about it | World Economic Forum</a:t>
            </a:r>
            <a:endParaRPr lang="en-US" dirty="0">
              <a:solidFill>
                <a:srgbClr val="5398A2"/>
              </a:solidFill>
            </a:endParaRPr>
          </a:p>
        </p:txBody>
      </p:sp>
      <p:sp>
        <p:nvSpPr>
          <p:cNvPr id="4" name="Text Placeholder 3">
            <a:extLst>
              <a:ext uri="{FF2B5EF4-FFF2-40B4-BE49-F238E27FC236}">
                <a16:creationId xmlns:a16="http://schemas.microsoft.com/office/drawing/2014/main" id="{A62CE5A8-1E4A-D000-0EFE-96FBDA0CC404}"/>
              </a:ext>
            </a:extLst>
          </p:cNvPr>
          <p:cNvSpPr>
            <a:spLocks noGrp="1"/>
          </p:cNvSpPr>
          <p:nvPr>
            <p:ph type="body" sz="quarter" idx="16"/>
          </p:nvPr>
        </p:nvSpPr>
        <p:spPr/>
        <p:txBody>
          <a:bodyPr/>
          <a:lstStyle/>
          <a:p>
            <a:r>
              <a:rPr lang="en-US" dirty="0">
                <a:solidFill>
                  <a:srgbClr val="1F8E47"/>
                </a:solidFill>
              </a:rPr>
              <a:t>Facts/Definitions/Stats</a:t>
            </a:r>
          </a:p>
        </p:txBody>
      </p:sp>
      <p:pic>
        <p:nvPicPr>
          <p:cNvPr id="10" name="Graphic 9" descr="Internet with solid fill">
            <a:extLst>
              <a:ext uri="{FF2B5EF4-FFF2-40B4-BE49-F238E27FC236}">
                <a16:creationId xmlns:a16="http://schemas.microsoft.com/office/drawing/2014/main" id="{D7AF3042-5D2A-BA8C-9DEE-EDE627EE3B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785" y="4299743"/>
            <a:ext cx="571500" cy="571500"/>
          </a:xfrm>
          <a:prstGeom prst="rect">
            <a:avLst/>
          </a:prstGeom>
        </p:spPr>
      </p:pic>
      <p:sp>
        <p:nvSpPr>
          <p:cNvPr id="11" name="TextBox 10">
            <a:extLst>
              <a:ext uri="{FF2B5EF4-FFF2-40B4-BE49-F238E27FC236}">
                <a16:creationId xmlns:a16="http://schemas.microsoft.com/office/drawing/2014/main" id="{01D24AD7-EC33-CF48-2E1F-58168BC91FC5}"/>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05</a:t>
            </a:r>
          </a:p>
        </p:txBody>
      </p:sp>
      <p:pic>
        <p:nvPicPr>
          <p:cNvPr id="3" name="Picture Placeholder 2">
            <a:extLst>
              <a:ext uri="{FF2B5EF4-FFF2-40B4-BE49-F238E27FC236}">
                <a16:creationId xmlns:a16="http://schemas.microsoft.com/office/drawing/2014/main" id="{EE1235A1-675D-4E48-B365-F2D522D9CF61}"/>
              </a:ext>
            </a:extLst>
          </p:cNvPr>
          <p:cNvPicPr>
            <a:picLocks noGrp="1" noChangeAspect="1"/>
          </p:cNvPicPr>
          <p:nvPr>
            <p:ph type="pic" sz="quarter" idx="13"/>
          </p:nvPr>
        </p:nvPicPr>
        <p:blipFill>
          <a:blip r:embed="rId5"/>
          <a:srcRect l="9270" r="9270"/>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427093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ABC46-B443-0870-52A5-401A44E03ED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9325F2C-D93B-5C3E-4FF2-3561E6E66B56}"/>
              </a:ext>
            </a:extLst>
          </p:cNvPr>
          <p:cNvSpPr>
            <a:spLocks noGrp="1"/>
          </p:cNvSpPr>
          <p:nvPr>
            <p:ph type="body" sz="quarter" idx="18"/>
          </p:nvPr>
        </p:nvSpPr>
        <p:spPr>
          <a:xfrm>
            <a:off x="798380" y="2045704"/>
            <a:ext cx="5762440" cy="3973512"/>
          </a:xfrm>
        </p:spPr>
        <p:txBody>
          <a:bodyPr/>
          <a:lstStyle/>
          <a:p>
            <a:pPr marL="0" indent="0"/>
            <a:r>
              <a:rPr lang="en-US" dirty="0"/>
              <a:t>In October 2021, three-quarters (75%) of adults in Great Britain said they were either very or somewhat worried about the impact of climate change</a:t>
            </a:r>
          </a:p>
          <a:p>
            <a:pPr marL="0" indent="0"/>
            <a:r>
              <a:rPr lang="en-US" dirty="0"/>
              <a:t>Around 8 in 10 women (79%) reported being either very or somewhat worried. This was statistically significantly higher than the proportion of men reporting this (72%).</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Three-quarters of adults in Great Britain worry about climate change - Office for National Statistics</a:t>
            </a:r>
            <a:endParaRPr lang="en-US" dirty="0">
              <a:solidFill>
                <a:srgbClr val="5398A2"/>
              </a:solidFill>
            </a:endParaRPr>
          </a:p>
          <a:p>
            <a:pPr marL="0" indent="0"/>
            <a:endParaRPr lang="en-US" dirty="0"/>
          </a:p>
        </p:txBody>
      </p:sp>
      <p:sp>
        <p:nvSpPr>
          <p:cNvPr id="4" name="Text Placeholder 3">
            <a:extLst>
              <a:ext uri="{FF2B5EF4-FFF2-40B4-BE49-F238E27FC236}">
                <a16:creationId xmlns:a16="http://schemas.microsoft.com/office/drawing/2014/main" id="{C9A8BF29-AA64-4FE3-2F8A-D24482EDC16C}"/>
              </a:ext>
            </a:extLst>
          </p:cNvPr>
          <p:cNvSpPr>
            <a:spLocks noGrp="1"/>
          </p:cNvSpPr>
          <p:nvPr>
            <p:ph type="body" sz="quarter" idx="16"/>
          </p:nvPr>
        </p:nvSpPr>
        <p:spPr/>
        <p:txBody>
          <a:bodyPr/>
          <a:lstStyle/>
          <a:p>
            <a:r>
              <a:rPr lang="en-US" dirty="0">
                <a:solidFill>
                  <a:srgbClr val="1F8E47"/>
                </a:solidFill>
              </a:rPr>
              <a:t>Facts/Definitions/Stats</a:t>
            </a:r>
          </a:p>
        </p:txBody>
      </p:sp>
      <p:pic>
        <p:nvPicPr>
          <p:cNvPr id="10" name="Graphic 9" descr="Internet with solid fill">
            <a:extLst>
              <a:ext uri="{FF2B5EF4-FFF2-40B4-BE49-F238E27FC236}">
                <a16:creationId xmlns:a16="http://schemas.microsoft.com/office/drawing/2014/main" id="{8F111E3E-E9EC-BAE5-AB8B-391BC6B156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690" y="5040630"/>
            <a:ext cx="571500" cy="571500"/>
          </a:xfrm>
          <a:prstGeom prst="rect">
            <a:avLst/>
          </a:prstGeom>
        </p:spPr>
      </p:pic>
      <p:sp>
        <p:nvSpPr>
          <p:cNvPr id="11" name="TextBox 10">
            <a:extLst>
              <a:ext uri="{FF2B5EF4-FFF2-40B4-BE49-F238E27FC236}">
                <a16:creationId xmlns:a16="http://schemas.microsoft.com/office/drawing/2014/main" id="{B21607C2-AFAF-4A36-5966-7F133CED70A4}"/>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05</a:t>
            </a:r>
          </a:p>
        </p:txBody>
      </p:sp>
      <p:pic>
        <p:nvPicPr>
          <p:cNvPr id="3" name="Picture Placeholder 2">
            <a:extLst>
              <a:ext uri="{FF2B5EF4-FFF2-40B4-BE49-F238E27FC236}">
                <a16:creationId xmlns:a16="http://schemas.microsoft.com/office/drawing/2014/main" id="{4F48DF97-DC9C-5998-5B16-CDACDEB7B85E}"/>
              </a:ext>
            </a:extLst>
          </p:cNvPr>
          <p:cNvPicPr>
            <a:picLocks noGrp="1" noChangeAspect="1"/>
          </p:cNvPicPr>
          <p:nvPr>
            <p:ph type="pic" sz="quarter" idx="13"/>
          </p:nvPr>
        </p:nvPicPr>
        <p:blipFill>
          <a:blip r:embed="rId5"/>
          <a:srcRect r="17309"/>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3906677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C4ED4-4D91-8EDB-AE3B-3B6B2FD6DD7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CB107B9-6DCB-6967-7F84-042A281DE765}"/>
              </a:ext>
            </a:extLst>
          </p:cNvPr>
          <p:cNvSpPr>
            <a:spLocks noGrp="1"/>
          </p:cNvSpPr>
          <p:nvPr>
            <p:ph type="body" sz="quarter" idx="18"/>
          </p:nvPr>
        </p:nvSpPr>
        <p:spPr>
          <a:xfrm>
            <a:off x="798382" y="1661212"/>
            <a:ext cx="5762440" cy="4987338"/>
          </a:xfrm>
        </p:spPr>
        <p:txBody>
          <a:bodyPr/>
          <a:lstStyle/>
          <a:p>
            <a:pPr marL="0" indent="0"/>
            <a:r>
              <a:rPr lang="en-US" sz="2000" dirty="0"/>
              <a:t>Surveying 10,000 young people aged 16-25 years in 10 countries across the world, the Lancet found that 59% were very or extremely worried about climate change, with 84% at least moderately worried. Over 50% mentioned feeling anxious, powerless, helpless, and sad, while 45% said their feelings about climate change “negatively affected their daily life and functioning.” </a:t>
            </a:r>
          </a:p>
          <a:p>
            <a:pPr marL="0" indent="0"/>
            <a:r>
              <a:rPr lang="en-US" sz="2000" dirty="0"/>
              <a:t>A 2022 survey from the Office of National Statistics found that 62% of UK people over the age of 16 are worried that rising temperatures will directly affect them by 2030. Of these, we can break them down by age: 70% of 16 to 29-year-olds. 59% of 50 to 69-year-olds.  57% of those aged 70 or older. </a:t>
            </a:r>
          </a:p>
          <a:p>
            <a:pPr marL="0" indent="0"/>
            <a:r>
              <a:rPr lang="en-US" sz="2000" dirty="0">
                <a:solidFill>
                  <a:srgbClr val="5398A2"/>
                </a:solidFill>
                <a:hlinkClick r:id="rId2">
                  <a:extLst>
                    <a:ext uri="{A12FA001-AC4F-418D-AE19-62706E023703}">
                      <ahyp:hlinkClr xmlns:ahyp="http://schemas.microsoft.com/office/drawing/2018/hyperlinkcolor" val="tx"/>
                    </a:ext>
                  </a:extLst>
                </a:hlinkClick>
              </a:rPr>
              <a:t>What is climate anxiety and what can we do about it? - Mental Health UK</a:t>
            </a:r>
            <a:endParaRPr lang="en-US" sz="2000" dirty="0">
              <a:solidFill>
                <a:srgbClr val="5398A2"/>
              </a:solidFill>
            </a:endParaRPr>
          </a:p>
        </p:txBody>
      </p:sp>
      <p:sp>
        <p:nvSpPr>
          <p:cNvPr id="4" name="Text Placeholder 3">
            <a:extLst>
              <a:ext uri="{FF2B5EF4-FFF2-40B4-BE49-F238E27FC236}">
                <a16:creationId xmlns:a16="http://schemas.microsoft.com/office/drawing/2014/main" id="{AB993EE0-1AAB-000C-D9AD-2BE51ACBB901}"/>
              </a:ext>
            </a:extLst>
          </p:cNvPr>
          <p:cNvSpPr>
            <a:spLocks noGrp="1"/>
          </p:cNvSpPr>
          <p:nvPr>
            <p:ph type="body" sz="quarter" idx="16"/>
          </p:nvPr>
        </p:nvSpPr>
        <p:spPr/>
        <p:txBody>
          <a:bodyPr/>
          <a:lstStyle/>
          <a:p>
            <a:r>
              <a:rPr lang="en-US" dirty="0">
                <a:solidFill>
                  <a:srgbClr val="1F8E47"/>
                </a:solidFill>
              </a:rPr>
              <a:t>Facts/Definitions/Stats</a:t>
            </a:r>
          </a:p>
        </p:txBody>
      </p:sp>
      <p:pic>
        <p:nvPicPr>
          <p:cNvPr id="10" name="Graphic 9" descr="Internet with solid fill">
            <a:extLst>
              <a:ext uri="{FF2B5EF4-FFF2-40B4-BE49-F238E27FC236}">
                <a16:creationId xmlns:a16="http://schemas.microsoft.com/office/drawing/2014/main" id="{929E7B55-60EA-935C-4BA5-5A4A82B8A2A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690" y="5737860"/>
            <a:ext cx="571500" cy="571500"/>
          </a:xfrm>
          <a:prstGeom prst="rect">
            <a:avLst/>
          </a:prstGeom>
        </p:spPr>
      </p:pic>
      <p:sp>
        <p:nvSpPr>
          <p:cNvPr id="11" name="TextBox 10">
            <a:extLst>
              <a:ext uri="{FF2B5EF4-FFF2-40B4-BE49-F238E27FC236}">
                <a16:creationId xmlns:a16="http://schemas.microsoft.com/office/drawing/2014/main" id="{8C656368-E128-C57C-F4ED-2D7EEBED9ECE}"/>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05</a:t>
            </a:r>
          </a:p>
        </p:txBody>
      </p:sp>
      <p:pic>
        <p:nvPicPr>
          <p:cNvPr id="3" name="Picture Placeholder 2">
            <a:extLst>
              <a:ext uri="{FF2B5EF4-FFF2-40B4-BE49-F238E27FC236}">
                <a16:creationId xmlns:a16="http://schemas.microsoft.com/office/drawing/2014/main" id="{3EC22EF1-1441-DF94-2C48-DBCED0B13840}"/>
              </a:ext>
            </a:extLst>
          </p:cNvPr>
          <p:cNvPicPr>
            <a:picLocks noGrp="1" noChangeAspect="1"/>
          </p:cNvPicPr>
          <p:nvPr>
            <p:ph type="pic" sz="quarter" idx="13"/>
          </p:nvPr>
        </p:nvPicPr>
        <p:blipFill>
          <a:blip r:embed="rId5"/>
          <a:srcRect l="14823" r="14823"/>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655920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2E948-3447-A3D8-B4F1-E307AE660E7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013EE73-35CE-9FD1-1730-C9A866FD3443}"/>
              </a:ext>
            </a:extLst>
          </p:cNvPr>
          <p:cNvSpPr>
            <a:spLocks noGrp="1"/>
          </p:cNvSpPr>
          <p:nvPr>
            <p:ph type="body" sz="quarter" idx="18"/>
          </p:nvPr>
        </p:nvSpPr>
        <p:spPr>
          <a:xfrm>
            <a:off x="798380" y="2045704"/>
            <a:ext cx="5762440" cy="3973512"/>
          </a:xfrm>
        </p:spPr>
        <p:txBody>
          <a:bodyPr/>
          <a:lstStyle/>
          <a:p>
            <a:pPr marL="0" indent="0"/>
            <a:r>
              <a:rPr lang="en-US" dirty="0"/>
              <a:t>In 2024, the average concentration of carbon dioxide (CO2) in our atmosphere was 421.73 ppm— the highest in human history and more than 50% higher than pre-industrial levels of CO2.</a:t>
            </a:r>
          </a:p>
          <a:p>
            <a:pPr marL="0" indent="0"/>
            <a:r>
              <a:rPr lang="en-US" dirty="0"/>
              <a:t>As much as 20 percent of all global greenhouse gas emissions caused by humans are due to deforestation— exceeding the emissions from all of the passenger vehicles on the planet</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Climate Change - 10 Facts You Need To Know</a:t>
            </a:r>
            <a:endParaRPr lang="en-US" dirty="0">
              <a:solidFill>
                <a:srgbClr val="5398A2"/>
              </a:solidFill>
            </a:endParaRPr>
          </a:p>
        </p:txBody>
      </p:sp>
      <p:sp>
        <p:nvSpPr>
          <p:cNvPr id="4" name="Text Placeholder 3">
            <a:extLst>
              <a:ext uri="{FF2B5EF4-FFF2-40B4-BE49-F238E27FC236}">
                <a16:creationId xmlns:a16="http://schemas.microsoft.com/office/drawing/2014/main" id="{15B6E47B-CC2C-46A1-AFBD-AC7CD9EF97BA}"/>
              </a:ext>
            </a:extLst>
          </p:cNvPr>
          <p:cNvSpPr>
            <a:spLocks noGrp="1"/>
          </p:cNvSpPr>
          <p:nvPr>
            <p:ph type="body" sz="quarter" idx="16"/>
          </p:nvPr>
        </p:nvSpPr>
        <p:spPr/>
        <p:txBody>
          <a:bodyPr/>
          <a:lstStyle/>
          <a:p>
            <a:r>
              <a:rPr lang="en-US" dirty="0">
                <a:solidFill>
                  <a:srgbClr val="1F8E47"/>
                </a:solidFill>
              </a:rPr>
              <a:t>Facts/Definitions/Stats</a:t>
            </a:r>
          </a:p>
        </p:txBody>
      </p:sp>
      <p:pic>
        <p:nvPicPr>
          <p:cNvPr id="10" name="Graphic 9" descr="Internet with solid fill">
            <a:extLst>
              <a:ext uri="{FF2B5EF4-FFF2-40B4-BE49-F238E27FC236}">
                <a16:creationId xmlns:a16="http://schemas.microsoft.com/office/drawing/2014/main" id="{0E64505A-8987-15A7-40D2-2AAABD0DDB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690" y="5447716"/>
            <a:ext cx="571500" cy="571500"/>
          </a:xfrm>
          <a:prstGeom prst="rect">
            <a:avLst/>
          </a:prstGeom>
        </p:spPr>
      </p:pic>
      <p:sp>
        <p:nvSpPr>
          <p:cNvPr id="11" name="TextBox 10">
            <a:extLst>
              <a:ext uri="{FF2B5EF4-FFF2-40B4-BE49-F238E27FC236}">
                <a16:creationId xmlns:a16="http://schemas.microsoft.com/office/drawing/2014/main" id="{01A2D6F0-2E3F-E327-3F38-4C8CD45A019F}"/>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05</a:t>
            </a:r>
          </a:p>
        </p:txBody>
      </p:sp>
      <p:pic>
        <p:nvPicPr>
          <p:cNvPr id="3" name="Picture Placeholder 2">
            <a:extLst>
              <a:ext uri="{FF2B5EF4-FFF2-40B4-BE49-F238E27FC236}">
                <a16:creationId xmlns:a16="http://schemas.microsoft.com/office/drawing/2014/main" id="{50EE9B6E-3B30-DDA0-B030-3FB7767DB1C1}"/>
              </a:ext>
            </a:extLst>
          </p:cNvPr>
          <p:cNvPicPr>
            <a:picLocks noGrp="1" noChangeAspect="1"/>
          </p:cNvPicPr>
          <p:nvPr>
            <p:ph type="pic" sz="quarter" idx="13"/>
          </p:nvPr>
        </p:nvPicPr>
        <p:blipFill>
          <a:blip r:embed="rId5"/>
          <a:srcRect l="24196" r="24196"/>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74586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70B3AA66-31D2-15C0-0E51-C1E922916221}"/>
              </a:ext>
            </a:extLst>
          </p:cNvPr>
          <p:cNvSpPr>
            <a:spLocks noGrp="1"/>
          </p:cNvSpPr>
          <p:nvPr>
            <p:ph type="body" sz="quarter" idx="42"/>
          </p:nvPr>
        </p:nvSpPr>
        <p:spPr/>
        <p:txBody>
          <a:bodyPr/>
          <a:lstStyle/>
          <a:p>
            <a:r>
              <a:rPr lang="en-US" dirty="0"/>
              <a:t>CONTENTS</a:t>
            </a:r>
          </a:p>
        </p:txBody>
      </p:sp>
      <p:sp>
        <p:nvSpPr>
          <p:cNvPr id="10" name="Text Placeholder 9">
            <a:extLst>
              <a:ext uri="{FF2B5EF4-FFF2-40B4-BE49-F238E27FC236}">
                <a16:creationId xmlns:a16="http://schemas.microsoft.com/office/drawing/2014/main" id="{163783B1-DFC0-4053-4BCA-33C03CC7ED81}"/>
              </a:ext>
            </a:extLst>
          </p:cNvPr>
          <p:cNvSpPr>
            <a:spLocks noGrp="1"/>
          </p:cNvSpPr>
          <p:nvPr>
            <p:ph type="body" sz="quarter" idx="18"/>
          </p:nvPr>
        </p:nvSpPr>
        <p:spPr/>
        <p:txBody>
          <a:bodyPr/>
          <a:lstStyle/>
          <a:p>
            <a:r>
              <a:rPr lang="en-US" dirty="0"/>
              <a:t>Introduction</a:t>
            </a:r>
          </a:p>
        </p:txBody>
      </p:sp>
      <p:sp>
        <p:nvSpPr>
          <p:cNvPr id="11" name="Text Placeholder 10">
            <a:extLst>
              <a:ext uri="{FF2B5EF4-FFF2-40B4-BE49-F238E27FC236}">
                <a16:creationId xmlns:a16="http://schemas.microsoft.com/office/drawing/2014/main" id="{42968184-7B94-9D8B-33FF-9C38278D2F62}"/>
              </a:ext>
            </a:extLst>
          </p:cNvPr>
          <p:cNvSpPr>
            <a:spLocks noGrp="1"/>
          </p:cNvSpPr>
          <p:nvPr>
            <p:ph type="body" sz="quarter" idx="19"/>
          </p:nvPr>
        </p:nvSpPr>
        <p:spPr/>
        <p:txBody>
          <a:bodyPr/>
          <a:lstStyle/>
          <a:p>
            <a:r>
              <a:rPr lang="en-US" dirty="0"/>
              <a:t>00</a:t>
            </a:r>
          </a:p>
        </p:txBody>
      </p:sp>
      <p:sp>
        <p:nvSpPr>
          <p:cNvPr id="14" name="Text Placeholder 13">
            <a:extLst>
              <a:ext uri="{FF2B5EF4-FFF2-40B4-BE49-F238E27FC236}">
                <a16:creationId xmlns:a16="http://schemas.microsoft.com/office/drawing/2014/main" id="{B474679A-1DBB-68EC-2816-46658686C85E}"/>
              </a:ext>
            </a:extLst>
          </p:cNvPr>
          <p:cNvSpPr>
            <a:spLocks noGrp="1"/>
          </p:cNvSpPr>
          <p:nvPr>
            <p:ph type="body" sz="quarter" idx="43"/>
          </p:nvPr>
        </p:nvSpPr>
        <p:spPr/>
        <p:txBody>
          <a:bodyPr/>
          <a:lstStyle/>
          <a:p>
            <a:r>
              <a:rPr lang="en-US" dirty="0"/>
              <a:t>Step 1: Explore the Topic and Select Facts</a:t>
            </a:r>
          </a:p>
        </p:txBody>
      </p:sp>
      <p:sp>
        <p:nvSpPr>
          <p:cNvPr id="15" name="Text Placeholder 14">
            <a:extLst>
              <a:ext uri="{FF2B5EF4-FFF2-40B4-BE49-F238E27FC236}">
                <a16:creationId xmlns:a16="http://schemas.microsoft.com/office/drawing/2014/main" id="{7B8F4EB6-AD67-1BB4-5CDA-1043AC4AAA04}"/>
              </a:ext>
            </a:extLst>
          </p:cNvPr>
          <p:cNvSpPr>
            <a:spLocks noGrp="1"/>
          </p:cNvSpPr>
          <p:nvPr>
            <p:ph type="body" sz="quarter" idx="44"/>
          </p:nvPr>
        </p:nvSpPr>
        <p:spPr/>
        <p:txBody>
          <a:bodyPr/>
          <a:lstStyle/>
          <a:p>
            <a:r>
              <a:rPr lang="en-US" dirty="0"/>
              <a:t>01</a:t>
            </a:r>
          </a:p>
        </p:txBody>
      </p:sp>
      <p:sp>
        <p:nvSpPr>
          <p:cNvPr id="17" name="Text Placeholder 16">
            <a:extLst>
              <a:ext uri="{FF2B5EF4-FFF2-40B4-BE49-F238E27FC236}">
                <a16:creationId xmlns:a16="http://schemas.microsoft.com/office/drawing/2014/main" id="{7D2B8D38-6BCA-EA9B-81BB-3128C83B2BF7}"/>
              </a:ext>
            </a:extLst>
          </p:cNvPr>
          <p:cNvSpPr>
            <a:spLocks noGrp="1"/>
          </p:cNvSpPr>
          <p:nvPr>
            <p:ph type="body" sz="quarter" idx="46"/>
          </p:nvPr>
        </p:nvSpPr>
        <p:spPr/>
        <p:txBody>
          <a:bodyPr/>
          <a:lstStyle/>
          <a:p>
            <a:r>
              <a:rPr lang="en-US" dirty="0"/>
              <a:t>Step 2: Choose a Free Design Tool</a:t>
            </a:r>
            <a:endParaRPr lang="en-IN" dirty="0"/>
          </a:p>
        </p:txBody>
      </p:sp>
      <p:sp>
        <p:nvSpPr>
          <p:cNvPr id="18" name="Text Placeholder 17">
            <a:extLst>
              <a:ext uri="{FF2B5EF4-FFF2-40B4-BE49-F238E27FC236}">
                <a16:creationId xmlns:a16="http://schemas.microsoft.com/office/drawing/2014/main" id="{71041340-DB9F-1FE4-1E1F-0CFDC896C31F}"/>
              </a:ext>
            </a:extLst>
          </p:cNvPr>
          <p:cNvSpPr>
            <a:spLocks noGrp="1"/>
          </p:cNvSpPr>
          <p:nvPr>
            <p:ph type="body" sz="quarter" idx="47"/>
          </p:nvPr>
        </p:nvSpPr>
        <p:spPr/>
        <p:txBody>
          <a:bodyPr/>
          <a:lstStyle/>
          <a:p>
            <a:r>
              <a:rPr lang="en-US" dirty="0"/>
              <a:t>02</a:t>
            </a:r>
          </a:p>
        </p:txBody>
      </p:sp>
      <p:sp>
        <p:nvSpPr>
          <p:cNvPr id="20" name="Text Placeholder 19">
            <a:extLst>
              <a:ext uri="{FF2B5EF4-FFF2-40B4-BE49-F238E27FC236}">
                <a16:creationId xmlns:a16="http://schemas.microsoft.com/office/drawing/2014/main" id="{299025FD-5C54-8FC6-AB79-5F0342F1C700}"/>
              </a:ext>
            </a:extLst>
          </p:cNvPr>
          <p:cNvSpPr>
            <a:spLocks noGrp="1"/>
          </p:cNvSpPr>
          <p:nvPr>
            <p:ph type="body" sz="quarter" idx="49"/>
          </p:nvPr>
        </p:nvSpPr>
        <p:spPr/>
        <p:txBody>
          <a:bodyPr/>
          <a:lstStyle/>
          <a:p>
            <a:r>
              <a:rPr lang="en-US" dirty="0"/>
              <a:t>Step 3: Design Your Infographic</a:t>
            </a:r>
          </a:p>
        </p:txBody>
      </p:sp>
      <p:sp>
        <p:nvSpPr>
          <p:cNvPr id="21" name="Text Placeholder 20">
            <a:extLst>
              <a:ext uri="{FF2B5EF4-FFF2-40B4-BE49-F238E27FC236}">
                <a16:creationId xmlns:a16="http://schemas.microsoft.com/office/drawing/2014/main" id="{2D92ADCA-D5C5-A7EE-91E8-B4AA88993D0A}"/>
              </a:ext>
            </a:extLst>
          </p:cNvPr>
          <p:cNvSpPr>
            <a:spLocks noGrp="1"/>
          </p:cNvSpPr>
          <p:nvPr>
            <p:ph type="body" sz="quarter" idx="50"/>
          </p:nvPr>
        </p:nvSpPr>
        <p:spPr/>
        <p:txBody>
          <a:bodyPr/>
          <a:lstStyle/>
          <a:p>
            <a:r>
              <a:rPr lang="en-US" dirty="0"/>
              <a:t>03</a:t>
            </a:r>
          </a:p>
        </p:txBody>
      </p:sp>
      <p:pic>
        <p:nvPicPr>
          <p:cNvPr id="12" name="Picture Placeholder 11">
            <a:extLst>
              <a:ext uri="{FF2B5EF4-FFF2-40B4-BE49-F238E27FC236}">
                <a16:creationId xmlns:a16="http://schemas.microsoft.com/office/drawing/2014/main" id="{F8346A3B-8384-1759-E489-D8E762BA7CEA}"/>
              </a:ext>
            </a:extLst>
          </p:cNvPr>
          <p:cNvPicPr>
            <a:picLocks noGrp="1" noChangeAspect="1"/>
          </p:cNvPicPr>
          <p:nvPr>
            <p:ph type="pic" sz="quarter" idx="12"/>
          </p:nvPr>
        </p:nvPicPr>
        <p:blipFill>
          <a:blip r:embed="rId2"/>
          <a:srcRect l="33390" r="33390"/>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pic>
        <p:nvPicPr>
          <p:cNvPr id="6" name="Picture Placeholder 5">
            <a:extLst>
              <a:ext uri="{FF2B5EF4-FFF2-40B4-BE49-F238E27FC236}">
                <a16:creationId xmlns:a16="http://schemas.microsoft.com/office/drawing/2014/main" id="{E449FDDC-EC7A-033A-3767-1B76EAD8DC4F}"/>
              </a:ext>
            </a:extLst>
          </p:cNvPr>
          <p:cNvPicPr>
            <a:picLocks noGrp="1" noChangeAspect="1"/>
          </p:cNvPicPr>
          <p:nvPr>
            <p:ph type="pic" sz="quarter" idx="10"/>
          </p:nvPr>
        </p:nvPicPr>
        <p:blipFill>
          <a:blip r:embed="rId3"/>
          <a:srcRect l="33945" r="33945"/>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19" name="Picture Placeholder 18">
            <a:extLst>
              <a:ext uri="{FF2B5EF4-FFF2-40B4-BE49-F238E27FC236}">
                <a16:creationId xmlns:a16="http://schemas.microsoft.com/office/drawing/2014/main" id="{12D1C16E-7EC3-3D14-4B72-8B59FE182FA7}"/>
              </a:ext>
            </a:extLst>
          </p:cNvPr>
          <p:cNvPicPr>
            <a:picLocks noGrp="1" noChangeAspect="1"/>
          </p:cNvPicPr>
          <p:nvPr>
            <p:ph type="pic" sz="quarter" idx="11"/>
          </p:nvPr>
        </p:nvPicPr>
        <p:blipFill>
          <a:blip r:embed="rId4"/>
          <a:srcRect l="30170" r="30170"/>
          <a:stretch>
            <a:fillRect/>
          </a:stretch>
        </p:blipFill>
        <p:spPr>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rgbClr val="FFFFFF">
              <a:lumMod val="95000"/>
            </a:srgbClr>
          </a:solidFill>
        </p:spPr>
      </p:pic>
      <p:pic>
        <p:nvPicPr>
          <p:cNvPr id="26" name="Picture Placeholder 25">
            <a:extLst>
              <a:ext uri="{FF2B5EF4-FFF2-40B4-BE49-F238E27FC236}">
                <a16:creationId xmlns:a16="http://schemas.microsoft.com/office/drawing/2014/main" id="{DA91B45A-5999-E420-DB69-BF08DE822985}"/>
              </a:ext>
            </a:extLst>
          </p:cNvPr>
          <p:cNvPicPr>
            <a:picLocks noGrp="1" noChangeAspect="1"/>
          </p:cNvPicPr>
          <p:nvPr>
            <p:ph type="pic" sz="quarter" idx="13"/>
          </p:nvPr>
        </p:nvPicPr>
        <p:blipFill>
          <a:blip r:embed="rId5"/>
          <a:srcRect l="30607" r="30607"/>
          <a:stretch>
            <a:fillRect/>
          </a:stretch>
        </p:blipFill>
        <p:spPr>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rgbClr val="FFFFFF">
              <a:lumMod val="95000"/>
            </a:srgbClr>
          </a:solidFill>
        </p:spPr>
      </p:pic>
    </p:spTree>
    <p:extLst>
      <p:ext uri="{BB962C8B-B14F-4D97-AF65-F5344CB8AC3E}">
        <p14:creationId xmlns:p14="http://schemas.microsoft.com/office/powerpoint/2010/main" val="173721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D48AE-2B27-CFE6-123C-A4023BCD875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2DE7B34-156B-0D50-C608-8D9ED154A477}"/>
              </a:ext>
            </a:extLst>
          </p:cNvPr>
          <p:cNvSpPr>
            <a:spLocks noGrp="1"/>
          </p:cNvSpPr>
          <p:nvPr>
            <p:ph type="body" sz="quarter" idx="18"/>
          </p:nvPr>
        </p:nvSpPr>
        <p:spPr>
          <a:xfrm>
            <a:off x="798380" y="2045704"/>
            <a:ext cx="5762440" cy="3973512"/>
          </a:xfrm>
        </p:spPr>
        <p:txBody>
          <a:bodyPr/>
          <a:lstStyle/>
          <a:p>
            <a:pPr marL="0" indent="0"/>
            <a:r>
              <a:rPr lang="en-US" dirty="0"/>
              <a:t>Since the mid-1990s, we’ve lost around 28 trillion tons of ice, with today’s melt rate standing at 1.2 trillion tons a year.</a:t>
            </a:r>
          </a:p>
          <a:p>
            <a:pPr marL="0" indent="0"/>
            <a:r>
              <a:rPr lang="en-US" dirty="0"/>
              <a:t>It was recently found that air pollution kills more than 9 million people per year.</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11 Interesting Climate Change Facts | </a:t>
            </a:r>
            <a:r>
              <a:rPr lang="en-US" dirty="0" err="1">
                <a:solidFill>
                  <a:srgbClr val="5398A2"/>
                </a:solidFill>
                <a:hlinkClick r:id="rId2">
                  <a:extLst>
                    <a:ext uri="{A12FA001-AC4F-418D-AE19-62706E023703}">
                      <ahyp:hlinkClr xmlns:ahyp="http://schemas.microsoft.com/office/drawing/2018/hyperlinkcolor" val="tx"/>
                    </a:ext>
                  </a:extLst>
                </a:hlinkClick>
              </a:rPr>
              <a:t>Earth.Org</a:t>
            </a:r>
            <a:endParaRPr lang="en-US" dirty="0">
              <a:solidFill>
                <a:srgbClr val="5398A2"/>
              </a:solidFill>
            </a:endParaRPr>
          </a:p>
        </p:txBody>
      </p:sp>
      <p:sp>
        <p:nvSpPr>
          <p:cNvPr id="4" name="Text Placeholder 3">
            <a:extLst>
              <a:ext uri="{FF2B5EF4-FFF2-40B4-BE49-F238E27FC236}">
                <a16:creationId xmlns:a16="http://schemas.microsoft.com/office/drawing/2014/main" id="{678F7597-9F73-3688-FEB4-6E693FCBA653}"/>
              </a:ext>
            </a:extLst>
          </p:cNvPr>
          <p:cNvSpPr>
            <a:spLocks noGrp="1"/>
          </p:cNvSpPr>
          <p:nvPr>
            <p:ph type="body" sz="quarter" idx="16"/>
          </p:nvPr>
        </p:nvSpPr>
        <p:spPr/>
        <p:txBody>
          <a:bodyPr/>
          <a:lstStyle/>
          <a:p>
            <a:r>
              <a:rPr lang="en-US" dirty="0">
                <a:solidFill>
                  <a:srgbClr val="1F8E47"/>
                </a:solidFill>
              </a:rPr>
              <a:t>Facts/Definitions/Stats</a:t>
            </a:r>
          </a:p>
        </p:txBody>
      </p:sp>
      <p:pic>
        <p:nvPicPr>
          <p:cNvPr id="10" name="Graphic 9" descr="Internet with solid fill">
            <a:extLst>
              <a:ext uri="{FF2B5EF4-FFF2-40B4-BE49-F238E27FC236}">
                <a16:creationId xmlns:a16="http://schemas.microsoft.com/office/drawing/2014/main" id="{AC620DFD-B2C1-79C5-1F38-28D12630B7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690" y="3950386"/>
            <a:ext cx="571500" cy="571500"/>
          </a:xfrm>
          <a:prstGeom prst="rect">
            <a:avLst/>
          </a:prstGeom>
        </p:spPr>
      </p:pic>
      <p:sp>
        <p:nvSpPr>
          <p:cNvPr id="11" name="TextBox 10">
            <a:extLst>
              <a:ext uri="{FF2B5EF4-FFF2-40B4-BE49-F238E27FC236}">
                <a16:creationId xmlns:a16="http://schemas.microsoft.com/office/drawing/2014/main" id="{11AAC78F-DF59-0594-BC16-68DCA6672496}"/>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05</a:t>
            </a:r>
          </a:p>
        </p:txBody>
      </p:sp>
      <p:pic>
        <p:nvPicPr>
          <p:cNvPr id="3" name="Picture Placeholder 2">
            <a:extLst>
              <a:ext uri="{FF2B5EF4-FFF2-40B4-BE49-F238E27FC236}">
                <a16:creationId xmlns:a16="http://schemas.microsoft.com/office/drawing/2014/main" id="{74DAB446-4BA7-17D9-777E-0A02B4BD4261}"/>
              </a:ext>
            </a:extLst>
          </p:cNvPr>
          <p:cNvPicPr>
            <a:picLocks noGrp="1" noChangeAspect="1"/>
          </p:cNvPicPr>
          <p:nvPr>
            <p:ph type="pic" sz="quarter" idx="13"/>
          </p:nvPr>
        </p:nvPicPr>
        <p:blipFill>
          <a:blip r:embed="rId5"/>
          <a:srcRect l="10774" r="10774"/>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2379430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6917969" y="2298183"/>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7221608" y="1554480"/>
            <a:ext cx="3605719" cy="989958"/>
          </a:xfrm>
        </p:spPr>
        <p:txBody>
          <a:bodyPr/>
          <a:lstStyle/>
          <a:p>
            <a:pPr algn="l"/>
            <a:r>
              <a:rPr lang="en-US" b="1"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F2D0709-E7F3-1896-AEB2-7A70E9FAEBB7}"/>
              </a:ext>
            </a:extLst>
          </p:cNvPr>
          <p:cNvSpPr>
            <a:spLocks noGrp="1"/>
          </p:cNvSpPr>
          <p:nvPr>
            <p:ph type="body" sz="quarter" idx="42"/>
          </p:nvPr>
        </p:nvSpPr>
        <p:spPr/>
        <p:txBody>
          <a:bodyPr/>
          <a:lstStyle/>
          <a:p>
            <a:r>
              <a:rPr lang="en-US" dirty="0"/>
              <a:t>CONTENTS</a:t>
            </a:r>
          </a:p>
          <a:p>
            <a:endParaRPr lang="en-US" dirty="0"/>
          </a:p>
        </p:txBody>
      </p:sp>
      <p:sp>
        <p:nvSpPr>
          <p:cNvPr id="8" name="Text Placeholder 7">
            <a:extLst>
              <a:ext uri="{FF2B5EF4-FFF2-40B4-BE49-F238E27FC236}">
                <a16:creationId xmlns:a16="http://schemas.microsoft.com/office/drawing/2014/main" id="{E4660C4B-65DD-F432-26F1-FEF2DC46FDD2}"/>
              </a:ext>
            </a:extLst>
          </p:cNvPr>
          <p:cNvSpPr>
            <a:spLocks noGrp="1"/>
          </p:cNvSpPr>
          <p:nvPr>
            <p:ph type="body" sz="quarter" idx="18"/>
          </p:nvPr>
        </p:nvSpPr>
        <p:spPr/>
        <p:txBody>
          <a:bodyPr/>
          <a:lstStyle/>
          <a:p>
            <a:r>
              <a:rPr lang="en-US" dirty="0"/>
              <a:t>Step 4: Share and Reflect</a:t>
            </a:r>
            <a:endParaRPr lang="en-IN" dirty="0"/>
          </a:p>
        </p:txBody>
      </p:sp>
      <p:sp>
        <p:nvSpPr>
          <p:cNvPr id="9" name="Text Placeholder 8">
            <a:extLst>
              <a:ext uri="{FF2B5EF4-FFF2-40B4-BE49-F238E27FC236}">
                <a16:creationId xmlns:a16="http://schemas.microsoft.com/office/drawing/2014/main" id="{39F1B639-4712-A922-710F-1A10D67D56E3}"/>
              </a:ext>
            </a:extLst>
          </p:cNvPr>
          <p:cNvSpPr>
            <a:spLocks noGrp="1"/>
          </p:cNvSpPr>
          <p:nvPr>
            <p:ph type="body" sz="quarter" idx="19"/>
          </p:nvPr>
        </p:nvSpPr>
        <p:spPr/>
        <p:txBody>
          <a:bodyPr/>
          <a:lstStyle/>
          <a:p>
            <a:r>
              <a:rPr lang="en-US" dirty="0"/>
              <a:t>04</a:t>
            </a:r>
          </a:p>
        </p:txBody>
      </p:sp>
      <p:sp>
        <p:nvSpPr>
          <p:cNvPr id="12" name="Text Placeholder 11">
            <a:extLst>
              <a:ext uri="{FF2B5EF4-FFF2-40B4-BE49-F238E27FC236}">
                <a16:creationId xmlns:a16="http://schemas.microsoft.com/office/drawing/2014/main" id="{BF5C3B50-1620-AFF1-7592-031C77F8A105}"/>
              </a:ext>
            </a:extLst>
          </p:cNvPr>
          <p:cNvSpPr>
            <a:spLocks noGrp="1"/>
          </p:cNvSpPr>
          <p:nvPr>
            <p:ph type="body" sz="quarter" idx="43"/>
          </p:nvPr>
        </p:nvSpPr>
        <p:spPr/>
        <p:txBody>
          <a:bodyPr/>
          <a:lstStyle/>
          <a:p>
            <a:r>
              <a:rPr lang="en-US" dirty="0"/>
              <a:t>Facts/Definitions/Stats</a:t>
            </a:r>
            <a:endParaRPr lang="en-IN" dirty="0"/>
          </a:p>
        </p:txBody>
      </p:sp>
      <p:sp>
        <p:nvSpPr>
          <p:cNvPr id="13" name="Text Placeholder 12">
            <a:extLst>
              <a:ext uri="{FF2B5EF4-FFF2-40B4-BE49-F238E27FC236}">
                <a16:creationId xmlns:a16="http://schemas.microsoft.com/office/drawing/2014/main" id="{AB7D0D24-1CD1-85FE-762C-A212A28ADFC5}"/>
              </a:ext>
            </a:extLst>
          </p:cNvPr>
          <p:cNvSpPr>
            <a:spLocks noGrp="1"/>
          </p:cNvSpPr>
          <p:nvPr>
            <p:ph type="body" sz="quarter" idx="44"/>
          </p:nvPr>
        </p:nvSpPr>
        <p:spPr/>
        <p:txBody>
          <a:bodyPr/>
          <a:lstStyle/>
          <a:p>
            <a:r>
              <a:rPr lang="en-US" dirty="0"/>
              <a:t>05</a:t>
            </a:r>
          </a:p>
        </p:txBody>
      </p:sp>
      <p:sp>
        <p:nvSpPr>
          <p:cNvPr id="15" name="Text Placeholder 14">
            <a:extLst>
              <a:ext uri="{FF2B5EF4-FFF2-40B4-BE49-F238E27FC236}">
                <a16:creationId xmlns:a16="http://schemas.microsoft.com/office/drawing/2014/main" id="{3E41FAFC-D288-DD09-3150-49A88ED76E7F}"/>
              </a:ext>
            </a:extLst>
          </p:cNvPr>
          <p:cNvSpPr>
            <a:spLocks noGrp="1"/>
          </p:cNvSpPr>
          <p:nvPr>
            <p:ph type="body" sz="quarter" idx="46"/>
          </p:nvPr>
        </p:nvSpPr>
        <p:spPr/>
        <p:txBody>
          <a:bodyPr/>
          <a:lstStyle/>
          <a:p>
            <a:r>
              <a:rPr lang="en-US" dirty="0"/>
              <a:t>Part 6: Key Takeaways</a:t>
            </a:r>
          </a:p>
        </p:txBody>
      </p:sp>
      <p:sp>
        <p:nvSpPr>
          <p:cNvPr id="16" name="Text Placeholder 15">
            <a:extLst>
              <a:ext uri="{FF2B5EF4-FFF2-40B4-BE49-F238E27FC236}">
                <a16:creationId xmlns:a16="http://schemas.microsoft.com/office/drawing/2014/main" id="{7D0F2C9D-C00D-3B4A-3DAB-468076DEEF66}"/>
              </a:ext>
            </a:extLst>
          </p:cNvPr>
          <p:cNvSpPr>
            <a:spLocks noGrp="1"/>
          </p:cNvSpPr>
          <p:nvPr>
            <p:ph type="body" sz="quarter" idx="47"/>
          </p:nvPr>
        </p:nvSpPr>
        <p:spPr/>
        <p:txBody>
          <a:bodyPr/>
          <a:lstStyle/>
          <a:p>
            <a:r>
              <a:rPr lang="en-US" dirty="0"/>
              <a:t>06</a:t>
            </a:r>
          </a:p>
        </p:txBody>
      </p:sp>
      <p:sp>
        <p:nvSpPr>
          <p:cNvPr id="18" name="Text Placeholder 17">
            <a:extLst>
              <a:ext uri="{FF2B5EF4-FFF2-40B4-BE49-F238E27FC236}">
                <a16:creationId xmlns:a16="http://schemas.microsoft.com/office/drawing/2014/main" id="{CB2159E3-655E-B78D-8199-83C5D6E32DDC}"/>
              </a:ext>
            </a:extLst>
          </p:cNvPr>
          <p:cNvSpPr>
            <a:spLocks noGrp="1"/>
          </p:cNvSpPr>
          <p:nvPr>
            <p:ph type="body" sz="quarter" idx="49"/>
          </p:nvPr>
        </p:nvSpPr>
        <p:spPr/>
        <p:txBody>
          <a:bodyPr/>
          <a:lstStyle/>
          <a:p>
            <a:r>
              <a:rPr lang="en-US" dirty="0"/>
              <a:t>Thanks</a:t>
            </a:r>
          </a:p>
        </p:txBody>
      </p:sp>
      <p:sp>
        <p:nvSpPr>
          <p:cNvPr id="19" name="Text Placeholder 18">
            <a:extLst>
              <a:ext uri="{FF2B5EF4-FFF2-40B4-BE49-F238E27FC236}">
                <a16:creationId xmlns:a16="http://schemas.microsoft.com/office/drawing/2014/main" id="{E799F6A4-09C0-367E-0C2F-17AA56887798}"/>
              </a:ext>
            </a:extLst>
          </p:cNvPr>
          <p:cNvSpPr>
            <a:spLocks noGrp="1"/>
          </p:cNvSpPr>
          <p:nvPr>
            <p:ph type="body" sz="quarter" idx="50"/>
          </p:nvPr>
        </p:nvSpPr>
        <p:spPr/>
        <p:txBody>
          <a:bodyPr/>
          <a:lstStyle/>
          <a:p>
            <a:r>
              <a:rPr lang="en-US" dirty="0"/>
              <a:t>07</a:t>
            </a:r>
          </a:p>
        </p:txBody>
      </p:sp>
      <p:pic>
        <p:nvPicPr>
          <p:cNvPr id="28" name="Picture Placeholder 27">
            <a:extLst>
              <a:ext uri="{FF2B5EF4-FFF2-40B4-BE49-F238E27FC236}">
                <a16:creationId xmlns:a16="http://schemas.microsoft.com/office/drawing/2014/main" id="{D1D3539F-A769-79FF-0F1B-F1FCE5E81F9F}"/>
              </a:ext>
            </a:extLst>
          </p:cNvPr>
          <p:cNvPicPr>
            <a:picLocks noGrp="1" noChangeAspect="1"/>
          </p:cNvPicPr>
          <p:nvPr>
            <p:ph type="pic" sz="quarter" idx="53"/>
          </p:nvPr>
        </p:nvPicPr>
        <p:blipFill>
          <a:blip r:embed="rId2"/>
          <a:srcRect l="46642" r="14544"/>
          <a:stretch>
            <a:fillRect/>
          </a:stretch>
        </p:blipFill>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5" name="Picture Placeholder 4">
            <a:extLst>
              <a:ext uri="{FF2B5EF4-FFF2-40B4-BE49-F238E27FC236}">
                <a16:creationId xmlns:a16="http://schemas.microsoft.com/office/drawing/2014/main" id="{0D8DBADE-0823-9882-EE7B-8E807DFFA1C9}"/>
              </a:ext>
            </a:extLst>
          </p:cNvPr>
          <p:cNvPicPr>
            <a:picLocks noGrp="1" noChangeAspect="1"/>
          </p:cNvPicPr>
          <p:nvPr>
            <p:ph type="pic" sz="quarter" idx="52"/>
          </p:nvPr>
        </p:nvPicPr>
        <p:blipFill>
          <a:blip r:embed="rId3"/>
          <a:srcRect l="30184" r="30184"/>
          <a:stretch>
            <a:fillRect/>
          </a:stretch>
        </p:blipFill>
        <p:spPr>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20" name="Picture Placeholder 19">
            <a:extLst>
              <a:ext uri="{FF2B5EF4-FFF2-40B4-BE49-F238E27FC236}">
                <a16:creationId xmlns:a16="http://schemas.microsoft.com/office/drawing/2014/main" id="{120BE582-981D-21F0-C48E-6C0C684AB240}"/>
              </a:ext>
            </a:extLst>
          </p:cNvPr>
          <p:cNvPicPr>
            <a:picLocks noGrp="1" noChangeAspect="1"/>
          </p:cNvPicPr>
          <p:nvPr>
            <p:ph type="pic" sz="quarter" idx="10"/>
          </p:nvPr>
        </p:nvPicPr>
        <p:blipFill>
          <a:blip r:embed="rId4"/>
          <a:srcRect l="33952" r="33952"/>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25" name="Picture Placeholder 24">
            <a:extLst>
              <a:ext uri="{FF2B5EF4-FFF2-40B4-BE49-F238E27FC236}">
                <a16:creationId xmlns:a16="http://schemas.microsoft.com/office/drawing/2014/main" id="{C3600A5D-2F39-F102-A6EE-623F42E7CB1E}"/>
              </a:ext>
            </a:extLst>
          </p:cNvPr>
          <p:cNvPicPr>
            <a:picLocks noGrp="1" noChangeAspect="1"/>
          </p:cNvPicPr>
          <p:nvPr>
            <p:ph type="pic" sz="quarter" idx="12"/>
          </p:nvPr>
        </p:nvPicPr>
        <p:blipFill>
          <a:blip r:embed="rId5"/>
          <a:srcRect l="33395" r="33395"/>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spTree>
    <p:extLst>
      <p:ext uri="{BB962C8B-B14F-4D97-AF65-F5344CB8AC3E}">
        <p14:creationId xmlns:p14="http://schemas.microsoft.com/office/powerpoint/2010/main" val="3386573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864984E0-560B-2D8A-8C6C-20191EA54F76}"/>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2" name="Text Placeholder 1">
            <a:extLst>
              <a:ext uri="{FF2B5EF4-FFF2-40B4-BE49-F238E27FC236}">
                <a16:creationId xmlns:a16="http://schemas.microsoft.com/office/drawing/2014/main" id="{608056FF-5A3F-6E21-B9D0-7756A5526FFC}"/>
              </a:ext>
            </a:extLst>
          </p:cNvPr>
          <p:cNvSpPr>
            <a:spLocks noGrp="1"/>
          </p:cNvSpPr>
          <p:nvPr>
            <p:ph type="body" sz="quarter" idx="17"/>
          </p:nvPr>
        </p:nvSpPr>
        <p:spPr/>
        <p:txBody>
          <a:bodyPr/>
          <a:lstStyle/>
          <a:p>
            <a:r>
              <a:rPr lang="en-IN" dirty="0"/>
              <a:t>00</a:t>
            </a:r>
          </a:p>
        </p:txBody>
      </p:sp>
      <p:sp>
        <p:nvSpPr>
          <p:cNvPr id="7" name="Rectangle 6">
            <a:extLst>
              <a:ext uri="{FF2B5EF4-FFF2-40B4-BE49-F238E27FC236}">
                <a16:creationId xmlns:a16="http://schemas.microsoft.com/office/drawing/2014/main" id="{F26DC60D-A1BE-9920-1DDB-F84CFFF34E21}"/>
              </a:ext>
            </a:extLst>
          </p:cNvPr>
          <p:cNvSpPr/>
          <p:nvPr/>
        </p:nvSpPr>
        <p:spPr>
          <a:xfrm>
            <a:off x="2483239" y="2558689"/>
            <a:ext cx="4935200" cy="877685"/>
          </a:xfrm>
          <a:prstGeom prst="rect">
            <a:avLst/>
          </a:prstGeom>
          <a:solidFill>
            <a:schemeClr val="bg1"/>
          </a:solidFill>
          <a:ln>
            <a:solidFill>
              <a:srgbClr val="539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8" name="TextBox 7">
            <a:extLst>
              <a:ext uri="{FF2B5EF4-FFF2-40B4-BE49-F238E27FC236}">
                <a16:creationId xmlns:a16="http://schemas.microsoft.com/office/drawing/2014/main" id="{D623154C-3F4E-938A-054D-ADEC5D991627}"/>
              </a:ext>
            </a:extLst>
          </p:cNvPr>
          <p:cNvSpPr txBox="1"/>
          <p:nvPr/>
        </p:nvSpPr>
        <p:spPr>
          <a:xfrm>
            <a:off x="2645579" y="2581549"/>
            <a:ext cx="4723024"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INTRODUCTION</a:t>
            </a:r>
          </a:p>
        </p:txBody>
      </p:sp>
    </p:spTree>
    <p:extLst>
      <p:ext uri="{BB962C8B-B14F-4D97-AF65-F5344CB8AC3E}">
        <p14:creationId xmlns:p14="http://schemas.microsoft.com/office/powerpoint/2010/main" val="3313893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315709-1CCF-D712-44F9-618AC973FECE}"/>
              </a:ext>
            </a:extLst>
          </p:cNvPr>
          <p:cNvSpPr>
            <a:spLocks noGrp="1"/>
          </p:cNvSpPr>
          <p:nvPr>
            <p:ph type="body" sz="quarter" idx="18"/>
          </p:nvPr>
        </p:nvSpPr>
        <p:spPr>
          <a:xfrm>
            <a:off x="8652510" y="1857124"/>
            <a:ext cx="2891103" cy="1049221"/>
          </a:xfrm>
        </p:spPr>
        <p:txBody>
          <a:bodyPr/>
          <a:lstStyle/>
          <a:p>
            <a:r>
              <a:rPr lang="en-US" dirty="0"/>
              <a:t>INTRODUCTION</a:t>
            </a:r>
          </a:p>
          <a:p>
            <a:endParaRPr lang="en-US" dirty="0"/>
          </a:p>
        </p:txBody>
      </p:sp>
      <p:sp>
        <p:nvSpPr>
          <p:cNvPr id="5" name="Text Placeholder 4">
            <a:extLst>
              <a:ext uri="{FF2B5EF4-FFF2-40B4-BE49-F238E27FC236}">
                <a16:creationId xmlns:a16="http://schemas.microsoft.com/office/drawing/2014/main" id="{B7540682-E3A7-41C7-9DDC-37F458577DE4}"/>
              </a:ext>
            </a:extLst>
          </p:cNvPr>
          <p:cNvSpPr>
            <a:spLocks noGrp="1"/>
          </p:cNvSpPr>
          <p:nvPr>
            <p:ph type="body" sz="quarter" idx="19"/>
          </p:nvPr>
        </p:nvSpPr>
        <p:spPr/>
        <p:txBody>
          <a:bodyPr/>
          <a:lstStyle/>
          <a:p>
            <a:r>
              <a:rPr lang="en-US" dirty="0"/>
              <a:t>00</a:t>
            </a:r>
          </a:p>
        </p:txBody>
      </p:sp>
      <p:sp>
        <p:nvSpPr>
          <p:cNvPr id="7" name="Text Placeholder 6">
            <a:extLst>
              <a:ext uri="{FF2B5EF4-FFF2-40B4-BE49-F238E27FC236}">
                <a16:creationId xmlns:a16="http://schemas.microsoft.com/office/drawing/2014/main" id="{3FD5808F-8355-0701-CAA8-F0F534E3808D}"/>
              </a:ext>
            </a:extLst>
          </p:cNvPr>
          <p:cNvSpPr>
            <a:spLocks noGrp="1"/>
          </p:cNvSpPr>
          <p:nvPr>
            <p:ph type="body" sz="quarter" idx="21"/>
          </p:nvPr>
        </p:nvSpPr>
        <p:spPr>
          <a:xfrm>
            <a:off x="160020" y="3756621"/>
            <a:ext cx="11898630" cy="2792769"/>
          </a:xfrm>
        </p:spPr>
        <p:txBody>
          <a:bodyPr/>
          <a:lstStyle/>
          <a:p>
            <a:pPr marL="0" indent="0"/>
            <a:r>
              <a:rPr lang="en-US" sz="2200" dirty="0"/>
              <a:t>In this project, you will build your </a:t>
            </a:r>
            <a:r>
              <a:rPr lang="en-US" sz="2200" b="1" dirty="0"/>
              <a:t>digital literacy skills</a:t>
            </a:r>
            <a:r>
              <a:rPr lang="en-US" sz="2200" dirty="0"/>
              <a:t> by creating an infographic that presents key facts and statistics about climate change and climate anxiety. Using the modules, as well as a provided fact sheet and digital design tools, you will </a:t>
            </a:r>
            <a:r>
              <a:rPr lang="en-US" sz="2200" dirty="0" err="1"/>
              <a:t>organise</a:t>
            </a:r>
            <a:r>
              <a:rPr lang="en-US" sz="2200" dirty="0"/>
              <a:t> and interpret information, apply principles of visual communication, and create clear, engaging graphics. This task supports critical thinking, creativity, and a deeper understanding of the climate crisis and its emotional impact. The goal is to help you communicate your ideas clearly through visuals, facts, and compelling messages that raise awareness and inspire action on climate change and climate anxiety.</a:t>
            </a:r>
          </a:p>
          <a:p>
            <a:pPr marL="0" indent="0"/>
            <a:r>
              <a:rPr lang="en-US" sz="2200" b="1" dirty="0">
                <a:solidFill>
                  <a:srgbClr val="1F8E47"/>
                </a:solidFill>
              </a:rPr>
              <a:t>Exercise: Follow the steps below to design your infographic and build your digital literacy skills.</a:t>
            </a:r>
          </a:p>
        </p:txBody>
      </p:sp>
      <p:pic>
        <p:nvPicPr>
          <p:cNvPr id="14" name="Picture 13">
            <a:extLst>
              <a:ext uri="{FF2B5EF4-FFF2-40B4-BE49-F238E27FC236}">
                <a16:creationId xmlns:a16="http://schemas.microsoft.com/office/drawing/2014/main" id="{72BFF173-3F26-7AF2-CED4-9E59D1FABA54}"/>
              </a:ext>
            </a:extLst>
          </p:cNvPr>
          <p:cNvPicPr>
            <a:picLocks noChangeAspect="1"/>
          </p:cNvPicPr>
          <p:nvPr/>
        </p:nvPicPr>
        <p:blipFill>
          <a:blip r:embed="rId2"/>
          <a:srcRect t="16713" b="16713"/>
          <a:stretch/>
        </p:blipFill>
        <p:spPr>
          <a:xfrm>
            <a:off x="0" y="491490"/>
            <a:ext cx="8149590" cy="3051810"/>
          </a:xfrm>
          <a:custGeom>
            <a:avLst/>
            <a:gdLst>
              <a:gd name="csX0" fmla="*/ 0 w 8149590"/>
              <a:gd name="csY0" fmla="*/ 0 h 3051810"/>
              <a:gd name="csX1" fmla="*/ 6623685 w 8149590"/>
              <a:gd name="csY1" fmla="*/ 0 h 3051810"/>
              <a:gd name="csX2" fmla="*/ 8149590 w 8149590"/>
              <a:gd name="csY2" fmla="*/ 1525905 h 3051810"/>
              <a:gd name="csX3" fmla="*/ 6623685 w 8149590"/>
              <a:gd name="csY3" fmla="*/ 3051810 h 3051810"/>
              <a:gd name="csX4" fmla="*/ 0 w 8149590"/>
              <a:gd name="csY4" fmla="*/ 3051810 h 3051810"/>
            </a:gdLst>
            <a:ahLst/>
            <a:cxnLst>
              <a:cxn ang="0">
                <a:pos x="csX0" y="csY0"/>
              </a:cxn>
              <a:cxn ang="0">
                <a:pos x="csX1" y="csY1"/>
              </a:cxn>
              <a:cxn ang="0">
                <a:pos x="csX2" y="csY2"/>
              </a:cxn>
              <a:cxn ang="0">
                <a:pos x="csX3" y="csY3"/>
              </a:cxn>
              <a:cxn ang="0">
                <a:pos x="csX4" y="csY4"/>
              </a:cxn>
            </a:cxnLst>
            <a:rect l="l" t="t" r="r" b="b"/>
            <a:pathLst>
              <a:path w="8149590" h="3051810">
                <a:moveTo>
                  <a:pt x="0" y="0"/>
                </a:moveTo>
                <a:lnTo>
                  <a:pt x="6623685" y="0"/>
                </a:lnTo>
                <a:cubicBezTo>
                  <a:pt x="7466419" y="0"/>
                  <a:pt x="8149590" y="683171"/>
                  <a:pt x="8149590" y="1525905"/>
                </a:cubicBezTo>
                <a:cubicBezTo>
                  <a:pt x="8149590" y="2368639"/>
                  <a:pt x="7466419" y="3051810"/>
                  <a:pt x="6623685" y="3051810"/>
                </a:cubicBezTo>
                <a:lnTo>
                  <a:pt x="0" y="3051810"/>
                </a:lnTo>
                <a:close/>
              </a:path>
            </a:pathLst>
          </a:custGeom>
          <a:ln>
            <a:solidFill>
              <a:schemeClr val="bg1">
                <a:lumMod val="85000"/>
              </a:schemeClr>
            </a:solidFill>
          </a:ln>
        </p:spPr>
      </p:pic>
    </p:spTree>
    <p:extLst>
      <p:ext uri="{BB962C8B-B14F-4D97-AF65-F5344CB8AC3E}">
        <p14:creationId xmlns:p14="http://schemas.microsoft.com/office/powerpoint/2010/main" val="4332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DAB69-EF05-ED48-15CF-288C7291B5E0}"/>
            </a:ext>
          </a:extLst>
        </p:cNvPr>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C6FF2865-64DC-BE58-1058-73D4898EAB5B}"/>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6B16D891-388F-6B91-7A53-97757BF35110}"/>
              </a:ext>
            </a:extLst>
          </p:cNvPr>
          <p:cNvSpPr>
            <a:spLocks noGrp="1"/>
          </p:cNvSpPr>
          <p:nvPr>
            <p:ph type="body" sz="quarter" idx="17"/>
          </p:nvPr>
        </p:nvSpPr>
        <p:spPr/>
        <p:txBody>
          <a:bodyPr/>
          <a:lstStyle/>
          <a:p>
            <a:r>
              <a:rPr lang="en-US" dirty="0"/>
              <a:t>01</a:t>
            </a:r>
          </a:p>
        </p:txBody>
      </p:sp>
      <p:pic>
        <p:nvPicPr>
          <p:cNvPr id="9" name="Picture 8">
            <a:extLst>
              <a:ext uri="{FF2B5EF4-FFF2-40B4-BE49-F238E27FC236}">
                <a16:creationId xmlns:a16="http://schemas.microsoft.com/office/drawing/2014/main" id="{7DB0BA14-EF87-55E7-242B-902858E7EB23}"/>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969A56AF-7983-6E72-2583-FDA7175276BA}"/>
              </a:ext>
            </a:extLst>
          </p:cNvPr>
          <p:cNvSpPr/>
          <p:nvPr/>
        </p:nvSpPr>
        <p:spPr>
          <a:xfrm>
            <a:off x="2128909" y="2319239"/>
            <a:ext cx="8329541" cy="85385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99977186-9611-0F91-F5A8-E5E388FEA97B}"/>
              </a:ext>
            </a:extLst>
          </p:cNvPr>
          <p:cNvSpPr txBox="1"/>
          <p:nvPr/>
        </p:nvSpPr>
        <p:spPr>
          <a:xfrm>
            <a:off x="1927860" y="2393855"/>
            <a:ext cx="8667750" cy="707886"/>
          </a:xfrm>
          <a:prstGeom prst="rect">
            <a:avLst/>
          </a:prstGeom>
          <a:noFill/>
        </p:spPr>
        <p:txBody>
          <a:bodyPr wrap="square" rtlCol="0">
            <a:spAutoFit/>
          </a:bodyPr>
          <a:lstStyle/>
          <a:p>
            <a:pPr algn="ctr"/>
            <a:r>
              <a:rPr lang="en-US" sz="4000" b="1" spc="324" dirty="0">
                <a:solidFill>
                  <a:srgbClr val="1F8E47"/>
                </a:solidFill>
                <a:latin typeface="Calibri" panose="020F0502020204030204" pitchFamily="34" charset="0"/>
                <a:cs typeface="Calibri" panose="020F0502020204030204" pitchFamily="34" charset="0"/>
              </a:rPr>
              <a:t>Explore the Topic &amp; Select Facts</a:t>
            </a:r>
          </a:p>
        </p:txBody>
      </p:sp>
    </p:spTree>
    <p:extLst>
      <p:ext uri="{BB962C8B-B14F-4D97-AF65-F5344CB8AC3E}">
        <p14:creationId xmlns:p14="http://schemas.microsoft.com/office/powerpoint/2010/main" val="159596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CCA0-4502-DDEC-90CE-CA906440B8E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8E586BD-9607-DC01-E267-3FCD5D48B2AF}"/>
              </a:ext>
            </a:extLst>
          </p:cNvPr>
          <p:cNvSpPr/>
          <p:nvPr/>
        </p:nvSpPr>
        <p:spPr>
          <a:xfrm>
            <a:off x="4434827" y="4160520"/>
            <a:ext cx="7365574" cy="2107495"/>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 Placeholder 1">
            <a:extLst>
              <a:ext uri="{FF2B5EF4-FFF2-40B4-BE49-F238E27FC236}">
                <a16:creationId xmlns:a16="http://schemas.microsoft.com/office/drawing/2014/main" id="{D25C0D14-5C8C-9B3C-A45E-729C263D67F1}"/>
              </a:ext>
            </a:extLst>
          </p:cNvPr>
          <p:cNvSpPr>
            <a:spLocks noGrp="1"/>
          </p:cNvSpPr>
          <p:nvPr>
            <p:ph type="body" sz="quarter" idx="18"/>
          </p:nvPr>
        </p:nvSpPr>
        <p:spPr>
          <a:xfrm>
            <a:off x="675020" y="3392026"/>
            <a:ext cx="3051160" cy="1049221"/>
          </a:xfrm>
        </p:spPr>
        <p:txBody>
          <a:bodyPr/>
          <a:lstStyle/>
          <a:p>
            <a:r>
              <a:rPr lang="en-US" spc="324" dirty="0"/>
              <a:t>Step 1: Explore the Topic and Select Facts</a:t>
            </a:r>
          </a:p>
        </p:txBody>
      </p:sp>
      <p:sp>
        <p:nvSpPr>
          <p:cNvPr id="3" name="Text Placeholder 2">
            <a:extLst>
              <a:ext uri="{FF2B5EF4-FFF2-40B4-BE49-F238E27FC236}">
                <a16:creationId xmlns:a16="http://schemas.microsoft.com/office/drawing/2014/main" id="{5EC49528-2FC8-9380-14F6-921CF082DBF5}"/>
              </a:ext>
            </a:extLst>
          </p:cNvPr>
          <p:cNvSpPr>
            <a:spLocks noGrp="1"/>
          </p:cNvSpPr>
          <p:nvPr>
            <p:ph type="body" sz="quarter" idx="19"/>
          </p:nvPr>
        </p:nvSpPr>
        <p:spPr/>
        <p:txBody>
          <a:bodyPr/>
          <a:lstStyle/>
          <a:p>
            <a:r>
              <a:rPr lang="en-IN" dirty="0"/>
              <a:t>01</a:t>
            </a:r>
          </a:p>
        </p:txBody>
      </p:sp>
      <p:sp>
        <p:nvSpPr>
          <p:cNvPr id="6" name="Text Placeholder 5">
            <a:extLst>
              <a:ext uri="{FF2B5EF4-FFF2-40B4-BE49-F238E27FC236}">
                <a16:creationId xmlns:a16="http://schemas.microsoft.com/office/drawing/2014/main" id="{64F2823E-2CEB-FCFE-67FF-77AACD5785D6}"/>
              </a:ext>
            </a:extLst>
          </p:cNvPr>
          <p:cNvSpPr>
            <a:spLocks noGrp="1"/>
          </p:cNvSpPr>
          <p:nvPr>
            <p:ph type="body" sz="quarter" idx="16"/>
          </p:nvPr>
        </p:nvSpPr>
        <p:spPr>
          <a:xfrm>
            <a:off x="4434828" y="761603"/>
            <a:ext cx="7612392" cy="803654"/>
          </a:xfrm>
        </p:spPr>
        <p:txBody>
          <a:bodyPr/>
          <a:lstStyle/>
          <a:p>
            <a:r>
              <a:rPr lang="en-US" dirty="0">
                <a:solidFill>
                  <a:srgbClr val="1F8E47"/>
                </a:solidFill>
              </a:rPr>
              <a:t>Step 1: Explore the Topic and Select Facts</a:t>
            </a:r>
          </a:p>
        </p:txBody>
      </p:sp>
      <p:sp>
        <p:nvSpPr>
          <p:cNvPr id="9" name="Text Placeholder 4">
            <a:extLst>
              <a:ext uri="{FF2B5EF4-FFF2-40B4-BE49-F238E27FC236}">
                <a16:creationId xmlns:a16="http://schemas.microsoft.com/office/drawing/2014/main" id="{DC8FEA9B-4D25-FFB3-1156-19A3947601D0}"/>
              </a:ext>
            </a:extLst>
          </p:cNvPr>
          <p:cNvSpPr txBox="1">
            <a:spLocks/>
          </p:cNvSpPr>
          <p:nvPr/>
        </p:nvSpPr>
        <p:spPr>
          <a:xfrm>
            <a:off x="4434827" y="1991677"/>
            <a:ext cx="7365574" cy="4104720"/>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b="1" dirty="0">
                <a:solidFill>
                  <a:srgbClr val="404040"/>
                </a:solidFill>
              </a:rPr>
              <a:t>Prompt:</a:t>
            </a:r>
          </a:p>
          <a:p>
            <a:pPr>
              <a:lnSpc>
                <a:spcPct val="100000"/>
              </a:lnSpc>
            </a:pPr>
            <a:r>
              <a:rPr lang="en-US" sz="2400" dirty="0">
                <a:solidFill>
                  <a:srgbClr val="404040"/>
                </a:solidFill>
              </a:rPr>
              <a:t>Carefully read the provided fact sheet containing key facts and definitions about climate change and climate anxiety. As you review, think about which facts stand out most to you.</a:t>
            </a:r>
          </a:p>
          <a:p>
            <a:pPr>
              <a:lnSpc>
                <a:spcPct val="100000"/>
              </a:lnSpc>
            </a:pPr>
            <a:endParaRPr lang="en-US" sz="2400" dirty="0">
              <a:solidFill>
                <a:srgbClr val="404040"/>
              </a:solidFill>
            </a:endParaRPr>
          </a:p>
          <a:p>
            <a:pPr>
              <a:lnSpc>
                <a:spcPct val="100000"/>
              </a:lnSpc>
            </a:pPr>
            <a:r>
              <a:rPr lang="en-US" sz="2400" b="1" dirty="0">
                <a:solidFill>
                  <a:srgbClr val="404040"/>
                </a:solidFill>
              </a:rPr>
              <a:t>Task:</a:t>
            </a:r>
          </a:p>
          <a:p>
            <a:pPr>
              <a:lnSpc>
                <a:spcPct val="100000"/>
              </a:lnSpc>
            </a:pPr>
            <a:r>
              <a:rPr lang="en-US" sz="2400" dirty="0">
                <a:solidFill>
                  <a:srgbClr val="404040"/>
                </a:solidFill>
              </a:rPr>
              <a:t>Choose the four most impactful facts or statistics that you want to include in your infographic. Consider how each fact helps tell the story about climate anxiety and its effects.</a:t>
            </a:r>
          </a:p>
          <a:p>
            <a:pPr>
              <a:lnSpc>
                <a:spcPct val="100000"/>
              </a:lnSpc>
            </a:pPr>
            <a:r>
              <a:rPr lang="en-US" sz="2400" dirty="0">
                <a:solidFill>
                  <a:srgbClr val="404040"/>
                </a:solidFill>
              </a:rPr>
              <a:t> </a:t>
            </a:r>
          </a:p>
        </p:txBody>
      </p:sp>
      <p:pic>
        <p:nvPicPr>
          <p:cNvPr id="10" name="Picture Placeholder 9">
            <a:extLst>
              <a:ext uri="{FF2B5EF4-FFF2-40B4-BE49-F238E27FC236}">
                <a16:creationId xmlns:a16="http://schemas.microsoft.com/office/drawing/2014/main" id="{5F652512-A323-124E-C594-795957809C7E}"/>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19141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3F401-F27C-01BB-A61C-D49AABD96A2B}"/>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B7DB14A-1D78-4213-29E7-2724350638AE}"/>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53CD98AA-D92E-71ED-086E-DD84C4D20D7B}"/>
              </a:ext>
            </a:extLst>
          </p:cNvPr>
          <p:cNvSpPr>
            <a:spLocks noGrp="1"/>
          </p:cNvSpPr>
          <p:nvPr>
            <p:ph type="body" sz="quarter" idx="17"/>
          </p:nvPr>
        </p:nvSpPr>
        <p:spPr/>
        <p:txBody>
          <a:bodyPr/>
          <a:lstStyle/>
          <a:p>
            <a:r>
              <a:rPr lang="en-US" dirty="0"/>
              <a:t>02</a:t>
            </a:r>
          </a:p>
        </p:txBody>
      </p:sp>
      <p:pic>
        <p:nvPicPr>
          <p:cNvPr id="9" name="Picture 8">
            <a:extLst>
              <a:ext uri="{FF2B5EF4-FFF2-40B4-BE49-F238E27FC236}">
                <a16:creationId xmlns:a16="http://schemas.microsoft.com/office/drawing/2014/main" id="{6B9AC995-6CFC-D4F2-B2C9-D3BB0651B94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6" name="Rectangle 15">
            <a:extLst>
              <a:ext uri="{FF2B5EF4-FFF2-40B4-BE49-F238E27FC236}">
                <a16:creationId xmlns:a16="http://schemas.microsoft.com/office/drawing/2014/main" id="{CF65D07D-066C-D36A-228B-446F40629D90}"/>
              </a:ext>
            </a:extLst>
          </p:cNvPr>
          <p:cNvSpPr/>
          <p:nvPr/>
        </p:nvSpPr>
        <p:spPr>
          <a:xfrm>
            <a:off x="2354580" y="2101489"/>
            <a:ext cx="7383780" cy="892599"/>
          </a:xfrm>
          <a:prstGeom prst="rect">
            <a:avLst/>
          </a:prstGeom>
          <a:solidFill>
            <a:schemeClr val="bg1"/>
          </a:solidFill>
          <a:ln>
            <a:solidFill>
              <a:srgbClr val="539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7" name="TextBox 16">
            <a:extLst>
              <a:ext uri="{FF2B5EF4-FFF2-40B4-BE49-F238E27FC236}">
                <a16:creationId xmlns:a16="http://schemas.microsoft.com/office/drawing/2014/main" id="{054E89E2-7359-0650-B80B-95109DD006D5}"/>
              </a:ext>
            </a:extLst>
          </p:cNvPr>
          <p:cNvSpPr txBox="1"/>
          <p:nvPr/>
        </p:nvSpPr>
        <p:spPr>
          <a:xfrm>
            <a:off x="2549118" y="2132289"/>
            <a:ext cx="7063512" cy="830997"/>
          </a:xfrm>
          <a:prstGeom prst="rect">
            <a:avLst/>
          </a:prstGeom>
          <a:noFill/>
        </p:spPr>
        <p:txBody>
          <a:bodyPr wrap="square" rtlCol="0">
            <a:spAutoFit/>
          </a:bodyPr>
          <a:lstStyle/>
          <a:p>
            <a:pPr algn="ctr"/>
            <a:r>
              <a:rPr lang="en-US" sz="4800" b="1" dirty="0">
                <a:solidFill>
                  <a:srgbClr val="5398A2"/>
                </a:solidFill>
              </a:rPr>
              <a:t>Choose a Free Design Tool</a:t>
            </a:r>
            <a:endParaRPr lang="en-US" sz="4800" b="1" spc="324" dirty="0">
              <a:solidFill>
                <a:srgbClr val="5398A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3220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EBAD5FA-2186-2A66-787B-0D36D167C9C8}"/>
              </a:ext>
            </a:extLst>
          </p:cNvPr>
          <p:cNvSpPr>
            <a:spLocks noGrp="1"/>
          </p:cNvSpPr>
          <p:nvPr>
            <p:ph type="body" sz="quarter" idx="18"/>
          </p:nvPr>
        </p:nvSpPr>
        <p:spPr>
          <a:xfrm>
            <a:off x="675020" y="3392026"/>
            <a:ext cx="3005439" cy="1049221"/>
          </a:xfrm>
        </p:spPr>
        <p:txBody>
          <a:bodyPr/>
          <a:lstStyle/>
          <a:p>
            <a:r>
              <a:rPr lang="en-US" spc="324" dirty="0"/>
              <a:t>Step 2: Choose a Free Design Tool</a:t>
            </a:r>
          </a:p>
        </p:txBody>
      </p:sp>
      <p:sp>
        <p:nvSpPr>
          <p:cNvPr id="7" name="Text Placeholder 6">
            <a:extLst>
              <a:ext uri="{FF2B5EF4-FFF2-40B4-BE49-F238E27FC236}">
                <a16:creationId xmlns:a16="http://schemas.microsoft.com/office/drawing/2014/main" id="{FD62D7F5-B563-323D-9160-1C92C81550BA}"/>
              </a:ext>
            </a:extLst>
          </p:cNvPr>
          <p:cNvSpPr>
            <a:spLocks noGrp="1"/>
          </p:cNvSpPr>
          <p:nvPr>
            <p:ph type="body" sz="quarter" idx="19"/>
          </p:nvPr>
        </p:nvSpPr>
        <p:spPr/>
        <p:txBody>
          <a:bodyPr/>
          <a:lstStyle/>
          <a:p>
            <a:r>
              <a:rPr lang="en-US" dirty="0"/>
              <a:t>02</a:t>
            </a:r>
          </a:p>
        </p:txBody>
      </p:sp>
      <p:sp>
        <p:nvSpPr>
          <p:cNvPr id="9" name="Text Placeholder 8">
            <a:extLst>
              <a:ext uri="{FF2B5EF4-FFF2-40B4-BE49-F238E27FC236}">
                <a16:creationId xmlns:a16="http://schemas.microsoft.com/office/drawing/2014/main" id="{4A8006D4-A211-B392-791D-70255A6F4293}"/>
              </a:ext>
            </a:extLst>
          </p:cNvPr>
          <p:cNvSpPr>
            <a:spLocks noGrp="1"/>
          </p:cNvSpPr>
          <p:nvPr>
            <p:ph type="body" sz="quarter" idx="16"/>
          </p:nvPr>
        </p:nvSpPr>
        <p:spPr/>
        <p:txBody>
          <a:bodyPr/>
          <a:lstStyle/>
          <a:p>
            <a:r>
              <a:rPr lang="en-US" dirty="0">
                <a:solidFill>
                  <a:srgbClr val="5398A2"/>
                </a:solidFill>
              </a:rPr>
              <a:t>Step 2: Choose a Free Design Tool</a:t>
            </a:r>
          </a:p>
        </p:txBody>
      </p:sp>
      <p:sp>
        <p:nvSpPr>
          <p:cNvPr id="12" name="Text Placeholder 11">
            <a:extLst>
              <a:ext uri="{FF2B5EF4-FFF2-40B4-BE49-F238E27FC236}">
                <a16:creationId xmlns:a16="http://schemas.microsoft.com/office/drawing/2014/main" id="{72BACF8F-AB5A-03A5-1255-A44BCE5F9A42}"/>
              </a:ext>
            </a:extLst>
          </p:cNvPr>
          <p:cNvSpPr>
            <a:spLocks noGrp="1"/>
          </p:cNvSpPr>
          <p:nvPr>
            <p:ph type="body" sz="quarter" idx="20"/>
          </p:nvPr>
        </p:nvSpPr>
        <p:spPr>
          <a:xfrm>
            <a:off x="4594469" y="1420076"/>
            <a:ext cx="6961476" cy="4477804"/>
          </a:xfrm>
        </p:spPr>
        <p:txBody>
          <a:bodyPr/>
          <a:lstStyle/>
          <a:p>
            <a:pPr marL="0" indent="0"/>
            <a:r>
              <a:rPr lang="en-US" b="1" dirty="0"/>
              <a:t>Prompt:</a:t>
            </a:r>
          </a:p>
          <a:p>
            <a:pPr marL="0" indent="0"/>
            <a:r>
              <a:rPr lang="en-US" dirty="0"/>
              <a:t>Explore the digital tools available and create a free account to create your infographic. Think about which platform will help you best communicate your chosen facts visually.</a:t>
            </a:r>
          </a:p>
          <a:p>
            <a:pPr marL="0" indent="0"/>
            <a:endParaRPr lang="en-US" dirty="0"/>
          </a:p>
          <a:p>
            <a:pPr marL="0" indent="0"/>
            <a:r>
              <a:rPr lang="en-US" b="1" dirty="0"/>
              <a:t>Tools:</a:t>
            </a:r>
          </a:p>
          <a:p>
            <a:pPr marL="0" indent="0"/>
            <a:r>
              <a:rPr lang="en-US" b="1" dirty="0">
                <a:solidFill>
                  <a:srgbClr val="82C248"/>
                </a:solidFill>
              </a:rPr>
              <a:t>Canva – </a:t>
            </a:r>
            <a:r>
              <a:rPr lang="en-US" dirty="0"/>
              <a:t>offers ready-made templates for infographics and visuals.</a:t>
            </a:r>
          </a:p>
          <a:p>
            <a:pPr marL="0" indent="0"/>
            <a:r>
              <a:rPr lang="en-US" b="1" dirty="0">
                <a:solidFill>
                  <a:srgbClr val="82C248"/>
                </a:solidFill>
              </a:rPr>
              <a:t>Adobe Express – </a:t>
            </a:r>
            <a:r>
              <a:rPr lang="en-US" dirty="0"/>
              <a:t>an easy-to-use platform for designing engaging learning visuals</a:t>
            </a:r>
            <a:endParaRPr lang="en-IN" dirty="0"/>
          </a:p>
        </p:txBody>
      </p:sp>
      <p:pic>
        <p:nvPicPr>
          <p:cNvPr id="5" name="Picture Placeholder 4">
            <a:extLst>
              <a:ext uri="{FF2B5EF4-FFF2-40B4-BE49-F238E27FC236}">
                <a16:creationId xmlns:a16="http://schemas.microsoft.com/office/drawing/2014/main" id="{D96C19EA-C41F-E739-863A-DF8B9ADC08FB}"/>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8" name="Picture 7">
            <a:extLst>
              <a:ext uri="{FF2B5EF4-FFF2-40B4-BE49-F238E27FC236}">
                <a16:creationId xmlns:a16="http://schemas.microsoft.com/office/drawing/2014/main" id="{41F1F81E-CA0D-8B55-EF02-9B2DCDE3F5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9051" y="5145722"/>
            <a:ext cx="1384301" cy="752158"/>
          </a:xfrm>
          <a:prstGeom prst="rect">
            <a:avLst/>
          </a:prstGeom>
        </p:spPr>
      </p:pic>
      <p:pic>
        <p:nvPicPr>
          <p:cNvPr id="10" name="Picture 9">
            <a:extLst>
              <a:ext uri="{FF2B5EF4-FFF2-40B4-BE49-F238E27FC236}">
                <a16:creationId xmlns:a16="http://schemas.microsoft.com/office/drawing/2014/main" id="{A2926D78-0E44-1E85-D56A-3255078352D2}"/>
              </a:ext>
            </a:extLst>
          </p:cNvPr>
          <p:cNvPicPr>
            <a:picLocks noChangeAspect="1"/>
          </p:cNvPicPr>
          <p:nvPr/>
        </p:nvPicPr>
        <p:blipFill rotWithShape="1">
          <a:blip r:embed="rId4">
            <a:extLst>
              <a:ext uri="{28A0092B-C50C-407E-A947-70E740481C1C}">
                <a14:useLocalDpi xmlns:a14="http://schemas.microsoft.com/office/drawing/2010/main" val="0"/>
              </a:ext>
            </a:extLst>
          </a:blip>
          <a:srcRect t="14493" r="39967" b="16908"/>
          <a:stretch>
            <a:fillRect/>
          </a:stretch>
        </p:blipFill>
        <p:spPr bwMode="auto">
          <a:xfrm>
            <a:off x="1359051" y="4472580"/>
            <a:ext cx="1384301" cy="5886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97997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4722</TotalTime>
  <Words>1081</Words>
  <Application>Microsoft Office PowerPoint</Application>
  <PresentationFormat>Widescreen</PresentationFormat>
  <Paragraphs>106</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Sanjeev Gogna</cp:lastModifiedBy>
  <cp:revision>216</cp:revision>
  <dcterms:created xsi:type="dcterms:W3CDTF">2020-10-14T13:32:04Z</dcterms:created>
  <dcterms:modified xsi:type="dcterms:W3CDTF">2026-03-27T11:05:29Z</dcterms:modified>
</cp:coreProperties>
</file>