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0DD_BBDD7435.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14"/>
  </p:notesMasterIdLst>
  <p:sldIdLst>
    <p:sldId id="4299" r:id="rId2"/>
    <p:sldId id="4301" r:id="rId3"/>
    <p:sldId id="4302" r:id="rId4"/>
    <p:sldId id="4307" r:id="rId5"/>
    <p:sldId id="4309" r:id="rId6"/>
    <p:sldId id="4311" r:id="rId7"/>
    <p:sldId id="4324" r:id="rId8"/>
    <p:sldId id="4325" r:id="rId9"/>
    <p:sldId id="4312" r:id="rId10"/>
    <p:sldId id="4317" r:id="rId11"/>
    <p:sldId id="4310" r:id="rId12"/>
    <p:sldId id="431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A91EC1-C2F0-5790-9FE1-530FBDF7E78D}" name="Dyan Valiente" initials="DV" userId="9fd6c334aa97fe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C245"/>
    <a:srgbClr val="84C345"/>
    <a:srgbClr val="1F8E47"/>
    <a:srgbClr val="404040"/>
    <a:srgbClr val="5398A2"/>
    <a:srgbClr val="0C4659"/>
    <a:srgbClr val="4174BA"/>
    <a:srgbClr val="A555A1"/>
    <a:srgbClr val="3FB5A1"/>
    <a:srgbClr val="EE4F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5BC46F-7FA4-754D-B3CD-98186A652C25}" v="130" dt="2026-03-30T17:44:35.4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42"/>
    <p:restoredTop sz="96115"/>
  </p:normalViewPr>
  <p:slideViewPr>
    <p:cSldViewPr snapToGrid="0" snapToObjects="1">
      <p:cViewPr varScale="1">
        <p:scale>
          <a:sx n="97" d="100"/>
          <a:sy n="97" d="100"/>
        </p:scale>
        <p:origin x="1560" y="5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3" d="100"/>
        <a:sy n="1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an Valiente" userId="9fd6c334aa97fe5d" providerId="LiveId" clId="{2D9744F2-CBF6-5F30-BE8E-6BBAB5946F2D}"/>
    <pc:docChg chg="undo custSel modSld modMainMaster">
      <pc:chgData name="Dyan Valiente" userId="9fd6c334aa97fe5d" providerId="LiveId" clId="{2D9744F2-CBF6-5F30-BE8E-6BBAB5946F2D}" dt="2026-03-30T17:46:01.103" v="54" actId="14100"/>
      <pc:docMkLst>
        <pc:docMk/>
      </pc:docMkLst>
      <pc:sldChg chg="addSp delSp modSp mod">
        <pc:chgData name="Dyan Valiente" userId="9fd6c334aa97fe5d" providerId="LiveId" clId="{2D9744F2-CBF6-5F30-BE8E-6BBAB5946F2D}" dt="2026-03-30T17:43:41.010" v="22" actId="2710"/>
        <pc:sldMkLst>
          <pc:docMk/>
          <pc:sldMk cId="1737210044" sldId="4301"/>
        </pc:sldMkLst>
        <pc:spChg chg="add del mod">
          <ac:chgData name="Dyan Valiente" userId="9fd6c334aa97fe5d" providerId="LiveId" clId="{2D9744F2-CBF6-5F30-BE8E-6BBAB5946F2D}" dt="2026-03-29T12:17:36.907" v="14"/>
          <ac:spMkLst>
            <pc:docMk/>
            <pc:sldMk cId="1737210044" sldId="4301"/>
            <ac:spMk id="3" creationId="{59D8D32E-66D5-020F-41CC-289A264D8A12}"/>
          </ac:spMkLst>
        </pc:spChg>
        <pc:spChg chg="add del mod">
          <ac:chgData name="Dyan Valiente" userId="9fd6c334aa97fe5d" providerId="LiveId" clId="{2D9744F2-CBF6-5F30-BE8E-6BBAB5946F2D}" dt="2026-03-29T12:17:42.164" v="17"/>
          <ac:spMkLst>
            <pc:docMk/>
            <pc:sldMk cId="1737210044" sldId="4301"/>
            <ac:spMk id="7" creationId="{1F92D841-F071-4605-88BB-68BADBD0C27D}"/>
          </ac:spMkLst>
        </pc:spChg>
        <pc:spChg chg="mod">
          <ac:chgData name="Dyan Valiente" userId="9fd6c334aa97fe5d" providerId="LiveId" clId="{2D9744F2-CBF6-5F30-BE8E-6BBAB5946F2D}" dt="2026-03-30T17:43:41.010" v="22" actId="2710"/>
          <ac:spMkLst>
            <pc:docMk/>
            <pc:sldMk cId="1737210044" sldId="4301"/>
            <ac:spMk id="10" creationId="{163783B1-DFC0-4053-4BCA-33C03CC7ED81}"/>
          </ac:spMkLst>
        </pc:spChg>
        <pc:spChg chg="mod">
          <ac:chgData name="Dyan Valiente" userId="9fd6c334aa97fe5d" providerId="LiveId" clId="{2D9744F2-CBF6-5F30-BE8E-6BBAB5946F2D}" dt="2026-03-30T17:43:34.131" v="20" actId="2710"/>
          <ac:spMkLst>
            <pc:docMk/>
            <pc:sldMk cId="1737210044" sldId="4301"/>
            <ac:spMk id="11" creationId="{42968184-7B94-9D8B-33FF-9C38278D2F62}"/>
          </ac:spMkLst>
        </pc:spChg>
        <pc:spChg chg="mod">
          <ac:chgData name="Dyan Valiente" userId="9fd6c334aa97fe5d" providerId="LiveId" clId="{2D9744F2-CBF6-5F30-BE8E-6BBAB5946F2D}" dt="2026-03-30T17:43:35.850" v="21" actId="2710"/>
          <ac:spMkLst>
            <pc:docMk/>
            <pc:sldMk cId="1737210044" sldId="4301"/>
            <ac:spMk id="12" creationId="{02861397-C0CD-07DB-AB1E-5B2241F10196}"/>
          </ac:spMkLst>
        </pc:spChg>
        <pc:spChg chg="mod">
          <ac:chgData name="Dyan Valiente" userId="9fd6c334aa97fe5d" providerId="LiveId" clId="{2D9744F2-CBF6-5F30-BE8E-6BBAB5946F2D}" dt="2026-03-30T17:43:41.010" v="22" actId="2710"/>
          <ac:spMkLst>
            <pc:docMk/>
            <pc:sldMk cId="1737210044" sldId="4301"/>
            <ac:spMk id="14" creationId="{B474679A-1DBB-68EC-2816-46658686C85E}"/>
          </ac:spMkLst>
        </pc:spChg>
        <pc:spChg chg="mod">
          <ac:chgData name="Dyan Valiente" userId="9fd6c334aa97fe5d" providerId="LiveId" clId="{2D9744F2-CBF6-5F30-BE8E-6BBAB5946F2D}" dt="2026-03-30T17:43:34.131" v="20" actId="2710"/>
          <ac:spMkLst>
            <pc:docMk/>
            <pc:sldMk cId="1737210044" sldId="4301"/>
            <ac:spMk id="15" creationId="{7B8F4EB6-AD67-1BB4-5CDA-1043AC4AAA04}"/>
          </ac:spMkLst>
        </pc:spChg>
        <pc:spChg chg="mod">
          <ac:chgData name="Dyan Valiente" userId="9fd6c334aa97fe5d" providerId="LiveId" clId="{2D9744F2-CBF6-5F30-BE8E-6BBAB5946F2D}" dt="2026-03-30T17:43:35.850" v="21" actId="2710"/>
          <ac:spMkLst>
            <pc:docMk/>
            <pc:sldMk cId="1737210044" sldId="4301"/>
            <ac:spMk id="16" creationId="{D387E852-E0C1-B1A6-6CF1-AE5AEF2120DE}"/>
          </ac:spMkLst>
        </pc:spChg>
        <pc:spChg chg="mod">
          <ac:chgData name="Dyan Valiente" userId="9fd6c334aa97fe5d" providerId="LiveId" clId="{2D9744F2-CBF6-5F30-BE8E-6BBAB5946F2D}" dt="2026-03-30T17:43:41.010" v="22" actId="2710"/>
          <ac:spMkLst>
            <pc:docMk/>
            <pc:sldMk cId="1737210044" sldId="4301"/>
            <ac:spMk id="17" creationId="{7D2B8D38-6BCA-EA9B-81BB-3128C83B2BF7}"/>
          </ac:spMkLst>
        </pc:spChg>
        <pc:spChg chg="mod">
          <ac:chgData name="Dyan Valiente" userId="9fd6c334aa97fe5d" providerId="LiveId" clId="{2D9744F2-CBF6-5F30-BE8E-6BBAB5946F2D}" dt="2026-03-30T17:43:34.131" v="20" actId="2710"/>
          <ac:spMkLst>
            <pc:docMk/>
            <pc:sldMk cId="1737210044" sldId="4301"/>
            <ac:spMk id="18" creationId="{71041340-DB9F-1FE4-1E1F-0CFDC896C31F}"/>
          </ac:spMkLst>
        </pc:spChg>
        <pc:spChg chg="mod">
          <ac:chgData name="Dyan Valiente" userId="9fd6c334aa97fe5d" providerId="LiveId" clId="{2D9744F2-CBF6-5F30-BE8E-6BBAB5946F2D}" dt="2026-03-30T17:43:35.850" v="21" actId="2710"/>
          <ac:spMkLst>
            <pc:docMk/>
            <pc:sldMk cId="1737210044" sldId="4301"/>
            <ac:spMk id="19" creationId="{7ADE394C-43F2-5BC1-FB20-7C650A2C181D}"/>
          </ac:spMkLst>
        </pc:spChg>
        <pc:picChg chg="add del mod ord">
          <ac:chgData name="Dyan Valiente" userId="9fd6c334aa97fe5d" providerId="LiveId" clId="{2D9744F2-CBF6-5F30-BE8E-6BBAB5946F2D}" dt="2026-03-29T12:17:39.927" v="15" actId="478"/>
          <ac:picMkLst>
            <pc:docMk/>
            <pc:sldMk cId="1737210044" sldId="4301"/>
            <ac:picMk id="5" creationId="{B149487D-E334-EBFB-9FF9-EEA6E4A74E4A}"/>
          </ac:picMkLst>
        </pc:picChg>
        <pc:picChg chg="add mod ord modCrop">
          <ac:chgData name="Dyan Valiente" userId="9fd6c334aa97fe5d" providerId="LiveId" clId="{2D9744F2-CBF6-5F30-BE8E-6BBAB5946F2D}" dt="2026-03-29T12:17:50.577" v="19" actId="18331"/>
          <ac:picMkLst>
            <pc:docMk/>
            <pc:sldMk cId="1737210044" sldId="4301"/>
            <ac:picMk id="9" creationId="{9B9E1BAF-791B-E03E-00D1-F03B70C1D2D6}"/>
          </ac:picMkLst>
        </pc:picChg>
        <pc:picChg chg="del">
          <ac:chgData name="Dyan Valiente" userId="9fd6c334aa97fe5d" providerId="LiveId" clId="{2D9744F2-CBF6-5F30-BE8E-6BBAB5946F2D}" dt="2026-03-29T12:17:28.743" v="12" actId="478"/>
          <ac:picMkLst>
            <pc:docMk/>
            <pc:sldMk cId="1737210044" sldId="4301"/>
            <ac:picMk id="34" creationId="{4F54AEFA-9ABA-BBC9-5303-712896388553}"/>
          </ac:picMkLst>
        </pc:picChg>
      </pc:sldChg>
      <pc:sldChg chg="modSp mod">
        <pc:chgData name="Dyan Valiente" userId="9fd6c334aa97fe5d" providerId="LiveId" clId="{2D9744F2-CBF6-5F30-BE8E-6BBAB5946F2D}" dt="2026-03-30T17:43:47.164" v="23" actId="2710"/>
        <pc:sldMkLst>
          <pc:docMk/>
          <pc:sldMk cId="3386573805" sldId="4302"/>
        </pc:sldMkLst>
        <pc:spChg chg="mod">
          <ac:chgData name="Dyan Valiente" userId="9fd6c334aa97fe5d" providerId="LiveId" clId="{2D9744F2-CBF6-5F30-BE8E-6BBAB5946F2D}" dt="2026-03-30T17:43:47.164" v="23" actId="2710"/>
          <ac:spMkLst>
            <pc:docMk/>
            <pc:sldMk cId="3386573805" sldId="4302"/>
            <ac:spMk id="12" creationId="{BF5C3B50-1620-AFF1-7592-031C77F8A105}"/>
          </ac:spMkLst>
        </pc:spChg>
        <pc:spChg chg="mod">
          <ac:chgData name="Dyan Valiente" userId="9fd6c334aa97fe5d" providerId="LiveId" clId="{2D9744F2-CBF6-5F30-BE8E-6BBAB5946F2D}" dt="2026-03-30T17:43:47.164" v="23" actId="2710"/>
          <ac:spMkLst>
            <pc:docMk/>
            <pc:sldMk cId="3386573805" sldId="4302"/>
            <ac:spMk id="15" creationId="{3E41FAFC-D288-DD09-3150-49A88ED76E7F}"/>
          </ac:spMkLst>
        </pc:spChg>
        <pc:spChg chg="mod">
          <ac:chgData name="Dyan Valiente" userId="9fd6c334aa97fe5d" providerId="LiveId" clId="{2D9744F2-CBF6-5F30-BE8E-6BBAB5946F2D}" dt="2026-03-30T17:43:47.164" v="23" actId="2710"/>
          <ac:spMkLst>
            <pc:docMk/>
            <pc:sldMk cId="3386573805" sldId="4302"/>
            <ac:spMk id="18" creationId="{CB2159E3-655E-B78D-8199-83C5D6E32DDC}"/>
          </ac:spMkLst>
        </pc:spChg>
        <pc:spChg chg="mod">
          <ac:chgData name="Dyan Valiente" userId="9fd6c334aa97fe5d" providerId="LiveId" clId="{2D9744F2-CBF6-5F30-BE8E-6BBAB5946F2D}" dt="2026-03-30T17:43:47.164" v="23" actId="2710"/>
          <ac:spMkLst>
            <pc:docMk/>
            <pc:sldMk cId="3386573805" sldId="4302"/>
            <ac:spMk id="72" creationId="{5312862C-A614-C31E-C42B-2F89A383F1D9}"/>
          </ac:spMkLst>
        </pc:spChg>
      </pc:sldChg>
      <pc:sldChg chg="modSp mod">
        <pc:chgData name="Dyan Valiente" userId="9fd6c334aa97fe5d" providerId="LiveId" clId="{2D9744F2-CBF6-5F30-BE8E-6BBAB5946F2D}" dt="2026-03-30T17:44:01.848" v="24" actId="2710"/>
        <pc:sldMkLst>
          <pc:docMk/>
          <pc:sldMk cId="243972190" sldId="4309"/>
        </pc:sldMkLst>
        <pc:spChg chg="mod">
          <ac:chgData name="Dyan Valiente" userId="9fd6c334aa97fe5d" providerId="LiveId" clId="{2D9744F2-CBF6-5F30-BE8E-6BBAB5946F2D}" dt="2026-03-30T17:44:01.848" v="24" actId="2710"/>
          <ac:spMkLst>
            <pc:docMk/>
            <pc:sldMk cId="243972190" sldId="4309"/>
            <ac:spMk id="5" creationId="{B561B61B-D9E5-B6BB-DD9A-AF83DD63D519}"/>
          </ac:spMkLst>
        </pc:spChg>
      </pc:sldChg>
      <pc:sldChg chg="modSp mod">
        <pc:chgData name="Dyan Valiente" userId="9fd6c334aa97fe5d" providerId="LiveId" clId="{2D9744F2-CBF6-5F30-BE8E-6BBAB5946F2D}" dt="2026-03-30T17:45:07.731" v="44" actId="2710"/>
        <pc:sldMkLst>
          <pc:docMk/>
          <pc:sldMk cId="3697997826" sldId="4310"/>
        </pc:sldMkLst>
        <pc:spChg chg="mod">
          <ac:chgData name="Dyan Valiente" userId="9fd6c334aa97fe5d" providerId="LiveId" clId="{2D9744F2-CBF6-5F30-BE8E-6BBAB5946F2D}" dt="2026-03-30T17:45:07.731" v="44" actId="2710"/>
          <ac:spMkLst>
            <pc:docMk/>
            <pc:sldMk cId="3697997826" sldId="4310"/>
            <ac:spMk id="18" creationId="{26A40C0B-9604-C144-ECBA-08FCA38E6E35}"/>
          </ac:spMkLst>
        </pc:spChg>
      </pc:sldChg>
      <pc:sldChg chg="addSp delSp modSp mod">
        <pc:chgData name="Dyan Valiente" userId="9fd6c334aa97fe5d" providerId="LiveId" clId="{2D9744F2-CBF6-5F30-BE8E-6BBAB5946F2D}" dt="2026-03-30T17:44:34.398" v="37" actId="21"/>
        <pc:sldMkLst>
          <pc:docMk/>
          <pc:sldMk cId="3236974259" sldId="4311"/>
        </pc:sldMkLst>
        <pc:spChg chg="add del mod">
          <ac:chgData name="Dyan Valiente" userId="9fd6c334aa97fe5d" providerId="LiveId" clId="{2D9744F2-CBF6-5F30-BE8E-6BBAB5946F2D}" dt="2026-03-30T17:44:34.398" v="37" actId="21"/>
          <ac:spMkLst>
            <pc:docMk/>
            <pc:sldMk cId="3236974259" sldId="4311"/>
            <ac:spMk id="2" creationId="{27DF4CE5-C2FE-1A8D-9283-57AACFF75A0C}"/>
          </ac:spMkLst>
        </pc:spChg>
        <pc:spChg chg="add del mod">
          <ac:chgData name="Dyan Valiente" userId="9fd6c334aa97fe5d" providerId="LiveId" clId="{2D9744F2-CBF6-5F30-BE8E-6BBAB5946F2D}" dt="2026-03-29T12:14:02.289" v="3" actId="21"/>
          <ac:spMkLst>
            <pc:docMk/>
            <pc:sldMk cId="3236974259" sldId="4311"/>
            <ac:spMk id="3" creationId="{B15FAF39-DAB1-F884-C3C7-DADF3D4D48AB}"/>
          </ac:spMkLst>
        </pc:spChg>
        <pc:spChg chg="add del mod">
          <ac:chgData name="Dyan Valiente" userId="9fd6c334aa97fe5d" providerId="LiveId" clId="{2D9744F2-CBF6-5F30-BE8E-6BBAB5946F2D}" dt="2026-03-30T17:44:08.624" v="25" actId="2710"/>
          <ac:spMkLst>
            <pc:docMk/>
            <pc:sldMk cId="3236974259" sldId="4311"/>
            <ac:spMk id="5" creationId="{6407CBF1-5103-57D0-ECAE-B68DC56DA929}"/>
          </ac:spMkLst>
        </pc:spChg>
        <pc:spChg chg="add del">
          <ac:chgData name="Dyan Valiente" userId="9fd6c334aa97fe5d" providerId="LiveId" clId="{2D9744F2-CBF6-5F30-BE8E-6BBAB5946F2D}" dt="2026-03-29T12:14:02.289" v="3" actId="21"/>
          <ac:spMkLst>
            <pc:docMk/>
            <pc:sldMk cId="3236974259" sldId="4311"/>
            <ac:spMk id="6" creationId="{72C2221A-D11C-F049-4BE8-7693558EE84B}"/>
          </ac:spMkLst>
        </pc:spChg>
        <pc:spChg chg="add del mod">
          <ac:chgData name="Dyan Valiente" userId="9fd6c334aa97fe5d" providerId="LiveId" clId="{2D9744F2-CBF6-5F30-BE8E-6BBAB5946F2D}" dt="2026-03-30T17:44:32.785" v="36" actId="554"/>
          <ac:spMkLst>
            <pc:docMk/>
            <pc:sldMk cId="3236974259" sldId="4311"/>
            <ac:spMk id="7" creationId="{D93B41D0-B47F-F72A-67EC-6926BF890FF9}"/>
          </ac:spMkLst>
        </pc:spChg>
        <pc:spChg chg="add del mod">
          <ac:chgData name="Dyan Valiente" userId="9fd6c334aa97fe5d" providerId="LiveId" clId="{2D9744F2-CBF6-5F30-BE8E-6BBAB5946F2D}" dt="2026-03-29T12:14:02.289" v="3" actId="21"/>
          <ac:spMkLst>
            <pc:docMk/>
            <pc:sldMk cId="3236974259" sldId="4311"/>
            <ac:spMk id="8" creationId="{4CC12275-BAE5-4D71-9638-6BDF193A8BA1}"/>
          </ac:spMkLst>
        </pc:spChg>
        <pc:spChg chg="add del mod">
          <ac:chgData name="Dyan Valiente" userId="9fd6c334aa97fe5d" providerId="LiveId" clId="{2D9744F2-CBF6-5F30-BE8E-6BBAB5946F2D}" dt="2026-03-29T12:14:02.289" v="3" actId="21"/>
          <ac:spMkLst>
            <pc:docMk/>
            <pc:sldMk cId="3236974259" sldId="4311"/>
            <ac:spMk id="10" creationId="{BE1086AD-57D1-EB03-F576-D02D7E78821E}"/>
          </ac:spMkLst>
        </pc:spChg>
      </pc:sldChg>
      <pc:sldChg chg="modSp mod">
        <pc:chgData name="Dyan Valiente" userId="9fd6c334aa97fe5d" providerId="LiveId" clId="{2D9744F2-CBF6-5F30-BE8E-6BBAB5946F2D}" dt="2026-03-30T17:44:52.298" v="42" actId="2710"/>
        <pc:sldMkLst>
          <pc:docMk/>
          <pc:sldMk cId="2505115009" sldId="4312"/>
        </pc:sldMkLst>
        <pc:spChg chg="mod">
          <ac:chgData name="Dyan Valiente" userId="9fd6c334aa97fe5d" providerId="LiveId" clId="{2D9744F2-CBF6-5F30-BE8E-6BBAB5946F2D}" dt="2026-03-30T17:44:52.298" v="42" actId="2710"/>
          <ac:spMkLst>
            <pc:docMk/>
            <pc:sldMk cId="2505115009" sldId="4312"/>
            <ac:spMk id="18" creationId="{D5408E8E-23BF-754E-A1F0-EDCEF9AC8DB6}"/>
          </ac:spMkLst>
        </pc:spChg>
      </pc:sldChg>
      <pc:sldChg chg="addSp delSp modSp mod modCm chgLayout">
        <pc:chgData name="Dyan Valiente" userId="9fd6c334aa97fe5d" providerId="LiveId" clId="{2D9744F2-CBF6-5F30-BE8E-6BBAB5946F2D}" dt="2026-03-30T17:46:01.103" v="54" actId="14100"/>
        <pc:sldMkLst>
          <pc:docMk/>
          <pc:sldMk cId="3151852597" sldId="4317"/>
        </pc:sldMkLst>
        <pc:spChg chg="add del mod">
          <ac:chgData name="Dyan Valiente" userId="9fd6c334aa97fe5d" providerId="LiveId" clId="{2D9744F2-CBF6-5F30-BE8E-6BBAB5946F2D}" dt="2026-03-30T17:45:44.431" v="51" actId="6264"/>
          <ac:spMkLst>
            <pc:docMk/>
            <pc:sldMk cId="3151852597" sldId="4317"/>
            <ac:spMk id="2" creationId="{C3505DCF-5301-FC81-01A0-E26D7CD9CFF2}"/>
          </ac:spMkLst>
        </pc:spChg>
        <pc:spChg chg="add del mod">
          <ac:chgData name="Dyan Valiente" userId="9fd6c334aa97fe5d" providerId="LiveId" clId="{2D9744F2-CBF6-5F30-BE8E-6BBAB5946F2D}" dt="2026-03-30T17:45:44.431" v="51" actId="6264"/>
          <ac:spMkLst>
            <pc:docMk/>
            <pc:sldMk cId="3151852597" sldId="4317"/>
            <ac:spMk id="3" creationId="{9D7355B5-CB38-292E-3FE3-830C62C5646D}"/>
          </ac:spMkLst>
        </pc:spChg>
        <pc:spChg chg="mod ord">
          <ac:chgData name="Dyan Valiente" userId="9fd6c334aa97fe5d" providerId="LiveId" clId="{2D9744F2-CBF6-5F30-BE8E-6BBAB5946F2D}" dt="2026-03-30T17:45:44.431" v="51" actId="6264"/>
          <ac:spMkLst>
            <pc:docMk/>
            <pc:sldMk cId="3151852597" sldId="4317"/>
            <ac:spMk id="4" creationId="{20D0AD24-DC14-E8EC-808F-CC7B578D1B46}"/>
          </ac:spMkLst>
        </pc:spChg>
        <pc:spChg chg="mod ord">
          <ac:chgData name="Dyan Valiente" userId="9fd6c334aa97fe5d" providerId="LiveId" clId="{2D9744F2-CBF6-5F30-BE8E-6BBAB5946F2D}" dt="2026-03-30T17:46:01.103" v="54" actId="14100"/>
          <ac:spMkLst>
            <pc:docMk/>
            <pc:sldMk cId="3151852597" sldId="4317"/>
            <ac:spMk id="5" creationId="{B561B61B-D9E5-B6BB-DD9A-AF83DD63D519}"/>
          </ac:spMkLst>
        </pc:spChg>
        <pc:spChg chg="add del mod">
          <ac:chgData name="Dyan Valiente" userId="9fd6c334aa97fe5d" providerId="LiveId" clId="{2D9744F2-CBF6-5F30-BE8E-6BBAB5946F2D}" dt="2026-03-30T17:45:44.431" v="51" actId="6264"/>
          <ac:spMkLst>
            <pc:docMk/>
            <pc:sldMk cId="3151852597" sldId="4317"/>
            <ac:spMk id="6" creationId="{ACAB0457-59CD-6F4C-187A-D0CA91D96B51}"/>
          </ac:spMkLst>
        </pc:spChg>
        <pc:picChg chg="mod ord">
          <ac:chgData name="Dyan Valiente" userId="9fd6c334aa97fe5d" providerId="LiveId" clId="{2D9744F2-CBF6-5F30-BE8E-6BBAB5946F2D}" dt="2026-03-30T17:45:44.431" v="51" actId="6264"/>
          <ac:picMkLst>
            <pc:docMk/>
            <pc:sldMk cId="3151852597" sldId="4317"/>
            <ac:picMk id="8" creationId="{EAD5C455-AC75-FF26-BA42-B56AE89FD334}"/>
          </ac:picMkLst>
        </pc:picChg>
        <pc:extLst>
          <p:ext xmlns:p="http://schemas.openxmlformats.org/presentationml/2006/main" uri="{D6D511B9-2390-475A-947B-AFAB55BFBCF1}">
            <pc226:cmChg xmlns:pc226="http://schemas.microsoft.com/office/powerpoint/2022/06/main/command" chg="mod">
              <pc226:chgData name="Dyan Valiente" userId="9fd6c334aa97fe5d" providerId="LiveId" clId="{2D9744F2-CBF6-5F30-BE8E-6BBAB5946F2D}" dt="2026-03-30T17:45:49.973" v="53" actId="20577"/>
              <pc2:cmMkLst xmlns:pc2="http://schemas.microsoft.com/office/powerpoint/2019/9/main/command">
                <pc:docMk/>
                <pc:sldMk cId="3151852597" sldId="4317"/>
                <pc2:cmMk id="{835F987A-B2BB-5144-B7E5-33E7E5B75FF7}"/>
              </pc2:cmMkLst>
            </pc226:cmChg>
          </p:ext>
        </pc:extLst>
      </pc:sldChg>
      <pc:sldChg chg="modSp mod">
        <pc:chgData name="Dyan Valiente" userId="9fd6c334aa97fe5d" providerId="LiveId" clId="{2D9744F2-CBF6-5F30-BE8E-6BBAB5946F2D}" dt="2026-03-30T17:44:28.671" v="33" actId="1036"/>
        <pc:sldMkLst>
          <pc:docMk/>
          <pc:sldMk cId="841873383" sldId="4324"/>
        </pc:sldMkLst>
        <pc:spChg chg="mod">
          <ac:chgData name="Dyan Valiente" userId="9fd6c334aa97fe5d" providerId="LiveId" clId="{2D9744F2-CBF6-5F30-BE8E-6BBAB5946F2D}" dt="2026-03-30T17:44:19.721" v="29" actId="2710"/>
          <ac:spMkLst>
            <pc:docMk/>
            <pc:sldMk cId="841873383" sldId="4324"/>
            <ac:spMk id="6" creationId="{1B7D70E8-B479-970E-3080-BA6A111DC2CD}"/>
          </ac:spMkLst>
        </pc:spChg>
        <pc:spChg chg="mod">
          <ac:chgData name="Dyan Valiente" userId="9fd6c334aa97fe5d" providerId="LiveId" clId="{2D9744F2-CBF6-5F30-BE8E-6BBAB5946F2D}" dt="2026-03-30T17:44:28.671" v="33" actId="1036"/>
          <ac:spMkLst>
            <pc:docMk/>
            <pc:sldMk cId="841873383" sldId="4324"/>
            <ac:spMk id="9" creationId="{84F8D2EB-3342-42DC-9CEC-244DB9730D23}"/>
          </ac:spMkLst>
        </pc:spChg>
      </pc:sldChg>
      <pc:sldChg chg="addSp delSp modSp mod modClrScheme chgLayout">
        <pc:chgData name="Dyan Valiente" userId="9fd6c334aa97fe5d" providerId="LiveId" clId="{2D9744F2-CBF6-5F30-BE8E-6BBAB5946F2D}" dt="2026-03-30T17:44:40.912" v="41" actId="478"/>
        <pc:sldMkLst>
          <pc:docMk/>
          <pc:sldMk cId="16296325" sldId="4325"/>
        </pc:sldMkLst>
        <pc:spChg chg="add del mod">
          <ac:chgData name="Dyan Valiente" userId="9fd6c334aa97fe5d" providerId="LiveId" clId="{2D9744F2-CBF6-5F30-BE8E-6BBAB5946F2D}" dt="2026-03-30T17:44:40.912" v="41" actId="478"/>
          <ac:spMkLst>
            <pc:docMk/>
            <pc:sldMk cId="16296325" sldId="4325"/>
            <ac:spMk id="2" creationId="{D7757226-8F2D-5E00-2892-79EBB9CDF5BB}"/>
          </ac:spMkLst>
        </pc:spChg>
        <pc:spChg chg="add del mod ord">
          <ac:chgData name="Dyan Valiente" userId="9fd6c334aa97fe5d" providerId="LiveId" clId="{2D9744F2-CBF6-5F30-BE8E-6BBAB5946F2D}" dt="2026-03-29T12:14:07.876" v="5" actId="700"/>
          <ac:spMkLst>
            <pc:docMk/>
            <pc:sldMk cId="16296325" sldId="4325"/>
            <ac:spMk id="3" creationId="{9DAE62B4-40F0-9856-A974-1D47CB89D722}"/>
          </ac:spMkLst>
        </pc:spChg>
        <pc:spChg chg="del">
          <ac:chgData name="Dyan Valiente" userId="9fd6c334aa97fe5d" providerId="LiveId" clId="{2D9744F2-CBF6-5F30-BE8E-6BBAB5946F2D}" dt="2026-03-29T12:14:06.195" v="4" actId="21"/>
          <ac:spMkLst>
            <pc:docMk/>
            <pc:sldMk cId="16296325" sldId="4325"/>
            <ac:spMk id="5" creationId="{BCBB960E-8C73-0A45-064C-66007A7CEE63}"/>
          </ac:spMkLst>
        </pc:spChg>
        <pc:spChg chg="del">
          <ac:chgData name="Dyan Valiente" userId="9fd6c334aa97fe5d" providerId="LiveId" clId="{2D9744F2-CBF6-5F30-BE8E-6BBAB5946F2D}" dt="2026-03-29T12:14:06.195" v="4" actId="21"/>
          <ac:spMkLst>
            <pc:docMk/>
            <pc:sldMk cId="16296325" sldId="4325"/>
            <ac:spMk id="6" creationId="{41403AC9-64B5-322F-75A8-F919647A21E7}"/>
          </ac:spMkLst>
        </pc:spChg>
        <pc:spChg chg="del">
          <ac:chgData name="Dyan Valiente" userId="9fd6c334aa97fe5d" providerId="LiveId" clId="{2D9744F2-CBF6-5F30-BE8E-6BBAB5946F2D}" dt="2026-03-29T12:14:06.195" v="4" actId="21"/>
          <ac:spMkLst>
            <pc:docMk/>
            <pc:sldMk cId="16296325" sldId="4325"/>
            <ac:spMk id="7" creationId="{10BF5E90-41EF-F649-1275-26681A546378}"/>
          </ac:spMkLst>
        </pc:spChg>
        <pc:spChg chg="add del mod ord">
          <ac:chgData name="Dyan Valiente" userId="9fd6c334aa97fe5d" providerId="LiveId" clId="{2D9744F2-CBF6-5F30-BE8E-6BBAB5946F2D}" dt="2026-03-29T12:14:07.876" v="5" actId="700"/>
          <ac:spMkLst>
            <pc:docMk/>
            <pc:sldMk cId="16296325" sldId="4325"/>
            <ac:spMk id="8" creationId="{1CB39206-4FEC-2A79-F694-688C03AB77A6}"/>
          </ac:spMkLst>
        </pc:spChg>
        <pc:spChg chg="add del mod ord">
          <ac:chgData name="Dyan Valiente" userId="9fd6c334aa97fe5d" providerId="LiveId" clId="{2D9744F2-CBF6-5F30-BE8E-6BBAB5946F2D}" dt="2026-03-29T12:14:07.876" v="5" actId="700"/>
          <ac:spMkLst>
            <pc:docMk/>
            <pc:sldMk cId="16296325" sldId="4325"/>
            <ac:spMk id="10" creationId="{BE8B55E4-19B6-21C2-2E9B-B91A693C25E9}"/>
          </ac:spMkLst>
        </pc:spChg>
        <pc:spChg chg="add del mod ord">
          <ac:chgData name="Dyan Valiente" userId="9fd6c334aa97fe5d" providerId="LiveId" clId="{2D9744F2-CBF6-5F30-BE8E-6BBAB5946F2D}" dt="2026-03-29T12:14:12.758" v="6" actId="478"/>
          <ac:spMkLst>
            <pc:docMk/>
            <pc:sldMk cId="16296325" sldId="4325"/>
            <ac:spMk id="11" creationId="{7E7D5F9C-95F1-044E-E081-6B15CF4F08D9}"/>
          </ac:spMkLst>
        </pc:spChg>
        <pc:spChg chg="add del mod ord">
          <ac:chgData name="Dyan Valiente" userId="9fd6c334aa97fe5d" providerId="LiveId" clId="{2D9744F2-CBF6-5F30-BE8E-6BBAB5946F2D}" dt="2026-03-29T12:14:12.758" v="6" actId="478"/>
          <ac:spMkLst>
            <pc:docMk/>
            <pc:sldMk cId="16296325" sldId="4325"/>
            <ac:spMk id="12" creationId="{2637AE23-2DEF-36AC-69F6-043FC2738D90}"/>
          </ac:spMkLst>
        </pc:spChg>
        <pc:spChg chg="add del mod ord">
          <ac:chgData name="Dyan Valiente" userId="9fd6c334aa97fe5d" providerId="LiveId" clId="{2D9744F2-CBF6-5F30-BE8E-6BBAB5946F2D}" dt="2026-03-29T12:14:12.758" v="6" actId="478"/>
          <ac:spMkLst>
            <pc:docMk/>
            <pc:sldMk cId="16296325" sldId="4325"/>
            <ac:spMk id="13" creationId="{48453751-CD00-FFE2-C3DB-DCDA56F74C2D}"/>
          </ac:spMkLst>
        </pc:spChg>
        <pc:spChg chg="add del mod ord">
          <ac:chgData name="Dyan Valiente" userId="9fd6c334aa97fe5d" providerId="LiveId" clId="{2D9744F2-CBF6-5F30-BE8E-6BBAB5946F2D}" dt="2026-03-29T12:14:12.758" v="6" actId="478"/>
          <ac:spMkLst>
            <pc:docMk/>
            <pc:sldMk cId="16296325" sldId="4325"/>
            <ac:spMk id="14" creationId="{C612CF2B-2284-36CD-04D4-E5603A834E2F}"/>
          </ac:spMkLst>
        </pc:spChg>
        <pc:spChg chg="add mod">
          <ac:chgData name="Dyan Valiente" userId="9fd6c334aa97fe5d" providerId="LiveId" clId="{2D9744F2-CBF6-5F30-BE8E-6BBAB5946F2D}" dt="2026-03-29T12:14:13.561" v="7"/>
          <ac:spMkLst>
            <pc:docMk/>
            <pc:sldMk cId="16296325" sldId="4325"/>
            <ac:spMk id="15" creationId="{97A7B2F6-5E4A-B75E-18D6-7DFFFCFAC3DB}"/>
          </ac:spMkLst>
        </pc:spChg>
        <pc:spChg chg="add mod">
          <ac:chgData name="Dyan Valiente" userId="9fd6c334aa97fe5d" providerId="LiveId" clId="{2D9744F2-CBF6-5F30-BE8E-6BBAB5946F2D}" dt="2026-03-29T12:14:13.561" v="7"/>
          <ac:spMkLst>
            <pc:docMk/>
            <pc:sldMk cId="16296325" sldId="4325"/>
            <ac:spMk id="16" creationId="{786F4845-92D9-0009-A02A-5C09D62C00C6}"/>
          </ac:spMkLst>
        </pc:spChg>
        <pc:spChg chg="add mod">
          <ac:chgData name="Dyan Valiente" userId="9fd6c334aa97fe5d" providerId="LiveId" clId="{2D9744F2-CBF6-5F30-BE8E-6BBAB5946F2D}" dt="2026-03-30T17:44:39.240" v="40" actId="2710"/>
          <ac:spMkLst>
            <pc:docMk/>
            <pc:sldMk cId="16296325" sldId="4325"/>
            <ac:spMk id="17" creationId="{6340F21D-C46B-EABD-1F84-56B2E5BC74A9}"/>
          </ac:spMkLst>
        </pc:spChg>
      </pc:sldChg>
      <pc:sldMasterChg chg="modSldLayout">
        <pc:chgData name="Dyan Valiente" userId="9fd6c334aa97fe5d" providerId="LiveId" clId="{2D9744F2-CBF6-5F30-BE8E-6BBAB5946F2D}" dt="2026-03-29T12:14:20.516" v="11" actId="20577"/>
        <pc:sldMasterMkLst>
          <pc:docMk/>
          <pc:sldMasterMk cId="580465908" sldId="2147483828"/>
        </pc:sldMasterMkLst>
        <pc:sldLayoutChg chg="modSp mod">
          <pc:chgData name="Dyan Valiente" userId="9fd6c334aa97fe5d" providerId="LiveId" clId="{2D9744F2-CBF6-5F30-BE8E-6BBAB5946F2D}" dt="2026-03-29T12:14:20.516" v="11" actId="20577"/>
          <pc:sldLayoutMkLst>
            <pc:docMk/>
            <pc:sldMasterMk cId="580465908" sldId="2147483828"/>
            <pc:sldLayoutMk cId="3580981913" sldId="2147483899"/>
          </pc:sldLayoutMkLst>
          <pc:spChg chg="mod">
            <ac:chgData name="Dyan Valiente" userId="9fd6c334aa97fe5d" providerId="LiveId" clId="{2D9744F2-CBF6-5F30-BE8E-6BBAB5946F2D}" dt="2026-03-29T12:14:20.516" v="11" actId="20577"/>
            <ac:spMkLst>
              <pc:docMk/>
              <pc:sldMasterMk cId="580465908" sldId="2147483828"/>
              <pc:sldLayoutMk cId="3580981913" sldId="2147483899"/>
              <ac:spMk id="6" creationId="{95C6EC98-A69C-9FBE-FA7B-5905557F792C}"/>
            </ac:spMkLst>
          </pc:spChg>
        </pc:sldLayoutChg>
      </pc:sldMasterChg>
    </pc:docChg>
  </pc:docChgLst>
</pc:chgInfo>
</file>

<file path=ppt/comments/modernComment_10DD_BBDD7435.xml><?xml version="1.0" encoding="utf-8"?>
<p188:cmLst xmlns:a="http://schemas.openxmlformats.org/drawingml/2006/main" xmlns:r="http://schemas.openxmlformats.org/officeDocument/2006/relationships" xmlns:p188="http://schemas.microsoft.com/office/powerpoint/2018/8/main">
  <p188:cm id="{835F987A-B2BB-5144-B7E5-33E7E5B75FF7}" authorId="{E5A91EC1-C2F0-5790-9FE1-530FBDF7E78D}" created="2026-03-29T10:29:55.670">
    <ac:txMkLst xmlns:ac="http://schemas.microsoft.com/office/drawing/2013/main/command">
      <pc:docMk xmlns:pc="http://schemas.microsoft.com/office/powerpoint/2013/main/command"/>
      <pc:sldMk xmlns:pc="http://schemas.microsoft.com/office/powerpoint/2013/main/command" cId="3151852597" sldId="4317"/>
      <ac:spMk id="5" creationId="{B561B61B-D9E5-B6BB-DD9A-AF83DD63D519}"/>
      <ac:txMk cp="133" len="23">
        <ac:context len="384" hash="3098456404"/>
      </ac:txMk>
    </ac:txMkLst>
    <p188:pos x="3672020" y="1213963"/>
    <p188:txBody>
      <a:bodyPr/>
      <a:lstStyle/>
      <a:p>
        <a:r>
          <a:rPr lang="en-US"/>
          <a:t>Link is not working</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3/31/26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588492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20437412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2D904015-C106-045F-C10F-F9452F1E3511}"/>
              </a:ext>
            </a:extLst>
          </p:cNvPr>
          <p:cNvSpPr/>
          <p:nvPr userDrawn="1"/>
        </p:nvSpPr>
        <p:spPr>
          <a:xfrm rot="16200000">
            <a:off x="2905575" y="2272105"/>
            <a:ext cx="3336183" cy="3602461"/>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Rectangle 21">
            <a:extLst>
              <a:ext uri="{FF2B5EF4-FFF2-40B4-BE49-F238E27FC236}">
                <a16:creationId xmlns:a16="http://schemas.microsoft.com/office/drawing/2014/main" id="{A242E2CF-E84C-8E81-C8EA-4D5CC70E5736}"/>
              </a:ext>
            </a:extLst>
          </p:cNvPr>
          <p:cNvSpPr/>
          <p:nvPr userDrawn="1"/>
        </p:nvSpPr>
        <p:spPr>
          <a:xfrm>
            <a:off x="-39761" y="2405243"/>
            <a:ext cx="4748066" cy="3336181"/>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3">
            <a:extLst>
              <a:ext uri="{FF2B5EF4-FFF2-40B4-BE49-F238E27FC236}">
                <a16:creationId xmlns:a16="http://schemas.microsoft.com/office/drawing/2014/main" id="{D6A4EAA4-8455-6BCC-2CF4-864D4D63E800}"/>
              </a:ext>
            </a:extLst>
          </p:cNvPr>
          <p:cNvSpPr>
            <a:spLocks noGrp="1"/>
          </p:cNvSpPr>
          <p:nvPr>
            <p:ph type="pic" sz="quarter" idx="19"/>
          </p:nvPr>
        </p:nvSpPr>
        <p:spPr>
          <a:xfrm>
            <a:off x="5555673" y="337875"/>
            <a:ext cx="6636327" cy="4609194"/>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9" name="Freeform 18">
            <a:extLst>
              <a:ext uri="{FF2B5EF4-FFF2-40B4-BE49-F238E27FC236}">
                <a16:creationId xmlns:a16="http://schemas.microsoft.com/office/drawing/2014/main" id="{E067325B-0DCC-9F1B-E930-4CB147278451}"/>
              </a:ext>
            </a:extLst>
          </p:cNvPr>
          <p:cNvSpPr/>
          <p:nvPr userDrawn="1"/>
        </p:nvSpPr>
        <p:spPr>
          <a:xfrm flipH="1">
            <a:off x="6474524" y="5337397"/>
            <a:ext cx="5717476" cy="778675"/>
          </a:xfrm>
          <a:custGeom>
            <a:avLst/>
            <a:gdLst>
              <a:gd name="connsiteX0" fmla="*/ 5235369 w 5717476"/>
              <a:gd name="connsiteY0" fmla="*/ 0 h 778675"/>
              <a:gd name="connsiteX1" fmla="*/ 4526120 w 5717476"/>
              <a:gd name="connsiteY1" fmla="*/ 0 h 778675"/>
              <a:gd name="connsiteX2" fmla="*/ 665005 w 5717476"/>
              <a:gd name="connsiteY2" fmla="*/ 0 h 778675"/>
              <a:gd name="connsiteX3" fmla="*/ 0 w 5717476"/>
              <a:gd name="connsiteY3" fmla="*/ 0 h 778675"/>
              <a:gd name="connsiteX4" fmla="*/ 0 w 5717476"/>
              <a:gd name="connsiteY4" fmla="*/ 778675 h 778675"/>
              <a:gd name="connsiteX5" fmla="*/ 680798 w 5717476"/>
              <a:gd name="connsiteY5" fmla="*/ 778675 h 778675"/>
              <a:gd name="connsiteX6" fmla="*/ 5008228 w 5717476"/>
              <a:gd name="connsiteY6" fmla="*/ 778675 h 778675"/>
              <a:gd name="connsiteX7" fmla="*/ 5717476 w 5717476"/>
              <a:gd name="connsiteY7" fmla="*/ 778675 h 778675"/>
              <a:gd name="connsiteX8" fmla="*/ 5717476 w 5717476"/>
              <a:gd name="connsiteY8" fmla="*/ 421337 h 778675"/>
              <a:gd name="connsiteX9" fmla="*/ 5235369 w 5717476"/>
              <a:gd name="connsiteY9"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7476" h="778675">
                <a:moveTo>
                  <a:pt x="5235369" y="0"/>
                </a:moveTo>
                <a:lnTo>
                  <a:pt x="4526120" y="0"/>
                </a:lnTo>
                <a:lnTo>
                  <a:pt x="665005" y="0"/>
                </a:lnTo>
                <a:lnTo>
                  <a:pt x="0" y="0"/>
                </a:lnTo>
                <a:lnTo>
                  <a:pt x="0" y="778675"/>
                </a:lnTo>
                <a:lnTo>
                  <a:pt x="680798" y="778675"/>
                </a:lnTo>
                <a:lnTo>
                  <a:pt x="5008228" y="778675"/>
                </a:lnTo>
                <a:lnTo>
                  <a:pt x="5717476" y="778675"/>
                </a:lnTo>
                <a:lnTo>
                  <a:pt x="5717476" y="421337"/>
                </a:lnTo>
                <a:cubicBezTo>
                  <a:pt x="5717476" y="189335"/>
                  <a:pt x="5500834" y="0"/>
                  <a:pt x="5235369" y="0"/>
                </a:cubicBez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430882"/>
            <a:ext cx="4414577" cy="679345"/>
          </a:xfrm>
          <a:prstGeom prst="rect">
            <a:avLst/>
          </a:prstGeom>
        </p:spPr>
        <p:txBody>
          <a:bodyPr>
            <a:noAutofit/>
          </a:bodyPr>
          <a:lstStyle>
            <a:lvl1pPr marL="0" indent="0" algn="r">
              <a:buNone/>
              <a:defRPr sz="2800" b="0" i="0">
                <a:solidFill>
                  <a:schemeClr val="bg1"/>
                </a:solidFill>
                <a:latin typeface="+mn-lt"/>
              </a:defRPr>
            </a:lvl1pPr>
          </a:lstStyle>
          <a:p>
            <a:pPr lvl="0"/>
            <a:r>
              <a:rPr lang="en-US" dirty="0" err="1"/>
              <a:t>www.website.eu</a:t>
            </a:r>
            <a:endParaRPr lang="en-US" dirty="0"/>
          </a:p>
        </p:txBody>
      </p:sp>
      <p:sp>
        <p:nvSpPr>
          <p:cNvPr id="2" name="Freeform 1">
            <a:extLst>
              <a:ext uri="{FF2B5EF4-FFF2-40B4-BE49-F238E27FC236}">
                <a16:creationId xmlns:a16="http://schemas.microsoft.com/office/drawing/2014/main" id="{B35F9359-F872-09C6-1985-6971F387D1F3}"/>
              </a:ext>
            </a:extLst>
          </p:cNvPr>
          <p:cNvSpPr/>
          <p:nvPr userDrawn="1"/>
        </p:nvSpPr>
        <p:spPr>
          <a:xfrm rot="16200000">
            <a:off x="1479788" y="8325974"/>
            <a:ext cx="665954" cy="3705933"/>
          </a:xfrm>
          <a:custGeom>
            <a:avLst/>
            <a:gdLst>
              <a:gd name="connsiteX0" fmla="*/ 715523 w 715523"/>
              <a:gd name="connsiteY0" fmla="*/ 0 h 3981779"/>
              <a:gd name="connsiteX1" fmla="*/ 715523 w 715523"/>
              <a:gd name="connsiteY1" fmla="*/ 3591287 h 3981779"/>
              <a:gd name="connsiteX2" fmla="*/ 328357 w 715523"/>
              <a:gd name="connsiteY2" fmla="*/ 3981779 h 3981779"/>
              <a:gd name="connsiteX3" fmla="*/ 0 w 715523"/>
              <a:gd name="connsiteY3" fmla="*/ 3981779 h 3981779"/>
              <a:gd name="connsiteX4" fmla="*/ 0 w 715523"/>
              <a:gd name="connsiteY4" fmla="*/ 0 h 3981779"/>
              <a:gd name="connsiteX5" fmla="*/ 715523 w 715523"/>
              <a:gd name="connsiteY5" fmla="*/ 0 h 398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523" h="3981779">
                <a:moveTo>
                  <a:pt x="715523" y="0"/>
                </a:moveTo>
                <a:lnTo>
                  <a:pt x="715523" y="3591287"/>
                </a:lnTo>
                <a:cubicBezTo>
                  <a:pt x="715523" y="3806305"/>
                  <a:pt x="541543" y="3981779"/>
                  <a:pt x="328357" y="3981779"/>
                </a:cubicBezTo>
                <a:lnTo>
                  <a:pt x="0" y="3981779"/>
                </a:lnTo>
                <a:lnTo>
                  <a:pt x="0" y="0"/>
                </a:lnTo>
                <a:lnTo>
                  <a:pt x="715523" y="0"/>
                </a:lnTo>
                <a:close/>
              </a:path>
            </a:pathLst>
          </a:custGeom>
          <a:solidFill>
            <a:srgbClr val="5398A2"/>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9" name="Picture 8">
            <a:extLst>
              <a:ext uri="{FF2B5EF4-FFF2-40B4-BE49-F238E27FC236}">
                <a16:creationId xmlns:a16="http://schemas.microsoft.com/office/drawing/2014/main" id="{81267D49-CF81-1CAB-9378-84795E28C76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67403" y="312631"/>
            <a:ext cx="2646852" cy="1945277"/>
          </a:xfrm>
          <a:prstGeom prst="rect">
            <a:avLst/>
          </a:prstGeom>
        </p:spPr>
      </p:pic>
      <p:pic>
        <p:nvPicPr>
          <p:cNvPr id="16" name="Picture 15">
            <a:extLst>
              <a:ext uri="{FF2B5EF4-FFF2-40B4-BE49-F238E27FC236}">
                <a16:creationId xmlns:a16="http://schemas.microsoft.com/office/drawing/2014/main" id="{89E01AF0-BA0C-23F8-EC40-4B4CFC6ABA22}"/>
              </a:ext>
            </a:extLst>
          </p:cNvPr>
          <p:cNvPicPr>
            <a:picLocks noChangeAspect="1"/>
          </p:cNvPicPr>
          <p:nvPr userDrawn="1"/>
        </p:nvPicPr>
        <p:blipFill>
          <a:blip r:embed="rId3"/>
          <a:stretch>
            <a:fillRect/>
          </a:stretch>
        </p:blipFill>
        <p:spPr>
          <a:xfrm>
            <a:off x="625412" y="6106651"/>
            <a:ext cx="1989660" cy="443041"/>
          </a:xfrm>
          <a:prstGeom prst="rect">
            <a:avLst/>
          </a:prstGeom>
        </p:spPr>
      </p:pic>
    </p:spTree>
    <p:extLst>
      <p:ext uri="{BB962C8B-B14F-4D97-AF65-F5344CB8AC3E}">
        <p14:creationId xmlns:p14="http://schemas.microsoft.com/office/powerpoint/2010/main" val="4220865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w="15768" cap="flat">
            <a:noFill/>
            <a:prstDash val="solid"/>
            <a:miter/>
          </a:ln>
        </p:spPr>
        <p:txBody>
          <a:bodyPr rtlCol="0" anchor="ctr"/>
          <a:lstStyle/>
          <a:p>
            <a:pPr lvl="0"/>
            <a:endParaRPr lang="en-US" dirty="0">
              <a:solidFill>
                <a:schemeClr val="tx1"/>
              </a:solidFill>
              <a:latin typeface="Calibri" panose="020F0502020204030204" pitchFamily="34" charset="0"/>
              <a:cs typeface="Calibri" panose="020F0502020204030204" pitchFamily="34" charset="0"/>
            </a:endParaRP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p:nvPr>
        </p:nvSpPr>
        <p:spPr>
          <a:xfrm>
            <a:off x="691820" y="2457107"/>
            <a:ext cx="293312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endParaRPr lang="en-US" dirty="0"/>
          </a:p>
        </p:txBody>
      </p:sp>
      <p:sp>
        <p:nvSpPr>
          <p:cNvPr id="9" name="Picture Placeholder 100">
            <a:extLst>
              <a:ext uri="{FF2B5EF4-FFF2-40B4-BE49-F238E27FC236}">
                <a16:creationId xmlns:a16="http://schemas.microsoft.com/office/drawing/2014/main" id="{BD22B5C7-C6F0-5F54-FD85-23FAA23A6BFF}"/>
              </a:ext>
            </a:extLst>
          </p:cNvPr>
          <p:cNvSpPr>
            <a:spLocks noGrp="1"/>
          </p:cNvSpPr>
          <p:nvPr>
            <p:ph type="pic" sz="quarter" idx="10"/>
          </p:nvPr>
        </p:nvSpPr>
        <p:spPr>
          <a:xfrm>
            <a:off x="391600" y="0"/>
            <a:ext cx="3423163" cy="1945748"/>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 name="Text Placeholder 17">
            <a:extLst>
              <a:ext uri="{FF2B5EF4-FFF2-40B4-BE49-F238E27FC236}">
                <a16:creationId xmlns:a16="http://schemas.microsoft.com/office/drawing/2014/main" id="{040AD1CE-E860-5218-B80A-B69AF77B55A1}"/>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21679978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1F8E47">
              <a:alpha val="84940"/>
            </a:srgbClr>
          </a:solidFill>
          <a:ln w="15768" cap="flat">
            <a:noFill/>
            <a:prstDash val="solid"/>
            <a:miter/>
          </a:ln>
        </p:spPr>
        <p:txBody>
          <a:bodyPr rtlCol="0" anchor="ctr"/>
          <a:lstStyle/>
          <a:p>
            <a:pPr lvl="0"/>
            <a:endParaRPr lang="en-US">
              <a:solidFill>
                <a:schemeClr val="tx1"/>
              </a:solidFill>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4C245">
              <a:alpha val="75000"/>
            </a:srgbClr>
          </a:solidFill>
          <a:ln w="15768" cap="flat">
            <a:noFill/>
            <a:prstDash val="solid"/>
            <a:miter/>
          </a:ln>
        </p:spPr>
        <p:txBody>
          <a:bodyPr rtlCol="0" anchor="ctr"/>
          <a:lstStyle/>
          <a:p>
            <a:pPr lvl="0"/>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1724819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1F8E47"/>
          </a:solidFill>
          <a:ln w="15768" cap="flat">
            <a:noFill/>
            <a:prstDash val="solid"/>
            <a:miter/>
          </a:ln>
        </p:spPr>
        <p:txBody>
          <a:bodyPr rtlCol="0" anchor="ctr"/>
          <a:lstStyle/>
          <a:p>
            <a:pPr lvl="0"/>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3" name="Text Placeholder 17">
            <a:extLst>
              <a:ext uri="{FF2B5EF4-FFF2-40B4-BE49-F238E27FC236}">
                <a16:creationId xmlns:a16="http://schemas.microsoft.com/office/drawing/2014/main" id="{1A631662-8519-989C-B3B4-0791084D2B49}"/>
              </a:ext>
            </a:extLst>
          </p:cNvPr>
          <p:cNvSpPr>
            <a:spLocks noGrp="1"/>
          </p:cNvSpPr>
          <p:nvPr>
            <p:ph type="body" sz="quarter" idx="20" hasCustomPrompt="1"/>
          </p:nvPr>
        </p:nvSpPr>
        <p:spPr>
          <a:xfrm>
            <a:off x="4594468" y="2045704"/>
            <a:ext cx="6961476"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6" name="Text Placeholder 23">
            <a:extLst>
              <a:ext uri="{FF2B5EF4-FFF2-40B4-BE49-F238E27FC236}">
                <a16:creationId xmlns:a16="http://schemas.microsoft.com/office/drawing/2014/main" id="{3ABD5442-0672-6B8D-6135-3A7BAA41A486}"/>
              </a:ext>
            </a:extLst>
          </p:cNvPr>
          <p:cNvSpPr>
            <a:spLocks noGrp="1"/>
          </p:cNvSpPr>
          <p:nvPr>
            <p:ph type="body" sz="quarter" idx="16" hasCustomPrompt="1"/>
          </p:nvPr>
        </p:nvSpPr>
        <p:spPr>
          <a:xfrm>
            <a:off x="4594469" y="761603"/>
            <a:ext cx="6961476"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spTree>
    <p:extLst>
      <p:ext uri="{BB962C8B-B14F-4D97-AF65-F5344CB8AC3E}">
        <p14:creationId xmlns:p14="http://schemas.microsoft.com/office/powerpoint/2010/main" val="3580981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B48ABC1C-6E25-6555-BE82-7E60B52E371B}"/>
              </a:ext>
            </a:extLst>
          </p:cNvPr>
          <p:cNvSpPr>
            <a:spLocks noGrp="1"/>
          </p:cNvSpPr>
          <p:nvPr>
            <p:ph type="pic" sz="quarter" idx="34"/>
          </p:nvPr>
        </p:nvSpPr>
        <p:spPr>
          <a:xfrm>
            <a:off x="0" y="270908"/>
            <a:ext cx="7575621" cy="4331221"/>
          </a:xfrm>
          <a:custGeom>
            <a:avLst/>
            <a:gdLst>
              <a:gd name="csX0" fmla="*/ 0 w 7575621"/>
              <a:gd name="csY0" fmla="*/ 0 h 4331221"/>
              <a:gd name="csX1" fmla="*/ 5288471 w 7575621"/>
              <a:gd name="csY1" fmla="*/ 0 h 4331221"/>
              <a:gd name="csX2" fmla="*/ 5288471 w 7575621"/>
              <a:gd name="csY2" fmla="*/ 4519 h 4331221"/>
              <a:gd name="csX3" fmla="*/ 5410512 w 7575621"/>
              <a:gd name="csY3" fmla="*/ 0 h 4331221"/>
              <a:gd name="csX4" fmla="*/ 7575621 w 7575621"/>
              <a:gd name="csY4" fmla="*/ 2165610 h 4331221"/>
              <a:gd name="csX5" fmla="*/ 5410512 w 7575621"/>
              <a:gd name="csY5" fmla="*/ 4331221 h 4331221"/>
              <a:gd name="csX6" fmla="*/ 5288471 w 7575621"/>
              <a:gd name="csY6" fmla="*/ 4326701 h 4331221"/>
              <a:gd name="csX7" fmla="*/ 5288471 w 7575621"/>
              <a:gd name="csY7" fmla="*/ 4331221 h 4331221"/>
              <a:gd name="csX8" fmla="*/ 4166314 w 7575621"/>
              <a:gd name="csY8" fmla="*/ 4331221 h 4331221"/>
              <a:gd name="csX9" fmla="*/ 4135552 w 7575621"/>
              <a:gd name="csY9" fmla="*/ 4246978 h 4331221"/>
              <a:gd name="csX10" fmla="*/ 2849289 w 7575621"/>
              <a:gd name="csY10" fmla="*/ 3394872 h 4331221"/>
              <a:gd name="csX11" fmla="*/ 2770613 w 7575621"/>
              <a:gd name="csY11" fmla="*/ 3397786 h 4331221"/>
              <a:gd name="csX12" fmla="*/ 2770613 w 7575621"/>
              <a:gd name="csY12" fmla="*/ 3394872 h 4331221"/>
              <a:gd name="csX13" fmla="*/ 0 w 7575621"/>
              <a:gd name="csY13" fmla="*/ 3394872 h 43312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Lst>
            <a:rect l="l" t="t" r="r" b="b"/>
            <a:pathLst>
              <a:path w="7575621" h="4331221">
                <a:moveTo>
                  <a:pt x="0"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66314" y="4331221"/>
                </a:lnTo>
                <a:lnTo>
                  <a:pt x="4135552" y="4246978"/>
                </a:lnTo>
                <a:cubicBezTo>
                  <a:pt x="3923975" y="3745715"/>
                  <a:pt x="3428429" y="3394872"/>
                  <a:pt x="2849289" y="3394872"/>
                </a:cubicBezTo>
                <a:cubicBezTo>
                  <a:pt x="2823064" y="3394872"/>
                  <a:pt x="2796838" y="3394872"/>
                  <a:pt x="2770613" y="3397786"/>
                </a:cubicBezTo>
                <a:lnTo>
                  <a:pt x="2770613" y="3394872"/>
                </a:lnTo>
                <a:lnTo>
                  <a:pt x="0" y="3394872"/>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8" name="Freeform 17">
            <a:extLst>
              <a:ext uri="{FF2B5EF4-FFF2-40B4-BE49-F238E27FC236}">
                <a16:creationId xmlns:a16="http://schemas.microsoft.com/office/drawing/2014/main" id="{6CF18A25-D1A4-7F3B-4D24-C17BB0713BCF}"/>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84C245"/>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7" name="Text Placeholder 17">
            <a:extLst>
              <a:ext uri="{FF2B5EF4-FFF2-40B4-BE49-F238E27FC236}">
                <a16:creationId xmlns:a16="http://schemas.microsoft.com/office/drawing/2014/main" id="{AB8172D5-0BBA-D0E6-8E31-AF267F209A50}"/>
              </a:ext>
            </a:extLst>
          </p:cNvPr>
          <p:cNvSpPr>
            <a:spLocks noGrp="1"/>
          </p:cNvSpPr>
          <p:nvPr>
            <p:ph type="body" sz="quarter" idx="20" hasCustomPrompt="1"/>
          </p:nvPr>
        </p:nvSpPr>
        <p:spPr>
          <a:xfrm>
            <a:off x="7946950" y="642939"/>
            <a:ext cx="3608993" cy="545345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4806024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5398A2"/>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4"/>
            <a:ext cx="1532272" cy="1049221"/>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Text Placeholder 17">
            <a:extLst>
              <a:ext uri="{FF2B5EF4-FFF2-40B4-BE49-F238E27FC236}">
                <a16:creationId xmlns:a16="http://schemas.microsoft.com/office/drawing/2014/main" id="{74EA9D64-55B8-3855-6053-7B79677C5E2E}"/>
              </a:ext>
            </a:extLst>
          </p:cNvPr>
          <p:cNvSpPr>
            <a:spLocks noGrp="1"/>
          </p:cNvSpPr>
          <p:nvPr>
            <p:ph type="body" sz="quarter" idx="21" hasCustomPrompt="1"/>
          </p:nvPr>
        </p:nvSpPr>
        <p:spPr>
          <a:xfrm>
            <a:off x="787770" y="5062321"/>
            <a:ext cx="10755843" cy="1235941"/>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Picture Placeholder 16">
            <a:extLst>
              <a:ext uri="{FF2B5EF4-FFF2-40B4-BE49-F238E27FC236}">
                <a16:creationId xmlns:a16="http://schemas.microsoft.com/office/drawing/2014/main" id="{A5A95592-5CA0-8FDF-0E49-2AD638F90ECC}"/>
              </a:ext>
            </a:extLst>
          </p:cNvPr>
          <p:cNvSpPr>
            <a:spLocks noGrp="1"/>
          </p:cNvSpPr>
          <p:nvPr>
            <p:ph type="pic" sz="quarter" idx="22"/>
          </p:nvPr>
        </p:nvSpPr>
        <p:spPr>
          <a:xfrm>
            <a:off x="0" y="148452"/>
            <a:ext cx="8097183" cy="4466563"/>
          </a:xfrm>
          <a:custGeom>
            <a:avLst/>
            <a:gdLst>
              <a:gd name="connsiteX0" fmla="*/ 0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097183" h="4466563">
                <a:moveTo>
                  <a:pt x="0"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DC221F-8346-2EF7-5657-B06D86059A19}"/>
              </a:ext>
            </a:extLst>
          </p:cNvPr>
          <p:cNvPicPr>
            <a:picLocks noChangeAspect="1"/>
          </p:cNvPicPr>
          <p:nvPr userDrawn="1"/>
        </p:nvPicPr>
        <p:blipFill>
          <a:blip r:embed="rId2">
            <a:alphaModFix amt="63000"/>
            <a:extLst>
              <a:ext uri="{28A0092B-C50C-407E-A947-70E740481C1C}">
                <a14:useLocalDpi xmlns:a14="http://schemas.microsoft.com/office/drawing/2010/main"/>
              </a:ext>
            </a:extLst>
          </a:blip>
          <a:stretch>
            <a:fillRect/>
          </a:stretch>
        </p:blipFill>
        <p:spPr>
          <a:xfrm rot="17701727">
            <a:off x="8378696" y="-8979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1" y="2045704"/>
            <a:ext cx="4615448"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2" y="761603"/>
            <a:ext cx="4615448"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575318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AE22F-38B6-8AF9-3EDE-BABDE3BC5702}"/>
              </a:ext>
            </a:extLst>
          </p:cNvPr>
          <p:cNvPicPr>
            <a:picLocks noChangeAspect="1"/>
          </p:cNvPicPr>
          <p:nvPr userDrawn="1"/>
        </p:nvPicPr>
        <p:blipFill>
          <a:blip r:embed="rId2">
            <a:alphaModFix amt="63000"/>
            <a:extLst>
              <a:ext uri="{28A0092B-C50C-407E-A947-70E740481C1C}">
                <a14:useLocalDpi xmlns:a14="http://schemas.microsoft.com/office/drawing/2010/main"/>
              </a:ext>
            </a:extLst>
          </a:blip>
          <a:stretch>
            <a:fillRect/>
          </a:stretch>
        </p:blipFill>
        <p:spPr>
          <a:xfrm rot="1081996">
            <a:off x="8614224" y="-773240"/>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Part 1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F8F0344-E868-ECCD-307B-8D8A87AD63D5}"/>
              </a:ext>
            </a:extLst>
          </p:cNvPr>
          <p:cNvSpPr/>
          <p:nvPr userDrawn="1"/>
        </p:nvSpPr>
        <p:spPr>
          <a:xfrm>
            <a:off x="2269245" y="2551368"/>
            <a:ext cx="2203704" cy="3855329"/>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398A2"/>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1" name="Freeform 10">
            <a:extLst>
              <a:ext uri="{FF2B5EF4-FFF2-40B4-BE49-F238E27FC236}">
                <a16:creationId xmlns:a16="http://schemas.microsoft.com/office/drawing/2014/main" id="{FD8CD7C7-42CA-23DD-4AD9-B064E2FDEDC1}"/>
              </a:ext>
            </a:extLst>
          </p:cNvPr>
          <p:cNvSpPr/>
          <p:nvPr userDrawn="1"/>
        </p:nvSpPr>
        <p:spPr>
          <a:xfrm rot="10800000">
            <a:off x="5437688" y="0"/>
            <a:ext cx="2203704" cy="281919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alpha val="8494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2" name="Freeform 11">
            <a:extLst>
              <a:ext uri="{FF2B5EF4-FFF2-40B4-BE49-F238E27FC236}">
                <a16:creationId xmlns:a16="http://schemas.microsoft.com/office/drawing/2014/main" id="{258C5E71-1BDE-B873-EA18-076ABA0EC1EA}"/>
              </a:ext>
            </a:extLst>
          </p:cNvPr>
          <p:cNvSpPr/>
          <p:nvPr userDrawn="1"/>
        </p:nvSpPr>
        <p:spPr>
          <a:xfrm>
            <a:off x="8606687" y="2551366"/>
            <a:ext cx="220370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alpha val="75000"/>
            </a:srgbClr>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Picture Placeholder 34">
            <a:extLst>
              <a:ext uri="{FF2B5EF4-FFF2-40B4-BE49-F238E27FC236}">
                <a16:creationId xmlns:a16="http://schemas.microsoft.com/office/drawing/2014/main" id="{210244EC-F349-0D2A-8EC7-942C68084457}"/>
              </a:ext>
            </a:extLst>
          </p:cNvPr>
          <p:cNvSpPr>
            <a:spLocks noGrp="1"/>
          </p:cNvSpPr>
          <p:nvPr>
            <p:ph type="pic" sz="quarter" idx="11"/>
          </p:nvPr>
        </p:nvSpPr>
        <p:spPr>
          <a:xfrm>
            <a:off x="5437688" y="2442768"/>
            <a:ext cx="2203704" cy="3127986"/>
          </a:xfrm>
          <a:custGeom>
            <a:avLst/>
            <a:gdLst>
              <a:gd name="connsiteX0" fmla="*/ 0 w 2204215"/>
              <a:gd name="connsiteY0" fmla="*/ 0 h 3127986"/>
              <a:gd name="connsiteX1" fmla="*/ 2204215 w 2204215"/>
              <a:gd name="connsiteY1" fmla="*/ 0 h 3127986"/>
              <a:gd name="connsiteX2" fmla="*/ 2204215 w 2204215"/>
              <a:gd name="connsiteY2" fmla="*/ 1964026 h 3127986"/>
              <a:gd name="connsiteX3" fmla="*/ 2201914 w 2204215"/>
              <a:gd name="connsiteY3" fmla="*/ 1964026 h 3127986"/>
              <a:gd name="connsiteX4" fmla="*/ 2204215 w 2204215"/>
              <a:gd name="connsiteY4" fmla="*/ 2026136 h 3127986"/>
              <a:gd name="connsiteX5" fmla="*/ 1102108 w 2204215"/>
              <a:gd name="connsiteY5" fmla="*/ 3127986 h 3127986"/>
              <a:gd name="connsiteX6" fmla="*/ 0 w 2204215"/>
              <a:gd name="connsiteY6" fmla="*/ 2026136 h 3127986"/>
              <a:gd name="connsiteX7" fmla="*/ 2302 w 2204215"/>
              <a:gd name="connsiteY7" fmla="*/ 1964026 h 3127986"/>
              <a:gd name="connsiteX8" fmla="*/ 0 w 2204215"/>
              <a:gd name="connsiteY8" fmla="*/ 1964026 h 31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4215" h="3127986">
                <a:moveTo>
                  <a:pt x="0" y="0"/>
                </a:moveTo>
                <a:lnTo>
                  <a:pt x="2204215" y="0"/>
                </a:lnTo>
                <a:lnTo>
                  <a:pt x="2204215" y="1964026"/>
                </a:lnTo>
                <a:lnTo>
                  <a:pt x="2201914" y="1964026"/>
                </a:lnTo>
                <a:cubicBezTo>
                  <a:pt x="2204215" y="1984730"/>
                  <a:pt x="2204215" y="2005432"/>
                  <a:pt x="2204215" y="2026136"/>
                </a:cubicBezTo>
                <a:cubicBezTo>
                  <a:pt x="2204215" y="2635719"/>
                  <a:pt x="1709533" y="3127986"/>
                  <a:pt x="1102108" y="3127986"/>
                </a:cubicBezTo>
                <a:cubicBezTo>
                  <a:pt x="492383" y="3127986"/>
                  <a:pt x="0" y="2633417"/>
                  <a:pt x="0" y="2026136"/>
                </a:cubicBezTo>
                <a:cubicBezTo>
                  <a:pt x="0" y="2003132"/>
                  <a:pt x="2302" y="1982428"/>
                  <a:pt x="2302" y="1964026"/>
                </a:cubicBezTo>
                <a:lnTo>
                  <a:pt x="0" y="19640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6" name="Picture Placeholder 86">
            <a:extLst>
              <a:ext uri="{FF2B5EF4-FFF2-40B4-BE49-F238E27FC236}">
                <a16:creationId xmlns:a16="http://schemas.microsoft.com/office/drawing/2014/main" id="{45AACAFC-171C-59E3-4602-1EE41C729BB6}"/>
              </a:ext>
            </a:extLst>
          </p:cNvPr>
          <p:cNvSpPr>
            <a:spLocks noGrp="1"/>
          </p:cNvSpPr>
          <p:nvPr>
            <p:ph type="pic" sz="quarter" idx="12"/>
          </p:nvPr>
        </p:nvSpPr>
        <p:spPr>
          <a:xfrm>
            <a:off x="8606687" y="-1"/>
            <a:ext cx="2203704" cy="37307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8" name="Picture Placeholder 100">
            <a:extLst>
              <a:ext uri="{FF2B5EF4-FFF2-40B4-BE49-F238E27FC236}">
                <a16:creationId xmlns:a16="http://schemas.microsoft.com/office/drawing/2014/main" id="{EB2873D7-F640-6209-9830-FEDEBD79D522}"/>
              </a:ext>
            </a:extLst>
          </p:cNvPr>
          <p:cNvSpPr>
            <a:spLocks noGrp="1"/>
          </p:cNvSpPr>
          <p:nvPr>
            <p:ph type="pic" sz="quarter" idx="10"/>
          </p:nvPr>
        </p:nvSpPr>
        <p:spPr>
          <a:xfrm>
            <a:off x="2269245" y="-1"/>
            <a:ext cx="2203704" cy="3730752"/>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8" name="Text Placeholder 32">
            <a:extLst>
              <a:ext uri="{FF2B5EF4-FFF2-40B4-BE49-F238E27FC236}">
                <a16:creationId xmlns:a16="http://schemas.microsoft.com/office/drawing/2014/main" id="{6389C801-2A80-182C-E589-CC07BDBC1FB0}"/>
              </a:ext>
            </a:extLst>
          </p:cNvPr>
          <p:cNvSpPr>
            <a:spLocks noGrp="1"/>
          </p:cNvSpPr>
          <p:nvPr>
            <p:ph type="body" sz="quarter" idx="42" hasCustomPrompt="1"/>
          </p:nvPr>
        </p:nvSpPr>
        <p:spPr>
          <a:xfrm rot="16200000">
            <a:off x="-2087668" y="272934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FAF53D26-4788-05E3-771F-7286AB1A66F6}"/>
              </a:ext>
            </a:extLst>
          </p:cNvPr>
          <p:cNvCxnSpPr>
            <a:cxnSpLocks/>
          </p:cNvCxnSpPr>
          <p:nvPr userDrawn="1"/>
        </p:nvCxnSpPr>
        <p:spPr>
          <a:xfrm>
            <a:off x="2331308" y="4454009"/>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Text Placeholder 32">
            <a:extLst>
              <a:ext uri="{FF2B5EF4-FFF2-40B4-BE49-F238E27FC236}">
                <a16:creationId xmlns:a16="http://schemas.microsoft.com/office/drawing/2014/main" id="{051AB610-0058-822C-BD59-9D2627BE2026}"/>
              </a:ext>
            </a:extLst>
          </p:cNvPr>
          <p:cNvSpPr>
            <a:spLocks noGrp="1"/>
          </p:cNvSpPr>
          <p:nvPr>
            <p:ph type="body" sz="quarter" idx="18" hasCustomPrompt="1"/>
          </p:nvPr>
        </p:nvSpPr>
        <p:spPr>
          <a:xfrm>
            <a:off x="2344748" y="4505224"/>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8" name="Text Placeholder 32">
            <a:extLst>
              <a:ext uri="{FF2B5EF4-FFF2-40B4-BE49-F238E27FC236}">
                <a16:creationId xmlns:a16="http://schemas.microsoft.com/office/drawing/2014/main" id="{5C736B8B-53E4-66F7-1990-53422BBEADD9}"/>
              </a:ext>
            </a:extLst>
          </p:cNvPr>
          <p:cNvSpPr>
            <a:spLocks noGrp="1"/>
          </p:cNvSpPr>
          <p:nvPr>
            <p:ph type="body" sz="quarter" idx="19" hasCustomPrompt="1"/>
          </p:nvPr>
        </p:nvSpPr>
        <p:spPr>
          <a:xfrm>
            <a:off x="2351099" y="398109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49" name="Text Placeholder 32">
            <a:extLst>
              <a:ext uri="{FF2B5EF4-FFF2-40B4-BE49-F238E27FC236}">
                <a16:creationId xmlns:a16="http://schemas.microsoft.com/office/drawing/2014/main" id="{4655396E-9FDD-AAC5-1A44-FCFBD08C7CD7}"/>
              </a:ext>
            </a:extLst>
          </p:cNvPr>
          <p:cNvSpPr>
            <a:spLocks noGrp="1"/>
          </p:cNvSpPr>
          <p:nvPr>
            <p:ph type="body" sz="quarter" idx="20" hasCustomPrompt="1"/>
          </p:nvPr>
        </p:nvSpPr>
        <p:spPr>
          <a:xfrm>
            <a:off x="3227039" y="4190312"/>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0" name="Straight Connector 49">
            <a:extLst>
              <a:ext uri="{FF2B5EF4-FFF2-40B4-BE49-F238E27FC236}">
                <a16:creationId xmlns:a16="http://schemas.microsoft.com/office/drawing/2014/main" id="{6595F542-8BE0-4F9C-9FF3-07CCA82EBC15}"/>
              </a:ext>
            </a:extLst>
          </p:cNvPr>
          <p:cNvCxnSpPr>
            <a:cxnSpLocks/>
          </p:cNvCxnSpPr>
          <p:nvPr userDrawn="1"/>
        </p:nvCxnSpPr>
        <p:spPr>
          <a:xfrm>
            <a:off x="5527261" y="8782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 Placeholder 32">
            <a:extLst>
              <a:ext uri="{FF2B5EF4-FFF2-40B4-BE49-F238E27FC236}">
                <a16:creationId xmlns:a16="http://schemas.microsoft.com/office/drawing/2014/main" id="{1BDC03DB-7332-E6FA-B8BB-277188C462EC}"/>
              </a:ext>
            </a:extLst>
          </p:cNvPr>
          <p:cNvSpPr>
            <a:spLocks noGrp="1"/>
          </p:cNvSpPr>
          <p:nvPr>
            <p:ph type="body" sz="quarter" idx="43" hasCustomPrompt="1"/>
          </p:nvPr>
        </p:nvSpPr>
        <p:spPr>
          <a:xfrm>
            <a:off x="5540701" y="9294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52" name="Text Placeholder 32">
            <a:extLst>
              <a:ext uri="{FF2B5EF4-FFF2-40B4-BE49-F238E27FC236}">
                <a16:creationId xmlns:a16="http://schemas.microsoft.com/office/drawing/2014/main" id="{D1E9F0E9-3E45-67C8-9859-8E853F3C82F2}"/>
              </a:ext>
            </a:extLst>
          </p:cNvPr>
          <p:cNvSpPr>
            <a:spLocks noGrp="1"/>
          </p:cNvSpPr>
          <p:nvPr>
            <p:ph type="body" sz="quarter" idx="44" hasCustomPrompt="1"/>
          </p:nvPr>
        </p:nvSpPr>
        <p:spPr>
          <a:xfrm>
            <a:off x="5547052" y="4053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53" name="Text Placeholder 32">
            <a:extLst>
              <a:ext uri="{FF2B5EF4-FFF2-40B4-BE49-F238E27FC236}">
                <a16:creationId xmlns:a16="http://schemas.microsoft.com/office/drawing/2014/main" id="{9EAE5637-9288-E47B-5F86-63ADA117F661}"/>
              </a:ext>
            </a:extLst>
          </p:cNvPr>
          <p:cNvSpPr>
            <a:spLocks noGrp="1"/>
          </p:cNvSpPr>
          <p:nvPr>
            <p:ph type="body" sz="quarter" idx="45" hasCustomPrompt="1"/>
          </p:nvPr>
        </p:nvSpPr>
        <p:spPr>
          <a:xfrm>
            <a:off x="6422992" y="6145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8" name="Straight Connector 57">
            <a:extLst>
              <a:ext uri="{FF2B5EF4-FFF2-40B4-BE49-F238E27FC236}">
                <a16:creationId xmlns:a16="http://schemas.microsoft.com/office/drawing/2014/main" id="{91163A42-ECA4-0258-F06A-D6E0A1432389}"/>
              </a:ext>
            </a:extLst>
          </p:cNvPr>
          <p:cNvCxnSpPr>
            <a:cxnSpLocks/>
          </p:cNvCxnSpPr>
          <p:nvPr userDrawn="1"/>
        </p:nvCxnSpPr>
        <p:spPr>
          <a:xfrm>
            <a:off x="8697168" y="4402794"/>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 Placeholder 32">
            <a:extLst>
              <a:ext uri="{FF2B5EF4-FFF2-40B4-BE49-F238E27FC236}">
                <a16:creationId xmlns:a16="http://schemas.microsoft.com/office/drawing/2014/main" id="{F39F4436-B7B3-3BDC-157E-483222EFFF94}"/>
              </a:ext>
            </a:extLst>
          </p:cNvPr>
          <p:cNvSpPr>
            <a:spLocks noGrp="1"/>
          </p:cNvSpPr>
          <p:nvPr>
            <p:ph type="body" sz="quarter" idx="46" hasCustomPrompt="1"/>
          </p:nvPr>
        </p:nvSpPr>
        <p:spPr>
          <a:xfrm>
            <a:off x="8710608" y="4454009"/>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0" name="Text Placeholder 32">
            <a:extLst>
              <a:ext uri="{FF2B5EF4-FFF2-40B4-BE49-F238E27FC236}">
                <a16:creationId xmlns:a16="http://schemas.microsoft.com/office/drawing/2014/main" id="{188B88B0-45BA-789C-D55C-92226513FAFF}"/>
              </a:ext>
            </a:extLst>
          </p:cNvPr>
          <p:cNvSpPr>
            <a:spLocks noGrp="1"/>
          </p:cNvSpPr>
          <p:nvPr>
            <p:ph type="body" sz="quarter" idx="47" hasCustomPrompt="1"/>
          </p:nvPr>
        </p:nvSpPr>
        <p:spPr>
          <a:xfrm>
            <a:off x="8716959" y="3929882"/>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61" name="Text Placeholder 32">
            <a:extLst>
              <a:ext uri="{FF2B5EF4-FFF2-40B4-BE49-F238E27FC236}">
                <a16:creationId xmlns:a16="http://schemas.microsoft.com/office/drawing/2014/main" id="{1EA52453-8796-7114-4C6E-00011B681CDA}"/>
              </a:ext>
            </a:extLst>
          </p:cNvPr>
          <p:cNvSpPr>
            <a:spLocks noGrp="1"/>
          </p:cNvSpPr>
          <p:nvPr>
            <p:ph type="body" sz="quarter" idx="48" hasCustomPrompt="1"/>
          </p:nvPr>
        </p:nvSpPr>
        <p:spPr>
          <a:xfrm>
            <a:off x="9592899" y="4139097"/>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0C3C2A-8171-398A-CEBD-FFB29BAB5F41}"/>
              </a:ext>
            </a:extLst>
          </p:cNvPr>
          <p:cNvPicPr>
            <a:picLocks noChangeAspect="1"/>
          </p:cNvPicPr>
          <p:nvPr userDrawn="1"/>
        </p:nvPicPr>
        <p:blipFill>
          <a:blip r:embed="rId2">
            <a:alphaModFix amt="63000"/>
            <a:extLst>
              <a:ext uri="{28A0092B-C50C-407E-A947-70E740481C1C}">
                <a14:useLocalDpi xmlns:a14="http://schemas.microsoft.com/office/drawing/2010/main"/>
              </a:ext>
            </a:extLst>
          </a:blip>
          <a:stretch>
            <a:fillRect/>
          </a:stretch>
        </p:blipFill>
        <p:spPr>
          <a:xfrm rot="5400000">
            <a:off x="8434115" y="-745531"/>
            <a:ext cx="4628596" cy="4628596"/>
          </a:xfrm>
          <a:prstGeom prst="rect">
            <a:avLst/>
          </a:prstGeom>
        </p:spPr>
      </p:pic>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5428247" cy="3849918"/>
          </a:xfrm>
          <a:prstGeom prst="rect">
            <a:avLst/>
          </a:prstGeom>
        </p:spPr>
        <p:txBody>
          <a:bodyPr/>
          <a:lstStyle>
            <a:lvl1pPr algn="l">
              <a:buNone/>
              <a:defRPr sz="2400" b="0" i="0" spc="0">
                <a:solidFill>
                  <a:srgbClr val="40404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5428247" cy="803654"/>
          </a:xfrm>
          <a:prstGeom prst="rect">
            <a:avLst/>
          </a:prstGeom>
        </p:spPr>
        <p:txBody>
          <a:bodyPr>
            <a:noAutofit/>
          </a:bodyPr>
          <a:lstStyle>
            <a:lvl1pPr marL="0" indent="0" algn="l">
              <a:buNone/>
              <a:defRPr sz="3600" b="1" i="0">
                <a:solidFill>
                  <a:srgbClr val="404040"/>
                </a:solidFill>
                <a:latin typeface="+mn-lt"/>
              </a:defRPr>
            </a:lvl1pPr>
          </a:lstStyle>
          <a:p>
            <a:pPr lvl="0"/>
            <a:r>
              <a:rPr lang="en-US" dirty="0"/>
              <a:t>Heading</a:t>
            </a:r>
          </a:p>
        </p:txBody>
      </p:sp>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3"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5398A2"/>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11">
            <a:extLst>
              <a:ext uri="{FF2B5EF4-FFF2-40B4-BE49-F238E27FC236}">
                <a16:creationId xmlns:a16="http://schemas.microsoft.com/office/drawing/2014/main" id="{0532DF0D-D7FD-72B7-24C4-8E8E48CFAFB4}"/>
              </a:ext>
            </a:extLst>
          </p:cNvPr>
          <p:cNvSpPr/>
          <p:nvPr userDrawn="1"/>
        </p:nvSpPr>
        <p:spPr>
          <a:xfrm>
            <a:off x="787883"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542553" y="2258450"/>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8542553" y="1448874"/>
            <a:ext cx="3195485" cy="837258"/>
          </a:xfrm>
          <a:prstGeom prst="rect">
            <a:avLst/>
          </a:prstGeom>
        </p:spPr>
        <p:txBody>
          <a:bodyPr anchor="ctr">
            <a:normAutofit/>
          </a:bodyPr>
          <a:lstStyle>
            <a:lvl1pPr marL="0" indent="0" algn="r">
              <a:buNone/>
              <a:defRPr sz="5000" baseline="0">
                <a:solidFill>
                  <a:schemeClr val="bg1"/>
                </a:solidFill>
                <a:latin typeface="+mn-lt"/>
              </a:defRPr>
            </a:lvl1pPr>
          </a:lstStyle>
          <a:p>
            <a:pPr lvl="0"/>
            <a:r>
              <a:rPr lang="en-US" dirty="0"/>
              <a:t>Thank You</a:t>
            </a:r>
          </a:p>
        </p:txBody>
      </p:sp>
      <p:sp>
        <p:nvSpPr>
          <p:cNvPr id="18" name="Freeform 17">
            <a:extLst>
              <a:ext uri="{FF2B5EF4-FFF2-40B4-BE49-F238E27FC236}">
                <a16:creationId xmlns:a16="http://schemas.microsoft.com/office/drawing/2014/main" id="{12FAB2F2-1FC0-5327-17DE-B8FE08A80275}"/>
              </a:ext>
            </a:extLst>
          </p:cNvPr>
          <p:cNvSpPr/>
          <p:nvPr userDrawn="1"/>
        </p:nvSpPr>
        <p:spPr>
          <a:xfrm>
            <a:off x="-36951" y="4542735"/>
            <a:ext cx="5875867" cy="778675"/>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www.website.eu</a:t>
            </a:r>
            <a:endParaRPr lang="en-US" dirty="0"/>
          </a:p>
        </p:txBody>
      </p:sp>
      <p:sp>
        <p:nvSpPr>
          <p:cNvPr id="4" name="TextBox 3">
            <a:extLst>
              <a:ext uri="{FF2B5EF4-FFF2-40B4-BE49-F238E27FC236}">
                <a16:creationId xmlns:a16="http://schemas.microsoft.com/office/drawing/2014/main" id="{25FB937C-2F3B-16A8-226A-EA9B789B6EBF}"/>
              </a:ext>
            </a:extLst>
          </p:cNvPr>
          <p:cNvSpPr txBox="1"/>
          <p:nvPr userDrawn="1"/>
        </p:nvSpPr>
        <p:spPr>
          <a:xfrm>
            <a:off x="2571917" y="5999367"/>
            <a:ext cx="4399921" cy="553998"/>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IE" sz="750" b="0" i="0" u="none" strike="noStrike" dirty="0">
                <a:solidFill>
                  <a:srgbClr val="404040"/>
                </a:solidFill>
                <a:effectLst/>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750" i="0" dirty="0">
              <a:solidFill>
                <a:srgbClr val="404040"/>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B1A16752-D3FF-6866-AB52-CD5E21A9CD51}"/>
              </a:ext>
            </a:extLst>
          </p:cNvPr>
          <p:cNvPicPr>
            <a:picLocks noChangeAspect="1"/>
          </p:cNvPicPr>
          <p:nvPr userDrawn="1"/>
        </p:nvPicPr>
        <p:blipFill>
          <a:blip r:embed="rId2"/>
          <a:stretch>
            <a:fillRect/>
          </a:stretch>
        </p:blipFill>
        <p:spPr>
          <a:xfrm>
            <a:off x="595916" y="5973915"/>
            <a:ext cx="1989660" cy="443041"/>
          </a:xfrm>
          <a:prstGeom prst="rect">
            <a:avLst/>
          </a:prstGeom>
        </p:spPr>
      </p:pic>
      <p:pic>
        <p:nvPicPr>
          <p:cNvPr id="16" name="Picture 15">
            <a:extLst>
              <a:ext uri="{FF2B5EF4-FFF2-40B4-BE49-F238E27FC236}">
                <a16:creationId xmlns:a16="http://schemas.microsoft.com/office/drawing/2014/main" id="{0786199D-2882-02E5-01F8-C0992EF4701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899" y="696090"/>
            <a:ext cx="2957461" cy="2173556"/>
          </a:xfrm>
          <a:prstGeom prst="rect">
            <a:avLst/>
          </a:prstGeom>
        </p:spPr>
      </p:pic>
    </p:spTree>
    <p:extLst>
      <p:ext uri="{BB962C8B-B14F-4D97-AF65-F5344CB8AC3E}">
        <p14:creationId xmlns:p14="http://schemas.microsoft.com/office/powerpoint/2010/main" val="3097068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Part 2">
    <p:spTree>
      <p:nvGrpSpPr>
        <p:cNvPr id="1" name=""/>
        <p:cNvGrpSpPr/>
        <p:nvPr/>
      </p:nvGrpSpPr>
      <p:grpSpPr>
        <a:xfrm>
          <a:off x="0" y="0"/>
          <a:ext cx="0" cy="0"/>
          <a:chOff x="0" y="0"/>
          <a:chExt cx="0" cy="0"/>
        </a:xfrm>
      </p:grpSpPr>
      <p:sp>
        <p:nvSpPr>
          <p:cNvPr id="107" name="Picture Placeholder 53">
            <a:extLst>
              <a:ext uri="{FF2B5EF4-FFF2-40B4-BE49-F238E27FC236}">
                <a16:creationId xmlns:a16="http://schemas.microsoft.com/office/drawing/2014/main" id="{5D2B0C62-266F-2B39-2BF9-B123E3BBA271}"/>
              </a:ext>
            </a:extLst>
          </p:cNvPr>
          <p:cNvSpPr>
            <a:spLocks noGrp="1"/>
          </p:cNvSpPr>
          <p:nvPr>
            <p:ph type="pic" sz="quarter" idx="58"/>
          </p:nvPr>
        </p:nvSpPr>
        <p:spPr>
          <a:xfrm>
            <a:off x="714105" y="799750"/>
            <a:ext cx="2203704" cy="3195583"/>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54" name="Picture Placeholder 53">
            <a:extLst>
              <a:ext uri="{FF2B5EF4-FFF2-40B4-BE49-F238E27FC236}">
                <a16:creationId xmlns:a16="http://schemas.microsoft.com/office/drawing/2014/main" id="{09CBF7E8-CB9F-C860-BCA2-B257F00261CE}"/>
              </a:ext>
            </a:extLst>
          </p:cNvPr>
          <p:cNvSpPr>
            <a:spLocks noGrp="1"/>
          </p:cNvSpPr>
          <p:nvPr>
            <p:ph type="pic" sz="quarter" idx="53"/>
          </p:nvPr>
        </p:nvSpPr>
        <p:spPr>
          <a:xfrm>
            <a:off x="5692120" y="799750"/>
            <a:ext cx="2203704" cy="3195583"/>
          </a:xfrm>
          <a:custGeom>
            <a:avLst/>
            <a:gdLst>
              <a:gd name="connsiteX0" fmla="*/ 1102107 w 2204215"/>
              <a:gd name="connsiteY0" fmla="*/ 0 h 3195585"/>
              <a:gd name="connsiteX1" fmla="*/ 2204215 w 2204215"/>
              <a:gd name="connsiteY1" fmla="*/ 1101850 h 3195585"/>
              <a:gd name="connsiteX2" fmla="*/ 2201913 w 2204215"/>
              <a:gd name="connsiteY2" fmla="*/ 1163960 h 3195585"/>
              <a:gd name="connsiteX3" fmla="*/ 2204215 w 2204215"/>
              <a:gd name="connsiteY3" fmla="*/ 1163960 h 3195585"/>
              <a:gd name="connsiteX4" fmla="*/ 2204215 w 2204215"/>
              <a:gd name="connsiteY4" fmla="*/ 3195585 h 3195585"/>
              <a:gd name="connsiteX5" fmla="*/ 0 w 2204215"/>
              <a:gd name="connsiteY5" fmla="*/ 3195585 h 3195585"/>
              <a:gd name="connsiteX6" fmla="*/ 0 w 2204215"/>
              <a:gd name="connsiteY6" fmla="*/ 1163960 h 3195585"/>
              <a:gd name="connsiteX7" fmla="*/ 2302 w 2204215"/>
              <a:gd name="connsiteY7" fmla="*/ 1163960 h 3195585"/>
              <a:gd name="connsiteX8" fmla="*/ 0 w 2204215"/>
              <a:gd name="connsiteY8" fmla="*/ 1101850 h 3195585"/>
              <a:gd name="connsiteX9" fmla="*/ 1102107 w 2204215"/>
              <a:gd name="connsiteY9" fmla="*/ 0 h 319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4215" h="3195585">
                <a:moveTo>
                  <a:pt x="1102107" y="0"/>
                </a:moveTo>
                <a:cubicBezTo>
                  <a:pt x="1711832" y="0"/>
                  <a:pt x="2204215" y="494569"/>
                  <a:pt x="2204215" y="1101850"/>
                </a:cubicBezTo>
                <a:cubicBezTo>
                  <a:pt x="2204215" y="1124854"/>
                  <a:pt x="2201913" y="1145558"/>
                  <a:pt x="2201913" y="1163960"/>
                </a:cubicBezTo>
                <a:lnTo>
                  <a:pt x="2204215" y="1163960"/>
                </a:lnTo>
                <a:lnTo>
                  <a:pt x="2204215" y="3195585"/>
                </a:lnTo>
                <a:lnTo>
                  <a:pt x="0" y="3195585"/>
                </a:lnTo>
                <a:lnTo>
                  <a:pt x="0" y="1163960"/>
                </a:lnTo>
                <a:lnTo>
                  <a:pt x="2302" y="1163960"/>
                </a:lnTo>
                <a:cubicBezTo>
                  <a:pt x="0" y="1143256"/>
                  <a:pt x="0" y="1122554"/>
                  <a:pt x="0" y="1101850"/>
                </a:cubicBezTo>
                <a:cubicBezTo>
                  <a:pt x="0" y="492267"/>
                  <a:pt x="494682" y="0"/>
                  <a:pt x="1102107" y="0"/>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4" name="Freeform 3">
            <a:extLst>
              <a:ext uri="{FF2B5EF4-FFF2-40B4-BE49-F238E27FC236}">
                <a16:creationId xmlns:a16="http://schemas.microsoft.com/office/drawing/2014/main" id="{B4AB1622-319C-636B-4A3C-2877C5B6EDA4}"/>
              </a:ext>
            </a:extLst>
          </p:cNvPr>
          <p:cNvSpPr/>
          <p:nvPr userDrawn="1"/>
        </p:nvSpPr>
        <p:spPr>
          <a:xfrm rot="10800000">
            <a:off x="714105" y="3995332"/>
            <a:ext cx="2203704" cy="2862667"/>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1F8E47"/>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sp>
        <p:nvSpPr>
          <p:cNvPr id="5" name="Freeform 4">
            <a:extLst>
              <a:ext uri="{FF2B5EF4-FFF2-40B4-BE49-F238E27FC236}">
                <a16:creationId xmlns:a16="http://schemas.microsoft.com/office/drawing/2014/main" id="{2B83611F-8510-786D-DD6F-770FA0EE6972}"/>
              </a:ext>
            </a:extLst>
          </p:cNvPr>
          <p:cNvSpPr/>
          <p:nvPr userDrawn="1"/>
        </p:nvSpPr>
        <p:spPr>
          <a:xfrm rot="10800000">
            <a:off x="3200585" y="226301"/>
            <a:ext cx="220370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84C245"/>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sp>
        <p:nvSpPr>
          <p:cNvPr id="6" name="Freeform 5">
            <a:extLst>
              <a:ext uri="{FF2B5EF4-FFF2-40B4-BE49-F238E27FC236}">
                <a16:creationId xmlns:a16="http://schemas.microsoft.com/office/drawing/2014/main" id="{30DF1229-7E9D-6790-1163-5674CDF7B429}"/>
              </a:ext>
            </a:extLst>
          </p:cNvPr>
          <p:cNvSpPr/>
          <p:nvPr userDrawn="1"/>
        </p:nvSpPr>
        <p:spPr>
          <a:xfrm rot="10800000">
            <a:off x="5692121" y="3995335"/>
            <a:ext cx="2203704" cy="2882175"/>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5398A2"/>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sp>
        <p:nvSpPr>
          <p:cNvPr id="8" name="Picture Placeholder 86">
            <a:extLst>
              <a:ext uri="{FF2B5EF4-FFF2-40B4-BE49-F238E27FC236}">
                <a16:creationId xmlns:a16="http://schemas.microsoft.com/office/drawing/2014/main" id="{81B4FA46-87A2-4A7E-132F-2EFD083DF54B}"/>
              </a:ext>
            </a:extLst>
          </p:cNvPr>
          <p:cNvSpPr>
            <a:spLocks noGrp="1"/>
          </p:cNvSpPr>
          <p:nvPr>
            <p:ph type="pic" sz="quarter" idx="12"/>
          </p:nvPr>
        </p:nvSpPr>
        <p:spPr>
          <a:xfrm>
            <a:off x="3200584" y="3144659"/>
            <a:ext cx="220370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4" name="Text Placeholder 32">
            <a:extLst>
              <a:ext uri="{FF2B5EF4-FFF2-40B4-BE49-F238E27FC236}">
                <a16:creationId xmlns:a16="http://schemas.microsoft.com/office/drawing/2014/main" id="{9057F582-2414-A5E9-7FEC-91D48D0B999C}"/>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cxnSp>
        <p:nvCxnSpPr>
          <p:cNvPr id="39" name="Straight Connector 38">
            <a:extLst>
              <a:ext uri="{FF2B5EF4-FFF2-40B4-BE49-F238E27FC236}">
                <a16:creationId xmlns:a16="http://schemas.microsoft.com/office/drawing/2014/main" id="{A770E3D6-B028-A856-6CD1-164FBF8A2DAC}"/>
              </a:ext>
            </a:extLst>
          </p:cNvPr>
          <p:cNvCxnSpPr>
            <a:cxnSpLocks/>
          </p:cNvCxnSpPr>
          <p:nvPr userDrawn="1"/>
        </p:nvCxnSpPr>
        <p:spPr>
          <a:xfrm>
            <a:off x="804223" y="4917043"/>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 Placeholder 32">
            <a:extLst>
              <a:ext uri="{FF2B5EF4-FFF2-40B4-BE49-F238E27FC236}">
                <a16:creationId xmlns:a16="http://schemas.microsoft.com/office/drawing/2014/main" id="{98999F88-E386-1D8A-C195-AF0FE5A3E97D}"/>
              </a:ext>
            </a:extLst>
          </p:cNvPr>
          <p:cNvSpPr>
            <a:spLocks noGrp="1"/>
          </p:cNvSpPr>
          <p:nvPr>
            <p:ph type="body" sz="quarter" idx="43" hasCustomPrompt="1"/>
          </p:nvPr>
        </p:nvSpPr>
        <p:spPr>
          <a:xfrm>
            <a:off x="817663" y="4968258"/>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1" name="Text Placeholder 32">
            <a:extLst>
              <a:ext uri="{FF2B5EF4-FFF2-40B4-BE49-F238E27FC236}">
                <a16:creationId xmlns:a16="http://schemas.microsoft.com/office/drawing/2014/main" id="{DF320F54-E019-D197-E66D-6D936EB2F81F}"/>
              </a:ext>
            </a:extLst>
          </p:cNvPr>
          <p:cNvSpPr>
            <a:spLocks noGrp="1"/>
          </p:cNvSpPr>
          <p:nvPr>
            <p:ph type="body" sz="quarter" idx="44" hasCustomPrompt="1"/>
          </p:nvPr>
        </p:nvSpPr>
        <p:spPr>
          <a:xfrm>
            <a:off x="824014" y="4444131"/>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42" name="Text Placeholder 32">
            <a:extLst>
              <a:ext uri="{FF2B5EF4-FFF2-40B4-BE49-F238E27FC236}">
                <a16:creationId xmlns:a16="http://schemas.microsoft.com/office/drawing/2014/main" id="{5C243B4D-E4D3-B144-C49D-328ECC14A8BE}"/>
              </a:ext>
            </a:extLst>
          </p:cNvPr>
          <p:cNvSpPr>
            <a:spLocks noGrp="1"/>
          </p:cNvSpPr>
          <p:nvPr>
            <p:ph type="body" sz="quarter" idx="45" hasCustomPrompt="1"/>
          </p:nvPr>
        </p:nvSpPr>
        <p:spPr>
          <a:xfrm>
            <a:off x="1699954" y="4653346"/>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3" name="Straight Connector 42">
            <a:extLst>
              <a:ext uri="{FF2B5EF4-FFF2-40B4-BE49-F238E27FC236}">
                <a16:creationId xmlns:a16="http://schemas.microsoft.com/office/drawing/2014/main" id="{9489381F-FC11-3911-049D-FBD5DC2721B9}"/>
              </a:ext>
            </a:extLst>
          </p:cNvPr>
          <p:cNvCxnSpPr>
            <a:cxnSpLocks/>
          </p:cNvCxnSpPr>
          <p:nvPr userDrawn="1"/>
        </p:nvCxnSpPr>
        <p:spPr>
          <a:xfrm>
            <a:off x="3255670" y="17671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32">
            <a:extLst>
              <a:ext uri="{FF2B5EF4-FFF2-40B4-BE49-F238E27FC236}">
                <a16:creationId xmlns:a16="http://schemas.microsoft.com/office/drawing/2014/main" id="{28C53705-5CC7-6310-483E-731F5E577075}"/>
              </a:ext>
            </a:extLst>
          </p:cNvPr>
          <p:cNvSpPr>
            <a:spLocks noGrp="1"/>
          </p:cNvSpPr>
          <p:nvPr>
            <p:ph type="body" sz="quarter" idx="46" hasCustomPrompt="1"/>
          </p:nvPr>
        </p:nvSpPr>
        <p:spPr>
          <a:xfrm>
            <a:off x="3269110" y="18183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5" name="Text Placeholder 32">
            <a:extLst>
              <a:ext uri="{FF2B5EF4-FFF2-40B4-BE49-F238E27FC236}">
                <a16:creationId xmlns:a16="http://schemas.microsoft.com/office/drawing/2014/main" id="{198C973D-3F91-37C7-264C-BDA10294B538}"/>
              </a:ext>
            </a:extLst>
          </p:cNvPr>
          <p:cNvSpPr>
            <a:spLocks noGrp="1"/>
          </p:cNvSpPr>
          <p:nvPr>
            <p:ph type="body" sz="quarter" idx="47" hasCustomPrompt="1"/>
          </p:nvPr>
        </p:nvSpPr>
        <p:spPr>
          <a:xfrm>
            <a:off x="3275461" y="12942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46" name="Text Placeholder 32">
            <a:extLst>
              <a:ext uri="{FF2B5EF4-FFF2-40B4-BE49-F238E27FC236}">
                <a16:creationId xmlns:a16="http://schemas.microsoft.com/office/drawing/2014/main" id="{9E5CA4D0-8BAF-7D02-E283-F8461C533ADB}"/>
              </a:ext>
            </a:extLst>
          </p:cNvPr>
          <p:cNvSpPr>
            <a:spLocks noGrp="1"/>
          </p:cNvSpPr>
          <p:nvPr>
            <p:ph type="body" sz="quarter" idx="48" hasCustomPrompt="1"/>
          </p:nvPr>
        </p:nvSpPr>
        <p:spPr>
          <a:xfrm>
            <a:off x="4151401" y="15034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7" name="Straight Connector 46">
            <a:extLst>
              <a:ext uri="{FF2B5EF4-FFF2-40B4-BE49-F238E27FC236}">
                <a16:creationId xmlns:a16="http://schemas.microsoft.com/office/drawing/2014/main" id="{A70D8766-71C9-014B-7C80-5E8E8502DF41}"/>
              </a:ext>
            </a:extLst>
          </p:cNvPr>
          <p:cNvCxnSpPr>
            <a:cxnSpLocks/>
          </p:cNvCxnSpPr>
          <p:nvPr userDrawn="1"/>
        </p:nvCxnSpPr>
        <p:spPr>
          <a:xfrm>
            <a:off x="5773411" y="4836645"/>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 Placeholder 32">
            <a:extLst>
              <a:ext uri="{FF2B5EF4-FFF2-40B4-BE49-F238E27FC236}">
                <a16:creationId xmlns:a16="http://schemas.microsoft.com/office/drawing/2014/main" id="{0A9AF39E-0B25-826F-5AB1-F25C9A3C3952}"/>
              </a:ext>
            </a:extLst>
          </p:cNvPr>
          <p:cNvSpPr>
            <a:spLocks noGrp="1"/>
          </p:cNvSpPr>
          <p:nvPr>
            <p:ph type="body" sz="quarter" idx="49" hasCustomPrompt="1"/>
          </p:nvPr>
        </p:nvSpPr>
        <p:spPr>
          <a:xfrm>
            <a:off x="5786851" y="4887860"/>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9" name="Text Placeholder 32">
            <a:extLst>
              <a:ext uri="{FF2B5EF4-FFF2-40B4-BE49-F238E27FC236}">
                <a16:creationId xmlns:a16="http://schemas.microsoft.com/office/drawing/2014/main" id="{4E3C2B43-C743-99AA-A20D-FC79E6DF5C99}"/>
              </a:ext>
            </a:extLst>
          </p:cNvPr>
          <p:cNvSpPr>
            <a:spLocks noGrp="1"/>
          </p:cNvSpPr>
          <p:nvPr>
            <p:ph type="body" sz="quarter" idx="50" hasCustomPrompt="1"/>
          </p:nvPr>
        </p:nvSpPr>
        <p:spPr>
          <a:xfrm>
            <a:off x="5793202" y="436373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50" name="Text Placeholder 32">
            <a:extLst>
              <a:ext uri="{FF2B5EF4-FFF2-40B4-BE49-F238E27FC236}">
                <a16:creationId xmlns:a16="http://schemas.microsoft.com/office/drawing/2014/main" id="{5F8EDE65-8233-63E4-06CE-416D853C8A42}"/>
              </a:ext>
            </a:extLst>
          </p:cNvPr>
          <p:cNvSpPr>
            <a:spLocks noGrp="1"/>
          </p:cNvSpPr>
          <p:nvPr>
            <p:ph type="body" sz="quarter" idx="51" hasCustomPrompt="1"/>
          </p:nvPr>
        </p:nvSpPr>
        <p:spPr>
          <a:xfrm>
            <a:off x="6669142" y="4572948"/>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75" name="Freeform 74">
            <a:extLst>
              <a:ext uri="{FF2B5EF4-FFF2-40B4-BE49-F238E27FC236}">
                <a16:creationId xmlns:a16="http://schemas.microsoft.com/office/drawing/2014/main" id="{3AF98420-34C6-CCA9-AE23-CE263DA47822}"/>
              </a:ext>
            </a:extLst>
          </p:cNvPr>
          <p:cNvSpPr/>
          <p:nvPr userDrawn="1"/>
        </p:nvSpPr>
        <p:spPr>
          <a:xfrm rot="10800000">
            <a:off x="8177319" y="226301"/>
            <a:ext cx="2203704" cy="3855331"/>
          </a:xfrm>
          <a:custGeom>
            <a:avLst/>
            <a:gdLst>
              <a:gd name="connsiteX0" fmla="*/ 0 w 1511252"/>
              <a:gd name="connsiteY0" fmla="*/ 1887839 h 2643290"/>
              <a:gd name="connsiteX1" fmla="*/ 755626 w 1511252"/>
              <a:gd name="connsiteY1" fmla="*/ 2643290 h 2643290"/>
              <a:gd name="connsiteX2" fmla="*/ 1511252 w 1511252"/>
              <a:gd name="connsiteY2" fmla="*/ 1887839 h 2643290"/>
              <a:gd name="connsiteX3" fmla="*/ 1509675 w 1511252"/>
              <a:gd name="connsiteY3" fmla="*/ 1845256 h 2643290"/>
              <a:gd name="connsiteX4" fmla="*/ 1511252 w 1511252"/>
              <a:gd name="connsiteY4" fmla="*/ 1845256 h 2643290"/>
              <a:gd name="connsiteX5" fmla="*/ 1511252 w 1511252"/>
              <a:gd name="connsiteY5" fmla="*/ 0 h 2643290"/>
              <a:gd name="connsiteX6" fmla="*/ 0 w 1511252"/>
              <a:gd name="connsiteY6" fmla="*/ 0 h 2643290"/>
              <a:gd name="connsiteX7" fmla="*/ 0 w 1511252"/>
              <a:gd name="connsiteY7" fmla="*/ 1845256 h 2643290"/>
              <a:gd name="connsiteX8" fmla="*/ 1578 w 1511252"/>
              <a:gd name="connsiteY8" fmla="*/ 1845256 h 2643290"/>
              <a:gd name="connsiteX9" fmla="*/ 0 w 1511252"/>
              <a:gd name="connsiteY9" fmla="*/ 1887839 h 26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90">
                <a:moveTo>
                  <a:pt x="0" y="1887839"/>
                </a:moveTo>
                <a:cubicBezTo>
                  <a:pt x="0" y="2304205"/>
                  <a:pt x="337587" y="2643290"/>
                  <a:pt x="755626" y="2643290"/>
                </a:cubicBezTo>
                <a:cubicBezTo>
                  <a:pt x="1172088"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8" y="1845256"/>
                </a:lnTo>
                <a:cubicBezTo>
                  <a:pt x="1578" y="1859450"/>
                  <a:pt x="0" y="1873645"/>
                  <a:pt x="0" y="1887839"/>
                </a:cubicBezTo>
                <a:close/>
              </a:path>
            </a:pathLst>
          </a:custGeom>
          <a:solidFill>
            <a:srgbClr val="1F8E47"/>
          </a:solidFill>
          <a:ln w="15768" cap="flat">
            <a:noFill/>
            <a:prstDash val="solid"/>
            <a:miter/>
          </a:ln>
        </p:spPr>
        <p:txBody>
          <a:bodyPr rtlCol="0" anchor="ctr"/>
          <a:lstStyle/>
          <a:p>
            <a:pPr lvl="0"/>
            <a:endParaRPr lang="en-US" dirty="0">
              <a:latin typeface="Calibri" panose="020F0502020204030204" pitchFamily="34" charset="0"/>
              <a:cs typeface="Calibri" panose="020F0502020204030204" pitchFamily="34" charset="0"/>
            </a:endParaRPr>
          </a:p>
        </p:txBody>
      </p:sp>
      <p:sp>
        <p:nvSpPr>
          <p:cNvPr id="76" name="Picture Placeholder 86">
            <a:extLst>
              <a:ext uri="{FF2B5EF4-FFF2-40B4-BE49-F238E27FC236}">
                <a16:creationId xmlns:a16="http://schemas.microsoft.com/office/drawing/2014/main" id="{588C890B-993E-8273-8E0B-9E046843FE32}"/>
              </a:ext>
            </a:extLst>
          </p:cNvPr>
          <p:cNvSpPr>
            <a:spLocks noGrp="1"/>
          </p:cNvSpPr>
          <p:nvPr>
            <p:ph type="pic" sz="quarter" idx="54"/>
          </p:nvPr>
        </p:nvSpPr>
        <p:spPr>
          <a:xfrm>
            <a:off x="8177319" y="3144659"/>
            <a:ext cx="2203704" cy="3732852"/>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cxnSp>
        <p:nvCxnSpPr>
          <p:cNvPr id="77" name="Straight Connector 76">
            <a:extLst>
              <a:ext uri="{FF2B5EF4-FFF2-40B4-BE49-F238E27FC236}">
                <a16:creationId xmlns:a16="http://schemas.microsoft.com/office/drawing/2014/main" id="{A3C78841-7214-91CD-C3C9-7ED28E66A74E}"/>
              </a:ext>
            </a:extLst>
          </p:cNvPr>
          <p:cNvCxnSpPr>
            <a:cxnSpLocks/>
          </p:cNvCxnSpPr>
          <p:nvPr userDrawn="1"/>
        </p:nvCxnSpPr>
        <p:spPr>
          <a:xfrm>
            <a:off x="8232405" y="1767137"/>
            <a:ext cx="20512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Text Placeholder 32">
            <a:extLst>
              <a:ext uri="{FF2B5EF4-FFF2-40B4-BE49-F238E27FC236}">
                <a16:creationId xmlns:a16="http://schemas.microsoft.com/office/drawing/2014/main" id="{E41F2BCD-E882-1EF8-E686-B22FCBFFF6D4}"/>
              </a:ext>
            </a:extLst>
          </p:cNvPr>
          <p:cNvSpPr>
            <a:spLocks noGrp="1"/>
          </p:cNvSpPr>
          <p:nvPr>
            <p:ph type="body" sz="quarter" idx="55" hasCustomPrompt="1"/>
          </p:nvPr>
        </p:nvSpPr>
        <p:spPr>
          <a:xfrm>
            <a:off x="8245845" y="1818352"/>
            <a:ext cx="1996592" cy="1346275"/>
          </a:xfrm>
          <a:prstGeom prst="rect">
            <a:avLst/>
          </a:prstGeom>
        </p:spPr>
        <p:txBody>
          <a:bodyPr anchor="t">
            <a:noAutofit/>
          </a:bodyPr>
          <a:lstStyle>
            <a:lvl1pPr marL="0" indent="0" algn="l">
              <a:lnSpc>
                <a:spcPts val="1920"/>
              </a:lnSpc>
              <a:spcBef>
                <a:spcPts val="0"/>
              </a:spcBef>
              <a:buNone/>
              <a:defRPr sz="2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9" name="Text Placeholder 32">
            <a:extLst>
              <a:ext uri="{FF2B5EF4-FFF2-40B4-BE49-F238E27FC236}">
                <a16:creationId xmlns:a16="http://schemas.microsoft.com/office/drawing/2014/main" id="{63BE762C-34E4-3141-9CD1-620A1609C61A}"/>
              </a:ext>
            </a:extLst>
          </p:cNvPr>
          <p:cNvSpPr>
            <a:spLocks noGrp="1"/>
          </p:cNvSpPr>
          <p:nvPr>
            <p:ph type="body" sz="quarter" idx="56" hasCustomPrompt="1"/>
          </p:nvPr>
        </p:nvSpPr>
        <p:spPr>
          <a:xfrm>
            <a:off x="8252196" y="129422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80" name="Text Placeholder 32">
            <a:extLst>
              <a:ext uri="{FF2B5EF4-FFF2-40B4-BE49-F238E27FC236}">
                <a16:creationId xmlns:a16="http://schemas.microsoft.com/office/drawing/2014/main" id="{CD0465D5-8172-6CD0-0071-06CF200600E8}"/>
              </a:ext>
            </a:extLst>
          </p:cNvPr>
          <p:cNvSpPr>
            <a:spLocks noGrp="1"/>
          </p:cNvSpPr>
          <p:nvPr>
            <p:ph type="body" sz="quarter" idx="57" hasCustomPrompt="1"/>
          </p:nvPr>
        </p:nvSpPr>
        <p:spPr>
          <a:xfrm>
            <a:off x="9128136" y="1503440"/>
            <a:ext cx="1106063" cy="243728"/>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409520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7DF925AD-D6B9-A58B-BF15-C80C0C859215}"/>
              </a:ext>
            </a:extLst>
          </p:cNvPr>
          <p:cNvSpPr/>
          <p:nvPr userDrawn="1"/>
        </p:nvSpPr>
        <p:spPr>
          <a:xfrm>
            <a:off x="-14824" y="0"/>
            <a:ext cx="4660566" cy="685800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sp>
        <p:nvSpPr>
          <p:cNvPr id="3" name="Rectangle 2">
            <a:extLst>
              <a:ext uri="{FF2B5EF4-FFF2-40B4-BE49-F238E27FC236}">
                <a16:creationId xmlns:a16="http://schemas.microsoft.com/office/drawing/2014/main" id="{834ED957-32AA-E29B-F929-8BF81065BCD3}"/>
              </a:ext>
            </a:extLst>
          </p:cNvPr>
          <p:cNvSpPr/>
          <p:nvPr userDrawn="1"/>
        </p:nvSpPr>
        <p:spPr>
          <a:xfrm>
            <a:off x="0" y="2772697"/>
            <a:ext cx="2330245" cy="4085303"/>
          </a:xfrm>
          <a:prstGeom prst="rect">
            <a:avLst/>
          </a:prstGeom>
          <a:solidFill>
            <a:srgbClr val="1F8E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5398A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3504386"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0" baseline="0">
                <a:solidFill>
                  <a:srgbClr val="5398A2"/>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buNone/>
              <a:defRPr sz="2200" baseline="0">
                <a:solidFill>
                  <a:srgbClr val="40404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1F8E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02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1F8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6EF0EA75-2206-84F7-638F-91950F510E57}"/>
              </a:ext>
            </a:extLst>
          </p:cNvPr>
          <p:cNvSpPr>
            <a:spLocks noGrp="1"/>
          </p:cNvSpPr>
          <p:nvPr>
            <p:ph type="pic" sz="quarter" idx="41"/>
          </p:nvPr>
        </p:nvSpPr>
        <p:spPr>
          <a:xfrm>
            <a:off x="4229099" y="1658170"/>
            <a:ext cx="7122409" cy="519983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3761070 h 5199830"/>
              <a:gd name="connsiteX7" fmla="*/ 7431 w 7122409"/>
              <a:gd name="connsiteY7" fmla="*/ 3761070 h 5199830"/>
              <a:gd name="connsiteX8" fmla="*/ 0 w 7122409"/>
              <a:gd name="connsiteY8" fmla="*/ 3560380 h 5199830"/>
              <a:gd name="connsiteX9" fmla="*/ 3561205 w 7122409"/>
              <a:gd name="connsiteY9"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649323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F7DE7EAA-8DB6-B5CB-0E18-853598172730}"/>
              </a:ext>
            </a:extLst>
          </p:cNvPr>
          <p:cNvSpPr/>
          <p:nvPr userDrawn="1"/>
        </p:nvSpPr>
        <p:spPr>
          <a:xfrm rot="16200000">
            <a:off x="1737711" y="242887"/>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A4E3ED91-9FEB-03B8-FC7A-646ED60767A5}"/>
              </a:ext>
            </a:extLst>
          </p:cNvPr>
          <p:cNvSpPr/>
          <p:nvPr userDrawn="1"/>
        </p:nvSpPr>
        <p:spPr>
          <a:xfrm rot="16200000">
            <a:off x="208947" y="242886"/>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9D35BDCA-D5C6-E851-BFB4-95034ADE6344}"/>
              </a:ext>
            </a:extLst>
          </p:cNvPr>
          <p:cNvSpPr>
            <a:spLocks noGrp="1"/>
          </p:cNvSpPr>
          <p:nvPr>
            <p:ph type="pic" sz="quarter" idx="19"/>
          </p:nvPr>
        </p:nvSpPr>
        <p:spPr>
          <a:xfrm>
            <a:off x="5631688" y="1678929"/>
            <a:ext cx="6560312" cy="4556399"/>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5ABBE625-B4FC-E0F5-9631-227F03A092F2}"/>
              </a:ext>
            </a:extLst>
          </p:cNvPr>
          <p:cNvSpPr/>
          <p:nvPr userDrawn="1"/>
        </p:nvSpPr>
        <p:spPr>
          <a:xfrm rot="16200000">
            <a:off x="8060683" y="-383746"/>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84C245"/>
          </a:solidFill>
          <a:ln w="15768" cap="flat">
            <a:noFill/>
            <a:prstDash val="solid"/>
            <a:miter/>
          </a:ln>
        </p:spPr>
        <p:txBody>
          <a:bodyPr wrap="square" rtlCol="0" anchor="ctr">
            <a:noAutofit/>
          </a:bodyPr>
          <a:lstStyle/>
          <a:p>
            <a:endParaRPr lang="en-US" dirty="0"/>
          </a:p>
        </p:txBody>
      </p:sp>
      <p:sp>
        <p:nvSpPr>
          <p:cNvPr id="6" name="Picture Placeholder 5">
            <a:extLst>
              <a:ext uri="{FF2B5EF4-FFF2-40B4-BE49-F238E27FC236}">
                <a16:creationId xmlns:a16="http://schemas.microsoft.com/office/drawing/2014/main" id="{2310DE4B-D4E0-C370-67F7-A5A9B82090D4}"/>
              </a:ext>
            </a:extLst>
          </p:cNvPr>
          <p:cNvSpPr>
            <a:spLocks noGrp="1"/>
          </p:cNvSpPr>
          <p:nvPr>
            <p:ph type="pic" sz="quarter" idx="40"/>
          </p:nvPr>
        </p:nvSpPr>
        <p:spPr>
          <a:xfrm>
            <a:off x="-1" y="655053"/>
            <a:ext cx="8902586" cy="5921497"/>
          </a:xfrm>
          <a:custGeom>
            <a:avLst/>
            <a:gdLst>
              <a:gd name="connsiteX0" fmla="*/ 0 w 8902586"/>
              <a:gd name="connsiteY0" fmla="*/ 0 h 5921497"/>
              <a:gd name="connsiteX1" fmla="*/ 3108311 w 8902586"/>
              <a:gd name="connsiteY1" fmla="*/ 0 h 5921497"/>
              <a:gd name="connsiteX2" fmla="*/ 3108311 w 8902586"/>
              <a:gd name="connsiteY2" fmla="*/ 6178 h 5921497"/>
              <a:gd name="connsiteX3" fmla="*/ 3212361 w 8902586"/>
              <a:gd name="connsiteY3" fmla="*/ 772 h 5921497"/>
              <a:gd name="connsiteX4" fmla="*/ 3289432 w 8902586"/>
              <a:gd name="connsiteY4" fmla="*/ 200 h 5921497"/>
              <a:gd name="connsiteX5" fmla="*/ 3289413 w 8902586"/>
              <a:gd name="connsiteY5" fmla="*/ 0 h 5921497"/>
              <a:gd name="connsiteX6" fmla="*/ 3316413 w 8902586"/>
              <a:gd name="connsiteY6" fmla="*/ 0 h 5921497"/>
              <a:gd name="connsiteX7" fmla="*/ 5781600 w 8902586"/>
              <a:gd name="connsiteY7" fmla="*/ 0 h 5921497"/>
              <a:gd name="connsiteX8" fmla="*/ 5781600 w 8902586"/>
              <a:gd name="connsiteY8" fmla="*/ 6178 h 5921497"/>
              <a:gd name="connsiteX9" fmla="*/ 5948452 w 8902586"/>
              <a:gd name="connsiteY9" fmla="*/ 0 h 5921497"/>
              <a:gd name="connsiteX10" fmla="*/ 7360641 w 8902586"/>
              <a:gd name="connsiteY10" fmla="*/ 356780 h 5921497"/>
              <a:gd name="connsiteX11" fmla="*/ 7560038 w 8902586"/>
              <a:gd name="connsiteY11" fmla="*/ 477806 h 5921497"/>
              <a:gd name="connsiteX12" fmla="*/ 7540194 w 8902586"/>
              <a:gd name="connsiteY12" fmla="*/ 504311 h 5921497"/>
              <a:gd name="connsiteX13" fmla="*/ 7257883 w 8902586"/>
              <a:gd name="connsiteY13" fmla="*/ 1427814 h 5921497"/>
              <a:gd name="connsiteX14" fmla="*/ 8739033 w 8902586"/>
              <a:gd name="connsiteY14" fmla="*/ 3069818 h 5921497"/>
              <a:gd name="connsiteX15" fmla="*/ 8902586 w 8902586"/>
              <a:gd name="connsiteY15" fmla="*/ 3078048 h 5921497"/>
              <a:gd name="connsiteX16" fmla="*/ 8893194 w 8902586"/>
              <a:gd name="connsiteY16" fmla="*/ 3263933 h 5921497"/>
              <a:gd name="connsiteX17" fmla="*/ 5948452 w 8902586"/>
              <a:gd name="connsiteY17" fmla="*/ 5921497 h 5921497"/>
              <a:gd name="connsiteX18" fmla="*/ 5781600 w 8902586"/>
              <a:gd name="connsiteY18" fmla="*/ 5915319 h 5921497"/>
              <a:gd name="connsiteX19" fmla="*/ 5781600 w 8902586"/>
              <a:gd name="connsiteY19" fmla="*/ 5921497 h 5921497"/>
              <a:gd name="connsiteX20" fmla="*/ 3316413 w 8902586"/>
              <a:gd name="connsiteY20" fmla="*/ 5921497 h 5921497"/>
              <a:gd name="connsiteX21" fmla="*/ 3303481 w 8902586"/>
              <a:gd name="connsiteY21" fmla="*/ 5921497 h 5921497"/>
              <a:gd name="connsiteX22" fmla="*/ 3303481 w 8902586"/>
              <a:gd name="connsiteY22" fmla="*/ 5921404 h 5921497"/>
              <a:gd name="connsiteX23" fmla="*/ 3209471 w 8902586"/>
              <a:gd name="connsiteY23" fmla="*/ 5920725 h 5921497"/>
              <a:gd name="connsiteX24" fmla="*/ 3108311 w 8902586"/>
              <a:gd name="connsiteY24" fmla="*/ 5915319 h 5921497"/>
              <a:gd name="connsiteX25" fmla="*/ 3108311 w 8902586"/>
              <a:gd name="connsiteY25" fmla="*/ 5921497 h 5921497"/>
              <a:gd name="connsiteX26" fmla="*/ 17545 w 8902586"/>
              <a:gd name="connsiteY26" fmla="*/ 5921497 h 5921497"/>
              <a:gd name="connsiteX27" fmla="*/ 17545 w 8902586"/>
              <a:gd name="connsiteY27" fmla="*/ 541546 h 5921497"/>
              <a:gd name="connsiteX28" fmla="*/ 12540 w 8902586"/>
              <a:gd name="connsiteY28" fmla="*/ 541546 h 5921497"/>
              <a:gd name="connsiteX29" fmla="*/ 17545 w 8902586"/>
              <a:gd name="connsiteY29" fmla="*/ 364695 h 5921497"/>
              <a:gd name="connsiteX30" fmla="*/ 5189 w 8902586"/>
              <a:gd name="connsiteY30" fmla="*/ 44496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02586" h="5921497">
                <a:moveTo>
                  <a:pt x="0" y="0"/>
                </a:moveTo>
                <a:lnTo>
                  <a:pt x="3108311" y="0"/>
                </a:lnTo>
                <a:lnTo>
                  <a:pt x="3108311" y="6178"/>
                </a:lnTo>
                <a:cubicBezTo>
                  <a:pt x="3142993" y="3089"/>
                  <a:pt x="3177677" y="1545"/>
                  <a:pt x="3212361" y="772"/>
                </a:cubicBezTo>
                <a:lnTo>
                  <a:pt x="3289432" y="200"/>
                </a:lnTo>
                <a:lnTo>
                  <a:pt x="3289413" y="0"/>
                </a:lnTo>
                <a:lnTo>
                  <a:pt x="3316413" y="0"/>
                </a:lnTo>
                <a:lnTo>
                  <a:pt x="5781600" y="0"/>
                </a:lnTo>
                <a:lnTo>
                  <a:pt x="5781600" y="6178"/>
                </a:lnTo>
                <a:cubicBezTo>
                  <a:pt x="5837214" y="0"/>
                  <a:pt x="5892835" y="0"/>
                  <a:pt x="5948452" y="0"/>
                </a:cubicBezTo>
                <a:cubicBezTo>
                  <a:pt x="6460206" y="0"/>
                  <a:pt x="6941182" y="129176"/>
                  <a:pt x="7360641" y="356780"/>
                </a:cubicBezTo>
                <a:lnTo>
                  <a:pt x="7560038" y="477806"/>
                </a:lnTo>
                <a:lnTo>
                  <a:pt x="7540194" y="504311"/>
                </a:lnTo>
                <a:cubicBezTo>
                  <a:pt x="7362039" y="767687"/>
                  <a:pt x="7257883" y="1085395"/>
                  <a:pt x="7257883" y="1427814"/>
                </a:cubicBezTo>
                <a:cubicBezTo>
                  <a:pt x="7257883" y="2283865"/>
                  <a:pt x="7905827" y="2985462"/>
                  <a:pt x="8739033" y="3069818"/>
                </a:cubicBezTo>
                <a:lnTo>
                  <a:pt x="8902586" y="3078048"/>
                </a:lnTo>
                <a:lnTo>
                  <a:pt x="8893194" y="3263933"/>
                </a:lnTo>
                <a:cubicBezTo>
                  <a:pt x="8741252" y="4758918"/>
                  <a:pt x="7477917" y="5921497"/>
                  <a:pt x="5948452" y="5921497"/>
                </a:cubicBezTo>
                <a:cubicBezTo>
                  <a:pt x="5892835" y="5921497"/>
                  <a:pt x="5831036" y="5921497"/>
                  <a:pt x="5781600" y="5915319"/>
                </a:cubicBezTo>
                <a:lnTo>
                  <a:pt x="5781600" y="5921497"/>
                </a:lnTo>
                <a:lnTo>
                  <a:pt x="3316413" y="5921497"/>
                </a:lnTo>
                <a:lnTo>
                  <a:pt x="3303481" y="5921497"/>
                </a:lnTo>
                <a:lnTo>
                  <a:pt x="3303481" y="5921404"/>
                </a:lnTo>
                <a:lnTo>
                  <a:pt x="3209471" y="5920725"/>
                </a:lnTo>
                <a:cubicBezTo>
                  <a:pt x="3173824" y="5919953"/>
                  <a:pt x="3139140" y="5918408"/>
                  <a:pt x="3108311" y="5915319"/>
                </a:cubicBezTo>
                <a:lnTo>
                  <a:pt x="3108311" y="5921497"/>
                </a:lnTo>
                <a:lnTo>
                  <a:pt x="17545" y="5921497"/>
                </a:lnTo>
                <a:lnTo>
                  <a:pt x="17545" y="541546"/>
                </a:lnTo>
                <a:lnTo>
                  <a:pt x="12540" y="541546"/>
                </a:lnTo>
                <a:cubicBezTo>
                  <a:pt x="17545" y="489148"/>
                  <a:pt x="17545" y="423644"/>
                  <a:pt x="17545" y="364695"/>
                </a:cubicBezTo>
                <a:cubicBezTo>
                  <a:pt x="17545" y="256620"/>
                  <a:pt x="13359" y="149798"/>
                  <a:pt x="5189" y="44496"/>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389716" y="767675"/>
            <a:ext cx="4802284" cy="2547025"/>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Tree>
    <p:extLst>
      <p:ext uri="{BB962C8B-B14F-4D97-AF65-F5344CB8AC3E}">
        <p14:creationId xmlns:p14="http://schemas.microsoft.com/office/powerpoint/2010/main" val="982100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1F8E47"/>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w="15768" cap="flat">
              <a:noFill/>
              <a:prstDash val="solid"/>
              <a:miter/>
            </a:ln>
          </p:spPr>
          <p:txBody>
            <a:bodyPr rtlCol="0" anchor="ctr"/>
            <a:lstStyle/>
            <a:p>
              <a:pPr lvl="0"/>
              <a:endParaRPr lang="en-US" dirty="0">
                <a:solidFill>
                  <a:schemeClr val="tx1"/>
                </a:solidFill>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5398A2"/>
            </a:solidFill>
            <a:ln w="15768" cap="flat">
              <a:noFill/>
              <a:prstDash val="solid"/>
              <a:miter/>
            </a:ln>
          </p:spPr>
          <p:txBody>
            <a:bodyPr rtlCol="0" anchor="ctr"/>
            <a:lstStyle/>
            <a:p>
              <a:pPr lvl="0"/>
              <a:endParaRPr lang="en-US" dirty="0">
                <a:solidFill>
                  <a:schemeClr val="tx1"/>
                </a:solidFill>
                <a:latin typeface="Calibri" panose="020F0502020204030204" pitchFamily="34" charset="0"/>
                <a:cs typeface="Calibri" panose="020F0502020204030204" pitchFamily="34" charset="0"/>
              </a:endParaRPr>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220412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F63C5A-2AC5-CC84-1DE7-21A54C292442}"/>
              </a:ext>
            </a:extLst>
          </p:cNvPr>
          <p:cNvGrpSpPr/>
          <p:nvPr userDrawn="1"/>
        </p:nvGrpSpPr>
        <p:grpSpPr>
          <a:xfrm>
            <a:off x="0" y="586049"/>
            <a:ext cx="4886325" cy="3436886"/>
            <a:chOff x="0" y="571761"/>
            <a:chExt cx="7188900" cy="5056445"/>
          </a:xfrm>
          <a:solidFill>
            <a:srgbClr val="5398A2"/>
          </a:solidFill>
        </p:grpSpPr>
        <p:sp>
          <p:nvSpPr>
            <p:cNvPr id="3" name="Freeform 2">
              <a:extLst>
                <a:ext uri="{FF2B5EF4-FFF2-40B4-BE49-F238E27FC236}">
                  <a16:creationId xmlns:a16="http://schemas.microsoft.com/office/drawing/2014/main" id="{D46FEE13-4DB5-7D09-7B0E-A418489DE3C3}"/>
                </a:ext>
              </a:extLst>
            </p:cNvPr>
            <p:cNvSpPr/>
            <p:nvPr userDrawn="1"/>
          </p:nvSpPr>
          <p:spPr>
            <a:xfrm rot="16200000">
              <a:off x="1930078" y="369383"/>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Freeform 1">
              <a:extLst>
                <a:ext uri="{FF2B5EF4-FFF2-40B4-BE49-F238E27FC236}">
                  <a16:creationId xmlns:a16="http://schemas.microsoft.com/office/drawing/2014/main" id="{B098FC1D-EFC8-8836-CAE0-0C12FA0CC4BF}"/>
                </a:ext>
              </a:extLst>
            </p:cNvPr>
            <p:cNvSpPr/>
            <p:nvPr userDrawn="1"/>
          </p:nvSpPr>
          <p:spPr>
            <a:xfrm rot="16200000">
              <a:off x="202378" y="369384"/>
              <a:ext cx="5056444" cy="5461200"/>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Freeform 7">
            <a:extLst>
              <a:ext uri="{FF2B5EF4-FFF2-40B4-BE49-F238E27FC236}">
                <a16:creationId xmlns:a16="http://schemas.microsoft.com/office/drawing/2014/main" id="{C9191872-FD39-9640-9FBD-E895199BE50F}"/>
              </a:ext>
            </a:extLst>
          </p:cNvPr>
          <p:cNvSpPr/>
          <p:nvPr userDrawn="1"/>
        </p:nvSpPr>
        <p:spPr>
          <a:xfrm>
            <a:off x="0" y="2225346"/>
            <a:ext cx="180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624393" y="1284446"/>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6" name="Picture Placeholder 5">
            <a:extLst>
              <a:ext uri="{FF2B5EF4-FFF2-40B4-BE49-F238E27FC236}">
                <a16:creationId xmlns:a16="http://schemas.microsoft.com/office/drawing/2014/main" id="{C7080B12-7505-4464-AC27-EA78F1E34FD8}"/>
              </a:ext>
            </a:extLst>
          </p:cNvPr>
          <p:cNvSpPr>
            <a:spLocks noGrp="1"/>
          </p:cNvSpPr>
          <p:nvPr>
            <p:ph type="pic" sz="quarter" idx="19"/>
          </p:nvPr>
        </p:nvSpPr>
        <p:spPr>
          <a:xfrm>
            <a:off x="4396968" y="800841"/>
            <a:ext cx="7795032" cy="5413961"/>
          </a:xfrm>
          <a:custGeom>
            <a:avLst/>
            <a:gdLst>
              <a:gd name="connsiteX0" fmla="*/ 2307577 w 6646445"/>
              <a:gd name="connsiteY0" fmla="*/ 0 h 4616222"/>
              <a:gd name="connsiteX1" fmla="*/ 2437649 w 6646445"/>
              <a:gd name="connsiteY1" fmla="*/ 4817 h 4616222"/>
              <a:gd name="connsiteX2" fmla="*/ 2437649 w 6646445"/>
              <a:gd name="connsiteY2" fmla="*/ 0 h 4616222"/>
              <a:gd name="connsiteX3" fmla="*/ 3368763 w 6646445"/>
              <a:gd name="connsiteY3" fmla="*/ 0 h 4616222"/>
              <a:gd name="connsiteX4" fmla="*/ 3484934 w 6646445"/>
              <a:gd name="connsiteY4" fmla="*/ 0 h 4616222"/>
              <a:gd name="connsiteX5" fmla="*/ 5977490 w 6646445"/>
              <a:gd name="connsiteY5" fmla="*/ 0 h 4616222"/>
              <a:gd name="connsiteX6" fmla="*/ 6646445 w 6646445"/>
              <a:gd name="connsiteY6" fmla="*/ 0 h 4616222"/>
              <a:gd name="connsiteX7" fmla="*/ 6646445 w 6646445"/>
              <a:gd name="connsiteY7" fmla="*/ 4616222 h 4616222"/>
              <a:gd name="connsiteX8" fmla="*/ 5977490 w 6646445"/>
              <a:gd name="connsiteY8" fmla="*/ 4616222 h 4616222"/>
              <a:gd name="connsiteX9" fmla="*/ 3484934 w 6646445"/>
              <a:gd name="connsiteY9" fmla="*/ 4616222 h 4616222"/>
              <a:gd name="connsiteX10" fmla="*/ 3368763 w 6646445"/>
              <a:gd name="connsiteY10" fmla="*/ 4616222 h 4616222"/>
              <a:gd name="connsiteX11" fmla="*/ 2437649 w 6646445"/>
              <a:gd name="connsiteY11" fmla="*/ 4616222 h 4616222"/>
              <a:gd name="connsiteX12" fmla="*/ 2437649 w 6646445"/>
              <a:gd name="connsiteY12" fmla="*/ 4611405 h 4616222"/>
              <a:gd name="connsiteX13" fmla="*/ 2307577 w 6646445"/>
              <a:gd name="connsiteY13" fmla="*/ 4616222 h 4616222"/>
              <a:gd name="connsiteX14" fmla="*/ 0 w 6646445"/>
              <a:gd name="connsiteY14" fmla="*/ 2308112 h 4616222"/>
              <a:gd name="connsiteX15" fmla="*/ 2307577 w 6646445"/>
              <a:gd name="connsiteY15" fmla="*/ 0 h 461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6445" h="4616222">
                <a:moveTo>
                  <a:pt x="2307577" y="0"/>
                </a:moveTo>
                <a:cubicBezTo>
                  <a:pt x="2350933" y="0"/>
                  <a:pt x="2399110" y="0"/>
                  <a:pt x="2437649" y="4817"/>
                </a:cubicBezTo>
                <a:lnTo>
                  <a:pt x="2437649" y="0"/>
                </a:lnTo>
                <a:lnTo>
                  <a:pt x="3368763" y="0"/>
                </a:lnTo>
                <a:lnTo>
                  <a:pt x="3484934" y="0"/>
                </a:lnTo>
                <a:lnTo>
                  <a:pt x="5977490" y="0"/>
                </a:lnTo>
                <a:lnTo>
                  <a:pt x="6646445" y="0"/>
                </a:lnTo>
                <a:lnTo>
                  <a:pt x="6646445" y="4616222"/>
                </a:lnTo>
                <a:lnTo>
                  <a:pt x="5977490" y="4616222"/>
                </a:lnTo>
                <a:lnTo>
                  <a:pt x="3484934" y="4616222"/>
                </a:lnTo>
                <a:lnTo>
                  <a:pt x="3368763" y="4616222"/>
                </a:lnTo>
                <a:lnTo>
                  <a:pt x="2437649" y="4616222"/>
                </a:lnTo>
                <a:lnTo>
                  <a:pt x="2437649" y="4611405"/>
                </a:lnTo>
                <a:cubicBezTo>
                  <a:pt x="2394293" y="4616222"/>
                  <a:pt x="2350933" y="4616222"/>
                  <a:pt x="2307577" y="4616222"/>
                </a:cubicBezTo>
                <a:cubicBezTo>
                  <a:pt x="1030940" y="4616222"/>
                  <a:pt x="0" y="3585043"/>
                  <a:pt x="0" y="2308112"/>
                </a:cubicBezTo>
                <a:cubicBezTo>
                  <a:pt x="0" y="1031183"/>
                  <a:pt x="1035760" y="0"/>
                  <a:pt x="2307577"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951055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216ABBD-EE0D-F76D-7AA4-AC96C297C838}"/>
              </a:ext>
            </a:extLst>
          </p:cNvPr>
          <p:cNvCxnSpPr>
            <a:cxnSpLocks/>
          </p:cNvCxnSpPr>
          <p:nvPr userDrawn="1"/>
        </p:nvCxnSpPr>
        <p:spPr>
          <a:xfrm>
            <a:off x="11768660" y="6652968"/>
            <a:ext cx="423340" cy="0"/>
          </a:xfrm>
          <a:prstGeom prst="line">
            <a:avLst/>
          </a:prstGeom>
          <a:ln w="12700">
            <a:solidFill>
              <a:srgbClr val="5398A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703B9D-CF86-F983-AA3B-BBE6BB186C75}"/>
              </a:ext>
            </a:extLst>
          </p:cNvPr>
          <p:cNvPicPr>
            <a:picLocks noChangeAspect="1"/>
          </p:cNvPicPr>
          <p:nvPr userDrawn="1"/>
        </p:nvPicPr>
        <p:blipFill rotWithShape="1">
          <a:blip r:embed="rId23">
            <a:extLst>
              <a:ext uri="{28A0092B-C50C-407E-A947-70E740481C1C}">
                <a14:useLocalDpi xmlns:a14="http://schemas.microsoft.com/office/drawing/2010/main"/>
              </a:ext>
            </a:extLst>
          </a:blip>
          <a:srcRect/>
          <a:stretch/>
        </p:blipFill>
        <p:spPr>
          <a:xfrm rot="16200000">
            <a:off x="11194976" y="5679270"/>
            <a:ext cx="1512233" cy="166935"/>
          </a:xfrm>
          <a:prstGeom prst="rect">
            <a:avLst/>
          </a:prstGeom>
        </p:spPr>
      </p:pic>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29" r:id="rId1"/>
    <p:sldLayoutId id="2147483881" r:id="rId2"/>
    <p:sldLayoutId id="2147483888" r:id="rId3"/>
    <p:sldLayoutId id="2147483842" r:id="rId4"/>
    <p:sldLayoutId id="2147483840" r:id="rId5"/>
    <p:sldLayoutId id="2147483880" r:id="rId6"/>
    <p:sldLayoutId id="2147483889" r:id="rId7"/>
    <p:sldLayoutId id="2147483861" r:id="rId8"/>
    <p:sldLayoutId id="2147483897" r:id="rId9"/>
    <p:sldLayoutId id="2147483884" r:id="rId10"/>
    <p:sldLayoutId id="2147483841" r:id="rId11"/>
    <p:sldLayoutId id="2147483900" r:id="rId12"/>
    <p:sldLayoutId id="2147483879" r:id="rId13"/>
    <p:sldLayoutId id="2147483898" r:id="rId14"/>
    <p:sldLayoutId id="2147483899" r:id="rId15"/>
    <p:sldLayoutId id="2147483878" r:id="rId16"/>
    <p:sldLayoutId id="2147483891" r:id="rId17"/>
    <p:sldLayoutId id="2147483894" r:id="rId18"/>
    <p:sldLayoutId id="2147483893" r:id="rId19"/>
    <p:sldLayoutId id="2147483895" r:id="rId20"/>
    <p:sldLayoutId id="2147483853"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hyperlink" Target="https://www.theresilienceproject.nl/developing-resilience" TargetMode="External"/><Relationship Id="rId7" Type="http://schemas.openxmlformats.org/officeDocument/2006/relationships/hyperlink" Target="https://www.mindfulnessforteens.com/" TargetMode="External"/><Relationship Id="rId2" Type="http://schemas.microsoft.com/office/2018/10/relationships/comments" Target="../comments/modernComment_10DD_BBDD7435.xml"/><Relationship Id="rId1" Type="http://schemas.openxmlformats.org/officeDocument/2006/relationships/slideLayout" Target="../slideLayouts/slideLayout18.xml"/><Relationship Id="rId6" Type="http://schemas.openxmlformats.org/officeDocument/2006/relationships/hyperlink" Target="https://www.climatementalhealth.net/" TargetMode="External"/><Relationship Id="rId5" Type="http://schemas.openxmlformats.org/officeDocument/2006/relationships/hyperlink" Target="https://www.voicesofyouth.org/tools-resources/increase-your-disaster-resilience" TargetMode="External"/><Relationship Id="rId4" Type="http://schemas.openxmlformats.org/officeDocument/2006/relationships/hyperlink" Target="https://www.youtube.com/watch?v=dzyZXdl0vok"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4.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FCB9B2A-CF41-A6DB-7204-A51510D2D895}"/>
              </a:ext>
            </a:extLst>
          </p:cNvPr>
          <p:cNvSpPr>
            <a:spLocks noGrp="1"/>
          </p:cNvSpPr>
          <p:nvPr>
            <p:ph type="body" sz="quarter" idx="4294967295"/>
          </p:nvPr>
        </p:nvSpPr>
        <p:spPr>
          <a:xfrm>
            <a:off x="6932640" y="5477479"/>
            <a:ext cx="4862945" cy="679345"/>
          </a:xfrm>
          <a:prstGeom prst="rect">
            <a:avLst/>
          </a:prstGeom>
        </p:spPr>
        <p:txBody>
          <a:bodyPr/>
          <a:lstStyle/>
          <a:p>
            <a:pPr marL="0" indent="0" algn="r">
              <a:buNone/>
            </a:pPr>
            <a:r>
              <a:rPr lang="en-US" sz="3200"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Placeholder 8">
            <a:extLst>
              <a:ext uri="{FF2B5EF4-FFF2-40B4-BE49-F238E27FC236}">
                <a16:creationId xmlns:a16="http://schemas.microsoft.com/office/drawing/2014/main" id="{887B69E1-DEAC-43A6-F46E-AAF5C314CAD9}"/>
              </a:ext>
            </a:extLst>
          </p:cNvPr>
          <p:cNvPicPr>
            <a:picLocks noGrp="1" noChangeAspect="1"/>
          </p:cNvPicPr>
          <p:nvPr>
            <p:ph type="pic" sz="quarter" idx="19"/>
          </p:nvPr>
        </p:nvPicPr>
        <p:blipFill>
          <a:blip r:embed="rId2">
            <a:extLst>
              <a:ext uri="{28A0092B-C50C-407E-A947-70E740481C1C}">
                <a14:useLocalDpi xmlns:a14="http://schemas.microsoft.com/office/drawing/2010/main"/>
              </a:ext>
            </a:extLst>
          </a:blip>
          <a:srcRect/>
          <a:stretch/>
        </p:blipFill>
        <p:spPr/>
      </p:pic>
      <p:sp>
        <p:nvSpPr>
          <p:cNvPr id="9" name="Rectangle 8">
            <a:extLst>
              <a:ext uri="{FF2B5EF4-FFF2-40B4-BE49-F238E27FC236}">
                <a16:creationId xmlns:a16="http://schemas.microsoft.com/office/drawing/2014/main" id="{3D5FF687-F8E4-68BB-6B59-512672391B7F}"/>
              </a:ext>
            </a:extLst>
          </p:cNvPr>
          <p:cNvSpPr/>
          <p:nvPr/>
        </p:nvSpPr>
        <p:spPr>
          <a:xfrm>
            <a:off x="8728364" y="1224940"/>
            <a:ext cx="3463636" cy="3730070"/>
          </a:xfrm>
          <a:prstGeom prst="rect">
            <a:avLst/>
          </a:prstGeom>
          <a:blipFill>
            <a:blip r:embed="rId3">
              <a:alphaModFix amt="73000"/>
              <a:extLst>
                <a:ext uri="{28A0092B-C50C-407E-A947-70E740481C1C}">
                  <a14:useLocalDpi xmlns:a14="http://schemas.microsoft.com/office/drawing/2010/main"/>
                </a:ext>
              </a:extLst>
            </a:blip>
            <a:srcRect/>
            <a:stretch>
              <a:fillRect l="15691" t="3067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06D543B-908E-6CBC-E635-5AAF93F49CCA}"/>
              </a:ext>
            </a:extLst>
          </p:cNvPr>
          <p:cNvSpPr/>
          <p:nvPr/>
        </p:nvSpPr>
        <p:spPr>
          <a:xfrm>
            <a:off x="559548" y="3111766"/>
            <a:ext cx="4370832" cy="850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3" name="TextBox 12">
            <a:extLst>
              <a:ext uri="{FF2B5EF4-FFF2-40B4-BE49-F238E27FC236}">
                <a16:creationId xmlns:a16="http://schemas.microsoft.com/office/drawing/2014/main" id="{64A5EA1B-C58B-1942-F904-14C5020B87BF}"/>
              </a:ext>
            </a:extLst>
          </p:cNvPr>
          <p:cNvSpPr txBox="1"/>
          <p:nvPr/>
        </p:nvSpPr>
        <p:spPr>
          <a:xfrm>
            <a:off x="743571" y="3121491"/>
            <a:ext cx="3036985" cy="830997"/>
          </a:xfrm>
          <a:prstGeom prst="rect">
            <a:avLst/>
          </a:prstGeom>
          <a:noFill/>
        </p:spPr>
        <p:txBody>
          <a:bodyPr wrap="none" rtlCol="0" anchor="ctr">
            <a:spAutoFit/>
          </a:bodyPr>
          <a:lstStyle/>
          <a:p>
            <a:r>
              <a:rPr lang="en-US" sz="4800" b="1" spc="324" dirty="0">
                <a:solidFill>
                  <a:srgbClr val="5398A2"/>
                </a:solidFill>
                <a:latin typeface="Calibri" panose="020F0502020204030204" pitchFamily="34" charset="0"/>
                <a:cs typeface="Calibri" panose="020F0502020204030204" pitchFamily="34" charset="0"/>
              </a:rPr>
              <a:t>BUILDING</a:t>
            </a:r>
          </a:p>
        </p:txBody>
      </p:sp>
      <p:sp>
        <p:nvSpPr>
          <p:cNvPr id="14" name="Rectangle 13">
            <a:extLst>
              <a:ext uri="{FF2B5EF4-FFF2-40B4-BE49-F238E27FC236}">
                <a16:creationId xmlns:a16="http://schemas.microsoft.com/office/drawing/2014/main" id="{6545A73B-59B1-F6DF-F7CA-0E46C59D7B1C}"/>
              </a:ext>
            </a:extLst>
          </p:cNvPr>
          <p:cNvSpPr/>
          <p:nvPr/>
        </p:nvSpPr>
        <p:spPr>
          <a:xfrm>
            <a:off x="559548" y="4109481"/>
            <a:ext cx="4370832" cy="850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5" name="TextBox 14">
            <a:extLst>
              <a:ext uri="{FF2B5EF4-FFF2-40B4-BE49-F238E27FC236}">
                <a16:creationId xmlns:a16="http://schemas.microsoft.com/office/drawing/2014/main" id="{76EEF830-429F-3DFD-8F98-CA3B52666894}"/>
              </a:ext>
            </a:extLst>
          </p:cNvPr>
          <p:cNvSpPr txBox="1"/>
          <p:nvPr/>
        </p:nvSpPr>
        <p:spPr>
          <a:xfrm>
            <a:off x="743571" y="4109481"/>
            <a:ext cx="3449086" cy="830997"/>
          </a:xfrm>
          <a:prstGeom prst="rect">
            <a:avLst/>
          </a:prstGeom>
          <a:noFill/>
        </p:spPr>
        <p:txBody>
          <a:bodyPr wrap="none" rtlCol="0" anchor="ctr">
            <a:spAutoFit/>
          </a:bodyPr>
          <a:lstStyle/>
          <a:p>
            <a:r>
              <a:rPr lang="en-US" sz="4800" b="1" spc="324" dirty="0">
                <a:solidFill>
                  <a:srgbClr val="5398A2"/>
                </a:solidFill>
                <a:latin typeface="Calibri" panose="020F0502020204030204" pitchFamily="34" charset="0"/>
                <a:cs typeface="Calibri" panose="020F0502020204030204" pitchFamily="34" charset="0"/>
              </a:rPr>
              <a:t>RESILIENCE</a:t>
            </a:r>
          </a:p>
        </p:txBody>
      </p:sp>
    </p:spTree>
    <p:extLst>
      <p:ext uri="{BB962C8B-B14F-4D97-AF65-F5344CB8AC3E}">
        <p14:creationId xmlns:p14="http://schemas.microsoft.com/office/powerpoint/2010/main" val="2254164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79" y="1661391"/>
            <a:ext cx="4617720" cy="3849918"/>
          </a:xfrm>
        </p:spPr>
        <p:txBody>
          <a:bodyPr/>
          <a:lstStyle/>
          <a:p>
            <a:pPr marL="342900" lvl="0" indent="-342900">
              <a:lnSpc>
                <a:spcPct val="100000"/>
              </a:lnSpc>
              <a:buFont typeface="Arial" panose="020B0604020202020204" pitchFamily="34" charset="0"/>
              <a:buChar char="•"/>
            </a:pPr>
            <a:r>
              <a:rPr lang="en-PH" sz="2000" b="1" dirty="0"/>
              <a:t>Planet Pulse Online Course</a:t>
            </a:r>
            <a:r>
              <a:rPr lang="en-PH" sz="2000" dirty="0"/>
              <a:t>: Planet Pulse Resilience Module (to link once published).</a:t>
            </a:r>
          </a:p>
          <a:p>
            <a:pPr marL="342900" lvl="0" indent="-342900">
              <a:lnSpc>
                <a:spcPct val="100000"/>
              </a:lnSpc>
              <a:buFont typeface="Arial" panose="020B0604020202020204" pitchFamily="34" charset="0"/>
              <a:buChar char="•"/>
            </a:pPr>
            <a:r>
              <a:rPr lang="en-PH" sz="2000" b="1" dirty="0"/>
              <a:t>The Resilience Project – Developing Resilience</a:t>
            </a:r>
            <a:r>
              <a:rPr lang="en-PH" sz="2000" dirty="0"/>
              <a:t>: </a:t>
            </a:r>
            <a:r>
              <a:rPr lang="en-PH" sz="2000" dirty="0">
                <a:solidFill>
                  <a:srgbClr val="84C245"/>
                </a:solidFill>
                <a:hlinkClick r:id="rId3">
                  <a:extLst>
                    <a:ext uri="{A12FA001-AC4F-418D-AE19-62706E023703}">
                      <ahyp:hlinkClr xmlns:ahyp="http://schemas.microsoft.com/office/drawing/2018/hyperlinkcolor" val="tx"/>
                    </a:ext>
                  </a:extLst>
                </a:hlinkClick>
              </a:rPr>
              <a:t>theresilienceproject.nl</a:t>
            </a:r>
            <a:endParaRPr lang="en-PH" sz="2000" dirty="0">
              <a:solidFill>
                <a:srgbClr val="84C245"/>
              </a:solidFill>
            </a:endParaRPr>
          </a:p>
          <a:p>
            <a:pPr marL="342900" lvl="0" indent="-342900">
              <a:lnSpc>
                <a:spcPct val="100000"/>
              </a:lnSpc>
              <a:buClr>
                <a:srgbClr val="000000"/>
              </a:buClr>
              <a:buFont typeface="Arial" panose="020B0604020202020204" pitchFamily="34" charset="0"/>
              <a:buChar char="•"/>
            </a:pPr>
            <a:r>
              <a:rPr lang="en-PH" sz="2000" b="1" dirty="0">
                <a:solidFill>
                  <a:srgbClr val="84C245"/>
                </a:solidFill>
                <a:hlinkClick r:id="rId4">
                  <a:extLst>
                    <a:ext uri="{A12FA001-AC4F-418D-AE19-62706E023703}">
                      <ahyp:hlinkClr xmlns:ahyp="http://schemas.microsoft.com/office/drawing/2018/hyperlinkcolor" val="tx"/>
                    </a:ext>
                  </a:extLst>
                </a:hlinkClick>
              </a:rPr>
              <a:t>How to build resilience as your superpower | Denise Mai (TED Talk)</a:t>
            </a:r>
            <a:endParaRPr lang="en-PH" sz="2000" b="1" dirty="0">
              <a:solidFill>
                <a:srgbClr val="84C245"/>
              </a:solidFill>
            </a:endParaRPr>
          </a:p>
          <a:p>
            <a:pPr marL="342900" lvl="0" indent="-342900">
              <a:lnSpc>
                <a:spcPct val="100000"/>
              </a:lnSpc>
              <a:buFont typeface="Arial" panose="020B0604020202020204" pitchFamily="34" charset="0"/>
              <a:buChar char="•"/>
            </a:pPr>
            <a:r>
              <a:rPr lang="en-PH" sz="2000" b="1" dirty="0">
                <a:hlinkClick r:id="rId5"/>
              </a:rPr>
              <a:t>UNICEF Voices of Youth</a:t>
            </a:r>
            <a:endParaRPr lang="en-PH" sz="2000" b="1" dirty="0">
              <a:solidFill>
                <a:srgbClr val="84C245"/>
              </a:solidFill>
            </a:endParaRPr>
          </a:p>
          <a:p>
            <a:pPr marL="342900" lvl="0" indent="-342900">
              <a:lnSpc>
                <a:spcPct val="100000"/>
              </a:lnSpc>
              <a:buFont typeface="Arial" panose="020B0604020202020204" pitchFamily="34" charset="0"/>
              <a:buChar char="•"/>
            </a:pPr>
            <a:r>
              <a:rPr lang="en-PH" sz="2000" b="1" dirty="0"/>
              <a:t>Climate Mental Health Network</a:t>
            </a:r>
            <a:r>
              <a:rPr lang="en-PH" sz="2000" dirty="0"/>
              <a:t>: </a:t>
            </a:r>
            <a:br>
              <a:rPr lang="en-PH" sz="2000" dirty="0"/>
            </a:br>
            <a:r>
              <a:rPr lang="en-PH" sz="2000" dirty="0">
                <a:hlinkClick r:id="rId6"/>
              </a:rPr>
              <a:t>Building emotional resilience in a climate of change</a:t>
            </a:r>
            <a:endParaRPr lang="en-PH" sz="2000" dirty="0"/>
          </a:p>
          <a:p>
            <a:pPr marL="342900" lvl="0" indent="-342900">
              <a:lnSpc>
                <a:spcPct val="100000"/>
              </a:lnSpc>
              <a:buFont typeface="Arial" panose="020B0604020202020204" pitchFamily="34" charset="0"/>
              <a:buChar char="•"/>
            </a:pPr>
            <a:r>
              <a:rPr lang="en-PH" sz="2000" b="1" dirty="0">
                <a:hlinkClick r:id="rId7"/>
              </a:rPr>
              <a:t>Mindfulness for Teens</a:t>
            </a:r>
            <a:r>
              <a:rPr lang="en-PH" sz="2000" dirty="0"/>
              <a:t> (guided practices for stress)</a:t>
            </a: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p:txBody>
          <a:bodyPr/>
          <a:lstStyle/>
          <a:p>
            <a:r>
              <a:rPr lang="en-US">
                <a:solidFill>
                  <a:srgbClr val="1F8E47"/>
                </a:solidFill>
              </a:rPr>
              <a:t>Resources &amp; Links</a:t>
            </a:r>
            <a:endParaRPr lang="en-US" dirty="0">
              <a:solidFill>
                <a:srgbClr val="1F8E47"/>
              </a:solidFill>
            </a:endParaRPr>
          </a:p>
        </p:txBody>
      </p:sp>
      <p:pic>
        <p:nvPicPr>
          <p:cNvPr id="8" name="Picture Placeholder 4">
            <a:extLst>
              <a:ext uri="{FF2B5EF4-FFF2-40B4-BE49-F238E27FC236}">
                <a16:creationId xmlns:a16="http://schemas.microsoft.com/office/drawing/2014/main" id="{EAD5C455-AC75-FF26-BA42-B56AE89FD334}"/>
              </a:ext>
            </a:extLst>
          </p:cNvPr>
          <p:cNvPicPr>
            <a:picLocks noGrp="1" noChangeAspect="1"/>
          </p:cNvPicPr>
          <p:nvPr>
            <p:ph type="pic" sz="quarter" idx="13"/>
          </p:nvPr>
        </p:nvPicPr>
        <p:blipFill>
          <a:blip r:embed="rId8">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51852597"/>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EBAD5FA-2186-2A66-787B-0D36D167C9C8}"/>
              </a:ext>
            </a:extLst>
          </p:cNvPr>
          <p:cNvSpPr>
            <a:spLocks noGrp="1"/>
          </p:cNvSpPr>
          <p:nvPr>
            <p:ph type="body" sz="quarter" idx="19"/>
          </p:nvPr>
        </p:nvSpPr>
        <p:spPr>
          <a:xfrm>
            <a:off x="691820" y="2457107"/>
            <a:ext cx="2933123" cy="385564"/>
          </a:xfrm>
        </p:spPr>
        <p:txBody>
          <a:bodyPr/>
          <a:lstStyle/>
          <a:p>
            <a:r>
              <a:rPr lang="en-US" dirty="0"/>
              <a:t>Facilitator Notes</a:t>
            </a:r>
          </a:p>
        </p:txBody>
      </p:sp>
      <p:pic>
        <p:nvPicPr>
          <p:cNvPr id="10" name="Picture Placeholder 9">
            <a:extLst>
              <a:ext uri="{FF2B5EF4-FFF2-40B4-BE49-F238E27FC236}">
                <a16:creationId xmlns:a16="http://schemas.microsoft.com/office/drawing/2014/main" id="{3C1022F3-710B-3B38-47E5-D3DF32B3C7B4}"/>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391600" y="0"/>
            <a:ext cx="3423163" cy="1945748"/>
          </a:xfrm>
        </p:spPr>
      </p:pic>
      <p:sp>
        <p:nvSpPr>
          <p:cNvPr id="18" name="Text Placeholder 7">
            <a:extLst>
              <a:ext uri="{FF2B5EF4-FFF2-40B4-BE49-F238E27FC236}">
                <a16:creationId xmlns:a16="http://schemas.microsoft.com/office/drawing/2014/main" id="{26A40C0B-9604-C144-ECBA-08FCA38E6E35}"/>
              </a:ext>
            </a:extLst>
          </p:cNvPr>
          <p:cNvSpPr txBox="1">
            <a:spLocks/>
          </p:cNvSpPr>
          <p:nvPr/>
        </p:nvSpPr>
        <p:spPr>
          <a:xfrm>
            <a:off x="4594468" y="2045704"/>
            <a:ext cx="6961476" cy="3849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40404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buFont typeface="Arial" panose="020B0604020202020204" pitchFamily="34" charset="0"/>
              <a:buChar char="•"/>
            </a:pPr>
            <a:r>
              <a:rPr lang="en-US" dirty="0"/>
              <a:t>Choose activities based on group energy and available time.</a:t>
            </a:r>
          </a:p>
          <a:p>
            <a:pPr marL="342900" indent="-342900">
              <a:lnSpc>
                <a:spcPct val="100000"/>
              </a:lnSpc>
              <a:buFont typeface="Arial" panose="020B0604020202020204" pitchFamily="34" charset="0"/>
              <a:buChar char="•"/>
            </a:pPr>
            <a:r>
              <a:rPr lang="en-US" dirty="0"/>
              <a:t>Offer both “lite” (short) and “deep dive” versions </a:t>
            </a:r>
            <a:br>
              <a:rPr lang="en-US" dirty="0"/>
            </a:br>
            <a:r>
              <a:rPr lang="en-US" dirty="0"/>
              <a:t>to suit different contexts.</a:t>
            </a:r>
          </a:p>
          <a:p>
            <a:pPr marL="342900" indent="-342900">
              <a:lnSpc>
                <a:spcPct val="100000"/>
              </a:lnSpc>
              <a:buFont typeface="Arial" panose="020B0604020202020204" pitchFamily="34" charset="0"/>
              <a:buChar char="•"/>
            </a:pPr>
            <a:r>
              <a:rPr lang="en-US" dirty="0"/>
              <a:t>Respect that some participants may prefer not </a:t>
            </a:r>
            <a:br>
              <a:rPr lang="en-US" dirty="0"/>
            </a:br>
            <a:r>
              <a:rPr lang="en-US" dirty="0"/>
              <a:t>to share aloud.</a:t>
            </a:r>
          </a:p>
          <a:p>
            <a:pPr marL="342900" indent="-342900">
              <a:lnSpc>
                <a:spcPct val="100000"/>
              </a:lnSpc>
              <a:buFont typeface="Arial" panose="020B0604020202020204" pitchFamily="34" charset="0"/>
              <a:buChar char="•"/>
            </a:pPr>
            <a:r>
              <a:rPr lang="en-US" dirty="0"/>
              <a:t>Connect back to other Planet Pulse themes: </a:t>
            </a:r>
            <a:br>
              <a:rPr lang="en-US" dirty="0"/>
            </a:br>
            <a:r>
              <a:rPr lang="en-US" b="1" dirty="0"/>
              <a:t>Hope, Empowerment, Collective Action </a:t>
            </a:r>
            <a:br>
              <a:rPr lang="en-US" b="1" dirty="0"/>
            </a:br>
            <a:r>
              <a:rPr lang="en-US" b="1" dirty="0"/>
              <a:t>(links when </a:t>
            </a:r>
            <a:r>
              <a:rPr lang="en-US" dirty="0"/>
              <a:t>published).</a:t>
            </a:r>
          </a:p>
          <a:p>
            <a:pPr marL="342900" indent="-342900">
              <a:lnSpc>
                <a:spcPct val="100000"/>
              </a:lnSpc>
              <a:buFont typeface="Arial" panose="020B0604020202020204" pitchFamily="34" charset="0"/>
              <a:buChar char="•"/>
            </a:pPr>
            <a:endParaRPr lang="en-US" dirty="0"/>
          </a:p>
        </p:txBody>
      </p:sp>
    </p:spTree>
    <p:extLst>
      <p:ext uri="{BB962C8B-B14F-4D97-AF65-F5344CB8AC3E}">
        <p14:creationId xmlns:p14="http://schemas.microsoft.com/office/powerpoint/2010/main" val="3697997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D1EC22-3EBA-A268-8176-427833BC52CC}"/>
              </a:ext>
            </a:extLst>
          </p:cNvPr>
          <p:cNvPicPr>
            <a:picLocks noChangeAspect="1"/>
          </p:cNvPicPr>
          <p:nvPr/>
        </p:nvPicPr>
        <p:blipFill>
          <a:blip r:embed="rId2">
            <a:alphaModFix amt="63000"/>
            <a:extLst>
              <a:ext uri="{28A0092B-C50C-407E-A947-70E740481C1C}">
                <a14:useLocalDpi xmlns:a14="http://schemas.microsoft.com/office/drawing/2010/main"/>
              </a:ext>
            </a:extLst>
          </a:blip>
          <a:stretch>
            <a:fillRect/>
          </a:stretch>
        </p:blipFill>
        <p:spPr>
          <a:xfrm rot="1081996">
            <a:off x="8046185" y="3549378"/>
            <a:ext cx="4628596" cy="4628596"/>
          </a:xfrm>
          <a:prstGeom prst="rect">
            <a:avLst/>
          </a:prstGeom>
        </p:spPr>
      </p:pic>
      <p:sp>
        <p:nvSpPr>
          <p:cNvPr id="5" name="Text Placeholder 4">
            <a:extLst>
              <a:ext uri="{FF2B5EF4-FFF2-40B4-BE49-F238E27FC236}">
                <a16:creationId xmlns:a16="http://schemas.microsoft.com/office/drawing/2014/main" id="{B3A8CB70-0662-7800-9016-B78A2FC761D0}"/>
              </a:ext>
            </a:extLst>
          </p:cNvPr>
          <p:cNvSpPr>
            <a:spLocks noGrp="1"/>
          </p:cNvSpPr>
          <p:nvPr>
            <p:ph type="body" sz="quarter" idx="19"/>
          </p:nvPr>
        </p:nvSpPr>
        <p:spPr>
          <a:xfrm>
            <a:off x="8559942" y="1519095"/>
            <a:ext cx="3195486" cy="731140"/>
          </a:xfrm>
        </p:spPr>
        <p:txBody>
          <a:bodyPr/>
          <a:lstStyle/>
          <a:p>
            <a:r>
              <a:rPr lang="en-US" dirty="0"/>
              <a:t>Any Questions?</a:t>
            </a:r>
          </a:p>
        </p:txBody>
      </p:sp>
      <p:sp>
        <p:nvSpPr>
          <p:cNvPr id="6" name="Text Placeholder 5">
            <a:extLst>
              <a:ext uri="{FF2B5EF4-FFF2-40B4-BE49-F238E27FC236}">
                <a16:creationId xmlns:a16="http://schemas.microsoft.com/office/drawing/2014/main" id="{C5BAE401-DA00-8AF1-77E7-AA07B9867939}"/>
              </a:ext>
            </a:extLst>
          </p:cNvPr>
          <p:cNvSpPr>
            <a:spLocks noGrp="1"/>
          </p:cNvSpPr>
          <p:nvPr>
            <p:ph type="body" sz="quarter" idx="20"/>
          </p:nvPr>
        </p:nvSpPr>
        <p:spPr>
          <a:xfrm>
            <a:off x="8577831" y="818690"/>
            <a:ext cx="3195485" cy="837258"/>
          </a:xfrm>
        </p:spPr>
        <p:txBody>
          <a:bodyPr/>
          <a:lstStyle/>
          <a:p>
            <a:r>
              <a:rPr lang="en-US" dirty="0"/>
              <a:t>Thank you </a:t>
            </a:r>
          </a:p>
        </p:txBody>
      </p:sp>
      <p:sp>
        <p:nvSpPr>
          <p:cNvPr id="4" name="Text Placeholder 3">
            <a:extLst>
              <a:ext uri="{FF2B5EF4-FFF2-40B4-BE49-F238E27FC236}">
                <a16:creationId xmlns:a16="http://schemas.microsoft.com/office/drawing/2014/main" id="{72E32BD9-E6FB-ACD0-68F0-84C4B07DE332}"/>
              </a:ext>
            </a:extLst>
          </p:cNvPr>
          <p:cNvSpPr>
            <a:spLocks noGrp="1"/>
          </p:cNvSpPr>
          <p:nvPr>
            <p:ph type="body" sz="quarter" idx="17"/>
          </p:nvPr>
        </p:nvSpPr>
        <p:spPr>
          <a:xfrm>
            <a:off x="603661" y="4708722"/>
            <a:ext cx="4952012" cy="679345"/>
          </a:xfrm>
        </p:spPr>
        <p:txBody>
          <a:bodyPr/>
          <a:lstStyle/>
          <a:p>
            <a:r>
              <a:rPr lang="en-US" sz="3200"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www.</a:t>
            </a:r>
            <a:r>
              <a:rPr lang="en-US" sz="3200" b="1"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planetpulse</a:t>
            </a:r>
            <a:r>
              <a:rPr lang="en-US" sz="3200" kern="12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.eu</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1" name="Group 40">
            <a:extLst>
              <a:ext uri="{FF2B5EF4-FFF2-40B4-BE49-F238E27FC236}">
                <a16:creationId xmlns:a16="http://schemas.microsoft.com/office/drawing/2014/main" id="{08E70028-2DEC-7AAE-0EE7-0F62324D787D}"/>
              </a:ext>
            </a:extLst>
          </p:cNvPr>
          <p:cNvGrpSpPr/>
          <p:nvPr/>
        </p:nvGrpSpPr>
        <p:grpSpPr>
          <a:xfrm>
            <a:off x="8770875" y="4675497"/>
            <a:ext cx="2817464" cy="475324"/>
            <a:chOff x="9893620" y="5409126"/>
            <a:chExt cx="1664680" cy="280842"/>
          </a:xfrm>
        </p:grpSpPr>
        <p:grpSp>
          <p:nvGrpSpPr>
            <p:cNvPr id="42" name="Graphic 3">
              <a:extLst>
                <a:ext uri="{FF2B5EF4-FFF2-40B4-BE49-F238E27FC236}">
                  <a16:creationId xmlns:a16="http://schemas.microsoft.com/office/drawing/2014/main" id="{8E0E4AE3-375B-387C-8EAF-8DCE0517155E}"/>
                </a:ext>
              </a:extLst>
            </p:cNvPr>
            <p:cNvGrpSpPr/>
            <p:nvPr/>
          </p:nvGrpSpPr>
          <p:grpSpPr>
            <a:xfrm>
              <a:off x="10931758" y="5409126"/>
              <a:ext cx="280634" cy="280634"/>
              <a:chOff x="1950027" y="2499889"/>
              <a:chExt cx="850463" cy="850463"/>
            </a:xfrm>
          </p:grpSpPr>
          <p:sp>
            <p:nvSpPr>
              <p:cNvPr id="54" name="Freeform 53">
                <a:extLst>
                  <a:ext uri="{FF2B5EF4-FFF2-40B4-BE49-F238E27FC236}">
                    <a16:creationId xmlns:a16="http://schemas.microsoft.com/office/drawing/2014/main" id="{6402D031-FFB6-8259-0354-679EE64AA2C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55" name="Graphic 3">
                <a:extLst>
                  <a:ext uri="{FF2B5EF4-FFF2-40B4-BE49-F238E27FC236}">
                    <a16:creationId xmlns:a16="http://schemas.microsoft.com/office/drawing/2014/main" id="{DC92A2F0-CE09-DAB9-600E-6992B3303762}"/>
                  </a:ext>
                </a:extLst>
              </p:cNvPr>
              <p:cNvGrpSpPr/>
              <p:nvPr/>
            </p:nvGrpSpPr>
            <p:grpSpPr>
              <a:xfrm>
                <a:off x="2107521" y="2657382"/>
                <a:ext cx="535476" cy="535477"/>
                <a:chOff x="2107521" y="2657382"/>
                <a:chExt cx="535476" cy="535477"/>
              </a:xfrm>
              <a:solidFill>
                <a:srgbClr val="FFFFFF"/>
              </a:solidFill>
            </p:grpSpPr>
            <p:sp>
              <p:nvSpPr>
                <p:cNvPr id="56" name="Freeform 55">
                  <a:extLst>
                    <a:ext uri="{FF2B5EF4-FFF2-40B4-BE49-F238E27FC236}">
                      <a16:creationId xmlns:a16="http://schemas.microsoft.com/office/drawing/2014/main" id="{53EF852F-D3BF-44F7-C78D-6BB73635A6C0}"/>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7" name="Freeform 56">
                  <a:extLst>
                    <a:ext uri="{FF2B5EF4-FFF2-40B4-BE49-F238E27FC236}">
                      <a16:creationId xmlns:a16="http://schemas.microsoft.com/office/drawing/2014/main" id="{F7B0FA52-9D6F-EEE6-0545-C31C48C9357F}"/>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8" name="Freeform 57">
                  <a:extLst>
                    <a:ext uri="{FF2B5EF4-FFF2-40B4-BE49-F238E27FC236}">
                      <a16:creationId xmlns:a16="http://schemas.microsoft.com/office/drawing/2014/main" id="{DFFF187C-C0ED-470D-C770-ECD76914918C}"/>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43" name="Graphic 3">
              <a:extLst>
                <a:ext uri="{FF2B5EF4-FFF2-40B4-BE49-F238E27FC236}">
                  <a16:creationId xmlns:a16="http://schemas.microsoft.com/office/drawing/2014/main" id="{EC70BC23-4FB5-59D3-1F2E-8F6C44B5C816}"/>
                </a:ext>
              </a:extLst>
            </p:cNvPr>
            <p:cNvGrpSpPr/>
            <p:nvPr/>
          </p:nvGrpSpPr>
          <p:grpSpPr>
            <a:xfrm>
              <a:off x="10239527" y="5409126"/>
              <a:ext cx="280634" cy="280634"/>
              <a:chOff x="-147782" y="2499889"/>
              <a:chExt cx="850463" cy="850463"/>
            </a:xfrm>
          </p:grpSpPr>
          <p:sp>
            <p:nvSpPr>
              <p:cNvPr id="52" name="Freeform 51">
                <a:extLst>
                  <a:ext uri="{FF2B5EF4-FFF2-40B4-BE49-F238E27FC236}">
                    <a16:creationId xmlns:a16="http://schemas.microsoft.com/office/drawing/2014/main" id="{7FB44486-728E-7313-B8E5-D528C51952E8}"/>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3" name="Freeform 52">
                <a:extLst>
                  <a:ext uri="{FF2B5EF4-FFF2-40B4-BE49-F238E27FC236}">
                    <a16:creationId xmlns:a16="http://schemas.microsoft.com/office/drawing/2014/main" id="{78D4C7AA-F878-39B7-E7AE-62449BA94379}"/>
                  </a:ext>
                </a:extLst>
              </p:cNvPr>
              <p:cNvSpPr/>
              <p:nvPr/>
            </p:nvSpPr>
            <p:spPr>
              <a:xfrm>
                <a:off x="18529" y="2722898"/>
                <a:ext cx="549967" cy="447282"/>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4" name="Graphic 3">
              <a:extLst>
                <a:ext uri="{FF2B5EF4-FFF2-40B4-BE49-F238E27FC236}">
                  <a16:creationId xmlns:a16="http://schemas.microsoft.com/office/drawing/2014/main" id="{03A0627F-1B82-E6FC-5D88-6119729D50AA}"/>
                </a:ext>
              </a:extLst>
            </p:cNvPr>
            <p:cNvGrpSpPr/>
            <p:nvPr/>
          </p:nvGrpSpPr>
          <p:grpSpPr>
            <a:xfrm>
              <a:off x="11277666" y="5409126"/>
              <a:ext cx="280634" cy="280634"/>
              <a:chOff x="2998302" y="2499889"/>
              <a:chExt cx="850463" cy="850463"/>
            </a:xfrm>
          </p:grpSpPr>
          <p:sp>
            <p:nvSpPr>
              <p:cNvPr id="50" name="Freeform 49">
                <a:extLst>
                  <a:ext uri="{FF2B5EF4-FFF2-40B4-BE49-F238E27FC236}">
                    <a16:creationId xmlns:a16="http://schemas.microsoft.com/office/drawing/2014/main" id="{C21D51D7-5781-6350-26E9-32FCEEE1281F}"/>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ACA7E8FC-9176-E93C-41EF-DC3A81B5AA9D}"/>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5" name="Graphic 3">
              <a:extLst>
                <a:ext uri="{FF2B5EF4-FFF2-40B4-BE49-F238E27FC236}">
                  <a16:creationId xmlns:a16="http://schemas.microsoft.com/office/drawing/2014/main" id="{4D3CB470-84E4-5E54-0102-3DFBF9EE22A2}"/>
                </a:ext>
              </a:extLst>
            </p:cNvPr>
            <p:cNvGrpSpPr/>
            <p:nvPr/>
          </p:nvGrpSpPr>
          <p:grpSpPr>
            <a:xfrm>
              <a:off x="9893620" y="5409126"/>
              <a:ext cx="280634" cy="280842"/>
              <a:chOff x="-1196056" y="2499889"/>
              <a:chExt cx="850463" cy="851093"/>
            </a:xfrm>
          </p:grpSpPr>
          <p:sp>
            <p:nvSpPr>
              <p:cNvPr id="48" name="Freeform 47">
                <a:extLst>
                  <a:ext uri="{FF2B5EF4-FFF2-40B4-BE49-F238E27FC236}">
                    <a16:creationId xmlns:a16="http://schemas.microsoft.com/office/drawing/2014/main" id="{79E5293D-38DC-118E-76B2-F20C4700178F}"/>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5398A2"/>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9" name="Freeform 48">
                <a:extLst>
                  <a:ext uri="{FF2B5EF4-FFF2-40B4-BE49-F238E27FC236}">
                    <a16:creationId xmlns:a16="http://schemas.microsoft.com/office/drawing/2014/main" id="{BA77D9DB-7F2F-F39D-8199-E26A44E77B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46" name="Freeform 45">
              <a:extLst>
                <a:ext uri="{FF2B5EF4-FFF2-40B4-BE49-F238E27FC236}">
                  <a16:creationId xmlns:a16="http://schemas.microsoft.com/office/drawing/2014/main" id="{C611E2DB-CE1E-5CDC-1CBC-185B398A0361}"/>
                </a:ext>
              </a:extLst>
            </p:cNvPr>
            <p:cNvSpPr/>
            <p:nvPr/>
          </p:nvSpPr>
          <p:spPr>
            <a:xfrm>
              <a:off x="10585643" y="540912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5398A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pic>
          <p:nvPicPr>
            <p:cNvPr id="47" name="Graphic 46" descr="World with solid fill">
              <a:extLst>
                <a:ext uri="{FF2B5EF4-FFF2-40B4-BE49-F238E27FC236}">
                  <a16:creationId xmlns:a16="http://schemas.microsoft.com/office/drawing/2014/main" id="{EB38B327-8B40-12BA-BAD1-A94B71D56603}"/>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600539" y="5425572"/>
              <a:ext cx="246077" cy="246077"/>
            </a:xfrm>
            <a:prstGeom prst="rect">
              <a:avLst/>
            </a:prstGeom>
          </p:spPr>
        </p:pic>
      </p:grpSp>
    </p:spTree>
    <p:extLst>
      <p:ext uri="{BB962C8B-B14F-4D97-AF65-F5344CB8AC3E}">
        <p14:creationId xmlns:p14="http://schemas.microsoft.com/office/powerpoint/2010/main" val="433478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4">
            <a:extLst>
              <a:ext uri="{FF2B5EF4-FFF2-40B4-BE49-F238E27FC236}">
                <a16:creationId xmlns:a16="http://schemas.microsoft.com/office/drawing/2014/main" id="{F4A86EB6-D6EE-8881-B4B8-B9EC7015FE28}"/>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a:ext>
            </a:extLst>
          </a:blip>
          <a:srcRect l="81" r="81"/>
          <a:stretch/>
        </p:blipFill>
        <p:spPr>
          <a:xfrm>
            <a:off x="5437688" y="2442768"/>
            <a:ext cx="2203704" cy="3127986"/>
          </a:xfrm>
        </p:spPr>
      </p:pic>
      <p:pic>
        <p:nvPicPr>
          <p:cNvPr id="116" name="Picture Placeholder 6">
            <a:extLst>
              <a:ext uri="{FF2B5EF4-FFF2-40B4-BE49-F238E27FC236}">
                <a16:creationId xmlns:a16="http://schemas.microsoft.com/office/drawing/2014/main" id="{26EE79E1-9115-ED10-3F51-DC5D78F2550E}"/>
              </a:ext>
            </a:extLst>
          </p:cNvPr>
          <p:cNvPicPr>
            <a:picLocks noGrp="1" noChangeAspect="1"/>
          </p:cNvPicPr>
          <p:nvPr>
            <p:ph type="pic" sz="quarter" idx="12"/>
          </p:nvPr>
        </p:nvPicPr>
        <p:blipFill>
          <a:blip r:embed="rId4">
            <a:extLst>
              <a:ext uri="{28A0092B-C50C-407E-A947-70E740481C1C}">
                <a14:useLocalDpi xmlns:a14="http://schemas.microsoft.com/office/drawing/2010/main"/>
              </a:ext>
            </a:extLst>
          </a:blip>
          <a:srcRect t="148" b="148"/>
          <a:stretch/>
        </p:blipFill>
        <p:spPr>
          <a:xfrm>
            <a:off x="8606687" y="-1"/>
            <a:ext cx="2203704" cy="3730752"/>
          </a:xfrm>
        </p:spPr>
      </p:pic>
      <p:sp>
        <p:nvSpPr>
          <p:cNvPr id="13" name="Text Placeholder 12">
            <a:extLst>
              <a:ext uri="{FF2B5EF4-FFF2-40B4-BE49-F238E27FC236}">
                <a16:creationId xmlns:a16="http://schemas.microsoft.com/office/drawing/2014/main" id="{70B3AA66-31D2-15C0-0E51-C1E922916221}"/>
              </a:ext>
            </a:extLst>
          </p:cNvPr>
          <p:cNvSpPr>
            <a:spLocks noGrp="1"/>
          </p:cNvSpPr>
          <p:nvPr>
            <p:ph type="body" sz="quarter" idx="42"/>
          </p:nvPr>
        </p:nvSpPr>
        <p:spPr>
          <a:xfrm rot="16200000">
            <a:off x="-2087668" y="2729342"/>
            <a:ext cx="6351996" cy="822843"/>
          </a:xfrm>
        </p:spPr>
        <p:txBody>
          <a:bodyPr/>
          <a:lstStyle/>
          <a:p>
            <a:r>
              <a:rPr lang="en-US"/>
              <a:t>CONTENTS</a:t>
            </a:r>
            <a:endParaRPr lang="en-US" dirty="0"/>
          </a:p>
        </p:txBody>
      </p:sp>
      <p:sp>
        <p:nvSpPr>
          <p:cNvPr id="10" name="Text Placeholder 9">
            <a:extLst>
              <a:ext uri="{FF2B5EF4-FFF2-40B4-BE49-F238E27FC236}">
                <a16:creationId xmlns:a16="http://schemas.microsoft.com/office/drawing/2014/main" id="{163783B1-DFC0-4053-4BCA-33C03CC7ED81}"/>
              </a:ext>
            </a:extLst>
          </p:cNvPr>
          <p:cNvSpPr>
            <a:spLocks noGrp="1"/>
          </p:cNvSpPr>
          <p:nvPr>
            <p:ph type="body" sz="quarter" idx="18"/>
          </p:nvPr>
        </p:nvSpPr>
        <p:spPr>
          <a:xfrm>
            <a:off x="2344748" y="4505224"/>
            <a:ext cx="1996592" cy="1346275"/>
          </a:xfrm>
        </p:spPr>
        <p:txBody>
          <a:bodyPr/>
          <a:lstStyle/>
          <a:p>
            <a:pPr>
              <a:lnSpc>
                <a:spcPct val="100000"/>
              </a:lnSpc>
            </a:pPr>
            <a:r>
              <a:rPr lang="en-US"/>
              <a:t>Introduction</a:t>
            </a:r>
            <a:endParaRPr lang="en-US" dirty="0"/>
          </a:p>
        </p:txBody>
      </p:sp>
      <p:sp>
        <p:nvSpPr>
          <p:cNvPr id="11" name="Text Placeholder 10">
            <a:extLst>
              <a:ext uri="{FF2B5EF4-FFF2-40B4-BE49-F238E27FC236}">
                <a16:creationId xmlns:a16="http://schemas.microsoft.com/office/drawing/2014/main" id="{42968184-7B94-9D8B-33FF-9C38278D2F62}"/>
              </a:ext>
            </a:extLst>
          </p:cNvPr>
          <p:cNvSpPr>
            <a:spLocks noGrp="1"/>
          </p:cNvSpPr>
          <p:nvPr>
            <p:ph type="body" sz="quarter" idx="19"/>
          </p:nvPr>
        </p:nvSpPr>
        <p:spPr>
          <a:xfrm>
            <a:off x="2351099" y="3981097"/>
            <a:ext cx="647999" cy="385564"/>
          </a:xfrm>
        </p:spPr>
        <p:txBody>
          <a:bodyPr/>
          <a:lstStyle/>
          <a:p>
            <a:r>
              <a:rPr lang="en-US"/>
              <a:t>01</a:t>
            </a:r>
            <a:endParaRPr lang="en-US" dirty="0"/>
          </a:p>
        </p:txBody>
      </p:sp>
      <p:sp>
        <p:nvSpPr>
          <p:cNvPr id="12" name="Text Placeholder 11">
            <a:extLst>
              <a:ext uri="{FF2B5EF4-FFF2-40B4-BE49-F238E27FC236}">
                <a16:creationId xmlns:a16="http://schemas.microsoft.com/office/drawing/2014/main" id="{02861397-C0CD-07DB-AB1E-5B2241F10196}"/>
              </a:ext>
            </a:extLst>
          </p:cNvPr>
          <p:cNvSpPr>
            <a:spLocks noGrp="1"/>
          </p:cNvSpPr>
          <p:nvPr>
            <p:ph type="body" sz="quarter" idx="20"/>
          </p:nvPr>
        </p:nvSpPr>
        <p:spPr>
          <a:xfrm>
            <a:off x="3227039" y="4190312"/>
            <a:ext cx="1106063" cy="243728"/>
          </a:xfrm>
        </p:spPr>
        <p:txBody>
          <a:bodyPr/>
          <a:lstStyle/>
          <a:p>
            <a:r>
              <a:rPr lang="en-US" dirty="0"/>
              <a:t>Page 4</a:t>
            </a:r>
          </a:p>
        </p:txBody>
      </p:sp>
      <p:sp>
        <p:nvSpPr>
          <p:cNvPr id="14" name="Text Placeholder 13">
            <a:extLst>
              <a:ext uri="{FF2B5EF4-FFF2-40B4-BE49-F238E27FC236}">
                <a16:creationId xmlns:a16="http://schemas.microsoft.com/office/drawing/2014/main" id="{B474679A-1DBB-68EC-2816-46658686C85E}"/>
              </a:ext>
            </a:extLst>
          </p:cNvPr>
          <p:cNvSpPr>
            <a:spLocks noGrp="1"/>
          </p:cNvSpPr>
          <p:nvPr>
            <p:ph type="body" sz="quarter" idx="43"/>
          </p:nvPr>
        </p:nvSpPr>
        <p:spPr>
          <a:xfrm>
            <a:off x="5540701" y="929452"/>
            <a:ext cx="1996592" cy="1346275"/>
          </a:xfrm>
        </p:spPr>
        <p:txBody>
          <a:bodyPr/>
          <a:lstStyle/>
          <a:p>
            <a:pPr>
              <a:lnSpc>
                <a:spcPct val="100000"/>
              </a:lnSpc>
            </a:pPr>
            <a:r>
              <a:rPr lang="en-US" dirty="0"/>
              <a:t>Part 1: </a:t>
            </a:r>
          </a:p>
          <a:p>
            <a:pPr>
              <a:lnSpc>
                <a:spcPct val="100000"/>
              </a:lnSpc>
            </a:pPr>
            <a:r>
              <a:rPr lang="en-US" dirty="0"/>
              <a:t>Journal Prompts </a:t>
            </a:r>
            <a:br>
              <a:rPr lang="en-US" dirty="0"/>
            </a:br>
            <a:r>
              <a:rPr lang="en-US" dirty="0"/>
              <a:t>(Self-Reflection)</a:t>
            </a:r>
          </a:p>
        </p:txBody>
      </p:sp>
      <p:sp>
        <p:nvSpPr>
          <p:cNvPr id="15" name="Text Placeholder 14">
            <a:extLst>
              <a:ext uri="{FF2B5EF4-FFF2-40B4-BE49-F238E27FC236}">
                <a16:creationId xmlns:a16="http://schemas.microsoft.com/office/drawing/2014/main" id="{7B8F4EB6-AD67-1BB4-5CDA-1043AC4AAA04}"/>
              </a:ext>
            </a:extLst>
          </p:cNvPr>
          <p:cNvSpPr>
            <a:spLocks noGrp="1"/>
          </p:cNvSpPr>
          <p:nvPr>
            <p:ph type="body" sz="quarter" idx="44"/>
          </p:nvPr>
        </p:nvSpPr>
        <p:spPr>
          <a:xfrm>
            <a:off x="5547052" y="405325"/>
            <a:ext cx="647999" cy="385564"/>
          </a:xfrm>
        </p:spPr>
        <p:txBody>
          <a:bodyPr/>
          <a:lstStyle/>
          <a:p>
            <a:r>
              <a:rPr lang="en-US"/>
              <a:t>02</a:t>
            </a:r>
            <a:endParaRPr lang="en-US" dirty="0"/>
          </a:p>
        </p:txBody>
      </p:sp>
      <p:sp>
        <p:nvSpPr>
          <p:cNvPr id="16" name="Text Placeholder 15">
            <a:extLst>
              <a:ext uri="{FF2B5EF4-FFF2-40B4-BE49-F238E27FC236}">
                <a16:creationId xmlns:a16="http://schemas.microsoft.com/office/drawing/2014/main" id="{D387E852-E0C1-B1A6-6CF1-AE5AEF2120DE}"/>
              </a:ext>
            </a:extLst>
          </p:cNvPr>
          <p:cNvSpPr>
            <a:spLocks noGrp="1"/>
          </p:cNvSpPr>
          <p:nvPr>
            <p:ph type="body" sz="quarter" idx="45"/>
          </p:nvPr>
        </p:nvSpPr>
        <p:spPr>
          <a:xfrm>
            <a:off x="6422992" y="614540"/>
            <a:ext cx="1106063" cy="243728"/>
          </a:xfrm>
        </p:spPr>
        <p:txBody>
          <a:bodyPr/>
          <a:lstStyle/>
          <a:p>
            <a:r>
              <a:rPr lang="en-US"/>
              <a:t>Page 6</a:t>
            </a:r>
          </a:p>
          <a:p>
            <a:endParaRPr lang="en-US" dirty="0"/>
          </a:p>
        </p:txBody>
      </p:sp>
      <p:sp>
        <p:nvSpPr>
          <p:cNvPr id="17" name="Text Placeholder 16">
            <a:extLst>
              <a:ext uri="{FF2B5EF4-FFF2-40B4-BE49-F238E27FC236}">
                <a16:creationId xmlns:a16="http://schemas.microsoft.com/office/drawing/2014/main" id="{7D2B8D38-6BCA-EA9B-81BB-3128C83B2BF7}"/>
              </a:ext>
            </a:extLst>
          </p:cNvPr>
          <p:cNvSpPr>
            <a:spLocks noGrp="1"/>
          </p:cNvSpPr>
          <p:nvPr>
            <p:ph type="body" sz="quarter" idx="46"/>
          </p:nvPr>
        </p:nvSpPr>
        <p:spPr>
          <a:xfrm>
            <a:off x="8710608" y="4454009"/>
            <a:ext cx="1996592" cy="1346275"/>
          </a:xfrm>
        </p:spPr>
        <p:txBody>
          <a:bodyPr/>
          <a:lstStyle/>
          <a:p>
            <a:pPr>
              <a:lnSpc>
                <a:spcPct val="100000"/>
              </a:lnSpc>
            </a:pPr>
            <a:r>
              <a:rPr lang="en-US"/>
              <a:t>Part 2:</a:t>
            </a:r>
            <a:br>
              <a:rPr lang="en-US"/>
            </a:br>
            <a:r>
              <a:rPr lang="en-US"/>
              <a:t>Resilience Building Exercise</a:t>
            </a:r>
            <a:endParaRPr lang="en-US" dirty="0"/>
          </a:p>
        </p:txBody>
      </p:sp>
      <p:sp>
        <p:nvSpPr>
          <p:cNvPr id="18" name="Text Placeholder 17">
            <a:extLst>
              <a:ext uri="{FF2B5EF4-FFF2-40B4-BE49-F238E27FC236}">
                <a16:creationId xmlns:a16="http://schemas.microsoft.com/office/drawing/2014/main" id="{71041340-DB9F-1FE4-1E1F-0CFDC896C31F}"/>
              </a:ext>
            </a:extLst>
          </p:cNvPr>
          <p:cNvSpPr>
            <a:spLocks noGrp="1"/>
          </p:cNvSpPr>
          <p:nvPr>
            <p:ph type="body" sz="quarter" idx="47"/>
          </p:nvPr>
        </p:nvSpPr>
        <p:spPr>
          <a:xfrm>
            <a:off x="8716959" y="3929882"/>
            <a:ext cx="647999" cy="385564"/>
          </a:xfrm>
        </p:spPr>
        <p:txBody>
          <a:bodyPr/>
          <a:lstStyle/>
          <a:p>
            <a:r>
              <a:rPr lang="en-US"/>
              <a:t>03</a:t>
            </a:r>
            <a:endParaRPr lang="en-US" dirty="0"/>
          </a:p>
        </p:txBody>
      </p:sp>
      <p:sp>
        <p:nvSpPr>
          <p:cNvPr id="19" name="Text Placeholder 18">
            <a:extLst>
              <a:ext uri="{FF2B5EF4-FFF2-40B4-BE49-F238E27FC236}">
                <a16:creationId xmlns:a16="http://schemas.microsoft.com/office/drawing/2014/main" id="{7ADE394C-43F2-5BC1-FB20-7C650A2C181D}"/>
              </a:ext>
            </a:extLst>
          </p:cNvPr>
          <p:cNvSpPr>
            <a:spLocks noGrp="1"/>
          </p:cNvSpPr>
          <p:nvPr>
            <p:ph type="body" sz="quarter" idx="48"/>
          </p:nvPr>
        </p:nvSpPr>
        <p:spPr>
          <a:xfrm>
            <a:off x="9592899" y="4139097"/>
            <a:ext cx="1106063" cy="243728"/>
          </a:xfrm>
        </p:spPr>
        <p:txBody>
          <a:bodyPr/>
          <a:lstStyle/>
          <a:p>
            <a:r>
              <a:rPr lang="en-US"/>
              <a:t>Page 7</a:t>
            </a:r>
          </a:p>
          <a:p>
            <a:endParaRPr lang="en-US" dirty="0"/>
          </a:p>
        </p:txBody>
      </p:sp>
      <p:pic>
        <p:nvPicPr>
          <p:cNvPr id="9" name="Picture Placeholder 8">
            <a:extLst>
              <a:ext uri="{FF2B5EF4-FFF2-40B4-BE49-F238E27FC236}">
                <a16:creationId xmlns:a16="http://schemas.microsoft.com/office/drawing/2014/main" id="{9B9E1BAF-791B-E03E-00D1-F03B70C1D2D6}"/>
              </a:ext>
            </a:extLst>
          </p:cNvPr>
          <p:cNvPicPr>
            <a:picLocks noGrp="1" noChangeAspect="1"/>
          </p:cNvPicPr>
          <p:nvPr>
            <p:ph type="pic" sz="quarter" idx="10"/>
          </p:nvPr>
        </p:nvPicPr>
        <p:blipFill>
          <a:blip r:embed="rId5">
            <a:extLst>
              <a:ext uri="{28A0092B-C50C-407E-A947-70E740481C1C}">
                <a14:useLocalDpi xmlns:a14="http://schemas.microsoft.com/office/drawing/2010/main"/>
              </a:ext>
            </a:extLst>
          </a:blip>
          <a:srcRect/>
          <a:stretch>
            <a:fillRect/>
          </a:stretch>
        </p:blipFill>
        <p:spPr>
          <a:xfrm>
            <a:off x="2269245" y="-1"/>
            <a:ext cx="2203704" cy="3730752"/>
          </a:xfrm>
          <a:custGeom>
            <a:avLst/>
            <a:gdLst>
              <a:gd name="connsiteX0" fmla="*/ 0 w 1511252"/>
              <a:gd name="connsiteY0" fmla="*/ 0 h 3351974"/>
              <a:gd name="connsiteX1" fmla="*/ 1511252 w 1511252"/>
              <a:gd name="connsiteY1" fmla="*/ 0 h 3351974"/>
              <a:gd name="connsiteX2" fmla="*/ 1511252 w 1511252"/>
              <a:gd name="connsiteY2" fmla="*/ 3351974 h 3351974"/>
              <a:gd name="connsiteX3" fmla="*/ 0 w 1511252"/>
              <a:gd name="connsiteY3" fmla="*/ 3351974 h 3351974"/>
            </a:gdLst>
            <a:ahLst/>
            <a:cxnLst>
              <a:cxn ang="0">
                <a:pos x="connsiteX0" y="connsiteY0"/>
              </a:cxn>
              <a:cxn ang="0">
                <a:pos x="connsiteX1" y="connsiteY1"/>
              </a:cxn>
              <a:cxn ang="0">
                <a:pos x="connsiteX2" y="connsiteY2"/>
              </a:cxn>
              <a:cxn ang="0">
                <a:pos x="connsiteX3" y="connsiteY3"/>
              </a:cxn>
            </a:cxnLst>
            <a:rect l="l" t="t" r="r" b="b"/>
            <a:pathLst>
              <a:path w="1511252" h="3351974">
                <a:moveTo>
                  <a:pt x="0" y="0"/>
                </a:moveTo>
                <a:lnTo>
                  <a:pt x="1511252" y="0"/>
                </a:lnTo>
                <a:lnTo>
                  <a:pt x="1511252" y="3351974"/>
                </a:lnTo>
                <a:lnTo>
                  <a:pt x="0" y="3351974"/>
                </a:lnTo>
                <a:close/>
              </a:path>
            </a:pathLst>
          </a:custGeom>
          <a:solidFill>
            <a:srgbClr val="FFFFFF">
              <a:lumMod val="95000"/>
            </a:srgbClr>
          </a:solidFill>
        </p:spPr>
      </p:pic>
    </p:spTree>
    <p:extLst>
      <p:ext uri="{BB962C8B-B14F-4D97-AF65-F5344CB8AC3E}">
        <p14:creationId xmlns:p14="http://schemas.microsoft.com/office/powerpoint/2010/main" val="1737210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Picture Placeholder 8">
            <a:extLst>
              <a:ext uri="{FF2B5EF4-FFF2-40B4-BE49-F238E27FC236}">
                <a16:creationId xmlns:a16="http://schemas.microsoft.com/office/drawing/2014/main" id="{C516B6DA-B2B6-9EC2-4636-2871A27024B4}"/>
              </a:ext>
            </a:extLst>
          </p:cNvPr>
          <p:cNvPicPr>
            <a:picLocks noGrp="1" noChangeAspect="1"/>
          </p:cNvPicPr>
          <p:nvPr>
            <p:ph type="pic" sz="quarter" idx="58"/>
          </p:nvPr>
        </p:nvPicPr>
        <p:blipFill>
          <a:blip r:embed="rId3">
            <a:extLst>
              <a:ext uri="{28A0092B-C50C-407E-A947-70E740481C1C}">
                <a14:useLocalDpi xmlns:a14="http://schemas.microsoft.com/office/drawing/2010/main"/>
              </a:ext>
            </a:extLst>
          </a:blip>
          <a:srcRect l="1008" r="1008"/>
          <a:stretch/>
        </p:blipFill>
        <p:spPr>
          <a:xfrm>
            <a:off x="714105" y="799750"/>
            <a:ext cx="2203704" cy="3195583"/>
          </a:xfrm>
        </p:spPr>
      </p:pic>
      <p:pic>
        <p:nvPicPr>
          <p:cNvPr id="93" name="Picture Placeholder 4">
            <a:extLst>
              <a:ext uri="{FF2B5EF4-FFF2-40B4-BE49-F238E27FC236}">
                <a16:creationId xmlns:a16="http://schemas.microsoft.com/office/drawing/2014/main" id="{2527C4CB-5FFA-1E92-76ED-58E276972C1A}"/>
              </a:ext>
            </a:extLst>
          </p:cNvPr>
          <p:cNvPicPr>
            <a:picLocks noGrp="1" noChangeAspect="1"/>
          </p:cNvPicPr>
          <p:nvPr>
            <p:ph type="pic" sz="quarter" idx="53"/>
          </p:nvPr>
        </p:nvPicPr>
        <p:blipFill>
          <a:blip r:embed="rId4">
            <a:extLst>
              <a:ext uri="{28A0092B-C50C-407E-A947-70E740481C1C}">
                <a14:useLocalDpi xmlns:a14="http://schemas.microsoft.com/office/drawing/2010/main"/>
              </a:ext>
            </a:extLst>
          </a:blip>
          <a:srcRect l="47" r="47"/>
          <a:stretch/>
        </p:blipFill>
        <p:spPr>
          <a:xfrm>
            <a:off x="5692120" y="799750"/>
            <a:ext cx="2203704" cy="3195583"/>
          </a:xfrm>
        </p:spPr>
      </p:pic>
      <p:pic>
        <p:nvPicPr>
          <p:cNvPr id="94" name="Picture Placeholder 5">
            <a:extLst>
              <a:ext uri="{FF2B5EF4-FFF2-40B4-BE49-F238E27FC236}">
                <a16:creationId xmlns:a16="http://schemas.microsoft.com/office/drawing/2014/main" id="{6F210F11-25EA-2B17-5ADE-48170AE2FC49}"/>
              </a:ext>
            </a:extLst>
          </p:cNvPr>
          <p:cNvPicPr>
            <a:picLocks noGrp="1" noChangeAspect="1"/>
          </p:cNvPicPr>
          <p:nvPr>
            <p:ph type="pic" sz="quarter" idx="12"/>
          </p:nvPr>
        </p:nvPicPr>
        <p:blipFill rotWithShape="1">
          <a:blip r:embed="rId5">
            <a:extLst>
              <a:ext uri="{28A0092B-C50C-407E-A947-70E740481C1C}">
                <a14:useLocalDpi xmlns:a14="http://schemas.microsoft.com/office/drawing/2010/main"/>
              </a:ext>
            </a:extLst>
          </a:blip>
          <a:srcRect l="27" r="27"/>
          <a:stretch/>
        </p:blipFill>
        <p:spPr>
          <a:xfrm>
            <a:off x="3200584" y="3144659"/>
            <a:ext cx="2203704" cy="3732852"/>
          </a:xfrm>
        </p:spPr>
      </p:pic>
      <p:sp>
        <p:nvSpPr>
          <p:cNvPr id="11" name="Text Placeholder 10">
            <a:extLst>
              <a:ext uri="{FF2B5EF4-FFF2-40B4-BE49-F238E27FC236}">
                <a16:creationId xmlns:a16="http://schemas.microsoft.com/office/drawing/2014/main" id="{CF2D0709-E7F3-1896-AEB2-7A70E9FAEBB7}"/>
              </a:ext>
            </a:extLst>
          </p:cNvPr>
          <p:cNvSpPr>
            <a:spLocks noGrp="1"/>
          </p:cNvSpPr>
          <p:nvPr>
            <p:ph type="body" sz="quarter" idx="42"/>
          </p:nvPr>
        </p:nvSpPr>
        <p:spPr>
          <a:xfrm rot="16200000">
            <a:off x="8040727" y="2764577"/>
            <a:ext cx="6351996" cy="822843"/>
          </a:xfrm>
        </p:spPr>
        <p:txBody>
          <a:bodyPr/>
          <a:lstStyle/>
          <a:p>
            <a:r>
              <a:rPr lang="en-US" dirty="0"/>
              <a:t>CONTENTS</a:t>
            </a:r>
          </a:p>
          <a:p>
            <a:endParaRPr lang="en-US" dirty="0"/>
          </a:p>
        </p:txBody>
      </p:sp>
      <p:sp>
        <p:nvSpPr>
          <p:cNvPr id="12" name="Text Placeholder 11">
            <a:extLst>
              <a:ext uri="{FF2B5EF4-FFF2-40B4-BE49-F238E27FC236}">
                <a16:creationId xmlns:a16="http://schemas.microsoft.com/office/drawing/2014/main" id="{BF5C3B50-1620-AFF1-7592-031C77F8A105}"/>
              </a:ext>
            </a:extLst>
          </p:cNvPr>
          <p:cNvSpPr>
            <a:spLocks noGrp="1"/>
          </p:cNvSpPr>
          <p:nvPr>
            <p:ph type="body" sz="quarter" idx="43"/>
          </p:nvPr>
        </p:nvSpPr>
        <p:spPr>
          <a:xfrm>
            <a:off x="817663" y="4968258"/>
            <a:ext cx="1996592" cy="1346275"/>
          </a:xfrm>
        </p:spPr>
        <p:txBody>
          <a:bodyPr/>
          <a:lstStyle/>
          <a:p>
            <a:pPr>
              <a:lnSpc>
                <a:spcPct val="100000"/>
              </a:lnSpc>
            </a:pPr>
            <a:r>
              <a:rPr lang="en-US" dirty="0"/>
              <a:t>Part 3:</a:t>
            </a:r>
            <a:br>
              <a:rPr lang="en-US" dirty="0"/>
            </a:br>
            <a:r>
              <a:rPr lang="en-US" dirty="0"/>
              <a:t>Building Confidence &amp; Resilience</a:t>
            </a:r>
          </a:p>
        </p:txBody>
      </p:sp>
      <p:sp>
        <p:nvSpPr>
          <p:cNvPr id="13" name="Text Placeholder 12">
            <a:extLst>
              <a:ext uri="{FF2B5EF4-FFF2-40B4-BE49-F238E27FC236}">
                <a16:creationId xmlns:a16="http://schemas.microsoft.com/office/drawing/2014/main" id="{AB7D0D24-1CD1-85FE-762C-A212A28ADFC5}"/>
              </a:ext>
            </a:extLst>
          </p:cNvPr>
          <p:cNvSpPr>
            <a:spLocks noGrp="1"/>
          </p:cNvSpPr>
          <p:nvPr>
            <p:ph type="body" sz="quarter" idx="44"/>
          </p:nvPr>
        </p:nvSpPr>
        <p:spPr>
          <a:xfrm>
            <a:off x="824014" y="4444131"/>
            <a:ext cx="647999" cy="385564"/>
          </a:xfrm>
        </p:spPr>
        <p:txBody>
          <a:bodyPr/>
          <a:lstStyle/>
          <a:p>
            <a:r>
              <a:rPr lang="en-US" dirty="0"/>
              <a:t>04</a:t>
            </a:r>
          </a:p>
        </p:txBody>
      </p:sp>
      <p:sp>
        <p:nvSpPr>
          <p:cNvPr id="14" name="Text Placeholder 13">
            <a:extLst>
              <a:ext uri="{FF2B5EF4-FFF2-40B4-BE49-F238E27FC236}">
                <a16:creationId xmlns:a16="http://schemas.microsoft.com/office/drawing/2014/main" id="{9567D04F-5A63-17E3-5716-7A3C479753B0}"/>
              </a:ext>
            </a:extLst>
          </p:cNvPr>
          <p:cNvSpPr>
            <a:spLocks noGrp="1"/>
          </p:cNvSpPr>
          <p:nvPr>
            <p:ph type="body" sz="quarter" idx="45"/>
          </p:nvPr>
        </p:nvSpPr>
        <p:spPr>
          <a:xfrm>
            <a:off x="1699954" y="4653346"/>
            <a:ext cx="1106063" cy="243728"/>
          </a:xfrm>
        </p:spPr>
        <p:txBody>
          <a:bodyPr/>
          <a:lstStyle/>
          <a:p>
            <a:r>
              <a:rPr lang="en-US" dirty="0"/>
              <a:t>Page 8</a:t>
            </a:r>
          </a:p>
          <a:p>
            <a:endParaRPr lang="en-US" dirty="0"/>
          </a:p>
        </p:txBody>
      </p:sp>
      <p:sp>
        <p:nvSpPr>
          <p:cNvPr id="15" name="Text Placeholder 14">
            <a:extLst>
              <a:ext uri="{FF2B5EF4-FFF2-40B4-BE49-F238E27FC236}">
                <a16:creationId xmlns:a16="http://schemas.microsoft.com/office/drawing/2014/main" id="{3E41FAFC-D288-DD09-3150-49A88ED76E7F}"/>
              </a:ext>
            </a:extLst>
          </p:cNvPr>
          <p:cNvSpPr>
            <a:spLocks noGrp="1"/>
          </p:cNvSpPr>
          <p:nvPr>
            <p:ph type="body" sz="quarter" idx="46"/>
          </p:nvPr>
        </p:nvSpPr>
        <p:spPr>
          <a:xfrm>
            <a:off x="3269110" y="1818352"/>
            <a:ext cx="1996592" cy="1346275"/>
          </a:xfrm>
        </p:spPr>
        <p:txBody>
          <a:bodyPr/>
          <a:lstStyle/>
          <a:p>
            <a:pPr>
              <a:lnSpc>
                <a:spcPct val="100000"/>
              </a:lnSpc>
            </a:pPr>
            <a:r>
              <a:rPr lang="en-US" dirty="0"/>
              <a:t>Wrap-Up</a:t>
            </a:r>
          </a:p>
        </p:txBody>
      </p:sp>
      <p:sp>
        <p:nvSpPr>
          <p:cNvPr id="16" name="Text Placeholder 15">
            <a:extLst>
              <a:ext uri="{FF2B5EF4-FFF2-40B4-BE49-F238E27FC236}">
                <a16:creationId xmlns:a16="http://schemas.microsoft.com/office/drawing/2014/main" id="{7D0F2C9D-C00D-3B4A-3DAB-468076DEEF66}"/>
              </a:ext>
            </a:extLst>
          </p:cNvPr>
          <p:cNvSpPr>
            <a:spLocks noGrp="1"/>
          </p:cNvSpPr>
          <p:nvPr>
            <p:ph type="body" sz="quarter" idx="47"/>
          </p:nvPr>
        </p:nvSpPr>
        <p:spPr>
          <a:xfrm>
            <a:off x="3275461" y="1294225"/>
            <a:ext cx="647999" cy="385564"/>
          </a:xfrm>
        </p:spPr>
        <p:txBody>
          <a:bodyPr/>
          <a:lstStyle/>
          <a:p>
            <a:r>
              <a:rPr lang="en-US" dirty="0"/>
              <a:t>05</a:t>
            </a:r>
          </a:p>
        </p:txBody>
      </p:sp>
      <p:sp>
        <p:nvSpPr>
          <p:cNvPr id="17" name="Text Placeholder 16">
            <a:extLst>
              <a:ext uri="{FF2B5EF4-FFF2-40B4-BE49-F238E27FC236}">
                <a16:creationId xmlns:a16="http://schemas.microsoft.com/office/drawing/2014/main" id="{A0B54514-4B03-BAD6-1E94-FC04F801BACA}"/>
              </a:ext>
            </a:extLst>
          </p:cNvPr>
          <p:cNvSpPr>
            <a:spLocks noGrp="1"/>
          </p:cNvSpPr>
          <p:nvPr>
            <p:ph type="body" sz="quarter" idx="48"/>
          </p:nvPr>
        </p:nvSpPr>
        <p:spPr>
          <a:xfrm>
            <a:off x="4151401" y="1503440"/>
            <a:ext cx="1106063" cy="243728"/>
          </a:xfrm>
        </p:spPr>
        <p:txBody>
          <a:bodyPr/>
          <a:lstStyle/>
          <a:p>
            <a:r>
              <a:rPr lang="en-US" dirty="0"/>
              <a:t>Page 9</a:t>
            </a:r>
          </a:p>
          <a:p>
            <a:endParaRPr lang="en-US" dirty="0"/>
          </a:p>
        </p:txBody>
      </p:sp>
      <p:sp>
        <p:nvSpPr>
          <p:cNvPr id="18" name="Text Placeholder 17">
            <a:extLst>
              <a:ext uri="{FF2B5EF4-FFF2-40B4-BE49-F238E27FC236}">
                <a16:creationId xmlns:a16="http://schemas.microsoft.com/office/drawing/2014/main" id="{CB2159E3-655E-B78D-8199-83C5D6E32DDC}"/>
              </a:ext>
            </a:extLst>
          </p:cNvPr>
          <p:cNvSpPr>
            <a:spLocks noGrp="1"/>
          </p:cNvSpPr>
          <p:nvPr>
            <p:ph type="body" sz="quarter" idx="49"/>
          </p:nvPr>
        </p:nvSpPr>
        <p:spPr>
          <a:xfrm>
            <a:off x="5786851" y="4887860"/>
            <a:ext cx="1996592" cy="1346275"/>
          </a:xfrm>
        </p:spPr>
        <p:txBody>
          <a:bodyPr/>
          <a:lstStyle/>
          <a:p>
            <a:pPr>
              <a:lnSpc>
                <a:spcPct val="100000"/>
              </a:lnSpc>
            </a:pPr>
            <a:r>
              <a:rPr lang="en-US" dirty="0"/>
              <a:t>Resources &amp; Links</a:t>
            </a:r>
          </a:p>
        </p:txBody>
      </p:sp>
      <p:sp>
        <p:nvSpPr>
          <p:cNvPr id="19" name="Text Placeholder 18">
            <a:extLst>
              <a:ext uri="{FF2B5EF4-FFF2-40B4-BE49-F238E27FC236}">
                <a16:creationId xmlns:a16="http://schemas.microsoft.com/office/drawing/2014/main" id="{E799F6A4-09C0-367E-0C2F-17AA56887798}"/>
              </a:ext>
            </a:extLst>
          </p:cNvPr>
          <p:cNvSpPr>
            <a:spLocks noGrp="1"/>
          </p:cNvSpPr>
          <p:nvPr>
            <p:ph type="body" sz="quarter" idx="50"/>
          </p:nvPr>
        </p:nvSpPr>
        <p:spPr>
          <a:xfrm>
            <a:off x="5793202" y="4363733"/>
            <a:ext cx="647999" cy="385564"/>
          </a:xfrm>
        </p:spPr>
        <p:txBody>
          <a:bodyPr/>
          <a:lstStyle/>
          <a:p>
            <a:r>
              <a:rPr lang="en-US" dirty="0"/>
              <a:t>06</a:t>
            </a:r>
          </a:p>
        </p:txBody>
      </p:sp>
      <p:sp>
        <p:nvSpPr>
          <p:cNvPr id="20" name="Text Placeholder 19">
            <a:extLst>
              <a:ext uri="{FF2B5EF4-FFF2-40B4-BE49-F238E27FC236}">
                <a16:creationId xmlns:a16="http://schemas.microsoft.com/office/drawing/2014/main" id="{147C0054-EAAF-3A59-CDF2-630CB9875A77}"/>
              </a:ext>
            </a:extLst>
          </p:cNvPr>
          <p:cNvSpPr>
            <a:spLocks noGrp="1"/>
          </p:cNvSpPr>
          <p:nvPr>
            <p:ph type="body" sz="quarter" idx="51"/>
          </p:nvPr>
        </p:nvSpPr>
        <p:spPr>
          <a:xfrm>
            <a:off x="6669142" y="4572948"/>
            <a:ext cx="1106063" cy="243728"/>
          </a:xfrm>
        </p:spPr>
        <p:txBody>
          <a:bodyPr/>
          <a:lstStyle/>
          <a:p>
            <a:r>
              <a:rPr lang="en-US" dirty="0"/>
              <a:t>Page 10</a:t>
            </a:r>
          </a:p>
          <a:p>
            <a:endParaRPr lang="en-US" dirty="0"/>
          </a:p>
        </p:txBody>
      </p:sp>
      <p:pic>
        <p:nvPicPr>
          <p:cNvPr id="92" name="Picture Placeholder 9">
            <a:extLst>
              <a:ext uri="{FF2B5EF4-FFF2-40B4-BE49-F238E27FC236}">
                <a16:creationId xmlns:a16="http://schemas.microsoft.com/office/drawing/2014/main" id="{436568CA-5739-4E79-718B-E3F1883248A0}"/>
              </a:ext>
            </a:extLst>
          </p:cNvPr>
          <p:cNvPicPr>
            <a:picLocks noGrp="1" noChangeAspect="1"/>
          </p:cNvPicPr>
          <p:nvPr>
            <p:ph type="pic" sz="quarter" idx="54"/>
          </p:nvPr>
        </p:nvPicPr>
        <p:blipFill>
          <a:blip r:embed="rId6">
            <a:extLst>
              <a:ext uri="{28A0092B-C50C-407E-A947-70E740481C1C}">
                <a14:useLocalDpi xmlns:a14="http://schemas.microsoft.com/office/drawing/2010/main"/>
              </a:ext>
            </a:extLst>
          </a:blip>
          <a:srcRect t="34" b="34"/>
          <a:stretch/>
        </p:blipFill>
        <p:spPr>
          <a:xfrm>
            <a:off x="8177319" y="3144659"/>
            <a:ext cx="2203704" cy="3732852"/>
          </a:xfrm>
        </p:spPr>
      </p:pic>
      <p:sp>
        <p:nvSpPr>
          <p:cNvPr id="72" name="Text Placeholder 71">
            <a:extLst>
              <a:ext uri="{FF2B5EF4-FFF2-40B4-BE49-F238E27FC236}">
                <a16:creationId xmlns:a16="http://schemas.microsoft.com/office/drawing/2014/main" id="{5312862C-A614-C31E-C42B-2F89A383F1D9}"/>
              </a:ext>
            </a:extLst>
          </p:cNvPr>
          <p:cNvSpPr>
            <a:spLocks noGrp="1"/>
          </p:cNvSpPr>
          <p:nvPr>
            <p:ph type="body" sz="quarter" idx="55"/>
          </p:nvPr>
        </p:nvSpPr>
        <p:spPr>
          <a:xfrm>
            <a:off x="8245845" y="1818352"/>
            <a:ext cx="1996592" cy="1346275"/>
          </a:xfrm>
        </p:spPr>
        <p:txBody>
          <a:bodyPr/>
          <a:lstStyle/>
          <a:p>
            <a:pPr>
              <a:lnSpc>
                <a:spcPct val="100000"/>
              </a:lnSpc>
            </a:pPr>
            <a:r>
              <a:rPr lang="en-US" dirty="0"/>
              <a:t>Facilitator Notes</a:t>
            </a:r>
          </a:p>
          <a:p>
            <a:pPr>
              <a:lnSpc>
                <a:spcPct val="100000"/>
              </a:lnSpc>
            </a:pPr>
            <a:endParaRPr lang="en-US" dirty="0"/>
          </a:p>
        </p:txBody>
      </p:sp>
      <p:sp>
        <p:nvSpPr>
          <p:cNvPr id="90" name="Text Placeholder 89">
            <a:extLst>
              <a:ext uri="{FF2B5EF4-FFF2-40B4-BE49-F238E27FC236}">
                <a16:creationId xmlns:a16="http://schemas.microsoft.com/office/drawing/2014/main" id="{0A258FE7-3229-6E63-72D0-BB12E8F96895}"/>
              </a:ext>
            </a:extLst>
          </p:cNvPr>
          <p:cNvSpPr>
            <a:spLocks noGrp="1"/>
          </p:cNvSpPr>
          <p:nvPr>
            <p:ph type="body" sz="quarter" idx="56"/>
          </p:nvPr>
        </p:nvSpPr>
        <p:spPr>
          <a:xfrm>
            <a:off x="8252196" y="1294225"/>
            <a:ext cx="647999" cy="385564"/>
          </a:xfrm>
        </p:spPr>
        <p:txBody>
          <a:bodyPr/>
          <a:lstStyle/>
          <a:p>
            <a:r>
              <a:rPr lang="en-US" dirty="0"/>
              <a:t>07</a:t>
            </a:r>
          </a:p>
        </p:txBody>
      </p:sp>
      <p:sp>
        <p:nvSpPr>
          <p:cNvPr id="91" name="Text Placeholder 90">
            <a:extLst>
              <a:ext uri="{FF2B5EF4-FFF2-40B4-BE49-F238E27FC236}">
                <a16:creationId xmlns:a16="http://schemas.microsoft.com/office/drawing/2014/main" id="{02AD3C13-D59C-A502-B538-90C495DBCD44}"/>
              </a:ext>
            </a:extLst>
          </p:cNvPr>
          <p:cNvSpPr>
            <a:spLocks noGrp="1"/>
          </p:cNvSpPr>
          <p:nvPr>
            <p:ph type="body" sz="quarter" idx="57"/>
          </p:nvPr>
        </p:nvSpPr>
        <p:spPr>
          <a:xfrm>
            <a:off x="9128136" y="1503440"/>
            <a:ext cx="1106063" cy="243728"/>
          </a:xfrm>
        </p:spPr>
        <p:txBody>
          <a:bodyPr/>
          <a:lstStyle/>
          <a:p>
            <a:r>
              <a:rPr lang="en-US" dirty="0"/>
              <a:t>Page 11</a:t>
            </a:r>
          </a:p>
        </p:txBody>
      </p:sp>
    </p:spTree>
    <p:extLst>
      <p:ext uri="{BB962C8B-B14F-4D97-AF65-F5344CB8AC3E}">
        <p14:creationId xmlns:p14="http://schemas.microsoft.com/office/powerpoint/2010/main" val="3386573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213063-37DD-7492-8E76-EF58F5D0EFC9}"/>
              </a:ext>
            </a:extLst>
          </p:cNvPr>
          <p:cNvSpPr>
            <a:spLocks noGrp="1"/>
          </p:cNvSpPr>
          <p:nvPr>
            <p:ph type="body" sz="quarter" idx="17"/>
          </p:nvPr>
        </p:nvSpPr>
        <p:spPr>
          <a:xfrm>
            <a:off x="624393" y="1284446"/>
            <a:ext cx="2066906" cy="582221"/>
          </a:xfrm>
        </p:spPr>
        <p:txBody>
          <a:bodyPr/>
          <a:lstStyle/>
          <a:p>
            <a:r>
              <a:rPr lang="en-US"/>
              <a:t>01</a:t>
            </a:r>
            <a:endParaRPr lang="en-US" dirty="0"/>
          </a:p>
        </p:txBody>
      </p:sp>
      <p:pic>
        <p:nvPicPr>
          <p:cNvPr id="8" name="Picture Placeholder 7">
            <a:extLst>
              <a:ext uri="{FF2B5EF4-FFF2-40B4-BE49-F238E27FC236}">
                <a16:creationId xmlns:a16="http://schemas.microsoft.com/office/drawing/2014/main" id="{294E0E4F-867B-6D21-1809-A61EC700775A}"/>
              </a:ext>
            </a:extLst>
          </p:cNvPr>
          <p:cNvPicPr>
            <a:picLocks noGrp="1" noChangeAspect="1"/>
          </p:cNvPicPr>
          <p:nvPr>
            <p:ph type="pic" sz="quarter" idx="19"/>
          </p:nvPr>
        </p:nvPicPr>
        <p:blipFill>
          <a:blip r:embed="rId2">
            <a:extLst>
              <a:ext uri="{28A0092B-C50C-407E-A947-70E740481C1C}">
                <a14:useLocalDpi xmlns:a14="http://schemas.microsoft.com/office/drawing/2010/main"/>
              </a:ext>
            </a:extLst>
          </a:blip>
          <a:srcRect t="20" b="20"/>
          <a:stretch/>
        </p:blipFill>
        <p:spPr>
          <a:xfrm>
            <a:off x="4396968" y="800841"/>
            <a:ext cx="7795032" cy="5413961"/>
          </a:xfrm>
          <a:solidFill>
            <a:schemeClr val="bg1">
              <a:lumMod val="95000"/>
            </a:schemeClr>
          </a:solidFill>
        </p:spPr>
      </p:pic>
      <p:pic>
        <p:nvPicPr>
          <p:cNvPr id="9" name="Picture 8">
            <a:extLst>
              <a:ext uri="{FF2B5EF4-FFF2-40B4-BE49-F238E27FC236}">
                <a16:creationId xmlns:a16="http://schemas.microsoft.com/office/drawing/2014/main" id="{8E2FDFCF-3950-41B4-930A-8A270C9AD097}"/>
              </a:ext>
            </a:extLst>
          </p:cNvPr>
          <p:cNvPicPr>
            <a:picLocks noChangeAspect="1"/>
          </p:cNvPicPr>
          <p:nvPr/>
        </p:nvPicPr>
        <p:blipFill>
          <a:blip r:embed="rId3">
            <a:alphaModFix amt="83000"/>
            <a:extLst>
              <a:ext uri="{28A0092B-C50C-407E-A947-70E740481C1C}">
                <a14:useLocalDpi xmlns:a14="http://schemas.microsoft.com/office/drawing/2010/main"/>
              </a:ext>
            </a:extLst>
          </a:blip>
          <a:stretch>
            <a:fillRect/>
          </a:stretch>
        </p:blipFill>
        <p:spPr>
          <a:xfrm rot="20606857">
            <a:off x="9145002" y="3240312"/>
            <a:ext cx="4222737" cy="4222737"/>
          </a:xfrm>
          <a:prstGeom prst="rect">
            <a:avLst/>
          </a:prstGeom>
        </p:spPr>
      </p:pic>
      <p:sp>
        <p:nvSpPr>
          <p:cNvPr id="10" name="Rectangle 9">
            <a:extLst>
              <a:ext uri="{FF2B5EF4-FFF2-40B4-BE49-F238E27FC236}">
                <a16:creationId xmlns:a16="http://schemas.microsoft.com/office/drawing/2014/main" id="{CB21D947-4F76-565E-CB45-D91CCFD31298}"/>
              </a:ext>
            </a:extLst>
          </p:cNvPr>
          <p:cNvSpPr/>
          <p:nvPr/>
        </p:nvSpPr>
        <p:spPr>
          <a:xfrm>
            <a:off x="2483239" y="2558689"/>
            <a:ext cx="4935200" cy="877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9" dirty="0">
              <a:latin typeface="Montserrat" panose="00000500000000000000" pitchFamily="50" charset="0"/>
            </a:endParaRPr>
          </a:p>
        </p:txBody>
      </p:sp>
      <p:sp>
        <p:nvSpPr>
          <p:cNvPr id="11" name="TextBox 10">
            <a:extLst>
              <a:ext uri="{FF2B5EF4-FFF2-40B4-BE49-F238E27FC236}">
                <a16:creationId xmlns:a16="http://schemas.microsoft.com/office/drawing/2014/main" id="{1DFF4C25-B5ED-0648-D9B2-5D4B1B817211}"/>
              </a:ext>
            </a:extLst>
          </p:cNvPr>
          <p:cNvSpPr txBox="1"/>
          <p:nvPr/>
        </p:nvSpPr>
        <p:spPr>
          <a:xfrm>
            <a:off x="2599529" y="2610987"/>
            <a:ext cx="4723024" cy="830997"/>
          </a:xfrm>
          <a:prstGeom prst="rect">
            <a:avLst/>
          </a:prstGeom>
          <a:noFill/>
        </p:spPr>
        <p:txBody>
          <a:bodyPr wrap="none" rtlCol="0">
            <a:spAutoFit/>
          </a:bodyPr>
          <a:lstStyle/>
          <a:p>
            <a:r>
              <a:rPr lang="en-US" sz="4800" b="1" spc="324" dirty="0">
                <a:solidFill>
                  <a:srgbClr val="5398A2"/>
                </a:solidFill>
                <a:latin typeface="Calibri" panose="020F0502020204030204" pitchFamily="34" charset="0"/>
                <a:cs typeface="Calibri" panose="020F0502020204030204" pitchFamily="34" charset="0"/>
              </a:rPr>
              <a:t>INTRODUCTION</a:t>
            </a:r>
          </a:p>
        </p:txBody>
      </p:sp>
    </p:spTree>
    <p:extLst>
      <p:ext uri="{BB962C8B-B14F-4D97-AF65-F5344CB8AC3E}">
        <p14:creationId xmlns:p14="http://schemas.microsoft.com/office/powerpoint/2010/main" val="32735889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561B61B-D9E5-B6BB-DD9A-AF83DD63D519}"/>
              </a:ext>
            </a:extLst>
          </p:cNvPr>
          <p:cNvSpPr>
            <a:spLocks noGrp="1"/>
          </p:cNvSpPr>
          <p:nvPr>
            <p:ph type="body" sz="quarter" idx="18"/>
          </p:nvPr>
        </p:nvSpPr>
        <p:spPr>
          <a:xfrm>
            <a:off x="798380" y="2045704"/>
            <a:ext cx="10614687" cy="3849918"/>
          </a:xfrm>
        </p:spPr>
        <p:txBody>
          <a:bodyPr/>
          <a:lstStyle/>
          <a:p>
            <a:pPr marL="0" indent="0">
              <a:lnSpc>
                <a:spcPct val="100000"/>
              </a:lnSpc>
            </a:pPr>
            <a:r>
              <a:rPr lang="en-US" sz="2200" dirty="0"/>
              <a:t>Resilience is the skill of bouncing back from difficulties, learning from setbacks, and staying hopeful in the face of climate uncertainty. Young people often feel eco-anxiety and frustration about slow progress. This discussion guide offers space for reflection and practical tools to turn that energy into strength.</a:t>
            </a:r>
          </a:p>
          <a:p>
            <a:pPr marL="0" indent="0">
              <a:lnSpc>
                <a:spcPct val="100000"/>
              </a:lnSpc>
            </a:pPr>
            <a:endParaRPr lang="en-US" sz="2200" dirty="0"/>
          </a:p>
          <a:p>
            <a:pPr marL="0" indent="0">
              <a:lnSpc>
                <a:spcPct val="100000"/>
              </a:lnSpc>
            </a:pPr>
            <a:r>
              <a:rPr lang="en-US" sz="2200" b="1" dirty="0"/>
              <a:t>Learning Goals</a:t>
            </a:r>
          </a:p>
          <a:p>
            <a:pPr marL="342900" indent="-342900">
              <a:lnSpc>
                <a:spcPct val="100000"/>
              </a:lnSpc>
              <a:buFont typeface="Arial" panose="020B0604020202020204" pitchFamily="34" charset="0"/>
              <a:buChar char="•"/>
            </a:pPr>
            <a:r>
              <a:rPr lang="en-US" sz="2200" dirty="0" err="1"/>
              <a:t>Recognise</a:t>
            </a:r>
            <a:r>
              <a:rPr lang="en-US" sz="2200" dirty="0"/>
              <a:t> resilience in daily life and climate action.</a:t>
            </a:r>
          </a:p>
          <a:p>
            <a:pPr marL="342900" indent="-342900">
              <a:lnSpc>
                <a:spcPct val="100000"/>
              </a:lnSpc>
              <a:buFont typeface="Arial" panose="020B0604020202020204" pitchFamily="34" charset="0"/>
              <a:buChar char="•"/>
            </a:pPr>
            <a:r>
              <a:rPr lang="en-US" sz="2200" dirty="0"/>
              <a:t>Practice simple strategies to cope with stress and setbacks.</a:t>
            </a:r>
          </a:p>
          <a:p>
            <a:pPr marL="342900" indent="-342900">
              <a:lnSpc>
                <a:spcPct val="100000"/>
              </a:lnSpc>
              <a:buFont typeface="Arial" panose="020B0604020202020204" pitchFamily="34" charset="0"/>
              <a:buChar char="•"/>
            </a:pPr>
            <a:r>
              <a:rPr lang="en-US" sz="2200" dirty="0"/>
              <a:t>Build confidence by identifying personal strengths.</a:t>
            </a:r>
          </a:p>
          <a:p>
            <a:pPr marL="342900" indent="-342900">
              <a:lnSpc>
                <a:spcPct val="100000"/>
              </a:lnSpc>
              <a:buFont typeface="Arial" panose="020B0604020202020204" pitchFamily="34" charset="0"/>
              <a:buChar char="•"/>
            </a:pPr>
            <a:r>
              <a:rPr lang="en-US" sz="2200" dirty="0"/>
              <a:t>Set one achievable action to strengthen resilience in the next month.</a:t>
            </a:r>
          </a:p>
        </p:txBody>
      </p:sp>
      <p:sp>
        <p:nvSpPr>
          <p:cNvPr id="4" name="Text Placeholder 3">
            <a:extLst>
              <a:ext uri="{FF2B5EF4-FFF2-40B4-BE49-F238E27FC236}">
                <a16:creationId xmlns:a16="http://schemas.microsoft.com/office/drawing/2014/main" id="{20D0AD24-DC14-E8EC-808F-CC7B578D1B46}"/>
              </a:ext>
            </a:extLst>
          </p:cNvPr>
          <p:cNvSpPr>
            <a:spLocks noGrp="1"/>
          </p:cNvSpPr>
          <p:nvPr>
            <p:ph type="body" sz="quarter" idx="16"/>
          </p:nvPr>
        </p:nvSpPr>
        <p:spPr>
          <a:xfrm>
            <a:off x="798380" y="761603"/>
            <a:ext cx="10614687" cy="803654"/>
          </a:xfrm>
        </p:spPr>
        <p:txBody>
          <a:bodyPr/>
          <a:lstStyle/>
          <a:p>
            <a:r>
              <a:rPr lang="en-US" dirty="0">
                <a:solidFill>
                  <a:srgbClr val="1F8E47"/>
                </a:solidFill>
              </a:rPr>
              <a:t>Introduction</a:t>
            </a:r>
          </a:p>
        </p:txBody>
      </p:sp>
    </p:spTree>
    <p:extLst>
      <p:ext uri="{BB962C8B-B14F-4D97-AF65-F5344CB8AC3E}">
        <p14:creationId xmlns:p14="http://schemas.microsoft.com/office/powerpoint/2010/main" val="243972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07CBF1-5103-57D0-ECAE-B68DC56DA929}"/>
              </a:ext>
            </a:extLst>
          </p:cNvPr>
          <p:cNvSpPr>
            <a:spLocks noGrp="1"/>
          </p:cNvSpPr>
          <p:nvPr>
            <p:ph type="body" sz="quarter" idx="18"/>
          </p:nvPr>
        </p:nvSpPr>
        <p:spPr>
          <a:xfrm>
            <a:off x="528134" y="1876698"/>
            <a:ext cx="3271970" cy="1049221"/>
          </a:xfrm>
        </p:spPr>
        <p:txBody>
          <a:bodyPr/>
          <a:lstStyle/>
          <a:p>
            <a:pPr>
              <a:lnSpc>
                <a:spcPct val="100000"/>
              </a:lnSpc>
            </a:pPr>
            <a:r>
              <a:rPr lang="en-US" dirty="0"/>
              <a:t>Journal Prompts </a:t>
            </a:r>
            <a:br>
              <a:rPr lang="en-US" dirty="0"/>
            </a:br>
            <a:r>
              <a:rPr lang="en-US" dirty="0"/>
              <a:t>(Self-Reflection)</a:t>
            </a:r>
          </a:p>
        </p:txBody>
      </p:sp>
      <p:sp>
        <p:nvSpPr>
          <p:cNvPr id="6" name="Text Placeholder 5">
            <a:extLst>
              <a:ext uri="{FF2B5EF4-FFF2-40B4-BE49-F238E27FC236}">
                <a16:creationId xmlns:a16="http://schemas.microsoft.com/office/drawing/2014/main" id="{72C2221A-D11C-F049-4BE8-7693558EE84B}"/>
              </a:ext>
            </a:extLst>
          </p:cNvPr>
          <p:cNvSpPr>
            <a:spLocks noGrp="1"/>
          </p:cNvSpPr>
          <p:nvPr>
            <p:ph type="body" sz="quarter" idx="19"/>
          </p:nvPr>
        </p:nvSpPr>
        <p:spPr>
          <a:xfrm>
            <a:off x="544933" y="941779"/>
            <a:ext cx="2530776" cy="385564"/>
          </a:xfrm>
        </p:spPr>
        <p:txBody>
          <a:bodyPr/>
          <a:lstStyle/>
          <a:p>
            <a:r>
              <a:rPr lang="en-US" dirty="0"/>
              <a:t>Part 1: </a:t>
            </a:r>
          </a:p>
        </p:txBody>
      </p:sp>
      <p:sp>
        <p:nvSpPr>
          <p:cNvPr id="7" name="Text Placeholder 6">
            <a:extLst>
              <a:ext uri="{FF2B5EF4-FFF2-40B4-BE49-F238E27FC236}">
                <a16:creationId xmlns:a16="http://schemas.microsoft.com/office/drawing/2014/main" id="{D93B41D0-B47F-F72A-67EC-6926BF890FF9}"/>
              </a:ext>
            </a:extLst>
          </p:cNvPr>
          <p:cNvSpPr>
            <a:spLocks noGrp="1"/>
          </p:cNvSpPr>
          <p:nvPr>
            <p:ph type="body" sz="quarter" idx="20"/>
          </p:nvPr>
        </p:nvSpPr>
        <p:spPr>
          <a:xfrm>
            <a:off x="4594468" y="475629"/>
            <a:ext cx="6961476" cy="5858014"/>
          </a:xfrm>
        </p:spPr>
        <p:txBody>
          <a:bodyPr>
            <a:spAutoFit/>
          </a:bodyPr>
          <a:lstStyle/>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PH" sz="2200" b="0" i="1" u="none" strike="noStrike" kern="1200" cap="none" spc="0" normalizeH="0" baseline="0" noProof="0" dirty="0">
                <a:ln>
                  <a:noFill/>
                </a:ln>
                <a:solidFill>
                  <a:srgbClr val="404040"/>
                </a:solidFill>
                <a:effectLst/>
                <a:uLnTx/>
                <a:uFillTx/>
                <a:latin typeface="Calibri" panose="020F0502020204030204"/>
                <a:ea typeface="+mn-ea"/>
                <a:cs typeface="+mn-cs"/>
              </a:rPr>
              <a:t>Time: 15 minutes</a:t>
            </a:r>
            <a:endPar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srgbClr val="404040"/>
                </a:solidFill>
                <a:effectLst/>
                <a:uLnTx/>
                <a:uFillTx/>
                <a:latin typeface="Calibri" panose="020F0502020204030204"/>
                <a:ea typeface="+mn-ea"/>
                <a:cs typeface="+mn-cs"/>
              </a:rPr>
              <a:t>Instructions for Youth:</a:t>
            </a:r>
            <a:r>
              <a:rPr kumimoji="0" lang="en-US" sz="2200" b="0" i="0" u="none" strike="noStrike" kern="1200" cap="none" spc="0" normalizeH="0" baseline="0" noProof="0" dirty="0">
                <a:ln>
                  <a:noFill/>
                </a:ln>
                <a:solidFill>
                  <a:srgbClr val="404040"/>
                </a:solidFill>
                <a:effectLst/>
                <a:uLnTx/>
                <a:uFillTx/>
                <a:latin typeface="Calibri" panose="020F0502020204030204"/>
                <a:ea typeface="+mn-ea"/>
                <a:cs typeface="+mn-cs"/>
              </a:rPr>
              <a:t> Write freely – this is about your ideas, not grammar. Be honest; you don’t have to share unless you want to.</a:t>
            </a:r>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endPar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PH" sz="2200" b="1" i="0" u="none" strike="noStrike" kern="1200" cap="none" spc="0" normalizeH="0" baseline="0" noProof="0" dirty="0">
                <a:ln>
                  <a:noFill/>
                </a:ln>
                <a:solidFill>
                  <a:srgbClr val="404040"/>
                </a:solidFill>
                <a:effectLst/>
                <a:uLnTx/>
                <a:uFillTx/>
                <a:latin typeface="Calibri" panose="020F0502020204030204"/>
                <a:ea typeface="+mn-ea"/>
                <a:cs typeface="+mn-cs"/>
              </a:rPr>
              <a:t>Prompts:</a:t>
            </a:r>
            <a:endPar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endParaRPr>
          </a:p>
          <a:p>
            <a:pPr marL="347472" marR="0" lvl="0" indent="-347472" algn="l" defTabSz="914400" rtl="0" eaLnBrk="1" fontAlgn="auto" latinLnBrk="0" hangingPunct="1">
              <a:lnSpc>
                <a:spcPct val="100000"/>
              </a:lnSpc>
              <a:spcAft>
                <a:spcPts val="0"/>
              </a:spcAft>
              <a:buClrTx/>
              <a:buSzTx/>
              <a:buFont typeface="+mj-lt"/>
              <a:buAutoNum type="arabicPeriod"/>
              <a:tabLst/>
              <a:defRPr/>
            </a:pPr>
            <a:r>
              <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rPr>
              <a:t>When does climate change feel most overwhelming </a:t>
            </a:r>
            <a:br>
              <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rPr>
            </a:br>
            <a:r>
              <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rPr>
              <a:t>to you?</a:t>
            </a:r>
          </a:p>
          <a:p>
            <a:pPr marL="347472" marR="0" lvl="0" indent="-347472" algn="l" defTabSz="914400" rtl="0" eaLnBrk="1" fontAlgn="auto" latinLnBrk="0" hangingPunct="1">
              <a:lnSpc>
                <a:spcPct val="100000"/>
              </a:lnSpc>
              <a:spcAft>
                <a:spcPts val="0"/>
              </a:spcAft>
              <a:buClrTx/>
              <a:buSzTx/>
              <a:buFont typeface="+mj-lt"/>
              <a:buAutoNum type="arabicPeriod"/>
              <a:tabLst/>
              <a:defRPr/>
            </a:pPr>
            <a:r>
              <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rPr>
              <a:t>Think of a challenge you faced – how did you handle it?</a:t>
            </a:r>
          </a:p>
          <a:p>
            <a:pPr marL="347472" marR="0" lvl="0" indent="-347472" algn="l" defTabSz="914400" rtl="0" eaLnBrk="1" fontAlgn="auto" latinLnBrk="0" hangingPunct="1">
              <a:lnSpc>
                <a:spcPct val="100000"/>
              </a:lnSpc>
              <a:spcAft>
                <a:spcPts val="0"/>
              </a:spcAft>
              <a:buClrTx/>
              <a:buSzTx/>
              <a:buFont typeface="+mj-lt"/>
              <a:buAutoNum type="arabicPeriod"/>
              <a:tabLst/>
              <a:defRPr/>
            </a:pPr>
            <a:r>
              <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rPr>
              <a:t>What helps you stay calm or hopeful when things </a:t>
            </a:r>
            <a:br>
              <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rPr>
            </a:br>
            <a:r>
              <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rPr>
              <a:t>get tough?</a:t>
            </a:r>
          </a:p>
          <a:p>
            <a:pPr marL="347472" marR="0" lvl="0" indent="-347472" algn="l" defTabSz="914400" rtl="0" eaLnBrk="1" fontAlgn="auto" latinLnBrk="0" hangingPunct="1">
              <a:lnSpc>
                <a:spcPct val="100000"/>
              </a:lnSpc>
              <a:spcAft>
                <a:spcPts val="0"/>
              </a:spcAft>
              <a:buClrTx/>
              <a:buSzTx/>
              <a:buFont typeface="+mj-lt"/>
              <a:buAutoNum type="arabicPeriod"/>
              <a:tabLst/>
              <a:defRPr/>
            </a:pPr>
            <a:r>
              <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rPr>
              <a:t>Who supports you when you feel stressed, and how?</a:t>
            </a:r>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PH" sz="2200" b="1" i="0" u="none" strike="noStrike" kern="1200" cap="none" spc="0" normalizeH="0" baseline="0" noProof="0" dirty="0">
                <a:ln>
                  <a:noFill/>
                </a:ln>
                <a:solidFill>
                  <a:srgbClr val="404040"/>
                </a:solidFill>
                <a:effectLst/>
                <a:uLnTx/>
                <a:uFillTx/>
                <a:latin typeface="Calibri" panose="020F0502020204030204"/>
                <a:ea typeface="+mn-ea"/>
                <a:cs typeface="+mn-cs"/>
              </a:rPr>
              <a:t>Optional “Lite” version:</a:t>
            </a:r>
            <a:r>
              <a:rPr kumimoji="0" lang="en-PH" sz="2200" b="0" i="0" u="none" strike="noStrike" kern="1200" cap="none" spc="0" normalizeH="0" baseline="0" noProof="0" dirty="0">
                <a:ln>
                  <a:noFill/>
                </a:ln>
                <a:solidFill>
                  <a:srgbClr val="404040"/>
                </a:solidFill>
                <a:effectLst/>
                <a:uLnTx/>
                <a:uFillTx/>
                <a:latin typeface="Calibri" panose="020F0502020204030204"/>
                <a:ea typeface="+mn-ea"/>
                <a:cs typeface="+mn-cs"/>
              </a:rPr>
              <a:t> Discuss 1–2 prompts in pairs or groups instead of journaling.</a:t>
            </a:r>
          </a:p>
        </p:txBody>
      </p:sp>
    </p:spTree>
    <p:extLst>
      <p:ext uri="{BB962C8B-B14F-4D97-AF65-F5344CB8AC3E}">
        <p14:creationId xmlns:p14="http://schemas.microsoft.com/office/powerpoint/2010/main" val="3236974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34986-0C31-7247-6B1B-B24DE6CAC40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1B7D70E8-B479-970E-3080-BA6A111DC2CD}"/>
              </a:ext>
            </a:extLst>
          </p:cNvPr>
          <p:cNvSpPr>
            <a:spLocks noGrp="1"/>
          </p:cNvSpPr>
          <p:nvPr>
            <p:ph type="body" sz="quarter" idx="18"/>
          </p:nvPr>
        </p:nvSpPr>
        <p:spPr>
          <a:xfrm>
            <a:off x="528134" y="1876698"/>
            <a:ext cx="3418224" cy="1049221"/>
          </a:xfrm>
        </p:spPr>
        <p:txBody>
          <a:bodyPr/>
          <a:lstStyle/>
          <a:p>
            <a:pPr>
              <a:lnSpc>
                <a:spcPct val="100000"/>
              </a:lnSpc>
            </a:pPr>
            <a:r>
              <a:rPr lang="en-US" dirty="0"/>
              <a:t>Resilience Building Exercise</a:t>
            </a:r>
          </a:p>
        </p:txBody>
      </p:sp>
      <p:sp>
        <p:nvSpPr>
          <p:cNvPr id="4" name="Text Placeholder 3">
            <a:extLst>
              <a:ext uri="{FF2B5EF4-FFF2-40B4-BE49-F238E27FC236}">
                <a16:creationId xmlns:a16="http://schemas.microsoft.com/office/drawing/2014/main" id="{5A59D372-6A2D-2E6F-6F33-3A07B37D9FB4}"/>
              </a:ext>
            </a:extLst>
          </p:cNvPr>
          <p:cNvSpPr>
            <a:spLocks noGrp="1"/>
          </p:cNvSpPr>
          <p:nvPr>
            <p:ph type="body" sz="quarter" idx="19"/>
          </p:nvPr>
        </p:nvSpPr>
        <p:spPr>
          <a:xfrm>
            <a:off x="544933" y="941779"/>
            <a:ext cx="2956256" cy="385564"/>
          </a:xfrm>
        </p:spPr>
        <p:txBody>
          <a:bodyPr/>
          <a:lstStyle/>
          <a:p>
            <a:r>
              <a:rPr lang="en-US" dirty="0"/>
              <a:t>Part 2:</a:t>
            </a:r>
          </a:p>
        </p:txBody>
      </p:sp>
      <p:sp>
        <p:nvSpPr>
          <p:cNvPr id="9" name="Text Placeholder 6">
            <a:extLst>
              <a:ext uri="{FF2B5EF4-FFF2-40B4-BE49-F238E27FC236}">
                <a16:creationId xmlns:a16="http://schemas.microsoft.com/office/drawing/2014/main" id="{84F8D2EB-3342-42DC-9CEC-244DB9730D23}"/>
              </a:ext>
            </a:extLst>
          </p:cNvPr>
          <p:cNvSpPr>
            <a:spLocks noGrp="1"/>
          </p:cNvSpPr>
          <p:nvPr>
            <p:ph type="body" sz="quarter" idx="20"/>
          </p:nvPr>
        </p:nvSpPr>
        <p:spPr>
          <a:xfrm>
            <a:off x="4594468" y="475629"/>
            <a:ext cx="6961476" cy="5986254"/>
          </a:xfrm>
        </p:spPr>
        <p:txBody>
          <a:bodyPr>
            <a:spAutoFit/>
          </a:bodyPr>
          <a:lstStyle/>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PH" sz="2200" b="0" i="1"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rPr>
              <a:t>Time: 20 minutes</a:t>
            </a:r>
            <a:endParaRPr kumimoji="0" lang="en-PH" sz="2200" b="0" i="0"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rPr>
              <a:t>Choose one activity that suits your group:</a:t>
            </a:r>
          </a:p>
          <a:p>
            <a:pPr marL="342900" marR="0" lvl="0" indent="-342900" fontAlgn="auto">
              <a:lnSpc>
                <a:spcPct val="100000"/>
              </a:lnSpc>
              <a:spcAft>
                <a:spcPts val="0"/>
              </a:spcAft>
              <a:buClrTx/>
              <a:buSzTx/>
              <a:buFont typeface="Arial" panose="020B0604020202020204" pitchFamily="34" charset="0"/>
              <a:buChar char="•"/>
              <a:tabLst/>
              <a:defRPr/>
            </a:pPr>
            <a:r>
              <a:rPr lang="en-PH" sz="2200" b="1" dirty="0">
                <a:latin typeface="Calibri" panose="020F0502020204030204" pitchFamily="34" charset="0"/>
                <a:cs typeface="Calibri" panose="020F0502020204030204" pitchFamily="34" charset="0"/>
              </a:rPr>
              <a:t>Role Play: </a:t>
            </a:r>
            <a:r>
              <a:rPr lang="en-PH" sz="2200" dirty="0">
                <a:latin typeface="Calibri" panose="020F0502020204030204" pitchFamily="34" charset="0"/>
                <a:cs typeface="Calibri" panose="020F0502020204030204" pitchFamily="34" charset="0"/>
              </a:rPr>
              <a:t>Act out how to respond when a classmate shares climate misinformation online.</a:t>
            </a:r>
          </a:p>
          <a:p>
            <a:pPr marL="342900" marR="0" lvl="0" indent="-342900" fontAlgn="auto">
              <a:lnSpc>
                <a:spcPct val="100000"/>
              </a:lnSpc>
              <a:spcAft>
                <a:spcPts val="0"/>
              </a:spcAft>
              <a:buClrTx/>
              <a:buSzTx/>
              <a:buFont typeface="Arial" panose="020B0604020202020204" pitchFamily="34" charset="0"/>
              <a:buChar char="•"/>
              <a:tabLst/>
              <a:defRPr/>
            </a:pPr>
            <a:r>
              <a:rPr lang="en-PH" sz="2200" b="1" dirty="0">
                <a:latin typeface="Calibri" panose="020F0502020204030204" pitchFamily="34" charset="0"/>
                <a:cs typeface="Calibri" panose="020F0502020204030204" pitchFamily="34" charset="0"/>
              </a:rPr>
              <a:t>Problem-Solving: </a:t>
            </a:r>
            <a:r>
              <a:rPr lang="en-PH" sz="2200" dirty="0">
                <a:latin typeface="Calibri" panose="020F0502020204030204" pitchFamily="34" charset="0"/>
                <a:cs typeface="Calibri" panose="020F0502020204030204" pitchFamily="34" charset="0"/>
              </a:rPr>
              <a:t>Pick one local challenge (waste at school, transport, energy use) and brainstorm 2–3 practical solutions.</a:t>
            </a:r>
          </a:p>
          <a:p>
            <a:pPr marL="342900" marR="0" lvl="0" indent="-342900" fontAlgn="auto">
              <a:lnSpc>
                <a:spcPct val="100000"/>
              </a:lnSpc>
              <a:spcAft>
                <a:spcPts val="0"/>
              </a:spcAft>
              <a:buClrTx/>
              <a:buSzTx/>
              <a:buFont typeface="Arial" panose="020B0604020202020204" pitchFamily="34" charset="0"/>
              <a:buChar char="•"/>
              <a:tabLst/>
              <a:defRPr/>
            </a:pPr>
            <a:r>
              <a:rPr lang="en-PH" sz="2200" b="1" dirty="0">
                <a:latin typeface="Calibri" panose="020F0502020204030204" pitchFamily="34" charset="0"/>
                <a:cs typeface="Calibri" panose="020F0502020204030204" pitchFamily="34" charset="0"/>
              </a:rPr>
              <a:t>Creative Expression: </a:t>
            </a:r>
            <a:r>
              <a:rPr lang="en-PH" sz="2200" dirty="0">
                <a:latin typeface="Calibri" panose="020F0502020204030204" pitchFamily="34" charset="0"/>
                <a:cs typeface="Calibri" panose="020F0502020204030204" pitchFamily="34" charset="0"/>
              </a:rPr>
              <a:t>Draw or tell a story showing yourself overcoming a climate-related challenge.</a:t>
            </a:r>
          </a:p>
          <a:p>
            <a:pPr marL="342900" marR="0" lvl="0" indent="-342900" fontAlgn="auto">
              <a:lnSpc>
                <a:spcPct val="100000"/>
              </a:lnSpc>
              <a:spcAft>
                <a:spcPts val="0"/>
              </a:spcAft>
              <a:buClrTx/>
              <a:buSzTx/>
              <a:buFont typeface="Arial" panose="020B0604020202020204" pitchFamily="34" charset="0"/>
              <a:buChar char="•"/>
              <a:tabLst/>
              <a:defRPr/>
            </a:pPr>
            <a:endParaRPr lang="en-PH" sz="2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kumimoji="0" lang="en-PH" sz="2200" b="1" i="0"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rPr>
              <a:t>Reflection Questions:</a:t>
            </a:r>
          </a:p>
          <a:p>
            <a:pPr marL="342900" indent="-342900">
              <a:lnSpc>
                <a:spcPct val="100000"/>
              </a:lnSpc>
              <a:buFont typeface="Arial" panose="020B0604020202020204" pitchFamily="34" charset="0"/>
              <a:buChar char="•"/>
              <a:defRPr/>
            </a:pPr>
            <a:r>
              <a:rPr lang="en-PH" sz="2200" dirty="0">
                <a:latin typeface="Calibri" panose="020F0502020204030204" pitchFamily="34" charset="0"/>
                <a:cs typeface="Calibri" panose="020F0502020204030204" pitchFamily="34" charset="0"/>
              </a:rPr>
              <a:t>What worked well?</a:t>
            </a:r>
          </a:p>
          <a:p>
            <a:pPr marL="342900" indent="-342900">
              <a:lnSpc>
                <a:spcPct val="100000"/>
              </a:lnSpc>
              <a:buFont typeface="Arial" panose="020B0604020202020204" pitchFamily="34" charset="0"/>
              <a:buChar char="•"/>
              <a:defRPr/>
            </a:pPr>
            <a:r>
              <a:rPr lang="en-PH" sz="2200" dirty="0">
                <a:latin typeface="Calibri" panose="020F0502020204030204" pitchFamily="34" charset="0"/>
                <a:cs typeface="Calibri" panose="020F0502020204030204" pitchFamily="34" charset="0"/>
              </a:rPr>
              <a:t>How did it feel to try new strategies?</a:t>
            </a:r>
          </a:p>
          <a:p>
            <a:pPr marL="342900" indent="-342900">
              <a:lnSpc>
                <a:spcPct val="100000"/>
              </a:lnSpc>
              <a:buFont typeface="Arial" panose="020B0604020202020204" pitchFamily="34" charset="0"/>
              <a:buChar char="•"/>
              <a:defRPr/>
            </a:pPr>
            <a:r>
              <a:rPr lang="en-PH" sz="2200" dirty="0">
                <a:latin typeface="Calibri" panose="020F0502020204030204" pitchFamily="34" charset="0"/>
                <a:cs typeface="Calibri" panose="020F0502020204030204" pitchFamily="34" charset="0"/>
              </a:rPr>
              <a:t>How could these strategies help you in real life?</a:t>
            </a:r>
          </a:p>
        </p:txBody>
      </p:sp>
    </p:spTree>
    <p:extLst>
      <p:ext uri="{BB962C8B-B14F-4D97-AF65-F5344CB8AC3E}">
        <p14:creationId xmlns:p14="http://schemas.microsoft.com/office/powerpoint/2010/main" val="841873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D60EE-ABEE-FC88-98CD-2E4648991B78}"/>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97A7B2F6-5E4A-B75E-18D6-7DFFFCFAC3DB}"/>
              </a:ext>
            </a:extLst>
          </p:cNvPr>
          <p:cNvSpPr>
            <a:spLocks noGrp="1"/>
          </p:cNvSpPr>
          <p:nvPr>
            <p:ph type="body" sz="quarter" idx="18"/>
          </p:nvPr>
        </p:nvSpPr>
        <p:spPr>
          <a:xfrm>
            <a:off x="528134" y="1876698"/>
            <a:ext cx="3271970" cy="1049221"/>
          </a:xfrm>
        </p:spPr>
        <p:txBody>
          <a:bodyPr/>
          <a:lstStyle/>
          <a:p>
            <a:pPr>
              <a:lnSpc>
                <a:spcPct val="100000"/>
              </a:lnSpc>
            </a:pPr>
            <a:r>
              <a:rPr lang="en-US" dirty="0"/>
              <a:t>Building Confidence &amp; Resilience</a:t>
            </a:r>
          </a:p>
        </p:txBody>
      </p:sp>
      <p:sp>
        <p:nvSpPr>
          <p:cNvPr id="16" name="Text Placeholder 5">
            <a:extLst>
              <a:ext uri="{FF2B5EF4-FFF2-40B4-BE49-F238E27FC236}">
                <a16:creationId xmlns:a16="http://schemas.microsoft.com/office/drawing/2014/main" id="{786F4845-92D9-0009-A02A-5C09D62C00C6}"/>
              </a:ext>
            </a:extLst>
          </p:cNvPr>
          <p:cNvSpPr>
            <a:spLocks noGrp="1"/>
          </p:cNvSpPr>
          <p:nvPr>
            <p:ph type="body" sz="quarter" idx="19"/>
          </p:nvPr>
        </p:nvSpPr>
        <p:spPr>
          <a:xfrm>
            <a:off x="544933" y="941779"/>
            <a:ext cx="2530776" cy="385564"/>
          </a:xfrm>
        </p:spPr>
        <p:txBody>
          <a:bodyPr/>
          <a:lstStyle/>
          <a:p>
            <a:r>
              <a:rPr lang="en-US" dirty="0"/>
              <a:t>Part 3: </a:t>
            </a:r>
          </a:p>
        </p:txBody>
      </p:sp>
      <p:sp>
        <p:nvSpPr>
          <p:cNvPr id="17" name="Text Placeholder 6">
            <a:extLst>
              <a:ext uri="{FF2B5EF4-FFF2-40B4-BE49-F238E27FC236}">
                <a16:creationId xmlns:a16="http://schemas.microsoft.com/office/drawing/2014/main" id="{6340F21D-C46B-EABD-1F84-56B2E5BC74A9}"/>
              </a:ext>
            </a:extLst>
          </p:cNvPr>
          <p:cNvSpPr>
            <a:spLocks noGrp="1"/>
          </p:cNvSpPr>
          <p:nvPr>
            <p:ph type="body" sz="quarter" idx="20"/>
          </p:nvPr>
        </p:nvSpPr>
        <p:spPr>
          <a:xfrm>
            <a:off x="4594468" y="475629"/>
            <a:ext cx="6961476" cy="6247864"/>
          </a:xfrm>
        </p:spPr>
        <p:txBody>
          <a:bodyPr>
            <a:spAutoFit/>
          </a:bodyPr>
          <a:lstStyle/>
          <a:p>
            <a:pPr marL="0" marR="0" lvl="0" indent="0" algn="l" defTabSz="914400" rtl="0" eaLnBrk="1" fontAlgn="auto" latinLnBrk="0" hangingPunct="1">
              <a:lnSpc>
                <a:spcPct val="100000"/>
              </a:lnSpc>
              <a:spcBef>
                <a:spcPts val="600"/>
              </a:spcBef>
              <a:buClrTx/>
              <a:buSzTx/>
              <a:buFont typeface="Arial" panose="020B0604020202020204" pitchFamily="34" charset="0"/>
              <a:buNone/>
              <a:tabLst/>
              <a:defRPr/>
            </a:pPr>
            <a:r>
              <a:rPr kumimoji="0" lang="en-PH" sz="2000" b="0" i="1"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rPr>
              <a:t>Time: 20 minutes</a:t>
            </a:r>
            <a:endParaRPr kumimoji="0" lang="en-PH" sz="2000" b="0" i="0" u="none" strike="noStrike" kern="1200" cap="none" spc="0" normalizeH="0" baseline="0" noProof="0" dirty="0">
              <a:ln>
                <a:noFill/>
              </a:ln>
              <a:solidFill>
                <a:srgbClr val="404040"/>
              </a:solidFill>
              <a:effectLst/>
              <a:uLnTx/>
              <a:uFillTx/>
              <a:latin typeface="Calibri" panose="020F0502020204030204" pitchFamily="34" charset="0"/>
              <a:cs typeface="Calibri" panose="020F0502020204030204" pitchFamily="34" charset="0"/>
            </a:endParaRPr>
          </a:p>
          <a:p>
            <a:pPr marL="347472" indent="-347472">
              <a:lnSpc>
                <a:spcPct val="100000"/>
              </a:lnSpc>
              <a:spcBef>
                <a:spcPts val="600"/>
              </a:spcBef>
              <a:buFont typeface="+mj-lt"/>
              <a:buAutoNum type="arabicPeriod"/>
              <a:defRPr/>
            </a:pPr>
            <a:r>
              <a:rPr lang="en-PH" sz="2000" b="1" dirty="0">
                <a:latin typeface="Calibri" panose="020F0502020204030204"/>
              </a:rPr>
              <a:t>Icebreaker: </a:t>
            </a:r>
            <a:r>
              <a:rPr lang="en-PH" sz="2000" dirty="0">
                <a:latin typeface="Calibri" panose="020F0502020204030204"/>
              </a:rPr>
              <a:t>Share one climate-friendly action you’ve tried.</a:t>
            </a:r>
          </a:p>
          <a:p>
            <a:pPr marL="347472" indent="-347472">
              <a:lnSpc>
                <a:spcPct val="100000"/>
              </a:lnSpc>
              <a:spcBef>
                <a:spcPts val="600"/>
              </a:spcBef>
              <a:buFont typeface="+mj-lt"/>
              <a:buAutoNum type="arabicPeriod"/>
              <a:defRPr/>
            </a:pPr>
            <a:r>
              <a:rPr lang="en-PH" sz="2000" b="1" dirty="0">
                <a:latin typeface="Calibri" panose="020F0502020204030204"/>
              </a:rPr>
              <a:t>Strengths &amp; Achievements: </a:t>
            </a:r>
            <a:r>
              <a:rPr lang="en-PH" sz="2000" dirty="0">
                <a:latin typeface="Calibri" panose="020F0502020204030204"/>
              </a:rPr>
              <a:t>Celebrate one personal win </a:t>
            </a:r>
            <a:br>
              <a:rPr lang="en-PH" sz="2000" dirty="0">
                <a:latin typeface="Calibri" panose="020F0502020204030204"/>
              </a:rPr>
            </a:br>
            <a:r>
              <a:rPr lang="en-PH" sz="2000" dirty="0">
                <a:latin typeface="Calibri" panose="020F0502020204030204"/>
              </a:rPr>
              <a:t>(big or small).</a:t>
            </a:r>
          </a:p>
          <a:p>
            <a:pPr marL="347472" indent="-347472">
              <a:lnSpc>
                <a:spcPct val="100000"/>
              </a:lnSpc>
              <a:spcBef>
                <a:spcPts val="600"/>
              </a:spcBef>
              <a:buFont typeface="+mj-lt"/>
              <a:buAutoNum type="arabicPeriod"/>
              <a:defRPr/>
            </a:pPr>
            <a:r>
              <a:rPr lang="en-PH" sz="2000" b="1" dirty="0">
                <a:latin typeface="Calibri" panose="020F0502020204030204"/>
              </a:rPr>
              <a:t>Identify Obstacles: </a:t>
            </a:r>
            <a:r>
              <a:rPr lang="en-PH" sz="2000" dirty="0">
                <a:latin typeface="Calibri" panose="020F0502020204030204"/>
              </a:rPr>
              <a:t>What holds you back? Fear of failure, online negativity, lack of time?</a:t>
            </a:r>
          </a:p>
          <a:p>
            <a:pPr marL="347472" indent="-347472">
              <a:lnSpc>
                <a:spcPct val="100000"/>
              </a:lnSpc>
              <a:spcBef>
                <a:spcPts val="600"/>
              </a:spcBef>
              <a:buFont typeface="+mj-lt"/>
              <a:buAutoNum type="arabicPeriod"/>
              <a:defRPr/>
            </a:pPr>
            <a:r>
              <a:rPr lang="en-PH" sz="2000" b="1" dirty="0">
                <a:latin typeface="Calibri" panose="020F0502020204030204"/>
              </a:rPr>
              <a:t>Create Affirmations: </a:t>
            </a:r>
            <a:r>
              <a:rPr lang="en-PH" sz="2000" dirty="0">
                <a:latin typeface="Calibri" panose="020F0502020204030204"/>
              </a:rPr>
              <a:t>Start with “My actions make a difference.”</a:t>
            </a:r>
          </a:p>
          <a:p>
            <a:pPr marL="347472" indent="-347472">
              <a:lnSpc>
                <a:spcPct val="100000"/>
              </a:lnSpc>
              <a:spcBef>
                <a:spcPts val="600"/>
              </a:spcBef>
              <a:buFont typeface="+mj-lt"/>
              <a:buAutoNum type="arabicPeriod"/>
              <a:defRPr/>
            </a:pPr>
            <a:r>
              <a:rPr lang="en-PH" sz="2000" b="1" dirty="0" err="1">
                <a:latin typeface="Calibri" panose="020F0502020204030204"/>
              </a:rPr>
              <a:t>Visualisation</a:t>
            </a:r>
            <a:r>
              <a:rPr lang="en-PH" sz="2000" b="1" dirty="0">
                <a:latin typeface="Calibri" panose="020F0502020204030204"/>
              </a:rPr>
              <a:t>: </a:t>
            </a:r>
            <a:r>
              <a:rPr lang="en-PH" sz="2000" dirty="0">
                <a:latin typeface="Calibri" panose="020F0502020204030204"/>
              </a:rPr>
              <a:t>Close your eyes – picture yourself leading a climate project that inspires others.</a:t>
            </a:r>
          </a:p>
          <a:p>
            <a:pPr marL="347472" indent="-347472">
              <a:lnSpc>
                <a:spcPct val="100000"/>
              </a:lnSpc>
              <a:spcBef>
                <a:spcPts val="600"/>
              </a:spcBef>
              <a:buFont typeface="+mj-lt"/>
              <a:buAutoNum type="arabicPeriod"/>
              <a:defRPr/>
            </a:pPr>
            <a:r>
              <a:rPr lang="en-PH" sz="2000" b="1" dirty="0">
                <a:latin typeface="Calibri" panose="020F0502020204030204"/>
              </a:rPr>
              <a:t>Role Model Story: </a:t>
            </a:r>
            <a:r>
              <a:rPr lang="en-PH" sz="2000" dirty="0">
                <a:latin typeface="Calibri" panose="020F0502020204030204"/>
              </a:rPr>
              <a:t>Share the story of a young climate activist who overcame setbacks. (Examples: Greta Thunberg’s first solo school strike, Leah Namugerwa’s youth-led campaigns in Uganda, or perhaps an example from the Planet Pulse Climate Stories (Link here when published).</a:t>
            </a:r>
          </a:p>
          <a:p>
            <a:pPr marL="347472" indent="-347472">
              <a:lnSpc>
                <a:spcPct val="100000"/>
              </a:lnSpc>
              <a:spcBef>
                <a:spcPts val="600"/>
              </a:spcBef>
              <a:buFont typeface="+mj-lt"/>
              <a:buAutoNum type="arabicPeriod"/>
              <a:defRPr/>
            </a:pPr>
            <a:r>
              <a:rPr lang="en-PH" sz="2000" b="1" dirty="0">
                <a:latin typeface="Calibri" panose="020F0502020204030204"/>
              </a:rPr>
              <a:t>Set a Small Goal: </a:t>
            </a:r>
            <a:r>
              <a:rPr lang="en-PH" sz="2000" dirty="0">
                <a:latin typeface="Calibri" panose="020F0502020204030204"/>
              </a:rPr>
              <a:t>Write down one achievable action for the next month.</a:t>
            </a:r>
          </a:p>
          <a:p>
            <a:pPr marL="347472" indent="-347472">
              <a:lnSpc>
                <a:spcPct val="100000"/>
              </a:lnSpc>
              <a:spcBef>
                <a:spcPts val="600"/>
              </a:spcBef>
              <a:buFont typeface="+mj-lt"/>
              <a:buAutoNum type="arabicPeriod"/>
              <a:defRPr/>
            </a:pPr>
            <a:r>
              <a:rPr lang="en-PH" sz="2000" b="1" dirty="0">
                <a:latin typeface="Calibri" panose="020F0502020204030204"/>
              </a:rPr>
              <a:t>Closing Circle: </a:t>
            </a:r>
            <a:r>
              <a:rPr lang="en-PH" sz="2000" dirty="0">
                <a:latin typeface="Calibri" panose="020F0502020204030204"/>
              </a:rPr>
              <a:t>Invite each person to share one takeaway.</a:t>
            </a:r>
          </a:p>
        </p:txBody>
      </p:sp>
    </p:spTree>
    <p:extLst>
      <p:ext uri="{BB962C8B-B14F-4D97-AF65-F5344CB8AC3E}">
        <p14:creationId xmlns:p14="http://schemas.microsoft.com/office/powerpoint/2010/main" val="16296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5">
            <a:extLst>
              <a:ext uri="{FF2B5EF4-FFF2-40B4-BE49-F238E27FC236}">
                <a16:creationId xmlns:a16="http://schemas.microsoft.com/office/drawing/2014/main" id="{D92CB2C5-0AFF-2003-57D4-9955C9090E2B}"/>
              </a:ext>
            </a:extLst>
          </p:cNvPr>
          <p:cNvPicPr>
            <a:picLocks noGrp="1" noChangeAspect="1"/>
          </p:cNvPicPr>
          <p:nvPr>
            <p:ph type="pic" sz="quarter" idx="34"/>
          </p:nvPr>
        </p:nvPicPr>
        <p:blipFill rotWithShape="1">
          <a:blip r:embed="rId2">
            <a:extLst>
              <a:ext uri="{28A0092B-C50C-407E-A947-70E740481C1C}">
                <a14:useLocalDpi xmlns:a14="http://schemas.microsoft.com/office/drawing/2010/main"/>
              </a:ext>
            </a:extLst>
          </a:blip>
          <a:srcRect/>
          <a:stretch/>
        </p:blipFill>
        <p:spPr/>
      </p:pic>
      <p:sp>
        <p:nvSpPr>
          <p:cNvPr id="5" name="Text Placeholder 4">
            <a:extLst>
              <a:ext uri="{FF2B5EF4-FFF2-40B4-BE49-F238E27FC236}">
                <a16:creationId xmlns:a16="http://schemas.microsoft.com/office/drawing/2014/main" id="{BB2DDD01-3509-D0C7-4B9C-8F83A8F1369F}"/>
              </a:ext>
            </a:extLst>
          </p:cNvPr>
          <p:cNvSpPr>
            <a:spLocks noGrp="1"/>
          </p:cNvSpPr>
          <p:nvPr>
            <p:ph type="body" sz="quarter" idx="19"/>
          </p:nvPr>
        </p:nvSpPr>
        <p:spPr>
          <a:xfrm>
            <a:off x="615950" y="3984625"/>
            <a:ext cx="3032685" cy="385763"/>
          </a:xfrm>
        </p:spPr>
        <p:txBody>
          <a:bodyPr/>
          <a:lstStyle/>
          <a:p>
            <a:r>
              <a:rPr lang="en-US" dirty="0"/>
              <a:t>Wrap-Up</a:t>
            </a:r>
          </a:p>
        </p:txBody>
      </p:sp>
      <p:sp>
        <p:nvSpPr>
          <p:cNvPr id="18" name="Text Placeholder 5">
            <a:extLst>
              <a:ext uri="{FF2B5EF4-FFF2-40B4-BE49-F238E27FC236}">
                <a16:creationId xmlns:a16="http://schemas.microsoft.com/office/drawing/2014/main" id="{D5408E8E-23BF-754E-A1F0-EDCEF9AC8DB6}"/>
              </a:ext>
            </a:extLst>
          </p:cNvPr>
          <p:cNvSpPr>
            <a:spLocks noGrp="1"/>
          </p:cNvSpPr>
          <p:nvPr>
            <p:ph type="body" sz="quarter" idx="20"/>
          </p:nvPr>
        </p:nvSpPr>
        <p:spPr>
          <a:xfrm>
            <a:off x="7946950" y="642939"/>
            <a:ext cx="3608993" cy="5453458"/>
          </a:xfrm>
        </p:spPr>
        <p:txBody>
          <a:bodyPr anchor="ctr"/>
          <a:lstStyle/>
          <a:p>
            <a:pPr marL="342900" indent="-342900">
              <a:lnSpc>
                <a:spcPct val="100000"/>
              </a:lnSpc>
              <a:buFont typeface="Arial" panose="020B0604020202020204" pitchFamily="34" charset="0"/>
              <a:buChar char="•"/>
              <a:defRPr/>
            </a:pPr>
            <a:r>
              <a:rPr lang="en-US" sz="2200" b="1" dirty="0">
                <a:latin typeface="Calibri" panose="020F0502020204030204" pitchFamily="34" charset="0"/>
                <a:cs typeface="Calibri" panose="020F0502020204030204" pitchFamily="34" charset="0"/>
              </a:rPr>
              <a:t>Ask: </a:t>
            </a:r>
            <a:r>
              <a:rPr lang="en-US" sz="2200" dirty="0">
                <a:latin typeface="Calibri" panose="020F0502020204030204" pitchFamily="34" charset="0"/>
                <a:cs typeface="Calibri" panose="020F0502020204030204" pitchFamily="34" charset="0"/>
              </a:rPr>
              <a:t>What one strategy from today will you take with you?</a:t>
            </a:r>
          </a:p>
          <a:p>
            <a:pPr marL="342900" indent="-342900">
              <a:lnSpc>
                <a:spcPct val="100000"/>
              </a:lnSpc>
              <a:buFont typeface="Arial" panose="020B0604020202020204" pitchFamily="34" charset="0"/>
              <a:buChar char="•"/>
              <a:defRPr/>
            </a:pPr>
            <a:r>
              <a:rPr lang="en-US" sz="2200" b="1" dirty="0" err="1">
                <a:latin typeface="Calibri" panose="020F0502020204030204" pitchFamily="34" charset="0"/>
                <a:cs typeface="Calibri" panose="020F0502020204030204" pitchFamily="34" charset="0"/>
              </a:rPr>
              <a:t>Emphasise</a:t>
            </a:r>
            <a:r>
              <a:rPr lang="en-US" sz="2200" b="1" dirty="0">
                <a:latin typeface="Calibri" panose="020F0502020204030204" pitchFamily="34" charset="0"/>
                <a:cs typeface="Calibri" panose="020F0502020204030204" pitchFamily="34" charset="0"/>
              </a:rPr>
              <a:t>: </a:t>
            </a:r>
            <a:r>
              <a:rPr lang="en-US" sz="2200" dirty="0">
                <a:latin typeface="Calibri" panose="020F0502020204030204" pitchFamily="34" charset="0"/>
                <a:cs typeface="Calibri" panose="020F0502020204030204" pitchFamily="34" charset="0"/>
              </a:rPr>
              <a:t>resilience is like a muscle – the more you use it, the stronger </a:t>
            </a:r>
            <a:br>
              <a:rPr lang="en-US" sz="2200" dirty="0">
                <a:latin typeface="Calibri" panose="020F0502020204030204" pitchFamily="34" charset="0"/>
                <a:cs typeface="Calibri" panose="020F0502020204030204" pitchFamily="34" charset="0"/>
              </a:rPr>
            </a:br>
            <a:r>
              <a:rPr lang="en-US" sz="2200" dirty="0">
                <a:latin typeface="Calibri" panose="020F0502020204030204" pitchFamily="34" charset="0"/>
                <a:cs typeface="Calibri" panose="020F0502020204030204" pitchFamily="34" charset="0"/>
              </a:rPr>
              <a:t>it gets.</a:t>
            </a:r>
          </a:p>
          <a:p>
            <a:pPr marL="342900" indent="-342900">
              <a:lnSpc>
                <a:spcPct val="100000"/>
              </a:lnSpc>
              <a:buFont typeface="Arial" panose="020B0604020202020204" pitchFamily="34" charset="0"/>
              <a:buChar char="•"/>
              <a:defRPr/>
            </a:pPr>
            <a:r>
              <a:rPr lang="en-US" sz="2200" b="1" dirty="0">
                <a:latin typeface="Calibri" panose="020F0502020204030204" pitchFamily="34" charset="0"/>
                <a:cs typeface="Calibri" panose="020F0502020204030204" pitchFamily="34" charset="0"/>
              </a:rPr>
              <a:t>Encourage: </a:t>
            </a:r>
            <a:r>
              <a:rPr lang="en-US" sz="2200" dirty="0">
                <a:latin typeface="Calibri" panose="020F0502020204030204" pitchFamily="34" charset="0"/>
                <a:cs typeface="Calibri" panose="020F0502020204030204" pitchFamily="34" charset="0"/>
              </a:rPr>
              <a:t>revisit today’s goals in one month to check progress.</a:t>
            </a:r>
          </a:p>
        </p:txBody>
      </p:sp>
    </p:spTree>
    <p:extLst>
      <p:ext uri="{BB962C8B-B14F-4D97-AF65-F5344CB8AC3E}">
        <p14:creationId xmlns:p14="http://schemas.microsoft.com/office/powerpoint/2010/main" val="2505115009"/>
      </p:ext>
    </p:extLst>
  </p:cSld>
  <p:clrMapOvr>
    <a:masterClrMapping/>
  </p:clrMapOvr>
</p:sld>
</file>

<file path=ppt/theme/theme1.xml><?xml version="1.0" encoding="utf-8"?>
<a:theme xmlns:a="http://schemas.openxmlformats.org/drawingml/2006/main" name="Office Theme">
  <a:themeElements>
    <a:clrScheme name="Custom 8">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3C245"/>
      </a:hlink>
      <a:folHlink>
        <a:srgbClr val="83C24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3771</TotalTime>
  <Words>710</Words>
  <Application>Microsoft Macintosh PowerPoint</Application>
  <PresentationFormat>Widescreen</PresentationFormat>
  <Paragraphs>92</Paragraphs>
  <Slides>12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Montserrat</vt:lpstr>
      <vt:lpstr>Montserrat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Dyan Valiente</cp:lastModifiedBy>
  <cp:revision>216</cp:revision>
  <dcterms:created xsi:type="dcterms:W3CDTF">2020-10-14T13:32:04Z</dcterms:created>
  <dcterms:modified xsi:type="dcterms:W3CDTF">2026-03-30T17:46:08Z</dcterms:modified>
</cp:coreProperties>
</file>