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28" r:id="rId1"/>
  </p:sldMasterIdLst>
  <p:notesMasterIdLst>
    <p:notesMasterId r:id="rId19"/>
  </p:notesMasterIdLst>
  <p:sldIdLst>
    <p:sldId id="4299" r:id="rId2"/>
    <p:sldId id="4305" r:id="rId3"/>
    <p:sldId id="4318" r:id="rId4"/>
    <p:sldId id="4340" r:id="rId5"/>
    <p:sldId id="4342" r:id="rId6"/>
    <p:sldId id="4343" r:id="rId7"/>
    <p:sldId id="4354" r:id="rId8"/>
    <p:sldId id="4355" r:id="rId9"/>
    <p:sldId id="4356" r:id="rId10"/>
    <p:sldId id="4357" r:id="rId11"/>
    <p:sldId id="4358" r:id="rId12"/>
    <p:sldId id="4359" r:id="rId13"/>
    <p:sldId id="4360" r:id="rId14"/>
    <p:sldId id="4352" r:id="rId15"/>
    <p:sldId id="4337" r:id="rId16"/>
    <p:sldId id="4338" r:id="rId17"/>
    <p:sldId id="431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8E47"/>
    <a:srgbClr val="404040"/>
    <a:srgbClr val="5398A2"/>
    <a:srgbClr val="82C248"/>
    <a:srgbClr val="84C245"/>
    <a:srgbClr val="0C4659"/>
    <a:srgbClr val="4174BA"/>
    <a:srgbClr val="A555A1"/>
    <a:srgbClr val="3FB5A1"/>
    <a:srgbClr val="EE4F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258690-C82A-4C96-9743-37EFD08A3BF5}" v="269" dt="2026-03-25T12:56:15.961"/>
    <p1510:client id="{822B0735-5F81-41DA-8713-154583BEE47F}" v="57" dt="2026-03-26T11:23:07.1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31" autoAdjust="0"/>
    <p:restoredTop sz="95082"/>
  </p:normalViewPr>
  <p:slideViewPr>
    <p:cSldViewPr snapToGrid="0" snapToObjects="1">
      <p:cViewPr varScale="1">
        <p:scale>
          <a:sx n="64" d="100"/>
          <a:sy n="64" d="100"/>
        </p:scale>
        <p:origin x="-72" y="46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34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jeev Gogna" userId="be85adc308a4a08a" providerId="LiveId" clId="{1D26FA64-4CC5-4075-8DA7-3E04CA0206A9}"/>
    <pc:docChg chg="undo custSel addSld delSld modSld sldOrd modMainMaster">
      <pc:chgData name="Sanjeev Gogna" userId="be85adc308a4a08a" providerId="LiveId" clId="{1D26FA64-4CC5-4075-8DA7-3E04CA0206A9}" dt="2026-03-26T11:35:35.565" v="1902" actId="18131"/>
      <pc:docMkLst>
        <pc:docMk/>
      </pc:docMkLst>
      <pc:sldChg chg="addSp delSp modSp mod modTransition">
        <pc:chgData name="Sanjeev Gogna" userId="be85adc308a4a08a" providerId="LiveId" clId="{1D26FA64-4CC5-4075-8DA7-3E04CA0206A9}" dt="2026-03-26T11:23:07.143" v="1886"/>
        <pc:sldMkLst>
          <pc:docMk/>
          <pc:sldMk cId="2254164335" sldId="4299"/>
        </pc:sldMkLst>
        <pc:spChg chg="add del mod">
          <ac:chgData name="Sanjeev Gogna" userId="be85adc308a4a08a" providerId="LiveId" clId="{1D26FA64-4CC5-4075-8DA7-3E04CA0206A9}" dt="2026-03-25T04:54:20.393" v="18" actId="478"/>
          <ac:spMkLst>
            <pc:docMk/>
            <pc:sldMk cId="2254164335" sldId="4299"/>
            <ac:spMk id="2" creationId="{56862A98-BABD-7BE2-4011-3C2E4D6C1DAA}"/>
          </ac:spMkLst>
        </pc:spChg>
        <pc:spChg chg="mod">
          <ac:chgData name="Sanjeev Gogna" userId="be85adc308a4a08a" providerId="LiveId" clId="{1D26FA64-4CC5-4075-8DA7-3E04CA0206A9}" dt="2026-03-25T12:37:31.334" v="1529" actId="1035"/>
          <ac:spMkLst>
            <pc:docMk/>
            <pc:sldMk cId="2254164335" sldId="4299"/>
            <ac:spMk id="3" creationId="{EFCB9B2A-CF41-A6DB-7204-A51510D2D895}"/>
          </ac:spMkLst>
        </pc:spChg>
        <pc:spChg chg="add mod ord">
          <ac:chgData name="Sanjeev Gogna" userId="be85adc308a4a08a" providerId="LiveId" clId="{1D26FA64-4CC5-4075-8DA7-3E04CA0206A9}" dt="2026-03-26T09:38:22.072" v="1623"/>
          <ac:spMkLst>
            <pc:docMk/>
            <pc:sldMk cId="2254164335" sldId="4299"/>
            <ac:spMk id="4" creationId="{FD781E6D-235E-D571-700B-0B94076F40EB}"/>
          </ac:spMkLst>
        </pc:spChg>
        <pc:spChg chg="add del mod">
          <ac:chgData name="Sanjeev Gogna" userId="be85adc308a4a08a" providerId="LiveId" clId="{1D26FA64-4CC5-4075-8DA7-3E04CA0206A9}" dt="2026-03-26T09:38:58.899" v="1627" actId="931"/>
          <ac:spMkLst>
            <pc:docMk/>
            <pc:sldMk cId="2254164335" sldId="4299"/>
            <ac:spMk id="5" creationId="{B4E62B65-FB4C-C66C-8294-C76442B7D2BA}"/>
          </ac:spMkLst>
        </pc:spChg>
        <pc:spChg chg="add del mod">
          <ac:chgData name="Sanjeev Gogna" userId="be85adc308a4a08a" providerId="LiveId" clId="{1D26FA64-4CC5-4075-8DA7-3E04CA0206A9}" dt="2026-03-26T09:40:03.320" v="1631" actId="931"/>
          <ac:spMkLst>
            <pc:docMk/>
            <pc:sldMk cId="2254164335" sldId="4299"/>
            <ac:spMk id="11" creationId="{940E9C2E-D8D6-BCA8-18C4-705E454510F5}"/>
          </ac:spMkLst>
        </pc:spChg>
        <pc:spChg chg="mod">
          <ac:chgData name="Sanjeev Gogna" userId="be85adc308a4a08a" providerId="LiveId" clId="{1D26FA64-4CC5-4075-8DA7-3E04CA0206A9}" dt="2026-03-26T09:38:31.036" v="1625" actId="255"/>
          <ac:spMkLst>
            <pc:docMk/>
            <pc:sldMk cId="2254164335" sldId="4299"/>
            <ac:spMk id="12" creationId="{006D543B-908E-6CBC-E635-5AAF93F49CCA}"/>
          </ac:spMkLst>
        </pc:spChg>
        <pc:spChg chg="del mod">
          <ac:chgData name="Sanjeev Gogna" userId="be85adc308a4a08a" providerId="LiveId" clId="{1D26FA64-4CC5-4075-8DA7-3E04CA0206A9}" dt="2026-03-25T04:55:03.690" v="31" actId="478"/>
          <ac:spMkLst>
            <pc:docMk/>
            <pc:sldMk cId="2254164335" sldId="4299"/>
            <ac:spMk id="13" creationId="{64A5EA1B-C58B-1942-F904-14C5020B87BF}"/>
          </ac:spMkLst>
        </pc:spChg>
        <pc:spChg chg="del">
          <ac:chgData name="Sanjeev Gogna" userId="be85adc308a4a08a" providerId="LiveId" clId="{1D26FA64-4CC5-4075-8DA7-3E04CA0206A9}" dt="2026-03-25T04:45:24.524" v="2" actId="478"/>
          <ac:spMkLst>
            <pc:docMk/>
            <pc:sldMk cId="2254164335" sldId="4299"/>
            <ac:spMk id="14" creationId="{6545A73B-59B1-F6DF-F7CA-0E46C59D7B1C}"/>
          </ac:spMkLst>
        </pc:spChg>
        <pc:spChg chg="del">
          <ac:chgData name="Sanjeev Gogna" userId="be85adc308a4a08a" providerId="LiveId" clId="{1D26FA64-4CC5-4075-8DA7-3E04CA0206A9}" dt="2026-03-25T04:45:23.499" v="1" actId="478"/>
          <ac:spMkLst>
            <pc:docMk/>
            <pc:sldMk cId="2254164335" sldId="4299"/>
            <ac:spMk id="15" creationId="{76EEF830-429F-3DFD-8F98-CA3B52666894}"/>
          </ac:spMkLst>
        </pc:spChg>
        <pc:picChg chg="del">
          <ac:chgData name="Sanjeev Gogna" userId="be85adc308a4a08a" providerId="LiveId" clId="{1D26FA64-4CC5-4075-8DA7-3E04CA0206A9}" dt="2026-03-26T09:38:41.600" v="1626" actId="478"/>
          <ac:picMkLst>
            <pc:docMk/>
            <pc:sldMk cId="2254164335" sldId="4299"/>
            <ac:picMk id="7" creationId="{887B69E1-DEAC-43A6-F46E-AAF5C314CAD9}"/>
          </ac:picMkLst>
        </pc:picChg>
        <pc:picChg chg="add del mod ord">
          <ac:chgData name="Sanjeev Gogna" userId="be85adc308a4a08a" providerId="LiveId" clId="{1D26FA64-4CC5-4075-8DA7-3E04CA0206A9}" dt="2026-03-26T09:39:54.275" v="1630" actId="478"/>
          <ac:picMkLst>
            <pc:docMk/>
            <pc:sldMk cId="2254164335" sldId="4299"/>
            <ac:picMk id="8" creationId="{9AEF6FAA-2C47-9933-CD0E-E3B6158A23C9}"/>
          </ac:picMkLst>
        </pc:picChg>
        <pc:picChg chg="add mod ord">
          <ac:chgData name="Sanjeev Gogna" userId="be85adc308a4a08a" providerId="LiveId" clId="{1D26FA64-4CC5-4075-8DA7-3E04CA0206A9}" dt="2026-03-26T09:47:37.742" v="1640" actId="167"/>
          <ac:picMkLst>
            <pc:docMk/>
            <pc:sldMk cId="2254164335" sldId="4299"/>
            <ac:picMk id="14" creationId="{B0E2FCC9-6D03-247E-87D1-1EB85C967D5A}"/>
          </ac:picMkLst>
        </pc:picChg>
      </pc:sldChg>
      <pc:sldChg chg="addSp delSp modSp del mod modTransition">
        <pc:chgData name="Sanjeev Gogna" userId="be85adc308a4a08a" providerId="LiveId" clId="{1D26FA64-4CC5-4075-8DA7-3E04CA0206A9}" dt="2026-03-26T09:47:55.029" v="1641" actId="47"/>
        <pc:sldMkLst>
          <pc:docMk/>
          <pc:sldMk cId="1737210044" sldId="4301"/>
        </pc:sldMkLst>
        <pc:spChg chg="del">
          <ac:chgData name="Sanjeev Gogna" userId="be85adc308a4a08a" providerId="LiveId" clId="{1D26FA64-4CC5-4075-8DA7-3E04CA0206A9}" dt="2026-03-25T06:22:03.804" v="44" actId="931"/>
          <ac:spMkLst>
            <pc:docMk/>
            <pc:sldMk cId="1737210044" sldId="4301"/>
            <ac:spMk id="3" creationId="{C4EDCC37-C5B1-8EA2-7682-3B77C523295E}"/>
          </ac:spMkLst>
        </pc:spChg>
        <pc:spChg chg="del">
          <ac:chgData name="Sanjeev Gogna" userId="be85adc308a4a08a" providerId="LiveId" clId="{1D26FA64-4CC5-4075-8DA7-3E04CA0206A9}" dt="2026-03-25T06:22:11.053" v="45" actId="931"/>
          <ac:spMkLst>
            <pc:docMk/>
            <pc:sldMk cId="1737210044" sldId="4301"/>
            <ac:spMk id="5" creationId="{1F494044-588D-0F82-EF86-9314788B406F}"/>
          </ac:spMkLst>
        </pc:spChg>
        <pc:spChg chg="del">
          <ac:chgData name="Sanjeev Gogna" userId="be85adc308a4a08a" providerId="LiveId" clId="{1D26FA64-4CC5-4075-8DA7-3E04CA0206A9}" dt="2026-03-25T06:22:21.721" v="46" actId="931"/>
          <ac:spMkLst>
            <pc:docMk/>
            <pc:sldMk cId="1737210044" sldId="4301"/>
            <ac:spMk id="7" creationId="{2C176AE5-C01F-4A0A-F8F3-4C5AA75BFB6E}"/>
          </ac:spMkLst>
        </pc:spChg>
        <pc:spChg chg="del">
          <ac:chgData name="Sanjeev Gogna" userId="be85adc308a4a08a" providerId="LiveId" clId="{1D26FA64-4CC5-4075-8DA7-3E04CA0206A9}" dt="2026-03-25T06:22:28.213" v="47" actId="931"/>
          <ac:spMkLst>
            <pc:docMk/>
            <pc:sldMk cId="1737210044" sldId="4301"/>
            <ac:spMk id="9" creationId="{10B31590-4E24-D82E-DA4D-4213F2A399E1}"/>
          </ac:spMkLst>
        </pc:spChg>
        <pc:spChg chg="mod">
          <ac:chgData name="Sanjeev Gogna" userId="be85adc308a4a08a" providerId="LiveId" clId="{1D26FA64-4CC5-4075-8DA7-3E04CA0206A9}" dt="2026-03-25T06:43:52.266" v="95" actId="20577"/>
          <ac:spMkLst>
            <pc:docMk/>
            <pc:sldMk cId="1737210044" sldId="4301"/>
            <ac:spMk id="10" creationId="{163783B1-DFC0-4053-4BCA-33C03CC7ED81}"/>
          </ac:spMkLst>
        </pc:spChg>
        <pc:spChg chg="mod">
          <ac:chgData name="Sanjeev Gogna" userId="be85adc308a4a08a" providerId="LiveId" clId="{1D26FA64-4CC5-4075-8DA7-3E04CA0206A9}" dt="2026-03-25T09:40:28.777" v="795" actId="6549"/>
          <ac:spMkLst>
            <pc:docMk/>
            <pc:sldMk cId="1737210044" sldId="4301"/>
            <ac:spMk id="11" creationId="{42968184-7B94-9D8B-33FF-9C38278D2F62}"/>
          </ac:spMkLst>
        </pc:spChg>
        <pc:spChg chg="add del">
          <ac:chgData name="Sanjeev Gogna" userId="be85adc308a4a08a" providerId="LiveId" clId="{1D26FA64-4CC5-4075-8DA7-3E04CA0206A9}" dt="2026-03-25T09:41:35.164" v="798" actId="478"/>
          <ac:spMkLst>
            <pc:docMk/>
            <pc:sldMk cId="1737210044" sldId="4301"/>
            <ac:spMk id="12" creationId="{02861397-C0CD-07DB-AB1E-5B2241F10196}"/>
          </ac:spMkLst>
        </pc:spChg>
        <pc:spChg chg="mod">
          <ac:chgData name="Sanjeev Gogna" userId="be85adc308a4a08a" providerId="LiveId" clId="{1D26FA64-4CC5-4075-8DA7-3E04CA0206A9}" dt="2026-03-25T06:33:33.560" v="63"/>
          <ac:spMkLst>
            <pc:docMk/>
            <pc:sldMk cId="1737210044" sldId="4301"/>
            <ac:spMk id="14" creationId="{B474679A-1DBB-68EC-2816-46658686C85E}"/>
          </ac:spMkLst>
        </pc:spChg>
        <pc:spChg chg="mod">
          <ac:chgData name="Sanjeev Gogna" userId="be85adc308a4a08a" providerId="LiveId" clId="{1D26FA64-4CC5-4075-8DA7-3E04CA0206A9}" dt="2026-03-25T07:30:55" v="334" actId="20577"/>
          <ac:spMkLst>
            <pc:docMk/>
            <pc:sldMk cId="1737210044" sldId="4301"/>
            <ac:spMk id="15" creationId="{7B8F4EB6-AD67-1BB4-5CDA-1043AC4AAA04}"/>
          </ac:spMkLst>
        </pc:spChg>
        <pc:spChg chg="add del">
          <ac:chgData name="Sanjeev Gogna" userId="be85adc308a4a08a" providerId="LiveId" clId="{1D26FA64-4CC5-4075-8DA7-3E04CA0206A9}" dt="2026-03-25T09:41:35.164" v="798" actId="478"/>
          <ac:spMkLst>
            <pc:docMk/>
            <pc:sldMk cId="1737210044" sldId="4301"/>
            <ac:spMk id="16" creationId="{D387E852-E0C1-B1A6-6CF1-AE5AEF2120DE}"/>
          </ac:spMkLst>
        </pc:spChg>
        <pc:spChg chg="mod">
          <ac:chgData name="Sanjeev Gogna" userId="be85adc308a4a08a" providerId="LiveId" clId="{1D26FA64-4CC5-4075-8DA7-3E04CA0206A9}" dt="2026-03-25T06:37:25.042" v="76" actId="207"/>
          <ac:spMkLst>
            <pc:docMk/>
            <pc:sldMk cId="1737210044" sldId="4301"/>
            <ac:spMk id="17" creationId="{7D2B8D38-6BCA-EA9B-81BB-3128C83B2BF7}"/>
          </ac:spMkLst>
        </pc:spChg>
        <pc:spChg chg="mod">
          <ac:chgData name="Sanjeev Gogna" userId="be85adc308a4a08a" providerId="LiveId" clId="{1D26FA64-4CC5-4075-8DA7-3E04CA0206A9}" dt="2026-03-25T07:30:57.404" v="336" actId="20577"/>
          <ac:spMkLst>
            <pc:docMk/>
            <pc:sldMk cId="1737210044" sldId="4301"/>
            <ac:spMk id="18" creationId="{71041340-DB9F-1FE4-1E1F-0CFDC896C31F}"/>
          </ac:spMkLst>
        </pc:spChg>
        <pc:spChg chg="add del">
          <ac:chgData name="Sanjeev Gogna" userId="be85adc308a4a08a" providerId="LiveId" clId="{1D26FA64-4CC5-4075-8DA7-3E04CA0206A9}" dt="2026-03-25T09:41:35.164" v="798" actId="478"/>
          <ac:spMkLst>
            <pc:docMk/>
            <pc:sldMk cId="1737210044" sldId="4301"/>
            <ac:spMk id="19" creationId="{7ADE394C-43F2-5BC1-FB20-7C650A2C181D}"/>
          </ac:spMkLst>
        </pc:spChg>
        <pc:spChg chg="mod">
          <ac:chgData name="Sanjeev Gogna" userId="be85adc308a4a08a" providerId="LiveId" clId="{1D26FA64-4CC5-4075-8DA7-3E04CA0206A9}" dt="2026-03-25T06:34:14.196" v="65"/>
          <ac:spMkLst>
            <pc:docMk/>
            <pc:sldMk cId="1737210044" sldId="4301"/>
            <ac:spMk id="20" creationId="{299025FD-5C54-8FC6-AB79-5F0342F1C700}"/>
          </ac:spMkLst>
        </pc:spChg>
        <pc:spChg chg="mod">
          <ac:chgData name="Sanjeev Gogna" userId="be85adc308a4a08a" providerId="LiveId" clId="{1D26FA64-4CC5-4075-8DA7-3E04CA0206A9}" dt="2026-03-25T07:31:00.013" v="338" actId="20577"/>
          <ac:spMkLst>
            <pc:docMk/>
            <pc:sldMk cId="1737210044" sldId="4301"/>
            <ac:spMk id="21" creationId="{2D92ADCA-D5C5-A7EE-91E8-B4AA88993D0A}"/>
          </ac:spMkLst>
        </pc:spChg>
        <pc:spChg chg="add del">
          <ac:chgData name="Sanjeev Gogna" userId="be85adc308a4a08a" providerId="LiveId" clId="{1D26FA64-4CC5-4075-8DA7-3E04CA0206A9}" dt="2026-03-25T09:41:35.164" v="798" actId="478"/>
          <ac:spMkLst>
            <pc:docMk/>
            <pc:sldMk cId="1737210044" sldId="4301"/>
            <ac:spMk id="22" creationId="{1383EDCA-C6D2-7AD0-A80B-E0162B19F7C1}"/>
          </ac:spMkLst>
        </pc:spChg>
        <pc:spChg chg="add del mod">
          <ac:chgData name="Sanjeev Gogna" userId="be85adc308a4a08a" providerId="LiveId" clId="{1D26FA64-4CC5-4075-8DA7-3E04CA0206A9}" dt="2026-03-25T06:32:01.061" v="58" actId="931"/>
          <ac:spMkLst>
            <pc:docMk/>
            <pc:sldMk cId="1737210044" sldId="4301"/>
            <ac:spMk id="28" creationId="{2FAEA595-6AC4-9DED-465A-A6DCC32F3F08}"/>
          </ac:spMkLst>
        </pc:spChg>
        <pc:spChg chg="add del mod">
          <ac:chgData name="Sanjeev Gogna" userId="be85adc308a4a08a" providerId="LiveId" clId="{1D26FA64-4CC5-4075-8DA7-3E04CA0206A9}" dt="2026-03-25T09:40:46.572" v="797" actId="478"/>
          <ac:spMkLst>
            <pc:docMk/>
            <pc:sldMk cId="1737210044" sldId="4301"/>
            <ac:spMk id="32" creationId="{14463F16-22CE-B63E-7338-87EFE0D566D1}"/>
          </ac:spMkLst>
        </pc:spChg>
        <pc:spChg chg="add del mod">
          <ac:chgData name="Sanjeev Gogna" userId="be85adc308a4a08a" providerId="LiveId" clId="{1D26FA64-4CC5-4075-8DA7-3E04CA0206A9}" dt="2026-03-25T09:40:46.572" v="797" actId="478"/>
          <ac:spMkLst>
            <pc:docMk/>
            <pc:sldMk cId="1737210044" sldId="4301"/>
            <ac:spMk id="34" creationId="{65DDC5CA-DEE5-9D38-3A4E-C95D9A6F6EAB}"/>
          </ac:spMkLst>
        </pc:spChg>
        <pc:spChg chg="add del mod">
          <ac:chgData name="Sanjeev Gogna" userId="be85adc308a4a08a" providerId="LiveId" clId="{1D26FA64-4CC5-4075-8DA7-3E04CA0206A9}" dt="2026-03-25T09:40:46.572" v="797" actId="478"/>
          <ac:spMkLst>
            <pc:docMk/>
            <pc:sldMk cId="1737210044" sldId="4301"/>
            <ac:spMk id="36" creationId="{4D65B8F8-9C05-22F4-7C9D-FE8AEF5FAD1A}"/>
          </ac:spMkLst>
        </pc:spChg>
        <pc:spChg chg="add del mod">
          <ac:chgData name="Sanjeev Gogna" userId="be85adc308a4a08a" providerId="LiveId" clId="{1D26FA64-4CC5-4075-8DA7-3E04CA0206A9}" dt="2026-03-25T09:40:46.572" v="797" actId="478"/>
          <ac:spMkLst>
            <pc:docMk/>
            <pc:sldMk cId="1737210044" sldId="4301"/>
            <ac:spMk id="38" creationId="{742CD547-1EE6-A6B4-7C88-640BF989F23B}"/>
          </ac:spMkLst>
        </pc:spChg>
        <pc:spChg chg="add del mod">
          <ac:chgData name="Sanjeev Gogna" userId="be85adc308a4a08a" providerId="LiveId" clId="{1D26FA64-4CC5-4075-8DA7-3E04CA0206A9}" dt="2026-03-25T09:41:42.195" v="799" actId="478"/>
          <ac:spMkLst>
            <pc:docMk/>
            <pc:sldMk cId="1737210044" sldId="4301"/>
            <ac:spMk id="40" creationId="{B5E520B8-6DCC-D080-B568-936E8FE6FB4B}"/>
          </ac:spMkLst>
        </pc:spChg>
        <pc:spChg chg="add del mod">
          <ac:chgData name="Sanjeev Gogna" userId="be85adc308a4a08a" providerId="LiveId" clId="{1D26FA64-4CC5-4075-8DA7-3E04CA0206A9}" dt="2026-03-25T09:41:42.195" v="799" actId="478"/>
          <ac:spMkLst>
            <pc:docMk/>
            <pc:sldMk cId="1737210044" sldId="4301"/>
            <ac:spMk id="42" creationId="{0B838002-4571-6788-65DF-8F36CFB99FBA}"/>
          </ac:spMkLst>
        </pc:spChg>
        <pc:spChg chg="add del mod">
          <ac:chgData name="Sanjeev Gogna" userId="be85adc308a4a08a" providerId="LiveId" clId="{1D26FA64-4CC5-4075-8DA7-3E04CA0206A9}" dt="2026-03-25T09:41:42.195" v="799" actId="478"/>
          <ac:spMkLst>
            <pc:docMk/>
            <pc:sldMk cId="1737210044" sldId="4301"/>
            <ac:spMk id="44" creationId="{D8A6159E-66E7-2928-883E-99A60502FD69}"/>
          </ac:spMkLst>
        </pc:spChg>
        <pc:spChg chg="add del mod">
          <ac:chgData name="Sanjeev Gogna" userId="be85adc308a4a08a" providerId="LiveId" clId="{1D26FA64-4CC5-4075-8DA7-3E04CA0206A9}" dt="2026-03-25T09:41:42.195" v="799" actId="478"/>
          <ac:spMkLst>
            <pc:docMk/>
            <pc:sldMk cId="1737210044" sldId="4301"/>
            <ac:spMk id="46" creationId="{E7A7D44F-C8A8-D395-26D6-C0EDD5CAB298}"/>
          </ac:spMkLst>
        </pc:spChg>
        <pc:spChg chg="add del mod">
          <ac:chgData name="Sanjeev Gogna" userId="be85adc308a4a08a" providerId="LiveId" clId="{1D26FA64-4CC5-4075-8DA7-3E04CA0206A9}" dt="2026-03-25T11:11:34.884" v="1238" actId="478"/>
          <ac:spMkLst>
            <pc:docMk/>
            <pc:sldMk cId="1737210044" sldId="4301"/>
            <ac:spMk id="47" creationId="{DB04B535-AB56-1FA2-914C-405CB98E4CAC}"/>
          </ac:spMkLst>
        </pc:spChg>
        <pc:picChg chg="add del mod ord">
          <ac:chgData name="Sanjeev Gogna" userId="be85adc308a4a08a" providerId="LiveId" clId="{1D26FA64-4CC5-4075-8DA7-3E04CA0206A9}" dt="2026-03-25T06:31:47.513" v="57" actId="478"/>
          <ac:picMkLst>
            <pc:docMk/>
            <pc:sldMk cId="1737210044" sldId="4301"/>
            <ac:picMk id="4" creationId="{0ACC6ABE-A0E9-4D17-C5A4-2FFF20E8134A}"/>
          </ac:picMkLst>
        </pc:picChg>
        <pc:picChg chg="add mod ord modCrop">
          <ac:chgData name="Sanjeev Gogna" userId="be85adc308a4a08a" providerId="LiveId" clId="{1D26FA64-4CC5-4075-8DA7-3E04CA0206A9}" dt="2026-03-25T06:34:24.401" v="66" actId="1038"/>
          <ac:picMkLst>
            <pc:docMk/>
            <pc:sldMk cId="1737210044" sldId="4301"/>
            <ac:picMk id="8" creationId="{2503CCFD-2A5D-E79C-B854-0C2B88CCCA71}"/>
          </ac:picMkLst>
        </pc:picChg>
        <pc:picChg chg="add mod ord modCrop">
          <ac:chgData name="Sanjeev Gogna" userId="be85adc308a4a08a" providerId="LiveId" clId="{1D26FA64-4CC5-4075-8DA7-3E04CA0206A9}" dt="2026-03-25T06:22:53.154" v="49" actId="18131"/>
          <ac:picMkLst>
            <pc:docMk/>
            <pc:sldMk cId="1737210044" sldId="4301"/>
            <ac:picMk id="24" creationId="{3F52988B-A8F6-8109-82A4-50429DDB6627}"/>
          </ac:picMkLst>
        </pc:picChg>
        <pc:picChg chg="add mod ord">
          <ac:chgData name="Sanjeev Gogna" userId="be85adc308a4a08a" providerId="LiveId" clId="{1D26FA64-4CC5-4075-8DA7-3E04CA0206A9}" dt="2026-03-25T06:22:28.213" v="47" actId="931"/>
          <ac:picMkLst>
            <pc:docMk/>
            <pc:sldMk cId="1737210044" sldId="4301"/>
            <ac:picMk id="26" creationId="{1E4CB6EE-9DD7-6355-47FF-46854D60C89F}"/>
          </ac:picMkLst>
        </pc:picChg>
        <pc:picChg chg="add mod ord modCrop">
          <ac:chgData name="Sanjeev Gogna" userId="be85adc308a4a08a" providerId="LiveId" clId="{1D26FA64-4CC5-4075-8DA7-3E04CA0206A9}" dt="2026-03-25T06:32:08.072" v="59" actId="18131"/>
          <ac:picMkLst>
            <pc:docMk/>
            <pc:sldMk cId="1737210044" sldId="4301"/>
            <ac:picMk id="30" creationId="{64CD4420-9190-F60B-A7AC-0A5AE3C583B9}"/>
          </ac:picMkLst>
        </pc:picChg>
      </pc:sldChg>
      <pc:sldChg chg="addSp delSp modSp del mod modTransition">
        <pc:chgData name="Sanjeev Gogna" userId="be85adc308a4a08a" providerId="LiveId" clId="{1D26FA64-4CC5-4075-8DA7-3E04CA0206A9}" dt="2026-03-26T09:47:55.029" v="1641" actId="47"/>
        <pc:sldMkLst>
          <pc:docMk/>
          <pc:sldMk cId="3386573805" sldId="4302"/>
        </pc:sldMkLst>
        <pc:spChg chg="del">
          <ac:chgData name="Sanjeev Gogna" userId="be85adc308a4a08a" providerId="LiveId" clId="{1D26FA64-4CC5-4075-8DA7-3E04CA0206A9}" dt="2026-03-25T06:23:13.452" v="50" actId="931"/>
          <ac:spMkLst>
            <pc:docMk/>
            <pc:sldMk cId="3386573805" sldId="4302"/>
            <ac:spMk id="3" creationId="{D2D5E0BF-2C92-33D7-C2CF-30B470DC02F8}"/>
          </ac:spMkLst>
        </pc:spChg>
        <pc:spChg chg="add del">
          <ac:chgData name="Sanjeev Gogna" userId="be85adc308a4a08a" providerId="LiveId" clId="{1D26FA64-4CC5-4075-8DA7-3E04CA0206A9}" dt="2026-03-25T06:23:32.385" v="53" actId="931"/>
          <ac:spMkLst>
            <pc:docMk/>
            <pc:sldMk cId="3386573805" sldId="4302"/>
            <ac:spMk id="5" creationId="{352355CC-9C3C-CBDE-BA55-AD1C9A63FA3A}"/>
          </ac:spMkLst>
        </pc:spChg>
        <pc:spChg chg="del">
          <ac:chgData name="Sanjeev Gogna" userId="be85adc308a4a08a" providerId="LiveId" clId="{1D26FA64-4CC5-4075-8DA7-3E04CA0206A9}" dt="2026-03-25T06:23:41.448" v="54" actId="931"/>
          <ac:spMkLst>
            <pc:docMk/>
            <pc:sldMk cId="3386573805" sldId="4302"/>
            <ac:spMk id="7" creationId="{97301C36-5242-97EF-8A06-F8C6010ACB26}"/>
          </ac:spMkLst>
        </pc:spChg>
        <pc:spChg chg="mod">
          <ac:chgData name="Sanjeev Gogna" userId="be85adc308a4a08a" providerId="LiveId" clId="{1D26FA64-4CC5-4075-8DA7-3E04CA0206A9}" dt="2026-03-25T06:37:14.670" v="74" actId="207"/>
          <ac:spMkLst>
            <pc:docMk/>
            <pc:sldMk cId="3386573805" sldId="4302"/>
            <ac:spMk id="8" creationId="{E4660C4B-65DD-F432-26F1-FEF2DC46FDD2}"/>
          </ac:spMkLst>
        </pc:spChg>
        <pc:spChg chg="mod">
          <ac:chgData name="Sanjeev Gogna" userId="be85adc308a4a08a" providerId="LiveId" clId="{1D26FA64-4CC5-4075-8DA7-3E04CA0206A9}" dt="2026-03-25T07:31:04.154" v="340" actId="20577"/>
          <ac:spMkLst>
            <pc:docMk/>
            <pc:sldMk cId="3386573805" sldId="4302"/>
            <ac:spMk id="9" creationId="{39F1B639-4712-A922-710F-1A10D67D56E3}"/>
          </ac:spMkLst>
        </pc:spChg>
        <pc:spChg chg="del">
          <ac:chgData name="Sanjeev Gogna" userId="be85adc308a4a08a" providerId="LiveId" clId="{1D26FA64-4CC5-4075-8DA7-3E04CA0206A9}" dt="2026-03-25T09:41:49.547" v="800" actId="478"/>
          <ac:spMkLst>
            <pc:docMk/>
            <pc:sldMk cId="3386573805" sldId="4302"/>
            <ac:spMk id="10" creationId="{6941198D-128E-F5DD-93A6-58440ACAE158}"/>
          </ac:spMkLst>
        </pc:spChg>
        <pc:spChg chg="mod">
          <ac:chgData name="Sanjeev Gogna" userId="be85adc308a4a08a" providerId="LiveId" clId="{1D26FA64-4CC5-4075-8DA7-3E04CA0206A9}" dt="2026-03-25T06:35:07.702" v="68"/>
          <ac:spMkLst>
            <pc:docMk/>
            <pc:sldMk cId="3386573805" sldId="4302"/>
            <ac:spMk id="12" creationId="{BF5C3B50-1620-AFF1-7592-031C77F8A105}"/>
          </ac:spMkLst>
        </pc:spChg>
        <pc:spChg chg="mod">
          <ac:chgData name="Sanjeev Gogna" userId="be85adc308a4a08a" providerId="LiveId" clId="{1D26FA64-4CC5-4075-8DA7-3E04CA0206A9}" dt="2026-03-25T07:31:06.396" v="342" actId="20577"/>
          <ac:spMkLst>
            <pc:docMk/>
            <pc:sldMk cId="3386573805" sldId="4302"/>
            <ac:spMk id="13" creationId="{AB7D0D24-1CD1-85FE-762C-A212A28ADFC5}"/>
          </ac:spMkLst>
        </pc:spChg>
        <pc:spChg chg="del">
          <ac:chgData name="Sanjeev Gogna" userId="be85adc308a4a08a" providerId="LiveId" clId="{1D26FA64-4CC5-4075-8DA7-3E04CA0206A9}" dt="2026-03-25T09:41:49.547" v="800" actId="478"/>
          <ac:spMkLst>
            <pc:docMk/>
            <pc:sldMk cId="3386573805" sldId="4302"/>
            <ac:spMk id="14" creationId="{9567D04F-5A63-17E3-5716-7A3C479753B0}"/>
          </ac:spMkLst>
        </pc:spChg>
        <pc:spChg chg="mod">
          <ac:chgData name="Sanjeev Gogna" userId="be85adc308a4a08a" providerId="LiveId" clId="{1D26FA64-4CC5-4075-8DA7-3E04CA0206A9}" dt="2026-03-25T06:35:20.370" v="69"/>
          <ac:spMkLst>
            <pc:docMk/>
            <pc:sldMk cId="3386573805" sldId="4302"/>
            <ac:spMk id="15" creationId="{3E41FAFC-D288-DD09-3150-49A88ED76E7F}"/>
          </ac:spMkLst>
        </pc:spChg>
        <pc:spChg chg="mod">
          <ac:chgData name="Sanjeev Gogna" userId="be85adc308a4a08a" providerId="LiveId" clId="{1D26FA64-4CC5-4075-8DA7-3E04CA0206A9}" dt="2026-03-25T07:31:09.069" v="344" actId="20577"/>
          <ac:spMkLst>
            <pc:docMk/>
            <pc:sldMk cId="3386573805" sldId="4302"/>
            <ac:spMk id="16" creationId="{7D0F2C9D-C00D-3B4A-3DAB-468076DEEF66}"/>
          </ac:spMkLst>
        </pc:spChg>
        <pc:spChg chg="del">
          <ac:chgData name="Sanjeev Gogna" userId="be85adc308a4a08a" providerId="LiveId" clId="{1D26FA64-4CC5-4075-8DA7-3E04CA0206A9}" dt="2026-03-25T09:41:49.547" v="800" actId="478"/>
          <ac:spMkLst>
            <pc:docMk/>
            <pc:sldMk cId="3386573805" sldId="4302"/>
            <ac:spMk id="17" creationId="{A0B54514-4B03-BAD6-1E94-FC04F801BACA}"/>
          </ac:spMkLst>
        </pc:spChg>
        <pc:spChg chg="mod">
          <ac:chgData name="Sanjeev Gogna" userId="be85adc308a4a08a" providerId="LiveId" clId="{1D26FA64-4CC5-4075-8DA7-3E04CA0206A9}" dt="2026-03-25T06:37:21.946" v="75" actId="207"/>
          <ac:spMkLst>
            <pc:docMk/>
            <pc:sldMk cId="3386573805" sldId="4302"/>
            <ac:spMk id="18" creationId="{CB2159E3-655E-B78D-8199-83C5D6E32DDC}"/>
          </ac:spMkLst>
        </pc:spChg>
        <pc:spChg chg="mod">
          <ac:chgData name="Sanjeev Gogna" userId="be85adc308a4a08a" providerId="LiveId" clId="{1D26FA64-4CC5-4075-8DA7-3E04CA0206A9}" dt="2026-03-25T07:31:11.775" v="346" actId="20577"/>
          <ac:spMkLst>
            <pc:docMk/>
            <pc:sldMk cId="3386573805" sldId="4302"/>
            <ac:spMk id="19" creationId="{E799F6A4-09C0-367E-0C2F-17AA56887798}"/>
          </ac:spMkLst>
        </pc:spChg>
        <pc:spChg chg="del">
          <ac:chgData name="Sanjeev Gogna" userId="be85adc308a4a08a" providerId="LiveId" clId="{1D26FA64-4CC5-4075-8DA7-3E04CA0206A9}" dt="2026-03-25T09:41:49.547" v="800" actId="478"/>
          <ac:spMkLst>
            <pc:docMk/>
            <pc:sldMk cId="3386573805" sldId="4302"/>
            <ac:spMk id="20" creationId="{147C0054-EAAF-3A59-CDF2-630CB9875A77}"/>
          </ac:spMkLst>
        </pc:spChg>
        <pc:spChg chg="del">
          <ac:chgData name="Sanjeev Gogna" userId="be85adc308a4a08a" providerId="LiveId" clId="{1D26FA64-4CC5-4075-8DA7-3E04CA0206A9}" dt="2026-03-25T06:23:49.590" v="55" actId="931"/>
          <ac:spMkLst>
            <pc:docMk/>
            <pc:sldMk cId="3386573805" sldId="4302"/>
            <ac:spMk id="22" creationId="{C8D1A1C8-C5EA-2DE0-3B7B-1494C6285281}"/>
          </ac:spMkLst>
        </pc:spChg>
        <pc:spChg chg="add del mod">
          <ac:chgData name="Sanjeev Gogna" userId="be85adc308a4a08a" providerId="LiveId" clId="{1D26FA64-4CC5-4075-8DA7-3E04CA0206A9}" dt="2026-03-25T09:41:55.237" v="801" actId="478"/>
          <ac:spMkLst>
            <pc:docMk/>
            <pc:sldMk cId="3386573805" sldId="4302"/>
            <ac:spMk id="30" creationId="{0E6CD5E4-A0D6-973B-BEFA-8CDB6592790D}"/>
          </ac:spMkLst>
        </pc:spChg>
        <pc:spChg chg="add del mod">
          <ac:chgData name="Sanjeev Gogna" userId="be85adc308a4a08a" providerId="LiveId" clId="{1D26FA64-4CC5-4075-8DA7-3E04CA0206A9}" dt="2026-03-25T09:41:55.237" v="801" actId="478"/>
          <ac:spMkLst>
            <pc:docMk/>
            <pc:sldMk cId="3386573805" sldId="4302"/>
            <ac:spMk id="32" creationId="{2B2005F8-74F1-674E-6F00-CB84FEDF8A25}"/>
          </ac:spMkLst>
        </pc:spChg>
        <pc:spChg chg="add del mod">
          <ac:chgData name="Sanjeev Gogna" userId="be85adc308a4a08a" providerId="LiveId" clId="{1D26FA64-4CC5-4075-8DA7-3E04CA0206A9}" dt="2026-03-25T09:41:55.237" v="801" actId="478"/>
          <ac:spMkLst>
            <pc:docMk/>
            <pc:sldMk cId="3386573805" sldId="4302"/>
            <ac:spMk id="34" creationId="{542EA438-ED8F-6F7E-66C9-EB2327FE7201}"/>
          </ac:spMkLst>
        </pc:spChg>
        <pc:spChg chg="add del mod">
          <ac:chgData name="Sanjeev Gogna" userId="be85adc308a4a08a" providerId="LiveId" clId="{1D26FA64-4CC5-4075-8DA7-3E04CA0206A9}" dt="2026-03-25T09:41:55.237" v="801" actId="478"/>
          <ac:spMkLst>
            <pc:docMk/>
            <pc:sldMk cId="3386573805" sldId="4302"/>
            <ac:spMk id="36" creationId="{4530976D-53BE-26E5-A32C-2600757A8B49}"/>
          </ac:spMkLst>
        </pc:spChg>
        <pc:picChg chg="add mod ord">
          <ac:chgData name="Sanjeev Gogna" userId="be85adc308a4a08a" providerId="LiveId" clId="{1D26FA64-4CC5-4075-8DA7-3E04CA0206A9}" dt="2026-03-25T06:23:13.452" v="50" actId="931"/>
          <ac:picMkLst>
            <pc:docMk/>
            <pc:sldMk cId="3386573805" sldId="4302"/>
            <ac:picMk id="4" creationId="{2BEC9029-F404-09F4-5DDD-BB1875147D1A}"/>
          </ac:picMkLst>
        </pc:picChg>
        <pc:picChg chg="add del mod ord">
          <ac:chgData name="Sanjeev Gogna" userId="be85adc308a4a08a" providerId="LiveId" clId="{1D26FA64-4CC5-4075-8DA7-3E04CA0206A9}" dt="2026-03-25T06:23:23.642" v="52" actId="931"/>
          <ac:picMkLst>
            <pc:docMk/>
            <pc:sldMk cId="3386573805" sldId="4302"/>
            <ac:picMk id="21" creationId="{D1A90BB4-3748-CD2E-91A5-4E02A5AFD707}"/>
          </ac:picMkLst>
        </pc:picChg>
        <pc:picChg chg="add mod ord">
          <ac:chgData name="Sanjeev Gogna" userId="be85adc308a4a08a" providerId="LiveId" clId="{1D26FA64-4CC5-4075-8DA7-3E04CA0206A9}" dt="2026-03-25T06:23:32.385" v="53" actId="931"/>
          <ac:picMkLst>
            <pc:docMk/>
            <pc:sldMk cId="3386573805" sldId="4302"/>
            <ac:picMk id="24" creationId="{A6172E66-514D-1D39-5025-225535723AE9}"/>
          </ac:picMkLst>
        </pc:picChg>
        <pc:picChg chg="add mod ord">
          <ac:chgData name="Sanjeev Gogna" userId="be85adc308a4a08a" providerId="LiveId" clId="{1D26FA64-4CC5-4075-8DA7-3E04CA0206A9}" dt="2026-03-25T06:23:41.448" v="54" actId="931"/>
          <ac:picMkLst>
            <pc:docMk/>
            <pc:sldMk cId="3386573805" sldId="4302"/>
            <ac:picMk id="26" creationId="{37A6410C-4FC3-2464-3530-2DBC28CB1306}"/>
          </ac:picMkLst>
        </pc:picChg>
        <pc:picChg chg="add mod ord modCrop">
          <ac:chgData name="Sanjeev Gogna" userId="be85adc308a4a08a" providerId="LiveId" clId="{1D26FA64-4CC5-4075-8DA7-3E04CA0206A9}" dt="2026-03-25T06:23:55.650" v="56" actId="18131"/>
          <ac:picMkLst>
            <pc:docMk/>
            <pc:sldMk cId="3386573805" sldId="4302"/>
            <ac:picMk id="28" creationId="{D1D3539F-A769-79FF-0F1B-F1FCE5E81F9F}"/>
          </ac:picMkLst>
        </pc:picChg>
      </pc:sldChg>
      <pc:sldChg chg="addSp modSp del mod ord">
        <pc:chgData name="Sanjeev Gogna" userId="be85adc308a4a08a" providerId="LiveId" clId="{1D26FA64-4CC5-4075-8DA7-3E04CA0206A9}" dt="2026-03-25T10:12:50.852" v="953" actId="47"/>
        <pc:sldMkLst>
          <pc:docMk/>
          <pc:sldMk cId="2225212527" sldId="4303"/>
        </pc:sldMkLst>
        <pc:spChg chg="mod">
          <ac:chgData name="Sanjeev Gogna" userId="be85adc308a4a08a" providerId="LiveId" clId="{1D26FA64-4CC5-4075-8DA7-3E04CA0206A9}" dt="2026-03-25T09:49:28.112" v="814" actId="113"/>
          <ac:spMkLst>
            <pc:docMk/>
            <pc:sldMk cId="2225212527" sldId="4303"/>
            <ac:spMk id="8" creationId="{9E008C6E-21CE-8F0D-9175-2244D18D2709}"/>
          </ac:spMkLst>
        </pc:spChg>
        <pc:spChg chg="mod">
          <ac:chgData name="Sanjeev Gogna" userId="be85adc308a4a08a" providerId="LiveId" clId="{1D26FA64-4CC5-4075-8DA7-3E04CA0206A9}" dt="2026-03-25T09:49:41.830" v="816" actId="14100"/>
          <ac:spMkLst>
            <pc:docMk/>
            <pc:sldMk cId="2225212527" sldId="4303"/>
            <ac:spMk id="9" creationId="{4F1B31DF-1CFE-D018-6B75-87CD9C17B018}"/>
          </ac:spMkLst>
        </pc:spChg>
        <pc:picChg chg="add mod modCrop">
          <ac:chgData name="Sanjeev Gogna" userId="be85adc308a4a08a" providerId="LiveId" clId="{1D26FA64-4CC5-4075-8DA7-3E04CA0206A9}" dt="2026-03-25T09:50:33.353" v="823" actId="1582"/>
          <ac:picMkLst>
            <pc:docMk/>
            <pc:sldMk cId="2225212527" sldId="4303"/>
            <ac:picMk id="3" creationId="{9E620E66-FA7C-A864-317A-4B10B26E67EA}"/>
          </ac:picMkLst>
        </pc:picChg>
      </pc:sldChg>
      <pc:sldChg chg="add del">
        <pc:chgData name="Sanjeev Gogna" userId="be85adc308a4a08a" providerId="LiveId" clId="{1D26FA64-4CC5-4075-8DA7-3E04CA0206A9}" dt="2026-03-25T10:12:49.039" v="952" actId="47"/>
        <pc:sldMkLst>
          <pc:docMk/>
          <pc:sldMk cId="2490138392" sldId="4304"/>
        </pc:sldMkLst>
      </pc:sldChg>
      <pc:sldChg chg="addSp delSp modSp mod ord modTransition">
        <pc:chgData name="Sanjeev Gogna" userId="be85adc308a4a08a" providerId="LiveId" clId="{1D26FA64-4CC5-4075-8DA7-3E04CA0206A9}" dt="2026-03-26T11:23:29.416" v="1895" actId="20577"/>
        <pc:sldMkLst>
          <pc:docMk/>
          <pc:sldMk cId="4154893032" sldId="4305"/>
        </pc:sldMkLst>
        <pc:spChg chg="mod">
          <ac:chgData name="Sanjeev Gogna" userId="be85adc308a4a08a" providerId="LiveId" clId="{1D26FA64-4CC5-4075-8DA7-3E04CA0206A9}" dt="2026-03-26T09:49:53.656" v="1647" actId="113"/>
          <ac:spMkLst>
            <pc:docMk/>
            <pc:sldMk cId="4154893032" sldId="4305"/>
            <ac:spMk id="3" creationId="{FB846A7D-BDFA-BC13-55EF-E519FFBD92A4}"/>
          </ac:spMkLst>
        </pc:spChg>
        <pc:spChg chg="add del mod">
          <ac:chgData name="Sanjeev Gogna" userId="be85adc308a4a08a" providerId="LiveId" clId="{1D26FA64-4CC5-4075-8DA7-3E04CA0206A9}" dt="2026-03-25T09:53:00.176" v="850" actId="931"/>
          <ac:spMkLst>
            <pc:docMk/>
            <pc:sldMk cId="4154893032" sldId="4305"/>
            <ac:spMk id="4" creationId="{F75766CF-4DE5-27AF-5C22-C76019C170DB}"/>
          </ac:spMkLst>
        </pc:spChg>
        <pc:spChg chg="del mod">
          <ac:chgData name="Sanjeev Gogna" userId="be85adc308a4a08a" providerId="LiveId" clId="{1D26FA64-4CC5-4075-8DA7-3E04CA0206A9}" dt="2026-03-25T09:51:21.826" v="834" actId="478"/>
          <ac:spMkLst>
            <pc:docMk/>
            <pc:sldMk cId="4154893032" sldId="4305"/>
            <ac:spMk id="9" creationId="{EBF60CBE-32BB-44CC-113C-281A9AEB4819}"/>
          </ac:spMkLst>
        </pc:spChg>
        <pc:spChg chg="add mod">
          <ac:chgData name="Sanjeev Gogna" userId="be85adc308a4a08a" providerId="LiveId" clId="{1D26FA64-4CC5-4075-8DA7-3E04CA0206A9}" dt="2026-03-25T09:59:35.287" v="869" actId="113"/>
          <ac:spMkLst>
            <pc:docMk/>
            <pc:sldMk cId="4154893032" sldId="4305"/>
            <ac:spMk id="12" creationId="{189A0B36-4D58-CEE2-38BE-CD2896531508}"/>
          </ac:spMkLst>
        </pc:spChg>
        <pc:spChg chg="add del mod">
          <ac:chgData name="Sanjeev Gogna" userId="be85adc308a4a08a" providerId="LiveId" clId="{1D26FA64-4CC5-4075-8DA7-3E04CA0206A9}" dt="2026-03-25T11:04:25.382" v="1193"/>
          <ac:spMkLst>
            <pc:docMk/>
            <pc:sldMk cId="4154893032" sldId="4305"/>
            <ac:spMk id="18" creationId="{162ACD44-C940-CE70-C2C6-68F107AB93EF}"/>
          </ac:spMkLst>
        </pc:spChg>
        <pc:spChg chg="add del">
          <ac:chgData name="Sanjeev Gogna" userId="be85adc308a4a08a" providerId="LiveId" clId="{1D26FA64-4CC5-4075-8DA7-3E04CA0206A9}" dt="2026-03-25T11:03:56.832" v="1189" actId="478"/>
          <ac:spMkLst>
            <pc:docMk/>
            <pc:sldMk cId="4154893032" sldId="4305"/>
            <ac:spMk id="19" creationId="{E006754E-A156-2C1A-6008-D4D94BBE3DE4}"/>
          </ac:spMkLst>
        </pc:spChg>
        <pc:spChg chg="mod">
          <ac:chgData name="Sanjeev Gogna" userId="be85adc308a4a08a" providerId="LiveId" clId="{1D26FA64-4CC5-4075-8DA7-3E04CA0206A9}" dt="2026-03-25T11:03:52.712" v="1188"/>
          <ac:spMkLst>
            <pc:docMk/>
            <pc:sldMk cId="4154893032" sldId="4305"/>
            <ac:spMk id="20" creationId="{E04A527D-A235-2A2D-4113-33553AA2CE0C}"/>
          </ac:spMkLst>
        </pc:spChg>
        <pc:spChg chg="add del">
          <ac:chgData name="Sanjeev Gogna" userId="be85adc308a4a08a" providerId="LiveId" clId="{1D26FA64-4CC5-4075-8DA7-3E04CA0206A9}" dt="2026-03-25T11:04:25.382" v="1193"/>
          <ac:spMkLst>
            <pc:docMk/>
            <pc:sldMk cId="4154893032" sldId="4305"/>
            <ac:spMk id="21" creationId="{984119E0-FA2E-974D-B645-814E307FEDE9}"/>
          </ac:spMkLst>
        </pc:spChg>
        <pc:spChg chg="mod">
          <ac:chgData name="Sanjeev Gogna" userId="be85adc308a4a08a" providerId="LiveId" clId="{1D26FA64-4CC5-4075-8DA7-3E04CA0206A9}" dt="2026-03-26T11:23:29.416" v="1895" actId="20577"/>
          <ac:spMkLst>
            <pc:docMk/>
            <pc:sldMk cId="4154893032" sldId="4305"/>
            <ac:spMk id="22" creationId="{E7BF655B-2473-9B28-BE0D-7CE4281557EF}"/>
          </ac:spMkLst>
        </pc:spChg>
        <pc:grpChg chg="add mod">
          <ac:chgData name="Sanjeev Gogna" userId="be85adc308a4a08a" providerId="LiveId" clId="{1D26FA64-4CC5-4075-8DA7-3E04CA0206A9}" dt="2026-03-25T10:40:13.018" v="1096"/>
          <ac:grpSpMkLst>
            <pc:docMk/>
            <pc:sldMk cId="4154893032" sldId="4305"/>
            <ac:grpSpMk id="17" creationId="{DDAF9E15-E1E3-F37B-70B3-3724ADB7B70B}"/>
          </ac:grpSpMkLst>
        </pc:grpChg>
        <pc:picChg chg="del">
          <ac:chgData name="Sanjeev Gogna" userId="be85adc308a4a08a" providerId="LiveId" clId="{1D26FA64-4CC5-4075-8DA7-3E04CA0206A9}" dt="2026-03-25T09:52:53.659" v="849" actId="478"/>
          <ac:picMkLst>
            <pc:docMk/>
            <pc:sldMk cId="4154893032" sldId="4305"/>
            <ac:picMk id="5" creationId="{40B431A1-EDA6-100D-7A21-E8314FA91F65}"/>
          </ac:picMkLst>
        </pc:picChg>
        <pc:picChg chg="add mod ord">
          <ac:chgData name="Sanjeev Gogna" userId="be85adc308a4a08a" providerId="LiveId" clId="{1D26FA64-4CC5-4075-8DA7-3E04CA0206A9}" dt="2026-03-25T09:54:02.782" v="855" actId="1076"/>
          <ac:picMkLst>
            <pc:docMk/>
            <pc:sldMk cId="4154893032" sldId="4305"/>
            <ac:picMk id="7" creationId="{9910BA03-DF55-183E-1A94-921D4CD07703}"/>
          </ac:picMkLst>
        </pc:picChg>
        <pc:picChg chg="add mod">
          <ac:chgData name="Sanjeev Gogna" userId="be85adc308a4a08a" providerId="LiveId" clId="{1D26FA64-4CC5-4075-8DA7-3E04CA0206A9}" dt="2026-03-25T09:59:28.278" v="867" actId="1076"/>
          <ac:picMkLst>
            <pc:docMk/>
            <pc:sldMk cId="4154893032" sldId="4305"/>
            <ac:picMk id="10" creationId="{E3BA0F5F-DAEB-8571-2810-039FE602ADFD}"/>
          </ac:picMkLst>
        </pc:picChg>
        <pc:picChg chg="add mod">
          <ac:chgData name="Sanjeev Gogna" userId="be85adc308a4a08a" providerId="LiveId" clId="{1D26FA64-4CC5-4075-8DA7-3E04CA0206A9}" dt="2026-03-25T10:30:04.199" v="1092" actId="164"/>
          <ac:picMkLst>
            <pc:docMk/>
            <pc:sldMk cId="4154893032" sldId="4305"/>
            <ac:picMk id="13" creationId="{A1FE21A6-04C9-91EE-8451-950F697D36AE}"/>
          </ac:picMkLst>
        </pc:picChg>
        <pc:picChg chg="add mod">
          <ac:chgData name="Sanjeev Gogna" userId="be85adc308a4a08a" providerId="LiveId" clId="{1D26FA64-4CC5-4075-8DA7-3E04CA0206A9}" dt="2026-03-25T10:30:04.199" v="1092" actId="164"/>
          <ac:picMkLst>
            <pc:docMk/>
            <pc:sldMk cId="4154893032" sldId="4305"/>
            <ac:picMk id="14" creationId="{3C39766D-58F2-AEBF-5C2D-71E5238F4EC5}"/>
          </ac:picMkLst>
        </pc:picChg>
        <pc:picChg chg="add mod">
          <ac:chgData name="Sanjeev Gogna" userId="be85adc308a4a08a" providerId="LiveId" clId="{1D26FA64-4CC5-4075-8DA7-3E04CA0206A9}" dt="2026-03-25T10:30:04.199" v="1092" actId="164"/>
          <ac:picMkLst>
            <pc:docMk/>
            <pc:sldMk cId="4154893032" sldId="4305"/>
            <ac:picMk id="15" creationId="{61F79575-E4A7-22B8-BF18-3CD1C6832D8C}"/>
          </ac:picMkLst>
        </pc:picChg>
        <pc:picChg chg="add mod">
          <ac:chgData name="Sanjeev Gogna" userId="be85adc308a4a08a" providerId="LiveId" clId="{1D26FA64-4CC5-4075-8DA7-3E04CA0206A9}" dt="2026-03-25T10:30:04.199" v="1092" actId="164"/>
          <ac:picMkLst>
            <pc:docMk/>
            <pc:sldMk cId="4154893032" sldId="4305"/>
            <ac:picMk id="16" creationId="{707FFD42-DF2E-4BBE-F6E3-2690FAAFFF95}"/>
          </ac:picMkLst>
        </pc:picChg>
      </pc:sldChg>
      <pc:sldChg chg="del">
        <pc:chgData name="Sanjeev Gogna" userId="be85adc308a4a08a" providerId="LiveId" clId="{1D26FA64-4CC5-4075-8DA7-3E04CA0206A9}" dt="2026-03-25T10:12:41.418" v="948" actId="47"/>
        <pc:sldMkLst>
          <pc:docMk/>
          <pc:sldMk cId="495856858" sldId="4306"/>
        </pc:sldMkLst>
      </pc:sldChg>
      <pc:sldChg chg="modSp del mod modTransition">
        <pc:chgData name="Sanjeev Gogna" userId="be85adc308a4a08a" providerId="LiveId" clId="{1D26FA64-4CC5-4075-8DA7-3E04CA0206A9}" dt="2026-03-26T09:48:48.951" v="1642" actId="47"/>
        <pc:sldMkLst>
          <pc:docMk/>
          <pc:sldMk cId="3273588943" sldId="4307"/>
        </pc:sldMkLst>
        <pc:spChg chg="mod">
          <ac:chgData name="Sanjeev Gogna" userId="be85adc308a4a08a" providerId="LiveId" clId="{1D26FA64-4CC5-4075-8DA7-3E04CA0206A9}" dt="2026-03-25T07:31:33.682" v="349" actId="20577"/>
          <ac:spMkLst>
            <pc:docMk/>
            <pc:sldMk cId="3273588943" sldId="4307"/>
            <ac:spMk id="5" creationId="{C0213063-37DD-7492-8E76-EF58F5D0EFC9}"/>
          </ac:spMkLst>
        </pc:spChg>
        <pc:spChg chg="mod">
          <ac:chgData name="Sanjeev Gogna" userId="be85adc308a4a08a" providerId="LiveId" clId="{1D26FA64-4CC5-4075-8DA7-3E04CA0206A9}" dt="2026-03-25T07:31:25.273" v="347" actId="207"/>
          <ac:spMkLst>
            <pc:docMk/>
            <pc:sldMk cId="3273588943" sldId="4307"/>
            <ac:spMk id="11" creationId="{1DFF4C25-B5ED-0648-D9B2-5D4B1B817211}"/>
          </ac:spMkLst>
        </pc:spChg>
      </pc:sldChg>
      <pc:sldChg chg="addSp delSp modSp del mod ord modTransition">
        <pc:chgData name="Sanjeev Gogna" userId="be85adc308a4a08a" providerId="LiveId" clId="{1D26FA64-4CC5-4075-8DA7-3E04CA0206A9}" dt="2026-03-25T12:49:47.605" v="1575" actId="47"/>
        <pc:sldMkLst>
          <pc:docMk/>
          <pc:sldMk cId="243972190" sldId="4309"/>
        </pc:sldMkLst>
        <pc:spChg chg="add del mod">
          <ac:chgData name="Sanjeev Gogna" userId="be85adc308a4a08a" providerId="LiveId" clId="{1D26FA64-4CC5-4075-8DA7-3E04CA0206A9}" dt="2026-03-25T07:16:09.820" v="263" actId="478"/>
          <ac:spMkLst>
            <pc:docMk/>
            <pc:sldMk cId="243972190" sldId="4309"/>
            <ac:spMk id="2" creationId="{F0B52351-A8C0-E9E6-384A-AED74F3D1FF4}"/>
          </ac:spMkLst>
        </pc:spChg>
        <pc:spChg chg="add del mod">
          <ac:chgData name="Sanjeev Gogna" userId="be85adc308a4a08a" providerId="LiveId" clId="{1D26FA64-4CC5-4075-8DA7-3E04CA0206A9}" dt="2026-03-25T07:16:09.820" v="263" actId="478"/>
          <ac:spMkLst>
            <pc:docMk/>
            <pc:sldMk cId="243972190" sldId="4309"/>
            <ac:spMk id="3" creationId="{03D04DE5-59D0-A9D6-A609-D9D801F1AC0E}"/>
          </ac:spMkLst>
        </pc:spChg>
        <pc:spChg chg="mod">
          <ac:chgData name="Sanjeev Gogna" userId="be85adc308a4a08a" providerId="LiveId" clId="{1D26FA64-4CC5-4075-8DA7-3E04CA0206A9}" dt="2026-03-25T12:27:27.441" v="1521" actId="14100"/>
          <ac:spMkLst>
            <pc:docMk/>
            <pc:sldMk cId="243972190" sldId="4309"/>
            <ac:spMk id="4" creationId="{20D0AD24-DC14-E8EC-808F-CC7B578D1B46}"/>
          </ac:spMkLst>
        </pc:spChg>
        <pc:spChg chg="mod">
          <ac:chgData name="Sanjeev Gogna" userId="be85adc308a4a08a" providerId="LiveId" clId="{1D26FA64-4CC5-4075-8DA7-3E04CA0206A9}" dt="2026-03-25T12:29:11.128" v="1523" actId="1076"/>
          <ac:spMkLst>
            <pc:docMk/>
            <pc:sldMk cId="243972190" sldId="4309"/>
            <ac:spMk id="5" creationId="{B561B61B-D9E5-B6BB-DD9A-AF83DD63D519}"/>
          </ac:spMkLst>
        </pc:spChg>
        <pc:spChg chg="mod">
          <ac:chgData name="Sanjeev Gogna" userId="be85adc308a4a08a" providerId="LiveId" clId="{1D26FA64-4CC5-4075-8DA7-3E04CA0206A9}" dt="2026-03-25T07:18:54.632" v="286"/>
          <ac:spMkLst>
            <pc:docMk/>
            <pc:sldMk cId="243972190" sldId="4309"/>
            <ac:spMk id="8" creationId="{3BD3DAD3-5F45-A4F0-609F-DF5BAF6A50FB}"/>
          </ac:spMkLst>
        </pc:spChg>
        <pc:spChg chg="mod">
          <ac:chgData name="Sanjeev Gogna" userId="be85adc308a4a08a" providerId="LiveId" clId="{1D26FA64-4CC5-4075-8DA7-3E04CA0206A9}" dt="2026-03-25T07:18:54.632" v="286"/>
          <ac:spMkLst>
            <pc:docMk/>
            <pc:sldMk cId="243972190" sldId="4309"/>
            <ac:spMk id="9" creationId="{50B5DA83-6793-7D46-4C1F-A0C709793E87}"/>
          </ac:spMkLst>
        </pc:spChg>
        <pc:spChg chg="mod">
          <ac:chgData name="Sanjeev Gogna" userId="be85adc308a4a08a" providerId="LiveId" clId="{1D26FA64-4CC5-4075-8DA7-3E04CA0206A9}" dt="2026-03-25T07:18:54.632" v="286"/>
          <ac:spMkLst>
            <pc:docMk/>
            <pc:sldMk cId="243972190" sldId="4309"/>
            <ac:spMk id="10" creationId="{D746586C-F7B3-60C6-0D2E-EDE6237D95CE}"/>
          </ac:spMkLst>
        </pc:spChg>
        <pc:spChg chg="mod">
          <ac:chgData name="Sanjeev Gogna" userId="be85adc308a4a08a" providerId="LiveId" clId="{1D26FA64-4CC5-4075-8DA7-3E04CA0206A9}" dt="2026-03-25T07:18:54.632" v="286"/>
          <ac:spMkLst>
            <pc:docMk/>
            <pc:sldMk cId="243972190" sldId="4309"/>
            <ac:spMk id="12" creationId="{44970475-CC6B-2B1D-91CA-DC37843A9CFA}"/>
          </ac:spMkLst>
        </pc:spChg>
        <pc:spChg chg="mod">
          <ac:chgData name="Sanjeev Gogna" userId="be85adc308a4a08a" providerId="LiveId" clId="{1D26FA64-4CC5-4075-8DA7-3E04CA0206A9}" dt="2026-03-25T07:18:54.632" v="286"/>
          <ac:spMkLst>
            <pc:docMk/>
            <pc:sldMk cId="243972190" sldId="4309"/>
            <ac:spMk id="14" creationId="{F526D813-77E3-8190-B595-B5F45868ADAB}"/>
          </ac:spMkLst>
        </pc:spChg>
        <pc:spChg chg="mod">
          <ac:chgData name="Sanjeev Gogna" userId="be85adc308a4a08a" providerId="LiveId" clId="{1D26FA64-4CC5-4075-8DA7-3E04CA0206A9}" dt="2026-03-25T07:18:54.632" v="286"/>
          <ac:spMkLst>
            <pc:docMk/>
            <pc:sldMk cId="243972190" sldId="4309"/>
            <ac:spMk id="15" creationId="{99B336E6-A6AE-1301-05A1-51F4712BE125}"/>
          </ac:spMkLst>
        </pc:spChg>
        <pc:spChg chg="mod">
          <ac:chgData name="Sanjeev Gogna" userId="be85adc308a4a08a" providerId="LiveId" clId="{1D26FA64-4CC5-4075-8DA7-3E04CA0206A9}" dt="2026-03-25T07:18:54.632" v="286"/>
          <ac:spMkLst>
            <pc:docMk/>
            <pc:sldMk cId="243972190" sldId="4309"/>
            <ac:spMk id="16" creationId="{7C0C28D5-93B3-A1EF-09BC-E1272F20F1AF}"/>
          </ac:spMkLst>
        </pc:spChg>
        <pc:spChg chg="mod">
          <ac:chgData name="Sanjeev Gogna" userId="be85adc308a4a08a" providerId="LiveId" clId="{1D26FA64-4CC5-4075-8DA7-3E04CA0206A9}" dt="2026-03-25T07:18:54.632" v="286"/>
          <ac:spMkLst>
            <pc:docMk/>
            <pc:sldMk cId="243972190" sldId="4309"/>
            <ac:spMk id="17" creationId="{4F277ED1-6573-755C-B782-E5FA1A62FE49}"/>
          </ac:spMkLst>
        </pc:spChg>
        <pc:spChg chg="mod">
          <ac:chgData name="Sanjeev Gogna" userId="be85adc308a4a08a" providerId="LiveId" clId="{1D26FA64-4CC5-4075-8DA7-3E04CA0206A9}" dt="2026-03-25T07:18:54.632" v="286"/>
          <ac:spMkLst>
            <pc:docMk/>
            <pc:sldMk cId="243972190" sldId="4309"/>
            <ac:spMk id="18" creationId="{29841491-E5FA-370A-33CA-8D7C905257E7}"/>
          </ac:spMkLst>
        </pc:spChg>
        <pc:spChg chg="mod">
          <ac:chgData name="Sanjeev Gogna" userId="be85adc308a4a08a" providerId="LiveId" clId="{1D26FA64-4CC5-4075-8DA7-3E04CA0206A9}" dt="2026-03-25T07:18:54.632" v="286"/>
          <ac:spMkLst>
            <pc:docMk/>
            <pc:sldMk cId="243972190" sldId="4309"/>
            <ac:spMk id="19" creationId="{199B194A-1BE8-50EC-FB05-CFDB2C25157C}"/>
          </ac:spMkLst>
        </pc:spChg>
        <pc:spChg chg="add mod">
          <ac:chgData name="Sanjeev Gogna" userId="be85adc308a4a08a" providerId="LiveId" clId="{1D26FA64-4CC5-4075-8DA7-3E04CA0206A9}" dt="2026-03-25T12:22:42.495" v="1506" actId="20577"/>
          <ac:spMkLst>
            <pc:docMk/>
            <pc:sldMk cId="243972190" sldId="4309"/>
            <ac:spMk id="20" creationId="{A4C35F87-2FF1-69DC-E320-5C3BCF545B39}"/>
          </ac:spMkLst>
        </pc:spChg>
        <pc:grpChg chg="del ord">
          <ac:chgData name="Sanjeev Gogna" userId="be85adc308a4a08a" providerId="LiveId" clId="{1D26FA64-4CC5-4075-8DA7-3E04CA0206A9}" dt="2026-03-25T07:19:05.593" v="288" actId="478"/>
          <ac:grpSpMkLst>
            <pc:docMk/>
            <pc:sldMk cId="243972190" sldId="4309"/>
            <ac:grpSpMk id="7" creationId="{CA7BE899-F3FF-F20C-B7BD-7CF05DD4B4B2}"/>
          </ac:grpSpMkLst>
        </pc:grpChg>
        <pc:picChg chg="add del mod modCrop">
          <ac:chgData name="Sanjeev Gogna" userId="be85adc308a4a08a" providerId="LiveId" clId="{1D26FA64-4CC5-4075-8DA7-3E04CA0206A9}" dt="2026-03-25T12:19:22.929" v="1466" actId="478"/>
          <ac:picMkLst>
            <pc:docMk/>
            <pc:sldMk cId="243972190" sldId="4309"/>
            <ac:picMk id="6" creationId="{300938D6-7D23-46B0-AF40-1D3D4B5CDC6C}"/>
          </ac:picMkLst>
        </pc:picChg>
        <pc:picChg chg="add mod">
          <ac:chgData name="Sanjeev Gogna" userId="be85adc308a4a08a" providerId="LiveId" clId="{1D26FA64-4CC5-4075-8DA7-3E04CA0206A9}" dt="2026-03-25T12:27:28.735" v="1522" actId="1076"/>
          <ac:picMkLst>
            <pc:docMk/>
            <pc:sldMk cId="243972190" sldId="4309"/>
            <ac:picMk id="21" creationId="{11CD9D2E-2D00-F02B-740A-198463096ED6}"/>
          </ac:picMkLst>
        </pc:picChg>
      </pc:sldChg>
      <pc:sldChg chg="addSp delSp modSp del mod ord modTransition">
        <pc:chgData name="Sanjeev Gogna" userId="be85adc308a4a08a" providerId="LiveId" clId="{1D26FA64-4CC5-4075-8DA7-3E04CA0206A9}" dt="2026-03-26T09:48:48.951" v="1642" actId="47"/>
        <pc:sldMkLst>
          <pc:docMk/>
          <pc:sldMk cId="3697997826" sldId="4310"/>
        </pc:sldMkLst>
        <pc:spChg chg="add del mod">
          <ac:chgData name="Sanjeev Gogna" userId="be85adc308a4a08a" providerId="LiveId" clId="{1D26FA64-4CC5-4075-8DA7-3E04CA0206A9}" dt="2026-03-25T07:42:22.362" v="466" actId="478"/>
          <ac:spMkLst>
            <pc:docMk/>
            <pc:sldMk cId="3697997826" sldId="4310"/>
            <ac:spMk id="2" creationId="{75EA0046-EEE0-C73F-730D-FF3E1E1AB4AA}"/>
          </ac:spMkLst>
        </pc:spChg>
        <pc:spChg chg="add del mod">
          <ac:chgData name="Sanjeev Gogna" userId="be85adc308a4a08a" providerId="LiveId" clId="{1D26FA64-4CC5-4075-8DA7-3E04CA0206A9}" dt="2026-03-25T07:42:22.362" v="466" actId="478"/>
          <ac:spMkLst>
            <pc:docMk/>
            <pc:sldMk cId="3697997826" sldId="4310"/>
            <ac:spMk id="3" creationId="{C842E677-FD41-7C18-988B-5C97C734DCB1}"/>
          </ac:spMkLst>
        </pc:spChg>
        <pc:spChg chg="del mod">
          <ac:chgData name="Sanjeev Gogna" userId="be85adc308a4a08a" providerId="LiveId" clId="{1D26FA64-4CC5-4075-8DA7-3E04CA0206A9}" dt="2026-03-25T07:42:22.362" v="466" actId="478"/>
          <ac:spMkLst>
            <pc:docMk/>
            <pc:sldMk cId="3697997826" sldId="4310"/>
            <ac:spMk id="5" creationId="{BD5B9596-03F5-D087-529E-4B14748C8D28}"/>
          </ac:spMkLst>
        </pc:spChg>
        <pc:spChg chg="mod">
          <ac:chgData name="Sanjeev Gogna" userId="be85adc308a4a08a" providerId="LiveId" clId="{1D26FA64-4CC5-4075-8DA7-3E04CA0206A9}" dt="2026-03-25T07:40:15.515" v="418" actId="14100"/>
          <ac:spMkLst>
            <pc:docMk/>
            <pc:sldMk cId="3697997826" sldId="4310"/>
            <ac:spMk id="6" creationId="{7EBAD5FA-2186-2A66-787B-0D36D167C9C8}"/>
          </ac:spMkLst>
        </pc:spChg>
        <pc:spChg chg="mod">
          <ac:chgData name="Sanjeev Gogna" userId="be85adc308a4a08a" providerId="LiveId" clId="{1D26FA64-4CC5-4075-8DA7-3E04CA0206A9}" dt="2026-03-25T07:40:06.584" v="416" actId="20577"/>
          <ac:spMkLst>
            <pc:docMk/>
            <pc:sldMk cId="3697997826" sldId="4310"/>
            <ac:spMk id="7" creationId="{FD62D7F5-B563-323D-9160-1C92C81550BA}"/>
          </ac:spMkLst>
        </pc:spChg>
        <pc:spChg chg="del mod">
          <ac:chgData name="Sanjeev Gogna" userId="be85adc308a4a08a" providerId="LiveId" clId="{1D26FA64-4CC5-4075-8DA7-3E04CA0206A9}" dt="2026-03-25T07:42:22.362" v="466" actId="478"/>
          <ac:spMkLst>
            <pc:docMk/>
            <pc:sldMk cId="3697997826" sldId="4310"/>
            <ac:spMk id="8" creationId="{2AF2D161-7CCA-664F-7635-F1714B34BC57}"/>
          </ac:spMkLst>
        </pc:spChg>
        <pc:spChg chg="add mod">
          <ac:chgData name="Sanjeev Gogna" userId="be85adc308a4a08a" providerId="LiveId" clId="{1D26FA64-4CC5-4075-8DA7-3E04CA0206A9}" dt="2026-03-25T08:04:41.885" v="532" actId="207"/>
          <ac:spMkLst>
            <pc:docMk/>
            <pc:sldMk cId="3697997826" sldId="4310"/>
            <ac:spMk id="9" creationId="{4A8006D4-A211-B392-791D-70255A6F4293}"/>
          </ac:spMkLst>
        </pc:spChg>
        <pc:spChg chg="add mod">
          <ac:chgData name="Sanjeev Gogna" userId="be85adc308a4a08a" providerId="LiveId" clId="{1D26FA64-4CC5-4075-8DA7-3E04CA0206A9}" dt="2026-03-25T07:43:02.167" v="475" actId="1076"/>
          <ac:spMkLst>
            <pc:docMk/>
            <pc:sldMk cId="3697997826" sldId="4310"/>
            <ac:spMk id="12" creationId="{72BACF8F-AB5A-03A5-1255-A44BCE5F9A42}"/>
          </ac:spMkLst>
        </pc:spChg>
        <pc:spChg chg="add mod">
          <ac:chgData name="Sanjeev Gogna" userId="be85adc308a4a08a" providerId="LiveId" clId="{1D26FA64-4CC5-4075-8DA7-3E04CA0206A9}" dt="2026-03-25T07:43:06.734" v="476" actId="1076"/>
          <ac:spMkLst>
            <pc:docMk/>
            <pc:sldMk cId="3697997826" sldId="4310"/>
            <ac:spMk id="13" creationId="{D35CDCF1-170C-4686-209C-FB909DD0811C}"/>
          </ac:spMkLst>
        </pc:spChg>
        <pc:spChg chg="add mod">
          <ac:chgData name="Sanjeev Gogna" userId="be85adc308a4a08a" providerId="LiveId" clId="{1D26FA64-4CC5-4075-8DA7-3E04CA0206A9}" dt="2026-03-25T08:04:41.885" v="532" actId="207"/>
          <ac:spMkLst>
            <pc:docMk/>
            <pc:sldMk cId="3697997826" sldId="4310"/>
            <ac:spMk id="14" creationId="{DFE96D17-C7AB-42AE-5EDC-F0E1129C1584}"/>
          </ac:spMkLst>
        </pc:spChg>
      </pc:sldChg>
      <pc:sldChg chg="modSp del mod ord">
        <pc:chgData name="Sanjeev Gogna" userId="be85adc308a4a08a" providerId="LiveId" clId="{1D26FA64-4CC5-4075-8DA7-3E04CA0206A9}" dt="2026-03-25T07:42:37.614" v="470" actId="47"/>
        <pc:sldMkLst>
          <pc:docMk/>
          <pc:sldMk cId="3236974259" sldId="4311"/>
        </pc:sldMkLst>
        <pc:spChg chg="mod">
          <ac:chgData name="Sanjeev Gogna" userId="be85adc308a4a08a" providerId="LiveId" clId="{1D26FA64-4CC5-4075-8DA7-3E04CA0206A9}" dt="2026-03-25T07:36:50.562" v="382"/>
          <ac:spMkLst>
            <pc:docMk/>
            <pc:sldMk cId="3236974259" sldId="4311"/>
            <ac:spMk id="4" creationId="{EC93FF4B-75FD-885B-C952-7372901F3BB9}"/>
          </ac:spMkLst>
        </pc:spChg>
        <pc:spChg chg="mod">
          <ac:chgData name="Sanjeev Gogna" userId="be85adc308a4a08a" providerId="LiveId" clId="{1D26FA64-4CC5-4075-8DA7-3E04CA0206A9}" dt="2026-03-25T07:37:40.032" v="392" actId="14100"/>
          <ac:spMkLst>
            <pc:docMk/>
            <pc:sldMk cId="3236974259" sldId="4311"/>
            <ac:spMk id="5" creationId="{6407CBF1-5103-57D0-ECAE-B68DC56DA929}"/>
          </ac:spMkLst>
        </pc:spChg>
        <pc:spChg chg="mod">
          <ac:chgData name="Sanjeev Gogna" userId="be85adc308a4a08a" providerId="LiveId" clId="{1D26FA64-4CC5-4075-8DA7-3E04CA0206A9}" dt="2026-03-25T07:38:28.335" v="412" actId="113"/>
          <ac:spMkLst>
            <pc:docMk/>
            <pc:sldMk cId="3236974259" sldId="4311"/>
            <ac:spMk id="7" creationId="{D93B41D0-B47F-F72A-67EC-6926BF890FF9}"/>
          </ac:spMkLst>
        </pc:spChg>
      </pc:sldChg>
      <pc:sldChg chg="del">
        <pc:chgData name="Sanjeev Gogna" userId="be85adc308a4a08a" providerId="LiveId" clId="{1D26FA64-4CC5-4075-8DA7-3E04CA0206A9}" dt="2026-03-25T10:12:42.680" v="949" actId="47"/>
        <pc:sldMkLst>
          <pc:docMk/>
          <pc:sldMk cId="2505115009" sldId="4312"/>
        </pc:sldMkLst>
      </pc:sldChg>
      <pc:sldChg chg="addSp delSp modSp del mod modTransition">
        <pc:chgData name="Sanjeev Gogna" userId="be85adc308a4a08a" providerId="LiveId" clId="{1D26FA64-4CC5-4075-8DA7-3E04CA0206A9}" dt="2026-03-26T09:48:48.951" v="1642" actId="47"/>
        <pc:sldMkLst>
          <pc:docMk/>
          <pc:sldMk cId="433277321" sldId="4313"/>
        </pc:sldMkLst>
        <pc:spChg chg="add del mod">
          <ac:chgData name="Sanjeev Gogna" userId="be85adc308a4a08a" providerId="LiveId" clId="{1D26FA64-4CC5-4075-8DA7-3E04CA0206A9}" dt="2026-03-25T06:52:29.424" v="128" actId="478"/>
          <ac:spMkLst>
            <pc:docMk/>
            <pc:sldMk cId="433277321" sldId="4313"/>
            <ac:spMk id="3" creationId="{10366B61-2C04-5DA3-4F1A-23D287CC4AC8}"/>
          </ac:spMkLst>
        </pc:spChg>
        <pc:spChg chg="mod">
          <ac:chgData name="Sanjeev Gogna" userId="be85adc308a4a08a" providerId="LiveId" clId="{1D26FA64-4CC5-4075-8DA7-3E04CA0206A9}" dt="2026-03-25T12:20:46.251" v="1494" actId="20577"/>
          <ac:spMkLst>
            <pc:docMk/>
            <pc:sldMk cId="433277321" sldId="4313"/>
            <ac:spMk id="4" creationId="{47315709-1CCF-D712-44F9-618AC973FECE}"/>
          </ac:spMkLst>
        </pc:spChg>
        <pc:spChg chg="mod">
          <ac:chgData name="Sanjeev Gogna" userId="be85adc308a4a08a" providerId="LiveId" clId="{1D26FA64-4CC5-4075-8DA7-3E04CA0206A9}" dt="2026-03-25T07:30:45.487" v="331" actId="20577"/>
          <ac:spMkLst>
            <pc:docMk/>
            <pc:sldMk cId="433277321" sldId="4313"/>
            <ac:spMk id="5" creationId="{B7540682-E3A7-41C7-9DDC-37F458577DE4}"/>
          </ac:spMkLst>
        </pc:spChg>
        <pc:spChg chg="add del mod">
          <ac:chgData name="Sanjeev Gogna" userId="be85adc308a4a08a" providerId="LiveId" clId="{1D26FA64-4CC5-4075-8DA7-3E04CA0206A9}" dt="2026-03-25T06:54:50.868" v="141"/>
          <ac:spMkLst>
            <pc:docMk/>
            <pc:sldMk cId="433277321" sldId="4313"/>
            <ac:spMk id="6" creationId="{CABF7FCB-45D3-C8C1-132B-593E254B44C6}"/>
          </ac:spMkLst>
        </pc:spChg>
        <pc:spChg chg="mod ord">
          <ac:chgData name="Sanjeev Gogna" userId="be85adc308a4a08a" providerId="LiveId" clId="{1D26FA64-4CC5-4075-8DA7-3E04CA0206A9}" dt="2026-03-25T09:43:13.223" v="804" actId="207"/>
          <ac:spMkLst>
            <pc:docMk/>
            <pc:sldMk cId="433277321" sldId="4313"/>
            <ac:spMk id="7" creationId="{3FD5808F-8355-0701-CAA8-F0F534E3808D}"/>
          </ac:spMkLst>
        </pc:spChg>
        <pc:picChg chg="del mod modCrop">
          <ac:chgData name="Sanjeev Gogna" userId="be85adc308a4a08a" providerId="LiveId" clId="{1D26FA64-4CC5-4075-8DA7-3E04CA0206A9}" dt="2026-03-25T06:52:20.164" v="126" actId="478"/>
          <ac:picMkLst>
            <pc:docMk/>
            <pc:sldMk cId="433277321" sldId="4313"/>
            <ac:picMk id="8" creationId="{61409FF5-A13D-7027-9FDD-9FB7B27BF84C}"/>
          </ac:picMkLst>
        </pc:picChg>
        <pc:picChg chg="add del mod">
          <ac:chgData name="Sanjeev Gogna" userId="be85adc308a4a08a" providerId="LiveId" clId="{1D26FA64-4CC5-4075-8DA7-3E04CA0206A9}" dt="2026-03-25T06:54:23.629" v="139" actId="478"/>
          <ac:picMkLst>
            <pc:docMk/>
            <pc:sldMk cId="433277321" sldId="4313"/>
            <ac:picMk id="10" creationId="{6C0BE781-D4AE-1F49-D60A-FA1E848549F5}"/>
          </ac:picMkLst>
        </pc:picChg>
        <pc:picChg chg="mod modCrop">
          <ac:chgData name="Sanjeev Gogna" userId="be85adc308a4a08a" providerId="LiveId" clId="{1D26FA64-4CC5-4075-8DA7-3E04CA0206A9}" dt="2026-03-25T06:54:21.191" v="138"/>
          <ac:picMkLst>
            <pc:docMk/>
            <pc:sldMk cId="433277321" sldId="4313"/>
            <ac:picMk id="11" creationId="{DA731CC7-05DD-E2E5-1EC9-BFA5943E3371}"/>
          </ac:picMkLst>
        </pc:picChg>
        <pc:picChg chg="add del mod">
          <ac:chgData name="Sanjeev Gogna" userId="be85adc308a4a08a" providerId="LiveId" clId="{1D26FA64-4CC5-4075-8DA7-3E04CA0206A9}" dt="2026-03-25T06:54:50.868" v="141"/>
          <ac:picMkLst>
            <pc:docMk/>
            <pc:sldMk cId="433277321" sldId="4313"/>
            <ac:picMk id="13" creationId="{775773DF-88E0-1585-02C3-20C5F4F54419}"/>
          </ac:picMkLst>
        </pc:picChg>
        <pc:picChg chg="mod modCrop">
          <ac:chgData name="Sanjeev Gogna" userId="be85adc308a4a08a" providerId="LiveId" clId="{1D26FA64-4CC5-4075-8DA7-3E04CA0206A9}" dt="2026-03-25T07:02:08.102" v="172" actId="14826"/>
          <ac:picMkLst>
            <pc:docMk/>
            <pc:sldMk cId="433277321" sldId="4313"/>
            <ac:picMk id="14" creationId="{72BFF173-3F26-7AF2-CED4-9E59D1FABA54}"/>
          </ac:picMkLst>
        </pc:picChg>
      </pc:sldChg>
      <pc:sldChg chg="modSp mod ord modTransition">
        <pc:chgData name="Sanjeev Gogna" userId="be85adc308a4a08a" providerId="LiveId" clId="{1D26FA64-4CC5-4075-8DA7-3E04CA0206A9}" dt="2026-03-26T11:23:07.143" v="1886"/>
        <pc:sldMkLst>
          <pc:docMk/>
          <pc:sldMk cId="433478518" sldId="4314"/>
        </pc:sldMkLst>
        <pc:spChg chg="mod">
          <ac:chgData name="Sanjeev Gogna" userId="be85adc308a4a08a" providerId="LiveId" clId="{1D26FA64-4CC5-4075-8DA7-3E04CA0206A9}" dt="2026-03-25T09:04:11.115" v="703" actId="20577"/>
          <ac:spMkLst>
            <pc:docMk/>
            <pc:sldMk cId="433478518" sldId="4314"/>
            <ac:spMk id="4" creationId="{72E32BD9-E6FB-ACD0-68F0-84C4B07DE332}"/>
          </ac:spMkLst>
        </pc:spChg>
        <pc:spChg chg="mod">
          <ac:chgData name="Sanjeev Gogna" userId="be85adc308a4a08a" providerId="LiveId" clId="{1D26FA64-4CC5-4075-8DA7-3E04CA0206A9}" dt="2026-03-25T12:57:33.663" v="1622" actId="1076"/>
          <ac:spMkLst>
            <pc:docMk/>
            <pc:sldMk cId="433478518" sldId="4314"/>
            <ac:spMk id="5" creationId="{B3A8CB70-0662-7800-9016-B78A2FC761D0}"/>
          </ac:spMkLst>
        </pc:spChg>
        <pc:spChg chg="mod">
          <ac:chgData name="Sanjeev Gogna" userId="be85adc308a4a08a" providerId="LiveId" clId="{1D26FA64-4CC5-4075-8DA7-3E04CA0206A9}" dt="2026-03-25T12:57:27.588" v="1621" actId="120"/>
          <ac:spMkLst>
            <pc:docMk/>
            <pc:sldMk cId="433478518" sldId="4314"/>
            <ac:spMk id="6" creationId="{C5BAE401-DA00-8AF1-77E7-AA07B9867939}"/>
          </ac:spMkLst>
        </pc:spChg>
      </pc:sldChg>
      <pc:sldChg chg="addSp delSp modSp del mod ord modTransition">
        <pc:chgData name="Sanjeev Gogna" userId="be85adc308a4a08a" providerId="LiveId" clId="{1D26FA64-4CC5-4075-8DA7-3E04CA0206A9}" dt="2026-03-26T09:48:48.951" v="1642" actId="47"/>
        <pc:sldMkLst>
          <pc:docMk/>
          <pc:sldMk cId="3151852597" sldId="4317"/>
        </pc:sldMkLst>
        <pc:spChg chg="add del mod">
          <ac:chgData name="Sanjeev Gogna" userId="be85adc308a4a08a" providerId="LiveId" clId="{1D26FA64-4CC5-4075-8DA7-3E04CA0206A9}" dt="2026-03-25T07:07:28.586" v="198" actId="478"/>
          <ac:spMkLst>
            <pc:docMk/>
            <pc:sldMk cId="3151852597" sldId="4317"/>
            <ac:spMk id="3" creationId="{0A5FA3B0-0F0E-BE13-9A57-01A7B863B792}"/>
          </ac:spMkLst>
        </pc:spChg>
        <pc:spChg chg="mod">
          <ac:chgData name="Sanjeev Gogna" userId="be85adc308a4a08a" providerId="LiveId" clId="{1D26FA64-4CC5-4075-8DA7-3E04CA0206A9}" dt="2026-03-25T12:20:30.544" v="1482" actId="14100"/>
          <ac:spMkLst>
            <pc:docMk/>
            <pc:sldMk cId="3151852597" sldId="4317"/>
            <ac:spMk id="4" creationId="{20D0AD24-DC14-E8EC-808F-CC7B578D1B46}"/>
          </ac:spMkLst>
        </pc:spChg>
        <pc:spChg chg="mod">
          <ac:chgData name="Sanjeev Gogna" userId="be85adc308a4a08a" providerId="LiveId" clId="{1D26FA64-4CC5-4075-8DA7-3E04CA0206A9}" dt="2026-03-25T07:08:56.864" v="217" actId="113"/>
          <ac:spMkLst>
            <pc:docMk/>
            <pc:sldMk cId="3151852597" sldId="4317"/>
            <ac:spMk id="5" creationId="{B561B61B-D9E5-B6BB-DD9A-AF83DD63D519}"/>
          </ac:spMkLst>
        </pc:spChg>
        <pc:spChg chg="add del mod">
          <ac:chgData name="Sanjeev Gogna" userId="be85adc308a4a08a" providerId="LiveId" clId="{1D26FA64-4CC5-4075-8DA7-3E04CA0206A9}" dt="2026-03-25T12:52:49.636" v="1599" actId="478"/>
          <ac:spMkLst>
            <pc:docMk/>
            <pc:sldMk cId="3151852597" sldId="4317"/>
            <ac:spMk id="6" creationId="{27B01FCC-1950-D80C-00D7-D5B8C95E1A2E}"/>
          </ac:spMkLst>
        </pc:spChg>
        <pc:picChg chg="add del">
          <ac:chgData name="Sanjeev Gogna" userId="be85adc308a4a08a" providerId="LiveId" clId="{1D26FA64-4CC5-4075-8DA7-3E04CA0206A9}" dt="2026-03-25T07:07:28.586" v="198" actId="478"/>
          <ac:picMkLst>
            <pc:docMk/>
            <pc:sldMk cId="3151852597" sldId="4317"/>
            <ac:picMk id="8" creationId="{EAD5C455-AC75-FF26-BA42-B56AE89FD334}"/>
          </ac:picMkLst>
        </pc:picChg>
      </pc:sldChg>
      <pc:sldChg chg="addSp delSp modSp mod ord modTransition modAnim">
        <pc:chgData name="Sanjeev Gogna" userId="be85adc308a4a08a" providerId="LiveId" clId="{1D26FA64-4CC5-4075-8DA7-3E04CA0206A9}" dt="2026-03-26T11:35:35.565" v="1902" actId="18131"/>
        <pc:sldMkLst>
          <pc:docMk/>
          <pc:sldMk cId="3311571787" sldId="4318"/>
        </pc:sldMkLst>
        <pc:spChg chg="add del mod">
          <ac:chgData name="Sanjeev Gogna" userId="be85adc308a4a08a" providerId="LiveId" clId="{1D26FA64-4CC5-4075-8DA7-3E04CA0206A9}" dt="2026-03-26T11:35:27.471" v="1901" actId="931"/>
          <ac:spMkLst>
            <pc:docMk/>
            <pc:sldMk cId="3311571787" sldId="4318"/>
            <ac:spMk id="3" creationId="{295BBAD4-4DBB-2606-637D-5B74EA1E3B61}"/>
          </ac:spMkLst>
        </pc:spChg>
        <pc:spChg chg="add del mod">
          <ac:chgData name="Sanjeev Gogna" userId="be85adc308a4a08a" providerId="LiveId" clId="{1D26FA64-4CC5-4075-8DA7-3E04CA0206A9}" dt="2026-03-25T09:16:31.815" v="733" actId="931"/>
          <ac:spMkLst>
            <pc:docMk/>
            <pc:sldMk cId="3311571787" sldId="4318"/>
            <ac:spMk id="3" creationId="{BE9D1D9B-5DA6-7B96-184E-1CD8EAAE33C9}"/>
          </ac:spMkLst>
        </pc:spChg>
        <pc:spChg chg="add del mod">
          <ac:chgData name="Sanjeev Gogna" userId="be85adc308a4a08a" providerId="LiveId" clId="{1D26FA64-4CC5-4075-8DA7-3E04CA0206A9}" dt="2026-03-26T10:23:35.741" v="1718" actId="931"/>
          <ac:spMkLst>
            <pc:docMk/>
            <pc:sldMk cId="3311571787" sldId="4318"/>
            <ac:spMk id="3" creationId="{F24751CA-63D2-3ACE-73FF-7A93E301C572}"/>
          </ac:spMkLst>
        </pc:spChg>
        <pc:spChg chg="mod">
          <ac:chgData name="Sanjeev Gogna" userId="be85adc308a4a08a" providerId="LiveId" clId="{1D26FA64-4CC5-4075-8DA7-3E04CA0206A9}" dt="2026-03-25T09:06:44.946" v="716"/>
          <ac:spMkLst>
            <pc:docMk/>
            <pc:sldMk cId="3311571787" sldId="4318"/>
            <ac:spMk id="4" creationId="{20D0AD24-DC14-E8EC-808F-CC7B578D1B46}"/>
          </ac:spMkLst>
        </pc:spChg>
        <pc:spChg chg="mod">
          <ac:chgData name="Sanjeev Gogna" userId="be85adc308a4a08a" providerId="LiveId" clId="{1D26FA64-4CC5-4075-8DA7-3E04CA0206A9}" dt="2026-03-26T10:15:20.013" v="1704" actId="207"/>
          <ac:spMkLst>
            <pc:docMk/>
            <pc:sldMk cId="3311571787" sldId="4318"/>
            <ac:spMk id="5" creationId="{B561B61B-D9E5-B6BB-DD9A-AF83DD63D519}"/>
          </ac:spMkLst>
        </pc:spChg>
        <pc:spChg chg="add del mod">
          <ac:chgData name="Sanjeev Gogna" userId="be85adc308a4a08a" providerId="LiveId" clId="{1D26FA64-4CC5-4075-8DA7-3E04CA0206A9}" dt="2026-03-26T09:57:35.182" v="1649" actId="478"/>
          <ac:spMkLst>
            <pc:docMk/>
            <pc:sldMk cId="3311571787" sldId="4318"/>
            <ac:spMk id="11" creationId="{C10413F9-D059-B8CE-D336-37AFC906F430}"/>
          </ac:spMkLst>
        </pc:spChg>
        <pc:picChg chg="add del mod ord modCrop">
          <ac:chgData name="Sanjeev Gogna" userId="be85adc308a4a08a" providerId="LiveId" clId="{1D26FA64-4CC5-4075-8DA7-3E04CA0206A9}" dt="2026-03-26T10:17:11.798" v="1717" actId="478"/>
          <ac:picMkLst>
            <pc:docMk/>
            <pc:sldMk cId="3311571787" sldId="4318"/>
            <ac:picMk id="7" creationId="{49FC4099-D313-5DB6-A7B1-BCE43A407B24}"/>
          </ac:picMkLst>
        </pc:picChg>
        <pc:picChg chg="add mod ord modCrop">
          <ac:chgData name="Sanjeev Gogna" userId="be85adc308a4a08a" providerId="LiveId" clId="{1D26FA64-4CC5-4075-8DA7-3E04CA0206A9}" dt="2026-03-26T11:35:35.565" v="1902" actId="18131"/>
          <ac:picMkLst>
            <pc:docMk/>
            <pc:sldMk cId="3311571787" sldId="4318"/>
            <ac:picMk id="7" creationId="{CFD25C3E-A2C3-4298-79BE-CB4C47641424}"/>
          </ac:picMkLst>
        </pc:picChg>
        <pc:picChg chg="add del mod ord">
          <ac:chgData name="Sanjeev Gogna" userId="be85adc308a4a08a" providerId="LiveId" clId="{1D26FA64-4CC5-4075-8DA7-3E04CA0206A9}" dt="2026-03-26T11:35:18.851" v="1900" actId="478"/>
          <ac:picMkLst>
            <pc:docMk/>
            <pc:sldMk cId="3311571787" sldId="4318"/>
            <ac:picMk id="8" creationId="{86A67294-7255-1016-AF7E-400913F04A80}"/>
          </ac:picMkLst>
        </pc:picChg>
        <pc:picChg chg="del">
          <ac:chgData name="Sanjeev Gogna" userId="be85adc308a4a08a" providerId="LiveId" clId="{1D26FA64-4CC5-4075-8DA7-3E04CA0206A9}" dt="2026-03-25T09:16:25.657" v="732" actId="478"/>
          <ac:picMkLst>
            <pc:docMk/>
            <pc:sldMk cId="3311571787" sldId="4318"/>
            <ac:picMk id="9" creationId="{0B5150AE-9BA3-6252-F622-70003D281685}"/>
          </ac:picMkLst>
        </pc:picChg>
        <pc:picChg chg="add del mod">
          <ac:chgData name="Sanjeev Gogna" userId="be85adc308a4a08a" providerId="LiveId" clId="{1D26FA64-4CC5-4075-8DA7-3E04CA0206A9}" dt="2026-03-26T10:15:24.186" v="1705" actId="478"/>
          <ac:picMkLst>
            <pc:docMk/>
            <pc:sldMk cId="3311571787" sldId="4318"/>
            <ac:picMk id="10" creationId="{353227A7-334D-4EDD-3C1C-34C7C289C262}"/>
          </ac:picMkLst>
        </pc:picChg>
      </pc:sldChg>
      <pc:sldChg chg="addSp delSp modSp del mod ord modTransition modAnim">
        <pc:chgData name="Sanjeev Gogna" userId="be85adc308a4a08a" providerId="LiveId" clId="{1D26FA64-4CC5-4075-8DA7-3E04CA0206A9}" dt="2026-03-25T12:50:25.578" v="1581" actId="47"/>
        <pc:sldMkLst>
          <pc:docMk/>
          <pc:sldMk cId="3407684174" sldId="4319"/>
        </pc:sldMkLst>
        <pc:spChg chg="add del mod">
          <ac:chgData name="Sanjeev Gogna" userId="be85adc308a4a08a" providerId="LiveId" clId="{1D26FA64-4CC5-4075-8DA7-3E04CA0206A9}" dt="2026-03-25T07:21:38.317" v="297" actId="478"/>
          <ac:spMkLst>
            <pc:docMk/>
            <pc:sldMk cId="3407684174" sldId="4319"/>
            <ac:spMk id="3" creationId="{A7ABDE5F-DF2A-F3EF-7FF1-B999530A6348}"/>
          </ac:spMkLst>
        </pc:spChg>
        <pc:spChg chg="mod">
          <ac:chgData name="Sanjeev Gogna" userId="be85adc308a4a08a" providerId="LiveId" clId="{1D26FA64-4CC5-4075-8DA7-3E04CA0206A9}" dt="2026-03-25T12:26:58.344" v="1517" actId="14100"/>
          <ac:spMkLst>
            <pc:docMk/>
            <pc:sldMk cId="3407684174" sldId="4319"/>
            <ac:spMk id="4" creationId="{20D0AD24-DC14-E8EC-808F-CC7B578D1B46}"/>
          </ac:spMkLst>
        </pc:spChg>
        <pc:spChg chg="mod">
          <ac:chgData name="Sanjeev Gogna" userId="be85adc308a4a08a" providerId="LiveId" clId="{1D26FA64-4CC5-4075-8DA7-3E04CA0206A9}" dt="2026-03-25T07:27:45.329" v="320" actId="113"/>
          <ac:spMkLst>
            <pc:docMk/>
            <pc:sldMk cId="3407684174" sldId="4319"/>
            <ac:spMk id="5" creationId="{B561B61B-D9E5-B6BB-DD9A-AF83DD63D519}"/>
          </ac:spMkLst>
        </pc:spChg>
        <pc:spChg chg="del">
          <ac:chgData name="Sanjeev Gogna" userId="be85adc308a4a08a" providerId="LiveId" clId="{1D26FA64-4CC5-4075-8DA7-3E04CA0206A9}" dt="2026-03-25T07:21:36.624" v="296" actId="478"/>
          <ac:spMkLst>
            <pc:docMk/>
            <pc:sldMk cId="3407684174" sldId="4319"/>
            <ac:spMk id="7" creationId="{C8FD0C09-986F-3645-B0C7-A34EC1179EAA}"/>
          </ac:spMkLst>
        </pc:spChg>
        <pc:spChg chg="add del mod">
          <ac:chgData name="Sanjeev Gogna" userId="be85adc308a4a08a" providerId="LiveId" clId="{1D26FA64-4CC5-4075-8DA7-3E04CA0206A9}" dt="2026-03-25T07:22:21.816" v="307" actId="478"/>
          <ac:spMkLst>
            <pc:docMk/>
            <pc:sldMk cId="3407684174" sldId="4319"/>
            <ac:spMk id="9" creationId="{91E605DD-A850-1A01-E7B9-D15CA24A4B04}"/>
          </ac:spMkLst>
        </pc:spChg>
        <pc:spChg chg="add mod">
          <ac:chgData name="Sanjeev Gogna" userId="be85adc308a4a08a" providerId="LiveId" clId="{1D26FA64-4CC5-4075-8DA7-3E04CA0206A9}" dt="2026-03-25T12:22:52.503" v="1507"/>
          <ac:spMkLst>
            <pc:docMk/>
            <pc:sldMk cId="3407684174" sldId="4319"/>
            <ac:spMk id="15" creationId="{B991CB40-0CF4-610C-F2B6-A009EFF02384}"/>
          </ac:spMkLst>
        </pc:spChg>
        <pc:picChg chg="add del mod">
          <ac:chgData name="Sanjeev Gogna" userId="be85adc308a4a08a" providerId="LiveId" clId="{1D26FA64-4CC5-4075-8DA7-3E04CA0206A9}" dt="2026-03-25T07:21:54.271" v="301" actId="478"/>
          <ac:picMkLst>
            <pc:docMk/>
            <pc:sldMk cId="3407684174" sldId="4319"/>
            <ac:picMk id="6" creationId="{9BC88C85-70A4-ED35-C3C7-2A5D9EDFB95F}"/>
          </ac:picMkLst>
        </pc:picChg>
        <pc:picChg chg="add del mod ord">
          <ac:chgData name="Sanjeev Gogna" userId="be85adc308a4a08a" providerId="LiveId" clId="{1D26FA64-4CC5-4075-8DA7-3E04CA0206A9}" dt="2026-03-25T07:22:09.496" v="306" actId="931"/>
          <ac:picMkLst>
            <pc:docMk/>
            <pc:sldMk cId="3407684174" sldId="4319"/>
            <ac:picMk id="11" creationId="{FE691B76-1D66-676D-5F42-B963C3657F1C}"/>
          </ac:picMkLst>
        </pc:picChg>
        <pc:picChg chg="add mod modCrop">
          <ac:chgData name="Sanjeev Gogna" userId="be85adc308a4a08a" providerId="LiveId" clId="{1D26FA64-4CC5-4075-8DA7-3E04CA0206A9}" dt="2026-03-25T07:26:37.917" v="319" actId="1035"/>
          <ac:picMkLst>
            <pc:docMk/>
            <pc:sldMk cId="3407684174" sldId="4319"/>
            <ac:picMk id="13" creationId="{CCC09F98-2D1C-D9B1-48F8-42A958404C76}"/>
          </ac:picMkLst>
        </pc:picChg>
        <pc:picChg chg="del mod ord">
          <ac:chgData name="Sanjeev Gogna" userId="be85adc308a4a08a" providerId="LiveId" clId="{1D26FA64-4CC5-4075-8DA7-3E04CA0206A9}" dt="2026-03-25T07:22:02.929" v="304" actId="478"/>
          <ac:picMkLst>
            <pc:docMk/>
            <pc:sldMk cId="3407684174" sldId="4319"/>
            <ac:picMk id="14" creationId="{3D4F0AC0-DA36-73C8-DB31-AA8DA98620B3}"/>
          </ac:picMkLst>
        </pc:picChg>
      </pc:sldChg>
      <pc:sldChg chg="addSp delSp modSp del mod ord modTransition">
        <pc:chgData name="Sanjeev Gogna" userId="be85adc308a4a08a" providerId="LiveId" clId="{1D26FA64-4CC5-4075-8DA7-3E04CA0206A9}" dt="2026-03-25T12:48:05.852" v="1557" actId="47"/>
        <pc:sldMkLst>
          <pc:docMk/>
          <pc:sldMk cId="2208889747" sldId="4323"/>
        </pc:sldMkLst>
        <pc:spChg chg="add mod">
          <ac:chgData name="Sanjeev Gogna" userId="be85adc308a4a08a" providerId="LiveId" clId="{1D26FA64-4CC5-4075-8DA7-3E04CA0206A9}" dt="2026-03-25T07:11:34.687" v="238" actId="1076"/>
          <ac:spMkLst>
            <pc:docMk/>
            <pc:sldMk cId="2208889747" sldId="4323"/>
            <ac:spMk id="2" creationId="{BAE713B1-D2C3-E350-DAB0-3C323B94BDB5}"/>
          </ac:spMkLst>
        </pc:spChg>
        <pc:spChg chg="mod">
          <ac:chgData name="Sanjeev Gogna" userId="be85adc308a4a08a" providerId="LiveId" clId="{1D26FA64-4CC5-4075-8DA7-3E04CA0206A9}" dt="2026-03-25T07:30:40.420" v="329" actId="20577"/>
          <ac:spMkLst>
            <pc:docMk/>
            <pc:sldMk cId="2208889747" sldId="4323"/>
            <ac:spMk id="5" creationId="{C0213063-37DD-7492-8E76-EF58F5D0EFC9}"/>
          </ac:spMkLst>
        </pc:spChg>
        <pc:spChg chg="add del mod">
          <ac:chgData name="Sanjeev Gogna" userId="be85adc308a4a08a" providerId="LiveId" clId="{1D26FA64-4CC5-4075-8DA7-3E04CA0206A9}" dt="2026-03-25T07:11:55.111" v="240" actId="931"/>
          <ac:spMkLst>
            <pc:docMk/>
            <pc:sldMk cId="2208889747" sldId="4323"/>
            <ac:spMk id="6" creationId="{58FED7E9-9D0E-4FE1-7152-6D38490A2B4F}"/>
          </ac:spMkLst>
        </pc:spChg>
        <pc:spChg chg="mod">
          <ac:chgData name="Sanjeev Gogna" userId="be85adc308a4a08a" providerId="LiveId" clId="{1D26FA64-4CC5-4075-8DA7-3E04CA0206A9}" dt="2026-03-25T07:10:57.471" v="230" actId="1076"/>
          <ac:spMkLst>
            <pc:docMk/>
            <pc:sldMk cId="2208889747" sldId="4323"/>
            <ac:spMk id="10" creationId="{CB21D947-4F76-565E-CB45-D91CCFD31298}"/>
          </ac:spMkLst>
        </pc:spChg>
        <pc:spChg chg="mod">
          <ac:chgData name="Sanjeev Gogna" userId="be85adc308a4a08a" providerId="LiveId" clId="{1D26FA64-4CC5-4075-8DA7-3E04CA0206A9}" dt="2026-03-25T09:43:35.053" v="805" actId="207"/>
          <ac:spMkLst>
            <pc:docMk/>
            <pc:sldMk cId="2208889747" sldId="4323"/>
            <ac:spMk id="11" creationId="{1DFF4C25-B5ED-0648-D9B2-5D4B1B817211}"/>
          </ac:spMkLst>
        </pc:spChg>
        <pc:picChg chg="del">
          <ac:chgData name="Sanjeev Gogna" userId="be85adc308a4a08a" providerId="LiveId" clId="{1D26FA64-4CC5-4075-8DA7-3E04CA0206A9}" dt="2026-03-25T07:11:43.218" v="239" actId="478"/>
          <ac:picMkLst>
            <pc:docMk/>
            <pc:sldMk cId="2208889747" sldId="4323"/>
            <ac:picMk id="4" creationId="{1EBB2178-80B7-45EF-6FCB-18B2C826CE78}"/>
          </ac:picMkLst>
        </pc:picChg>
        <pc:picChg chg="add mod ord">
          <ac:chgData name="Sanjeev Gogna" userId="be85adc308a4a08a" providerId="LiveId" clId="{1D26FA64-4CC5-4075-8DA7-3E04CA0206A9}" dt="2026-03-25T07:11:57.178" v="241" actId="167"/>
          <ac:picMkLst>
            <pc:docMk/>
            <pc:sldMk cId="2208889747" sldId="4323"/>
            <ac:picMk id="8" creationId="{7E23769E-E511-68BF-30F0-E55929D7D47E}"/>
          </ac:picMkLst>
        </pc:picChg>
      </pc:sldChg>
      <pc:sldChg chg="addSp delSp modSp add del mod ord modTransition">
        <pc:chgData name="Sanjeev Gogna" userId="be85adc308a4a08a" providerId="LiveId" clId="{1D26FA64-4CC5-4075-8DA7-3E04CA0206A9}" dt="2026-03-26T09:48:48.951" v="1642" actId="47"/>
        <pc:sldMkLst>
          <pc:docMk/>
          <pc:sldMk cId="3632207681" sldId="4324"/>
        </pc:sldMkLst>
        <pc:spChg chg="del">
          <ac:chgData name="Sanjeev Gogna" userId="be85adc308a4a08a" providerId="LiveId" clId="{1D26FA64-4CC5-4075-8DA7-3E04CA0206A9}" dt="2026-03-25T07:32:56.489" v="355" actId="478"/>
          <ac:spMkLst>
            <pc:docMk/>
            <pc:sldMk cId="3632207681" sldId="4324"/>
            <ac:spMk id="2" creationId="{FB614621-9646-57C0-E115-996E1120ADFB}"/>
          </ac:spMkLst>
        </pc:spChg>
        <pc:spChg chg="add del mod">
          <ac:chgData name="Sanjeev Gogna" userId="be85adc308a4a08a" providerId="LiveId" clId="{1D26FA64-4CC5-4075-8DA7-3E04CA0206A9}" dt="2026-03-25T07:33:32.338" v="364" actId="931"/>
          <ac:spMkLst>
            <pc:docMk/>
            <pc:sldMk cId="3632207681" sldId="4324"/>
            <ac:spMk id="4" creationId="{912BFEE6-8793-38BD-4A9B-3028B9C13BDC}"/>
          </ac:spMkLst>
        </pc:spChg>
        <pc:spChg chg="mod">
          <ac:chgData name="Sanjeev Gogna" userId="be85adc308a4a08a" providerId="LiveId" clId="{1D26FA64-4CC5-4075-8DA7-3E04CA0206A9}" dt="2026-03-25T07:30:36.695" v="327" actId="20577"/>
          <ac:spMkLst>
            <pc:docMk/>
            <pc:sldMk cId="3632207681" sldId="4324"/>
            <ac:spMk id="5" creationId="{53CD98AA-D92E-71ED-086E-DD84C4D20D7B}"/>
          </ac:spMkLst>
        </pc:spChg>
        <pc:spChg chg="del mod">
          <ac:chgData name="Sanjeev Gogna" userId="be85adc308a4a08a" providerId="LiveId" clId="{1D26FA64-4CC5-4075-8DA7-3E04CA0206A9}" dt="2026-03-25T07:34:48.840" v="373" actId="478"/>
          <ac:spMkLst>
            <pc:docMk/>
            <pc:sldMk cId="3632207681" sldId="4324"/>
            <ac:spMk id="10" creationId="{3D8D93FC-A3D0-3686-7B94-E6B8F6345F06}"/>
          </ac:spMkLst>
        </pc:spChg>
        <pc:spChg chg="del mod">
          <ac:chgData name="Sanjeev Gogna" userId="be85adc308a4a08a" providerId="LiveId" clId="{1D26FA64-4CC5-4075-8DA7-3E04CA0206A9}" dt="2026-03-25T07:34:48.198" v="372" actId="478"/>
          <ac:spMkLst>
            <pc:docMk/>
            <pc:sldMk cId="3632207681" sldId="4324"/>
            <ac:spMk id="11" creationId="{331DB094-743D-B1FB-82F2-F8991F0F548C}"/>
          </ac:spMkLst>
        </pc:spChg>
        <pc:spChg chg="add del mod">
          <ac:chgData name="Sanjeev Gogna" userId="be85adc308a4a08a" providerId="LiveId" clId="{1D26FA64-4CC5-4075-8DA7-3E04CA0206A9}" dt="2026-03-25T07:33:52.874" v="367" actId="931"/>
          <ac:spMkLst>
            <pc:docMk/>
            <pc:sldMk cId="3632207681" sldId="4324"/>
            <ac:spMk id="13" creationId="{5D0DD6AF-C4FA-5F3F-4C95-4BA5247C6F82}"/>
          </ac:spMkLst>
        </pc:spChg>
        <pc:spChg chg="add mod">
          <ac:chgData name="Sanjeev Gogna" userId="be85adc308a4a08a" providerId="LiveId" clId="{1D26FA64-4CC5-4075-8DA7-3E04CA0206A9}" dt="2026-03-25T07:35:02.782" v="377" actId="14100"/>
          <ac:spMkLst>
            <pc:docMk/>
            <pc:sldMk cId="3632207681" sldId="4324"/>
            <ac:spMk id="16" creationId="{CF65D07D-066C-D36A-228B-446F40629D90}"/>
          </ac:spMkLst>
        </pc:spChg>
        <pc:spChg chg="add mod">
          <ac:chgData name="Sanjeev Gogna" userId="be85adc308a4a08a" providerId="LiveId" clId="{1D26FA64-4CC5-4075-8DA7-3E04CA0206A9}" dt="2026-03-25T07:35:10.654" v="379" actId="207"/>
          <ac:spMkLst>
            <pc:docMk/>
            <pc:sldMk cId="3632207681" sldId="4324"/>
            <ac:spMk id="17" creationId="{054E89E2-7359-0650-B80B-95109DD006D5}"/>
          </ac:spMkLst>
        </pc:spChg>
        <pc:picChg chg="add del mod ord">
          <ac:chgData name="Sanjeev Gogna" userId="be85adc308a4a08a" providerId="LiveId" clId="{1D26FA64-4CC5-4075-8DA7-3E04CA0206A9}" dt="2026-03-25T07:33:42.200" v="366" actId="478"/>
          <ac:picMkLst>
            <pc:docMk/>
            <pc:sldMk cId="3632207681" sldId="4324"/>
            <ac:picMk id="7" creationId="{1EC7EB12-2081-D487-1DD6-68CD42DBA5DD}"/>
          </ac:picMkLst>
        </pc:picChg>
        <pc:picChg chg="del">
          <ac:chgData name="Sanjeev Gogna" userId="be85adc308a4a08a" providerId="LiveId" clId="{1D26FA64-4CC5-4075-8DA7-3E04CA0206A9}" dt="2026-03-25T07:33:24.413" v="363" actId="478"/>
          <ac:picMkLst>
            <pc:docMk/>
            <pc:sldMk cId="3632207681" sldId="4324"/>
            <ac:picMk id="8" creationId="{15D0B01C-640A-603A-6E99-0C37B8A363AB}"/>
          </ac:picMkLst>
        </pc:picChg>
        <pc:picChg chg="add mod ord">
          <ac:chgData name="Sanjeev Gogna" userId="be85adc308a4a08a" providerId="LiveId" clId="{1D26FA64-4CC5-4075-8DA7-3E04CA0206A9}" dt="2026-03-25T07:33:56.814" v="368" actId="167"/>
          <ac:picMkLst>
            <pc:docMk/>
            <pc:sldMk cId="3632207681" sldId="4324"/>
            <ac:picMk id="15" creationId="{A140E8CC-8880-D454-A3CC-6E9F675167B5}"/>
          </ac:picMkLst>
        </pc:picChg>
      </pc:sldChg>
      <pc:sldChg chg="addSp delSp modSp add del mod modTransition">
        <pc:chgData name="Sanjeev Gogna" userId="be85adc308a4a08a" providerId="LiveId" clId="{1D26FA64-4CC5-4075-8DA7-3E04CA0206A9}" dt="2026-03-26T09:48:48.951" v="1642" actId="47"/>
        <pc:sldMkLst>
          <pc:docMk/>
          <pc:sldMk cId="4024225869" sldId="4325"/>
        </pc:sldMkLst>
        <pc:spChg chg="del">
          <ac:chgData name="Sanjeev Gogna" userId="be85adc308a4a08a" providerId="LiveId" clId="{1D26FA64-4CC5-4075-8DA7-3E04CA0206A9}" dt="2026-03-25T07:43:32.220" v="481" actId="478"/>
          <ac:spMkLst>
            <pc:docMk/>
            <pc:sldMk cId="4024225869" sldId="4325"/>
            <ac:spMk id="2" creationId="{D4BC7992-5CED-E506-B598-213824E335C0}"/>
          </ac:spMkLst>
        </pc:spChg>
        <pc:spChg chg="del">
          <ac:chgData name="Sanjeev Gogna" userId="be85adc308a4a08a" providerId="LiveId" clId="{1D26FA64-4CC5-4075-8DA7-3E04CA0206A9}" dt="2026-03-25T07:43:32.220" v="481" actId="478"/>
          <ac:spMkLst>
            <pc:docMk/>
            <pc:sldMk cId="4024225869" sldId="4325"/>
            <ac:spMk id="3" creationId="{2F9CCC6C-2D97-16A3-4515-B7E5EA9F8578}"/>
          </ac:spMkLst>
        </pc:spChg>
        <pc:spChg chg="add del mod">
          <ac:chgData name="Sanjeev Gogna" userId="be85adc308a4a08a" providerId="LiveId" clId="{1D26FA64-4CC5-4075-8DA7-3E04CA0206A9}" dt="2026-03-25T08:04:45.744" v="533" actId="207"/>
          <ac:spMkLst>
            <pc:docMk/>
            <pc:sldMk cId="4024225869" sldId="4325"/>
            <ac:spMk id="5" creationId="{DCB54774-2FC4-8661-77F8-23ADFEDE9D1B}"/>
          </ac:spMkLst>
        </pc:spChg>
        <pc:spChg chg="add del mod">
          <ac:chgData name="Sanjeev Gogna" userId="be85adc308a4a08a" providerId="LiveId" clId="{1D26FA64-4CC5-4075-8DA7-3E04CA0206A9}" dt="2026-03-25T07:43:30.432" v="480"/>
          <ac:spMkLst>
            <pc:docMk/>
            <pc:sldMk cId="4024225869" sldId="4325"/>
            <ac:spMk id="8" creationId="{0F002BC3-D7D1-478C-2BDD-D115C50A3094}"/>
          </ac:spMkLst>
        </pc:spChg>
        <pc:spChg chg="add del mod">
          <ac:chgData name="Sanjeev Gogna" userId="be85adc308a4a08a" providerId="LiveId" clId="{1D26FA64-4CC5-4075-8DA7-3E04CA0206A9}" dt="2026-03-25T07:43:23.383" v="478" actId="478"/>
          <ac:spMkLst>
            <pc:docMk/>
            <pc:sldMk cId="4024225869" sldId="4325"/>
            <ac:spMk id="9" creationId="{8534C851-6537-9005-3E66-3366DFFAB7C1}"/>
          </ac:spMkLst>
        </pc:spChg>
        <pc:spChg chg="add del mod">
          <ac:chgData name="Sanjeev Gogna" userId="be85adc308a4a08a" providerId="LiveId" clId="{1D26FA64-4CC5-4075-8DA7-3E04CA0206A9}" dt="2026-03-25T07:43:23.383" v="478" actId="478"/>
          <ac:spMkLst>
            <pc:docMk/>
            <pc:sldMk cId="4024225869" sldId="4325"/>
            <ac:spMk id="12" creationId="{FB1EDC0B-9055-5EEA-6602-2D11DE6CCC0F}"/>
          </ac:spMkLst>
        </pc:spChg>
      </pc:sldChg>
      <pc:sldChg chg="addSp delSp modSp add del mod ord modTransition">
        <pc:chgData name="Sanjeev Gogna" userId="be85adc308a4a08a" providerId="LiveId" clId="{1D26FA64-4CC5-4075-8DA7-3E04CA0206A9}" dt="2026-03-26T09:48:48.951" v="1642" actId="47"/>
        <pc:sldMkLst>
          <pc:docMk/>
          <pc:sldMk cId="3175681179" sldId="4326"/>
        </pc:sldMkLst>
        <pc:spChg chg="add mod ord">
          <ac:chgData name="Sanjeev Gogna" userId="be85adc308a4a08a" providerId="LiveId" clId="{1D26FA64-4CC5-4075-8DA7-3E04CA0206A9}" dt="2026-03-25T07:55:12.199" v="510" actId="1076"/>
          <ac:spMkLst>
            <pc:docMk/>
            <pc:sldMk cId="3175681179" sldId="4326"/>
            <ac:spMk id="2" creationId="{564766A3-8622-8E98-355A-381595BF04E9}"/>
          </ac:spMkLst>
        </pc:spChg>
        <pc:spChg chg="add del mod">
          <ac:chgData name="Sanjeev Gogna" userId="be85adc308a4a08a" providerId="LiveId" clId="{1D26FA64-4CC5-4075-8DA7-3E04CA0206A9}" dt="2026-03-25T07:53:27.345" v="494" actId="931"/>
          <ac:spMkLst>
            <pc:docMk/>
            <pc:sldMk cId="3175681179" sldId="4326"/>
            <ac:spMk id="4" creationId="{412895C7-1D73-16B0-52BE-FBB3BDBF4DBB}"/>
          </ac:spMkLst>
        </pc:spChg>
        <pc:spChg chg="mod">
          <ac:chgData name="Sanjeev Gogna" userId="be85adc308a4a08a" providerId="LiveId" clId="{1D26FA64-4CC5-4075-8DA7-3E04CA0206A9}" dt="2026-03-25T07:51:07.682" v="486" actId="20577"/>
          <ac:spMkLst>
            <pc:docMk/>
            <pc:sldMk cId="3175681179" sldId="4326"/>
            <ac:spMk id="5" creationId="{88348178-9C8F-CFFA-9C67-715EDE079D7A}"/>
          </ac:spMkLst>
        </pc:spChg>
        <pc:spChg chg="mod">
          <ac:chgData name="Sanjeev Gogna" userId="be85adc308a4a08a" providerId="LiveId" clId="{1D26FA64-4CC5-4075-8DA7-3E04CA0206A9}" dt="2026-03-25T07:51:43.583" v="488" actId="14100"/>
          <ac:spMkLst>
            <pc:docMk/>
            <pc:sldMk cId="3175681179" sldId="4326"/>
            <ac:spMk id="10" creationId="{4A91F23F-491F-98A8-0878-1F33009A3408}"/>
          </ac:spMkLst>
        </pc:spChg>
        <pc:spChg chg="mod">
          <ac:chgData name="Sanjeev Gogna" userId="be85adc308a4a08a" providerId="LiveId" clId="{1D26FA64-4CC5-4075-8DA7-3E04CA0206A9}" dt="2026-03-25T07:51:28.432" v="487"/>
          <ac:spMkLst>
            <pc:docMk/>
            <pc:sldMk cId="3175681179" sldId="4326"/>
            <ac:spMk id="11" creationId="{1A2B24CA-D841-9F3C-42FE-A107AF4D9261}"/>
          </ac:spMkLst>
        </pc:spChg>
        <pc:spChg chg="add del mod">
          <ac:chgData name="Sanjeev Gogna" userId="be85adc308a4a08a" providerId="LiveId" clId="{1D26FA64-4CC5-4075-8DA7-3E04CA0206A9}" dt="2026-03-25T07:54:01.288" v="497" actId="931"/>
          <ac:spMkLst>
            <pc:docMk/>
            <pc:sldMk cId="3175681179" sldId="4326"/>
            <ac:spMk id="13" creationId="{833A9253-6438-9488-F73F-312C6FA36968}"/>
          </ac:spMkLst>
        </pc:spChg>
        <pc:spChg chg="add del mod">
          <ac:chgData name="Sanjeev Gogna" userId="be85adc308a4a08a" providerId="LiveId" clId="{1D26FA64-4CC5-4075-8DA7-3E04CA0206A9}" dt="2026-03-25T07:54:29.054" v="500" actId="931"/>
          <ac:spMkLst>
            <pc:docMk/>
            <pc:sldMk cId="3175681179" sldId="4326"/>
            <ac:spMk id="17" creationId="{63085D5B-EE65-4BDB-AED5-CB5FC48EBC72}"/>
          </ac:spMkLst>
        </pc:spChg>
        <pc:spChg chg="add mod">
          <ac:chgData name="Sanjeev Gogna" userId="be85adc308a4a08a" providerId="LiveId" clId="{1D26FA64-4CC5-4075-8DA7-3E04CA0206A9}" dt="2026-03-25T07:55:17.829" v="518" actId="1035"/>
          <ac:spMkLst>
            <pc:docMk/>
            <pc:sldMk cId="3175681179" sldId="4326"/>
            <ac:spMk id="20" creationId="{AABBAAAE-D1C3-BF2B-7B88-CE6EBFC80B72}"/>
          </ac:spMkLst>
        </pc:spChg>
        <pc:picChg chg="add del mod ord">
          <ac:chgData name="Sanjeev Gogna" userId="be85adc308a4a08a" providerId="LiveId" clId="{1D26FA64-4CC5-4075-8DA7-3E04CA0206A9}" dt="2026-03-25T07:53:50.166" v="496" actId="478"/>
          <ac:picMkLst>
            <pc:docMk/>
            <pc:sldMk cId="3175681179" sldId="4326"/>
            <ac:picMk id="7" creationId="{513EFC66-716E-975C-9E8E-CA4AFC7F4F40}"/>
          </ac:picMkLst>
        </pc:picChg>
        <pc:picChg chg="del">
          <ac:chgData name="Sanjeev Gogna" userId="be85adc308a4a08a" providerId="LiveId" clId="{1D26FA64-4CC5-4075-8DA7-3E04CA0206A9}" dt="2026-03-25T07:53:03.171" v="493" actId="478"/>
          <ac:picMkLst>
            <pc:docMk/>
            <pc:sldMk cId="3175681179" sldId="4326"/>
            <ac:picMk id="8" creationId="{C6B75701-11EA-4D6A-D5A7-74D13A84E491}"/>
          </ac:picMkLst>
        </pc:picChg>
        <pc:picChg chg="add del mod ord">
          <ac:chgData name="Sanjeev Gogna" userId="be85adc308a4a08a" providerId="LiveId" clId="{1D26FA64-4CC5-4075-8DA7-3E04CA0206A9}" dt="2026-03-25T07:54:22.514" v="499" actId="478"/>
          <ac:picMkLst>
            <pc:docMk/>
            <pc:sldMk cId="3175681179" sldId="4326"/>
            <ac:picMk id="15" creationId="{ECB2F1BB-2C7F-E2DE-7650-568F0C179B80}"/>
          </ac:picMkLst>
        </pc:picChg>
        <pc:picChg chg="add mod ord">
          <ac:chgData name="Sanjeev Gogna" userId="be85adc308a4a08a" providerId="LiveId" clId="{1D26FA64-4CC5-4075-8DA7-3E04CA0206A9}" dt="2026-03-25T07:54:31.694" v="501" actId="167"/>
          <ac:picMkLst>
            <pc:docMk/>
            <pc:sldMk cId="3175681179" sldId="4326"/>
            <ac:picMk id="19" creationId="{44397D08-91DC-EAF7-2A4B-0DDDE4A591E7}"/>
          </ac:picMkLst>
        </pc:picChg>
      </pc:sldChg>
      <pc:sldChg chg="add del">
        <pc:chgData name="Sanjeev Gogna" userId="be85adc308a4a08a" providerId="LiveId" clId="{1D26FA64-4CC5-4075-8DA7-3E04CA0206A9}" dt="2026-03-25T08:03:34.395" v="528" actId="47"/>
        <pc:sldMkLst>
          <pc:docMk/>
          <pc:sldMk cId="3087246529" sldId="4327"/>
        </pc:sldMkLst>
      </pc:sldChg>
      <pc:sldChg chg="addSp delSp modSp new del mod modTransition">
        <pc:chgData name="Sanjeev Gogna" userId="be85adc308a4a08a" providerId="LiveId" clId="{1D26FA64-4CC5-4075-8DA7-3E04CA0206A9}" dt="2026-03-26T09:48:48.951" v="1642" actId="47"/>
        <pc:sldMkLst>
          <pc:docMk/>
          <pc:sldMk cId="3557182246" sldId="4328"/>
        </pc:sldMkLst>
        <pc:spChg chg="mod">
          <ac:chgData name="Sanjeev Gogna" userId="be85adc308a4a08a" providerId="LiveId" clId="{1D26FA64-4CC5-4075-8DA7-3E04CA0206A9}" dt="2026-03-25T08:05:47.036" v="535" actId="2710"/>
          <ac:spMkLst>
            <pc:docMk/>
            <pc:sldMk cId="3557182246" sldId="4328"/>
            <ac:spMk id="2" creationId="{442EC090-DF94-3C94-A866-ED84DE4CF6E2}"/>
          </ac:spMkLst>
        </pc:spChg>
        <pc:spChg chg="mod">
          <ac:chgData name="Sanjeev Gogna" userId="be85adc308a4a08a" providerId="LiveId" clId="{1D26FA64-4CC5-4075-8DA7-3E04CA0206A9}" dt="2026-03-25T08:02:55.742" v="525" actId="20577"/>
          <ac:spMkLst>
            <pc:docMk/>
            <pc:sldMk cId="3557182246" sldId="4328"/>
            <ac:spMk id="3" creationId="{73A04135-B416-9899-912F-E58531A8491C}"/>
          </ac:spMkLst>
        </pc:spChg>
        <pc:spChg chg="del">
          <ac:chgData name="Sanjeev Gogna" userId="be85adc308a4a08a" providerId="LiveId" clId="{1D26FA64-4CC5-4075-8DA7-3E04CA0206A9}" dt="2026-03-25T08:02:44.938" v="523" actId="931"/>
          <ac:spMkLst>
            <pc:docMk/>
            <pc:sldMk cId="3557182246" sldId="4328"/>
            <ac:spMk id="4" creationId="{8713BE62-3B37-0277-E312-941C99B00442}"/>
          </ac:spMkLst>
        </pc:spChg>
        <pc:spChg chg="mod">
          <ac:chgData name="Sanjeev Gogna" userId="be85adc308a4a08a" providerId="LiveId" clId="{1D26FA64-4CC5-4075-8DA7-3E04CA0206A9}" dt="2026-03-25T08:06:40.176" v="547" actId="113"/>
          <ac:spMkLst>
            <pc:docMk/>
            <pc:sldMk cId="3557182246" sldId="4328"/>
            <ac:spMk id="5" creationId="{FD3BBE8E-C986-4C57-19C1-1F296CBBF522}"/>
          </ac:spMkLst>
        </pc:spChg>
        <pc:spChg chg="mod">
          <ac:chgData name="Sanjeev Gogna" userId="be85adc308a4a08a" providerId="LiveId" clId="{1D26FA64-4CC5-4075-8DA7-3E04CA0206A9}" dt="2026-03-25T08:04:31.627" v="531" actId="207"/>
          <ac:spMkLst>
            <pc:docMk/>
            <pc:sldMk cId="3557182246" sldId="4328"/>
            <ac:spMk id="6" creationId="{B28723BE-DCBB-2505-7BD3-9DB63A7A0B6D}"/>
          </ac:spMkLst>
        </pc:spChg>
        <pc:picChg chg="add mod ord">
          <ac:chgData name="Sanjeev Gogna" userId="be85adc308a4a08a" providerId="LiveId" clId="{1D26FA64-4CC5-4075-8DA7-3E04CA0206A9}" dt="2026-03-25T08:02:44.938" v="523" actId="931"/>
          <ac:picMkLst>
            <pc:docMk/>
            <pc:sldMk cId="3557182246" sldId="4328"/>
            <ac:picMk id="8" creationId="{E4263ABD-16E5-5107-6843-05388E4EC3A2}"/>
          </ac:picMkLst>
        </pc:picChg>
      </pc:sldChg>
      <pc:sldChg chg="addSp delSp modSp add del mod modTransition">
        <pc:chgData name="Sanjeev Gogna" userId="be85adc308a4a08a" providerId="LiveId" clId="{1D26FA64-4CC5-4075-8DA7-3E04CA0206A9}" dt="2026-03-26T09:48:48.951" v="1642" actId="47"/>
        <pc:sldMkLst>
          <pc:docMk/>
          <pc:sldMk cId="105871404" sldId="4329"/>
        </pc:sldMkLst>
        <pc:spChg chg="mod">
          <ac:chgData name="Sanjeev Gogna" userId="be85adc308a4a08a" providerId="LiveId" clId="{1D26FA64-4CC5-4075-8DA7-3E04CA0206A9}" dt="2026-03-25T08:08:08.520" v="557" actId="20577"/>
          <ac:spMkLst>
            <pc:docMk/>
            <pc:sldMk cId="105871404" sldId="4329"/>
            <ac:spMk id="5" creationId="{55B5ACE0-100E-3F54-8E66-31FE035F83D4}"/>
          </ac:spMkLst>
        </pc:spChg>
        <pc:spChg chg="mod">
          <ac:chgData name="Sanjeev Gogna" userId="be85adc308a4a08a" providerId="LiveId" clId="{1D26FA64-4CC5-4075-8DA7-3E04CA0206A9}" dt="2026-03-25T08:07:11.102" v="549"/>
          <ac:spMkLst>
            <pc:docMk/>
            <pc:sldMk cId="105871404" sldId="4329"/>
            <ac:spMk id="6" creationId="{AB68B8A7-CD39-CC5B-6A04-566A00FB1FF0}"/>
          </ac:spMkLst>
        </pc:spChg>
        <pc:spChg chg="add del mod">
          <ac:chgData name="Sanjeev Gogna" userId="be85adc308a4a08a" providerId="LiveId" clId="{1D26FA64-4CC5-4075-8DA7-3E04CA0206A9}" dt="2026-03-25T08:07:24.880" v="551" actId="931"/>
          <ac:spMkLst>
            <pc:docMk/>
            <pc:sldMk cId="105871404" sldId="4329"/>
            <ac:spMk id="7" creationId="{C9367926-F8A7-662D-554E-11BE2C57FF11}"/>
          </ac:spMkLst>
        </pc:spChg>
        <pc:picChg chg="del">
          <ac:chgData name="Sanjeev Gogna" userId="be85adc308a4a08a" providerId="LiveId" clId="{1D26FA64-4CC5-4075-8DA7-3E04CA0206A9}" dt="2026-03-25T08:07:15.878" v="550" actId="478"/>
          <ac:picMkLst>
            <pc:docMk/>
            <pc:sldMk cId="105871404" sldId="4329"/>
            <ac:picMk id="8" creationId="{098BFFB9-8473-8B6A-9615-7268B8275F30}"/>
          </ac:picMkLst>
        </pc:picChg>
        <pc:picChg chg="add mod ord">
          <ac:chgData name="Sanjeev Gogna" userId="be85adc308a4a08a" providerId="LiveId" clId="{1D26FA64-4CC5-4075-8DA7-3E04CA0206A9}" dt="2026-03-25T08:07:24.880" v="551" actId="931"/>
          <ac:picMkLst>
            <pc:docMk/>
            <pc:sldMk cId="105871404" sldId="4329"/>
            <ac:picMk id="10" creationId="{EE7D6A90-6E92-7495-C6FA-A00B4A8C3CD7}"/>
          </ac:picMkLst>
        </pc:picChg>
      </pc:sldChg>
      <pc:sldChg chg="addSp delSp modSp add del mod modTransition">
        <pc:chgData name="Sanjeev Gogna" userId="be85adc308a4a08a" providerId="LiveId" clId="{1D26FA64-4CC5-4075-8DA7-3E04CA0206A9}" dt="2026-03-26T09:48:48.951" v="1642" actId="47"/>
        <pc:sldMkLst>
          <pc:docMk/>
          <pc:sldMk cId="4234857555" sldId="4330"/>
        </pc:sldMkLst>
        <pc:spChg chg="mod">
          <ac:chgData name="Sanjeev Gogna" userId="be85adc308a4a08a" providerId="LiveId" clId="{1D26FA64-4CC5-4075-8DA7-3E04CA0206A9}" dt="2026-03-25T08:09:48.418" v="565" actId="113"/>
          <ac:spMkLst>
            <pc:docMk/>
            <pc:sldMk cId="4234857555" sldId="4330"/>
            <ac:spMk id="5" creationId="{8C2262DD-E081-CFAF-B956-99B90DCBCAD4}"/>
          </ac:spMkLst>
        </pc:spChg>
        <pc:spChg chg="mod">
          <ac:chgData name="Sanjeev Gogna" userId="be85adc308a4a08a" providerId="LiveId" clId="{1D26FA64-4CC5-4075-8DA7-3E04CA0206A9}" dt="2026-03-25T08:08:31.931" v="559"/>
          <ac:spMkLst>
            <pc:docMk/>
            <pc:sldMk cId="4234857555" sldId="4330"/>
            <ac:spMk id="6" creationId="{BE64D5F6-7536-5E00-94BB-6AD95A592302}"/>
          </ac:spMkLst>
        </pc:spChg>
        <pc:spChg chg="add del mod">
          <ac:chgData name="Sanjeev Gogna" userId="be85adc308a4a08a" providerId="LiveId" clId="{1D26FA64-4CC5-4075-8DA7-3E04CA0206A9}" dt="2026-03-25T08:10:44.459" v="577" actId="931"/>
          <ac:spMkLst>
            <pc:docMk/>
            <pc:sldMk cId="4234857555" sldId="4330"/>
            <ac:spMk id="7" creationId="{72C7B985-980F-15EA-E999-5FC0B5211661}"/>
          </ac:spMkLst>
        </pc:spChg>
        <pc:picChg chg="add mod ord">
          <ac:chgData name="Sanjeev Gogna" userId="be85adc308a4a08a" providerId="LiveId" clId="{1D26FA64-4CC5-4075-8DA7-3E04CA0206A9}" dt="2026-03-25T08:10:44.459" v="577" actId="931"/>
          <ac:picMkLst>
            <pc:docMk/>
            <pc:sldMk cId="4234857555" sldId="4330"/>
            <ac:picMk id="9" creationId="{CBE07F4D-72E3-704C-A7A6-4C704C9276A5}"/>
          </ac:picMkLst>
        </pc:picChg>
        <pc:picChg chg="del">
          <ac:chgData name="Sanjeev Gogna" userId="be85adc308a4a08a" providerId="LiveId" clId="{1D26FA64-4CC5-4075-8DA7-3E04CA0206A9}" dt="2026-03-25T08:10:38.295" v="576" actId="478"/>
          <ac:picMkLst>
            <pc:docMk/>
            <pc:sldMk cId="4234857555" sldId="4330"/>
            <ac:picMk id="10" creationId="{6BEF1814-1536-56CD-F8AE-7CAB5BD164CD}"/>
          </ac:picMkLst>
        </pc:picChg>
      </pc:sldChg>
      <pc:sldChg chg="addSp delSp modSp add del mod modTransition">
        <pc:chgData name="Sanjeev Gogna" userId="be85adc308a4a08a" providerId="LiveId" clId="{1D26FA64-4CC5-4075-8DA7-3E04CA0206A9}" dt="2026-03-26T09:48:48.951" v="1642" actId="47"/>
        <pc:sldMkLst>
          <pc:docMk/>
          <pc:sldMk cId="2920831945" sldId="4331"/>
        </pc:sldMkLst>
        <pc:spChg chg="mod">
          <ac:chgData name="Sanjeev Gogna" userId="be85adc308a4a08a" providerId="LiveId" clId="{1D26FA64-4CC5-4075-8DA7-3E04CA0206A9}" dt="2026-03-25T09:45:09.548" v="806" actId="113"/>
          <ac:spMkLst>
            <pc:docMk/>
            <pc:sldMk cId="2920831945" sldId="4331"/>
            <ac:spMk id="5" creationId="{C1351C58-325B-96D6-C717-4E1213611A56}"/>
          </ac:spMkLst>
        </pc:spChg>
        <pc:spChg chg="mod">
          <ac:chgData name="Sanjeev Gogna" userId="be85adc308a4a08a" providerId="LiveId" clId="{1D26FA64-4CC5-4075-8DA7-3E04CA0206A9}" dt="2026-03-25T08:10:01.711" v="567"/>
          <ac:spMkLst>
            <pc:docMk/>
            <pc:sldMk cId="2920831945" sldId="4331"/>
            <ac:spMk id="6" creationId="{93C78C09-2E8C-5401-DAB1-905DA734994A}"/>
          </ac:spMkLst>
        </pc:spChg>
        <pc:spChg chg="add del mod">
          <ac:chgData name="Sanjeev Gogna" userId="be85adc308a4a08a" providerId="LiveId" clId="{1D26FA64-4CC5-4075-8DA7-3E04CA0206A9}" dt="2026-03-25T08:10:31.667" v="575" actId="931"/>
          <ac:spMkLst>
            <pc:docMk/>
            <pc:sldMk cId="2920831945" sldId="4331"/>
            <ac:spMk id="7" creationId="{C3328D2F-E1E6-9E3C-04B2-C274484A73E7}"/>
          </ac:spMkLst>
        </pc:spChg>
        <pc:picChg chg="add mod ord">
          <ac:chgData name="Sanjeev Gogna" userId="be85adc308a4a08a" providerId="LiveId" clId="{1D26FA64-4CC5-4075-8DA7-3E04CA0206A9}" dt="2026-03-25T08:10:31.667" v="575" actId="931"/>
          <ac:picMkLst>
            <pc:docMk/>
            <pc:sldMk cId="2920831945" sldId="4331"/>
            <ac:picMk id="9" creationId="{349F7D44-C106-A92A-18AE-D731D7BCBE01}"/>
          </ac:picMkLst>
        </pc:picChg>
        <pc:picChg chg="del">
          <ac:chgData name="Sanjeev Gogna" userId="be85adc308a4a08a" providerId="LiveId" clId="{1D26FA64-4CC5-4075-8DA7-3E04CA0206A9}" dt="2026-03-25T08:10:18.973" v="574" actId="478"/>
          <ac:picMkLst>
            <pc:docMk/>
            <pc:sldMk cId="2920831945" sldId="4331"/>
            <ac:picMk id="10" creationId="{DC68261C-42FD-5E63-1FE7-0583A4450012}"/>
          </ac:picMkLst>
        </pc:picChg>
      </pc:sldChg>
      <pc:sldChg chg="addSp delSp modSp add del mod ord modTransition">
        <pc:chgData name="Sanjeev Gogna" userId="be85adc308a4a08a" providerId="LiveId" clId="{1D26FA64-4CC5-4075-8DA7-3E04CA0206A9}" dt="2026-03-26T09:48:48.951" v="1642" actId="47"/>
        <pc:sldMkLst>
          <pc:docMk/>
          <pc:sldMk cId="3766705488" sldId="4332"/>
        </pc:sldMkLst>
        <pc:spChg chg="add mod">
          <ac:chgData name="Sanjeev Gogna" userId="be85adc308a4a08a" providerId="LiveId" clId="{1D26FA64-4CC5-4075-8DA7-3E04CA0206A9}" dt="2026-03-25T10:26:40.205" v="1073" actId="1036"/>
          <ac:spMkLst>
            <pc:docMk/>
            <pc:sldMk cId="3766705488" sldId="4332"/>
            <ac:spMk id="2" creationId="{AA9BD2FD-A20F-9B05-41E1-8E40D161CA15}"/>
          </ac:spMkLst>
        </pc:spChg>
        <pc:spChg chg="add mod">
          <ac:chgData name="Sanjeev Gogna" userId="be85adc308a4a08a" providerId="LiveId" clId="{1D26FA64-4CC5-4075-8DA7-3E04CA0206A9}" dt="2026-03-25T08:28:20.798" v="636" actId="1076"/>
          <ac:spMkLst>
            <pc:docMk/>
            <pc:sldMk cId="3766705488" sldId="4332"/>
            <ac:spMk id="3" creationId="{F7670E17-ECEB-2C1B-10C8-85D0218684EA}"/>
          </ac:spMkLst>
        </pc:spChg>
        <pc:spChg chg="add mod">
          <ac:chgData name="Sanjeev Gogna" userId="be85adc308a4a08a" providerId="LiveId" clId="{1D26FA64-4CC5-4075-8DA7-3E04CA0206A9}" dt="2026-03-25T10:26:54.655" v="1074" actId="207"/>
          <ac:spMkLst>
            <pc:docMk/>
            <pc:sldMk cId="3766705488" sldId="4332"/>
            <ac:spMk id="4" creationId="{83CE4657-1151-0E93-33F2-BF6CBA56D13F}"/>
          </ac:spMkLst>
        </pc:spChg>
        <pc:spChg chg="mod">
          <ac:chgData name="Sanjeev Gogna" userId="be85adc308a4a08a" providerId="LiveId" clId="{1D26FA64-4CC5-4075-8DA7-3E04CA0206A9}" dt="2026-03-25T08:11:35.594" v="586" actId="20577"/>
          <ac:spMkLst>
            <pc:docMk/>
            <pc:sldMk cId="3766705488" sldId="4332"/>
            <ac:spMk id="5" creationId="{C6F612AD-BB25-234F-2957-0A4E69455F60}"/>
          </ac:spMkLst>
        </pc:spChg>
        <pc:spChg chg="add mod">
          <ac:chgData name="Sanjeev Gogna" userId="be85adc308a4a08a" providerId="LiveId" clId="{1D26FA64-4CC5-4075-8DA7-3E04CA0206A9}" dt="2026-03-25T10:27:00.933" v="1075" actId="1076"/>
          <ac:spMkLst>
            <pc:docMk/>
            <pc:sldMk cId="3766705488" sldId="4332"/>
            <ac:spMk id="6" creationId="{B202ABA2-A7F9-69F6-3BFB-E20089FE5029}"/>
          </ac:spMkLst>
        </pc:spChg>
        <pc:spChg chg="del">
          <ac:chgData name="Sanjeev Gogna" userId="be85adc308a4a08a" providerId="LiveId" clId="{1D26FA64-4CC5-4075-8DA7-3E04CA0206A9}" dt="2026-03-25T08:20:59.358" v="588" actId="478"/>
          <ac:spMkLst>
            <pc:docMk/>
            <pc:sldMk cId="3766705488" sldId="4332"/>
            <ac:spMk id="16" creationId="{B8121532-B295-AB71-6C71-B7A9410AF589}"/>
          </ac:spMkLst>
        </pc:spChg>
        <pc:spChg chg="del mod">
          <ac:chgData name="Sanjeev Gogna" userId="be85adc308a4a08a" providerId="LiveId" clId="{1D26FA64-4CC5-4075-8DA7-3E04CA0206A9}" dt="2026-03-25T08:20:59.358" v="588" actId="478"/>
          <ac:spMkLst>
            <pc:docMk/>
            <pc:sldMk cId="3766705488" sldId="4332"/>
            <ac:spMk id="17" creationId="{858DF743-1E38-D4FD-7026-A9C05A172FE4}"/>
          </ac:spMkLst>
        </pc:spChg>
      </pc:sldChg>
      <pc:sldChg chg="addSp delSp modSp add del mod modTransition">
        <pc:chgData name="Sanjeev Gogna" userId="be85adc308a4a08a" providerId="LiveId" clId="{1D26FA64-4CC5-4075-8DA7-3E04CA0206A9}" dt="2026-03-26T09:48:48.951" v="1642" actId="47"/>
        <pc:sldMkLst>
          <pc:docMk/>
          <pc:sldMk cId="2931310722" sldId="4333"/>
        </pc:sldMkLst>
        <pc:spChg chg="add del mod">
          <ac:chgData name="Sanjeev Gogna" userId="be85adc308a4a08a" providerId="LiveId" clId="{1D26FA64-4CC5-4075-8DA7-3E04CA0206A9}" dt="2026-03-25T08:25:32.666" v="634" actId="931"/>
          <ac:spMkLst>
            <pc:docMk/>
            <pc:sldMk cId="2931310722" sldId="4333"/>
            <ac:spMk id="3" creationId="{D72DEEAE-9D5E-AC8D-D5A2-BB35D90CA89B}"/>
          </ac:spMkLst>
        </pc:spChg>
        <pc:spChg chg="mod">
          <ac:chgData name="Sanjeev Gogna" userId="be85adc308a4a08a" providerId="LiveId" clId="{1D26FA64-4CC5-4075-8DA7-3E04CA0206A9}" dt="2026-03-25T08:24:09.153" v="618" actId="207"/>
          <ac:spMkLst>
            <pc:docMk/>
            <pc:sldMk cId="2931310722" sldId="4333"/>
            <ac:spMk id="5" creationId="{8D44D2DA-A20B-E268-D39A-89792F4C293B}"/>
          </ac:spMkLst>
        </pc:spChg>
        <pc:spChg chg="mod">
          <ac:chgData name="Sanjeev Gogna" userId="be85adc308a4a08a" providerId="LiveId" clId="{1D26FA64-4CC5-4075-8DA7-3E04CA0206A9}" dt="2026-03-25T08:23:24.711" v="614"/>
          <ac:spMkLst>
            <pc:docMk/>
            <pc:sldMk cId="2931310722" sldId="4333"/>
            <ac:spMk id="6" creationId="{B8E837E0-447A-DF34-6BFC-14ED60563E40}"/>
          </ac:spMkLst>
        </pc:spChg>
        <pc:spChg chg="mod">
          <ac:chgData name="Sanjeev Gogna" userId="be85adc308a4a08a" providerId="LiveId" clId="{1D26FA64-4CC5-4075-8DA7-3E04CA0206A9}" dt="2026-03-25T08:23:20.387" v="613" actId="20577"/>
          <ac:spMkLst>
            <pc:docMk/>
            <pc:sldMk cId="2931310722" sldId="4333"/>
            <ac:spMk id="7" creationId="{DBA3B638-DE2D-A36F-2AE4-8A337EC8304C}"/>
          </ac:spMkLst>
        </pc:spChg>
        <pc:spChg chg="mod">
          <ac:chgData name="Sanjeev Gogna" userId="be85adc308a4a08a" providerId="LiveId" clId="{1D26FA64-4CC5-4075-8DA7-3E04CA0206A9}" dt="2026-03-25T08:24:57.366" v="632" actId="255"/>
          <ac:spMkLst>
            <pc:docMk/>
            <pc:sldMk cId="2931310722" sldId="4333"/>
            <ac:spMk id="8" creationId="{1F33016E-B4C1-9217-E020-2F380EB64200}"/>
          </ac:spMkLst>
        </pc:spChg>
        <pc:picChg chg="add mod ord">
          <ac:chgData name="Sanjeev Gogna" userId="be85adc308a4a08a" providerId="LiveId" clId="{1D26FA64-4CC5-4075-8DA7-3E04CA0206A9}" dt="2026-03-25T08:25:32.666" v="634" actId="931"/>
          <ac:picMkLst>
            <pc:docMk/>
            <pc:sldMk cId="2931310722" sldId="4333"/>
            <ac:picMk id="9" creationId="{58DAB0B0-D02A-1B0E-EC44-18BCC8557C0B}"/>
          </ac:picMkLst>
        </pc:picChg>
        <pc:picChg chg="del">
          <ac:chgData name="Sanjeev Gogna" userId="be85adc308a4a08a" providerId="LiveId" clId="{1D26FA64-4CC5-4075-8DA7-3E04CA0206A9}" dt="2026-03-25T08:25:18.913" v="633" actId="478"/>
          <ac:picMkLst>
            <pc:docMk/>
            <pc:sldMk cId="2931310722" sldId="4333"/>
            <ac:picMk id="10" creationId="{943AC851-907A-C626-478E-38A2DF804F12}"/>
          </ac:picMkLst>
        </pc:picChg>
      </pc:sldChg>
      <pc:sldChg chg="add del ord">
        <pc:chgData name="Sanjeev Gogna" userId="be85adc308a4a08a" providerId="LiveId" clId="{1D26FA64-4CC5-4075-8DA7-3E04CA0206A9}" dt="2026-03-25T08:23:06.728" v="608" actId="47"/>
        <pc:sldMkLst>
          <pc:docMk/>
          <pc:sldMk cId="4060916767" sldId="4333"/>
        </pc:sldMkLst>
      </pc:sldChg>
      <pc:sldChg chg="addSp delSp modSp add del mod modTransition">
        <pc:chgData name="Sanjeev Gogna" userId="be85adc308a4a08a" providerId="LiveId" clId="{1D26FA64-4CC5-4075-8DA7-3E04CA0206A9}" dt="2026-03-26T09:48:48.951" v="1642" actId="47"/>
        <pc:sldMkLst>
          <pc:docMk/>
          <pc:sldMk cId="3682488817" sldId="4334"/>
        </pc:sldMkLst>
        <pc:spChg chg="add del mod">
          <ac:chgData name="Sanjeev Gogna" userId="be85adc308a4a08a" providerId="LiveId" clId="{1D26FA64-4CC5-4075-8DA7-3E04CA0206A9}" dt="2026-03-25T08:31:36.987" v="644" actId="931"/>
          <ac:spMkLst>
            <pc:docMk/>
            <pc:sldMk cId="3682488817" sldId="4334"/>
            <ac:spMk id="3" creationId="{58976F2E-AA90-410D-C584-A3685CC8F89C}"/>
          </ac:spMkLst>
        </pc:spChg>
        <pc:spChg chg="mod">
          <ac:chgData name="Sanjeev Gogna" userId="be85adc308a4a08a" providerId="LiveId" clId="{1D26FA64-4CC5-4075-8DA7-3E04CA0206A9}" dt="2026-03-25T08:28:51.165" v="638"/>
          <ac:spMkLst>
            <pc:docMk/>
            <pc:sldMk cId="3682488817" sldId="4334"/>
            <ac:spMk id="5" creationId="{F7CF05C5-1AC2-D2F1-7D6A-DCAA391A048C}"/>
          </ac:spMkLst>
        </pc:spChg>
        <pc:spChg chg="mod">
          <ac:chgData name="Sanjeev Gogna" userId="be85adc308a4a08a" providerId="LiveId" clId="{1D26FA64-4CC5-4075-8DA7-3E04CA0206A9}" dt="2026-03-25T08:29:19.286" v="642" actId="2710"/>
          <ac:spMkLst>
            <pc:docMk/>
            <pc:sldMk cId="3682488817" sldId="4334"/>
            <ac:spMk id="8" creationId="{A203BD00-AD3A-7B39-8EF9-D0428FBDDE84}"/>
          </ac:spMkLst>
        </pc:spChg>
        <pc:picChg chg="del">
          <ac:chgData name="Sanjeev Gogna" userId="be85adc308a4a08a" providerId="LiveId" clId="{1D26FA64-4CC5-4075-8DA7-3E04CA0206A9}" dt="2026-03-25T08:31:30.074" v="643" actId="478"/>
          <ac:picMkLst>
            <pc:docMk/>
            <pc:sldMk cId="3682488817" sldId="4334"/>
            <ac:picMk id="9" creationId="{F1248D2E-507B-B3C1-3076-19CDF03EE5B9}"/>
          </ac:picMkLst>
        </pc:picChg>
        <pc:picChg chg="add mod ord">
          <ac:chgData name="Sanjeev Gogna" userId="be85adc308a4a08a" providerId="LiveId" clId="{1D26FA64-4CC5-4075-8DA7-3E04CA0206A9}" dt="2026-03-25T08:31:36.987" v="644" actId="931"/>
          <ac:picMkLst>
            <pc:docMk/>
            <pc:sldMk cId="3682488817" sldId="4334"/>
            <ac:picMk id="10" creationId="{C0064662-575E-F030-F2B1-B6CE160D7D96}"/>
          </ac:picMkLst>
        </pc:picChg>
      </pc:sldChg>
      <pc:sldChg chg="modSp add del mod modTransition">
        <pc:chgData name="Sanjeev Gogna" userId="be85adc308a4a08a" providerId="LiveId" clId="{1D26FA64-4CC5-4075-8DA7-3E04CA0206A9}" dt="2026-03-26T09:48:48.951" v="1642" actId="47"/>
        <pc:sldMkLst>
          <pc:docMk/>
          <pc:sldMk cId="1132033560" sldId="4335"/>
        </pc:sldMkLst>
        <pc:spChg chg="mod">
          <ac:chgData name="Sanjeev Gogna" userId="be85adc308a4a08a" providerId="LiveId" clId="{1D26FA64-4CC5-4075-8DA7-3E04CA0206A9}" dt="2026-03-25T08:51:40.628" v="656" actId="14100"/>
          <ac:spMkLst>
            <pc:docMk/>
            <pc:sldMk cId="1132033560" sldId="4335"/>
            <ac:spMk id="2" creationId="{6F91BCDB-EAA6-A5F7-A306-6F5D1CEEE002}"/>
          </ac:spMkLst>
        </pc:spChg>
        <pc:spChg chg="mod">
          <ac:chgData name="Sanjeev Gogna" userId="be85adc308a4a08a" providerId="LiveId" clId="{1D26FA64-4CC5-4075-8DA7-3E04CA0206A9}" dt="2026-03-25T08:51:22.292" v="654" actId="20577"/>
          <ac:spMkLst>
            <pc:docMk/>
            <pc:sldMk cId="1132033560" sldId="4335"/>
            <ac:spMk id="5" creationId="{E0C83CD7-B3D0-AD8E-A362-AAE732B2166D}"/>
          </ac:spMkLst>
        </pc:spChg>
        <pc:spChg chg="mod">
          <ac:chgData name="Sanjeev Gogna" userId="be85adc308a4a08a" providerId="LiveId" clId="{1D26FA64-4CC5-4075-8DA7-3E04CA0206A9}" dt="2026-03-25T08:50:54.333" v="651" actId="14100"/>
          <ac:spMkLst>
            <pc:docMk/>
            <pc:sldMk cId="1132033560" sldId="4335"/>
            <ac:spMk id="10" creationId="{CAE934DC-F07B-CB55-3A63-C5DC362588FE}"/>
          </ac:spMkLst>
        </pc:spChg>
        <pc:spChg chg="mod">
          <ac:chgData name="Sanjeev Gogna" userId="be85adc308a4a08a" providerId="LiveId" clId="{1D26FA64-4CC5-4075-8DA7-3E04CA0206A9}" dt="2026-03-25T08:50:41.828" v="647" actId="21"/>
          <ac:spMkLst>
            <pc:docMk/>
            <pc:sldMk cId="1132033560" sldId="4335"/>
            <ac:spMk id="11" creationId="{A97B12FC-41F5-C8C8-6488-F084C7B4635A}"/>
          </ac:spMkLst>
        </pc:spChg>
        <pc:spChg chg="mod">
          <ac:chgData name="Sanjeev Gogna" userId="be85adc308a4a08a" providerId="LiveId" clId="{1D26FA64-4CC5-4075-8DA7-3E04CA0206A9}" dt="2026-03-25T08:51:06.571" v="652" actId="14100"/>
          <ac:spMkLst>
            <pc:docMk/>
            <pc:sldMk cId="1132033560" sldId="4335"/>
            <ac:spMk id="20" creationId="{6F56F0EB-3D87-5B02-0C75-092D81763B99}"/>
          </ac:spMkLst>
        </pc:spChg>
      </pc:sldChg>
      <pc:sldChg chg="addSp delSp modSp add del mod modTransition">
        <pc:chgData name="Sanjeev Gogna" userId="be85adc308a4a08a" providerId="LiveId" clId="{1D26FA64-4CC5-4075-8DA7-3E04CA0206A9}" dt="2026-03-26T09:48:48.951" v="1642" actId="47"/>
        <pc:sldMkLst>
          <pc:docMk/>
          <pc:sldMk cId="1355062323" sldId="4336"/>
        </pc:sldMkLst>
        <pc:spChg chg="mod">
          <ac:chgData name="Sanjeev Gogna" userId="be85adc308a4a08a" providerId="LiveId" clId="{1D26FA64-4CC5-4075-8DA7-3E04CA0206A9}" dt="2026-03-25T08:53:04.270" v="664"/>
          <ac:spMkLst>
            <pc:docMk/>
            <pc:sldMk cId="1355062323" sldId="4336"/>
            <ac:spMk id="2" creationId="{53F760F3-49F4-1AA2-9935-52140A696EB4}"/>
          </ac:spMkLst>
        </pc:spChg>
        <pc:spChg chg="mod">
          <ac:chgData name="Sanjeev Gogna" userId="be85adc308a4a08a" providerId="LiveId" clId="{1D26FA64-4CC5-4075-8DA7-3E04CA0206A9}" dt="2026-03-25T08:52:54.781" v="663" actId="20577"/>
          <ac:spMkLst>
            <pc:docMk/>
            <pc:sldMk cId="1355062323" sldId="4336"/>
            <ac:spMk id="3" creationId="{14473788-D35D-EF2F-67D1-EFE98F90591E}"/>
          </ac:spMkLst>
        </pc:spChg>
        <pc:spChg chg="mod">
          <ac:chgData name="Sanjeev Gogna" userId="be85adc308a4a08a" providerId="LiveId" clId="{1D26FA64-4CC5-4075-8DA7-3E04CA0206A9}" dt="2026-03-25T08:53:33.187" v="670" actId="113"/>
          <ac:spMkLst>
            <pc:docMk/>
            <pc:sldMk cId="1355062323" sldId="4336"/>
            <ac:spMk id="5" creationId="{4F8E0748-9EA2-1D22-B5C2-76C6DD369243}"/>
          </ac:spMkLst>
        </pc:spChg>
        <pc:spChg chg="del">
          <ac:chgData name="Sanjeev Gogna" userId="be85adc308a4a08a" providerId="LiveId" clId="{1D26FA64-4CC5-4075-8DA7-3E04CA0206A9}" dt="2026-03-25T08:52:33.435" v="661" actId="478"/>
          <ac:spMkLst>
            <pc:docMk/>
            <pc:sldMk cId="1355062323" sldId="4336"/>
            <ac:spMk id="6" creationId="{12FAD7DE-E83B-CEE5-EB56-2F6A58E2D2B8}"/>
          </ac:spMkLst>
        </pc:spChg>
        <pc:spChg chg="add mod">
          <ac:chgData name="Sanjeev Gogna" userId="be85adc308a4a08a" providerId="LiveId" clId="{1D26FA64-4CC5-4075-8DA7-3E04CA0206A9}" dt="2026-03-25T08:53:14.923" v="666" actId="207"/>
          <ac:spMkLst>
            <pc:docMk/>
            <pc:sldMk cId="1355062323" sldId="4336"/>
            <ac:spMk id="7" creationId="{1A905802-8D47-7172-78FF-40B61FA7E512}"/>
          </ac:spMkLst>
        </pc:spChg>
      </pc:sldChg>
      <pc:sldChg chg="addSp delSp modSp add mod ord modTransition">
        <pc:chgData name="Sanjeev Gogna" userId="be85adc308a4a08a" providerId="LiveId" clId="{1D26FA64-4CC5-4075-8DA7-3E04CA0206A9}" dt="2026-03-26T11:24:35.505" v="1897" actId="20577"/>
        <pc:sldMkLst>
          <pc:docMk/>
          <pc:sldMk cId="3184661464" sldId="4337"/>
        </pc:sldMkLst>
        <pc:spChg chg="mod">
          <ac:chgData name="Sanjeev Gogna" userId="be85adc308a4a08a" providerId="LiveId" clId="{1D26FA64-4CC5-4075-8DA7-3E04CA0206A9}" dt="2026-03-25T09:01:40.154" v="687" actId="1037"/>
          <ac:spMkLst>
            <pc:docMk/>
            <pc:sldMk cId="3184661464" sldId="4337"/>
            <ac:spMk id="2" creationId="{93386D46-8DDD-1384-3BAF-BB0580849032}"/>
          </ac:spMkLst>
        </pc:spChg>
        <pc:spChg chg="mod">
          <ac:chgData name="Sanjeev Gogna" userId="be85adc308a4a08a" providerId="LiveId" clId="{1D26FA64-4CC5-4075-8DA7-3E04CA0206A9}" dt="2026-03-25T09:01:23.284" v="681"/>
          <ac:spMkLst>
            <pc:docMk/>
            <pc:sldMk cId="3184661464" sldId="4337"/>
            <ac:spMk id="3" creationId="{E3D0B342-AA64-6051-72B5-03C0A69C1B40}"/>
          </ac:spMkLst>
        </pc:spChg>
        <pc:spChg chg="del">
          <ac:chgData name="Sanjeev Gogna" userId="be85adc308a4a08a" providerId="LiveId" clId="{1D26FA64-4CC5-4075-8DA7-3E04CA0206A9}" dt="2026-03-25T09:01:31.661" v="684" actId="478"/>
          <ac:spMkLst>
            <pc:docMk/>
            <pc:sldMk cId="3184661464" sldId="4337"/>
            <ac:spMk id="4" creationId="{EC67DABD-DFD3-E707-EA71-F521596A6CDB}"/>
          </ac:spMkLst>
        </pc:spChg>
        <pc:spChg chg="mod">
          <ac:chgData name="Sanjeev Gogna" userId="be85adc308a4a08a" providerId="LiveId" clId="{1D26FA64-4CC5-4075-8DA7-3E04CA0206A9}" dt="2026-03-26T11:24:35.505" v="1897" actId="20577"/>
          <ac:spMkLst>
            <pc:docMk/>
            <pc:sldMk cId="3184661464" sldId="4337"/>
            <ac:spMk id="5" creationId="{3AFFB31F-F420-1AB3-C057-7A6FE52715AF}"/>
          </ac:spMkLst>
        </pc:spChg>
        <pc:spChg chg="del">
          <ac:chgData name="Sanjeev Gogna" userId="be85adc308a4a08a" providerId="LiveId" clId="{1D26FA64-4CC5-4075-8DA7-3E04CA0206A9}" dt="2026-03-25T09:01:30.920" v="683" actId="478"/>
          <ac:spMkLst>
            <pc:docMk/>
            <pc:sldMk cId="3184661464" sldId="4337"/>
            <ac:spMk id="6" creationId="{6DB10776-9866-164B-72A0-2064C0141FB1}"/>
          </ac:spMkLst>
        </pc:spChg>
        <pc:spChg chg="add del mod">
          <ac:chgData name="Sanjeev Gogna" userId="be85adc308a4a08a" providerId="LiveId" clId="{1D26FA64-4CC5-4075-8DA7-3E04CA0206A9}" dt="2026-03-25T09:01:06.203" v="679" actId="931"/>
          <ac:spMkLst>
            <pc:docMk/>
            <pc:sldMk cId="3184661464" sldId="4337"/>
            <ac:spMk id="8" creationId="{83DC13B6-B8E3-D308-C4A2-064C2C25E3AC}"/>
          </ac:spMkLst>
        </pc:spChg>
        <pc:picChg chg="add mod ord">
          <ac:chgData name="Sanjeev Gogna" userId="be85adc308a4a08a" providerId="LiveId" clId="{1D26FA64-4CC5-4075-8DA7-3E04CA0206A9}" dt="2026-03-25T09:01:09.322" v="680" actId="167"/>
          <ac:picMkLst>
            <pc:docMk/>
            <pc:sldMk cId="3184661464" sldId="4337"/>
            <ac:picMk id="11" creationId="{7A50DD9D-BFBF-B0B1-6B76-5A8043C6F4DF}"/>
          </ac:picMkLst>
        </pc:picChg>
        <pc:picChg chg="del">
          <ac:chgData name="Sanjeev Gogna" userId="be85adc308a4a08a" providerId="LiveId" clId="{1D26FA64-4CC5-4075-8DA7-3E04CA0206A9}" dt="2026-03-25T09:00:41.691" v="678" actId="478"/>
          <ac:picMkLst>
            <pc:docMk/>
            <pc:sldMk cId="3184661464" sldId="4337"/>
            <ac:picMk id="15" creationId="{32A5FE2D-3AE4-F330-63C3-4786F180171E}"/>
          </ac:picMkLst>
        </pc:picChg>
      </pc:sldChg>
      <pc:sldChg chg="addSp delSp modSp add mod ord modTransition">
        <pc:chgData name="Sanjeev Gogna" userId="be85adc308a4a08a" providerId="LiveId" clId="{1D26FA64-4CC5-4075-8DA7-3E04CA0206A9}" dt="2026-03-26T11:24:39.770" v="1899" actId="20577"/>
        <pc:sldMkLst>
          <pc:docMk/>
          <pc:sldMk cId="95803330" sldId="4338"/>
        </pc:sldMkLst>
        <pc:spChg chg="add del mod">
          <ac:chgData name="Sanjeev Gogna" userId="be85adc308a4a08a" providerId="LiveId" clId="{1D26FA64-4CC5-4075-8DA7-3E04CA0206A9}" dt="2026-03-26T11:24:39.770" v="1899" actId="20577"/>
          <ac:spMkLst>
            <pc:docMk/>
            <pc:sldMk cId="95803330" sldId="4338"/>
            <ac:spMk id="3" creationId="{C4B5A816-EE56-25B4-EB9D-CFE1366D02A5}"/>
          </ac:spMkLst>
        </pc:spChg>
        <pc:spChg chg="mod">
          <ac:chgData name="Sanjeev Gogna" userId="be85adc308a4a08a" providerId="LiveId" clId="{1D26FA64-4CC5-4075-8DA7-3E04CA0206A9}" dt="2026-03-25T09:03:10.161" v="697" actId="207"/>
          <ac:spMkLst>
            <pc:docMk/>
            <pc:sldMk cId="95803330" sldId="4338"/>
            <ac:spMk id="5" creationId="{6334EF0E-B2EB-894B-0C9C-EF4DDBE5387F}"/>
          </ac:spMkLst>
        </pc:spChg>
        <pc:spChg chg="mod">
          <ac:chgData name="Sanjeev Gogna" userId="be85adc308a4a08a" providerId="LiveId" clId="{1D26FA64-4CC5-4075-8DA7-3E04CA0206A9}" dt="2026-03-25T09:02:39.438" v="693" actId="113"/>
          <ac:spMkLst>
            <pc:docMk/>
            <pc:sldMk cId="95803330" sldId="4338"/>
            <ac:spMk id="6" creationId="{40E7FA91-2366-4951-6394-EED801DC89D1}"/>
          </ac:spMkLst>
        </pc:spChg>
        <pc:spChg chg="del mod">
          <ac:chgData name="Sanjeev Gogna" userId="be85adc308a4a08a" providerId="LiveId" clId="{1D26FA64-4CC5-4075-8DA7-3E04CA0206A9}" dt="2026-03-26T09:58:24.067" v="1657" actId="478"/>
          <ac:spMkLst>
            <pc:docMk/>
            <pc:sldMk cId="95803330" sldId="4338"/>
            <ac:spMk id="7" creationId="{C037F186-2E7D-B63B-35D3-83D62A9548D5}"/>
          </ac:spMkLst>
        </pc:spChg>
        <pc:spChg chg="mod">
          <ac:chgData name="Sanjeev Gogna" userId="be85adc308a4a08a" providerId="LiveId" clId="{1D26FA64-4CC5-4075-8DA7-3E04CA0206A9}" dt="2026-03-26T09:58:17.176" v="1656" actId="14100"/>
          <ac:spMkLst>
            <pc:docMk/>
            <pc:sldMk cId="95803330" sldId="4338"/>
            <ac:spMk id="8" creationId="{F5882456-86A4-A604-7C4E-121D8E5AB758}"/>
          </ac:spMkLst>
        </pc:spChg>
      </pc:sldChg>
      <pc:sldChg chg="modSp add del mod ord modTransition">
        <pc:chgData name="Sanjeev Gogna" userId="be85adc308a4a08a" providerId="LiveId" clId="{1D26FA64-4CC5-4075-8DA7-3E04CA0206A9}" dt="2026-03-26T09:57:28.883" v="1648" actId="47"/>
        <pc:sldMkLst>
          <pc:docMk/>
          <pc:sldMk cId="862198108" sldId="4339"/>
        </pc:sldMkLst>
        <pc:spChg chg="mod">
          <ac:chgData name="Sanjeev Gogna" userId="be85adc308a4a08a" providerId="LiveId" clId="{1D26FA64-4CC5-4075-8DA7-3E04CA0206A9}" dt="2026-03-25T09:05:32.746" v="713" actId="1038"/>
          <ac:spMkLst>
            <pc:docMk/>
            <pc:sldMk cId="862198108" sldId="4339"/>
            <ac:spMk id="2" creationId="{85D9DAF9-97D9-99DF-09D8-888F145B6364}"/>
          </ac:spMkLst>
        </pc:spChg>
        <pc:spChg chg="mod">
          <ac:chgData name="Sanjeev Gogna" userId="be85adc308a4a08a" providerId="LiveId" clId="{1D26FA64-4CC5-4075-8DA7-3E04CA0206A9}" dt="2026-03-25T09:04:59.569" v="706" actId="20577"/>
          <ac:spMkLst>
            <pc:docMk/>
            <pc:sldMk cId="862198108" sldId="4339"/>
            <ac:spMk id="5" creationId="{A14DA6D2-935E-5B15-9659-12C81B95363F}"/>
          </ac:spMkLst>
        </pc:spChg>
        <pc:spChg chg="mod">
          <ac:chgData name="Sanjeev Gogna" userId="be85adc308a4a08a" providerId="LiveId" clId="{1D26FA64-4CC5-4075-8DA7-3E04CA0206A9}" dt="2026-03-25T09:05:17.746" v="708" actId="14100"/>
          <ac:spMkLst>
            <pc:docMk/>
            <pc:sldMk cId="862198108" sldId="4339"/>
            <ac:spMk id="10" creationId="{CE23A0BB-E24A-AA4E-A7E3-2A846B22FC8F}"/>
          </ac:spMkLst>
        </pc:spChg>
        <pc:spChg chg="mod">
          <ac:chgData name="Sanjeev Gogna" userId="be85adc308a4a08a" providerId="LiveId" clId="{1D26FA64-4CC5-4075-8DA7-3E04CA0206A9}" dt="2026-03-25T09:05:12.845" v="707"/>
          <ac:spMkLst>
            <pc:docMk/>
            <pc:sldMk cId="862198108" sldId="4339"/>
            <ac:spMk id="11" creationId="{7FE021DF-93C8-51CB-A102-1B50CE51BA2F}"/>
          </ac:spMkLst>
        </pc:spChg>
      </pc:sldChg>
      <pc:sldChg chg="addSp delSp modSp add mod modTransition modAnim">
        <pc:chgData name="Sanjeev Gogna" userId="be85adc308a4a08a" providerId="LiveId" clId="{1D26FA64-4CC5-4075-8DA7-3E04CA0206A9}" dt="2026-03-26T11:23:07.143" v="1886"/>
        <pc:sldMkLst>
          <pc:docMk/>
          <pc:sldMk cId="148924938" sldId="4340"/>
        </pc:sldMkLst>
        <pc:spChg chg="add del mod">
          <ac:chgData name="Sanjeev Gogna" userId="be85adc308a4a08a" providerId="LiveId" clId="{1D26FA64-4CC5-4075-8DA7-3E04CA0206A9}" dt="2026-03-25T09:17:43.132" v="736" actId="931"/>
          <ac:spMkLst>
            <pc:docMk/>
            <pc:sldMk cId="148924938" sldId="4340"/>
            <ac:spMk id="3" creationId="{1171E706-63FC-7A34-4090-4B610445C7F9}"/>
          </ac:spMkLst>
        </pc:spChg>
        <pc:spChg chg="add del mod">
          <ac:chgData name="Sanjeev Gogna" userId="be85adc308a4a08a" providerId="LiveId" clId="{1D26FA64-4CC5-4075-8DA7-3E04CA0206A9}" dt="2026-03-26T10:25:26.875" v="1719" actId="931"/>
          <ac:spMkLst>
            <pc:docMk/>
            <pc:sldMk cId="148924938" sldId="4340"/>
            <ac:spMk id="3" creationId="{5E901611-5A4D-E8F4-9D6B-BB3F9F3EEAD1}"/>
          </ac:spMkLst>
        </pc:spChg>
        <pc:spChg chg="mod">
          <ac:chgData name="Sanjeev Gogna" userId="be85adc308a4a08a" providerId="LiveId" clId="{1D26FA64-4CC5-4075-8DA7-3E04CA0206A9}" dt="2026-03-26T10:16:10.683" v="1711" actId="113"/>
          <ac:spMkLst>
            <pc:docMk/>
            <pc:sldMk cId="148924938" sldId="4340"/>
            <ac:spMk id="5" creationId="{398CE4EC-8B56-FFC7-6463-99264AAB7C02}"/>
          </ac:spMkLst>
        </pc:spChg>
        <pc:spChg chg="add del mod">
          <ac:chgData name="Sanjeev Gogna" userId="be85adc308a4a08a" providerId="LiveId" clId="{1D26FA64-4CC5-4075-8DA7-3E04CA0206A9}" dt="2026-03-26T09:57:39.442" v="1650" actId="478"/>
          <ac:spMkLst>
            <pc:docMk/>
            <pc:sldMk cId="148924938" sldId="4340"/>
            <ac:spMk id="11" creationId="{784D903A-5D92-5241-B07C-EC913EA48339}"/>
          </ac:spMkLst>
        </pc:spChg>
        <pc:picChg chg="add del mod ord">
          <ac:chgData name="Sanjeev Gogna" userId="be85adc308a4a08a" providerId="LiveId" clId="{1D26FA64-4CC5-4075-8DA7-3E04CA0206A9}" dt="2026-03-26T10:17:09.935" v="1716" actId="478"/>
          <ac:picMkLst>
            <pc:docMk/>
            <pc:sldMk cId="148924938" sldId="4340"/>
            <ac:picMk id="7" creationId="{D83458E7-4115-F2D1-8A84-46472C6C6F6F}"/>
          </ac:picMkLst>
        </pc:picChg>
        <pc:picChg chg="add mod ord">
          <ac:chgData name="Sanjeev Gogna" userId="be85adc308a4a08a" providerId="LiveId" clId="{1D26FA64-4CC5-4075-8DA7-3E04CA0206A9}" dt="2026-03-26T10:25:26.875" v="1719" actId="931"/>
          <ac:picMkLst>
            <pc:docMk/>
            <pc:sldMk cId="148924938" sldId="4340"/>
            <ac:picMk id="8" creationId="{23D70397-DD86-B7BB-6A0B-AFD55479BD9C}"/>
          </ac:picMkLst>
        </pc:picChg>
        <pc:picChg chg="del">
          <ac:chgData name="Sanjeev Gogna" userId="be85adc308a4a08a" providerId="LiveId" clId="{1D26FA64-4CC5-4075-8DA7-3E04CA0206A9}" dt="2026-03-25T09:17:40.150" v="735" actId="478"/>
          <ac:picMkLst>
            <pc:docMk/>
            <pc:sldMk cId="148924938" sldId="4340"/>
            <ac:picMk id="9" creationId="{7C739B33-FDE1-7ED4-9110-7A82DEC1D1F6}"/>
          </ac:picMkLst>
        </pc:picChg>
        <pc:picChg chg="add del mod">
          <ac:chgData name="Sanjeev Gogna" userId="be85adc308a4a08a" providerId="LiveId" clId="{1D26FA64-4CC5-4075-8DA7-3E04CA0206A9}" dt="2026-03-26T10:15:29.256" v="1706" actId="478"/>
          <ac:picMkLst>
            <pc:docMk/>
            <pc:sldMk cId="148924938" sldId="4340"/>
            <ac:picMk id="10" creationId="{B00F0B27-649B-BC2B-1BF8-2041CB72BEF1}"/>
          </ac:picMkLst>
        </pc:picChg>
      </pc:sldChg>
      <pc:sldChg chg="modSp add del mod">
        <pc:chgData name="Sanjeev Gogna" userId="be85adc308a4a08a" providerId="LiveId" clId="{1D26FA64-4CC5-4075-8DA7-3E04CA0206A9}" dt="2026-03-25T09:33:37.154" v="766" actId="47"/>
        <pc:sldMkLst>
          <pc:docMk/>
          <pc:sldMk cId="2399878735" sldId="4341"/>
        </pc:sldMkLst>
        <pc:spChg chg="mod">
          <ac:chgData name="Sanjeev Gogna" userId="be85adc308a4a08a" providerId="LiveId" clId="{1D26FA64-4CC5-4075-8DA7-3E04CA0206A9}" dt="2026-03-25T09:30:57.829" v="755" actId="20577"/>
          <ac:spMkLst>
            <pc:docMk/>
            <pc:sldMk cId="2399878735" sldId="4341"/>
            <ac:spMk id="4" creationId="{30C85D78-E738-1FD2-6707-8DFF5EF05A03}"/>
          </ac:spMkLst>
        </pc:spChg>
        <pc:spChg chg="mod">
          <ac:chgData name="Sanjeev Gogna" userId="be85adc308a4a08a" providerId="LiveId" clId="{1D26FA64-4CC5-4075-8DA7-3E04CA0206A9}" dt="2026-03-25T09:31:33.464" v="758" actId="207"/>
          <ac:spMkLst>
            <pc:docMk/>
            <pc:sldMk cId="2399878735" sldId="4341"/>
            <ac:spMk id="5" creationId="{E098F2AE-8709-2288-FAC0-0FCFD7EF797B}"/>
          </ac:spMkLst>
        </pc:spChg>
      </pc:sldChg>
      <pc:sldChg chg="addSp delSp modSp add mod modTransition">
        <pc:chgData name="Sanjeev Gogna" userId="be85adc308a4a08a" providerId="LiveId" clId="{1D26FA64-4CC5-4075-8DA7-3E04CA0206A9}" dt="2026-03-26T11:23:07.143" v="1886"/>
        <pc:sldMkLst>
          <pc:docMk/>
          <pc:sldMk cId="3478381842" sldId="4342"/>
        </pc:sldMkLst>
        <pc:spChg chg="add del mod">
          <ac:chgData name="Sanjeev Gogna" userId="be85adc308a4a08a" providerId="LiveId" clId="{1D26FA64-4CC5-4075-8DA7-3E04CA0206A9}" dt="2026-03-26T10:26:08.136" v="1720" actId="931"/>
          <ac:spMkLst>
            <pc:docMk/>
            <pc:sldMk cId="3478381842" sldId="4342"/>
            <ac:spMk id="3" creationId="{1C91B368-AAF3-F48A-10E3-77A6D113BCC7}"/>
          </ac:spMkLst>
        </pc:spChg>
        <pc:spChg chg="add del mod">
          <ac:chgData name="Sanjeev Gogna" userId="be85adc308a4a08a" providerId="LiveId" clId="{1D26FA64-4CC5-4075-8DA7-3E04CA0206A9}" dt="2026-03-25T09:33:43.695" v="768" actId="931"/>
          <ac:spMkLst>
            <pc:docMk/>
            <pc:sldMk cId="3478381842" sldId="4342"/>
            <ac:spMk id="3" creationId="{AF8D950E-6B47-84D8-7A76-D787B3FF47D7}"/>
          </ac:spMkLst>
        </pc:spChg>
        <pc:spChg chg="mod">
          <ac:chgData name="Sanjeev Gogna" userId="be85adc308a4a08a" providerId="LiveId" clId="{1D26FA64-4CC5-4075-8DA7-3E04CA0206A9}" dt="2026-03-26T10:13:14.654" v="1679" actId="20577"/>
          <ac:spMkLst>
            <pc:docMk/>
            <pc:sldMk cId="3478381842" sldId="4342"/>
            <ac:spMk id="4" creationId="{8F6EFEFE-9846-6FE6-586D-DBE39F47C39F}"/>
          </ac:spMkLst>
        </pc:spChg>
        <pc:spChg chg="mod">
          <ac:chgData name="Sanjeev Gogna" userId="be85adc308a4a08a" providerId="LiveId" clId="{1D26FA64-4CC5-4075-8DA7-3E04CA0206A9}" dt="2026-03-26T10:16:41.484" v="1712" actId="207"/>
          <ac:spMkLst>
            <pc:docMk/>
            <pc:sldMk cId="3478381842" sldId="4342"/>
            <ac:spMk id="5" creationId="{B06489C8-ABBD-A1AE-1BD3-2A1B41CA29A9}"/>
          </ac:spMkLst>
        </pc:spChg>
        <pc:spChg chg="add del mod">
          <ac:chgData name="Sanjeev Gogna" userId="be85adc308a4a08a" providerId="LiveId" clId="{1D26FA64-4CC5-4075-8DA7-3E04CA0206A9}" dt="2026-03-26T09:57:42.734" v="1651" actId="478"/>
          <ac:spMkLst>
            <pc:docMk/>
            <pc:sldMk cId="3478381842" sldId="4342"/>
            <ac:spMk id="11" creationId="{A8594502-7126-F179-1435-CBEB8349D21E}"/>
          </ac:spMkLst>
        </pc:spChg>
        <pc:picChg chg="add del mod ord">
          <ac:chgData name="Sanjeev Gogna" userId="be85adc308a4a08a" providerId="LiveId" clId="{1D26FA64-4CC5-4075-8DA7-3E04CA0206A9}" dt="2026-03-26T10:17:07.486" v="1715" actId="478"/>
          <ac:picMkLst>
            <pc:docMk/>
            <pc:sldMk cId="3478381842" sldId="4342"/>
            <ac:picMk id="7" creationId="{CA3EB478-17EA-6C7A-A865-C4479DF0603B}"/>
          </ac:picMkLst>
        </pc:picChg>
        <pc:picChg chg="add mod ord">
          <ac:chgData name="Sanjeev Gogna" userId="be85adc308a4a08a" providerId="LiveId" clId="{1D26FA64-4CC5-4075-8DA7-3E04CA0206A9}" dt="2026-03-26T10:26:08.136" v="1720" actId="931"/>
          <ac:picMkLst>
            <pc:docMk/>
            <pc:sldMk cId="3478381842" sldId="4342"/>
            <ac:picMk id="8" creationId="{4E232535-810F-5C0E-E9BD-6CDB11C17EC3}"/>
          </ac:picMkLst>
        </pc:picChg>
        <pc:picChg chg="del">
          <ac:chgData name="Sanjeev Gogna" userId="be85adc308a4a08a" providerId="LiveId" clId="{1D26FA64-4CC5-4075-8DA7-3E04CA0206A9}" dt="2026-03-25T09:33:39.557" v="767" actId="478"/>
          <ac:picMkLst>
            <pc:docMk/>
            <pc:sldMk cId="3478381842" sldId="4342"/>
            <ac:picMk id="8" creationId="{E4067B67-E1E7-2DEA-C7A6-1E8FD6FC5072}"/>
          </ac:picMkLst>
        </pc:picChg>
        <pc:picChg chg="add del mod">
          <ac:chgData name="Sanjeev Gogna" userId="be85adc308a4a08a" providerId="LiveId" clId="{1D26FA64-4CC5-4075-8DA7-3E04CA0206A9}" dt="2026-03-26T10:15:30.970" v="1707" actId="478"/>
          <ac:picMkLst>
            <pc:docMk/>
            <pc:sldMk cId="3478381842" sldId="4342"/>
            <ac:picMk id="10" creationId="{C4C1AFC9-9713-E556-1966-B8567FAFFD50}"/>
          </ac:picMkLst>
        </pc:picChg>
      </pc:sldChg>
      <pc:sldChg chg="addSp delSp modSp add mod ord modTransition modAnim">
        <pc:chgData name="Sanjeev Gogna" userId="be85adc308a4a08a" providerId="LiveId" clId="{1D26FA64-4CC5-4075-8DA7-3E04CA0206A9}" dt="2026-03-26T11:23:07.143" v="1886"/>
        <pc:sldMkLst>
          <pc:docMk/>
          <pc:sldMk cId="1879638042" sldId="4343"/>
        </pc:sldMkLst>
        <pc:spChg chg="mod">
          <ac:chgData name="Sanjeev Gogna" userId="be85adc308a4a08a" providerId="LiveId" clId="{1D26FA64-4CC5-4075-8DA7-3E04CA0206A9}" dt="2026-03-26T10:13:17.995" v="1683" actId="20577"/>
          <ac:spMkLst>
            <pc:docMk/>
            <pc:sldMk cId="1879638042" sldId="4343"/>
            <ac:spMk id="4" creationId="{3D3507D9-C40B-E087-709A-B0E3131BDF5C}"/>
          </ac:spMkLst>
        </pc:spChg>
        <pc:spChg chg="mod">
          <ac:chgData name="Sanjeev Gogna" userId="be85adc308a4a08a" providerId="LiveId" clId="{1D26FA64-4CC5-4075-8DA7-3E04CA0206A9}" dt="2026-03-26T10:17:03.076" v="1713" actId="207"/>
          <ac:spMkLst>
            <pc:docMk/>
            <pc:sldMk cId="1879638042" sldId="4343"/>
            <ac:spMk id="5" creationId="{6EC20140-B9A9-33C1-A71C-2CAB8E170F51}"/>
          </ac:spMkLst>
        </pc:spChg>
        <pc:spChg chg="add del mod">
          <ac:chgData name="Sanjeev Gogna" userId="be85adc308a4a08a" providerId="LiveId" clId="{1D26FA64-4CC5-4075-8DA7-3E04CA0206A9}" dt="2026-03-26T10:26:49.244" v="1721" actId="931"/>
          <ac:spMkLst>
            <pc:docMk/>
            <pc:sldMk cId="1879638042" sldId="4343"/>
            <ac:spMk id="6" creationId="{C9BE24E9-B3FD-4001-FC73-5568A68BF28E}"/>
          </ac:spMkLst>
        </pc:spChg>
        <pc:spChg chg="add del mod">
          <ac:chgData name="Sanjeev Gogna" userId="be85adc308a4a08a" providerId="LiveId" clId="{1D26FA64-4CC5-4075-8DA7-3E04CA0206A9}" dt="2026-03-25T09:38:21.496" v="792" actId="931"/>
          <ac:spMkLst>
            <pc:docMk/>
            <pc:sldMk cId="1879638042" sldId="4343"/>
            <ac:spMk id="8" creationId="{C0885A2D-AAC5-9351-4FA2-11B3C720CA50}"/>
          </ac:spMkLst>
        </pc:spChg>
        <pc:spChg chg="add del mod">
          <ac:chgData name="Sanjeev Gogna" userId="be85adc308a4a08a" providerId="LiveId" clId="{1D26FA64-4CC5-4075-8DA7-3E04CA0206A9}" dt="2026-03-26T09:57:45.712" v="1652" actId="478"/>
          <ac:spMkLst>
            <pc:docMk/>
            <pc:sldMk cId="1879638042" sldId="4343"/>
            <ac:spMk id="12" creationId="{1856904F-903D-A978-3A66-F74B46A0C697}"/>
          </ac:spMkLst>
        </pc:spChg>
        <pc:picChg chg="add del mod">
          <ac:chgData name="Sanjeev Gogna" userId="be85adc308a4a08a" providerId="LiveId" clId="{1D26FA64-4CC5-4075-8DA7-3E04CA0206A9}" dt="2026-03-26T10:15:32.771" v="1708" actId="478"/>
          <ac:picMkLst>
            <pc:docMk/>
            <pc:sldMk cId="1879638042" sldId="4343"/>
            <ac:picMk id="3" creationId="{B8619731-AFBE-903C-7155-CACF4EF46670}"/>
          </ac:picMkLst>
        </pc:picChg>
        <pc:picChg chg="del">
          <ac:chgData name="Sanjeev Gogna" userId="be85adc308a4a08a" providerId="LiveId" clId="{1D26FA64-4CC5-4075-8DA7-3E04CA0206A9}" dt="2026-03-25T09:38:18.299" v="791" actId="478"/>
          <ac:picMkLst>
            <pc:docMk/>
            <pc:sldMk cId="1879638042" sldId="4343"/>
            <ac:picMk id="7" creationId="{D995024A-7DF6-524F-A045-CC733B225FE1}"/>
          </ac:picMkLst>
        </pc:picChg>
        <pc:picChg chg="add mod ord">
          <ac:chgData name="Sanjeev Gogna" userId="be85adc308a4a08a" providerId="LiveId" clId="{1D26FA64-4CC5-4075-8DA7-3E04CA0206A9}" dt="2026-03-26T10:26:49.244" v="1721" actId="931"/>
          <ac:picMkLst>
            <pc:docMk/>
            <pc:sldMk cId="1879638042" sldId="4343"/>
            <ac:picMk id="8" creationId="{33BCF97D-A64C-0318-5D3E-4B7CA665AE58}"/>
          </ac:picMkLst>
        </pc:picChg>
        <pc:picChg chg="del">
          <ac:chgData name="Sanjeev Gogna" userId="be85adc308a4a08a" providerId="LiveId" clId="{1D26FA64-4CC5-4075-8DA7-3E04CA0206A9}" dt="2026-03-25T09:35:49.329" v="787" actId="478"/>
          <ac:picMkLst>
            <pc:docMk/>
            <pc:sldMk cId="1879638042" sldId="4343"/>
            <ac:picMk id="10" creationId="{47C07FFE-7434-6735-0F83-6BDA02D2162E}"/>
          </ac:picMkLst>
        </pc:picChg>
        <pc:picChg chg="add del mod ord modCrop">
          <ac:chgData name="Sanjeev Gogna" userId="be85adc308a4a08a" providerId="LiveId" clId="{1D26FA64-4CC5-4075-8DA7-3E04CA0206A9}" dt="2026-03-26T10:17:05.676" v="1714" actId="478"/>
          <ac:picMkLst>
            <pc:docMk/>
            <pc:sldMk cId="1879638042" sldId="4343"/>
            <ac:picMk id="11" creationId="{D11FF997-4069-B283-8CF8-8BAFBB6FC86F}"/>
          </ac:picMkLst>
        </pc:picChg>
      </pc:sldChg>
      <pc:sldChg chg="addSp delSp modSp add del mod">
        <pc:chgData name="Sanjeev Gogna" userId="be85adc308a4a08a" providerId="LiveId" clId="{1D26FA64-4CC5-4075-8DA7-3E04CA0206A9}" dt="2026-03-26T11:15:33.602" v="1835" actId="47"/>
        <pc:sldMkLst>
          <pc:docMk/>
          <pc:sldMk cId="1058591193" sldId="4344"/>
        </pc:sldMkLst>
        <pc:spChg chg="add del mod">
          <ac:chgData name="Sanjeev Gogna" userId="be85adc308a4a08a" providerId="LiveId" clId="{1D26FA64-4CC5-4075-8DA7-3E04CA0206A9}" dt="2026-03-25T10:13:09.409" v="955" actId="478"/>
          <ac:spMkLst>
            <pc:docMk/>
            <pc:sldMk cId="1058591193" sldId="4344"/>
            <ac:spMk id="2" creationId="{6FEABC62-BA38-5D43-9C8C-F69D3B3B0FCF}"/>
          </ac:spMkLst>
        </pc:spChg>
        <pc:spChg chg="mod">
          <ac:chgData name="Sanjeev Gogna" userId="be85adc308a4a08a" providerId="LiveId" clId="{1D26FA64-4CC5-4075-8DA7-3E04CA0206A9}" dt="2026-03-25T10:55:26.858" v="1114" actId="20577"/>
          <ac:spMkLst>
            <pc:docMk/>
            <pc:sldMk cId="1058591193" sldId="4344"/>
            <ac:spMk id="4" creationId="{51A948FB-5320-6DB8-69EE-B31C88081ED2}"/>
          </ac:spMkLst>
        </pc:spChg>
        <pc:spChg chg="mod">
          <ac:chgData name="Sanjeev Gogna" userId="be85adc308a4a08a" providerId="LiveId" clId="{1D26FA64-4CC5-4075-8DA7-3E04CA0206A9}" dt="2026-03-25T12:01:38.725" v="1442" actId="6549"/>
          <ac:spMkLst>
            <pc:docMk/>
            <pc:sldMk cId="1058591193" sldId="4344"/>
            <ac:spMk id="5" creationId="{5ADC7573-E82B-5548-B981-7D1700A51FE4}"/>
          </ac:spMkLst>
        </pc:spChg>
        <pc:spChg chg="mod">
          <ac:chgData name="Sanjeev Gogna" userId="be85adc308a4a08a" providerId="LiveId" clId="{1D26FA64-4CC5-4075-8DA7-3E04CA0206A9}" dt="2026-03-25T10:13:14.314" v="956"/>
          <ac:spMkLst>
            <pc:docMk/>
            <pc:sldMk cId="1058591193" sldId="4344"/>
            <ac:spMk id="7" creationId="{48D2591B-DFF1-F227-A305-83C9AB3D6C47}"/>
          </ac:spMkLst>
        </pc:spChg>
        <pc:spChg chg="mod">
          <ac:chgData name="Sanjeev Gogna" userId="be85adc308a4a08a" providerId="LiveId" clId="{1D26FA64-4CC5-4075-8DA7-3E04CA0206A9}" dt="2026-03-25T10:13:14.314" v="956"/>
          <ac:spMkLst>
            <pc:docMk/>
            <pc:sldMk cId="1058591193" sldId="4344"/>
            <ac:spMk id="8" creationId="{40998D55-5359-4D3A-AA9D-77EB2F62F311}"/>
          </ac:spMkLst>
        </pc:spChg>
        <pc:spChg chg="mod">
          <ac:chgData name="Sanjeev Gogna" userId="be85adc308a4a08a" providerId="LiveId" clId="{1D26FA64-4CC5-4075-8DA7-3E04CA0206A9}" dt="2026-03-25T10:13:14.314" v="956"/>
          <ac:spMkLst>
            <pc:docMk/>
            <pc:sldMk cId="1058591193" sldId="4344"/>
            <ac:spMk id="9" creationId="{C1B92A7A-7723-14B9-5D95-56995ACD3A95}"/>
          </ac:spMkLst>
        </pc:spChg>
        <pc:spChg chg="mod">
          <ac:chgData name="Sanjeev Gogna" userId="be85adc308a4a08a" providerId="LiveId" clId="{1D26FA64-4CC5-4075-8DA7-3E04CA0206A9}" dt="2026-03-25T10:13:14.314" v="956"/>
          <ac:spMkLst>
            <pc:docMk/>
            <pc:sldMk cId="1058591193" sldId="4344"/>
            <ac:spMk id="10" creationId="{AC528A41-7337-2C2A-4181-93A3A48804FD}"/>
          </ac:spMkLst>
        </pc:spChg>
        <pc:spChg chg="mod">
          <ac:chgData name="Sanjeev Gogna" userId="be85adc308a4a08a" providerId="LiveId" clId="{1D26FA64-4CC5-4075-8DA7-3E04CA0206A9}" dt="2026-03-25T10:13:14.314" v="956"/>
          <ac:spMkLst>
            <pc:docMk/>
            <pc:sldMk cId="1058591193" sldId="4344"/>
            <ac:spMk id="11" creationId="{900FCFBE-F84D-D5AB-80C5-C100DC32E7A5}"/>
          </ac:spMkLst>
        </pc:spChg>
        <pc:spChg chg="mod">
          <ac:chgData name="Sanjeev Gogna" userId="be85adc308a4a08a" providerId="LiveId" clId="{1D26FA64-4CC5-4075-8DA7-3E04CA0206A9}" dt="2026-03-25T10:13:14.314" v="956"/>
          <ac:spMkLst>
            <pc:docMk/>
            <pc:sldMk cId="1058591193" sldId="4344"/>
            <ac:spMk id="12" creationId="{65A55CC3-1D0C-C799-1D61-06CD57464CC9}"/>
          </ac:spMkLst>
        </pc:spChg>
        <pc:spChg chg="mod">
          <ac:chgData name="Sanjeev Gogna" userId="be85adc308a4a08a" providerId="LiveId" clId="{1D26FA64-4CC5-4075-8DA7-3E04CA0206A9}" dt="2026-03-25T10:13:14.314" v="956"/>
          <ac:spMkLst>
            <pc:docMk/>
            <pc:sldMk cId="1058591193" sldId="4344"/>
            <ac:spMk id="13" creationId="{BE344EB5-6939-D2A3-FCB5-2C439863610C}"/>
          </ac:spMkLst>
        </pc:spChg>
        <pc:spChg chg="mod">
          <ac:chgData name="Sanjeev Gogna" userId="be85adc308a4a08a" providerId="LiveId" clId="{1D26FA64-4CC5-4075-8DA7-3E04CA0206A9}" dt="2026-03-25T10:13:14.314" v="956"/>
          <ac:spMkLst>
            <pc:docMk/>
            <pc:sldMk cId="1058591193" sldId="4344"/>
            <ac:spMk id="16" creationId="{8B5A08CE-4FAF-4B7E-5471-421CA38A80C4}"/>
          </ac:spMkLst>
        </pc:spChg>
        <pc:spChg chg="mod">
          <ac:chgData name="Sanjeev Gogna" userId="be85adc308a4a08a" providerId="LiveId" clId="{1D26FA64-4CC5-4075-8DA7-3E04CA0206A9}" dt="2026-03-25T10:13:14.314" v="956"/>
          <ac:spMkLst>
            <pc:docMk/>
            <pc:sldMk cId="1058591193" sldId="4344"/>
            <ac:spMk id="17" creationId="{84E8CFA6-49A2-5F33-5CE9-4E07CD4EECBE}"/>
          </ac:spMkLst>
        </pc:spChg>
        <pc:spChg chg="mod">
          <ac:chgData name="Sanjeev Gogna" userId="be85adc308a4a08a" providerId="LiveId" clId="{1D26FA64-4CC5-4075-8DA7-3E04CA0206A9}" dt="2026-03-25T10:13:14.314" v="956"/>
          <ac:spMkLst>
            <pc:docMk/>
            <pc:sldMk cId="1058591193" sldId="4344"/>
            <ac:spMk id="18" creationId="{A3F45F02-3698-9974-3B90-56BB0C17E7D5}"/>
          </ac:spMkLst>
        </pc:spChg>
        <pc:spChg chg="add del mod">
          <ac:chgData name="Sanjeev Gogna" userId="be85adc308a4a08a" providerId="LiveId" clId="{1D26FA64-4CC5-4075-8DA7-3E04CA0206A9}" dt="2026-03-25T10:14:09.607" v="964" actId="478"/>
          <ac:spMkLst>
            <pc:docMk/>
            <pc:sldMk cId="1058591193" sldId="4344"/>
            <ac:spMk id="19" creationId="{806BE8F9-C083-1A23-48FE-E6A7AEA6CD43}"/>
          </ac:spMkLst>
        </pc:spChg>
        <pc:spChg chg="add del mod">
          <ac:chgData name="Sanjeev Gogna" userId="be85adc308a4a08a" providerId="LiveId" clId="{1D26FA64-4CC5-4075-8DA7-3E04CA0206A9}" dt="2026-03-25T12:55:13.251" v="1600" actId="478"/>
          <ac:spMkLst>
            <pc:docMk/>
            <pc:sldMk cId="1058591193" sldId="4344"/>
            <ac:spMk id="20" creationId="{DD3AF598-891E-AA8B-65BF-65B85D809DE4}"/>
          </ac:spMkLst>
        </pc:spChg>
        <pc:spChg chg="add del mod">
          <ac:chgData name="Sanjeev Gogna" userId="be85adc308a4a08a" providerId="LiveId" clId="{1D26FA64-4CC5-4075-8DA7-3E04CA0206A9}" dt="2026-03-25T10:54:08.244" v="1107" actId="478"/>
          <ac:spMkLst>
            <pc:docMk/>
            <pc:sldMk cId="1058591193" sldId="4344"/>
            <ac:spMk id="21" creationId="{1EE8D1A3-ADC3-86C3-535F-5A85BFA6D39B}"/>
          </ac:spMkLst>
        </pc:spChg>
        <pc:spChg chg="add del mod">
          <ac:chgData name="Sanjeev Gogna" userId="be85adc308a4a08a" providerId="LiveId" clId="{1D26FA64-4CC5-4075-8DA7-3E04CA0206A9}" dt="2026-03-25T10:56:26.303" v="1126"/>
          <ac:spMkLst>
            <pc:docMk/>
            <pc:sldMk cId="1058591193" sldId="4344"/>
            <ac:spMk id="23" creationId="{0B31AAE6-1374-5717-E172-FF15E57C44EC}"/>
          </ac:spMkLst>
        </pc:spChg>
        <pc:spChg chg="add del">
          <ac:chgData name="Sanjeev Gogna" userId="be85adc308a4a08a" providerId="LiveId" clId="{1D26FA64-4CC5-4075-8DA7-3E04CA0206A9}" dt="2026-03-25T10:56:26.303" v="1126"/>
          <ac:spMkLst>
            <pc:docMk/>
            <pc:sldMk cId="1058591193" sldId="4344"/>
            <ac:spMk id="24" creationId="{3D97EB80-4E8C-11E8-6899-BA3BB82D6376}"/>
          </ac:spMkLst>
        </pc:spChg>
        <pc:spChg chg="del mod">
          <ac:chgData name="Sanjeev Gogna" userId="be85adc308a4a08a" providerId="LiveId" clId="{1D26FA64-4CC5-4075-8DA7-3E04CA0206A9}" dt="2026-03-25T10:57:15.128" v="1133"/>
          <ac:spMkLst>
            <pc:docMk/>
            <pc:sldMk cId="1058591193" sldId="4344"/>
            <ac:spMk id="25" creationId="{146662FA-EC2E-472E-5518-E047163821FC}"/>
          </ac:spMkLst>
        </pc:spChg>
        <pc:spChg chg="add del mod">
          <ac:chgData name="Sanjeev Gogna" userId="be85adc308a4a08a" providerId="LiveId" clId="{1D26FA64-4CC5-4075-8DA7-3E04CA0206A9}" dt="2026-03-26T10:13:45.109" v="1688" actId="478"/>
          <ac:spMkLst>
            <pc:docMk/>
            <pc:sldMk cId="1058591193" sldId="4344"/>
            <ac:spMk id="29" creationId="{5AF803DA-1FB5-5519-36AE-4B0128E2D02C}"/>
          </ac:spMkLst>
        </pc:spChg>
        <pc:spChg chg="add del mod">
          <ac:chgData name="Sanjeev Gogna" userId="be85adc308a4a08a" providerId="LiveId" clId="{1D26FA64-4CC5-4075-8DA7-3E04CA0206A9}" dt="2026-03-25T11:13:11.756" v="1246" actId="478"/>
          <ac:spMkLst>
            <pc:docMk/>
            <pc:sldMk cId="1058591193" sldId="4344"/>
            <ac:spMk id="30" creationId="{46E799B0-8305-3C05-6ECF-3F8AE4D5648D}"/>
          </ac:spMkLst>
        </pc:spChg>
        <pc:grpChg chg="del mod">
          <ac:chgData name="Sanjeev Gogna" userId="be85adc308a4a08a" providerId="LiveId" clId="{1D26FA64-4CC5-4075-8DA7-3E04CA0206A9}" dt="2026-03-25T10:13:44.899" v="960" actId="478"/>
          <ac:grpSpMkLst>
            <pc:docMk/>
            <pc:sldMk cId="1058591193" sldId="4344"/>
            <ac:grpSpMk id="3" creationId="{B3E9D699-00E8-1B8F-29E4-58332B6B799D}"/>
          </ac:grpSpMkLst>
        </pc:grpChg>
        <pc:picChg chg="del">
          <ac:chgData name="Sanjeev Gogna" userId="be85adc308a4a08a" providerId="LiveId" clId="{1D26FA64-4CC5-4075-8DA7-3E04CA0206A9}" dt="2026-03-25T10:00:36.616" v="872" actId="478"/>
          <ac:picMkLst>
            <pc:docMk/>
            <pc:sldMk cId="1058591193" sldId="4344"/>
            <ac:picMk id="6" creationId="{33C8B8FB-56F1-51F2-F705-5B4DA9DEDB3B}"/>
          </ac:picMkLst>
        </pc:picChg>
        <pc:picChg chg="add del mod">
          <ac:chgData name="Sanjeev Gogna" userId="be85adc308a4a08a" providerId="LiveId" clId="{1D26FA64-4CC5-4075-8DA7-3E04CA0206A9}" dt="2026-03-25T10:55:45.980" v="1118" actId="478"/>
          <ac:picMkLst>
            <pc:docMk/>
            <pc:sldMk cId="1058591193" sldId="4344"/>
            <ac:picMk id="22" creationId="{5CF68F82-138C-88FE-1238-38CE711D186C}"/>
          </ac:picMkLst>
        </pc:picChg>
        <pc:picChg chg="add del mod ord">
          <ac:chgData name="Sanjeev Gogna" userId="be85adc308a4a08a" providerId="LiveId" clId="{1D26FA64-4CC5-4075-8DA7-3E04CA0206A9}" dt="2026-03-25T10:57:15.128" v="1133"/>
          <ac:picMkLst>
            <pc:docMk/>
            <pc:sldMk cId="1058591193" sldId="4344"/>
            <ac:picMk id="27" creationId="{54203788-F673-94CC-F5F1-46B8D1E525EE}"/>
          </ac:picMkLst>
        </pc:picChg>
        <pc:picChg chg="del mod">
          <ac:chgData name="Sanjeev Gogna" userId="be85adc308a4a08a" providerId="LiveId" clId="{1D26FA64-4CC5-4075-8DA7-3E04CA0206A9}" dt="2026-03-25T11:16:46.006" v="1297" actId="478"/>
          <ac:picMkLst>
            <pc:docMk/>
            <pc:sldMk cId="1058591193" sldId="4344"/>
            <ac:picMk id="28" creationId="{6E355B43-39C0-F17F-7802-2C56538263F4}"/>
          </ac:picMkLst>
        </pc:picChg>
        <pc:picChg chg="add del mod ord">
          <ac:chgData name="Sanjeev Gogna" userId="be85adc308a4a08a" providerId="LiveId" clId="{1D26FA64-4CC5-4075-8DA7-3E04CA0206A9}" dt="2026-03-25T11:13:06.865" v="1245" actId="478"/>
          <ac:picMkLst>
            <pc:docMk/>
            <pc:sldMk cId="1058591193" sldId="4344"/>
            <ac:picMk id="31" creationId="{DB316543-BD75-26F3-8D45-1842EC76BF7D}"/>
          </ac:picMkLst>
        </pc:picChg>
        <pc:picChg chg="add del mod">
          <ac:chgData name="Sanjeev Gogna" userId="be85adc308a4a08a" providerId="LiveId" clId="{1D26FA64-4CC5-4075-8DA7-3E04CA0206A9}" dt="2026-03-25T11:15:15.240" v="1266" actId="478"/>
          <ac:picMkLst>
            <pc:docMk/>
            <pc:sldMk cId="1058591193" sldId="4344"/>
            <ac:picMk id="32" creationId="{C664C96F-9441-D071-0BAD-6A1094566068}"/>
          </ac:picMkLst>
        </pc:picChg>
        <pc:picChg chg="add mod">
          <ac:chgData name="Sanjeev Gogna" userId="be85adc308a4a08a" providerId="LiveId" clId="{1D26FA64-4CC5-4075-8DA7-3E04CA0206A9}" dt="2026-03-25T11:16:47.274" v="1298"/>
          <ac:picMkLst>
            <pc:docMk/>
            <pc:sldMk cId="1058591193" sldId="4344"/>
            <ac:picMk id="33" creationId="{435F7990-267F-77A1-AAFC-3340AEC56B18}"/>
          </ac:picMkLst>
        </pc:picChg>
        <pc:picChg chg="add mod">
          <ac:chgData name="Sanjeev Gogna" userId="be85adc308a4a08a" providerId="LiveId" clId="{1D26FA64-4CC5-4075-8DA7-3E04CA0206A9}" dt="2026-03-25T11:29:40.676" v="1358" actId="1037"/>
          <ac:picMkLst>
            <pc:docMk/>
            <pc:sldMk cId="1058591193" sldId="4344"/>
            <ac:picMk id="35" creationId="{B3282796-CF5D-3135-9ED2-F6C7C0ABFEF7}"/>
          </ac:picMkLst>
        </pc:picChg>
        <pc:picChg chg="add mod">
          <ac:chgData name="Sanjeev Gogna" userId="be85adc308a4a08a" providerId="LiveId" clId="{1D26FA64-4CC5-4075-8DA7-3E04CA0206A9}" dt="2026-03-25T11:30:35.649" v="1363" actId="1076"/>
          <ac:picMkLst>
            <pc:docMk/>
            <pc:sldMk cId="1058591193" sldId="4344"/>
            <ac:picMk id="37" creationId="{79F2859F-5F9F-95C4-9A44-B7F092058C9D}"/>
          </ac:picMkLst>
        </pc:picChg>
      </pc:sldChg>
      <pc:sldChg chg="addSp delSp modSp add del mod">
        <pc:chgData name="Sanjeev Gogna" userId="be85adc308a4a08a" providerId="LiveId" clId="{1D26FA64-4CC5-4075-8DA7-3E04CA0206A9}" dt="2026-03-26T11:15:33.602" v="1835" actId="47"/>
        <pc:sldMkLst>
          <pc:docMk/>
          <pc:sldMk cId="1158492939" sldId="4345"/>
        </pc:sldMkLst>
        <pc:spChg chg="add del mod">
          <ac:chgData name="Sanjeev Gogna" userId="be85adc308a4a08a" providerId="LiveId" clId="{1D26FA64-4CC5-4075-8DA7-3E04CA0206A9}" dt="2026-03-25T12:55:15.658" v="1601" actId="478"/>
          <ac:spMkLst>
            <pc:docMk/>
            <pc:sldMk cId="1158492939" sldId="4345"/>
            <ac:spMk id="2" creationId="{3BE70CA9-38AC-D772-748F-64BF9C53291F}"/>
          </ac:spMkLst>
        </pc:spChg>
        <pc:spChg chg="mod">
          <ac:chgData name="Sanjeev Gogna" userId="be85adc308a4a08a" providerId="LiveId" clId="{1D26FA64-4CC5-4075-8DA7-3E04CA0206A9}" dt="2026-03-25T10:18:14.108" v="1058" actId="207"/>
          <ac:spMkLst>
            <pc:docMk/>
            <pc:sldMk cId="1158492939" sldId="4345"/>
            <ac:spMk id="4" creationId="{93AA21BC-A1F7-12B3-A86B-D6936010D3A3}"/>
          </ac:spMkLst>
        </pc:spChg>
        <pc:spChg chg="mod">
          <ac:chgData name="Sanjeev Gogna" userId="be85adc308a4a08a" providerId="LiveId" clId="{1D26FA64-4CC5-4075-8DA7-3E04CA0206A9}" dt="2026-03-25T12:01:34.673" v="1440" actId="6549"/>
          <ac:spMkLst>
            <pc:docMk/>
            <pc:sldMk cId="1158492939" sldId="4345"/>
            <ac:spMk id="5" creationId="{79F6C192-58F6-41B5-A915-8768753795DB}"/>
          </ac:spMkLst>
        </pc:spChg>
        <pc:spChg chg="add del mod">
          <ac:chgData name="Sanjeev Gogna" userId="be85adc308a4a08a" providerId="LiveId" clId="{1D26FA64-4CC5-4075-8DA7-3E04CA0206A9}" dt="2026-03-25T11:15:54.329" v="1284" actId="478"/>
          <ac:spMkLst>
            <pc:docMk/>
            <pc:sldMk cId="1158492939" sldId="4345"/>
            <ac:spMk id="6" creationId="{453CC5FA-48BE-319D-D525-ECC022BE1713}"/>
          </ac:spMkLst>
        </pc:spChg>
        <pc:spChg chg="add del mod">
          <ac:chgData name="Sanjeev Gogna" userId="be85adc308a4a08a" providerId="LiveId" clId="{1D26FA64-4CC5-4075-8DA7-3E04CA0206A9}" dt="2026-03-25T11:13:13.464" v="1247" actId="478"/>
          <ac:spMkLst>
            <pc:docMk/>
            <pc:sldMk cId="1158492939" sldId="4345"/>
            <ac:spMk id="7" creationId="{1C2F3D8B-9F05-4D35-2362-8998C177F5EB}"/>
          </ac:spMkLst>
        </pc:spChg>
        <pc:spChg chg="add del mod">
          <ac:chgData name="Sanjeev Gogna" userId="be85adc308a4a08a" providerId="LiveId" clId="{1D26FA64-4CC5-4075-8DA7-3E04CA0206A9}" dt="2026-03-26T10:13:46.861" v="1689" actId="478"/>
          <ac:spMkLst>
            <pc:docMk/>
            <pc:sldMk cId="1158492939" sldId="4345"/>
            <ac:spMk id="8" creationId="{5B899B34-850E-936E-90C0-24076AD73C73}"/>
          </ac:spMkLst>
        </pc:spChg>
        <pc:picChg chg="add del mod">
          <ac:chgData name="Sanjeev Gogna" userId="be85adc308a4a08a" providerId="LiveId" clId="{1D26FA64-4CC5-4075-8DA7-3E04CA0206A9}" dt="2026-03-25T11:16:44.177" v="1296" actId="478"/>
          <ac:picMkLst>
            <pc:docMk/>
            <pc:sldMk cId="1158492939" sldId="4345"/>
            <ac:picMk id="3" creationId="{79980E6B-9062-E7EB-A942-779D87F8F471}"/>
          </ac:picMkLst>
        </pc:picChg>
        <pc:picChg chg="add mod">
          <ac:chgData name="Sanjeev Gogna" userId="be85adc308a4a08a" providerId="LiveId" clId="{1D26FA64-4CC5-4075-8DA7-3E04CA0206A9}" dt="2026-03-25T11:16:49.005" v="1299"/>
          <ac:picMkLst>
            <pc:docMk/>
            <pc:sldMk cId="1158492939" sldId="4345"/>
            <ac:picMk id="9" creationId="{F81CF16A-C932-3DE3-E7CB-30B6483AA2D1}"/>
          </ac:picMkLst>
        </pc:picChg>
        <pc:picChg chg="add mod">
          <ac:chgData name="Sanjeev Gogna" userId="be85adc308a4a08a" providerId="LiveId" clId="{1D26FA64-4CC5-4075-8DA7-3E04CA0206A9}" dt="2026-03-25T11:32:23.671" v="1380" actId="1038"/>
          <ac:picMkLst>
            <pc:docMk/>
            <pc:sldMk cId="1158492939" sldId="4345"/>
            <ac:picMk id="10" creationId="{9398B06D-19E1-BC4A-08C6-2F0F2EFE5B24}"/>
          </ac:picMkLst>
        </pc:picChg>
        <pc:picChg chg="add mod">
          <ac:chgData name="Sanjeev Gogna" userId="be85adc308a4a08a" providerId="LiveId" clId="{1D26FA64-4CC5-4075-8DA7-3E04CA0206A9}" dt="2026-03-25T11:32:42.153" v="1392" actId="1036"/>
          <ac:picMkLst>
            <pc:docMk/>
            <pc:sldMk cId="1158492939" sldId="4345"/>
            <ac:picMk id="11" creationId="{58064EF7-FA40-014D-2B76-2512F84C335A}"/>
          </ac:picMkLst>
        </pc:picChg>
      </pc:sldChg>
      <pc:sldChg chg="addSp delSp modSp add del mod">
        <pc:chgData name="Sanjeev Gogna" userId="be85adc308a4a08a" providerId="LiveId" clId="{1D26FA64-4CC5-4075-8DA7-3E04CA0206A9}" dt="2026-03-26T11:15:33.602" v="1835" actId="47"/>
        <pc:sldMkLst>
          <pc:docMk/>
          <pc:sldMk cId="2537125708" sldId="4346"/>
        </pc:sldMkLst>
        <pc:spChg chg="add del mod">
          <ac:chgData name="Sanjeev Gogna" userId="be85adc308a4a08a" providerId="LiveId" clId="{1D26FA64-4CC5-4075-8DA7-3E04CA0206A9}" dt="2026-03-25T12:55:17.569" v="1602" actId="478"/>
          <ac:spMkLst>
            <pc:docMk/>
            <pc:sldMk cId="2537125708" sldId="4346"/>
            <ac:spMk id="2" creationId="{8F4DB276-F6FE-86E5-C79A-30CAFFB459FB}"/>
          </ac:spMkLst>
        </pc:spChg>
        <pc:spChg chg="mod">
          <ac:chgData name="Sanjeev Gogna" userId="be85adc308a4a08a" providerId="LiveId" clId="{1D26FA64-4CC5-4075-8DA7-3E04CA0206A9}" dt="2026-03-25T10:18:19.038" v="1059" actId="207"/>
          <ac:spMkLst>
            <pc:docMk/>
            <pc:sldMk cId="2537125708" sldId="4346"/>
            <ac:spMk id="4" creationId="{23208C10-C4B5-4D13-79E7-765FB78D8238}"/>
          </ac:spMkLst>
        </pc:spChg>
        <pc:spChg chg="mod">
          <ac:chgData name="Sanjeev Gogna" userId="be85adc308a4a08a" providerId="LiveId" clId="{1D26FA64-4CC5-4075-8DA7-3E04CA0206A9}" dt="2026-03-25T12:01:30.198" v="1438" actId="6549"/>
          <ac:spMkLst>
            <pc:docMk/>
            <pc:sldMk cId="2537125708" sldId="4346"/>
            <ac:spMk id="5" creationId="{1E4C8F06-4EBF-409E-19C5-B629E04BBA73}"/>
          </ac:spMkLst>
        </pc:spChg>
        <pc:spChg chg="add del mod">
          <ac:chgData name="Sanjeev Gogna" userId="be85adc308a4a08a" providerId="LiveId" clId="{1D26FA64-4CC5-4075-8DA7-3E04CA0206A9}" dt="2026-03-25T11:15:51.131" v="1283" actId="478"/>
          <ac:spMkLst>
            <pc:docMk/>
            <pc:sldMk cId="2537125708" sldId="4346"/>
            <ac:spMk id="6" creationId="{7E8EFCEC-C80F-DB50-81D2-988ED4585B07}"/>
          </ac:spMkLst>
        </pc:spChg>
        <pc:spChg chg="add del mod">
          <ac:chgData name="Sanjeev Gogna" userId="be85adc308a4a08a" providerId="LiveId" clId="{1D26FA64-4CC5-4075-8DA7-3E04CA0206A9}" dt="2026-03-25T11:13:15.019" v="1248" actId="478"/>
          <ac:spMkLst>
            <pc:docMk/>
            <pc:sldMk cId="2537125708" sldId="4346"/>
            <ac:spMk id="7" creationId="{E915C3A2-8A97-424F-C919-C1E8ECA7CE41}"/>
          </ac:spMkLst>
        </pc:spChg>
        <pc:spChg chg="add del mod">
          <ac:chgData name="Sanjeev Gogna" userId="be85adc308a4a08a" providerId="LiveId" clId="{1D26FA64-4CC5-4075-8DA7-3E04CA0206A9}" dt="2026-03-26T10:13:48.624" v="1690" actId="478"/>
          <ac:spMkLst>
            <pc:docMk/>
            <pc:sldMk cId="2537125708" sldId="4346"/>
            <ac:spMk id="8" creationId="{B42B120E-8CD7-4BE3-4868-2F9FC30B7444}"/>
          </ac:spMkLst>
        </pc:spChg>
        <pc:picChg chg="add del mod">
          <ac:chgData name="Sanjeev Gogna" userId="be85adc308a4a08a" providerId="LiveId" clId="{1D26FA64-4CC5-4075-8DA7-3E04CA0206A9}" dt="2026-03-25T11:16:41.474" v="1295" actId="478"/>
          <ac:picMkLst>
            <pc:docMk/>
            <pc:sldMk cId="2537125708" sldId="4346"/>
            <ac:picMk id="3" creationId="{14836E7B-655A-84DB-A52C-5DDB1A7E3F7D}"/>
          </ac:picMkLst>
        </pc:picChg>
        <pc:picChg chg="add mod">
          <ac:chgData name="Sanjeev Gogna" userId="be85adc308a4a08a" providerId="LiveId" clId="{1D26FA64-4CC5-4075-8DA7-3E04CA0206A9}" dt="2026-03-25T11:16:49.856" v="1300"/>
          <ac:picMkLst>
            <pc:docMk/>
            <pc:sldMk cId="2537125708" sldId="4346"/>
            <ac:picMk id="9" creationId="{C66576A5-10BB-3EA6-02E7-DDBEE94EF98D}"/>
          </ac:picMkLst>
        </pc:picChg>
        <pc:picChg chg="add mod">
          <ac:chgData name="Sanjeev Gogna" userId="be85adc308a4a08a" providerId="LiveId" clId="{1D26FA64-4CC5-4075-8DA7-3E04CA0206A9}" dt="2026-03-25T11:32:58.253" v="1393"/>
          <ac:picMkLst>
            <pc:docMk/>
            <pc:sldMk cId="2537125708" sldId="4346"/>
            <ac:picMk id="10" creationId="{B1C3BE46-BD15-C2EF-8688-F1ABCF71E52D}"/>
          </ac:picMkLst>
        </pc:picChg>
        <pc:picChg chg="add mod">
          <ac:chgData name="Sanjeev Gogna" userId="be85adc308a4a08a" providerId="LiveId" clId="{1D26FA64-4CC5-4075-8DA7-3E04CA0206A9}" dt="2026-03-25T11:36:56.662" v="1401" actId="1038"/>
          <ac:picMkLst>
            <pc:docMk/>
            <pc:sldMk cId="2537125708" sldId="4346"/>
            <ac:picMk id="12" creationId="{19796753-A4D6-B108-D566-3A2BEF44D7AE}"/>
          </ac:picMkLst>
        </pc:picChg>
      </pc:sldChg>
      <pc:sldChg chg="addSp delSp modSp add del mod">
        <pc:chgData name="Sanjeev Gogna" userId="be85adc308a4a08a" providerId="LiveId" clId="{1D26FA64-4CC5-4075-8DA7-3E04CA0206A9}" dt="2026-03-26T11:15:33.602" v="1835" actId="47"/>
        <pc:sldMkLst>
          <pc:docMk/>
          <pc:sldMk cId="2655447233" sldId="4347"/>
        </pc:sldMkLst>
        <pc:spChg chg="add del mod">
          <ac:chgData name="Sanjeev Gogna" userId="be85adc308a4a08a" providerId="LiveId" clId="{1D26FA64-4CC5-4075-8DA7-3E04CA0206A9}" dt="2026-03-25T12:55:19.398" v="1603" actId="478"/>
          <ac:spMkLst>
            <pc:docMk/>
            <pc:sldMk cId="2655447233" sldId="4347"/>
            <ac:spMk id="3" creationId="{E7D58A5C-6272-4892-A6C3-0403978295A6}"/>
          </ac:spMkLst>
        </pc:spChg>
        <pc:spChg chg="mod">
          <ac:chgData name="Sanjeev Gogna" userId="be85adc308a4a08a" providerId="LiveId" clId="{1D26FA64-4CC5-4075-8DA7-3E04CA0206A9}" dt="2026-03-25T10:18:22.654" v="1060" actId="207"/>
          <ac:spMkLst>
            <pc:docMk/>
            <pc:sldMk cId="2655447233" sldId="4347"/>
            <ac:spMk id="4" creationId="{5C4332A7-FDA6-D6F0-EDCA-AF2D26A6BA57}"/>
          </ac:spMkLst>
        </pc:spChg>
        <pc:spChg chg="mod">
          <ac:chgData name="Sanjeev Gogna" userId="be85adc308a4a08a" providerId="LiveId" clId="{1D26FA64-4CC5-4075-8DA7-3E04CA0206A9}" dt="2026-03-25T12:01:26.525" v="1436" actId="6549"/>
          <ac:spMkLst>
            <pc:docMk/>
            <pc:sldMk cId="2655447233" sldId="4347"/>
            <ac:spMk id="5" creationId="{834C7CB8-BF8A-788B-8F47-FF19F0CD7C14}"/>
          </ac:spMkLst>
        </pc:spChg>
        <pc:spChg chg="add del mod">
          <ac:chgData name="Sanjeev Gogna" userId="be85adc308a4a08a" providerId="LiveId" clId="{1D26FA64-4CC5-4075-8DA7-3E04CA0206A9}" dt="2026-03-25T11:15:48.944" v="1282" actId="478"/>
          <ac:spMkLst>
            <pc:docMk/>
            <pc:sldMk cId="2655447233" sldId="4347"/>
            <ac:spMk id="7" creationId="{09DEDC59-B5C1-415B-A8CF-02C96E13D28B}"/>
          </ac:spMkLst>
        </pc:spChg>
        <pc:spChg chg="add del mod">
          <ac:chgData name="Sanjeev Gogna" userId="be85adc308a4a08a" providerId="LiveId" clId="{1D26FA64-4CC5-4075-8DA7-3E04CA0206A9}" dt="2026-03-25T11:13:16.577" v="1249" actId="478"/>
          <ac:spMkLst>
            <pc:docMk/>
            <pc:sldMk cId="2655447233" sldId="4347"/>
            <ac:spMk id="8" creationId="{254AFD7F-818F-34DD-670A-5BDB8D765327}"/>
          </ac:spMkLst>
        </pc:spChg>
        <pc:spChg chg="add del mod">
          <ac:chgData name="Sanjeev Gogna" userId="be85adc308a4a08a" providerId="LiveId" clId="{1D26FA64-4CC5-4075-8DA7-3E04CA0206A9}" dt="2026-03-26T10:13:49.959" v="1691" actId="478"/>
          <ac:spMkLst>
            <pc:docMk/>
            <pc:sldMk cId="2655447233" sldId="4347"/>
            <ac:spMk id="9" creationId="{2AD9F4EC-CFF9-3194-9A7E-736954B4FF30}"/>
          </ac:spMkLst>
        </pc:spChg>
        <pc:picChg chg="add del mod">
          <ac:chgData name="Sanjeev Gogna" userId="be85adc308a4a08a" providerId="LiveId" clId="{1D26FA64-4CC5-4075-8DA7-3E04CA0206A9}" dt="2026-03-25T10:04:42.126" v="892" actId="478"/>
          <ac:picMkLst>
            <pc:docMk/>
            <pc:sldMk cId="2655447233" sldId="4347"/>
            <ac:picMk id="2" creationId="{329370F0-FAB0-F5A3-10D7-70590FD13A4A}"/>
          </ac:picMkLst>
        </pc:picChg>
        <pc:picChg chg="add del mod">
          <ac:chgData name="Sanjeev Gogna" userId="be85adc308a4a08a" providerId="LiveId" clId="{1D26FA64-4CC5-4075-8DA7-3E04CA0206A9}" dt="2026-03-25T11:16:39.747" v="1294" actId="478"/>
          <ac:picMkLst>
            <pc:docMk/>
            <pc:sldMk cId="2655447233" sldId="4347"/>
            <ac:picMk id="6" creationId="{37C6631C-7020-913A-FC03-B766E8AD1096}"/>
          </ac:picMkLst>
        </pc:picChg>
        <pc:picChg chg="add mod">
          <ac:chgData name="Sanjeev Gogna" userId="be85adc308a4a08a" providerId="LiveId" clId="{1D26FA64-4CC5-4075-8DA7-3E04CA0206A9}" dt="2026-03-25T11:16:51.617" v="1301"/>
          <ac:picMkLst>
            <pc:docMk/>
            <pc:sldMk cId="2655447233" sldId="4347"/>
            <ac:picMk id="10" creationId="{BDF0F31C-732B-1251-33DC-6A6D3B9D4FE6}"/>
          </ac:picMkLst>
        </pc:picChg>
        <pc:picChg chg="add mod">
          <ac:chgData name="Sanjeev Gogna" userId="be85adc308a4a08a" providerId="LiveId" clId="{1D26FA64-4CC5-4075-8DA7-3E04CA0206A9}" dt="2026-03-25T11:42:50.404" v="1428" actId="1037"/>
          <ac:picMkLst>
            <pc:docMk/>
            <pc:sldMk cId="2655447233" sldId="4347"/>
            <ac:picMk id="11" creationId="{13865A82-1CF4-82DA-9514-03E1BB427B1C}"/>
          </ac:picMkLst>
        </pc:picChg>
        <pc:picChg chg="add mod">
          <ac:chgData name="Sanjeev Gogna" userId="be85adc308a4a08a" providerId="LiveId" clId="{1D26FA64-4CC5-4075-8DA7-3E04CA0206A9}" dt="2026-03-25T11:37:32.693" v="1402"/>
          <ac:picMkLst>
            <pc:docMk/>
            <pc:sldMk cId="2655447233" sldId="4347"/>
            <ac:picMk id="12" creationId="{5FBDBC8E-5215-5626-0EA4-BF2DD3602C98}"/>
          </ac:picMkLst>
        </pc:picChg>
      </pc:sldChg>
      <pc:sldChg chg="addSp delSp modSp add del mod">
        <pc:chgData name="Sanjeev Gogna" userId="be85adc308a4a08a" providerId="LiveId" clId="{1D26FA64-4CC5-4075-8DA7-3E04CA0206A9}" dt="2026-03-26T11:15:33.602" v="1835" actId="47"/>
        <pc:sldMkLst>
          <pc:docMk/>
          <pc:sldMk cId="2572304138" sldId="4348"/>
        </pc:sldMkLst>
        <pc:spChg chg="add del mod">
          <ac:chgData name="Sanjeev Gogna" userId="be85adc308a4a08a" providerId="LiveId" clId="{1D26FA64-4CC5-4075-8DA7-3E04CA0206A9}" dt="2026-03-25T12:55:20.888" v="1604" actId="478"/>
          <ac:spMkLst>
            <pc:docMk/>
            <pc:sldMk cId="2572304138" sldId="4348"/>
            <ac:spMk id="2" creationId="{5854C93C-0074-B8A5-988A-E1E43458D4FC}"/>
          </ac:spMkLst>
        </pc:spChg>
        <pc:spChg chg="mod">
          <ac:chgData name="Sanjeev Gogna" userId="be85adc308a4a08a" providerId="LiveId" clId="{1D26FA64-4CC5-4075-8DA7-3E04CA0206A9}" dt="2026-03-25T10:18:26.590" v="1061" actId="207"/>
          <ac:spMkLst>
            <pc:docMk/>
            <pc:sldMk cId="2572304138" sldId="4348"/>
            <ac:spMk id="4" creationId="{8F0E44C4-680D-75B9-85DF-0648E35134CE}"/>
          </ac:spMkLst>
        </pc:spChg>
        <pc:spChg chg="mod">
          <ac:chgData name="Sanjeev Gogna" userId="be85adc308a4a08a" providerId="LiveId" clId="{1D26FA64-4CC5-4075-8DA7-3E04CA0206A9}" dt="2026-03-25T12:01:22.643" v="1434" actId="6549"/>
          <ac:spMkLst>
            <pc:docMk/>
            <pc:sldMk cId="2572304138" sldId="4348"/>
            <ac:spMk id="5" creationId="{249EB5EF-50B2-A96E-4671-854B10EC4102}"/>
          </ac:spMkLst>
        </pc:spChg>
        <pc:spChg chg="add del mod">
          <ac:chgData name="Sanjeev Gogna" userId="be85adc308a4a08a" providerId="LiveId" clId="{1D26FA64-4CC5-4075-8DA7-3E04CA0206A9}" dt="2026-03-25T11:15:47.333" v="1281" actId="478"/>
          <ac:spMkLst>
            <pc:docMk/>
            <pc:sldMk cId="2572304138" sldId="4348"/>
            <ac:spMk id="6" creationId="{320035F6-FFC5-196B-23AF-3BE92970F12E}"/>
          </ac:spMkLst>
        </pc:spChg>
        <pc:spChg chg="add del mod">
          <ac:chgData name="Sanjeev Gogna" userId="be85adc308a4a08a" providerId="LiveId" clId="{1D26FA64-4CC5-4075-8DA7-3E04CA0206A9}" dt="2026-03-25T11:13:18.827" v="1250" actId="478"/>
          <ac:spMkLst>
            <pc:docMk/>
            <pc:sldMk cId="2572304138" sldId="4348"/>
            <ac:spMk id="7" creationId="{A67D4A4D-E10E-4FCB-F40F-4DEF15D82389}"/>
          </ac:spMkLst>
        </pc:spChg>
        <pc:spChg chg="add del mod">
          <ac:chgData name="Sanjeev Gogna" userId="be85adc308a4a08a" providerId="LiveId" clId="{1D26FA64-4CC5-4075-8DA7-3E04CA0206A9}" dt="2026-03-26T10:13:51.476" v="1692" actId="478"/>
          <ac:spMkLst>
            <pc:docMk/>
            <pc:sldMk cId="2572304138" sldId="4348"/>
            <ac:spMk id="8" creationId="{1F11A55B-B745-6AC9-ABB9-5FAB2DD6B961}"/>
          </ac:spMkLst>
        </pc:spChg>
        <pc:picChg chg="add del mod">
          <ac:chgData name="Sanjeev Gogna" userId="be85adc308a4a08a" providerId="LiveId" clId="{1D26FA64-4CC5-4075-8DA7-3E04CA0206A9}" dt="2026-03-25T11:16:38.322" v="1293" actId="478"/>
          <ac:picMkLst>
            <pc:docMk/>
            <pc:sldMk cId="2572304138" sldId="4348"/>
            <ac:picMk id="3" creationId="{95BC67D4-558F-91DC-C960-3358673B7066}"/>
          </ac:picMkLst>
        </pc:picChg>
        <pc:picChg chg="add mod">
          <ac:chgData name="Sanjeev Gogna" userId="be85adc308a4a08a" providerId="LiveId" clId="{1D26FA64-4CC5-4075-8DA7-3E04CA0206A9}" dt="2026-03-25T11:16:52.396" v="1302"/>
          <ac:picMkLst>
            <pc:docMk/>
            <pc:sldMk cId="2572304138" sldId="4348"/>
            <ac:picMk id="9" creationId="{7F562EC5-F95A-506E-D8BF-8732EA8AAB2E}"/>
          </ac:picMkLst>
        </pc:picChg>
        <pc:picChg chg="add mod">
          <ac:chgData name="Sanjeev Gogna" userId="be85adc308a4a08a" providerId="LiveId" clId="{1D26FA64-4CC5-4075-8DA7-3E04CA0206A9}" dt="2026-03-25T11:26:25.469" v="1323" actId="1035"/>
          <ac:picMkLst>
            <pc:docMk/>
            <pc:sldMk cId="2572304138" sldId="4348"/>
            <ac:picMk id="10" creationId="{FDFCFE14-4C85-05CA-54A0-93D1F84868FF}"/>
          </ac:picMkLst>
        </pc:picChg>
        <pc:picChg chg="add mod">
          <ac:chgData name="Sanjeev Gogna" userId="be85adc308a4a08a" providerId="LiveId" clId="{1D26FA64-4CC5-4075-8DA7-3E04CA0206A9}" dt="2026-03-25T11:26:31.435" v="1325" actId="1076"/>
          <ac:picMkLst>
            <pc:docMk/>
            <pc:sldMk cId="2572304138" sldId="4348"/>
            <ac:picMk id="11" creationId="{40624F68-B7F7-ABC8-7A4D-0C6174D6DD8A}"/>
          </ac:picMkLst>
        </pc:picChg>
      </pc:sldChg>
      <pc:sldChg chg="addSp delSp modSp add del mod">
        <pc:chgData name="Sanjeev Gogna" userId="be85adc308a4a08a" providerId="LiveId" clId="{1D26FA64-4CC5-4075-8DA7-3E04CA0206A9}" dt="2026-03-26T11:15:33.602" v="1835" actId="47"/>
        <pc:sldMkLst>
          <pc:docMk/>
          <pc:sldMk cId="381172070" sldId="4349"/>
        </pc:sldMkLst>
        <pc:spChg chg="add del mod">
          <ac:chgData name="Sanjeev Gogna" userId="be85adc308a4a08a" providerId="LiveId" clId="{1D26FA64-4CC5-4075-8DA7-3E04CA0206A9}" dt="2026-03-25T12:55:23.406" v="1605" actId="478"/>
          <ac:spMkLst>
            <pc:docMk/>
            <pc:sldMk cId="381172070" sldId="4349"/>
            <ac:spMk id="2" creationId="{97566A6F-1FF6-708A-5A91-37A6F4B2E744}"/>
          </ac:spMkLst>
        </pc:spChg>
        <pc:spChg chg="mod">
          <ac:chgData name="Sanjeev Gogna" userId="be85adc308a4a08a" providerId="LiveId" clId="{1D26FA64-4CC5-4075-8DA7-3E04CA0206A9}" dt="2026-03-25T10:18:30.518" v="1062" actId="207"/>
          <ac:spMkLst>
            <pc:docMk/>
            <pc:sldMk cId="381172070" sldId="4349"/>
            <ac:spMk id="4" creationId="{6069BD3D-D90A-C3D4-DB5C-7776F43DF641}"/>
          </ac:spMkLst>
        </pc:spChg>
        <pc:spChg chg="mod">
          <ac:chgData name="Sanjeev Gogna" userId="be85adc308a4a08a" providerId="LiveId" clId="{1D26FA64-4CC5-4075-8DA7-3E04CA0206A9}" dt="2026-03-25T12:01:15.356" v="1430" actId="6549"/>
          <ac:spMkLst>
            <pc:docMk/>
            <pc:sldMk cId="381172070" sldId="4349"/>
            <ac:spMk id="5" creationId="{A3397893-8C13-BC80-5BBA-380DFEFF8E1E}"/>
          </ac:spMkLst>
        </pc:spChg>
        <pc:spChg chg="add del mod">
          <ac:chgData name="Sanjeev Gogna" userId="be85adc308a4a08a" providerId="LiveId" clId="{1D26FA64-4CC5-4075-8DA7-3E04CA0206A9}" dt="2026-03-25T11:15:44.850" v="1280" actId="478"/>
          <ac:spMkLst>
            <pc:docMk/>
            <pc:sldMk cId="381172070" sldId="4349"/>
            <ac:spMk id="6" creationId="{D2D76D90-FF71-90B7-6EF7-D2A156C30AB7}"/>
          </ac:spMkLst>
        </pc:spChg>
        <pc:spChg chg="add del mod">
          <ac:chgData name="Sanjeev Gogna" userId="be85adc308a4a08a" providerId="LiveId" clId="{1D26FA64-4CC5-4075-8DA7-3E04CA0206A9}" dt="2026-03-25T11:13:20.652" v="1251" actId="478"/>
          <ac:spMkLst>
            <pc:docMk/>
            <pc:sldMk cId="381172070" sldId="4349"/>
            <ac:spMk id="7" creationId="{3C2602C7-29CC-ABD0-1E3D-F7B1085CAADC}"/>
          </ac:spMkLst>
        </pc:spChg>
        <pc:spChg chg="add del mod">
          <ac:chgData name="Sanjeev Gogna" userId="be85adc308a4a08a" providerId="LiveId" clId="{1D26FA64-4CC5-4075-8DA7-3E04CA0206A9}" dt="2026-03-26T10:13:53.025" v="1693" actId="478"/>
          <ac:spMkLst>
            <pc:docMk/>
            <pc:sldMk cId="381172070" sldId="4349"/>
            <ac:spMk id="8" creationId="{36336B4E-D805-6E07-9CB1-1667F8987BD5}"/>
          </ac:spMkLst>
        </pc:spChg>
        <pc:picChg chg="add del mod">
          <ac:chgData name="Sanjeev Gogna" userId="be85adc308a4a08a" providerId="LiveId" clId="{1D26FA64-4CC5-4075-8DA7-3E04CA0206A9}" dt="2026-03-25T11:16:36.714" v="1292" actId="478"/>
          <ac:picMkLst>
            <pc:docMk/>
            <pc:sldMk cId="381172070" sldId="4349"/>
            <ac:picMk id="3" creationId="{913BE0CE-49F5-915C-72C4-9491A1D346B7}"/>
          </ac:picMkLst>
        </pc:picChg>
        <pc:picChg chg="add mod">
          <ac:chgData name="Sanjeev Gogna" userId="be85adc308a4a08a" providerId="LiveId" clId="{1D26FA64-4CC5-4075-8DA7-3E04CA0206A9}" dt="2026-03-25T11:16:53.753" v="1303"/>
          <ac:picMkLst>
            <pc:docMk/>
            <pc:sldMk cId="381172070" sldId="4349"/>
            <ac:picMk id="9" creationId="{158AE75F-8543-D6E3-4B3E-0AB27929B5A8}"/>
          </ac:picMkLst>
        </pc:picChg>
        <pc:picChg chg="add mod">
          <ac:chgData name="Sanjeev Gogna" userId="be85adc308a4a08a" providerId="LiveId" clId="{1D26FA64-4CC5-4075-8DA7-3E04CA0206A9}" dt="2026-03-25T11:42:09.379" v="1423"/>
          <ac:picMkLst>
            <pc:docMk/>
            <pc:sldMk cId="381172070" sldId="4349"/>
            <ac:picMk id="11" creationId="{D9A4E6CE-D4A8-5714-A7E8-B861B1F6E9AB}"/>
          </ac:picMkLst>
        </pc:picChg>
        <pc:picChg chg="add mod">
          <ac:chgData name="Sanjeev Gogna" userId="be85adc308a4a08a" providerId="LiveId" clId="{1D26FA64-4CC5-4075-8DA7-3E04CA0206A9}" dt="2026-03-25T11:42:09.379" v="1423"/>
          <ac:picMkLst>
            <pc:docMk/>
            <pc:sldMk cId="381172070" sldId="4349"/>
            <ac:picMk id="12" creationId="{75496D92-707D-4B6C-5081-DB52AC747B1E}"/>
          </ac:picMkLst>
        </pc:picChg>
      </pc:sldChg>
      <pc:sldChg chg="add del">
        <pc:chgData name="Sanjeev Gogna" userId="be85adc308a4a08a" providerId="LiveId" clId="{1D26FA64-4CC5-4075-8DA7-3E04CA0206A9}" dt="2026-03-25T10:07:02.265" v="905" actId="2890"/>
        <pc:sldMkLst>
          <pc:docMk/>
          <pc:sldMk cId="614542879" sldId="4350"/>
        </pc:sldMkLst>
      </pc:sldChg>
      <pc:sldChg chg="addSp delSp modSp add del mod">
        <pc:chgData name="Sanjeev Gogna" userId="be85adc308a4a08a" providerId="LiveId" clId="{1D26FA64-4CC5-4075-8DA7-3E04CA0206A9}" dt="2026-03-26T11:15:33.602" v="1835" actId="47"/>
        <pc:sldMkLst>
          <pc:docMk/>
          <pc:sldMk cId="719245575" sldId="4350"/>
        </pc:sldMkLst>
        <pc:spChg chg="add del mod">
          <ac:chgData name="Sanjeev Gogna" userId="be85adc308a4a08a" providerId="LiveId" clId="{1D26FA64-4CC5-4075-8DA7-3E04CA0206A9}" dt="2026-03-25T12:55:25.351" v="1606" actId="478"/>
          <ac:spMkLst>
            <pc:docMk/>
            <pc:sldMk cId="719245575" sldId="4350"/>
            <ac:spMk id="2" creationId="{8BBC84F0-439A-F5FC-4204-E2849FC66F9A}"/>
          </ac:spMkLst>
        </pc:spChg>
        <pc:spChg chg="mod">
          <ac:chgData name="Sanjeev Gogna" userId="be85adc308a4a08a" providerId="LiveId" clId="{1D26FA64-4CC5-4075-8DA7-3E04CA0206A9}" dt="2026-03-25T10:18:34.766" v="1063" actId="207"/>
          <ac:spMkLst>
            <pc:docMk/>
            <pc:sldMk cId="719245575" sldId="4350"/>
            <ac:spMk id="4" creationId="{C6250105-0155-E835-2042-F081989EF971}"/>
          </ac:spMkLst>
        </pc:spChg>
        <pc:spChg chg="mod">
          <ac:chgData name="Sanjeev Gogna" userId="be85adc308a4a08a" providerId="LiveId" clId="{1D26FA64-4CC5-4075-8DA7-3E04CA0206A9}" dt="2026-03-25T12:01:18.995" v="1432" actId="6549"/>
          <ac:spMkLst>
            <pc:docMk/>
            <pc:sldMk cId="719245575" sldId="4350"/>
            <ac:spMk id="5" creationId="{E4656AE2-EFFA-258C-78E6-3C9548E3A582}"/>
          </ac:spMkLst>
        </pc:spChg>
        <pc:spChg chg="add del mod">
          <ac:chgData name="Sanjeev Gogna" userId="be85adc308a4a08a" providerId="LiveId" clId="{1D26FA64-4CC5-4075-8DA7-3E04CA0206A9}" dt="2026-03-25T11:15:40.551" v="1279" actId="478"/>
          <ac:spMkLst>
            <pc:docMk/>
            <pc:sldMk cId="719245575" sldId="4350"/>
            <ac:spMk id="6" creationId="{FD9740C8-04C7-F6EB-13C3-B1C7F1CDF7EF}"/>
          </ac:spMkLst>
        </pc:spChg>
        <pc:spChg chg="add del mod">
          <ac:chgData name="Sanjeev Gogna" userId="be85adc308a4a08a" providerId="LiveId" clId="{1D26FA64-4CC5-4075-8DA7-3E04CA0206A9}" dt="2026-03-25T11:13:24.359" v="1252" actId="478"/>
          <ac:spMkLst>
            <pc:docMk/>
            <pc:sldMk cId="719245575" sldId="4350"/>
            <ac:spMk id="7" creationId="{006640FA-E1C8-DE36-DC5D-E459A557DE2C}"/>
          </ac:spMkLst>
        </pc:spChg>
        <pc:spChg chg="add del mod">
          <ac:chgData name="Sanjeev Gogna" userId="be85adc308a4a08a" providerId="LiveId" clId="{1D26FA64-4CC5-4075-8DA7-3E04CA0206A9}" dt="2026-03-26T10:13:54.710" v="1694" actId="478"/>
          <ac:spMkLst>
            <pc:docMk/>
            <pc:sldMk cId="719245575" sldId="4350"/>
            <ac:spMk id="8" creationId="{46E42AAC-2092-0ECE-A7D0-AF53FF96E0E0}"/>
          </ac:spMkLst>
        </pc:spChg>
        <pc:picChg chg="add del mod">
          <ac:chgData name="Sanjeev Gogna" userId="be85adc308a4a08a" providerId="LiveId" clId="{1D26FA64-4CC5-4075-8DA7-3E04CA0206A9}" dt="2026-03-25T11:16:32.982" v="1291" actId="478"/>
          <ac:picMkLst>
            <pc:docMk/>
            <pc:sldMk cId="719245575" sldId="4350"/>
            <ac:picMk id="3" creationId="{DADFDEEF-6141-0EED-447D-6EB45F5651F2}"/>
          </ac:picMkLst>
        </pc:picChg>
        <pc:picChg chg="add mod">
          <ac:chgData name="Sanjeev Gogna" userId="be85adc308a4a08a" providerId="LiveId" clId="{1D26FA64-4CC5-4075-8DA7-3E04CA0206A9}" dt="2026-03-25T11:16:54.644" v="1304"/>
          <ac:picMkLst>
            <pc:docMk/>
            <pc:sldMk cId="719245575" sldId="4350"/>
            <ac:picMk id="9" creationId="{447EF090-F9EA-D1F5-9FEB-F9BC9398959E}"/>
          </ac:picMkLst>
        </pc:picChg>
        <pc:picChg chg="add mod">
          <ac:chgData name="Sanjeev Gogna" userId="be85adc308a4a08a" providerId="LiveId" clId="{1D26FA64-4CC5-4075-8DA7-3E04CA0206A9}" dt="2026-03-25T11:41:54.708" v="1422"/>
          <ac:picMkLst>
            <pc:docMk/>
            <pc:sldMk cId="719245575" sldId="4350"/>
            <ac:picMk id="11" creationId="{0E11759D-8168-12BB-3A6B-07013897BD39}"/>
          </ac:picMkLst>
        </pc:picChg>
        <pc:picChg chg="add mod">
          <ac:chgData name="Sanjeev Gogna" userId="be85adc308a4a08a" providerId="LiveId" clId="{1D26FA64-4CC5-4075-8DA7-3E04CA0206A9}" dt="2026-03-25T11:41:54.708" v="1422"/>
          <ac:picMkLst>
            <pc:docMk/>
            <pc:sldMk cId="719245575" sldId="4350"/>
            <ac:picMk id="12" creationId="{16365E53-A5C4-B8C0-F0B4-43E6145E388A}"/>
          </ac:picMkLst>
        </pc:picChg>
      </pc:sldChg>
      <pc:sldChg chg="addSp delSp modSp add del mod">
        <pc:chgData name="Sanjeev Gogna" userId="be85adc308a4a08a" providerId="LiveId" clId="{1D26FA64-4CC5-4075-8DA7-3E04CA0206A9}" dt="2026-03-26T11:15:33.602" v="1835" actId="47"/>
        <pc:sldMkLst>
          <pc:docMk/>
          <pc:sldMk cId="4046443539" sldId="4351"/>
        </pc:sldMkLst>
        <pc:spChg chg="add del mod">
          <ac:chgData name="Sanjeev Gogna" userId="be85adc308a4a08a" providerId="LiveId" clId="{1D26FA64-4CC5-4075-8DA7-3E04CA0206A9}" dt="2026-03-25T12:55:28.173" v="1607" actId="478"/>
          <ac:spMkLst>
            <pc:docMk/>
            <pc:sldMk cId="4046443539" sldId="4351"/>
            <ac:spMk id="2" creationId="{95220BDF-C5C3-A717-C361-9089D7AAF0E2}"/>
          </ac:spMkLst>
        </pc:spChg>
        <pc:spChg chg="mod">
          <ac:chgData name="Sanjeev Gogna" userId="be85adc308a4a08a" providerId="LiveId" clId="{1D26FA64-4CC5-4075-8DA7-3E04CA0206A9}" dt="2026-03-25T10:18:38.870" v="1064" actId="207"/>
          <ac:spMkLst>
            <pc:docMk/>
            <pc:sldMk cId="4046443539" sldId="4351"/>
            <ac:spMk id="4" creationId="{F9603823-CBD3-15AB-6487-111D6D1D64AF}"/>
          </ac:spMkLst>
        </pc:spChg>
        <pc:spChg chg="mod">
          <ac:chgData name="Sanjeev Gogna" userId="be85adc308a4a08a" providerId="LiveId" clId="{1D26FA64-4CC5-4075-8DA7-3E04CA0206A9}" dt="2026-03-25T12:01:48.144" v="1443" actId="6549"/>
          <ac:spMkLst>
            <pc:docMk/>
            <pc:sldMk cId="4046443539" sldId="4351"/>
            <ac:spMk id="5" creationId="{275D8679-BB5A-1FB0-8576-CAE8DFA8C47F}"/>
          </ac:spMkLst>
        </pc:spChg>
        <pc:spChg chg="add del mod">
          <ac:chgData name="Sanjeev Gogna" userId="be85adc308a4a08a" providerId="LiveId" clId="{1D26FA64-4CC5-4075-8DA7-3E04CA0206A9}" dt="2026-03-25T11:15:37.413" v="1278" actId="478"/>
          <ac:spMkLst>
            <pc:docMk/>
            <pc:sldMk cId="4046443539" sldId="4351"/>
            <ac:spMk id="6" creationId="{5AAA1DBE-276C-721D-3D33-7785695B1684}"/>
          </ac:spMkLst>
        </pc:spChg>
        <pc:spChg chg="add del mod">
          <ac:chgData name="Sanjeev Gogna" userId="be85adc308a4a08a" providerId="LiveId" clId="{1D26FA64-4CC5-4075-8DA7-3E04CA0206A9}" dt="2026-03-25T11:13:26.477" v="1253" actId="478"/>
          <ac:spMkLst>
            <pc:docMk/>
            <pc:sldMk cId="4046443539" sldId="4351"/>
            <ac:spMk id="7" creationId="{BD7694E9-E621-A6E3-1471-200C72707CDE}"/>
          </ac:spMkLst>
        </pc:spChg>
        <pc:spChg chg="add del mod">
          <ac:chgData name="Sanjeev Gogna" userId="be85adc308a4a08a" providerId="LiveId" clId="{1D26FA64-4CC5-4075-8DA7-3E04CA0206A9}" dt="2026-03-26T10:13:56.386" v="1695" actId="478"/>
          <ac:spMkLst>
            <pc:docMk/>
            <pc:sldMk cId="4046443539" sldId="4351"/>
            <ac:spMk id="9" creationId="{FE6E121B-C2BA-193A-A600-77A3229990AC}"/>
          </ac:spMkLst>
        </pc:spChg>
        <pc:picChg chg="add del mod">
          <ac:chgData name="Sanjeev Gogna" userId="be85adc308a4a08a" providerId="LiveId" clId="{1D26FA64-4CC5-4075-8DA7-3E04CA0206A9}" dt="2026-03-25T11:16:31.119" v="1290" actId="478"/>
          <ac:picMkLst>
            <pc:docMk/>
            <pc:sldMk cId="4046443539" sldId="4351"/>
            <ac:picMk id="3" creationId="{E0B89804-3392-3A89-B55A-309818B321B3}"/>
          </ac:picMkLst>
        </pc:picChg>
        <pc:picChg chg="add mod">
          <ac:chgData name="Sanjeev Gogna" userId="be85adc308a4a08a" providerId="LiveId" clId="{1D26FA64-4CC5-4075-8DA7-3E04CA0206A9}" dt="2026-03-25T11:13:57.307" v="1257"/>
          <ac:picMkLst>
            <pc:docMk/>
            <pc:sldMk cId="4046443539" sldId="4351"/>
            <ac:picMk id="8" creationId="{1B9AB69F-A5C1-84C1-E0A2-F7D5C23EE46A}"/>
          </ac:picMkLst>
        </pc:picChg>
        <pc:picChg chg="add mod">
          <ac:chgData name="Sanjeev Gogna" userId="be85adc308a4a08a" providerId="LiveId" clId="{1D26FA64-4CC5-4075-8DA7-3E04CA0206A9}" dt="2026-03-25T11:16:55.665" v="1305"/>
          <ac:picMkLst>
            <pc:docMk/>
            <pc:sldMk cId="4046443539" sldId="4351"/>
            <ac:picMk id="10" creationId="{95280ABC-26DB-254E-B2FE-BB3CEB1CEDF0}"/>
          </ac:picMkLst>
        </pc:picChg>
        <pc:picChg chg="add del mod">
          <ac:chgData name="Sanjeev Gogna" userId="be85adc308a4a08a" providerId="LiveId" clId="{1D26FA64-4CC5-4075-8DA7-3E04CA0206A9}" dt="2026-03-25T11:20:03.453" v="1312" actId="478"/>
          <ac:picMkLst>
            <pc:docMk/>
            <pc:sldMk cId="4046443539" sldId="4351"/>
            <ac:picMk id="11" creationId="{01CC5B29-8C0A-A323-1801-A6C977BFEA79}"/>
          </ac:picMkLst>
        </pc:picChg>
        <pc:picChg chg="add mod">
          <ac:chgData name="Sanjeev Gogna" userId="be85adc308a4a08a" providerId="LiveId" clId="{1D26FA64-4CC5-4075-8DA7-3E04CA0206A9}" dt="2026-03-25T11:41:46.054" v="1421"/>
          <ac:picMkLst>
            <pc:docMk/>
            <pc:sldMk cId="4046443539" sldId="4351"/>
            <ac:picMk id="12" creationId="{0E1FE4C2-5DB2-63D4-A8A5-1796968D5CB7}"/>
          </ac:picMkLst>
        </pc:picChg>
      </pc:sldChg>
      <pc:sldChg chg="addSp delSp modSp add del mod modTransition">
        <pc:chgData name="Sanjeev Gogna" userId="be85adc308a4a08a" providerId="LiveId" clId="{1D26FA64-4CC5-4075-8DA7-3E04CA0206A9}" dt="2026-03-26T11:23:07.143" v="1886"/>
        <pc:sldMkLst>
          <pc:docMk/>
          <pc:sldMk cId="1938370339" sldId="4352"/>
        </pc:sldMkLst>
        <pc:spChg chg="add del mod">
          <ac:chgData name="Sanjeev Gogna" userId="be85adc308a4a08a" providerId="LiveId" clId="{1D26FA64-4CC5-4075-8DA7-3E04CA0206A9}" dt="2026-03-25T12:55:30.135" v="1608" actId="478"/>
          <ac:spMkLst>
            <pc:docMk/>
            <pc:sldMk cId="1938370339" sldId="4352"/>
            <ac:spMk id="2" creationId="{5D5682F6-5EE7-6D7A-940F-86ED49F87E51}"/>
          </ac:spMkLst>
        </pc:spChg>
        <pc:spChg chg="mod">
          <ac:chgData name="Sanjeev Gogna" userId="be85adc308a4a08a" providerId="LiveId" clId="{1D26FA64-4CC5-4075-8DA7-3E04CA0206A9}" dt="2026-03-26T11:21:34.358" v="1869" actId="14100"/>
          <ac:spMkLst>
            <pc:docMk/>
            <pc:sldMk cId="1938370339" sldId="4352"/>
            <ac:spMk id="4" creationId="{F55F14DE-719E-C558-1FB5-E6DAC52965B9}"/>
          </ac:spMkLst>
        </pc:spChg>
        <pc:spChg chg="mod">
          <ac:chgData name="Sanjeev Gogna" userId="be85adc308a4a08a" providerId="LiveId" clId="{1D26FA64-4CC5-4075-8DA7-3E04CA0206A9}" dt="2026-03-26T11:22:57.222" v="1885" actId="14100"/>
          <ac:spMkLst>
            <pc:docMk/>
            <pc:sldMk cId="1938370339" sldId="4352"/>
            <ac:spMk id="5" creationId="{F7FD6CC5-AF13-3194-F1AA-F2B669321A04}"/>
          </ac:spMkLst>
        </pc:spChg>
        <pc:spChg chg="add del mod">
          <ac:chgData name="Sanjeev Gogna" userId="be85adc308a4a08a" providerId="LiveId" clId="{1D26FA64-4CC5-4075-8DA7-3E04CA0206A9}" dt="2026-03-25T11:15:35.087" v="1277" actId="478"/>
          <ac:spMkLst>
            <pc:docMk/>
            <pc:sldMk cId="1938370339" sldId="4352"/>
            <ac:spMk id="6" creationId="{0B5CF040-1EA8-C757-AFEB-584F26933DEE}"/>
          </ac:spMkLst>
        </pc:spChg>
        <pc:spChg chg="add del mod">
          <ac:chgData name="Sanjeev Gogna" userId="be85adc308a4a08a" providerId="LiveId" clId="{1D26FA64-4CC5-4075-8DA7-3E04CA0206A9}" dt="2026-03-25T11:13:27.931" v="1254" actId="478"/>
          <ac:spMkLst>
            <pc:docMk/>
            <pc:sldMk cId="1938370339" sldId="4352"/>
            <ac:spMk id="7" creationId="{F5A3B20D-6322-7D82-192F-E5CA7D636C5A}"/>
          </ac:spMkLst>
        </pc:spChg>
        <pc:spChg chg="add del mod">
          <ac:chgData name="Sanjeev Gogna" userId="be85adc308a4a08a" providerId="LiveId" clId="{1D26FA64-4CC5-4075-8DA7-3E04CA0206A9}" dt="2026-03-26T10:13:57.941" v="1696" actId="478"/>
          <ac:spMkLst>
            <pc:docMk/>
            <pc:sldMk cId="1938370339" sldId="4352"/>
            <ac:spMk id="8" creationId="{D3844FC6-8714-B49B-84F7-530B481EEB5C}"/>
          </ac:spMkLst>
        </pc:spChg>
        <pc:picChg chg="add del mod">
          <ac:chgData name="Sanjeev Gogna" userId="be85adc308a4a08a" providerId="LiveId" clId="{1D26FA64-4CC5-4075-8DA7-3E04CA0206A9}" dt="2026-03-25T11:16:26.237" v="1289" actId="478"/>
          <ac:picMkLst>
            <pc:docMk/>
            <pc:sldMk cId="1938370339" sldId="4352"/>
            <ac:picMk id="3" creationId="{A2574E07-2032-7C2D-974D-D0AC1130675E}"/>
          </ac:picMkLst>
        </pc:picChg>
        <pc:picChg chg="add mod">
          <ac:chgData name="Sanjeev Gogna" userId="be85adc308a4a08a" providerId="LiveId" clId="{1D26FA64-4CC5-4075-8DA7-3E04CA0206A9}" dt="2026-03-25T11:16:18.671" v="1288"/>
          <ac:picMkLst>
            <pc:docMk/>
            <pc:sldMk cId="1938370339" sldId="4352"/>
            <ac:picMk id="9" creationId="{9AA2D559-F3D6-28EC-6F5F-8B83F5813AA2}"/>
          </ac:picMkLst>
        </pc:picChg>
      </pc:sldChg>
      <pc:sldChg chg="add del">
        <pc:chgData name="Sanjeev Gogna" userId="be85adc308a4a08a" providerId="LiveId" clId="{1D26FA64-4CC5-4075-8DA7-3E04CA0206A9}" dt="2026-03-25T10:11:57.754" v="940" actId="47"/>
        <pc:sldMkLst>
          <pc:docMk/>
          <pc:sldMk cId="3068357710" sldId="4353"/>
        </pc:sldMkLst>
      </pc:sldChg>
      <pc:sldChg chg="addSp delSp modSp add del mod">
        <pc:chgData name="Sanjeev Gogna" userId="be85adc308a4a08a" providerId="LiveId" clId="{1D26FA64-4CC5-4075-8DA7-3E04CA0206A9}" dt="2026-03-26T11:15:25.199" v="1834" actId="47"/>
        <pc:sldMkLst>
          <pc:docMk/>
          <pc:sldMk cId="3463843942" sldId="4353"/>
        </pc:sldMkLst>
        <pc:spChg chg="add del mod">
          <ac:chgData name="Sanjeev Gogna" userId="be85adc308a4a08a" providerId="LiveId" clId="{1D26FA64-4CC5-4075-8DA7-3E04CA0206A9}" dt="2026-03-25T11:15:31.434" v="1276" actId="478"/>
          <ac:spMkLst>
            <pc:docMk/>
            <pc:sldMk cId="3463843942" sldId="4353"/>
            <ac:spMk id="3" creationId="{79C8258D-E5CF-BF89-F2DF-F2DF2EB4EB1D}"/>
          </ac:spMkLst>
        </pc:spChg>
        <pc:spChg chg="mod">
          <ac:chgData name="Sanjeev Gogna" userId="be85adc308a4a08a" providerId="LiveId" clId="{1D26FA64-4CC5-4075-8DA7-3E04CA0206A9}" dt="2026-03-25T10:18:46.509" v="1066" actId="207"/>
          <ac:spMkLst>
            <pc:docMk/>
            <pc:sldMk cId="3463843942" sldId="4353"/>
            <ac:spMk id="4" creationId="{1723EBDA-011A-45B4-62B4-CE3C6B51DFA9}"/>
          </ac:spMkLst>
        </pc:spChg>
        <pc:spChg chg="mod">
          <ac:chgData name="Sanjeev Gogna" userId="be85adc308a4a08a" providerId="LiveId" clId="{1D26FA64-4CC5-4075-8DA7-3E04CA0206A9}" dt="2026-03-25T12:25:20.056" v="1516" actId="1076"/>
          <ac:spMkLst>
            <pc:docMk/>
            <pc:sldMk cId="3463843942" sldId="4353"/>
            <ac:spMk id="5" creationId="{1BB0BF45-6DA3-713F-F3A9-A99BE1A9580F}"/>
          </ac:spMkLst>
        </pc:spChg>
        <pc:spChg chg="add del mod">
          <ac:chgData name="Sanjeev Gogna" userId="be85adc308a4a08a" providerId="LiveId" clId="{1D26FA64-4CC5-4075-8DA7-3E04CA0206A9}" dt="2026-03-25T11:13:29.731" v="1255" actId="478"/>
          <ac:spMkLst>
            <pc:docMk/>
            <pc:sldMk cId="3463843942" sldId="4353"/>
            <ac:spMk id="6" creationId="{130080CE-23C4-E631-08D5-3EAD03C9E57A}"/>
          </ac:spMkLst>
        </pc:spChg>
        <pc:spChg chg="add del mod">
          <ac:chgData name="Sanjeev Gogna" userId="be85adc308a4a08a" providerId="LiveId" clId="{1D26FA64-4CC5-4075-8DA7-3E04CA0206A9}" dt="2026-03-26T10:14:00.218" v="1697" actId="478"/>
          <ac:spMkLst>
            <pc:docMk/>
            <pc:sldMk cId="3463843942" sldId="4353"/>
            <ac:spMk id="8" creationId="{42CAD8BD-3D05-A1D2-FA17-FB90701FEAE4}"/>
          </ac:spMkLst>
        </pc:spChg>
        <pc:picChg chg="add mod">
          <ac:chgData name="Sanjeev Gogna" userId="be85adc308a4a08a" providerId="LiveId" clId="{1D26FA64-4CC5-4075-8DA7-3E04CA0206A9}" dt="2026-03-25T10:12:27.605" v="946" actId="14100"/>
          <ac:picMkLst>
            <pc:docMk/>
            <pc:sldMk cId="3463843942" sldId="4353"/>
            <ac:picMk id="2" creationId="{2631E536-6252-E08D-04A9-CF7DAC86179C}"/>
          </ac:picMkLst>
        </pc:picChg>
        <pc:picChg chg="add mod">
          <ac:chgData name="Sanjeev Gogna" userId="be85adc308a4a08a" providerId="LiveId" clId="{1D26FA64-4CC5-4075-8DA7-3E04CA0206A9}" dt="2026-03-25T11:16:11.890" v="1287" actId="1076"/>
          <ac:picMkLst>
            <pc:docMk/>
            <pc:sldMk cId="3463843942" sldId="4353"/>
            <ac:picMk id="7" creationId="{80753A62-C8C8-8F14-2395-7159BF6048C9}"/>
          </ac:picMkLst>
        </pc:picChg>
      </pc:sldChg>
      <pc:sldChg chg="addSp delSp modSp add del mod">
        <pc:chgData name="Sanjeev Gogna" userId="be85adc308a4a08a" providerId="LiveId" clId="{1D26FA64-4CC5-4075-8DA7-3E04CA0206A9}" dt="2026-03-26T09:48:48.951" v="1642" actId="47"/>
        <pc:sldMkLst>
          <pc:docMk/>
          <pc:sldMk cId="1595960619" sldId="4354"/>
        </pc:sldMkLst>
        <pc:spChg chg="del mod">
          <ac:chgData name="Sanjeev Gogna" userId="be85adc308a4a08a" providerId="LiveId" clId="{1D26FA64-4CC5-4075-8DA7-3E04CA0206A9}" dt="2026-03-25T12:46:59.136" v="1537" actId="478"/>
          <ac:spMkLst>
            <pc:docMk/>
            <pc:sldMk cId="1595960619" sldId="4354"/>
            <ac:spMk id="2" creationId="{D636AD62-D290-F9F1-F702-431D5F8DEDDE}"/>
          </ac:spMkLst>
        </pc:spChg>
        <pc:spChg chg="add mod">
          <ac:chgData name="Sanjeev Gogna" userId="be85adc308a4a08a" providerId="LiveId" clId="{1D26FA64-4CC5-4075-8DA7-3E04CA0206A9}" dt="2026-03-25T12:48:00.656" v="1556" actId="1076"/>
          <ac:spMkLst>
            <pc:docMk/>
            <pc:sldMk cId="1595960619" sldId="4354"/>
            <ac:spMk id="3" creationId="{27AF349A-A166-2A4D-1BEE-EAC5B8FE206B}"/>
          </ac:spMkLst>
        </pc:spChg>
        <pc:spChg chg="mod">
          <ac:chgData name="Sanjeev Gogna" userId="be85adc308a4a08a" providerId="LiveId" clId="{1D26FA64-4CC5-4075-8DA7-3E04CA0206A9}" dt="2026-03-25T12:46:34.863" v="1532" actId="20577"/>
          <ac:spMkLst>
            <pc:docMk/>
            <pc:sldMk cId="1595960619" sldId="4354"/>
            <ac:spMk id="5" creationId="{6B16D891-388F-6B91-7A53-97757BF35110}"/>
          </ac:spMkLst>
        </pc:spChg>
        <pc:spChg chg="add del mod">
          <ac:chgData name="Sanjeev Gogna" userId="be85adc308a4a08a" providerId="LiveId" clId="{1D26FA64-4CC5-4075-8DA7-3E04CA0206A9}" dt="2026-03-25T12:47:44.298" v="1551" actId="931"/>
          <ac:spMkLst>
            <pc:docMk/>
            <pc:sldMk cId="1595960619" sldId="4354"/>
            <ac:spMk id="6" creationId="{9AF1B5A0-9F88-86F4-B69C-A05132E9C883}"/>
          </ac:spMkLst>
        </pc:spChg>
        <pc:spChg chg="mod">
          <ac:chgData name="Sanjeev Gogna" userId="be85adc308a4a08a" providerId="LiveId" clId="{1D26FA64-4CC5-4075-8DA7-3E04CA0206A9}" dt="2026-03-25T12:47:54.184" v="1554" actId="14100"/>
          <ac:spMkLst>
            <pc:docMk/>
            <pc:sldMk cId="1595960619" sldId="4354"/>
            <ac:spMk id="10" creationId="{969A56AF-7983-6E72-2583-FDA7175276BA}"/>
          </ac:spMkLst>
        </pc:spChg>
        <pc:spChg chg="mod">
          <ac:chgData name="Sanjeev Gogna" userId="be85adc308a4a08a" providerId="LiveId" clId="{1D26FA64-4CC5-4075-8DA7-3E04CA0206A9}" dt="2026-03-25T12:47:56.630" v="1555" actId="1076"/>
          <ac:spMkLst>
            <pc:docMk/>
            <pc:sldMk cId="1595960619" sldId="4354"/>
            <ac:spMk id="11" creationId="{99977186-9611-0F91-F5A8-E5E388FEA97B}"/>
          </ac:spMkLst>
        </pc:spChg>
        <pc:spChg chg="del">
          <ac:chgData name="Sanjeev Gogna" userId="be85adc308a4a08a" providerId="LiveId" clId="{1D26FA64-4CC5-4075-8DA7-3E04CA0206A9}" dt="2026-03-25T12:46:59.785" v="1538" actId="478"/>
          <ac:spMkLst>
            <pc:docMk/>
            <pc:sldMk cId="1595960619" sldId="4354"/>
            <ac:spMk id="20" creationId="{3C480353-1287-836A-563D-B7732E8B47D6}"/>
          </ac:spMkLst>
        </pc:spChg>
        <pc:picChg chg="add mod ord">
          <ac:chgData name="Sanjeev Gogna" userId="be85adc308a4a08a" providerId="LiveId" clId="{1D26FA64-4CC5-4075-8DA7-3E04CA0206A9}" dt="2026-03-25T12:47:46.599" v="1552" actId="167"/>
          <ac:picMkLst>
            <pc:docMk/>
            <pc:sldMk cId="1595960619" sldId="4354"/>
            <ac:picMk id="8" creationId="{194DDDC1-EA32-1E22-7122-EC9B1D4032A4}"/>
          </ac:picMkLst>
        </pc:picChg>
        <pc:picChg chg="del mod">
          <ac:chgData name="Sanjeev Gogna" userId="be85adc308a4a08a" providerId="LiveId" clId="{1D26FA64-4CC5-4075-8DA7-3E04CA0206A9}" dt="2026-03-25T12:47:37.019" v="1550" actId="478"/>
          <ac:picMkLst>
            <pc:docMk/>
            <pc:sldMk cId="1595960619" sldId="4354"/>
            <ac:picMk id="19" creationId="{DF01847C-692E-8545-6468-0A5717E7913A}"/>
          </ac:picMkLst>
        </pc:picChg>
      </pc:sldChg>
      <pc:sldChg chg="addSp delSp modSp add mod modTransition">
        <pc:chgData name="Sanjeev Gogna" userId="be85adc308a4a08a" providerId="LiveId" clId="{1D26FA64-4CC5-4075-8DA7-3E04CA0206A9}" dt="2026-03-26T11:23:07.143" v="1886"/>
        <pc:sldMkLst>
          <pc:docMk/>
          <pc:sldMk cId="3851487806" sldId="4354"/>
        </pc:sldMkLst>
        <pc:spChg chg="add del mod">
          <ac:chgData name="Sanjeev Gogna" userId="be85adc308a4a08a" providerId="LiveId" clId="{1D26FA64-4CC5-4075-8DA7-3E04CA0206A9}" dt="2026-03-26T10:50:46.832" v="1810" actId="931"/>
          <ac:spMkLst>
            <pc:docMk/>
            <pc:sldMk cId="3851487806" sldId="4354"/>
            <ac:spMk id="3" creationId="{2EC6F787-EAE9-1AB2-B431-9CFFC8BD838F}"/>
          </ac:spMkLst>
        </pc:spChg>
        <pc:spChg chg="mod">
          <ac:chgData name="Sanjeev Gogna" userId="be85adc308a4a08a" providerId="LiveId" clId="{1D26FA64-4CC5-4075-8DA7-3E04CA0206A9}" dt="2026-03-26T10:28:07.738" v="1727" actId="20577"/>
          <ac:spMkLst>
            <pc:docMk/>
            <pc:sldMk cId="3851487806" sldId="4354"/>
            <ac:spMk id="4" creationId="{E5786327-4AF9-5E69-BC19-2F00FA2AF556}"/>
          </ac:spMkLst>
        </pc:spChg>
        <pc:spChg chg="mod">
          <ac:chgData name="Sanjeev Gogna" userId="be85adc308a4a08a" providerId="LiveId" clId="{1D26FA64-4CC5-4075-8DA7-3E04CA0206A9}" dt="2026-03-26T10:50:14.933" v="1809" actId="207"/>
          <ac:spMkLst>
            <pc:docMk/>
            <pc:sldMk cId="3851487806" sldId="4354"/>
            <ac:spMk id="5" creationId="{D1170E22-7DB2-53B3-CE74-217BE90F1082}"/>
          </ac:spMkLst>
        </pc:spChg>
        <pc:picChg chg="add del mod ord">
          <ac:chgData name="Sanjeev Gogna" userId="be85adc308a4a08a" providerId="LiveId" clId="{1D26FA64-4CC5-4075-8DA7-3E04CA0206A9}" dt="2026-03-26T10:47:13.719" v="1791" actId="931"/>
          <ac:picMkLst>
            <pc:docMk/>
            <pc:sldMk cId="3851487806" sldId="4354"/>
            <ac:picMk id="7" creationId="{04431414-C687-9FF0-EE15-F57D7A1320CC}"/>
          </ac:picMkLst>
        </pc:picChg>
        <pc:picChg chg="del">
          <ac:chgData name="Sanjeev Gogna" userId="be85adc308a4a08a" providerId="LiveId" clId="{1D26FA64-4CC5-4075-8DA7-3E04CA0206A9}" dt="2026-03-26T10:30:01.112" v="1779" actId="478"/>
          <ac:picMkLst>
            <pc:docMk/>
            <pc:sldMk cId="3851487806" sldId="4354"/>
            <ac:picMk id="8" creationId="{4A66B33E-C4AC-ECDA-BC4C-A456EE6190A9}"/>
          </ac:picMkLst>
        </pc:picChg>
        <pc:picChg chg="add mod ord">
          <ac:chgData name="Sanjeev Gogna" userId="be85adc308a4a08a" providerId="LiveId" clId="{1D26FA64-4CC5-4075-8DA7-3E04CA0206A9}" dt="2026-03-26T10:50:46.832" v="1810" actId="931"/>
          <ac:picMkLst>
            <pc:docMk/>
            <pc:sldMk cId="3851487806" sldId="4354"/>
            <ac:picMk id="10" creationId="{8CBFFA5D-A9BF-B17D-6F59-D558A05472B0}"/>
          </ac:picMkLst>
        </pc:picChg>
      </pc:sldChg>
      <pc:sldChg chg="addSp delSp modSp add mod modTransition">
        <pc:chgData name="Sanjeev Gogna" userId="be85adc308a4a08a" providerId="LiveId" clId="{1D26FA64-4CC5-4075-8DA7-3E04CA0206A9}" dt="2026-03-26T11:23:07.143" v="1886"/>
        <pc:sldMkLst>
          <pc:docMk/>
          <pc:sldMk cId="1127628882" sldId="4355"/>
        </pc:sldMkLst>
        <pc:spChg chg="add del mod">
          <ac:chgData name="Sanjeev Gogna" userId="be85adc308a4a08a" providerId="LiveId" clId="{1D26FA64-4CC5-4075-8DA7-3E04CA0206A9}" dt="2026-03-26T10:59:15.934" v="1824" actId="931"/>
          <ac:spMkLst>
            <pc:docMk/>
            <pc:sldMk cId="1127628882" sldId="4355"/>
            <ac:spMk id="3" creationId="{ACA8A491-00B5-A7F2-1A03-70DE3E3526CE}"/>
          </ac:spMkLst>
        </pc:spChg>
        <pc:spChg chg="mod">
          <ac:chgData name="Sanjeev Gogna" userId="be85adc308a4a08a" providerId="LiveId" clId="{1D26FA64-4CC5-4075-8DA7-3E04CA0206A9}" dt="2026-03-26T10:30:40.837" v="1785" actId="20577"/>
          <ac:spMkLst>
            <pc:docMk/>
            <pc:sldMk cId="1127628882" sldId="4355"/>
            <ac:spMk id="4" creationId="{92875139-2B9B-8AEC-E466-ACBCA5BA5316}"/>
          </ac:spMkLst>
        </pc:spChg>
        <pc:spChg chg="mod">
          <ac:chgData name="Sanjeev Gogna" userId="be85adc308a4a08a" providerId="LiveId" clId="{1D26FA64-4CC5-4075-8DA7-3E04CA0206A9}" dt="2026-03-26T10:51:50.185" v="1823" actId="207"/>
          <ac:spMkLst>
            <pc:docMk/>
            <pc:sldMk cId="1127628882" sldId="4355"/>
            <ac:spMk id="5" creationId="{A132148A-03AE-A239-C6BB-0D4B3240129E}"/>
          </ac:spMkLst>
        </pc:spChg>
        <pc:picChg chg="add mod ord">
          <ac:chgData name="Sanjeev Gogna" userId="be85adc308a4a08a" providerId="LiveId" clId="{1D26FA64-4CC5-4075-8DA7-3E04CA0206A9}" dt="2026-03-26T10:59:15.934" v="1824" actId="931"/>
          <ac:picMkLst>
            <pc:docMk/>
            <pc:sldMk cId="1127628882" sldId="4355"/>
            <ac:picMk id="7" creationId="{50B9D57D-64E2-C684-E2F6-D1BFE198ED0E}"/>
          </ac:picMkLst>
        </pc:picChg>
        <pc:picChg chg="del">
          <ac:chgData name="Sanjeev Gogna" userId="be85adc308a4a08a" providerId="LiveId" clId="{1D26FA64-4CC5-4075-8DA7-3E04CA0206A9}" dt="2026-03-26T10:30:44.837" v="1786" actId="478"/>
          <ac:picMkLst>
            <pc:docMk/>
            <pc:sldMk cId="1127628882" sldId="4355"/>
            <ac:picMk id="8" creationId="{955A3804-CED9-EBD5-9D0C-F80CAD5FA20E}"/>
          </ac:picMkLst>
        </pc:picChg>
      </pc:sldChg>
      <pc:sldChg chg="addSp delSp modSp add del mod">
        <pc:chgData name="Sanjeev Gogna" userId="be85adc308a4a08a" providerId="LiveId" clId="{1D26FA64-4CC5-4075-8DA7-3E04CA0206A9}" dt="2026-03-25T12:51:31.271" v="1594" actId="47"/>
        <pc:sldMkLst>
          <pc:docMk/>
          <pc:sldMk cId="2689130170" sldId="4355"/>
        </pc:sldMkLst>
        <pc:spChg chg="add del mod">
          <ac:chgData name="Sanjeev Gogna" userId="be85adc308a4a08a" providerId="LiveId" clId="{1D26FA64-4CC5-4075-8DA7-3E04CA0206A9}" dt="2026-03-25T12:48:54.579" v="1566" actId="478"/>
          <ac:spMkLst>
            <pc:docMk/>
            <pc:sldMk cId="2689130170" sldId="4355"/>
            <ac:spMk id="3" creationId="{C1E5BE0C-798A-CCD0-DFBD-472FFCC6D8E2}"/>
          </ac:spMkLst>
        </pc:spChg>
        <pc:spChg chg="add del mod">
          <ac:chgData name="Sanjeev Gogna" userId="be85adc308a4a08a" providerId="LiveId" clId="{1D26FA64-4CC5-4075-8DA7-3E04CA0206A9}" dt="2026-03-25T12:48:55.494" v="1567" actId="478"/>
          <ac:spMkLst>
            <pc:docMk/>
            <pc:sldMk cId="2689130170" sldId="4355"/>
            <ac:spMk id="5" creationId="{DA5217CD-BA35-E4AE-677A-403D32E4E2CD}"/>
          </ac:spMkLst>
        </pc:spChg>
        <pc:spChg chg="mod">
          <ac:chgData name="Sanjeev Gogna" userId="be85adc308a4a08a" providerId="LiveId" clId="{1D26FA64-4CC5-4075-8DA7-3E04CA0206A9}" dt="2026-03-25T12:48:29.750" v="1564" actId="120"/>
          <ac:spMkLst>
            <pc:docMk/>
            <pc:sldMk cId="2689130170" sldId="4355"/>
            <ac:spMk id="6" creationId="{6F3610F4-E5A0-E898-5E49-7A0C72444165}"/>
          </ac:spMkLst>
        </pc:spChg>
        <pc:spChg chg="mod">
          <ac:chgData name="Sanjeev Gogna" userId="be85adc308a4a08a" providerId="LiveId" clId="{1D26FA64-4CC5-4075-8DA7-3E04CA0206A9}" dt="2026-03-25T12:48:17.144" v="1560" actId="20577"/>
          <ac:spMkLst>
            <pc:docMk/>
            <pc:sldMk cId="2689130170" sldId="4355"/>
            <ac:spMk id="7" creationId="{CF8A8257-8424-DF95-8DBC-423D3F00835F}"/>
          </ac:spMkLst>
        </pc:spChg>
        <pc:spChg chg="add mod">
          <ac:chgData name="Sanjeev Gogna" userId="be85adc308a4a08a" providerId="LiveId" clId="{1D26FA64-4CC5-4075-8DA7-3E04CA0206A9}" dt="2026-03-25T12:49:02.585" v="1569" actId="1076"/>
          <ac:spMkLst>
            <pc:docMk/>
            <pc:sldMk cId="2689130170" sldId="4355"/>
            <ac:spMk id="8" creationId="{29B9B150-D4D3-DADA-0A23-49CEC7228B28}"/>
          </ac:spMkLst>
        </pc:spChg>
        <pc:spChg chg="del">
          <ac:chgData name="Sanjeev Gogna" userId="be85adc308a4a08a" providerId="LiveId" clId="{1D26FA64-4CC5-4075-8DA7-3E04CA0206A9}" dt="2026-03-25T12:48:51.838" v="1565" actId="478"/>
          <ac:spMkLst>
            <pc:docMk/>
            <pc:sldMk cId="2689130170" sldId="4355"/>
            <ac:spMk id="9" creationId="{E2736390-D7B1-F98E-165E-CF9BC90ED6F5}"/>
          </ac:spMkLst>
        </pc:spChg>
        <pc:spChg chg="add mod">
          <ac:chgData name="Sanjeev Gogna" userId="be85adc308a4a08a" providerId="LiveId" clId="{1D26FA64-4CC5-4075-8DA7-3E04CA0206A9}" dt="2026-03-25T12:49:34.001" v="1574" actId="255"/>
          <ac:spMkLst>
            <pc:docMk/>
            <pc:sldMk cId="2689130170" sldId="4355"/>
            <ac:spMk id="11" creationId="{2B47637D-628C-18CD-B8EC-65894A763F29}"/>
          </ac:spMkLst>
        </pc:spChg>
        <pc:spChg chg="del">
          <ac:chgData name="Sanjeev Gogna" userId="be85adc308a4a08a" providerId="LiveId" clId="{1D26FA64-4CC5-4075-8DA7-3E04CA0206A9}" dt="2026-03-25T12:48:51.838" v="1565" actId="478"/>
          <ac:spMkLst>
            <pc:docMk/>
            <pc:sldMk cId="2689130170" sldId="4355"/>
            <ac:spMk id="12" creationId="{B8D797CD-23FD-DB61-0873-6DBEE67B0621}"/>
          </ac:spMkLst>
        </pc:spChg>
        <pc:spChg chg="del">
          <ac:chgData name="Sanjeev Gogna" userId="be85adc308a4a08a" providerId="LiveId" clId="{1D26FA64-4CC5-4075-8DA7-3E04CA0206A9}" dt="2026-03-25T12:48:51.838" v="1565" actId="478"/>
          <ac:spMkLst>
            <pc:docMk/>
            <pc:sldMk cId="2689130170" sldId="4355"/>
            <ac:spMk id="13" creationId="{1EAC860E-3253-3AC5-783A-2A2A3FEAE944}"/>
          </ac:spMkLst>
        </pc:spChg>
        <pc:spChg chg="del">
          <ac:chgData name="Sanjeev Gogna" userId="be85adc308a4a08a" providerId="LiveId" clId="{1D26FA64-4CC5-4075-8DA7-3E04CA0206A9}" dt="2026-03-25T12:48:51.838" v="1565" actId="478"/>
          <ac:spMkLst>
            <pc:docMk/>
            <pc:sldMk cId="2689130170" sldId="4355"/>
            <ac:spMk id="14" creationId="{9D82DE41-4F9E-6C40-799A-AD49CB23D16E}"/>
          </ac:spMkLst>
        </pc:spChg>
      </pc:sldChg>
      <pc:sldChg chg="addSp delSp modSp add mod modTransition">
        <pc:chgData name="Sanjeev Gogna" userId="be85adc308a4a08a" providerId="LiveId" clId="{1D26FA64-4CC5-4075-8DA7-3E04CA0206A9}" dt="2026-03-26T11:23:07.143" v="1886"/>
        <pc:sldMkLst>
          <pc:docMk/>
          <pc:sldMk cId="1439585522" sldId="4356"/>
        </pc:sldMkLst>
        <pc:spChg chg="del">
          <ac:chgData name="Sanjeev Gogna" userId="be85adc308a4a08a" providerId="LiveId" clId="{1D26FA64-4CC5-4075-8DA7-3E04CA0206A9}" dt="2026-03-26T11:00:30.165" v="1825" actId="931"/>
          <ac:spMkLst>
            <pc:docMk/>
            <pc:sldMk cId="1439585522" sldId="4356"/>
            <ac:spMk id="3" creationId="{E66EB30A-A8F6-64CD-C46F-4AAA097627A1}"/>
          </ac:spMkLst>
        </pc:spChg>
        <pc:spChg chg="mod">
          <ac:chgData name="Sanjeev Gogna" userId="be85adc308a4a08a" providerId="LiveId" clId="{1D26FA64-4CC5-4075-8DA7-3E04CA0206A9}" dt="2026-03-26T11:01:06.555" v="1827" actId="207"/>
          <ac:spMkLst>
            <pc:docMk/>
            <pc:sldMk cId="1439585522" sldId="4356"/>
            <ac:spMk id="5" creationId="{A4195E41-1C4D-D5E1-ACA7-853616D17454}"/>
          </ac:spMkLst>
        </pc:spChg>
        <pc:picChg chg="add mod ord modCrop">
          <ac:chgData name="Sanjeev Gogna" userId="be85adc308a4a08a" providerId="LiveId" clId="{1D26FA64-4CC5-4075-8DA7-3E04CA0206A9}" dt="2026-03-26T11:00:36.111" v="1826" actId="18131"/>
          <ac:picMkLst>
            <pc:docMk/>
            <pc:sldMk cId="1439585522" sldId="4356"/>
            <ac:picMk id="6" creationId="{657C9C1A-09D5-FA56-ABAE-F3DE4F0F8318}"/>
          </ac:picMkLst>
        </pc:picChg>
      </pc:sldChg>
      <pc:sldChg chg="modSp add del mod">
        <pc:chgData name="Sanjeev Gogna" userId="be85adc308a4a08a" providerId="LiveId" clId="{1D26FA64-4CC5-4075-8DA7-3E04CA0206A9}" dt="2026-03-25T12:51:59.112" v="1598" actId="47"/>
        <pc:sldMkLst>
          <pc:docMk/>
          <pc:sldMk cId="3316653162" sldId="4356"/>
        </pc:sldMkLst>
        <pc:spChg chg="mod">
          <ac:chgData name="Sanjeev Gogna" userId="be85adc308a4a08a" providerId="LiveId" clId="{1D26FA64-4CC5-4075-8DA7-3E04CA0206A9}" dt="2026-03-25T12:50:03.370" v="1577"/>
          <ac:spMkLst>
            <pc:docMk/>
            <pc:sldMk cId="3316653162" sldId="4356"/>
            <ac:spMk id="8" creationId="{E052D15F-2792-9063-748F-19BE380733B6}"/>
          </ac:spMkLst>
        </pc:spChg>
        <pc:spChg chg="mod">
          <ac:chgData name="Sanjeev Gogna" userId="be85adc308a4a08a" providerId="LiveId" clId="{1D26FA64-4CC5-4075-8DA7-3E04CA0206A9}" dt="2026-03-25T12:50:19.639" v="1580" actId="20577"/>
          <ac:spMkLst>
            <pc:docMk/>
            <pc:sldMk cId="3316653162" sldId="4356"/>
            <ac:spMk id="11" creationId="{BF4663E0-9494-9442-21B2-A00D8618DF27}"/>
          </ac:spMkLst>
        </pc:spChg>
      </pc:sldChg>
      <pc:sldChg chg="addSp delSp modSp add mod modTransition">
        <pc:chgData name="Sanjeev Gogna" userId="be85adc308a4a08a" providerId="LiveId" clId="{1D26FA64-4CC5-4075-8DA7-3E04CA0206A9}" dt="2026-03-26T11:23:07.143" v="1886"/>
        <pc:sldMkLst>
          <pc:docMk/>
          <pc:sldMk cId="1450193909" sldId="4357"/>
        </pc:sldMkLst>
        <pc:spChg chg="del">
          <ac:chgData name="Sanjeev Gogna" userId="be85adc308a4a08a" providerId="LiveId" clId="{1D26FA64-4CC5-4075-8DA7-3E04CA0206A9}" dt="2026-03-26T11:02:37.126" v="1830" actId="931"/>
          <ac:spMkLst>
            <pc:docMk/>
            <pc:sldMk cId="1450193909" sldId="4357"/>
            <ac:spMk id="3" creationId="{2F98EAA0-9CA8-CF3D-79AD-11E1FAFA1A2C}"/>
          </ac:spMkLst>
        </pc:spChg>
        <pc:spChg chg="mod">
          <ac:chgData name="Sanjeev Gogna" userId="be85adc308a4a08a" providerId="LiveId" clId="{1D26FA64-4CC5-4075-8DA7-3E04CA0206A9}" dt="2026-03-26T11:01:43.350" v="1829" actId="207"/>
          <ac:spMkLst>
            <pc:docMk/>
            <pc:sldMk cId="1450193909" sldId="4357"/>
            <ac:spMk id="5" creationId="{D44DA6FE-BDDB-90F9-A088-9E8D33FB9958}"/>
          </ac:spMkLst>
        </pc:spChg>
        <pc:picChg chg="add mod ord modCrop">
          <ac:chgData name="Sanjeev Gogna" userId="be85adc308a4a08a" providerId="LiveId" clId="{1D26FA64-4CC5-4075-8DA7-3E04CA0206A9}" dt="2026-03-26T11:02:43.847" v="1831" actId="18131"/>
          <ac:picMkLst>
            <pc:docMk/>
            <pc:sldMk cId="1450193909" sldId="4357"/>
            <ac:picMk id="6" creationId="{485ABC40-3614-A6FF-A698-B836156AC8C5}"/>
          </ac:picMkLst>
        </pc:picChg>
      </pc:sldChg>
      <pc:sldChg chg="addSp delSp modSp add del mod">
        <pc:chgData name="Sanjeev Gogna" userId="be85adc308a4a08a" providerId="LiveId" clId="{1D26FA64-4CC5-4075-8DA7-3E04CA0206A9}" dt="2026-03-26T09:48:48.951" v="1642" actId="47"/>
        <pc:sldMkLst>
          <pc:docMk/>
          <pc:sldMk cId="2191416336" sldId="4357"/>
        </pc:sldMkLst>
        <pc:spChg chg="mod">
          <ac:chgData name="Sanjeev Gogna" userId="be85adc308a4a08a" providerId="LiveId" clId="{1D26FA64-4CC5-4075-8DA7-3E04CA0206A9}" dt="2026-03-25T12:51:28.752" v="1593" actId="14100"/>
          <ac:spMkLst>
            <pc:docMk/>
            <pc:sldMk cId="2191416336" sldId="4357"/>
            <ac:spMk id="2" creationId="{D25C0D14-5C8C-9B3C-A45E-729C263D67F1}"/>
          </ac:spMkLst>
        </pc:spChg>
        <pc:spChg chg="mod">
          <ac:chgData name="Sanjeev Gogna" userId="be85adc308a4a08a" providerId="LiveId" clId="{1D26FA64-4CC5-4075-8DA7-3E04CA0206A9}" dt="2026-03-25T12:51:06.739" v="1591" actId="20577"/>
          <ac:spMkLst>
            <pc:docMk/>
            <pc:sldMk cId="2191416336" sldId="4357"/>
            <ac:spMk id="3" creationId="{5EC49528-2FC8-9380-14F6-921CF082DBF5}"/>
          </ac:spMkLst>
        </pc:spChg>
        <pc:spChg chg="del">
          <ac:chgData name="Sanjeev Gogna" userId="be85adc308a4a08a" providerId="LiveId" clId="{1D26FA64-4CC5-4075-8DA7-3E04CA0206A9}" dt="2026-03-25T12:50:56.481" v="1587" actId="478"/>
          <ac:spMkLst>
            <pc:docMk/>
            <pc:sldMk cId="2191416336" sldId="4357"/>
            <ac:spMk id="5" creationId="{A5F27C0F-3E27-064C-AD82-1F2AB49981FC}"/>
          </ac:spMkLst>
        </pc:spChg>
        <pc:spChg chg="mod">
          <ac:chgData name="Sanjeev Gogna" userId="be85adc308a4a08a" providerId="LiveId" clId="{1D26FA64-4CC5-4075-8DA7-3E04CA0206A9}" dt="2026-03-25T12:51:13.576" v="1592" actId="14100"/>
          <ac:spMkLst>
            <pc:docMk/>
            <pc:sldMk cId="2191416336" sldId="4357"/>
            <ac:spMk id="6" creationId="{64F2823E-2CEB-FCFE-67FF-77AACD5785D6}"/>
          </ac:spMkLst>
        </pc:spChg>
        <pc:spChg chg="add del mod">
          <ac:chgData name="Sanjeev Gogna" userId="be85adc308a4a08a" providerId="LiveId" clId="{1D26FA64-4CC5-4075-8DA7-3E04CA0206A9}" dt="2026-03-25T12:51:02.078" v="1588" actId="478"/>
          <ac:spMkLst>
            <pc:docMk/>
            <pc:sldMk cId="2191416336" sldId="4357"/>
            <ac:spMk id="7" creationId="{7B2CEA60-9030-C30E-9A27-F6D83027FBAF}"/>
          </ac:spMkLst>
        </pc:spChg>
        <pc:spChg chg="add mod">
          <ac:chgData name="Sanjeev Gogna" userId="be85adc308a4a08a" providerId="LiveId" clId="{1D26FA64-4CC5-4075-8DA7-3E04CA0206A9}" dt="2026-03-25T12:51:02.695" v="1589"/>
          <ac:spMkLst>
            <pc:docMk/>
            <pc:sldMk cId="2191416336" sldId="4357"/>
            <ac:spMk id="9" creationId="{DC8FEA9B-4D25-FFB3-1156-19A3947601D0}"/>
          </ac:spMkLst>
        </pc:spChg>
      </pc:sldChg>
      <pc:sldChg chg="addSp delSp modSp add mod modTransition">
        <pc:chgData name="Sanjeev Gogna" userId="be85adc308a4a08a" providerId="LiveId" clId="{1D26FA64-4CC5-4075-8DA7-3E04CA0206A9}" dt="2026-03-26T11:23:07.143" v="1886"/>
        <pc:sldMkLst>
          <pc:docMk/>
          <pc:sldMk cId="2756216621" sldId="4358"/>
        </pc:sldMkLst>
        <pc:spChg chg="add del mod">
          <ac:chgData name="Sanjeev Gogna" userId="be85adc308a4a08a" providerId="LiveId" clId="{1D26FA64-4CC5-4075-8DA7-3E04CA0206A9}" dt="2026-03-26T11:19:32.967" v="1864" actId="931"/>
          <ac:spMkLst>
            <pc:docMk/>
            <pc:sldMk cId="2756216621" sldId="4358"/>
            <ac:spMk id="3" creationId="{4E4D987F-E1FD-7058-365D-CD137630F958}"/>
          </ac:spMkLst>
        </pc:spChg>
        <pc:spChg chg="mod">
          <ac:chgData name="Sanjeev Gogna" userId="be85adc308a4a08a" providerId="LiveId" clId="{1D26FA64-4CC5-4075-8DA7-3E04CA0206A9}" dt="2026-03-26T11:15:46.968" v="1842" actId="20577"/>
          <ac:spMkLst>
            <pc:docMk/>
            <pc:sldMk cId="2756216621" sldId="4358"/>
            <ac:spMk id="4" creationId="{36C4587A-DBF4-E038-CA80-601664EC0DF5}"/>
          </ac:spMkLst>
        </pc:spChg>
        <pc:spChg chg="mod">
          <ac:chgData name="Sanjeev Gogna" userId="be85adc308a4a08a" providerId="LiveId" clId="{1D26FA64-4CC5-4075-8DA7-3E04CA0206A9}" dt="2026-03-26T11:18:03.870" v="1860" actId="207"/>
          <ac:spMkLst>
            <pc:docMk/>
            <pc:sldMk cId="2756216621" sldId="4358"/>
            <ac:spMk id="5" creationId="{9E1E3144-41F0-0AD3-9679-930174008A95}"/>
          </ac:spMkLst>
        </pc:spChg>
        <pc:picChg chg="del">
          <ac:chgData name="Sanjeev Gogna" userId="be85adc308a4a08a" providerId="LiveId" clId="{1D26FA64-4CC5-4075-8DA7-3E04CA0206A9}" dt="2026-03-26T11:16:26.878" v="1849" actId="478"/>
          <ac:picMkLst>
            <pc:docMk/>
            <pc:sldMk cId="2756216621" sldId="4358"/>
            <ac:picMk id="6" creationId="{013F8268-FF03-E7E5-BB1D-0994BE6366F2}"/>
          </ac:picMkLst>
        </pc:picChg>
        <pc:picChg chg="add mod ord">
          <ac:chgData name="Sanjeev Gogna" userId="be85adc308a4a08a" providerId="LiveId" clId="{1D26FA64-4CC5-4075-8DA7-3E04CA0206A9}" dt="2026-03-26T11:19:32.967" v="1864" actId="931"/>
          <ac:picMkLst>
            <pc:docMk/>
            <pc:sldMk cId="2756216621" sldId="4358"/>
            <ac:picMk id="8" creationId="{F4C08822-2438-FCD7-BC24-A6D0646F370B}"/>
          </ac:picMkLst>
        </pc:picChg>
      </pc:sldChg>
      <pc:sldChg chg="modSp add del">
        <pc:chgData name="Sanjeev Gogna" userId="be85adc308a4a08a" providerId="LiveId" clId="{1D26FA64-4CC5-4075-8DA7-3E04CA0206A9}" dt="2026-03-26T09:48:48.951" v="1642" actId="47"/>
        <pc:sldMkLst>
          <pc:docMk/>
          <pc:sldMk cId="3995842663" sldId="4358"/>
        </pc:sldMkLst>
        <pc:spChg chg="mod">
          <ac:chgData name="Sanjeev Gogna" userId="be85adc308a4a08a" providerId="LiveId" clId="{1D26FA64-4CC5-4075-8DA7-3E04CA0206A9}" dt="2026-03-25T12:51:39.098" v="1596"/>
          <ac:spMkLst>
            <pc:docMk/>
            <pc:sldMk cId="3995842663" sldId="4358"/>
            <ac:spMk id="6" creationId="{0A780596-37A4-BE5E-57A6-1DD2F14F6900}"/>
          </ac:spMkLst>
        </pc:spChg>
        <pc:spChg chg="mod">
          <ac:chgData name="Sanjeev Gogna" userId="be85adc308a4a08a" providerId="LiveId" clId="{1D26FA64-4CC5-4075-8DA7-3E04CA0206A9}" dt="2026-03-25T12:51:54.765" v="1597"/>
          <ac:spMkLst>
            <pc:docMk/>
            <pc:sldMk cId="3995842663" sldId="4358"/>
            <ac:spMk id="9" creationId="{F3C5883D-3920-CE31-337F-76132A5AF523}"/>
          </ac:spMkLst>
        </pc:spChg>
      </pc:sldChg>
      <pc:sldChg chg="addSp delSp modSp add mod modTransition">
        <pc:chgData name="Sanjeev Gogna" userId="be85adc308a4a08a" providerId="LiveId" clId="{1D26FA64-4CC5-4075-8DA7-3E04CA0206A9}" dt="2026-03-26T11:23:07.143" v="1886"/>
        <pc:sldMkLst>
          <pc:docMk/>
          <pc:sldMk cId="3316637418" sldId="4359"/>
        </pc:sldMkLst>
        <pc:spChg chg="del">
          <ac:chgData name="Sanjeev Gogna" userId="be85adc308a4a08a" providerId="LiveId" clId="{1D26FA64-4CC5-4075-8DA7-3E04CA0206A9}" dt="2026-03-26T11:20:28.404" v="1865" actId="931"/>
          <ac:spMkLst>
            <pc:docMk/>
            <pc:sldMk cId="3316637418" sldId="4359"/>
            <ac:spMk id="3" creationId="{7C20EDCF-EC1D-884E-49DB-BAE07D322323}"/>
          </ac:spMkLst>
        </pc:spChg>
        <pc:spChg chg="mod">
          <ac:chgData name="Sanjeev Gogna" userId="be85adc308a4a08a" providerId="LiveId" clId="{1D26FA64-4CC5-4075-8DA7-3E04CA0206A9}" dt="2026-03-26T11:18:24.267" v="1861" actId="207"/>
          <ac:spMkLst>
            <pc:docMk/>
            <pc:sldMk cId="3316637418" sldId="4359"/>
            <ac:spMk id="5" creationId="{5CA85677-5371-10FD-5F2A-B923135AFB8A}"/>
          </ac:spMkLst>
        </pc:spChg>
        <pc:picChg chg="add mod ord">
          <ac:chgData name="Sanjeev Gogna" userId="be85adc308a4a08a" providerId="LiveId" clId="{1D26FA64-4CC5-4075-8DA7-3E04CA0206A9}" dt="2026-03-26T11:20:28.404" v="1865" actId="931"/>
          <ac:picMkLst>
            <pc:docMk/>
            <pc:sldMk cId="3316637418" sldId="4359"/>
            <ac:picMk id="6" creationId="{5CA55D74-5040-5FFC-CEBB-DEB988CFED8D}"/>
          </ac:picMkLst>
        </pc:picChg>
      </pc:sldChg>
      <pc:sldChg chg="addSp delSp modSp add mod modTransition">
        <pc:chgData name="Sanjeev Gogna" userId="be85adc308a4a08a" providerId="LiveId" clId="{1D26FA64-4CC5-4075-8DA7-3E04CA0206A9}" dt="2026-03-26T11:23:07.143" v="1886"/>
        <pc:sldMkLst>
          <pc:docMk/>
          <pc:sldMk cId="1170965339" sldId="4360"/>
        </pc:sldMkLst>
        <pc:spChg chg="del">
          <ac:chgData name="Sanjeev Gogna" userId="be85adc308a4a08a" providerId="LiveId" clId="{1D26FA64-4CC5-4075-8DA7-3E04CA0206A9}" dt="2026-03-26T11:21:14.411" v="1866" actId="931"/>
          <ac:spMkLst>
            <pc:docMk/>
            <pc:sldMk cId="1170965339" sldId="4360"/>
            <ac:spMk id="3" creationId="{61ED1BCC-BD1D-027A-0CAC-FC3B2AE9A60A}"/>
          </ac:spMkLst>
        </pc:spChg>
        <pc:spChg chg="mod">
          <ac:chgData name="Sanjeev Gogna" userId="be85adc308a4a08a" providerId="LiveId" clId="{1D26FA64-4CC5-4075-8DA7-3E04CA0206A9}" dt="2026-03-26T11:18:46.729" v="1863" actId="207"/>
          <ac:spMkLst>
            <pc:docMk/>
            <pc:sldMk cId="1170965339" sldId="4360"/>
            <ac:spMk id="5" creationId="{3AA3C881-872A-D3C6-AE4A-D1A0E1BC3B25}"/>
          </ac:spMkLst>
        </pc:spChg>
        <pc:picChg chg="add mod ord">
          <ac:chgData name="Sanjeev Gogna" userId="be85adc308a4a08a" providerId="LiveId" clId="{1D26FA64-4CC5-4075-8DA7-3E04CA0206A9}" dt="2026-03-26T11:21:14.411" v="1866" actId="931"/>
          <ac:picMkLst>
            <pc:docMk/>
            <pc:sldMk cId="1170965339" sldId="4360"/>
            <ac:picMk id="6" creationId="{9A97248B-8AEC-9624-A3C6-B0ADD7892359}"/>
          </ac:picMkLst>
        </pc:picChg>
      </pc:sldChg>
      <pc:sldMasterChg chg="addSp delSp modSp mod modSldLayout">
        <pc:chgData name="Sanjeev Gogna" userId="be85adc308a4a08a" providerId="LiveId" clId="{1D26FA64-4CC5-4075-8DA7-3E04CA0206A9}" dt="2026-03-25T12:14:34.966" v="1459"/>
        <pc:sldMasterMkLst>
          <pc:docMk/>
          <pc:sldMasterMk cId="580465908" sldId="2147483828"/>
        </pc:sldMasterMkLst>
        <pc:spChg chg="add del mod">
          <ac:chgData name="Sanjeev Gogna" userId="be85adc308a4a08a" providerId="LiveId" clId="{1D26FA64-4CC5-4075-8DA7-3E04CA0206A9}" dt="2026-03-25T11:11:00.687" v="1234"/>
          <ac:spMkLst>
            <pc:docMk/>
            <pc:sldMasterMk cId="580465908" sldId="2147483828"/>
            <ac:spMk id="2" creationId="{C50AF3E6-9D2D-8427-4018-0D40662CB0A1}"/>
          </ac:spMkLst>
        </pc:spChg>
        <pc:sldLayoutChg chg="modAnim">
          <pc:chgData name="Sanjeev Gogna" userId="be85adc308a4a08a" providerId="LiveId" clId="{1D26FA64-4CC5-4075-8DA7-3E04CA0206A9}" dt="2026-03-25T12:14:28.399" v="1458"/>
          <pc:sldLayoutMkLst>
            <pc:docMk/>
            <pc:sldMasterMk cId="580465908" sldId="2147483828"/>
            <pc:sldLayoutMk cId="2866515144" sldId="2147483893"/>
          </pc:sldLayoutMkLst>
        </pc:sldLayoutChg>
        <pc:sldLayoutChg chg="modAnim">
          <pc:chgData name="Sanjeev Gogna" userId="be85adc308a4a08a" providerId="LiveId" clId="{1D26FA64-4CC5-4075-8DA7-3E04CA0206A9}" dt="2026-03-25T12:14:34.966" v="1459"/>
          <pc:sldLayoutMkLst>
            <pc:docMk/>
            <pc:sldMasterMk cId="580465908" sldId="2147483828"/>
            <pc:sldLayoutMk cId="2905739059" sldId="2147483895"/>
          </pc:sldLayoutMkLst>
        </pc:sldLayoutChg>
        <pc:sldLayoutChg chg="modSp mod">
          <pc:chgData name="Sanjeev Gogna" userId="be85adc308a4a08a" providerId="LiveId" clId="{1D26FA64-4CC5-4075-8DA7-3E04CA0206A9}" dt="2026-03-25T08:02:17.152" v="522" actId="207"/>
          <pc:sldLayoutMkLst>
            <pc:docMk/>
            <pc:sldMasterMk cId="580465908" sldId="2147483828"/>
            <pc:sldLayoutMk cId="846115994" sldId="2147483898"/>
          </pc:sldLayoutMkLst>
          <pc:spChg chg="mod">
            <ac:chgData name="Sanjeev Gogna" userId="be85adc308a4a08a" providerId="LiveId" clId="{1D26FA64-4CC5-4075-8DA7-3E04CA0206A9}" dt="2026-03-25T08:02:17.152" v="522" actId="207"/>
            <ac:spMkLst>
              <pc:docMk/>
              <pc:sldMasterMk cId="580465908" sldId="2147483828"/>
              <pc:sldLayoutMk cId="846115994" sldId="2147483898"/>
              <ac:spMk id="2" creationId="{9B064538-E1B5-B6C1-C4B2-0671259EDDB6}"/>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3/26/2026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2D904015-C106-045F-C10F-F9452F1E3511}"/>
              </a:ext>
            </a:extLst>
          </p:cNvPr>
          <p:cNvSpPr/>
          <p:nvPr userDrawn="1"/>
        </p:nvSpPr>
        <p:spPr>
          <a:xfrm rot="16200000">
            <a:off x="2905575" y="2272105"/>
            <a:ext cx="3336183" cy="3602461"/>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Rectangle 21">
            <a:extLst>
              <a:ext uri="{FF2B5EF4-FFF2-40B4-BE49-F238E27FC236}">
                <a16:creationId xmlns:a16="http://schemas.microsoft.com/office/drawing/2014/main" id="{A242E2CF-E84C-8E81-C8EA-4D5CC70E5736}"/>
              </a:ext>
            </a:extLst>
          </p:cNvPr>
          <p:cNvSpPr/>
          <p:nvPr userDrawn="1"/>
        </p:nvSpPr>
        <p:spPr>
          <a:xfrm>
            <a:off x="-39761" y="2405243"/>
            <a:ext cx="4748066" cy="3336181"/>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23">
            <a:extLst>
              <a:ext uri="{FF2B5EF4-FFF2-40B4-BE49-F238E27FC236}">
                <a16:creationId xmlns:a16="http://schemas.microsoft.com/office/drawing/2014/main" id="{D6A4EAA4-8455-6BCC-2CF4-864D4D63E800}"/>
              </a:ext>
            </a:extLst>
          </p:cNvPr>
          <p:cNvSpPr>
            <a:spLocks noGrp="1"/>
          </p:cNvSpPr>
          <p:nvPr>
            <p:ph type="pic" sz="quarter" idx="19"/>
          </p:nvPr>
        </p:nvSpPr>
        <p:spPr>
          <a:xfrm>
            <a:off x="5555673" y="337875"/>
            <a:ext cx="6636327" cy="4609194"/>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9" name="Freeform 18">
            <a:extLst>
              <a:ext uri="{FF2B5EF4-FFF2-40B4-BE49-F238E27FC236}">
                <a16:creationId xmlns:a16="http://schemas.microsoft.com/office/drawing/2014/main" id="{E067325B-0DCC-9F1B-E930-4CB147278451}"/>
              </a:ext>
            </a:extLst>
          </p:cNvPr>
          <p:cNvSpPr/>
          <p:nvPr userDrawn="1"/>
        </p:nvSpPr>
        <p:spPr>
          <a:xfrm flipH="1">
            <a:off x="6474524" y="5337397"/>
            <a:ext cx="5717476" cy="778675"/>
          </a:xfrm>
          <a:custGeom>
            <a:avLst/>
            <a:gdLst>
              <a:gd name="connsiteX0" fmla="*/ 5235369 w 5717476"/>
              <a:gd name="connsiteY0" fmla="*/ 0 h 778675"/>
              <a:gd name="connsiteX1" fmla="*/ 4526120 w 5717476"/>
              <a:gd name="connsiteY1" fmla="*/ 0 h 778675"/>
              <a:gd name="connsiteX2" fmla="*/ 665005 w 5717476"/>
              <a:gd name="connsiteY2" fmla="*/ 0 h 778675"/>
              <a:gd name="connsiteX3" fmla="*/ 0 w 5717476"/>
              <a:gd name="connsiteY3" fmla="*/ 0 h 778675"/>
              <a:gd name="connsiteX4" fmla="*/ 0 w 5717476"/>
              <a:gd name="connsiteY4" fmla="*/ 778675 h 778675"/>
              <a:gd name="connsiteX5" fmla="*/ 680798 w 5717476"/>
              <a:gd name="connsiteY5" fmla="*/ 778675 h 778675"/>
              <a:gd name="connsiteX6" fmla="*/ 5008228 w 5717476"/>
              <a:gd name="connsiteY6" fmla="*/ 778675 h 778675"/>
              <a:gd name="connsiteX7" fmla="*/ 5717476 w 5717476"/>
              <a:gd name="connsiteY7" fmla="*/ 778675 h 778675"/>
              <a:gd name="connsiteX8" fmla="*/ 5717476 w 5717476"/>
              <a:gd name="connsiteY8" fmla="*/ 421337 h 778675"/>
              <a:gd name="connsiteX9" fmla="*/ 5235369 w 5717476"/>
              <a:gd name="connsiteY9"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7476" h="778675">
                <a:moveTo>
                  <a:pt x="5235369" y="0"/>
                </a:moveTo>
                <a:lnTo>
                  <a:pt x="4526120" y="0"/>
                </a:lnTo>
                <a:lnTo>
                  <a:pt x="665005" y="0"/>
                </a:lnTo>
                <a:lnTo>
                  <a:pt x="0" y="0"/>
                </a:lnTo>
                <a:lnTo>
                  <a:pt x="0" y="778675"/>
                </a:lnTo>
                <a:lnTo>
                  <a:pt x="680798" y="778675"/>
                </a:lnTo>
                <a:lnTo>
                  <a:pt x="5008228" y="778675"/>
                </a:lnTo>
                <a:lnTo>
                  <a:pt x="5717476" y="778675"/>
                </a:lnTo>
                <a:lnTo>
                  <a:pt x="5717476" y="421337"/>
                </a:lnTo>
                <a:cubicBezTo>
                  <a:pt x="5717476" y="189335"/>
                  <a:pt x="5500834" y="0"/>
                  <a:pt x="5235369" y="0"/>
                </a:cubicBez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430882"/>
            <a:ext cx="4414577" cy="679345"/>
          </a:xfrm>
          <a:prstGeom prst="rect">
            <a:avLst/>
          </a:prstGeom>
        </p:spPr>
        <p:txBody>
          <a:bodyPr>
            <a:noAutofit/>
          </a:bodyPr>
          <a:lstStyle>
            <a:lvl1pPr marL="0" indent="0" algn="r">
              <a:buNone/>
              <a:defRPr sz="2800" b="0" i="0">
                <a:solidFill>
                  <a:schemeClr val="bg1"/>
                </a:solidFill>
                <a:latin typeface="+mn-lt"/>
              </a:defRPr>
            </a:lvl1pPr>
          </a:lstStyle>
          <a:p>
            <a:pPr lvl="0"/>
            <a:r>
              <a:rPr lang="en-US" dirty="0" err="1"/>
              <a:t>www.website.eu</a:t>
            </a:r>
            <a:endParaRPr lang="en-US" dirty="0"/>
          </a:p>
        </p:txBody>
      </p:sp>
      <p:sp>
        <p:nvSpPr>
          <p:cNvPr id="2" name="Freeform 1">
            <a:extLst>
              <a:ext uri="{FF2B5EF4-FFF2-40B4-BE49-F238E27FC236}">
                <a16:creationId xmlns:a16="http://schemas.microsoft.com/office/drawing/2014/main" id="{B35F9359-F872-09C6-1985-6971F387D1F3}"/>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pic>
        <p:nvPicPr>
          <p:cNvPr id="9" name="Picture 8">
            <a:extLst>
              <a:ext uri="{FF2B5EF4-FFF2-40B4-BE49-F238E27FC236}">
                <a16:creationId xmlns:a16="http://schemas.microsoft.com/office/drawing/2014/main" id="{81267D49-CF81-1CAB-9378-84795E28C7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403" y="312631"/>
            <a:ext cx="2646852" cy="1945277"/>
          </a:xfrm>
          <a:prstGeom prst="rect">
            <a:avLst/>
          </a:prstGeom>
        </p:spPr>
      </p:pic>
      <p:pic>
        <p:nvPicPr>
          <p:cNvPr id="16" name="Picture 15">
            <a:extLst>
              <a:ext uri="{FF2B5EF4-FFF2-40B4-BE49-F238E27FC236}">
                <a16:creationId xmlns:a16="http://schemas.microsoft.com/office/drawing/2014/main" id="{89E01AF0-BA0C-23F8-EC40-4B4CFC6ABA22}"/>
              </a:ext>
            </a:extLst>
          </p:cNvPr>
          <p:cNvPicPr>
            <a:picLocks noChangeAspect="1"/>
          </p:cNvPicPr>
          <p:nvPr userDrawn="1"/>
        </p:nvPicPr>
        <p:blipFill>
          <a:blip r:embed="rId3"/>
          <a:stretch>
            <a:fillRect/>
          </a:stretch>
        </p:blipFill>
        <p:spPr>
          <a:xfrm>
            <a:off x="625412" y="6106651"/>
            <a:ext cx="1989660" cy="443041"/>
          </a:xfrm>
          <a:prstGeom prst="rect">
            <a:avLst/>
          </a:prstGeom>
        </p:spPr>
      </p:pic>
    </p:spTree>
    <p:extLst>
      <p:ext uri="{BB962C8B-B14F-4D97-AF65-F5344CB8AC3E}">
        <p14:creationId xmlns:p14="http://schemas.microsoft.com/office/powerpoint/2010/main" val="4220865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1061468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1061468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846115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4C24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3" name="Text Placeholder 17">
            <a:extLst>
              <a:ext uri="{FF2B5EF4-FFF2-40B4-BE49-F238E27FC236}">
                <a16:creationId xmlns:a16="http://schemas.microsoft.com/office/drawing/2014/main" id="{1A631662-8519-989C-B3B4-0791084D2B49}"/>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6" name="Text Placeholder 23">
            <a:extLst>
              <a:ext uri="{FF2B5EF4-FFF2-40B4-BE49-F238E27FC236}">
                <a16:creationId xmlns:a16="http://schemas.microsoft.com/office/drawing/2014/main" id="{3ABD5442-0672-6B8D-6135-3A7BAA41A486}"/>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1910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1F8E4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3" name="Picture Placeholder 18">
            <a:extLst>
              <a:ext uri="{FF2B5EF4-FFF2-40B4-BE49-F238E27FC236}">
                <a16:creationId xmlns:a16="http://schemas.microsoft.com/office/drawing/2014/main" id="{DD08D66B-0AD5-663D-D808-6F1607225658}"/>
              </a:ext>
            </a:extLst>
          </p:cNvPr>
          <p:cNvSpPr>
            <a:spLocks noGrp="1"/>
          </p:cNvSpPr>
          <p:nvPr>
            <p:ph type="pic" sz="quarter" idx="34"/>
          </p:nvPr>
        </p:nvSpPr>
        <p:spPr>
          <a:xfrm>
            <a:off x="35665" y="242889"/>
            <a:ext cx="7575621" cy="4331221"/>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7" name="Text Placeholder 17">
            <a:extLst>
              <a:ext uri="{FF2B5EF4-FFF2-40B4-BE49-F238E27FC236}">
                <a16:creationId xmlns:a16="http://schemas.microsoft.com/office/drawing/2014/main" id="{AB8172D5-0BBA-D0E6-8E31-AF267F209A50}"/>
              </a:ext>
            </a:extLst>
          </p:cNvPr>
          <p:cNvSpPr>
            <a:spLocks noGrp="1"/>
          </p:cNvSpPr>
          <p:nvPr>
            <p:ph type="body" sz="quarter" idx="20" hasCustomPrompt="1"/>
          </p:nvPr>
        </p:nvSpPr>
        <p:spPr>
          <a:xfrm>
            <a:off x="7946950" y="642939"/>
            <a:ext cx="3608993" cy="545345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480602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4"/>
            <a:ext cx="1532272" cy="1049221"/>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Text Placeholder 17">
            <a:extLst>
              <a:ext uri="{FF2B5EF4-FFF2-40B4-BE49-F238E27FC236}">
                <a16:creationId xmlns:a16="http://schemas.microsoft.com/office/drawing/2014/main" id="{74EA9D64-55B8-3855-6053-7B79677C5E2E}"/>
              </a:ext>
            </a:extLst>
          </p:cNvPr>
          <p:cNvSpPr>
            <a:spLocks noGrp="1"/>
          </p:cNvSpPr>
          <p:nvPr>
            <p:ph type="body" sz="quarter" idx="21" hasCustomPrompt="1"/>
          </p:nvPr>
        </p:nvSpPr>
        <p:spPr>
          <a:xfrm>
            <a:off x="787770" y="5062321"/>
            <a:ext cx="10755843" cy="1235941"/>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Picture Placeholder 16">
            <a:extLst>
              <a:ext uri="{FF2B5EF4-FFF2-40B4-BE49-F238E27FC236}">
                <a16:creationId xmlns:a16="http://schemas.microsoft.com/office/drawing/2014/main" id="{A5A95592-5CA0-8FDF-0E49-2AD638F90ECC}"/>
              </a:ext>
            </a:extLst>
          </p:cNvPr>
          <p:cNvSpPr>
            <a:spLocks noGrp="1"/>
          </p:cNvSpPr>
          <p:nvPr>
            <p:ph type="pic" sz="quarter" idx="22"/>
          </p:nvPr>
        </p:nvSpPr>
        <p:spPr>
          <a:xfrm>
            <a:off x="0" y="148452"/>
            <a:ext cx="8097183" cy="4466563"/>
          </a:xfrm>
          <a:custGeom>
            <a:avLst/>
            <a:gdLst>
              <a:gd name="connsiteX0" fmla="*/ 0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097183" h="4466563">
                <a:moveTo>
                  <a:pt x="0"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9DC221F-8346-2EF7-5657-B06D86059A19}"/>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17701727">
            <a:off x="8378696" y="-8979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1" y="2045704"/>
            <a:ext cx="4615448"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2" y="761603"/>
            <a:ext cx="4615448"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575318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6AAE22F-38B6-8AF9-3EDE-BABDE3BC5702}"/>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1081996">
            <a:off x="8614224" y="-773240"/>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2866515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0C3C2A-8171-398A-CEBD-FFB29BAB5F41}"/>
              </a:ext>
            </a:extLst>
          </p:cNvPr>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rot="5400000">
            <a:off x="8434115" y="-7455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3"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5398A2"/>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Tree>
    <p:extLst>
      <p:ext uri="{BB962C8B-B14F-4D97-AF65-F5344CB8AC3E}">
        <p14:creationId xmlns:p14="http://schemas.microsoft.com/office/powerpoint/2010/main" val="29057390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Freeform 11">
            <a:extLst>
              <a:ext uri="{FF2B5EF4-FFF2-40B4-BE49-F238E27FC236}">
                <a16:creationId xmlns:a16="http://schemas.microsoft.com/office/drawing/2014/main" id="{0532DF0D-D7FD-72B7-24C4-8E8E48CFAFB4}"/>
              </a:ext>
            </a:extLst>
          </p:cNvPr>
          <p:cNvSpPr/>
          <p:nvPr userDrawn="1"/>
        </p:nvSpPr>
        <p:spPr>
          <a:xfrm>
            <a:off x="787883"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542553" y="2258450"/>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8542553" y="1448874"/>
            <a:ext cx="3195485" cy="837258"/>
          </a:xfrm>
          <a:prstGeom prst="rect">
            <a:avLst/>
          </a:prstGeom>
        </p:spPr>
        <p:txBody>
          <a:bodyPr anchor="ctr">
            <a:normAutofit/>
          </a:bodyPr>
          <a:lstStyle>
            <a:lvl1pPr marL="0" indent="0" algn="r">
              <a:buNone/>
              <a:defRPr sz="5000" baseline="0">
                <a:solidFill>
                  <a:schemeClr val="bg1"/>
                </a:solidFill>
                <a:latin typeface="+mn-lt"/>
              </a:defRPr>
            </a:lvl1pPr>
          </a:lstStyle>
          <a:p>
            <a:pPr lvl="0"/>
            <a:r>
              <a:rPr lang="en-US" dirty="0"/>
              <a:t>Thank You</a:t>
            </a:r>
          </a:p>
        </p:txBody>
      </p:sp>
      <p:sp>
        <p:nvSpPr>
          <p:cNvPr id="18" name="Freeform 17">
            <a:extLst>
              <a:ext uri="{FF2B5EF4-FFF2-40B4-BE49-F238E27FC236}">
                <a16:creationId xmlns:a16="http://schemas.microsoft.com/office/drawing/2014/main" id="{12FAB2F2-1FC0-5327-17DE-B8FE08A80275}"/>
              </a:ext>
            </a:extLst>
          </p:cNvPr>
          <p:cNvSpPr/>
          <p:nvPr userDrawn="1"/>
        </p:nvSpPr>
        <p:spPr>
          <a:xfrm>
            <a:off x="-36951"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www.website.eu</a:t>
            </a:r>
            <a:endParaRPr lang="en-US" dirty="0"/>
          </a:p>
        </p:txBody>
      </p:sp>
      <p:sp>
        <p:nvSpPr>
          <p:cNvPr id="4" name="TextBox 3">
            <a:extLst>
              <a:ext uri="{FF2B5EF4-FFF2-40B4-BE49-F238E27FC236}">
                <a16:creationId xmlns:a16="http://schemas.microsoft.com/office/drawing/2014/main" id="{25FB937C-2F3B-16A8-226A-EA9B789B6EBF}"/>
              </a:ext>
            </a:extLst>
          </p:cNvPr>
          <p:cNvSpPr txBox="1"/>
          <p:nvPr userDrawn="1"/>
        </p:nvSpPr>
        <p:spPr>
          <a:xfrm>
            <a:off x="2571917" y="5999367"/>
            <a:ext cx="4399921" cy="553998"/>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75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750" i="0" dirty="0">
              <a:solidFill>
                <a:srgbClr val="404040"/>
              </a:solidFill>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B1A16752-D3FF-6866-AB52-CD5E21A9CD51}"/>
              </a:ext>
            </a:extLst>
          </p:cNvPr>
          <p:cNvPicPr>
            <a:picLocks noChangeAspect="1"/>
          </p:cNvPicPr>
          <p:nvPr userDrawn="1"/>
        </p:nvPicPr>
        <p:blipFill>
          <a:blip r:embed="rId2"/>
          <a:stretch>
            <a:fillRect/>
          </a:stretch>
        </p:blipFill>
        <p:spPr>
          <a:xfrm>
            <a:off x="595916" y="5973915"/>
            <a:ext cx="1989660" cy="443041"/>
          </a:xfrm>
          <a:prstGeom prst="rect">
            <a:avLst/>
          </a:prstGeom>
        </p:spPr>
      </p:pic>
      <p:pic>
        <p:nvPicPr>
          <p:cNvPr id="16" name="Picture 15">
            <a:extLst>
              <a:ext uri="{FF2B5EF4-FFF2-40B4-BE49-F238E27FC236}">
                <a16:creationId xmlns:a16="http://schemas.microsoft.com/office/drawing/2014/main" id="{0786199D-2882-02E5-01F8-C0992EF4701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6899" y="696090"/>
            <a:ext cx="2957461" cy="2173556"/>
          </a:xfrm>
          <a:prstGeom prst="rect">
            <a:avLst/>
          </a:prstGeom>
        </p:spPr>
      </p:pic>
    </p:spTree>
    <p:extLst>
      <p:ext uri="{BB962C8B-B14F-4D97-AF65-F5344CB8AC3E}">
        <p14:creationId xmlns:p14="http://schemas.microsoft.com/office/powerpoint/2010/main" val="3097068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Part 1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F8F0344-E868-ECCD-307B-8D8A87AD63D5}"/>
              </a:ext>
            </a:extLst>
          </p:cNvPr>
          <p:cNvSpPr/>
          <p:nvPr userDrawn="1"/>
        </p:nvSpPr>
        <p:spPr>
          <a:xfrm>
            <a:off x="2269245" y="2551368"/>
            <a:ext cx="2200054" cy="385532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1" name="Freeform 10">
            <a:extLst>
              <a:ext uri="{FF2B5EF4-FFF2-40B4-BE49-F238E27FC236}">
                <a16:creationId xmlns:a16="http://schemas.microsoft.com/office/drawing/2014/main" id="{FD8CD7C7-42CA-23DD-4AD9-B064E2FDEDC1}"/>
              </a:ext>
            </a:extLst>
          </p:cNvPr>
          <p:cNvSpPr/>
          <p:nvPr userDrawn="1"/>
        </p:nvSpPr>
        <p:spPr>
          <a:xfrm rot="10800000">
            <a:off x="4732121" y="0"/>
            <a:ext cx="2205305"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2" name="Freeform 11">
            <a:extLst>
              <a:ext uri="{FF2B5EF4-FFF2-40B4-BE49-F238E27FC236}">
                <a16:creationId xmlns:a16="http://schemas.microsoft.com/office/drawing/2014/main" id="{258C5E71-1BDE-B873-EA18-076ABA0EC1EA}"/>
              </a:ext>
            </a:extLst>
          </p:cNvPr>
          <p:cNvSpPr/>
          <p:nvPr userDrawn="1"/>
        </p:nvSpPr>
        <p:spPr>
          <a:xfrm>
            <a:off x="7180659" y="2461430"/>
            <a:ext cx="220421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 name="Freeform 12">
            <a:extLst>
              <a:ext uri="{FF2B5EF4-FFF2-40B4-BE49-F238E27FC236}">
                <a16:creationId xmlns:a16="http://schemas.microsoft.com/office/drawing/2014/main" id="{97E11A68-2A9A-9ACF-5266-113E7DD6EB26}"/>
              </a:ext>
            </a:extLst>
          </p:cNvPr>
          <p:cNvSpPr/>
          <p:nvPr userDrawn="1"/>
        </p:nvSpPr>
        <p:spPr>
          <a:xfrm rot="10800000">
            <a:off x="9629195" y="0"/>
            <a:ext cx="2205305" cy="3416770"/>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5" name="Picture Placeholder 34">
            <a:extLst>
              <a:ext uri="{FF2B5EF4-FFF2-40B4-BE49-F238E27FC236}">
                <a16:creationId xmlns:a16="http://schemas.microsoft.com/office/drawing/2014/main" id="{210244EC-F349-0D2A-8EC7-942C68084457}"/>
              </a:ext>
            </a:extLst>
          </p:cNvPr>
          <p:cNvSpPr>
            <a:spLocks noGrp="1"/>
          </p:cNvSpPr>
          <p:nvPr>
            <p:ph type="pic" sz="quarter" idx="11"/>
          </p:nvPr>
        </p:nvSpPr>
        <p:spPr>
          <a:xfrm>
            <a:off x="4722871" y="2442768"/>
            <a:ext cx="2204215" cy="3127986"/>
          </a:xfrm>
          <a:custGeom>
            <a:avLst/>
            <a:gdLst>
              <a:gd name="connsiteX0" fmla="*/ 0 w 2204215"/>
              <a:gd name="connsiteY0" fmla="*/ 0 h 3127986"/>
              <a:gd name="connsiteX1" fmla="*/ 2204215 w 2204215"/>
              <a:gd name="connsiteY1" fmla="*/ 0 h 3127986"/>
              <a:gd name="connsiteX2" fmla="*/ 2204215 w 2204215"/>
              <a:gd name="connsiteY2" fmla="*/ 1964026 h 3127986"/>
              <a:gd name="connsiteX3" fmla="*/ 2201914 w 2204215"/>
              <a:gd name="connsiteY3" fmla="*/ 1964026 h 3127986"/>
              <a:gd name="connsiteX4" fmla="*/ 2204215 w 2204215"/>
              <a:gd name="connsiteY4" fmla="*/ 2026136 h 3127986"/>
              <a:gd name="connsiteX5" fmla="*/ 1102108 w 2204215"/>
              <a:gd name="connsiteY5" fmla="*/ 3127986 h 3127986"/>
              <a:gd name="connsiteX6" fmla="*/ 0 w 2204215"/>
              <a:gd name="connsiteY6" fmla="*/ 2026136 h 3127986"/>
              <a:gd name="connsiteX7" fmla="*/ 2302 w 2204215"/>
              <a:gd name="connsiteY7" fmla="*/ 1964026 h 3127986"/>
              <a:gd name="connsiteX8" fmla="*/ 0 w 2204215"/>
              <a:gd name="connsiteY8" fmla="*/ 1964026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27986">
                <a:moveTo>
                  <a:pt x="0" y="0"/>
                </a:moveTo>
                <a:lnTo>
                  <a:pt x="2204215" y="0"/>
                </a:lnTo>
                <a:lnTo>
                  <a:pt x="2204215" y="1964026"/>
                </a:lnTo>
                <a:lnTo>
                  <a:pt x="2201914" y="1964026"/>
                </a:lnTo>
                <a:cubicBezTo>
                  <a:pt x="2204215" y="1984730"/>
                  <a:pt x="2204215" y="2005432"/>
                  <a:pt x="2204215" y="2026136"/>
                </a:cubicBezTo>
                <a:cubicBezTo>
                  <a:pt x="2204215" y="2635719"/>
                  <a:pt x="1709533" y="3127986"/>
                  <a:pt x="1102108" y="3127986"/>
                </a:cubicBezTo>
                <a:cubicBezTo>
                  <a:pt x="492383" y="3127986"/>
                  <a:pt x="0" y="2633417"/>
                  <a:pt x="0" y="2026136"/>
                </a:cubicBezTo>
                <a:cubicBezTo>
                  <a:pt x="0" y="2003132"/>
                  <a:pt x="2302" y="1982428"/>
                  <a:pt x="2302" y="1964026"/>
                </a:cubicBezTo>
                <a:lnTo>
                  <a:pt x="0" y="19640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6" name="Picture Placeholder 86">
            <a:extLst>
              <a:ext uri="{FF2B5EF4-FFF2-40B4-BE49-F238E27FC236}">
                <a16:creationId xmlns:a16="http://schemas.microsoft.com/office/drawing/2014/main" id="{45AACAFC-171C-59E3-4602-1EE41C729BB6}"/>
              </a:ext>
            </a:extLst>
          </p:cNvPr>
          <p:cNvSpPr>
            <a:spLocks noGrp="1"/>
          </p:cNvSpPr>
          <p:nvPr>
            <p:ph type="pic" sz="quarter" idx="12"/>
          </p:nvPr>
        </p:nvSpPr>
        <p:spPr>
          <a:xfrm>
            <a:off x="7180659" y="5430"/>
            <a:ext cx="220421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7" name="Picture Placeholder 36">
            <a:extLst>
              <a:ext uri="{FF2B5EF4-FFF2-40B4-BE49-F238E27FC236}">
                <a16:creationId xmlns:a16="http://schemas.microsoft.com/office/drawing/2014/main" id="{355E5E31-0A04-2AFB-02EB-15C6FAA3DE57}"/>
              </a:ext>
            </a:extLst>
          </p:cNvPr>
          <p:cNvSpPr>
            <a:spLocks noGrp="1"/>
          </p:cNvSpPr>
          <p:nvPr>
            <p:ph type="pic" sz="quarter" idx="13"/>
          </p:nvPr>
        </p:nvSpPr>
        <p:spPr>
          <a:xfrm>
            <a:off x="9629195" y="2746545"/>
            <a:ext cx="2204215" cy="3195585"/>
          </a:xfrm>
          <a:custGeom>
            <a:avLst/>
            <a:gdLst>
              <a:gd name="connsiteX0" fmla="*/ 0 w 2204215"/>
              <a:gd name="connsiteY0" fmla="*/ 0 h 3195585"/>
              <a:gd name="connsiteX1" fmla="*/ 2204215 w 2204215"/>
              <a:gd name="connsiteY1" fmla="*/ 0 h 3195585"/>
              <a:gd name="connsiteX2" fmla="*/ 2204215 w 2204215"/>
              <a:gd name="connsiteY2" fmla="*/ 2031625 h 3195585"/>
              <a:gd name="connsiteX3" fmla="*/ 2201913 w 2204215"/>
              <a:gd name="connsiteY3" fmla="*/ 2031625 h 3195585"/>
              <a:gd name="connsiteX4" fmla="*/ 2204215 w 2204215"/>
              <a:gd name="connsiteY4" fmla="*/ 2093735 h 3195585"/>
              <a:gd name="connsiteX5" fmla="*/ 1102108 w 2204215"/>
              <a:gd name="connsiteY5" fmla="*/ 3195585 h 3195585"/>
              <a:gd name="connsiteX6" fmla="*/ 0 w 2204215"/>
              <a:gd name="connsiteY6" fmla="*/ 2093735 h 3195585"/>
              <a:gd name="connsiteX7" fmla="*/ 2302 w 2204215"/>
              <a:gd name="connsiteY7" fmla="*/ 2031625 h 3195585"/>
              <a:gd name="connsiteX8" fmla="*/ 0 w 2204215"/>
              <a:gd name="connsiteY8" fmla="*/ 2031625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95585">
                <a:moveTo>
                  <a:pt x="0" y="0"/>
                </a:moveTo>
                <a:lnTo>
                  <a:pt x="2204215" y="0"/>
                </a:lnTo>
                <a:lnTo>
                  <a:pt x="2204215" y="2031625"/>
                </a:lnTo>
                <a:lnTo>
                  <a:pt x="2201913" y="2031625"/>
                </a:lnTo>
                <a:cubicBezTo>
                  <a:pt x="2204215" y="2052329"/>
                  <a:pt x="2204215" y="2073031"/>
                  <a:pt x="2204215" y="2093735"/>
                </a:cubicBezTo>
                <a:cubicBezTo>
                  <a:pt x="2204215" y="2703318"/>
                  <a:pt x="1709533" y="3195585"/>
                  <a:pt x="1102108" y="3195585"/>
                </a:cubicBezTo>
                <a:cubicBezTo>
                  <a:pt x="492383" y="3195585"/>
                  <a:pt x="0" y="2701016"/>
                  <a:pt x="0" y="2093735"/>
                </a:cubicBezTo>
                <a:cubicBezTo>
                  <a:pt x="0" y="2070731"/>
                  <a:pt x="2302" y="2050027"/>
                  <a:pt x="2302" y="2031625"/>
                </a:cubicBezTo>
                <a:lnTo>
                  <a:pt x="0" y="203162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8" name="Picture Placeholder 100">
            <a:extLst>
              <a:ext uri="{FF2B5EF4-FFF2-40B4-BE49-F238E27FC236}">
                <a16:creationId xmlns:a16="http://schemas.microsoft.com/office/drawing/2014/main" id="{EB2873D7-F640-6209-9830-FEDEBD79D522}"/>
              </a:ext>
            </a:extLst>
          </p:cNvPr>
          <p:cNvSpPr>
            <a:spLocks noGrp="1"/>
          </p:cNvSpPr>
          <p:nvPr>
            <p:ph type="pic" sz="quarter" idx="10"/>
          </p:nvPr>
        </p:nvSpPr>
        <p:spPr>
          <a:xfrm>
            <a:off x="2269245" y="16945"/>
            <a:ext cx="2200054" cy="3855329"/>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8" name="Text Placeholder 32">
            <a:extLst>
              <a:ext uri="{FF2B5EF4-FFF2-40B4-BE49-F238E27FC236}">
                <a16:creationId xmlns:a16="http://schemas.microsoft.com/office/drawing/2014/main" id="{6389C801-2A80-182C-E589-CC07BDBC1FB0}"/>
              </a:ext>
            </a:extLst>
          </p:cNvPr>
          <p:cNvSpPr>
            <a:spLocks noGrp="1"/>
          </p:cNvSpPr>
          <p:nvPr>
            <p:ph type="body" sz="quarter" idx="42" hasCustomPrompt="1"/>
          </p:nvPr>
        </p:nvSpPr>
        <p:spPr>
          <a:xfrm rot="16200000">
            <a:off x="-2087668" y="272934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9" name="Straight Connector 38">
            <a:extLst>
              <a:ext uri="{FF2B5EF4-FFF2-40B4-BE49-F238E27FC236}">
                <a16:creationId xmlns:a16="http://schemas.microsoft.com/office/drawing/2014/main" id="{FAF53D26-4788-05E3-771F-7286AB1A66F6}"/>
              </a:ext>
            </a:extLst>
          </p:cNvPr>
          <p:cNvCxnSpPr>
            <a:cxnSpLocks/>
          </p:cNvCxnSpPr>
          <p:nvPr userDrawn="1"/>
        </p:nvCxnSpPr>
        <p:spPr>
          <a:xfrm>
            <a:off x="2331308" y="4454009"/>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Text Placeholder 32">
            <a:extLst>
              <a:ext uri="{FF2B5EF4-FFF2-40B4-BE49-F238E27FC236}">
                <a16:creationId xmlns:a16="http://schemas.microsoft.com/office/drawing/2014/main" id="{051AB610-0058-822C-BD59-9D2627BE2026}"/>
              </a:ext>
            </a:extLst>
          </p:cNvPr>
          <p:cNvSpPr>
            <a:spLocks noGrp="1"/>
          </p:cNvSpPr>
          <p:nvPr>
            <p:ph type="body" sz="quarter" idx="18" hasCustomPrompt="1"/>
          </p:nvPr>
        </p:nvSpPr>
        <p:spPr>
          <a:xfrm>
            <a:off x="2344748" y="4505224"/>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8" name="Text Placeholder 32">
            <a:extLst>
              <a:ext uri="{FF2B5EF4-FFF2-40B4-BE49-F238E27FC236}">
                <a16:creationId xmlns:a16="http://schemas.microsoft.com/office/drawing/2014/main" id="{5C736B8B-53E4-66F7-1990-53422BBEADD9}"/>
              </a:ext>
            </a:extLst>
          </p:cNvPr>
          <p:cNvSpPr>
            <a:spLocks noGrp="1"/>
          </p:cNvSpPr>
          <p:nvPr>
            <p:ph type="body" sz="quarter" idx="19" hasCustomPrompt="1"/>
          </p:nvPr>
        </p:nvSpPr>
        <p:spPr>
          <a:xfrm>
            <a:off x="2351099" y="398109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49" name="Text Placeholder 32">
            <a:extLst>
              <a:ext uri="{FF2B5EF4-FFF2-40B4-BE49-F238E27FC236}">
                <a16:creationId xmlns:a16="http://schemas.microsoft.com/office/drawing/2014/main" id="{4655396E-9FDD-AAC5-1A44-FCFBD08C7CD7}"/>
              </a:ext>
            </a:extLst>
          </p:cNvPr>
          <p:cNvSpPr>
            <a:spLocks noGrp="1"/>
          </p:cNvSpPr>
          <p:nvPr>
            <p:ph type="body" sz="quarter" idx="20" hasCustomPrompt="1"/>
          </p:nvPr>
        </p:nvSpPr>
        <p:spPr>
          <a:xfrm>
            <a:off x="3227039" y="4190312"/>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0" name="Straight Connector 49">
            <a:extLst>
              <a:ext uri="{FF2B5EF4-FFF2-40B4-BE49-F238E27FC236}">
                <a16:creationId xmlns:a16="http://schemas.microsoft.com/office/drawing/2014/main" id="{6595F542-8BE0-4F9C-9FF3-07CCA82EBC15}"/>
              </a:ext>
            </a:extLst>
          </p:cNvPr>
          <p:cNvCxnSpPr>
            <a:cxnSpLocks/>
          </p:cNvCxnSpPr>
          <p:nvPr userDrawn="1"/>
        </p:nvCxnSpPr>
        <p:spPr>
          <a:xfrm>
            <a:off x="4823039" y="878237"/>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 Placeholder 32">
            <a:extLst>
              <a:ext uri="{FF2B5EF4-FFF2-40B4-BE49-F238E27FC236}">
                <a16:creationId xmlns:a16="http://schemas.microsoft.com/office/drawing/2014/main" id="{1BDC03DB-7332-E6FA-B8BB-277188C462EC}"/>
              </a:ext>
            </a:extLst>
          </p:cNvPr>
          <p:cNvSpPr>
            <a:spLocks noGrp="1"/>
          </p:cNvSpPr>
          <p:nvPr>
            <p:ph type="body" sz="quarter" idx="43" hasCustomPrompt="1"/>
          </p:nvPr>
        </p:nvSpPr>
        <p:spPr>
          <a:xfrm>
            <a:off x="4836479" y="929452"/>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52" name="Text Placeholder 32">
            <a:extLst>
              <a:ext uri="{FF2B5EF4-FFF2-40B4-BE49-F238E27FC236}">
                <a16:creationId xmlns:a16="http://schemas.microsoft.com/office/drawing/2014/main" id="{D1E9F0E9-3E45-67C8-9859-8E853F3C82F2}"/>
              </a:ext>
            </a:extLst>
          </p:cNvPr>
          <p:cNvSpPr>
            <a:spLocks noGrp="1"/>
          </p:cNvSpPr>
          <p:nvPr>
            <p:ph type="body" sz="quarter" idx="44" hasCustomPrompt="1"/>
          </p:nvPr>
        </p:nvSpPr>
        <p:spPr>
          <a:xfrm>
            <a:off x="4842830" y="40532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53" name="Text Placeholder 32">
            <a:extLst>
              <a:ext uri="{FF2B5EF4-FFF2-40B4-BE49-F238E27FC236}">
                <a16:creationId xmlns:a16="http://schemas.microsoft.com/office/drawing/2014/main" id="{9EAE5637-9288-E47B-5F86-63ADA117F661}"/>
              </a:ext>
            </a:extLst>
          </p:cNvPr>
          <p:cNvSpPr>
            <a:spLocks noGrp="1"/>
          </p:cNvSpPr>
          <p:nvPr>
            <p:ph type="body" sz="quarter" idx="45" hasCustomPrompt="1"/>
          </p:nvPr>
        </p:nvSpPr>
        <p:spPr>
          <a:xfrm>
            <a:off x="5718770" y="614540"/>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8" name="Straight Connector 57">
            <a:extLst>
              <a:ext uri="{FF2B5EF4-FFF2-40B4-BE49-F238E27FC236}">
                <a16:creationId xmlns:a16="http://schemas.microsoft.com/office/drawing/2014/main" id="{91163A42-ECA4-0258-F06A-D6E0A1432389}"/>
              </a:ext>
            </a:extLst>
          </p:cNvPr>
          <p:cNvCxnSpPr>
            <a:cxnSpLocks/>
          </p:cNvCxnSpPr>
          <p:nvPr userDrawn="1"/>
        </p:nvCxnSpPr>
        <p:spPr>
          <a:xfrm>
            <a:off x="7271140" y="4402794"/>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Text Placeholder 32">
            <a:extLst>
              <a:ext uri="{FF2B5EF4-FFF2-40B4-BE49-F238E27FC236}">
                <a16:creationId xmlns:a16="http://schemas.microsoft.com/office/drawing/2014/main" id="{F39F4436-B7B3-3BDC-157E-483222EFFF94}"/>
              </a:ext>
            </a:extLst>
          </p:cNvPr>
          <p:cNvSpPr>
            <a:spLocks noGrp="1"/>
          </p:cNvSpPr>
          <p:nvPr>
            <p:ph type="body" sz="quarter" idx="46" hasCustomPrompt="1"/>
          </p:nvPr>
        </p:nvSpPr>
        <p:spPr>
          <a:xfrm>
            <a:off x="7284580" y="4454009"/>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0" name="Text Placeholder 32">
            <a:extLst>
              <a:ext uri="{FF2B5EF4-FFF2-40B4-BE49-F238E27FC236}">
                <a16:creationId xmlns:a16="http://schemas.microsoft.com/office/drawing/2014/main" id="{188B88B0-45BA-789C-D55C-92226513FAFF}"/>
              </a:ext>
            </a:extLst>
          </p:cNvPr>
          <p:cNvSpPr>
            <a:spLocks noGrp="1"/>
          </p:cNvSpPr>
          <p:nvPr>
            <p:ph type="body" sz="quarter" idx="47" hasCustomPrompt="1"/>
          </p:nvPr>
        </p:nvSpPr>
        <p:spPr>
          <a:xfrm>
            <a:off x="7290931" y="3929882"/>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61" name="Text Placeholder 32">
            <a:extLst>
              <a:ext uri="{FF2B5EF4-FFF2-40B4-BE49-F238E27FC236}">
                <a16:creationId xmlns:a16="http://schemas.microsoft.com/office/drawing/2014/main" id="{1EA52453-8796-7114-4C6E-00011B681CDA}"/>
              </a:ext>
            </a:extLst>
          </p:cNvPr>
          <p:cNvSpPr>
            <a:spLocks noGrp="1"/>
          </p:cNvSpPr>
          <p:nvPr>
            <p:ph type="body" sz="quarter" idx="48" hasCustomPrompt="1"/>
          </p:nvPr>
        </p:nvSpPr>
        <p:spPr>
          <a:xfrm>
            <a:off x="8166871" y="4139097"/>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67" name="Straight Connector 66">
            <a:extLst>
              <a:ext uri="{FF2B5EF4-FFF2-40B4-BE49-F238E27FC236}">
                <a16:creationId xmlns:a16="http://schemas.microsoft.com/office/drawing/2014/main" id="{0BD88B23-4623-D1A4-5EFF-6897E0CFC091}"/>
              </a:ext>
            </a:extLst>
          </p:cNvPr>
          <p:cNvCxnSpPr>
            <a:cxnSpLocks/>
          </p:cNvCxnSpPr>
          <p:nvPr userDrawn="1"/>
        </p:nvCxnSpPr>
        <p:spPr>
          <a:xfrm>
            <a:off x="9711285" y="841310"/>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Text Placeholder 32">
            <a:extLst>
              <a:ext uri="{FF2B5EF4-FFF2-40B4-BE49-F238E27FC236}">
                <a16:creationId xmlns:a16="http://schemas.microsoft.com/office/drawing/2014/main" id="{75C0BE62-FB8F-7A8A-366C-EE5956EE4A69}"/>
              </a:ext>
            </a:extLst>
          </p:cNvPr>
          <p:cNvSpPr>
            <a:spLocks noGrp="1"/>
          </p:cNvSpPr>
          <p:nvPr>
            <p:ph type="body" sz="quarter" idx="49" hasCustomPrompt="1"/>
          </p:nvPr>
        </p:nvSpPr>
        <p:spPr>
          <a:xfrm>
            <a:off x="9724725" y="892525"/>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9" name="Text Placeholder 32">
            <a:extLst>
              <a:ext uri="{FF2B5EF4-FFF2-40B4-BE49-F238E27FC236}">
                <a16:creationId xmlns:a16="http://schemas.microsoft.com/office/drawing/2014/main" id="{D76E6F3B-CA82-1375-6750-0A09826D1960}"/>
              </a:ext>
            </a:extLst>
          </p:cNvPr>
          <p:cNvSpPr>
            <a:spLocks noGrp="1"/>
          </p:cNvSpPr>
          <p:nvPr>
            <p:ph type="body" sz="quarter" idx="50" hasCustomPrompt="1"/>
          </p:nvPr>
        </p:nvSpPr>
        <p:spPr>
          <a:xfrm>
            <a:off x="9731076" y="368398"/>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70" name="Text Placeholder 32">
            <a:extLst>
              <a:ext uri="{FF2B5EF4-FFF2-40B4-BE49-F238E27FC236}">
                <a16:creationId xmlns:a16="http://schemas.microsoft.com/office/drawing/2014/main" id="{B61D2373-9C10-541E-BDA3-403107CF2315}"/>
              </a:ext>
            </a:extLst>
          </p:cNvPr>
          <p:cNvSpPr>
            <a:spLocks noGrp="1"/>
          </p:cNvSpPr>
          <p:nvPr>
            <p:ph type="body" sz="quarter" idx="51" hasCustomPrompt="1"/>
          </p:nvPr>
        </p:nvSpPr>
        <p:spPr>
          <a:xfrm>
            <a:off x="10607016" y="577613"/>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Part 2">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6798DF14-8798-4EAD-82C9-65D466F7926D}"/>
              </a:ext>
            </a:extLst>
          </p:cNvPr>
          <p:cNvSpPr/>
          <p:nvPr userDrawn="1"/>
        </p:nvSpPr>
        <p:spPr>
          <a:xfrm rot="10800000">
            <a:off x="676909" y="405325"/>
            <a:ext cx="2200054" cy="385532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4C245"/>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 name="Freeform 3">
            <a:extLst>
              <a:ext uri="{FF2B5EF4-FFF2-40B4-BE49-F238E27FC236}">
                <a16:creationId xmlns:a16="http://schemas.microsoft.com/office/drawing/2014/main" id="{B4AB1622-319C-636B-4A3C-2877C5B6EDA4}"/>
              </a:ext>
            </a:extLst>
          </p:cNvPr>
          <p:cNvSpPr/>
          <p:nvPr userDrawn="1"/>
        </p:nvSpPr>
        <p:spPr>
          <a:xfrm rot="10800000">
            <a:off x="3130534" y="4038806"/>
            <a:ext cx="2205305"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Freeform 4">
            <a:extLst>
              <a:ext uri="{FF2B5EF4-FFF2-40B4-BE49-F238E27FC236}">
                <a16:creationId xmlns:a16="http://schemas.microsoft.com/office/drawing/2014/main" id="{2B83611F-8510-786D-DD6F-770FA0EE6972}"/>
              </a:ext>
            </a:extLst>
          </p:cNvPr>
          <p:cNvSpPr/>
          <p:nvPr userDrawn="1"/>
        </p:nvSpPr>
        <p:spPr>
          <a:xfrm rot="10800000">
            <a:off x="5562616" y="183475"/>
            <a:ext cx="220421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6" name="Freeform 5">
            <a:extLst>
              <a:ext uri="{FF2B5EF4-FFF2-40B4-BE49-F238E27FC236}">
                <a16:creationId xmlns:a16="http://schemas.microsoft.com/office/drawing/2014/main" id="{30DF1229-7E9D-6790-1163-5674CDF7B429}"/>
              </a:ext>
            </a:extLst>
          </p:cNvPr>
          <p:cNvSpPr/>
          <p:nvPr userDrawn="1"/>
        </p:nvSpPr>
        <p:spPr>
          <a:xfrm rot="10800000">
            <a:off x="8034688" y="3952509"/>
            <a:ext cx="2205305" cy="2882175"/>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84C245">
              <a:alpha val="79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8" name="Picture Placeholder 86">
            <a:extLst>
              <a:ext uri="{FF2B5EF4-FFF2-40B4-BE49-F238E27FC236}">
                <a16:creationId xmlns:a16="http://schemas.microsoft.com/office/drawing/2014/main" id="{81B4FA46-87A2-4A7E-132F-2EFD083DF54B}"/>
              </a:ext>
            </a:extLst>
          </p:cNvPr>
          <p:cNvSpPr>
            <a:spLocks noGrp="1"/>
          </p:cNvSpPr>
          <p:nvPr>
            <p:ph type="pic" sz="quarter" idx="12"/>
          </p:nvPr>
        </p:nvSpPr>
        <p:spPr>
          <a:xfrm>
            <a:off x="5562616" y="3101832"/>
            <a:ext cx="220421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Picture Placeholder 100">
            <a:extLst>
              <a:ext uri="{FF2B5EF4-FFF2-40B4-BE49-F238E27FC236}">
                <a16:creationId xmlns:a16="http://schemas.microsoft.com/office/drawing/2014/main" id="{BA580DA0-5B9F-7F19-03CF-FD408A6C58DE}"/>
              </a:ext>
            </a:extLst>
          </p:cNvPr>
          <p:cNvSpPr>
            <a:spLocks noGrp="1"/>
          </p:cNvSpPr>
          <p:nvPr>
            <p:ph type="pic" sz="quarter" idx="10"/>
          </p:nvPr>
        </p:nvSpPr>
        <p:spPr>
          <a:xfrm>
            <a:off x="676908" y="3002671"/>
            <a:ext cx="2200054" cy="3855329"/>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4" name="Text Placeholder 32">
            <a:extLst>
              <a:ext uri="{FF2B5EF4-FFF2-40B4-BE49-F238E27FC236}">
                <a16:creationId xmlns:a16="http://schemas.microsoft.com/office/drawing/2014/main" id="{9057F582-2414-A5E9-7FEC-91D48D0B999C}"/>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5" name="Straight Connector 34">
            <a:extLst>
              <a:ext uri="{FF2B5EF4-FFF2-40B4-BE49-F238E27FC236}">
                <a16:creationId xmlns:a16="http://schemas.microsoft.com/office/drawing/2014/main" id="{8CAF1654-D560-5382-7FBA-534F4502B1C1}"/>
              </a:ext>
            </a:extLst>
          </p:cNvPr>
          <p:cNvCxnSpPr>
            <a:cxnSpLocks/>
          </p:cNvCxnSpPr>
          <p:nvPr userDrawn="1"/>
        </p:nvCxnSpPr>
        <p:spPr>
          <a:xfrm>
            <a:off x="744820" y="1704342"/>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Text Placeholder 32">
            <a:extLst>
              <a:ext uri="{FF2B5EF4-FFF2-40B4-BE49-F238E27FC236}">
                <a16:creationId xmlns:a16="http://schemas.microsoft.com/office/drawing/2014/main" id="{58E48B56-3E92-D518-4049-7617E255E319}"/>
              </a:ext>
            </a:extLst>
          </p:cNvPr>
          <p:cNvSpPr>
            <a:spLocks noGrp="1"/>
          </p:cNvSpPr>
          <p:nvPr>
            <p:ph type="body" sz="quarter" idx="18" hasCustomPrompt="1"/>
          </p:nvPr>
        </p:nvSpPr>
        <p:spPr>
          <a:xfrm>
            <a:off x="758260" y="1755557"/>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7" name="Text Placeholder 32">
            <a:extLst>
              <a:ext uri="{FF2B5EF4-FFF2-40B4-BE49-F238E27FC236}">
                <a16:creationId xmlns:a16="http://schemas.microsoft.com/office/drawing/2014/main" id="{753D3C8F-3CFC-FEE7-2E96-E00936182225}"/>
              </a:ext>
            </a:extLst>
          </p:cNvPr>
          <p:cNvSpPr>
            <a:spLocks noGrp="1"/>
          </p:cNvSpPr>
          <p:nvPr>
            <p:ph type="body" sz="quarter" idx="19" hasCustomPrompt="1"/>
          </p:nvPr>
        </p:nvSpPr>
        <p:spPr>
          <a:xfrm>
            <a:off x="764611" y="1231430"/>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38" name="Text Placeholder 32">
            <a:extLst>
              <a:ext uri="{FF2B5EF4-FFF2-40B4-BE49-F238E27FC236}">
                <a16:creationId xmlns:a16="http://schemas.microsoft.com/office/drawing/2014/main" id="{2E07AE96-A12E-B6B6-F460-3F6E6D8F9813}"/>
              </a:ext>
            </a:extLst>
          </p:cNvPr>
          <p:cNvSpPr>
            <a:spLocks noGrp="1"/>
          </p:cNvSpPr>
          <p:nvPr>
            <p:ph type="body" sz="quarter" idx="20" hasCustomPrompt="1"/>
          </p:nvPr>
        </p:nvSpPr>
        <p:spPr>
          <a:xfrm>
            <a:off x="1640551" y="1440645"/>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39" name="Straight Connector 38">
            <a:extLst>
              <a:ext uri="{FF2B5EF4-FFF2-40B4-BE49-F238E27FC236}">
                <a16:creationId xmlns:a16="http://schemas.microsoft.com/office/drawing/2014/main" id="{A770E3D6-B028-A856-6CD1-164FBF8A2DAC}"/>
              </a:ext>
            </a:extLst>
          </p:cNvPr>
          <p:cNvCxnSpPr>
            <a:cxnSpLocks/>
          </p:cNvCxnSpPr>
          <p:nvPr userDrawn="1"/>
        </p:nvCxnSpPr>
        <p:spPr>
          <a:xfrm>
            <a:off x="3221452" y="4917043"/>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 Placeholder 32">
            <a:extLst>
              <a:ext uri="{FF2B5EF4-FFF2-40B4-BE49-F238E27FC236}">
                <a16:creationId xmlns:a16="http://schemas.microsoft.com/office/drawing/2014/main" id="{98999F88-E386-1D8A-C195-AF0FE5A3E97D}"/>
              </a:ext>
            </a:extLst>
          </p:cNvPr>
          <p:cNvSpPr>
            <a:spLocks noGrp="1"/>
          </p:cNvSpPr>
          <p:nvPr>
            <p:ph type="body" sz="quarter" idx="43" hasCustomPrompt="1"/>
          </p:nvPr>
        </p:nvSpPr>
        <p:spPr>
          <a:xfrm>
            <a:off x="3234892" y="4968258"/>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1" name="Text Placeholder 32">
            <a:extLst>
              <a:ext uri="{FF2B5EF4-FFF2-40B4-BE49-F238E27FC236}">
                <a16:creationId xmlns:a16="http://schemas.microsoft.com/office/drawing/2014/main" id="{DF320F54-E019-D197-E66D-6D936EB2F81F}"/>
              </a:ext>
            </a:extLst>
          </p:cNvPr>
          <p:cNvSpPr>
            <a:spLocks noGrp="1"/>
          </p:cNvSpPr>
          <p:nvPr>
            <p:ph type="body" sz="quarter" idx="44" hasCustomPrompt="1"/>
          </p:nvPr>
        </p:nvSpPr>
        <p:spPr>
          <a:xfrm>
            <a:off x="3241243" y="4444131"/>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42" name="Text Placeholder 32">
            <a:extLst>
              <a:ext uri="{FF2B5EF4-FFF2-40B4-BE49-F238E27FC236}">
                <a16:creationId xmlns:a16="http://schemas.microsoft.com/office/drawing/2014/main" id="{5C243B4D-E4D3-B144-C49D-328ECC14A8BE}"/>
              </a:ext>
            </a:extLst>
          </p:cNvPr>
          <p:cNvSpPr>
            <a:spLocks noGrp="1"/>
          </p:cNvSpPr>
          <p:nvPr>
            <p:ph type="body" sz="quarter" idx="45" hasCustomPrompt="1"/>
          </p:nvPr>
        </p:nvSpPr>
        <p:spPr>
          <a:xfrm>
            <a:off x="4117183" y="4653346"/>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3" name="Straight Connector 42">
            <a:extLst>
              <a:ext uri="{FF2B5EF4-FFF2-40B4-BE49-F238E27FC236}">
                <a16:creationId xmlns:a16="http://schemas.microsoft.com/office/drawing/2014/main" id="{9489381F-FC11-3911-049D-FBD5DC2721B9}"/>
              </a:ext>
            </a:extLst>
          </p:cNvPr>
          <p:cNvCxnSpPr>
            <a:cxnSpLocks/>
          </p:cNvCxnSpPr>
          <p:nvPr userDrawn="1"/>
        </p:nvCxnSpPr>
        <p:spPr>
          <a:xfrm>
            <a:off x="5617957" y="1724311"/>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Text Placeholder 32">
            <a:extLst>
              <a:ext uri="{FF2B5EF4-FFF2-40B4-BE49-F238E27FC236}">
                <a16:creationId xmlns:a16="http://schemas.microsoft.com/office/drawing/2014/main" id="{28C53705-5CC7-6310-483E-731F5E577075}"/>
              </a:ext>
            </a:extLst>
          </p:cNvPr>
          <p:cNvSpPr>
            <a:spLocks noGrp="1"/>
          </p:cNvSpPr>
          <p:nvPr>
            <p:ph type="body" sz="quarter" idx="46" hasCustomPrompt="1"/>
          </p:nvPr>
        </p:nvSpPr>
        <p:spPr>
          <a:xfrm>
            <a:off x="5631397" y="1775526"/>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5" name="Text Placeholder 32">
            <a:extLst>
              <a:ext uri="{FF2B5EF4-FFF2-40B4-BE49-F238E27FC236}">
                <a16:creationId xmlns:a16="http://schemas.microsoft.com/office/drawing/2014/main" id="{198C973D-3F91-37C7-264C-BDA10294B538}"/>
              </a:ext>
            </a:extLst>
          </p:cNvPr>
          <p:cNvSpPr>
            <a:spLocks noGrp="1"/>
          </p:cNvSpPr>
          <p:nvPr>
            <p:ph type="body" sz="quarter" idx="47" hasCustomPrompt="1"/>
          </p:nvPr>
        </p:nvSpPr>
        <p:spPr>
          <a:xfrm>
            <a:off x="5637748" y="1251399"/>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46" name="Text Placeholder 32">
            <a:extLst>
              <a:ext uri="{FF2B5EF4-FFF2-40B4-BE49-F238E27FC236}">
                <a16:creationId xmlns:a16="http://schemas.microsoft.com/office/drawing/2014/main" id="{9E5CA4D0-8BAF-7D02-E283-F8461C533ADB}"/>
              </a:ext>
            </a:extLst>
          </p:cNvPr>
          <p:cNvSpPr>
            <a:spLocks noGrp="1"/>
          </p:cNvSpPr>
          <p:nvPr>
            <p:ph type="body" sz="quarter" idx="48" hasCustomPrompt="1"/>
          </p:nvPr>
        </p:nvSpPr>
        <p:spPr>
          <a:xfrm>
            <a:off x="6513688" y="1460614"/>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7" name="Straight Connector 46">
            <a:extLst>
              <a:ext uri="{FF2B5EF4-FFF2-40B4-BE49-F238E27FC236}">
                <a16:creationId xmlns:a16="http://schemas.microsoft.com/office/drawing/2014/main" id="{A70D8766-71C9-014B-7C80-5E8E8502DF41}"/>
              </a:ext>
            </a:extLst>
          </p:cNvPr>
          <p:cNvCxnSpPr>
            <a:cxnSpLocks/>
          </p:cNvCxnSpPr>
          <p:nvPr userDrawn="1"/>
        </p:nvCxnSpPr>
        <p:spPr>
          <a:xfrm>
            <a:off x="8116779" y="4793819"/>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 Placeholder 32">
            <a:extLst>
              <a:ext uri="{FF2B5EF4-FFF2-40B4-BE49-F238E27FC236}">
                <a16:creationId xmlns:a16="http://schemas.microsoft.com/office/drawing/2014/main" id="{0A9AF39E-0B25-826F-5AB1-F25C9A3C3952}"/>
              </a:ext>
            </a:extLst>
          </p:cNvPr>
          <p:cNvSpPr>
            <a:spLocks noGrp="1"/>
          </p:cNvSpPr>
          <p:nvPr>
            <p:ph type="body" sz="quarter" idx="49" hasCustomPrompt="1"/>
          </p:nvPr>
        </p:nvSpPr>
        <p:spPr>
          <a:xfrm>
            <a:off x="8130219" y="4845034"/>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9" name="Text Placeholder 32">
            <a:extLst>
              <a:ext uri="{FF2B5EF4-FFF2-40B4-BE49-F238E27FC236}">
                <a16:creationId xmlns:a16="http://schemas.microsoft.com/office/drawing/2014/main" id="{4E3C2B43-C743-99AA-A20D-FC79E6DF5C99}"/>
              </a:ext>
            </a:extLst>
          </p:cNvPr>
          <p:cNvSpPr>
            <a:spLocks noGrp="1"/>
          </p:cNvSpPr>
          <p:nvPr>
            <p:ph type="body" sz="quarter" idx="50" hasCustomPrompt="1"/>
          </p:nvPr>
        </p:nvSpPr>
        <p:spPr>
          <a:xfrm>
            <a:off x="8136570" y="432090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50" name="Text Placeholder 32">
            <a:extLst>
              <a:ext uri="{FF2B5EF4-FFF2-40B4-BE49-F238E27FC236}">
                <a16:creationId xmlns:a16="http://schemas.microsoft.com/office/drawing/2014/main" id="{5F8EDE65-8233-63E4-06CE-416D853C8A42}"/>
              </a:ext>
            </a:extLst>
          </p:cNvPr>
          <p:cNvSpPr>
            <a:spLocks noGrp="1"/>
          </p:cNvSpPr>
          <p:nvPr>
            <p:ph type="body" sz="quarter" idx="51" hasCustomPrompt="1"/>
          </p:nvPr>
        </p:nvSpPr>
        <p:spPr>
          <a:xfrm>
            <a:off x="9012510" y="4530122"/>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2" name="Picture Placeholder 51">
            <a:extLst>
              <a:ext uri="{FF2B5EF4-FFF2-40B4-BE49-F238E27FC236}">
                <a16:creationId xmlns:a16="http://schemas.microsoft.com/office/drawing/2014/main" id="{10FA84DF-166C-0D0F-8576-C0CCFE83B26F}"/>
              </a:ext>
            </a:extLst>
          </p:cNvPr>
          <p:cNvSpPr>
            <a:spLocks noGrp="1"/>
          </p:cNvSpPr>
          <p:nvPr>
            <p:ph type="pic" sz="quarter" idx="52"/>
          </p:nvPr>
        </p:nvSpPr>
        <p:spPr>
          <a:xfrm>
            <a:off x="3130533" y="939180"/>
            <a:ext cx="2204215" cy="3127986"/>
          </a:xfrm>
          <a:custGeom>
            <a:avLst/>
            <a:gdLst>
              <a:gd name="connsiteX0" fmla="*/ 1102107 w 2204215"/>
              <a:gd name="connsiteY0" fmla="*/ 0 h 3127986"/>
              <a:gd name="connsiteX1" fmla="*/ 2204215 w 2204215"/>
              <a:gd name="connsiteY1" fmla="*/ 1101850 h 3127986"/>
              <a:gd name="connsiteX2" fmla="*/ 2201913 w 2204215"/>
              <a:gd name="connsiteY2" fmla="*/ 1163960 h 3127986"/>
              <a:gd name="connsiteX3" fmla="*/ 2204215 w 2204215"/>
              <a:gd name="connsiteY3" fmla="*/ 1163960 h 3127986"/>
              <a:gd name="connsiteX4" fmla="*/ 2204215 w 2204215"/>
              <a:gd name="connsiteY4" fmla="*/ 3127986 h 3127986"/>
              <a:gd name="connsiteX5" fmla="*/ 0 w 2204215"/>
              <a:gd name="connsiteY5" fmla="*/ 3127986 h 3127986"/>
              <a:gd name="connsiteX6" fmla="*/ 0 w 2204215"/>
              <a:gd name="connsiteY6" fmla="*/ 1163960 h 3127986"/>
              <a:gd name="connsiteX7" fmla="*/ 2301 w 2204215"/>
              <a:gd name="connsiteY7" fmla="*/ 1163960 h 3127986"/>
              <a:gd name="connsiteX8" fmla="*/ 0 w 2204215"/>
              <a:gd name="connsiteY8" fmla="*/ 1101850 h 3127986"/>
              <a:gd name="connsiteX9" fmla="*/ 1102107 w 2204215"/>
              <a:gd name="connsiteY9" fmla="*/ 0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27986">
                <a:moveTo>
                  <a:pt x="1102107" y="0"/>
                </a:moveTo>
                <a:cubicBezTo>
                  <a:pt x="1711832" y="0"/>
                  <a:pt x="2204215" y="494569"/>
                  <a:pt x="2204215" y="1101850"/>
                </a:cubicBezTo>
                <a:cubicBezTo>
                  <a:pt x="2204215" y="1124854"/>
                  <a:pt x="2201913" y="1145558"/>
                  <a:pt x="2201913" y="1163960"/>
                </a:cubicBezTo>
                <a:lnTo>
                  <a:pt x="2204215" y="1163960"/>
                </a:lnTo>
                <a:lnTo>
                  <a:pt x="2204215" y="3127986"/>
                </a:lnTo>
                <a:lnTo>
                  <a:pt x="0" y="3127986"/>
                </a:lnTo>
                <a:lnTo>
                  <a:pt x="0" y="1163960"/>
                </a:lnTo>
                <a:lnTo>
                  <a:pt x="2301"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54" name="Picture Placeholder 53">
            <a:extLst>
              <a:ext uri="{FF2B5EF4-FFF2-40B4-BE49-F238E27FC236}">
                <a16:creationId xmlns:a16="http://schemas.microsoft.com/office/drawing/2014/main" id="{09CBF7E8-CB9F-C860-BCA2-B257F00261CE}"/>
              </a:ext>
            </a:extLst>
          </p:cNvPr>
          <p:cNvSpPr>
            <a:spLocks noGrp="1"/>
          </p:cNvSpPr>
          <p:nvPr>
            <p:ph type="pic" sz="quarter" idx="53"/>
          </p:nvPr>
        </p:nvSpPr>
        <p:spPr>
          <a:xfrm>
            <a:off x="8034688" y="756924"/>
            <a:ext cx="2204215" cy="3195585"/>
          </a:xfrm>
          <a:custGeom>
            <a:avLst/>
            <a:gdLst>
              <a:gd name="connsiteX0" fmla="*/ 1102107 w 2204215"/>
              <a:gd name="connsiteY0" fmla="*/ 0 h 3195585"/>
              <a:gd name="connsiteX1" fmla="*/ 2204215 w 2204215"/>
              <a:gd name="connsiteY1" fmla="*/ 1101850 h 3195585"/>
              <a:gd name="connsiteX2" fmla="*/ 2201913 w 2204215"/>
              <a:gd name="connsiteY2" fmla="*/ 1163960 h 3195585"/>
              <a:gd name="connsiteX3" fmla="*/ 2204215 w 2204215"/>
              <a:gd name="connsiteY3" fmla="*/ 1163960 h 3195585"/>
              <a:gd name="connsiteX4" fmla="*/ 2204215 w 2204215"/>
              <a:gd name="connsiteY4" fmla="*/ 3195585 h 3195585"/>
              <a:gd name="connsiteX5" fmla="*/ 0 w 2204215"/>
              <a:gd name="connsiteY5" fmla="*/ 3195585 h 3195585"/>
              <a:gd name="connsiteX6" fmla="*/ 0 w 2204215"/>
              <a:gd name="connsiteY6" fmla="*/ 1163960 h 3195585"/>
              <a:gd name="connsiteX7" fmla="*/ 2302 w 2204215"/>
              <a:gd name="connsiteY7" fmla="*/ 1163960 h 3195585"/>
              <a:gd name="connsiteX8" fmla="*/ 0 w 2204215"/>
              <a:gd name="connsiteY8" fmla="*/ 1101850 h 3195585"/>
              <a:gd name="connsiteX9" fmla="*/ 1102107 w 2204215"/>
              <a:gd name="connsiteY9" fmla="*/ 0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95585">
                <a:moveTo>
                  <a:pt x="1102107" y="0"/>
                </a:moveTo>
                <a:cubicBezTo>
                  <a:pt x="1711832" y="0"/>
                  <a:pt x="2204215" y="494569"/>
                  <a:pt x="2204215" y="1101850"/>
                </a:cubicBezTo>
                <a:cubicBezTo>
                  <a:pt x="2204215" y="1124854"/>
                  <a:pt x="2201913" y="1145558"/>
                  <a:pt x="2201913" y="1163960"/>
                </a:cubicBezTo>
                <a:lnTo>
                  <a:pt x="2204215" y="1163960"/>
                </a:lnTo>
                <a:lnTo>
                  <a:pt x="2204215" y="3195585"/>
                </a:lnTo>
                <a:lnTo>
                  <a:pt x="0" y="3195585"/>
                </a:lnTo>
                <a:lnTo>
                  <a:pt x="0" y="1163960"/>
                </a:lnTo>
                <a:lnTo>
                  <a:pt x="2302"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7DF925AD-D6B9-A58B-BF15-C80C0C859215}"/>
              </a:ext>
            </a:extLst>
          </p:cNvPr>
          <p:cNvSpPr/>
          <p:nvPr userDrawn="1"/>
        </p:nvSpPr>
        <p:spPr>
          <a:xfrm>
            <a:off x="-14824" y="0"/>
            <a:ext cx="4660566" cy="685800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3" name="Rectangle 2">
            <a:extLst>
              <a:ext uri="{FF2B5EF4-FFF2-40B4-BE49-F238E27FC236}">
                <a16:creationId xmlns:a16="http://schemas.microsoft.com/office/drawing/2014/main" id="{834ED957-32AA-E29B-F929-8BF81065BCD3}"/>
              </a:ext>
            </a:extLst>
          </p:cNvPr>
          <p:cNvSpPr/>
          <p:nvPr userDrawn="1"/>
        </p:nvSpPr>
        <p:spPr>
          <a:xfrm>
            <a:off x="0" y="2772697"/>
            <a:ext cx="2330245" cy="4085303"/>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3504386"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6502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6EF0EA75-2206-84F7-638F-91950F510E57}"/>
              </a:ext>
            </a:extLst>
          </p:cNvPr>
          <p:cNvSpPr>
            <a:spLocks noGrp="1"/>
          </p:cNvSpPr>
          <p:nvPr>
            <p:ph type="pic" sz="quarter" idx="41"/>
          </p:nvPr>
        </p:nvSpPr>
        <p:spPr>
          <a:xfrm>
            <a:off x="4229099" y="1658170"/>
            <a:ext cx="7122409" cy="5199830"/>
          </a:xfrm>
          <a:custGeom>
            <a:avLst/>
            <a:gdLst>
              <a:gd name="connsiteX0" fmla="*/ 3561205 w 7122409"/>
              <a:gd name="connsiteY0" fmla="*/ 0 h 5199830"/>
              <a:gd name="connsiteX1" fmla="*/ 7122409 w 7122409"/>
              <a:gd name="connsiteY1" fmla="*/ 3560379 h 5199830"/>
              <a:gd name="connsiteX2" fmla="*/ 7114976 w 7122409"/>
              <a:gd name="connsiteY2" fmla="*/ 3761070 h 5199830"/>
              <a:gd name="connsiteX3" fmla="*/ 7122409 w 7122409"/>
              <a:gd name="connsiteY3" fmla="*/ 3761070 h 5199830"/>
              <a:gd name="connsiteX4" fmla="*/ 7122409 w 7122409"/>
              <a:gd name="connsiteY4" fmla="*/ 5199830 h 5199830"/>
              <a:gd name="connsiteX5" fmla="*/ 0 w 7122409"/>
              <a:gd name="connsiteY5" fmla="*/ 5199830 h 5199830"/>
              <a:gd name="connsiteX6" fmla="*/ 0 w 7122409"/>
              <a:gd name="connsiteY6" fmla="*/ 3761070 h 5199830"/>
              <a:gd name="connsiteX7" fmla="*/ 7431 w 7122409"/>
              <a:gd name="connsiteY7" fmla="*/ 3761070 h 5199830"/>
              <a:gd name="connsiteX8" fmla="*/ 0 w 7122409"/>
              <a:gd name="connsiteY8" fmla="*/ 3560380 h 5199830"/>
              <a:gd name="connsiteX9" fmla="*/ 3561205 w 7122409"/>
              <a:gd name="connsiteY9"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2409" h="5199830">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649323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F7DE7EAA-8DB6-B5CB-0E18-853598172730}"/>
              </a:ext>
            </a:extLst>
          </p:cNvPr>
          <p:cNvSpPr/>
          <p:nvPr userDrawn="1"/>
        </p:nvSpPr>
        <p:spPr>
          <a:xfrm rot="16200000">
            <a:off x="1737711" y="242887"/>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A4E3ED91-9FEB-03B8-FC7A-646ED60767A5}"/>
              </a:ext>
            </a:extLst>
          </p:cNvPr>
          <p:cNvSpPr/>
          <p:nvPr userDrawn="1"/>
        </p:nvSpPr>
        <p:spPr>
          <a:xfrm rot="16200000">
            <a:off x="208947" y="242886"/>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9D35BDCA-D5C6-E851-BFB4-95034ADE6344}"/>
              </a:ext>
            </a:extLst>
          </p:cNvPr>
          <p:cNvSpPr>
            <a:spLocks noGrp="1"/>
          </p:cNvSpPr>
          <p:nvPr>
            <p:ph type="pic" sz="quarter" idx="19"/>
          </p:nvPr>
        </p:nvSpPr>
        <p:spPr>
          <a:xfrm>
            <a:off x="5631688" y="1678929"/>
            <a:ext cx="6560312" cy="4556399"/>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5ABBE625-B4FC-E0F5-9631-227F03A092F2}"/>
              </a:ext>
            </a:extLst>
          </p:cNvPr>
          <p:cNvSpPr/>
          <p:nvPr userDrawn="1"/>
        </p:nvSpPr>
        <p:spPr>
          <a:xfrm rot="16200000">
            <a:off x="8060683" y="-383746"/>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84C245"/>
          </a:solidFill>
          <a:ln w="15768" cap="flat">
            <a:noFill/>
            <a:prstDash val="solid"/>
            <a:miter/>
          </a:ln>
        </p:spPr>
        <p:txBody>
          <a:bodyPr wrap="square" rtlCol="0" anchor="ctr">
            <a:noAutofit/>
          </a:bodyPr>
          <a:lstStyle/>
          <a:p>
            <a:endParaRPr lang="en-US" dirty="0"/>
          </a:p>
        </p:txBody>
      </p:sp>
      <p:sp>
        <p:nvSpPr>
          <p:cNvPr id="6" name="Picture Placeholder 5">
            <a:extLst>
              <a:ext uri="{FF2B5EF4-FFF2-40B4-BE49-F238E27FC236}">
                <a16:creationId xmlns:a16="http://schemas.microsoft.com/office/drawing/2014/main" id="{2310DE4B-D4E0-C370-67F7-A5A9B82090D4}"/>
              </a:ext>
            </a:extLst>
          </p:cNvPr>
          <p:cNvSpPr>
            <a:spLocks noGrp="1"/>
          </p:cNvSpPr>
          <p:nvPr>
            <p:ph type="pic" sz="quarter" idx="40"/>
          </p:nvPr>
        </p:nvSpPr>
        <p:spPr>
          <a:xfrm>
            <a:off x="-1" y="655053"/>
            <a:ext cx="8902586" cy="5921497"/>
          </a:xfrm>
          <a:custGeom>
            <a:avLst/>
            <a:gdLst>
              <a:gd name="connsiteX0" fmla="*/ 0 w 8902586"/>
              <a:gd name="connsiteY0" fmla="*/ 0 h 5921497"/>
              <a:gd name="connsiteX1" fmla="*/ 3108311 w 8902586"/>
              <a:gd name="connsiteY1" fmla="*/ 0 h 5921497"/>
              <a:gd name="connsiteX2" fmla="*/ 3108311 w 8902586"/>
              <a:gd name="connsiteY2" fmla="*/ 6178 h 5921497"/>
              <a:gd name="connsiteX3" fmla="*/ 3212361 w 8902586"/>
              <a:gd name="connsiteY3" fmla="*/ 772 h 5921497"/>
              <a:gd name="connsiteX4" fmla="*/ 3289432 w 8902586"/>
              <a:gd name="connsiteY4" fmla="*/ 200 h 5921497"/>
              <a:gd name="connsiteX5" fmla="*/ 3289413 w 8902586"/>
              <a:gd name="connsiteY5" fmla="*/ 0 h 5921497"/>
              <a:gd name="connsiteX6" fmla="*/ 3316413 w 8902586"/>
              <a:gd name="connsiteY6" fmla="*/ 0 h 5921497"/>
              <a:gd name="connsiteX7" fmla="*/ 5781600 w 8902586"/>
              <a:gd name="connsiteY7" fmla="*/ 0 h 5921497"/>
              <a:gd name="connsiteX8" fmla="*/ 5781600 w 8902586"/>
              <a:gd name="connsiteY8" fmla="*/ 6178 h 5921497"/>
              <a:gd name="connsiteX9" fmla="*/ 5948452 w 8902586"/>
              <a:gd name="connsiteY9" fmla="*/ 0 h 5921497"/>
              <a:gd name="connsiteX10" fmla="*/ 7360641 w 8902586"/>
              <a:gd name="connsiteY10" fmla="*/ 356780 h 5921497"/>
              <a:gd name="connsiteX11" fmla="*/ 7560038 w 8902586"/>
              <a:gd name="connsiteY11" fmla="*/ 477806 h 5921497"/>
              <a:gd name="connsiteX12" fmla="*/ 7540194 w 8902586"/>
              <a:gd name="connsiteY12" fmla="*/ 504311 h 5921497"/>
              <a:gd name="connsiteX13" fmla="*/ 7257883 w 8902586"/>
              <a:gd name="connsiteY13" fmla="*/ 1427814 h 5921497"/>
              <a:gd name="connsiteX14" fmla="*/ 8739033 w 8902586"/>
              <a:gd name="connsiteY14" fmla="*/ 3069818 h 5921497"/>
              <a:gd name="connsiteX15" fmla="*/ 8902586 w 8902586"/>
              <a:gd name="connsiteY15" fmla="*/ 3078048 h 5921497"/>
              <a:gd name="connsiteX16" fmla="*/ 8893194 w 8902586"/>
              <a:gd name="connsiteY16" fmla="*/ 3263933 h 5921497"/>
              <a:gd name="connsiteX17" fmla="*/ 5948452 w 8902586"/>
              <a:gd name="connsiteY17" fmla="*/ 5921497 h 5921497"/>
              <a:gd name="connsiteX18" fmla="*/ 5781600 w 8902586"/>
              <a:gd name="connsiteY18" fmla="*/ 5915319 h 5921497"/>
              <a:gd name="connsiteX19" fmla="*/ 5781600 w 8902586"/>
              <a:gd name="connsiteY19" fmla="*/ 5921497 h 5921497"/>
              <a:gd name="connsiteX20" fmla="*/ 3316413 w 8902586"/>
              <a:gd name="connsiteY20" fmla="*/ 5921497 h 5921497"/>
              <a:gd name="connsiteX21" fmla="*/ 3303481 w 8902586"/>
              <a:gd name="connsiteY21" fmla="*/ 5921497 h 5921497"/>
              <a:gd name="connsiteX22" fmla="*/ 3303481 w 8902586"/>
              <a:gd name="connsiteY22" fmla="*/ 5921404 h 5921497"/>
              <a:gd name="connsiteX23" fmla="*/ 3209471 w 8902586"/>
              <a:gd name="connsiteY23" fmla="*/ 5920725 h 5921497"/>
              <a:gd name="connsiteX24" fmla="*/ 3108311 w 8902586"/>
              <a:gd name="connsiteY24" fmla="*/ 5915319 h 5921497"/>
              <a:gd name="connsiteX25" fmla="*/ 3108311 w 8902586"/>
              <a:gd name="connsiteY25" fmla="*/ 5921497 h 5921497"/>
              <a:gd name="connsiteX26" fmla="*/ 17545 w 8902586"/>
              <a:gd name="connsiteY26" fmla="*/ 5921497 h 5921497"/>
              <a:gd name="connsiteX27" fmla="*/ 17545 w 8902586"/>
              <a:gd name="connsiteY27" fmla="*/ 541546 h 5921497"/>
              <a:gd name="connsiteX28" fmla="*/ 12540 w 8902586"/>
              <a:gd name="connsiteY28" fmla="*/ 541546 h 5921497"/>
              <a:gd name="connsiteX29" fmla="*/ 17545 w 8902586"/>
              <a:gd name="connsiteY29" fmla="*/ 364695 h 5921497"/>
              <a:gd name="connsiteX30" fmla="*/ 5189 w 8902586"/>
              <a:gd name="connsiteY30" fmla="*/ 44496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02586" h="5921497">
                <a:moveTo>
                  <a:pt x="0" y="0"/>
                </a:moveTo>
                <a:lnTo>
                  <a:pt x="3108311" y="0"/>
                </a:lnTo>
                <a:lnTo>
                  <a:pt x="3108311" y="6178"/>
                </a:lnTo>
                <a:cubicBezTo>
                  <a:pt x="3142993" y="3089"/>
                  <a:pt x="3177677" y="1545"/>
                  <a:pt x="3212361" y="772"/>
                </a:cubicBezTo>
                <a:lnTo>
                  <a:pt x="3289432" y="200"/>
                </a:lnTo>
                <a:lnTo>
                  <a:pt x="3289413" y="0"/>
                </a:lnTo>
                <a:lnTo>
                  <a:pt x="3316413" y="0"/>
                </a:lnTo>
                <a:lnTo>
                  <a:pt x="5781600" y="0"/>
                </a:lnTo>
                <a:lnTo>
                  <a:pt x="5781600" y="6178"/>
                </a:lnTo>
                <a:cubicBezTo>
                  <a:pt x="5837214" y="0"/>
                  <a:pt x="5892835" y="0"/>
                  <a:pt x="5948452" y="0"/>
                </a:cubicBezTo>
                <a:cubicBezTo>
                  <a:pt x="6460206" y="0"/>
                  <a:pt x="6941182" y="129176"/>
                  <a:pt x="7360641" y="356780"/>
                </a:cubicBezTo>
                <a:lnTo>
                  <a:pt x="7560038" y="477806"/>
                </a:lnTo>
                <a:lnTo>
                  <a:pt x="7540194" y="504311"/>
                </a:lnTo>
                <a:cubicBezTo>
                  <a:pt x="7362039" y="767687"/>
                  <a:pt x="7257883" y="1085395"/>
                  <a:pt x="7257883" y="1427814"/>
                </a:cubicBezTo>
                <a:cubicBezTo>
                  <a:pt x="7257883" y="2283865"/>
                  <a:pt x="7905827" y="2985462"/>
                  <a:pt x="8739033" y="3069818"/>
                </a:cubicBezTo>
                <a:lnTo>
                  <a:pt x="8902586" y="3078048"/>
                </a:lnTo>
                <a:lnTo>
                  <a:pt x="8893194" y="3263933"/>
                </a:lnTo>
                <a:cubicBezTo>
                  <a:pt x="8741252" y="4758918"/>
                  <a:pt x="7477917" y="5921497"/>
                  <a:pt x="5948452" y="5921497"/>
                </a:cubicBezTo>
                <a:cubicBezTo>
                  <a:pt x="5892835" y="5921497"/>
                  <a:pt x="5831036" y="5921497"/>
                  <a:pt x="5781600" y="5915319"/>
                </a:cubicBezTo>
                <a:lnTo>
                  <a:pt x="5781600" y="5921497"/>
                </a:lnTo>
                <a:lnTo>
                  <a:pt x="3316413" y="5921497"/>
                </a:lnTo>
                <a:lnTo>
                  <a:pt x="3303481" y="5921497"/>
                </a:lnTo>
                <a:lnTo>
                  <a:pt x="3303481" y="5921404"/>
                </a:lnTo>
                <a:lnTo>
                  <a:pt x="3209471" y="5920725"/>
                </a:lnTo>
                <a:cubicBezTo>
                  <a:pt x="3173824" y="5919953"/>
                  <a:pt x="3139140" y="5918408"/>
                  <a:pt x="3108311" y="5915319"/>
                </a:cubicBezTo>
                <a:lnTo>
                  <a:pt x="3108311" y="5921497"/>
                </a:lnTo>
                <a:lnTo>
                  <a:pt x="17545" y="5921497"/>
                </a:lnTo>
                <a:lnTo>
                  <a:pt x="17545" y="541546"/>
                </a:lnTo>
                <a:lnTo>
                  <a:pt x="12540" y="541546"/>
                </a:lnTo>
                <a:cubicBezTo>
                  <a:pt x="17545" y="489148"/>
                  <a:pt x="17545" y="423644"/>
                  <a:pt x="17545" y="364695"/>
                </a:cubicBezTo>
                <a:cubicBezTo>
                  <a:pt x="17545" y="256620"/>
                  <a:pt x="13359" y="149798"/>
                  <a:pt x="5189" y="44496"/>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389716" y="767675"/>
            <a:ext cx="4802284" cy="254702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Tree>
    <p:extLst>
      <p:ext uri="{BB962C8B-B14F-4D97-AF65-F5344CB8AC3E}">
        <p14:creationId xmlns:p14="http://schemas.microsoft.com/office/powerpoint/2010/main" val="982100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1F8E47"/>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220412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5398A2"/>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951055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3216ABBD-EE0D-F76D-7AA4-AC96C297C838}"/>
              </a:ext>
            </a:extLst>
          </p:cNvPr>
          <p:cNvCxnSpPr>
            <a:cxnSpLocks/>
          </p:cNvCxnSpPr>
          <p:nvPr userDrawn="1"/>
        </p:nvCxnSpPr>
        <p:spPr>
          <a:xfrm>
            <a:off x="11768660" y="6652968"/>
            <a:ext cx="423340" cy="0"/>
          </a:xfrm>
          <a:prstGeom prst="line">
            <a:avLst/>
          </a:prstGeom>
          <a:ln w="12700">
            <a:solidFill>
              <a:srgbClr val="5398A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4703B9D-CF86-F983-AA3B-BBE6BB186C75}"/>
              </a:ext>
            </a:extLst>
          </p:cNvPr>
          <p:cNvPicPr>
            <a:picLocks noChangeAspect="1"/>
          </p:cNvPicPr>
          <p:nvPr userDrawn="1"/>
        </p:nvPicPr>
        <p:blipFill rotWithShape="1">
          <a:blip r:embed="rId21">
            <a:extLst>
              <a:ext uri="{28A0092B-C50C-407E-A947-70E740481C1C}">
                <a14:useLocalDpi xmlns:a14="http://schemas.microsoft.com/office/drawing/2010/main" val="0"/>
              </a:ext>
            </a:extLst>
          </a:blip>
          <a:srcRect l="5658" t="83100" r="4952" b="3474"/>
          <a:stretch/>
        </p:blipFill>
        <p:spPr>
          <a:xfrm rot="16200000">
            <a:off x="11194976" y="5679270"/>
            <a:ext cx="1512233" cy="166935"/>
          </a:xfrm>
          <a:prstGeom prst="rect">
            <a:avLst/>
          </a:prstGeom>
        </p:spPr>
      </p:pic>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29" r:id="rId1"/>
    <p:sldLayoutId id="2147483881" r:id="rId2"/>
    <p:sldLayoutId id="2147483888" r:id="rId3"/>
    <p:sldLayoutId id="2147483842" r:id="rId4"/>
    <p:sldLayoutId id="2147483840" r:id="rId5"/>
    <p:sldLayoutId id="2147483880" r:id="rId6"/>
    <p:sldLayoutId id="2147483889" r:id="rId7"/>
    <p:sldLayoutId id="2147483861" r:id="rId8"/>
    <p:sldLayoutId id="2147483897" r:id="rId9"/>
    <p:sldLayoutId id="2147483884" r:id="rId10"/>
    <p:sldLayoutId id="2147483841" r:id="rId11"/>
    <p:sldLayoutId id="2147483898" r:id="rId12"/>
    <p:sldLayoutId id="2147483879" r:id="rId13"/>
    <p:sldLayoutId id="2147483878" r:id="rId14"/>
    <p:sldLayoutId id="2147483891" r:id="rId15"/>
    <p:sldLayoutId id="2147483894" r:id="rId16"/>
    <p:sldLayoutId id="2147483893" r:id="rId17"/>
    <p:sldLayoutId id="2147483895" r:id="rId18"/>
    <p:sldLayoutId id="2147483853" r:id="rId1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www.youtube.com/watch?v=aV3E1MhTjHI" TargetMode="Externa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dw.com/en/how-to-cope-with-climate-anxiety/audio-60829377" TargetMode="Externa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forthewild.world/podcast" TargetMode="Externa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www.kuow.org/podcasts/thewild" TargetMode="Externa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19.xml"/><Relationship Id="rId4" Type="http://schemas.openxmlformats.org/officeDocument/2006/relationships/image" Target="../media/image30.sv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image" Target="../media/image8.jpg"/><Relationship Id="rId1" Type="http://schemas.openxmlformats.org/officeDocument/2006/relationships/slideLayout" Target="../slideLayouts/slideLayout6.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 Id="rId9"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en.wikipedia.org/wiki/Braiding_Sweetgrass" TargetMode="Externa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fullcirclechange.ie/from-climate-anxiety-to-climate-resilience/" TargetMode="Externa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walkinmyshoes.ie/library/blogs-and-articles/2023/april/climate-change-and-mental-health" TargetMode="Externa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theresilienceproject.org.uk/resources/" TargetMode="Externa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youtube.com/watch?v=-ENFEapVsB4&amp;feature=youtu.be" TargetMode="Externa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ted.com/talks/lucy_hone_3_secrets_of_resilient_people" TargetMode="Externa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youtube.com/watch?v=xiISkkOwHnc" TargetMode="Externa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D781E6D-235E-D571-700B-0B94076F40EB}"/>
              </a:ext>
            </a:extLst>
          </p:cNvPr>
          <p:cNvSpPr/>
          <p:nvPr/>
        </p:nvSpPr>
        <p:spPr>
          <a:xfrm>
            <a:off x="401451" y="4056389"/>
            <a:ext cx="4593458" cy="1111514"/>
          </a:xfrm>
          <a:prstGeom prst="rect">
            <a:avLst/>
          </a:prstGeom>
          <a:solidFill>
            <a:srgbClr val="82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pc="324" dirty="0">
                <a:solidFill>
                  <a:schemeClr val="bg1"/>
                </a:solidFill>
                <a:latin typeface="Calibri" panose="020F0502020204030204" pitchFamily="34" charset="0"/>
                <a:cs typeface="Calibri" panose="020F0502020204030204" pitchFamily="34" charset="0"/>
              </a:rPr>
              <a:t>Read/Watch/Listen/Write/Act</a:t>
            </a:r>
          </a:p>
        </p:txBody>
      </p:sp>
      <p:sp>
        <p:nvSpPr>
          <p:cNvPr id="3" name="Text Placeholder 2">
            <a:extLst>
              <a:ext uri="{FF2B5EF4-FFF2-40B4-BE49-F238E27FC236}">
                <a16:creationId xmlns:a16="http://schemas.microsoft.com/office/drawing/2014/main" id="{EFCB9B2A-CF41-A6DB-7204-A51510D2D895}"/>
              </a:ext>
            </a:extLst>
          </p:cNvPr>
          <p:cNvSpPr>
            <a:spLocks noGrp="1"/>
          </p:cNvSpPr>
          <p:nvPr>
            <p:ph type="body" sz="quarter" idx="4294967295"/>
          </p:nvPr>
        </p:nvSpPr>
        <p:spPr>
          <a:xfrm>
            <a:off x="6932640" y="5408899"/>
            <a:ext cx="4862945" cy="679345"/>
          </a:xfrm>
          <a:prstGeom prst="rect">
            <a:avLst/>
          </a:prstGeom>
        </p:spPr>
        <p:txBody>
          <a:bodyPr/>
          <a:lstStyle/>
          <a:p>
            <a:pPr marL="0" indent="0" algn="r">
              <a:buNone/>
            </a:pP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3D5FF687-F8E4-68BB-6B59-512672391B7F}"/>
              </a:ext>
            </a:extLst>
          </p:cNvPr>
          <p:cNvSpPr/>
          <p:nvPr/>
        </p:nvSpPr>
        <p:spPr>
          <a:xfrm>
            <a:off x="8728364" y="1224940"/>
            <a:ext cx="3463636" cy="3730070"/>
          </a:xfrm>
          <a:prstGeom prst="rect">
            <a:avLst/>
          </a:prstGeom>
          <a:blipFill>
            <a:blip r:embed="rId2">
              <a:alphaModFix amt="73000"/>
            </a:blip>
            <a:srcRect/>
            <a:stretch>
              <a:fillRect l="15691" t="30672" r="-23223" b="-3067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06D543B-908E-6CBC-E635-5AAF93F49CCA}"/>
              </a:ext>
            </a:extLst>
          </p:cNvPr>
          <p:cNvSpPr/>
          <p:nvPr/>
        </p:nvSpPr>
        <p:spPr>
          <a:xfrm>
            <a:off x="401452" y="2728966"/>
            <a:ext cx="4593458" cy="1111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pc="324" dirty="0">
                <a:solidFill>
                  <a:srgbClr val="5398A2"/>
                </a:solidFill>
                <a:latin typeface="Calibri" panose="020F0502020204030204" pitchFamily="34" charset="0"/>
                <a:cs typeface="Calibri" panose="020F0502020204030204" pitchFamily="34" charset="0"/>
              </a:rPr>
              <a:t>Resilience</a:t>
            </a:r>
          </a:p>
        </p:txBody>
      </p:sp>
      <p:pic>
        <p:nvPicPr>
          <p:cNvPr id="14" name="Picture Placeholder 13">
            <a:extLst>
              <a:ext uri="{FF2B5EF4-FFF2-40B4-BE49-F238E27FC236}">
                <a16:creationId xmlns:a16="http://schemas.microsoft.com/office/drawing/2014/main" id="{B0E2FCC9-6D03-247E-87D1-1EB85C967D5A}"/>
              </a:ext>
            </a:extLst>
          </p:cNvPr>
          <p:cNvPicPr>
            <a:picLocks noGrp="1" noChangeAspect="1"/>
          </p:cNvPicPr>
          <p:nvPr>
            <p:ph type="pic" sz="quarter" idx="19"/>
          </p:nvPr>
        </p:nvPicPr>
        <p:blipFill>
          <a:blip r:embed="rId3"/>
          <a:srcRect l="9503" r="9503"/>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Tree>
    <p:extLst>
      <p:ext uri="{BB962C8B-B14F-4D97-AF65-F5344CB8AC3E}">
        <p14:creationId xmlns:p14="http://schemas.microsoft.com/office/powerpoint/2010/main" val="2254164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CF517-A3EE-C86D-6910-1F2783852F66}"/>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44DA6FE-BDDB-90F9-A088-9E8D33FB9958}"/>
              </a:ext>
            </a:extLst>
          </p:cNvPr>
          <p:cNvSpPr>
            <a:spLocks noGrp="1"/>
          </p:cNvSpPr>
          <p:nvPr>
            <p:ph type="body" sz="quarter" idx="18"/>
          </p:nvPr>
        </p:nvSpPr>
        <p:spPr>
          <a:xfrm>
            <a:off x="798380" y="2045704"/>
            <a:ext cx="5762440" cy="3849918"/>
          </a:xfrm>
        </p:spPr>
        <p:txBody>
          <a:bodyPr/>
          <a:lstStyle/>
          <a:p>
            <a:pPr marL="0" indent="0"/>
            <a:r>
              <a:rPr lang="en-US" b="1" dirty="0"/>
              <a:t>Short Film – The Great Green Wall</a:t>
            </a:r>
          </a:p>
          <a:p>
            <a:pPr marL="0" indent="0"/>
            <a:r>
              <a:rPr lang="en-US" dirty="0"/>
              <a:t>A hopeful story of African communities planting trees across the Sahel to fight desertification. Shows resilience in action, linking climate action to culture and survival.</a:t>
            </a:r>
          </a:p>
          <a:p>
            <a:pPr marL="0" indent="0"/>
            <a:r>
              <a:rPr lang="en-US" dirty="0">
                <a:solidFill>
                  <a:srgbClr val="1F8E47"/>
                </a:solidFill>
                <a:hlinkClick r:id="rId2">
                  <a:extLst>
                    <a:ext uri="{A12FA001-AC4F-418D-AE19-62706E023703}">
                      <ahyp:hlinkClr xmlns:ahyp="http://schemas.microsoft.com/office/drawing/2018/hyperlinkcolor" val="tx"/>
                    </a:ext>
                  </a:extLst>
                </a:hlinkClick>
              </a:rPr>
              <a:t>Watch here</a:t>
            </a:r>
            <a:endParaRPr lang="en-US" dirty="0">
              <a:solidFill>
                <a:srgbClr val="1F8E47"/>
              </a:solidFill>
            </a:endParaRPr>
          </a:p>
        </p:txBody>
      </p:sp>
      <p:sp>
        <p:nvSpPr>
          <p:cNvPr id="4" name="Text Placeholder 3">
            <a:extLst>
              <a:ext uri="{FF2B5EF4-FFF2-40B4-BE49-F238E27FC236}">
                <a16:creationId xmlns:a16="http://schemas.microsoft.com/office/drawing/2014/main" id="{BD9102F5-B718-1AE4-83B5-E75C27721855}"/>
              </a:ext>
            </a:extLst>
          </p:cNvPr>
          <p:cNvSpPr>
            <a:spLocks noGrp="1"/>
          </p:cNvSpPr>
          <p:nvPr>
            <p:ph type="body" sz="quarter" idx="16"/>
          </p:nvPr>
        </p:nvSpPr>
        <p:spPr/>
        <p:txBody>
          <a:bodyPr/>
          <a:lstStyle/>
          <a:p>
            <a:r>
              <a:rPr lang="en-US" dirty="0">
                <a:solidFill>
                  <a:srgbClr val="1F8E47"/>
                </a:solidFill>
              </a:rPr>
              <a:t>Watch</a:t>
            </a:r>
          </a:p>
        </p:txBody>
      </p:sp>
      <p:pic>
        <p:nvPicPr>
          <p:cNvPr id="6" name="Picture Placeholder 5">
            <a:extLst>
              <a:ext uri="{FF2B5EF4-FFF2-40B4-BE49-F238E27FC236}">
                <a16:creationId xmlns:a16="http://schemas.microsoft.com/office/drawing/2014/main" id="{485ABC40-3614-A6FF-A698-B836156AC8C5}"/>
              </a:ext>
            </a:extLst>
          </p:cNvPr>
          <p:cNvPicPr>
            <a:picLocks noGrp="1" noChangeAspect="1"/>
          </p:cNvPicPr>
          <p:nvPr>
            <p:ph type="pic" sz="quarter" idx="13"/>
          </p:nvPr>
        </p:nvPicPr>
        <p:blipFill>
          <a:blip r:embed="rId3"/>
          <a:srcRect l="12936" r="29174"/>
          <a:stretch>
            <a:fillRect/>
          </a:stretch>
        </p:blipFill>
        <p:spPr>
          <a:xfrm>
            <a:off x="6966760" y="2884487"/>
            <a:ext cx="3896842" cy="3973513"/>
          </a:xfrm>
          <a:prstGeom prst="rect">
            <a:avLst/>
          </a:prstGeom>
          <a:solidFill>
            <a:srgbClr val="FFFFFF">
              <a:lumMod val="95000"/>
            </a:srgbClr>
          </a:solidFill>
        </p:spPr>
      </p:pic>
    </p:spTree>
    <p:extLst>
      <p:ext uri="{BB962C8B-B14F-4D97-AF65-F5344CB8AC3E}">
        <p14:creationId xmlns:p14="http://schemas.microsoft.com/office/powerpoint/2010/main" val="1450193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1067E-8BBB-58DA-27EB-31F0BC203510}"/>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E1E3144-41F0-0AD3-9679-930174008A95}"/>
              </a:ext>
            </a:extLst>
          </p:cNvPr>
          <p:cNvSpPr>
            <a:spLocks noGrp="1"/>
          </p:cNvSpPr>
          <p:nvPr>
            <p:ph type="body" sz="quarter" idx="18"/>
          </p:nvPr>
        </p:nvSpPr>
        <p:spPr>
          <a:xfrm>
            <a:off x="798380" y="2045704"/>
            <a:ext cx="5762440" cy="3849918"/>
          </a:xfrm>
        </p:spPr>
        <p:txBody>
          <a:bodyPr/>
          <a:lstStyle/>
          <a:p>
            <a:pPr marL="0" indent="0"/>
            <a:r>
              <a:rPr lang="en-US" b="1" dirty="0"/>
              <a:t>Podcast – How to Cope with Climate Anxiety (DW, 2022)</a:t>
            </a:r>
          </a:p>
          <a:p>
            <a:pPr marL="0" indent="0"/>
            <a:r>
              <a:rPr lang="en-US" dirty="0"/>
              <a:t>These are practical tips from psychologists on naming feelings and building habits that reduce feelings of being overwhelmed. You might find they’re ideal for homework or study listening.</a:t>
            </a:r>
          </a:p>
          <a:p>
            <a:pPr marL="0" indent="0"/>
            <a:r>
              <a:rPr lang="en-US" dirty="0">
                <a:solidFill>
                  <a:srgbClr val="1F8E47"/>
                </a:solidFill>
                <a:hlinkClick r:id="rId2">
                  <a:extLst>
                    <a:ext uri="{A12FA001-AC4F-418D-AE19-62706E023703}">
                      <ahyp:hlinkClr xmlns:ahyp="http://schemas.microsoft.com/office/drawing/2018/hyperlinkcolor" val="tx"/>
                    </a:ext>
                  </a:extLst>
                </a:hlinkClick>
              </a:rPr>
              <a:t>Listen here</a:t>
            </a:r>
            <a:endParaRPr lang="en-US" dirty="0">
              <a:solidFill>
                <a:srgbClr val="1F8E47"/>
              </a:solidFill>
            </a:endParaRPr>
          </a:p>
        </p:txBody>
      </p:sp>
      <p:sp>
        <p:nvSpPr>
          <p:cNvPr id="4" name="Text Placeholder 3">
            <a:extLst>
              <a:ext uri="{FF2B5EF4-FFF2-40B4-BE49-F238E27FC236}">
                <a16:creationId xmlns:a16="http://schemas.microsoft.com/office/drawing/2014/main" id="{36C4587A-DBF4-E038-CA80-601664EC0DF5}"/>
              </a:ext>
            </a:extLst>
          </p:cNvPr>
          <p:cNvSpPr>
            <a:spLocks noGrp="1"/>
          </p:cNvSpPr>
          <p:nvPr>
            <p:ph type="body" sz="quarter" idx="16"/>
          </p:nvPr>
        </p:nvSpPr>
        <p:spPr/>
        <p:txBody>
          <a:bodyPr/>
          <a:lstStyle/>
          <a:p>
            <a:r>
              <a:rPr lang="en-US" dirty="0">
                <a:solidFill>
                  <a:srgbClr val="1F8E47"/>
                </a:solidFill>
              </a:rPr>
              <a:t>Listen</a:t>
            </a:r>
          </a:p>
        </p:txBody>
      </p:sp>
      <p:pic>
        <p:nvPicPr>
          <p:cNvPr id="8" name="Picture Placeholder 7">
            <a:extLst>
              <a:ext uri="{FF2B5EF4-FFF2-40B4-BE49-F238E27FC236}">
                <a16:creationId xmlns:a16="http://schemas.microsoft.com/office/drawing/2014/main" id="{F4C08822-2438-FCD7-BC24-A6D0646F370B}"/>
              </a:ext>
            </a:extLst>
          </p:cNvPr>
          <p:cNvPicPr>
            <a:picLocks noGrp="1" noChangeAspect="1"/>
          </p:cNvPicPr>
          <p:nvPr>
            <p:ph type="pic" sz="quarter" idx="13"/>
          </p:nvPr>
        </p:nvPicPr>
        <p:blipFill>
          <a:blip r:embed="rId3"/>
          <a:srcRect l="11612" r="11612"/>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2756216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254F7-AFC4-799F-D0D1-E18C24DE6156}"/>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CA85677-5371-10FD-5F2A-B923135AFB8A}"/>
              </a:ext>
            </a:extLst>
          </p:cNvPr>
          <p:cNvSpPr>
            <a:spLocks noGrp="1"/>
          </p:cNvSpPr>
          <p:nvPr>
            <p:ph type="body" sz="quarter" idx="18"/>
          </p:nvPr>
        </p:nvSpPr>
        <p:spPr>
          <a:xfrm>
            <a:off x="798380" y="2045704"/>
            <a:ext cx="5762440" cy="3849918"/>
          </a:xfrm>
        </p:spPr>
        <p:txBody>
          <a:bodyPr/>
          <a:lstStyle/>
          <a:p>
            <a:pPr marL="0" indent="0"/>
            <a:r>
              <a:rPr lang="en-US" b="1" dirty="0"/>
              <a:t>Podcast – For the Wild</a:t>
            </a:r>
          </a:p>
          <a:p>
            <a:pPr marL="0" indent="0"/>
            <a:r>
              <a:rPr lang="en-US" dirty="0"/>
              <a:t>Deep conversations on ecology, justice, and resilience. Slower-paced, thoughtful listening that connects climate issues with personal grounding.</a:t>
            </a:r>
          </a:p>
          <a:p>
            <a:pPr marL="0" indent="0"/>
            <a:r>
              <a:rPr lang="en-US" dirty="0">
                <a:solidFill>
                  <a:srgbClr val="1F8E47"/>
                </a:solidFill>
                <a:hlinkClick r:id="rId2">
                  <a:extLst>
                    <a:ext uri="{A12FA001-AC4F-418D-AE19-62706E023703}">
                      <ahyp:hlinkClr xmlns:ahyp="http://schemas.microsoft.com/office/drawing/2018/hyperlinkcolor" val="tx"/>
                    </a:ext>
                  </a:extLst>
                </a:hlinkClick>
              </a:rPr>
              <a:t>Listen here</a:t>
            </a:r>
            <a:endParaRPr lang="en-US" dirty="0">
              <a:solidFill>
                <a:srgbClr val="1F8E47"/>
              </a:solidFill>
            </a:endParaRPr>
          </a:p>
        </p:txBody>
      </p:sp>
      <p:sp>
        <p:nvSpPr>
          <p:cNvPr id="4" name="Text Placeholder 3">
            <a:extLst>
              <a:ext uri="{FF2B5EF4-FFF2-40B4-BE49-F238E27FC236}">
                <a16:creationId xmlns:a16="http://schemas.microsoft.com/office/drawing/2014/main" id="{E0D26193-1542-6FDE-7B07-BDE57EF7C380}"/>
              </a:ext>
            </a:extLst>
          </p:cNvPr>
          <p:cNvSpPr>
            <a:spLocks noGrp="1"/>
          </p:cNvSpPr>
          <p:nvPr>
            <p:ph type="body" sz="quarter" idx="16"/>
          </p:nvPr>
        </p:nvSpPr>
        <p:spPr/>
        <p:txBody>
          <a:bodyPr/>
          <a:lstStyle/>
          <a:p>
            <a:r>
              <a:rPr lang="en-US" dirty="0">
                <a:solidFill>
                  <a:srgbClr val="1F8E47"/>
                </a:solidFill>
              </a:rPr>
              <a:t>Listen</a:t>
            </a:r>
          </a:p>
        </p:txBody>
      </p:sp>
      <p:pic>
        <p:nvPicPr>
          <p:cNvPr id="6" name="Picture Placeholder 5">
            <a:extLst>
              <a:ext uri="{FF2B5EF4-FFF2-40B4-BE49-F238E27FC236}">
                <a16:creationId xmlns:a16="http://schemas.microsoft.com/office/drawing/2014/main" id="{5CA55D74-5040-5FFC-CEBB-DEB988CFED8D}"/>
              </a:ext>
            </a:extLst>
          </p:cNvPr>
          <p:cNvPicPr>
            <a:picLocks noGrp="1" noChangeAspect="1"/>
          </p:cNvPicPr>
          <p:nvPr>
            <p:ph type="pic" sz="quarter" idx="13"/>
          </p:nvPr>
        </p:nvPicPr>
        <p:blipFill>
          <a:blip r:embed="rId3"/>
          <a:srcRect l="3118" r="3118"/>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3316637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08F67-F08B-DC26-7838-5D0B70B7970D}"/>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AA3C881-872A-D3C6-AE4A-D1A0E1BC3B25}"/>
              </a:ext>
            </a:extLst>
          </p:cNvPr>
          <p:cNvSpPr>
            <a:spLocks noGrp="1"/>
          </p:cNvSpPr>
          <p:nvPr>
            <p:ph type="body" sz="quarter" idx="18"/>
          </p:nvPr>
        </p:nvSpPr>
        <p:spPr>
          <a:xfrm>
            <a:off x="798380" y="2045704"/>
            <a:ext cx="5762440" cy="3849918"/>
          </a:xfrm>
        </p:spPr>
        <p:txBody>
          <a:bodyPr/>
          <a:lstStyle/>
          <a:p>
            <a:pPr marL="0" indent="0"/>
            <a:r>
              <a:rPr lang="en-US" b="1" dirty="0"/>
              <a:t>Podcast – The Wild with Chris Morgan</a:t>
            </a:r>
          </a:p>
          <a:p>
            <a:pPr marL="0" indent="0"/>
            <a:r>
              <a:rPr lang="en-US" dirty="0"/>
              <a:t>Calming stories about wildlife and wild places. Great for taking an “awe break” when stress feels high — a reminder that resilience also comes from reconnecting with nature.</a:t>
            </a:r>
          </a:p>
          <a:p>
            <a:pPr marL="0" indent="0"/>
            <a:r>
              <a:rPr lang="en-US" dirty="0">
                <a:solidFill>
                  <a:srgbClr val="1F8E47"/>
                </a:solidFill>
                <a:hlinkClick r:id="rId2">
                  <a:extLst>
                    <a:ext uri="{A12FA001-AC4F-418D-AE19-62706E023703}">
                      <ahyp:hlinkClr xmlns:ahyp="http://schemas.microsoft.com/office/drawing/2018/hyperlinkcolor" val="tx"/>
                    </a:ext>
                  </a:extLst>
                </a:hlinkClick>
              </a:rPr>
              <a:t>Listen here</a:t>
            </a:r>
            <a:endParaRPr lang="en-US" dirty="0">
              <a:solidFill>
                <a:srgbClr val="1F8E47"/>
              </a:solidFill>
            </a:endParaRPr>
          </a:p>
        </p:txBody>
      </p:sp>
      <p:sp>
        <p:nvSpPr>
          <p:cNvPr id="4" name="Text Placeholder 3">
            <a:extLst>
              <a:ext uri="{FF2B5EF4-FFF2-40B4-BE49-F238E27FC236}">
                <a16:creationId xmlns:a16="http://schemas.microsoft.com/office/drawing/2014/main" id="{1B20DC59-3B85-62B9-3481-40E7BBD78AE3}"/>
              </a:ext>
            </a:extLst>
          </p:cNvPr>
          <p:cNvSpPr>
            <a:spLocks noGrp="1"/>
          </p:cNvSpPr>
          <p:nvPr>
            <p:ph type="body" sz="quarter" idx="16"/>
          </p:nvPr>
        </p:nvSpPr>
        <p:spPr/>
        <p:txBody>
          <a:bodyPr/>
          <a:lstStyle/>
          <a:p>
            <a:r>
              <a:rPr lang="en-US" dirty="0">
                <a:solidFill>
                  <a:srgbClr val="1F8E47"/>
                </a:solidFill>
              </a:rPr>
              <a:t>Listen</a:t>
            </a:r>
          </a:p>
        </p:txBody>
      </p:sp>
      <p:pic>
        <p:nvPicPr>
          <p:cNvPr id="6" name="Picture Placeholder 5">
            <a:extLst>
              <a:ext uri="{FF2B5EF4-FFF2-40B4-BE49-F238E27FC236}">
                <a16:creationId xmlns:a16="http://schemas.microsoft.com/office/drawing/2014/main" id="{9A97248B-8AEC-9624-A3C6-B0ADD7892359}"/>
              </a:ext>
            </a:extLst>
          </p:cNvPr>
          <p:cNvPicPr>
            <a:picLocks noGrp="1" noChangeAspect="1"/>
          </p:cNvPicPr>
          <p:nvPr>
            <p:ph type="pic" sz="quarter" idx="13"/>
          </p:nvPr>
        </p:nvPicPr>
        <p:blipFill>
          <a:blip r:embed="rId3"/>
          <a:srcRect l="19580" r="19580"/>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117096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1A7F5-897E-676E-4071-B1419BD534F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7FD6CC5-AF13-3194-F1AA-F2B669321A04}"/>
              </a:ext>
            </a:extLst>
          </p:cNvPr>
          <p:cNvSpPr>
            <a:spLocks noGrp="1"/>
          </p:cNvSpPr>
          <p:nvPr>
            <p:ph type="body" sz="quarter" idx="18"/>
          </p:nvPr>
        </p:nvSpPr>
        <p:spPr>
          <a:xfrm>
            <a:off x="798381" y="1947041"/>
            <a:ext cx="10254429" cy="3607939"/>
          </a:xfrm>
        </p:spPr>
        <p:txBody>
          <a:bodyPr/>
          <a:lstStyle/>
          <a:p>
            <a:pPr marL="0" indent="0"/>
            <a:r>
              <a:rPr lang="en-US" sz="2800" b="1" dirty="0">
                <a:solidFill>
                  <a:srgbClr val="1F8E47"/>
                </a:solidFill>
              </a:rPr>
              <a:t>Write: </a:t>
            </a:r>
            <a:r>
              <a:rPr lang="en-US" sz="2800" dirty="0"/>
              <a:t>List three challenges you’ve faced recently. For each, write one way you adapted or learned from it. Notice what this says about your resilience.</a:t>
            </a:r>
          </a:p>
          <a:p>
            <a:pPr marL="0" indent="0"/>
            <a:r>
              <a:rPr lang="en-US" sz="2800" b="1" dirty="0">
                <a:solidFill>
                  <a:srgbClr val="1F8E47"/>
                </a:solidFill>
              </a:rPr>
              <a:t>Discuss: </a:t>
            </a:r>
            <a:r>
              <a:rPr lang="en-US" sz="2800" dirty="0"/>
              <a:t>In a group, share one resilience strategy you already use (e.g. walking, </a:t>
            </a:r>
            <a:r>
              <a:rPr lang="en-US" sz="2800" dirty="0" err="1"/>
              <a:t>humour</a:t>
            </a:r>
            <a:r>
              <a:rPr lang="en-US" sz="2800" dirty="0"/>
              <a:t>, art, friends). How might these work at a community level?</a:t>
            </a:r>
          </a:p>
          <a:p>
            <a:pPr marL="0" indent="0"/>
            <a:r>
              <a:rPr lang="en-US" sz="2800" b="1" dirty="0">
                <a:solidFill>
                  <a:srgbClr val="1F8E47"/>
                </a:solidFill>
              </a:rPr>
              <a:t>Act: </a:t>
            </a:r>
            <a:r>
              <a:rPr lang="en-US" sz="2800" dirty="0"/>
              <a:t>Choose one resilience-building habit (journaling, time outdoors, breathing exercises) and try it daily for one week. Track how you feel.</a:t>
            </a:r>
          </a:p>
        </p:txBody>
      </p:sp>
      <p:sp>
        <p:nvSpPr>
          <p:cNvPr id="4" name="Text Placeholder 3">
            <a:extLst>
              <a:ext uri="{FF2B5EF4-FFF2-40B4-BE49-F238E27FC236}">
                <a16:creationId xmlns:a16="http://schemas.microsoft.com/office/drawing/2014/main" id="{F55F14DE-719E-C558-1FB5-E6DAC52965B9}"/>
              </a:ext>
            </a:extLst>
          </p:cNvPr>
          <p:cNvSpPr>
            <a:spLocks noGrp="1"/>
          </p:cNvSpPr>
          <p:nvPr>
            <p:ph type="body" sz="quarter" idx="16"/>
          </p:nvPr>
        </p:nvSpPr>
        <p:spPr>
          <a:xfrm>
            <a:off x="798381" y="761603"/>
            <a:ext cx="5728149" cy="803654"/>
          </a:xfrm>
        </p:spPr>
        <p:txBody>
          <a:bodyPr/>
          <a:lstStyle/>
          <a:p>
            <a:r>
              <a:rPr lang="en-IN" dirty="0">
                <a:solidFill>
                  <a:srgbClr val="1F8E47"/>
                </a:solidFill>
              </a:rPr>
              <a:t>Try it yourself</a:t>
            </a:r>
          </a:p>
        </p:txBody>
      </p:sp>
      <p:pic>
        <p:nvPicPr>
          <p:cNvPr id="9" name="Picture 8">
            <a:extLst>
              <a:ext uri="{FF2B5EF4-FFF2-40B4-BE49-F238E27FC236}">
                <a16:creationId xmlns:a16="http://schemas.microsoft.com/office/drawing/2014/main" id="{9AA2D559-F3D6-28EC-6F5F-8B83F5813AA2}"/>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rot="1081996">
            <a:off x="10178402" y="-850639"/>
            <a:ext cx="3224482" cy="3224482"/>
          </a:xfrm>
          <a:prstGeom prst="rect">
            <a:avLst/>
          </a:prstGeom>
        </p:spPr>
      </p:pic>
    </p:spTree>
    <p:extLst>
      <p:ext uri="{BB962C8B-B14F-4D97-AF65-F5344CB8AC3E}">
        <p14:creationId xmlns:p14="http://schemas.microsoft.com/office/powerpoint/2010/main" val="1938370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28323-182C-5392-4079-029028AE4D46}"/>
            </a:ext>
          </a:extLst>
        </p:cNvPr>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7A50DD9D-BFBF-B0B1-6B76-5A8043C6F4DF}"/>
              </a:ext>
            </a:extLst>
          </p:cNvPr>
          <p:cNvPicPr>
            <a:picLocks noGrp="1" noChangeAspect="1"/>
          </p:cNvPicPr>
          <p:nvPr>
            <p:ph type="pic" sz="quarter" idx="19"/>
          </p:nvPr>
        </p:nvPicPr>
        <p:blipFill>
          <a:blip r:embed="rId2"/>
          <a:srcRect l="9515" r="9515"/>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sp>
        <p:nvSpPr>
          <p:cNvPr id="5" name="Text Placeholder 4">
            <a:extLst>
              <a:ext uri="{FF2B5EF4-FFF2-40B4-BE49-F238E27FC236}">
                <a16:creationId xmlns:a16="http://schemas.microsoft.com/office/drawing/2014/main" id="{3AFFB31F-F420-1AB3-C057-7A6FE52715AF}"/>
              </a:ext>
            </a:extLst>
          </p:cNvPr>
          <p:cNvSpPr>
            <a:spLocks noGrp="1"/>
          </p:cNvSpPr>
          <p:nvPr>
            <p:ph type="body" sz="quarter" idx="17"/>
          </p:nvPr>
        </p:nvSpPr>
        <p:spPr/>
        <p:txBody>
          <a:bodyPr/>
          <a:lstStyle/>
          <a:p>
            <a:r>
              <a:rPr lang="en-US" dirty="0"/>
              <a:t>01</a:t>
            </a:r>
          </a:p>
        </p:txBody>
      </p:sp>
      <p:pic>
        <p:nvPicPr>
          <p:cNvPr id="9" name="Picture 8">
            <a:extLst>
              <a:ext uri="{FF2B5EF4-FFF2-40B4-BE49-F238E27FC236}">
                <a16:creationId xmlns:a16="http://schemas.microsoft.com/office/drawing/2014/main" id="{84596E3C-3382-2182-18FE-6A5287A3C677}"/>
              </a:ext>
            </a:extLst>
          </p:cNvPr>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rot="20606857">
            <a:off x="9145002" y="3240312"/>
            <a:ext cx="4222737" cy="4222737"/>
          </a:xfrm>
          <a:prstGeom prst="rect">
            <a:avLst/>
          </a:prstGeom>
        </p:spPr>
      </p:pic>
      <p:sp>
        <p:nvSpPr>
          <p:cNvPr id="2" name="Rectangle 1">
            <a:extLst>
              <a:ext uri="{FF2B5EF4-FFF2-40B4-BE49-F238E27FC236}">
                <a16:creationId xmlns:a16="http://schemas.microsoft.com/office/drawing/2014/main" id="{93386D46-8DDD-1384-3BAF-BB0580849032}"/>
              </a:ext>
            </a:extLst>
          </p:cNvPr>
          <p:cNvSpPr/>
          <p:nvPr/>
        </p:nvSpPr>
        <p:spPr>
          <a:xfrm>
            <a:off x="2448949" y="2558689"/>
            <a:ext cx="4729091"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solidFill>
                <a:srgbClr val="5398A2"/>
              </a:solidFill>
              <a:latin typeface="Montserrat" panose="00000500000000000000" pitchFamily="50" charset="0"/>
            </a:endParaRPr>
          </a:p>
        </p:txBody>
      </p:sp>
      <p:sp>
        <p:nvSpPr>
          <p:cNvPr id="3" name="TextBox 2">
            <a:extLst>
              <a:ext uri="{FF2B5EF4-FFF2-40B4-BE49-F238E27FC236}">
                <a16:creationId xmlns:a16="http://schemas.microsoft.com/office/drawing/2014/main" id="{E3D0B342-AA64-6051-72B5-03C0A69C1B40}"/>
              </a:ext>
            </a:extLst>
          </p:cNvPr>
          <p:cNvSpPr txBox="1"/>
          <p:nvPr/>
        </p:nvSpPr>
        <p:spPr>
          <a:xfrm>
            <a:off x="2546492" y="2581549"/>
            <a:ext cx="4513415" cy="830997"/>
          </a:xfrm>
          <a:prstGeom prst="rect">
            <a:avLst/>
          </a:prstGeom>
          <a:noFill/>
        </p:spPr>
        <p:txBody>
          <a:bodyPr wrap="none" rtlCol="0">
            <a:spAutoFit/>
          </a:bodyPr>
          <a:lstStyle/>
          <a:p>
            <a:r>
              <a:rPr lang="en-US" sz="4800" b="1" spc="324" dirty="0">
                <a:solidFill>
                  <a:srgbClr val="5398A2"/>
                </a:solidFill>
                <a:latin typeface="Calibri" panose="020F0502020204030204" pitchFamily="34" charset="0"/>
                <a:cs typeface="Calibri" panose="020F0502020204030204" pitchFamily="34" charset="0"/>
              </a:rPr>
              <a:t>Key Takeaways</a:t>
            </a:r>
          </a:p>
        </p:txBody>
      </p:sp>
    </p:spTree>
    <p:extLst>
      <p:ext uri="{BB962C8B-B14F-4D97-AF65-F5344CB8AC3E}">
        <p14:creationId xmlns:p14="http://schemas.microsoft.com/office/powerpoint/2010/main" val="318466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F5E3A-3082-C35F-5179-5BF9E0ACC9ED}"/>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0E7FA91-2366-4951-6394-EED801DC89D1}"/>
              </a:ext>
            </a:extLst>
          </p:cNvPr>
          <p:cNvSpPr>
            <a:spLocks noGrp="1"/>
          </p:cNvSpPr>
          <p:nvPr>
            <p:ph type="body" sz="quarter" idx="18"/>
          </p:nvPr>
        </p:nvSpPr>
        <p:spPr>
          <a:xfrm>
            <a:off x="675020" y="3392026"/>
            <a:ext cx="3005439" cy="1049221"/>
          </a:xfrm>
        </p:spPr>
        <p:txBody>
          <a:bodyPr/>
          <a:lstStyle/>
          <a:p>
            <a:r>
              <a:rPr lang="en-US" spc="324" dirty="0"/>
              <a:t>Key Takeaways</a:t>
            </a:r>
          </a:p>
        </p:txBody>
      </p:sp>
      <p:sp>
        <p:nvSpPr>
          <p:cNvPr id="8" name="Text Placeholder 7">
            <a:extLst>
              <a:ext uri="{FF2B5EF4-FFF2-40B4-BE49-F238E27FC236}">
                <a16:creationId xmlns:a16="http://schemas.microsoft.com/office/drawing/2014/main" id="{F5882456-86A4-A604-7C4E-121D8E5AB758}"/>
              </a:ext>
            </a:extLst>
          </p:cNvPr>
          <p:cNvSpPr>
            <a:spLocks noGrp="1"/>
          </p:cNvSpPr>
          <p:nvPr>
            <p:ph type="body" sz="quarter" idx="20"/>
          </p:nvPr>
        </p:nvSpPr>
        <p:spPr>
          <a:xfrm>
            <a:off x="4538704" y="2008147"/>
            <a:ext cx="7188476" cy="2433099"/>
          </a:xfrm>
        </p:spPr>
        <p:txBody>
          <a:bodyPr/>
          <a:lstStyle/>
          <a:p>
            <a:pPr marL="0" indent="0"/>
            <a:r>
              <a:rPr lang="en-US" dirty="0"/>
              <a:t>Resilience isn’t about never feeling worried it’s about knowing how to respond when things get tough. By learning from others, trying small daily practices, and connecting with community, we can build the kind of resilience that keeps us grounded and hopeful in the face of climate challenges.</a:t>
            </a:r>
            <a:endParaRPr lang="en-IN" dirty="0"/>
          </a:p>
        </p:txBody>
      </p:sp>
      <p:sp>
        <p:nvSpPr>
          <p:cNvPr id="5" name="Text Placeholder 4">
            <a:extLst>
              <a:ext uri="{FF2B5EF4-FFF2-40B4-BE49-F238E27FC236}">
                <a16:creationId xmlns:a16="http://schemas.microsoft.com/office/drawing/2014/main" id="{6334EF0E-B2EB-894B-0C9C-EF4DDBE5387F}"/>
              </a:ext>
            </a:extLst>
          </p:cNvPr>
          <p:cNvSpPr>
            <a:spLocks noGrp="1"/>
          </p:cNvSpPr>
          <p:nvPr>
            <p:ph type="body" sz="quarter" idx="16"/>
          </p:nvPr>
        </p:nvSpPr>
        <p:spPr>
          <a:xfrm>
            <a:off x="4555503" y="761603"/>
            <a:ext cx="6961476" cy="803654"/>
          </a:xfrm>
        </p:spPr>
        <p:txBody>
          <a:bodyPr/>
          <a:lstStyle/>
          <a:p>
            <a:r>
              <a:rPr lang="en-US" spc="324" dirty="0">
                <a:solidFill>
                  <a:srgbClr val="5398A2"/>
                </a:solidFill>
              </a:rPr>
              <a:t>Key Takeaways</a:t>
            </a:r>
          </a:p>
        </p:txBody>
      </p:sp>
      <p:pic>
        <p:nvPicPr>
          <p:cNvPr id="9" name="Picture Placeholder 8">
            <a:extLst>
              <a:ext uri="{FF2B5EF4-FFF2-40B4-BE49-F238E27FC236}">
                <a16:creationId xmlns:a16="http://schemas.microsoft.com/office/drawing/2014/main" id="{F44CD52B-B5C1-4062-7978-19D6AF1D9F08}"/>
              </a:ext>
            </a:extLst>
          </p:cNvPr>
          <p:cNvPicPr>
            <a:picLocks noGrp="1" noChangeAspect="1"/>
          </p:cNvPicPr>
          <p:nvPr>
            <p:ph type="pic" sz="quarter" idx="10"/>
          </p:nvPr>
        </p:nvPicPr>
        <p:blipFill>
          <a:blip r:embed="rId2"/>
          <a:srcRect l="540" r="540"/>
          <a:stretch>
            <a:fillRect/>
          </a:stretch>
        </p:blipFill>
        <p:spPr>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
        <p:nvSpPr>
          <p:cNvPr id="3" name="Text Placeholder 2">
            <a:extLst>
              <a:ext uri="{FF2B5EF4-FFF2-40B4-BE49-F238E27FC236}">
                <a16:creationId xmlns:a16="http://schemas.microsoft.com/office/drawing/2014/main" id="{C4B5A816-EE56-25B4-EB9D-CFE1366D02A5}"/>
              </a:ext>
            </a:extLst>
          </p:cNvPr>
          <p:cNvSpPr>
            <a:spLocks noGrp="1"/>
          </p:cNvSpPr>
          <p:nvPr>
            <p:ph type="body" sz="quarter" idx="19"/>
          </p:nvPr>
        </p:nvSpPr>
        <p:spPr/>
        <p:txBody>
          <a:bodyPr/>
          <a:lstStyle/>
          <a:p>
            <a:r>
              <a:rPr lang="en-IN" dirty="0"/>
              <a:t>01</a:t>
            </a:r>
          </a:p>
        </p:txBody>
      </p:sp>
    </p:spTree>
    <p:extLst>
      <p:ext uri="{BB962C8B-B14F-4D97-AF65-F5344CB8AC3E}">
        <p14:creationId xmlns:p14="http://schemas.microsoft.com/office/powerpoint/2010/main" val="95803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BD1EC22-3EBA-A268-8176-427833BC52CC}"/>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rot="1081996">
            <a:off x="8046185" y="3549378"/>
            <a:ext cx="4628596" cy="4628596"/>
          </a:xfrm>
          <a:prstGeom prst="rect">
            <a:avLst/>
          </a:prstGeom>
        </p:spPr>
      </p:pic>
      <p:sp>
        <p:nvSpPr>
          <p:cNvPr id="5" name="Text Placeholder 4">
            <a:extLst>
              <a:ext uri="{FF2B5EF4-FFF2-40B4-BE49-F238E27FC236}">
                <a16:creationId xmlns:a16="http://schemas.microsoft.com/office/drawing/2014/main" id="{B3A8CB70-0662-7800-9016-B78A2FC761D0}"/>
              </a:ext>
            </a:extLst>
          </p:cNvPr>
          <p:cNvSpPr>
            <a:spLocks noGrp="1"/>
          </p:cNvSpPr>
          <p:nvPr>
            <p:ph type="body" sz="quarter" idx="19"/>
          </p:nvPr>
        </p:nvSpPr>
        <p:spPr>
          <a:xfrm>
            <a:off x="6917969" y="2298183"/>
            <a:ext cx="3195486" cy="731140"/>
          </a:xfrm>
        </p:spPr>
        <p:txBody>
          <a:bodyPr/>
          <a:lstStyle/>
          <a:p>
            <a:r>
              <a:rPr lang="en-US" dirty="0"/>
              <a:t>Any Questions?</a:t>
            </a:r>
          </a:p>
        </p:txBody>
      </p:sp>
      <p:sp>
        <p:nvSpPr>
          <p:cNvPr id="6" name="Text Placeholder 5">
            <a:extLst>
              <a:ext uri="{FF2B5EF4-FFF2-40B4-BE49-F238E27FC236}">
                <a16:creationId xmlns:a16="http://schemas.microsoft.com/office/drawing/2014/main" id="{C5BAE401-DA00-8AF1-77E7-AA07B9867939}"/>
              </a:ext>
            </a:extLst>
          </p:cNvPr>
          <p:cNvSpPr>
            <a:spLocks noGrp="1"/>
          </p:cNvSpPr>
          <p:nvPr>
            <p:ph type="body" sz="quarter" idx="20"/>
          </p:nvPr>
        </p:nvSpPr>
        <p:spPr>
          <a:xfrm>
            <a:off x="7221608" y="1554480"/>
            <a:ext cx="3605719" cy="989958"/>
          </a:xfrm>
        </p:spPr>
        <p:txBody>
          <a:bodyPr/>
          <a:lstStyle/>
          <a:p>
            <a:pPr algn="l"/>
            <a:r>
              <a:rPr lang="en-US" b="1" dirty="0"/>
              <a:t>Thank you </a:t>
            </a:r>
          </a:p>
        </p:txBody>
      </p:sp>
      <p:sp>
        <p:nvSpPr>
          <p:cNvPr id="4" name="Text Placeholder 3">
            <a:extLst>
              <a:ext uri="{FF2B5EF4-FFF2-40B4-BE49-F238E27FC236}">
                <a16:creationId xmlns:a16="http://schemas.microsoft.com/office/drawing/2014/main" id="{72E32BD9-E6FB-ACD0-68F0-84C4B07DE332}"/>
              </a:ext>
            </a:extLst>
          </p:cNvPr>
          <p:cNvSpPr>
            <a:spLocks noGrp="1"/>
          </p:cNvSpPr>
          <p:nvPr>
            <p:ph type="body" sz="quarter" idx="17"/>
          </p:nvPr>
        </p:nvSpPr>
        <p:spPr>
          <a:xfrm>
            <a:off x="603661" y="4708722"/>
            <a:ext cx="4952012" cy="679345"/>
          </a:xfrm>
        </p:spPr>
        <p:txBody>
          <a:bodyPr/>
          <a:lstStyle/>
          <a:p>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32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41" name="Group 40">
            <a:extLst>
              <a:ext uri="{FF2B5EF4-FFF2-40B4-BE49-F238E27FC236}">
                <a16:creationId xmlns:a16="http://schemas.microsoft.com/office/drawing/2014/main" id="{08E70028-2DEC-7AAE-0EE7-0F62324D787D}"/>
              </a:ext>
            </a:extLst>
          </p:cNvPr>
          <p:cNvGrpSpPr/>
          <p:nvPr/>
        </p:nvGrpSpPr>
        <p:grpSpPr>
          <a:xfrm>
            <a:off x="8770875" y="4675497"/>
            <a:ext cx="2817464" cy="475324"/>
            <a:chOff x="9893620" y="5409126"/>
            <a:chExt cx="1664680" cy="280842"/>
          </a:xfrm>
        </p:grpSpPr>
        <p:grpSp>
          <p:nvGrpSpPr>
            <p:cNvPr id="42" name="Graphic 3">
              <a:extLst>
                <a:ext uri="{FF2B5EF4-FFF2-40B4-BE49-F238E27FC236}">
                  <a16:creationId xmlns:a16="http://schemas.microsoft.com/office/drawing/2014/main" id="{8E0E4AE3-375B-387C-8EAF-8DCE0517155E}"/>
                </a:ext>
              </a:extLst>
            </p:cNvPr>
            <p:cNvGrpSpPr/>
            <p:nvPr/>
          </p:nvGrpSpPr>
          <p:grpSpPr>
            <a:xfrm>
              <a:off x="10931758" y="5409126"/>
              <a:ext cx="280634" cy="280634"/>
              <a:chOff x="1950027" y="2499889"/>
              <a:chExt cx="850463" cy="850463"/>
            </a:xfrm>
          </p:grpSpPr>
          <p:sp>
            <p:nvSpPr>
              <p:cNvPr id="54" name="Freeform 53">
                <a:extLst>
                  <a:ext uri="{FF2B5EF4-FFF2-40B4-BE49-F238E27FC236}">
                    <a16:creationId xmlns:a16="http://schemas.microsoft.com/office/drawing/2014/main" id="{6402D031-FFB6-8259-0354-679EE64AA2CE}"/>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55" name="Graphic 3">
                <a:extLst>
                  <a:ext uri="{FF2B5EF4-FFF2-40B4-BE49-F238E27FC236}">
                    <a16:creationId xmlns:a16="http://schemas.microsoft.com/office/drawing/2014/main" id="{DC92A2F0-CE09-DAB9-600E-6992B3303762}"/>
                  </a:ext>
                </a:extLst>
              </p:cNvPr>
              <p:cNvGrpSpPr/>
              <p:nvPr/>
            </p:nvGrpSpPr>
            <p:grpSpPr>
              <a:xfrm>
                <a:off x="2107521" y="2657382"/>
                <a:ext cx="535476" cy="535477"/>
                <a:chOff x="2107521" y="2657382"/>
                <a:chExt cx="535476" cy="535477"/>
              </a:xfrm>
              <a:solidFill>
                <a:srgbClr val="FFFFFF"/>
              </a:solidFill>
            </p:grpSpPr>
            <p:sp>
              <p:nvSpPr>
                <p:cNvPr id="56" name="Freeform 55">
                  <a:extLst>
                    <a:ext uri="{FF2B5EF4-FFF2-40B4-BE49-F238E27FC236}">
                      <a16:creationId xmlns:a16="http://schemas.microsoft.com/office/drawing/2014/main" id="{53EF852F-D3BF-44F7-C78D-6BB73635A6C0}"/>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7" name="Freeform 56">
                  <a:extLst>
                    <a:ext uri="{FF2B5EF4-FFF2-40B4-BE49-F238E27FC236}">
                      <a16:creationId xmlns:a16="http://schemas.microsoft.com/office/drawing/2014/main" id="{F7B0FA52-9D6F-EEE6-0545-C31C48C9357F}"/>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8" name="Freeform 57">
                  <a:extLst>
                    <a:ext uri="{FF2B5EF4-FFF2-40B4-BE49-F238E27FC236}">
                      <a16:creationId xmlns:a16="http://schemas.microsoft.com/office/drawing/2014/main" id="{DFFF187C-C0ED-470D-C770-ECD76914918C}"/>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43" name="Graphic 3">
              <a:extLst>
                <a:ext uri="{FF2B5EF4-FFF2-40B4-BE49-F238E27FC236}">
                  <a16:creationId xmlns:a16="http://schemas.microsoft.com/office/drawing/2014/main" id="{EC70BC23-4FB5-59D3-1F2E-8F6C44B5C816}"/>
                </a:ext>
              </a:extLst>
            </p:cNvPr>
            <p:cNvGrpSpPr/>
            <p:nvPr/>
          </p:nvGrpSpPr>
          <p:grpSpPr>
            <a:xfrm>
              <a:off x="10239527" y="5409126"/>
              <a:ext cx="280634" cy="280634"/>
              <a:chOff x="-147782" y="2499889"/>
              <a:chExt cx="850463" cy="850463"/>
            </a:xfrm>
          </p:grpSpPr>
          <p:sp>
            <p:nvSpPr>
              <p:cNvPr id="52" name="Freeform 51">
                <a:extLst>
                  <a:ext uri="{FF2B5EF4-FFF2-40B4-BE49-F238E27FC236}">
                    <a16:creationId xmlns:a16="http://schemas.microsoft.com/office/drawing/2014/main" id="{7FB44486-728E-7313-B8E5-D528C51952E8}"/>
                  </a:ext>
                </a:extLst>
              </p:cNvPr>
              <p:cNvSpPr/>
              <p:nvPr/>
            </p:nvSpPr>
            <p:spPr>
              <a:xfrm>
                <a:off x="-147782"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3" name="Freeform 52">
                <a:extLst>
                  <a:ext uri="{FF2B5EF4-FFF2-40B4-BE49-F238E27FC236}">
                    <a16:creationId xmlns:a16="http://schemas.microsoft.com/office/drawing/2014/main" id="{78D4C7AA-F878-39B7-E7AE-62449BA94379}"/>
                  </a:ext>
                </a:extLst>
              </p:cNvPr>
              <p:cNvSpPr/>
              <p:nvPr/>
            </p:nvSpPr>
            <p:spPr>
              <a:xfrm>
                <a:off x="18529" y="2722898"/>
                <a:ext cx="549967" cy="447282"/>
              </a:xfrm>
              <a:custGeom>
                <a:avLst/>
                <a:gdLst>
                  <a:gd name="connsiteX0" fmla="*/ 173243 w 549966"/>
                  <a:gd name="connsiteY0" fmla="*/ 447281 h 447280"/>
                  <a:gd name="connsiteX1" fmla="*/ 494529 w 549966"/>
                  <a:gd name="connsiteY1" fmla="*/ 125995 h 447280"/>
                  <a:gd name="connsiteX2" fmla="*/ 493899 w 549966"/>
                  <a:gd name="connsiteY2" fmla="*/ 111505 h 447280"/>
                  <a:gd name="connsiteX3" fmla="*/ 549966 w 549966"/>
                  <a:gd name="connsiteY3" fmla="*/ 52918 h 447280"/>
                  <a:gd name="connsiteX4" fmla="*/ 485079 w 549966"/>
                  <a:gd name="connsiteY4" fmla="*/ 70557 h 447280"/>
                  <a:gd name="connsiteX5" fmla="*/ 534847 w 549966"/>
                  <a:gd name="connsiteY5" fmla="*/ 8190 h 447280"/>
                  <a:gd name="connsiteX6" fmla="*/ 463030 w 549966"/>
                  <a:gd name="connsiteY6" fmla="*/ 35908 h 447280"/>
                  <a:gd name="connsiteX7" fmla="*/ 380504 w 549966"/>
                  <a:gd name="connsiteY7" fmla="*/ 0 h 447280"/>
                  <a:gd name="connsiteX8" fmla="*/ 267739 w 549966"/>
                  <a:gd name="connsiteY8" fmla="*/ 112765 h 447280"/>
                  <a:gd name="connsiteX9" fmla="*/ 270888 w 549966"/>
                  <a:gd name="connsiteY9" fmla="*/ 138594 h 447280"/>
                  <a:gd name="connsiteX10" fmla="*/ 38428 w 549966"/>
                  <a:gd name="connsiteY10" fmla="*/ 20789 h 447280"/>
                  <a:gd name="connsiteX11" fmla="*/ 23309 w 549966"/>
                  <a:gd name="connsiteY11" fmla="*/ 77487 h 447280"/>
                  <a:gd name="connsiteX12" fmla="*/ 73707 w 549966"/>
                  <a:gd name="connsiteY12" fmla="*/ 171353 h 447280"/>
                  <a:gd name="connsiteX13" fmla="*/ 22679 w 549966"/>
                  <a:gd name="connsiteY13" fmla="*/ 157493 h 447280"/>
                  <a:gd name="connsiteX14" fmla="*/ 22679 w 549966"/>
                  <a:gd name="connsiteY14" fmla="*/ 158753 h 447280"/>
                  <a:gd name="connsiteX15" fmla="*/ 113395 w 549966"/>
                  <a:gd name="connsiteY15" fmla="*/ 269628 h 447280"/>
                  <a:gd name="connsiteX16" fmla="*/ 83786 w 549966"/>
                  <a:gd name="connsiteY16" fmla="*/ 273408 h 447280"/>
                  <a:gd name="connsiteX17" fmla="*/ 62367 w 549966"/>
                  <a:gd name="connsiteY17" fmla="*/ 271518 h 447280"/>
                  <a:gd name="connsiteX18" fmla="*/ 167573 w 549966"/>
                  <a:gd name="connsiteY18" fmla="*/ 349635 h 447280"/>
                  <a:gd name="connsiteX19" fmla="*/ 27089 w 549966"/>
                  <a:gd name="connsiteY19" fmla="*/ 398143 h 447280"/>
                  <a:gd name="connsiteX20" fmla="*/ 0 w 549966"/>
                  <a:gd name="connsiteY20" fmla="*/ 396883 h 447280"/>
                  <a:gd name="connsiteX21" fmla="*/ 173243 w 549966"/>
                  <a:gd name="connsiteY21" fmla="*/ 447281 h 44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966" h="447280">
                    <a:moveTo>
                      <a:pt x="173243" y="447281"/>
                    </a:moveTo>
                    <a:cubicBezTo>
                      <a:pt x="381134" y="447281"/>
                      <a:pt x="494529" y="275298"/>
                      <a:pt x="494529" y="125995"/>
                    </a:cubicBezTo>
                    <a:cubicBezTo>
                      <a:pt x="494529" y="120955"/>
                      <a:pt x="494529" y="116545"/>
                      <a:pt x="493899" y="111505"/>
                    </a:cubicBezTo>
                    <a:cubicBezTo>
                      <a:pt x="515948" y="95756"/>
                      <a:pt x="534847" y="75597"/>
                      <a:pt x="549966" y="52918"/>
                    </a:cubicBezTo>
                    <a:cubicBezTo>
                      <a:pt x="529807" y="61737"/>
                      <a:pt x="507758" y="68037"/>
                      <a:pt x="485079" y="70557"/>
                    </a:cubicBezTo>
                    <a:cubicBezTo>
                      <a:pt x="508388" y="56698"/>
                      <a:pt x="526027" y="34649"/>
                      <a:pt x="534847" y="8190"/>
                    </a:cubicBezTo>
                    <a:cubicBezTo>
                      <a:pt x="512798" y="21419"/>
                      <a:pt x="488859" y="30239"/>
                      <a:pt x="463030" y="35908"/>
                    </a:cubicBezTo>
                    <a:cubicBezTo>
                      <a:pt x="442241" y="13859"/>
                      <a:pt x="413262" y="0"/>
                      <a:pt x="380504" y="0"/>
                    </a:cubicBezTo>
                    <a:cubicBezTo>
                      <a:pt x="318136" y="0"/>
                      <a:pt x="267739" y="50398"/>
                      <a:pt x="267739" y="112765"/>
                    </a:cubicBezTo>
                    <a:cubicBezTo>
                      <a:pt x="267739" y="121585"/>
                      <a:pt x="268998" y="130404"/>
                      <a:pt x="270888" y="138594"/>
                    </a:cubicBezTo>
                    <a:cubicBezTo>
                      <a:pt x="177022" y="134184"/>
                      <a:pt x="93866" y="88826"/>
                      <a:pt x="38428" y="20789"/>
                    </a:cubicBezTo>
                    <a:cubicBezTo>
                      <a:pt x="28979" y="37168"/>
                      <a:pt x="23309" y="56698"/>
                      <a:pt x="23309" y="77487"/>
                    </a:cubicBezTo>
                    <a:cubicBezTo>
                      <a:pt x="23309" y="116545"/>
                      <a:pt x="43468" y="151194"/>
                      <a:pt x="73707" y="171353"/>
                    </a:cubicBezTo>
                    <a:cubicBezTo>
                      <a:pt x="55438" y="170723"/>
                      <a:pt x="37798" y="165683"/>
                      <a:pt x="22679" y="157493"/>
                    </a:cubicBezTo>
                    <a:cubicBezTo>
                      <a:pt x="22679" y="158123"/>
                      <a:pt x="22679" y="158123"/>
                      <a:pt x="22679" y="158753"/>
                    </a:cubicBezTo>
                    <a:cubicBezTo>
                      <a:pt x="22679" y="213561"/>
                      <a:pt x="61737" y="258919"/>
                      <a:pt x="113395" y="269628"/>
                    </a:cubicBezTo>
                    <a:cubicBezTo>
                      <a:pt x="103946" y="272148"/>
                      <a:pt x="93866" y="273408"/>
                      <a:pt x="83786" y="273408"/>
                    </a:cubicBezTo>
                    <a:cubicBezTo>
                      <a:pt x="76227" y="273408"/>
                      <a:pt x="69297" y="272778"/>
                      <a:pt x="62367" y="271518"/>
                    </a:cubicBezTo>
                    <a:cubicBezTo>
                      <a:pt x="76857" y="316246"/>
                      <a:pt x="118435" y="349005"/>
                      <a:pt x="167573" y="349635"/>
                    </a:cubicBezTo>
                    <a:cubicBezTo>
                      <a:pt x="129144" y="379874"/>
                      <a:pt x="80006" y="398143"/>
                      <a:pt x="27089" y="398143"/>
                    </a:cubicBezTo>
                    <a:cubicBezTo>
                      <a:pt x="18269" y="398143"/>
                      <a:pt x="8820" y="397513"/>
                      <a:pt x="0" y="396883"/>
                    </a:cubicBezTo>
                    <a:cubicBezTo>
                      <a:pt x="50398" y="428382"/>
                      <a:pt x="109615" y="447281"/>
                      <a:pt x="173243" y="447281"/>
                    </a:cubicBezTo>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4" name="Graphic 3">
              <a:extLst>
                <a:ext uri="{FF2B5EF4-FFF2-40B4-BE49-F238E27FC236}">
                  <a16:creationId xmlns:a16="http://schemas.microsoft.com/office/drawing/2014/main" id="{03A0627F-1B82-E6FC-5D88-6119729D50AA}"/>
                </a:ext>
              </a:extLst>
            </p:cNvPr>
            <p:cNvGrpSpPr/>
            <p:nvPr/>
          </p:nvGrpSpPr>
          <p:grpSpPr>
            <a:xfrm>
              <a:off x="11277666" y="5409126"/>
              <a:ext cx="280634" cy="280634"/>
              <a:chOff x="2998302" y="2499889"/>
              <a:chExt cx="850463" cy="850463"/>
            </a:xfrm>
          </p:grpSpPr>
          <p:sp>
            <p:nvSpPr>
              <p:cNvPr id="50" name="Freeform 49">
                <a:extLst>
                  <a:ext uri="{FF2B5EF4-FFF2-40B4-BE49-F238E27FC236}">
                    <a16:creationId xmlns:a16="http://schemas.microsoft.com/office/drawing/2014/main" id="{C21D51D7-5781-6350-26E9-32FCEEE1281F}"/>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1" name="Freeform 50">
                <a:extLst>
                  <a:ext uri="{FF2B5EF4-FFF2-40B4-BE49-F238E27FC236}">
                    <a16:creationId xmlns:a16="http://schemas.microsoft.com/office/drawing/2014/main" id="{ACA7E8FC-9176-E93C-41EF-DC3A81B5AA9D}"/>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5" name="Graphic 3">
              <a:extLst>
                <a:ext uri="{FF2B5EF4-FFF2-40B4-BE49-F238E27FC236}">
                  <a16:creationId xmlns:a16="http://schemas.microsoft.com/office/drawing/2014/main" id="{4D3CB470-84E4-5E54-0102-3DFBF9EE22A2}"/>
                </a:ext>
              </a:extLst>
            </p:cNvPr>
            <p:cNvGrpSpPr/>
            <p:nvPr/>
          </p:nvGrpSpPr>
          <p:grpSpPr>
            <a:xfrm>
              <a:off x="9893620" y="5409126"/>
              <a:ext cx="280634" cy="280842"/>
              <a:chOff x="-1196056" y="2499889"/>
              <a:chExt cx="850463" cy="851093"/>
            </a:xfrm>
          </p:grpSpPr>
          <p:sp>
            <p:nvSpPr>
              <p:cNvPr id="48" name="Freeform 47">
                <a:extLst>
                  <a:ext uri="{FF2B5EF4-FFF2-40B4-BE49-F238E27FC236}">
                    <a16:creationId xmlns:a16="http://schemas.microsoft.com/office/drawing/2014/main" id="{79E5293D-38DC-118E-76B2-F20C4700178F}"/>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9" name="Freeform 48">
                <a:extLst>
                  <a:ext uri="{FF2B5EF4-FFF2-40B4-BE49-F238E27FC236}">
                    <a16:creationId xmlns:a16="http://schemas.microsoft.com/office/drawing/2014/main" id="{BA77D9DB-7F2F-F39D-8199-E26A44E77B6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sp>
          <p:nvSpPr>
            <p:cNvPr id="46" name="Freeform 45">
              <a:extLst>
                <a:ext uri="{FF2B5EF4-FFF2-40B4-BE49-F238E27FC236}">
                  <a16:creationId xmlns:a16="http://schemas.microsoft.com/office/drawing/2014/main" id="{C611E2DB-CE1E-5CDC-1CBC-185B398A0361}"/>
                </a:ext>
              </a:extLst>
            </p:cNvPr>
            <p:cNvSpPr/>
            <p:nvPr/>
          </p:nvSpPr>
          <p:spPr>
            <a:xfrm>
              <a:off x="10585643" y="540912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pic>
          <p:nvPicPr>
            <p:cNvPr id="47" name="Graphic 46" descr="World with solid fill">
              <a:extLst>
                <a:ext uri="{FF2B5EF4-FFF2-40B4-BE49-F238E27FC236}">
                  <a16:creationId xmlns:a16="http://schemas.microsoft.com/office/drawing/2014/main" id="{EB38B327-8B40-12BA-BAD1-A94B71D5660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600539" y="5425572"/>
              <a:ext cx="246077" cy="246077"/>
            </a:xfrm>
            <a:prstGeom prst="rect">
              <a:avLst/>
            </a:prstGeom>
          </p:spPr>
        </p:pic>
      </p:grpSp>
    </p:spTree>
    <p:extLst>
      <p:ext uri="{BB962C8B-B14F-4D97-AF65-F5344CB8AC3E}">
        <p14:creationId xmlns:p14="http://schemas.microsoft.com/office/powerpoint/2010/main" val="433478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B846A7D-BDFA-BC13-55EF-E519FFBD92A4}"/>
              </a:ext>
            </a:extLst>
          </p:cNvPr>
          <p:cNvSpPr>
            <a:spLocks noGrp="1"/>
          </p:cNvSpPr>
          <p:nvPr>
            <p:ph type="body" sz="quarter" idx="13"/>
          </p:nvPr>
        </p:nvSpPr>
        <p:spPr>
          <a:xfrm>
            <a:off x="31636" y="533903"/>
            <a:ext cx="5528818" cy="5120640"/>
          </a:xfrm>
        </p:spPr>
        <p:txBody>
          <a:bodyPr>
            <a:noAutofit/>
          </a:bodyPr>
          <a:lstStyle/>
          <a:p>
            <a:r>
              <a:rPr lang="en-US" sz="2500" b="1" i="0" dirty="0"/>
              <a:t>Resilience</a:t>
            </a:r>
            <a:r>
              <a:rPr lang="en-US" sz="2500" i="0" dirty="0"/>
              <a:t> isn’t about being “tough” or pretending nothing bothers you. It’s about finding ways to bounce back, adapt, and keep going when things get hard. Climate change can feel overwhelming, but resilience gives us tools to turn fear into energy, to look after our mental health, and to support each other in community. </a:t>
            </a:r>
          </a:p>
          <a:p>
            <a:r>
              <a:rPr lang="en-US" sz="2500" i="0" dirty="0"/>
              <a:t>This set of open educational resources pulls together books, articles, videos, and podcasts to show practical ways young people and educators can explore and build resilience.</a:t>
            </a:r>
            <a:endParaRPr lang="en-IN" sz="2500" i="0" dirty="0"/>
          </a:p>
        </p:txBody>
      </p:sp>
      <p:pic>
        <p:nvPicPr>
          <p:cNvPr id="7" name="Picture Placeholder 6">
            <a:extLst>
              <a:ext uri="{FF2B5EF4-FFF2-40B4-BE49-F238E27FC236}">
                <a16:creationId xmlns:a16="http://schemas.microsoft.com/office/drawing/2014/main" id="{9910BA03-DF55-183E-1A94-921D4CD07703}"/>
              </a:ext>
            </a:extLst>
          </p:cNvPr>
          <p:cNvPicPr>
            <a:picLocks noGrp="1" noChangeAspect="1"/>
          </p:cNvPicPr>
          <p:nvPr>
            <p:ph type="pic" sz="quarter" idx="19"/>
          </p:nvPr>
        </p:nvPicPr>
        <p:blipFill>
          <a:blip r:embed="rId2"/>
          <a:srcRect l="9508" r="9508"/>
          <a:stretch>
            <a:fillRect/>
          </a:stretch>
        </p:blipFill>
        <p:spPr>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rgbClr val="FFFFFF">
              <a:lumMod val="95000"/>
            </a:srgbClr>
          </a:solidFill>
        </p:spPr>
      </p:pic>
      <p:pic>
        <p:nvPicPr>
          <p:cNvPr id="10" name="Graphic 9" descr="Chevron arrows with solid fill">
            <a:extLst>
              <a:ext uri="{FF2B5EF4-FFF2-40B4-BE49-F238E27FC236}">
                <a16:creationId xmlns:a16="http://schemas.microsoft.com/office/drawing/2014/main" id="{E3BA0F5F-DAEB-8571-2810-039FE602AD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102870" y="6235327"/>
            <a:ext cx="483607" cy="483607"/>
          </a:xfrm>
          <a:prstGeom prst="rect">
            <a:avLst/>
          </a:prstGeom>
        </p:spPr>
      </p:pic>
      <p:sp>
        <p:nvSpPr>
          <p:cNvPr id="12" name="TextBox 11">
            <a:extLst>
              <a:ext uri="{FF2B5EF4-FFF2-40B4-BE49-F238E27FC236}">
                <a16:creationId xmlns:a16="http://schemas.microsoft.com/office/drawing/2014/main" id="{189A0B36-4D58-CEE2-38BE-CD2896531508}"/>
              </a:ext>
            </a:extLst>
          </p:cNvPr>
          <p:cNvSpPr txBox="1"/>
          <p:nvPr/>
        </p:nvSpPr>
        <p:spPr>
          <a:xfrm>
            <a:off x="671513" y="5773663"/>
            <a:ext cx="4060507" cy="461665"/>
          </a:xfrm>
          <a:prstGeom prst="rect">
            <a:avLst/>
          </a:prstGeom>
          <a:noFill/>
        </p:spPr>
        <p:txBody>
          <a:bodyPr wrap="square">
            <a:spAutoFit/>
          </a:bodyPr>
          <a:lstStyle/>
          <a:p>
            <a:pPr marL="0" indent="0"/>
            <a:r>
              <a:rPr lang="en-US" sz="2400" dirty="0"/>
              <a:t>Read/Watch/Listen/Write/Act</a:t>
            </a:r>
          </a:p>
        </p:txBody>
      </p:sp>
      <p:grpSp>
        <p:nvGrpSpPr>
          <p:cNvPr id="17" name="Group 16">
            <a:extLst>
              <a:ext uri="{FF2B5EF4-FFF2-40B4-BE49-F238E27FC236}">
                <a16:creationId xmlns:a16="http://schemas.microsoft.com/office/drawing/2014/main" id="{DDAF9E15-E1E3-F37B-70B3-3724ADB7B70B}"/>
              </a:ext>
            </a:extLst>
          </p:cNvPr>
          <p:cNvGrpSpPr/>
          <p:nvPr/>
        </p:nvGrpSpPr>
        <p:grpSpPr>
          <a:xfrm>
            <a:off x="1600445" y="6284130"/>
            <a:ext cx="1851415" cy="471515"/>
            <a:chOff x="4311182" y="6230910"/>
            <a:chExt cx="2187251" cy="557045"/>
          </a:xfrm>
        </p:grpSpPr>
        <p:pic>
          <p:nvPicPr>
            <p:cNvPr id="13" name="Graphic 12" descr="Internet with solid fill">
              <a:extLst>
                <a:ext uri="{FF2B5EF4-FFF2-40B4-BE49-F238E27FC236}">
                  <a16:creationId xmlns:a16="http://schemas.microsoft.com/office/drawing/2014/main" id="{A1FE21A6-04C9-91EE-8451-950F697D36AE}"/>
                </a:ext>
              </a:extLst>
            </p:cNvPr>
            <p:cNvPicPr>
              <a:picLocks noChangeAspect="1"/>
            </p:cNvPicPr>
            <p:nvPr/>
          </p:nvPicPr>
          <p:blipFill>
            <a:blip r:embed="rId5">
              <a:duotone>
                <a:schemeClr val="accent5">
                  <a:shade val="45000"/>
                  <a:satMod val="135000"/>
                </a:schemeClr>
                <a:prstClr val="white"/>
              </a:duotone>
              <a:extLst>
                <a:ext uri="{96DAC541-7B7A-43D3-8B79-37D633B846F1}">
                  <asvg:svgBlip xmlns:asvg="http://schemas.microsoft.com/office/drawing/2016/SVG/main" r:embed="rId6"/>
                </a:ext>
              </a:extLst>
            </a:blip>
            <a:stretch>
              <a:fillRect/>
            </a:stretch>
          </p:blipFill>
          <p:spPr>
            <a:xfrm>
              <a:off x="4311182" y="6264995"/>
              <a:ext cx="488874" cy="488874"/>
            </a:xfrm>
            <a:prstGeom prst="rect">
              <a:avLst/>
            </a:prstGeom>
          </p:spPr>
        </p:pic>
        <p:pic>
          <p:nvPicPr>
            <p:cNvPr id="14" name="Picture 13">
              <a:extLst>
                <a:ext uri="{FF2B5EF4-FFF2-40B4-BE49-F238E27FC236}">
                  <a16:creationId xmlns:a16="http://schemas.microsoft.com/office/drawing/2014/main" id="{3C39766D-58F2-AEBF-5C2D-71E5238F4EC5}"/>
                </a:ext>
              </a:extLst>
            </p:cNvPr>
            <p:cNvPicPr>
              <a:picLocks noChangeAspect="1"/>
            </p:cNvPicPr>
            <p:nvPr/>
          </p:nvPicPr>
          <p:blipFill>
            <a:blip r:embed="rId7">
              <a:duotone>
                <a:schemeClr val="accent5">
                  <a:shade val="45000"/>
                  <a:satMod val="135000"/>
                </a:schemeClr>
                <a:prstClr val="white"/>
              </a:duotone>
            </a:blip>
            <a:stretch>
              <a:fillRect/>
            </a:stretch>
          </p:blipFill>
          <p:spPr>
            <a:xfrm>
              <a:off x="4924354" y="6313983"/>
              <a:ext cx="404951" cy="404951"/>
            </a:xfrm>
            <a:prstGeom prst="rect">
              <a:avLst/>
            </a:prstGeom>
          </p:spPr>
        </p:pic>
        <p:pic>
          <p:nvPicPr>
            <p:cNvPr id="15" name="Picture 14">
              <a:extLst>
                <a:ext uri="{FF2B5EF4-FFF2-40B4-BE49-F238E27FC236}">
                  <a16:creationId xmlns:a16="http://schemas.microsoft.com/office/drawing/2014/main" id="{61F79575-E4A7-22B8-BF18-3CD1C6832D8C}"/>
                </a:ext>
              </a:extLst>
            </p:cNvPr>
            <p:cNvPicPr>
              <a:picLocks noChangeAspect="1"/>
            </p:cNvPicPr>
            <p:nvPr/>
          </p:nvPicPr>
          <p:blipFill>
            <a:blip r:embed="rId8">
              <a:duotone>
                <a:schemeClr val="accent5">
                  <a:shade val="45000"/>
                  <a:satMod val="135000"/>
                </a:schemeClr>
                <a:prstClr val="white"/>
              </a:duotone>
            </a:blip>
            <a:stretch>
              <a:fillRect/>
            </a:stretch>
          </p:blipFill>
          <p:spPr>
            <a:xfrm>
              <a:off x="5445135" y="6230910"/>
              <a:ext cx="557045" cy="557045"/>
            </a:xfrm>
            <a:prstGeom prst="rect">
              <a:avLst/>
            </a:prstGeom>
          </p:spPr>
        </p:pic>
        <p:pic>
          <p:nvPicPr>
            <p:cNvPr id="16" name="Picture 15">
              <a:extLst>
                <a:ext uri="{FF2B5EF4-FFF2-40B4-BE49-F238E27FC236}">
                  <a16:creationId xmlns:a16="http://schemas.microsoft.com/office/drawing/2014/main" id="{707FFD42-DF2E-4BBE-F6E3-2690FAAFFF95}"/>
                </a:ext>
              </a:extLst>
            </p:cNvPr>
            <p:cNvPicPr>
              <a:picLocks noChangeAspect="1"/>
            </p:cNvPicPr>
            <p:nvPr/>
          </p:nvPicPr>
          <p:blipFill>
            <a:blip r:embed="rId9">
              <a:duotone>
                <a:schemeClr val="accent5">
                  <a:shade val="45000"/>
                  <a:satMod val="135000"/>
                </a:schemeClr>
                <a:prstClr val="white"/>
              </a:duotone>
            </a:blip>
            <a:stretch>
              <a:fillRect/>
            </a:stretch>
          </p:blipFill>
          <p:spPr>
            <a:xfrm>
              <a:off x="6025040" y="6290894"/>
              <a:ext cx="473393" cy="473393"/>
            </a:xfrm>
            <a:prstGeom prst="rect">
              <a:avLst/>
            </a:prstGeom>
          </p:spPr>
        </p:pic>
      </p:grpSp>
      <p:sp>
        <p:nvSpPr>
          <p:cNvPr id="22" name="Freeform: Shape 21">
            <a:extLst>
              <a:ext uri="{FF2B5EF4-FFF2-40B4-BE49-F238E27FC236}">
                <a16:creationId xmlns:a16="http://schemas.microsoft.com/office/drawing/2014/main" id="{E7BF655B-2473-9B28-BE0D-7CE4281557EF}"/>
              </a:ext>
            </a:extLst>
          </p:cNvPr>
          <p:cNvSpPr/>
          <p:nvPr/>
        </p:nvSpPr>
        <p:spPr>
          <a:xfrm>
            <a:off x="9292590" y="1"/>
            <a:ext cx="2674620" cy="454211"/>
          </a:xfrm>
          <a:custGeom>
            <a:avLst/>
            <a:gdLst>
              <a:gd name="csX0" fmla="*/ 0 w 2674620"/>
              <a:gd name="csY0" fmla="*/ 0 h 454211"/>
              <a:gd name="csX1" fmla="*/ 2674620 w 2674620"/>
              <a:gd name="csY1" fmla="*/ 0 h 454211"/>
              <a:gd name="csX2" fmla="*/ 2220409 w 2674620"/>
              <a:gd name="csY2" fmla="*/ 454211 h 454211"/>
              <a:gd name="csX3" fmla="*/ 454211 w 2674620"/>
              <a:gd name="csY3" fmla="*/ 454211 h 454211"/>
              <a:gd name="csX4" fmla="*/ 0 w 2674620"/>
              <a:gd name="csY4" fmla="*/ 0 h 454211"/>
            </a:gdLst>
            <a:ahLst/>
            <a:cxnLst>
              <a:cxn ang="0">
                <a:pos x="csX0" y="csY0"/>
              </a:cxn>
              <a:cxn ang="0">
                <a:pos x="csX1" y="csY1"/>
              </a:cxn>
              <a:cxn ang="0">
                <a:pos x="csX2" y="csY2"/>
              </a:cxn>
              <a:cxn ang="0">
                <a:pos x="csX3" y="csY3"/>
              </a:cxn>
              <a:cxn ang="0">
                <a:pos x="csX4" y="csY4"/>
              </a:cxn>
            </a:cxnLst>
            <a:rect l="l" t="t" r="r" b="b"/>
            <a:pathLst>
              <a:path w="2674620" h="454211">
                <a:moveTo>
                  <a:pt x="0" y="0"/>
                </a:moveTo>
                <a:lnTo>
                  <a:pt x="2674620" y="0"/>
                </a:lnTo>
                <a:cubicBezTo>
                  <a:pt x="2674620" y="250854"/>
                  <a:pt x="2471263" y="454211"/>
                  <a:pt x="2220409" y="454211"/>
                </a:cubicBezTo>
                <a:lnTo>
                  <a:pt x="454211" y="454211"/>
                </a:lnTo>
                <a:cubicBezTo>
                  <a:pt x="203357" y="454211"/>
                  <a:pt x="0" y="250854"/>
                  <a:pt x="0" y="0"/>
                </a:cubicBezTo>
                <a:close/>
              </a:path>
            </a:pathLst>
          </a:custGeom>
          <a:solidFill>
            <a:srgbClr val="82C24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2400" dirty="0"/>
              <a:t>Resources</a:t>
            </a:r>
          </a:p>
        </p:txBody>
      </p:sp>
    </p:spTree>
    <p:extLst>
      <p:ext uri="{BB962C8B-B14F-4D97-AF65-F5344CB8AC3E}">
        <p14:creationId xmlns:p14="http://schemas.microsoft.com/office/powerpoint/2010/main" val="4154893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561B61B-D9E5-B6BB-DD9A-AF83DD63D519}"/>
              </a:ext>
            </a:extLst>
          </p:cNvPr>
          <p:cNvSpPr>
            <a:spLocks noGrp="1"/>
          </p:cNvSpPr>
          <p:nvPr>
            <p:ph type="body" sz="quarter" idx="18"/>
          </p:nvPr>
        </p:nvSpPr>
        <p:spPr>
          <a:xfrm>
            <a:off x="798380" y="2045704"/>
            <a:ext cx="5762440" cy="3849918"/>
          </a:xfrm>
        </p:spPr>
        <p:txBody>
          <a:bodyPr/>
          <a:lstStyle/>
          <a:p>
            <a:pPr marL="0" indent="0"/>
            <a:r>
              <a:rPr lang="en-US" b="1" dirty="0"/>
              <a:t>Book – Braiding Sweetgrass by Robin Wall Kimmerer</a:t>
            </a:r>
          </a:p>
          <a:p>
            <a:pPr marL="0" indent="0"/>
            <a:r>
              <a:rPr lang="en-US" dirty="0"/>
              <a:t>A beautiful blend of Indigenous knowledge and science. This book shows how nature itself teaches us resilience — how communities and ecosystems recover and thrive. Not free to access, but widely available in libraries and online.</a:t>
            </a:r>
          </a:p>
          <a:p>
            <a:pPr marL="0" indent="0"/>
            <a:r>
              <a:rPr lang="en-US" dirty="0">
                <a:solidFill>
                  <a:srgbClr val="1F8E47"/>
                </a:solidFill>
                <a:hlinkClick r:id="rId2">
                  <a:extLst>
                    <a:ext uri="{A12FA001-AC4F-418D-AE19-62706E023703}">
                      <ahyp:hlinkClr xmlns:ahyp="http://schemas.microsoft.com/office/drawing/2018/hyperlinkcolor" val="tx"/>
                    </a:ext>
                  </a:extLst>
                </a:hlinkClick>
              </a:rPr>
              <a:t>Read here</a:t>
            </a:r>
            <a:endParaRPr lang="en-US" dirty="0">
              <a:solidFill>
                <a:srgbClr val="1F8E47"/>
              </a:solidFill>
            </a:endParaRPr>
          </a:p>
        </p:txBody>
      </p:sp>
      <p:sp>
        <p:nvSpPr>
          <p:cNvPr id="4" name="Text Placeholder 3">
            <a:extLst>
              <a:ext uri="{FF2B5EF4-FFF2-40B4-BE49-F238E27FC236}">
                <a16:creationId xmlns:a16="http://schemas.microsoft.com/office/drawing/2014/main" id="{20D0AD24-DC14-E8EC-808F-CC7B578D1B46}"/>
              </a:ext>
            </a:extLst>
          </p:cNvPr>
          <p:cNvSpPr>
            <a:spLocks noGrp="1"/>
          </p:cNvSpPr>
          <p:nvPr>
            <p:ph type="body" sz="quarter" idx="16"/>
          </p:nvPr>
        </p:nvSpPr>
        <p:spPr/>
        <p:txBody>
          <a:bodyPr/>
          <a:lstStyle/>
          <a:p>
            <a:r>
              <a:rPr lang="en-US" dirty="0">
                <a:solidFill>
                  <a:srgbClr val="1F8E47"/>
                </a:solidFill>
              </a:rPr>
              <a:t>Read</a:t>
            </a:r>
          </a:p>
        </p:txBody>
      </p:sp>
      <p:pic>
        <p:nvPicPr>
          <p:cNvPr id="7" name="Picture Placeholder 6">
            <a:extLst>
              <a:ext uri="{FF2B5EF4-FFF2-40B4-BE49-F238E27FC236}">
                <a16:creationId xmlns:a16="http://schemas.microsoft.com/office/drawing/2014/main" id="{CFD25C3E-A2C3-4298-79BE-CB4C47641424}"/>
              </a:ext>
            </a:extLst>
          </p:cNvPr>
          <p:cNvPicPr>
            <a:picLocks noGrp="1" noChangeAspect="1"/>
          </p:cNvPicPr>
          <p:nvPr>
            <p:ph type="pic" sz="quarter" idx="13"/>
          </p:nvPr>
        </p:nvPicPr>
        <p:blipFill>
          <a:blip r:embed="rId3"/>
          <a:srcRect l="33209" r="4951"/>
          <a:stretch>
            <a:fillRect/>
          </a:stretch>
        </p:blipFill>
        <p:spPr>
          <a:xfrm>
            <a:off x="6966760" y="2884487"/>
            <a:ext cx="3896842" cy="3973513"/>
          </a:xfrm>
          <a:prstGeom prst="rect">
            <a:avLst/>
          </a:prstGeom>
          <a:solidFill>
            <a:srgbClr val="FFFFFF">
              <a:lumMod val="95000"/>
            </a:srgbClr>
          </a:solidFill>
        </p:spPr>
      </p:pic>
    </p:spTree>
    <p:extLst>
      <p:ext uri="{BB962C8B-B14F-4D97-AF65-F5344CB8AC3E}">
        <p14:creationId xmlns:p14="http://schemas.microsoft.com/office/powerpoint/2010/main" val="3311571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0D362-1164-D2C6-122F-F55A639652AE}"/>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98CE4EC-8B56-FFC7-6463-99264AAB7C02}"/>
              </a:ext>
            </a:extLst>
          </p:cNvPr>
          <p:cNvSpPr>
            <a:spLocks noGrp="1"/>
          </p:cNvSpPr>
          <p:nvPr>
            <p:ph type="body" sz="quarter" idx="18"/>
          </p:nvPr>
        </p:nvSpPr>
        <p:spPr>
          <a:xfrm>
            <a:off x="798380" y="2045704"/>
            <a:ext cx="5762440" cy="3849918"/>
          </a:xfrm>
        </p:spPr>
        <p:txBody>
          <a:bodyPr/>
          <a:lstStyle/>
          <a:p>
            <a:pPr marL="0" indent="0"/>
            <a:r>
              <a:rPr lang="en-US" b="1" dirty="0"/>
              <a:t>Article – From Climate Anxiety to Climate Resilience (Full Circle Change)</a:t>
            </a:r>
          </a:p>
          <a:p>
            <a:pPr marL="0" indent="0"/>
            <a:r>
              <a:rPr lang="en-US" dirty="0"/>
              <a:t>A personal story about turning eco-anxiety into resilience. Helpful for showing how mindset can shift from “overwhelm” to “I can cope, I can act.”</a:t>
            </a:r>
          </a:p>
          <a:p>
            <a:pPr marL="0" indent="0"/>
            <a:r>
              <a:rPr lang="en-US" dirty="0">
                <a:solidFill>
                  <a:srgbClr val="1F8E47"/>
                </a:solidFill>
                <a:hlinkClick r:id="rId2">
                  <a:extLst>
                    <a:ext uri="{A12FA001-AC4F-418D-AE19-62706E023703}">
                      <ahyp:hlinkClr xmlns:ahyp="http://schemas.microsoft.com/office/drawing/2018/hyperlinkcolor" val="tx"/>
                    </a:ext>
                  </a:extLst>
                </a:hlinkClick>
              </a:rPr>
              <a:t>Read here</a:t>
            </a:r>
            <a:endParaRPr lang="en-US" dirty="0">
              <a:solidFill>
                <a:srgbClr val="1F8E47"/>
              </a:solidFill>
            </a:endParaRPr>
          </a:p>
        </p:txBody>
      </p:sp>
      <p:sp>
        <p:nvSpPr>
          <p:cNvPr id="4" name="Text Placeholder 3">
            <a:extLst>
              <a:ext uri="{FF2B5EF4-FFF2-40B4-BE49-F238E27FC236}">
                <a16:creationId xmlns:a16="http://schemas.microsoft.com/office/drawing/2014/main" id="{DEBDBA99-2659-9101-317C-2311074FDE01}"/>
              </a:ext>
            </a:extLst>
          </p:cNvPr>
          <p:cNvSpPr>
            <a:spLocks noGrp="1"/>
          </p:cNvSpPr>
          <p:nvPr>
            <p:ph type="body" sz="quarter" idx="16"/>
          </p:nvPr>
        </p:nvSpPr>
        <p:spPr/>
        <p:txBody>
          <a:bodyPr/>
          <a:lstStyle/>
          <a:p>
            <a:r>
              <a:rPr lang="en-US" dirty="0">
                <a:solidFill>
                  <a:srgbClr val="1F8E47"/>
                </a:solidFill>
              </a:rPr>
              <a:t>Read</a:t>
            </a:r>
          </a:p>
        </p:txBody>
      </p:sp>
      <p:pic>
        <p:nvPicPr>
          <p:cNvPr id="8" name="Picture Placeholder 7">
            <a:extLst>
              <a:ext uri="{FF2B5EF4-FFF2-40B4-BE49-F238E27FC236}">
                <a16:creationId xmlns:a16="http://schemas.microsoft.com/office/drawing/2014/main" id="{23D70397-DD86-B7BB-6A0B-AFD55479BD9C}"/>
              </a:ext>
            </a:extLst>
          </p:cNvPr>
          <p:cNvPicPr>
            <a:picLocks noGrp="1" noChangeAspect="1"/>
          </p:cNvPicPr>
          <p:nvPr>
            <p:ph type="pic" sz="quarter" idx="13"/>
          </p:nvPr>
        </p:nvPicPr>
        <p:blipFill>
          <a:blip r:embed="rId3"/>
          <a:srcRect l="22885" r="22885"/>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148924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A5A78-9EAA-66C1-4556-1121D8800C5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06489C8-ABBD-A1AE-1BD3-2A1B41CA29A9}"/>
              </a:ext>
            </a:extLst>
          </p:cNvPr>
          <p:cNvSpPr>
            <a:spLocks noGrp="1"/>
          </p:cNvSpPr>
          <p:nvPr>
            <p:ph type="body" sz="quarter" idx="18"/>
          </p:nvPr>
        </p:nvSpPr>
        <p:spPr>
          <a:xfrm>
            <a:off x="798382" y="1794244"/>
            <a:ext cx="4973769" cy="4743716"/>
          </a:xfrm>
        </p:spPr>
        <p:txBody>
          <a:bodyPr/>
          <a:lstStyle/>
          <a:p>
            <a:pPr marL="0" indent="0"/>
            <a:r>
              <a:rPr lang="en-US" b="1" dirty="0"/>
              <a:t>Article – Climate Change and Mental Health (Walk in My Shoes)</a:t>
            </a:r>
          </a:p>
          <a:p>
            <a:pPr marL="0" indent="0"/>
            <a:r>
              <a:rPr lang="en-US" dirty="0"/>
              <a:t>This piece explains how climate emotions affect everyday life but also shares steps people can take to adapt, cope, and reduce anxiety. It’s written with a focus on resilience and practical action.</a:t>
            </a:r>
          </a:p>
          <a:p>
            <a:pPr marL="0" indent="0"/>
            <a:r>
              <a:rPr lang="en-US" dirty="0">
                <a:solidFill>
                  <a:srgbClr val="1F8E47"/>
                </a:solidFill>
                <a:hlinkClick r:id="rId2">
                  <a:extLst>
                    <a:ext uri="{A12FA001-AC4F-418D-AE19-62706E023703}">
                      <ahyp:hlinkClr xmlns:ahyp="http://schemas.microsoft.com/office/drawing/2018/hyperlinkcolor" val="tx"/>
                    </a:ext>
                  </a:extLst>
                </a:hlinkClick>
              </a:rPr>
              <a:t>Read here</a:t>
            </a:r>
            <a:endParaRPr lang="en-US" dirty="0">
              <a:solidFill>
                <a:srgbClr val="1F8E47"/>
              </a:solidFill>
            </a:endParaRPr>
          </a:p>
        </p:txBody>
      </p:sp>
      <p:sp>
        <p:nvSpPr>
          <p:cNvPr id="4" name="Text Placeholder 3">
            <a:extLst>
              <a:ext uri="{FF2B5EF4-FFF2-40B4-BE49-F238E27FC236}">
                <a16:creationId xmlns:a16="http://schemas.microsoft.com/office/drawing/2014/main" id="{8F6EFEFE-9846-6FE6-586D-DBE39F47C39F}"/>
              </a:ext>
            </a:extLst>
          </p:cNvPr>
          <p:cNvSpPr>
            <a:spLocks noGrp="1"/>
          </p:cNvSpPr>
          <p:nvPr>
            <p:ph type="body" sz="quarter" idx="16"/>
          </p:nvPr>
        </p:nvSpPr>
        <p:spPr/>
        <p:txBody>
          <a:bodyPr/>
          <a:lstStyle/>
          <a:p>
            <a:r>
              <a:rPr lang="en-US" dirty="0">
                <a:solidFill>
                  <a:srgbClr val="1F8E47"/>
                </a:solidFill>
              </a:rPr>
              <a:t>Read</a:t>
            </a:r>
          </a:p>
        </p:txBody>
      </p:sp>
      <p:pic>
        <p:nvPicPr>
          <p:cNvPr id="8" name="Picture Placeholder 7">
            <a:extLst>
              <a:ext uri="{FF2B5EF4-FFF2-40B4-BE49-F238E27FC236}">
                <a16:creationId xmlns:a16="http://schemas.microsoft.com/office/drawing/2014/main" id="{4E232535-810F-5C0E-E9BD-6CDB11C17EC3}"/>
              </a:ext>
            </a:extLst>
          </p:cNvPr>
          <p:cNvPicPr>
            <a:picLocks noGrp="1" noChangeAspect="1"/>
          </p:cNvPicPr>
          <p:nvPr>
            <p:ph type="pic" sz="quarter" idx="13"/>
          </p:nvPr>
        </p:nvPicPr>
        <p:blipFill>
          <a:blip r:embed="rId3"/>
          <a:srcRect t="5148" b="5148"/>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3478381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3EFA2-9786-0259-98AD-6FE7303726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EC20140-B9A9-33C1-A71C-2CAB8E170F51}"/>
              </a:ext>
            </a:extLst>
          </p:cNvPr>
          <p:cNvSpPr>
            <a:spLocks noGrp="1"/>
          </p:cNvSpPr>
          <p:nvPr>
            <p:ph type="body" sz="quarter" idx="18"/>
          </p:nvPr>
        </p:nvSpPr>
        <p:spPr>
          <a:xfrm>
            <a:off x="798380" y="2045704"/>
            <a:ext cx="5762440" cy="3849918"/>
          </a:xfrm>
        </p:spPr>
        <p:txBody>
          <a:bodyPr/>
          <a:lstStyle/>
          <a:p>
            <a:pPr marL="0" indent="0"/>
            <a:r>
              <a:rPr lang="en-US" b="1" dirty="0"/>
              <a:t>Online Resource – The Resilience Project</a:t>
            </a:r>
          </a:p>
          <a:p>
            <a:pPr marL="0" indent="0"/>
            <a:r>
              <a:rPr lang="en-US" dirty="0"/>
              <a:t>A collection of free, open resources for young people, educators, and health professionals. It covers mental health, climate action, and resilience skills — great for planning youth workshops.</a:t>
            </a:r>
          </a:p>
          <a:p>
            <a:pPr marL="0" indent="0"/>
            <a:r>
              <a:rPr lang="en-US" dirty="0">
                <a:solidFill>
                  <a:srgbClr val="1F8E47"/>
                </a:solidFill>
                <a:hlinkClick r:id="rId2">
                  <a:extLst>
                    <a:ext uri="{A12FA001-AC4F-418D-AE19-62706E023703}">
                      <ahyp:hlinkClr xmlns:ahyp="http://schemas.microsoft.com/office/drawing/2018/hyperlinkcolor" val="tx"/>
                    </a:ext>
                  </a:extLst>
                </a:hlinkClick>
              </a:rPr>
              <a:t>Explore here</a:t>
            </a:r>
            <a:endParaRPr lang="en-US" dirty="0">
              <a:solidFill>
                <a:srgbClr val="1F8E47"/>
              </a:solidFill>
            </a:endParaRPr>
          </a:p>
        </p:txBody>
      </p:sp>
      <p:sp>
        <p:nvSpPr>
          <p:cNvPr id="4" name="Text Placeholder 3">
            <a:extLst>
              <a:ext uri="{FF2B5EF4-FFF2-40B4-BE49-F238E27FC236}">
                <a16:creationId xmlns:a16="http://schemas.microsoft.com/office/drawing/2014/main" id="{3D3507D9-C40B-E087-709A-B0E3131BDF5C}"/>
              </a:ext>
            </a:extLst>
          </p:cNvPr>
          <p:cNvSpPr>
            <a:spLocks noGrp="1"/>
          </p:cNvSpPr>
          <p:nvPr>
            <p:ph type="body" sz="quarter" idx="16"/>
          </p:nvPr>
        </p:nvSpPr>
        <p:spPr/>
        <p:txBody>
          <a:bodyPr/>
          <a:lstStyle/>
          <a:p>
            <a:r>
              <a:rPr lang="en-US" dirty="0">
                <a:solidFill>
                  <a:srgbClr val="1F8E47"/>
                </a:solidFill>
              </a:rPr>
              <a:t>Read</a:t>
            </a:r>
          </a:p>
        </p:txBody>
      </p:sp>
      <p:pic>
        <p:nvPicPr>
          <p:cNvPr id="8" name="Picture Placeholder 7">
            <a:extLst>
              <a:ext uri="{FF2B5EF4-FFF2-40B4-BE49-F238E27FC236}">
                <a16:creationId xmlns:a16="http://schemas.microsoft.com/office/drawing/2014/main" id="{33BCF97D-A64C-0318-5D3E-4B7CA665AE58}"/>
              </a:ext>
            </a:extLst>
          </p:cNvPr>
          <p:cNvPicPr>
            <a:picLocks noGrp="1" noChangeAspect="1"/>
          </p:cNvPicPr>
          <p:nvPr>
            <p:ph type="pic" sz="quarter" idx="13"/>
          </p:nvPr>
        </p:nvPicPr>
        <p:blipFill>
          <a:blip r:embed="rId3"/>
          <a:srcRect l="12756" r="12756"/>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1879638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33930-C8FF-4840-A03E-A627368E77D0}"/>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1170E22-7DB2-53B3-CE74-217BE90F1082}"/>
              </a:ext>
            </a:extLst>
          </p:cNvPr>
          <p:cNvSpPr>
            <a:spLocks noGrp="1"/>
          </p:cNvSpPr>
          <p:nvPr>
            <p:ph type="body" sz="quarter" idx="18"/>
          </p:nvPr>
        </p:nvSpPr>
        <p:spPr>
          <a:xfrm>
            <a:off x="798382" y="1794244"/>
            <a:ext cx="4973769" cy="4743716"/>
          </a:xfrm>
        </p:spPr>
        <p:txBody>
          <a:bodyPr/>
          <a:lstStyle/>
          <a:p>
            <a:pPr marL="0" indent="0"/>
            <a:r>
              <a:rPr lang="en-US" b="1" dirty="0"/>
              <a:t>Webinar – Climate Change and Mental Health (Irish experts)</a:t>
            </a:r>
          </a:p>
          <a:p>
            <a:pPr marL="0" indent="0"/>
            <a:r>
              <a:rPr lang="en-US" dirty="0"/>
              <a:t>A full discussion with mental health specialists on how climate change impacts our wellbeing, plus tips on how to strengthen resilience individually and collectively.</a:t>
            </a:r>
          </a:p>
          <a:p>
            <a:pPr marL="0" indent="0"/>
            <a:r>
              <a:rPr lang="en-US" dirty="0">
                <a:solidFill>
                  <a:srgbClr val="1F8E47"/>
                </a:solidFill>
                <a:hlinkClick r:id="rId2">
                  <a:extLst>
                    <a:ext uri="{A12FA001-AC4F-418D-AE19-62706E023703}">
                      <ahyp:hlinkClr xmlns:ahyp="http://schemas.microsoft.com/office/drawing/2018/hyperlinkcolor" val="tx"/>
                    </a:ext>
                  </a:extLst>
                </a:hlinkClick>
              </a:rPr>
              <a:t>Watch here</a:t>
            </a:r>
            <a:endParaRPr lang="en-US" dirty="0">
              <a:solidFill>
                <a:srgbClr val="1F8E47"/>
              </a:solidFill>
            </a:endParaRPr>
          </a:p>
        </p:txBody>
      </p:sp>
      <p:sp>
        <p:nvSpPr>
          <p:cNvPr id="4" name="Text Placeholder 3">
            <a:extLst>
              <a:ext uri="{FF2B5EF4-FFF2-40B4-BE49-F238E27FC236}">
                <a16:creationId xmlns:a16="http://schemas.microsoft.com/office/drawing/2014/main" id="{E5786327-4AF9-5E69-BC19-2F00FA2AF556}"/>
              </a:ext>
            </a:extLst>
          </p:cNvPr>
          <p:cNvSpPr>
            <a:spLocks noGrp="1"/>
          </p:cNvSpPr>
          <p:nvPr>
            <p:ph type="body" sz="quarter" idx="16"/>
          </p:nvPr>
        </p:nvSpPr>
        <p:spPr/>
        <p:txBody>
          <a:bodyPr/>
          <a:lstStyle/>
          <a:p>
            <a:r>
              <a:rPr lang="en-US" dirty="0">
                <a:solidFill>
                  <a:srgbClr val="1F8E47"/>
                </a:solidFill>
              </a:rPr>
              <a:t>Watch</a:t>
            </a:r>
          </a:p>
        </p:txBody>
      </p:sp>
      <p:pic>
        <p:nvPicPr>
          <p:cNvPr id="10" name="Picture Placeholder 9">
            <a:extLst>
              <a:ext uri="{FF2B5EF4-FFF2-40B4-BE49-F238E27FC236}">
                <a16:creationId xmlns:a16="http://schemas.microsoft.com/office/drawing/2014/main" id="{8CBFFA5D-A9BF-B17D-6F59-D558A05472B0}"/>
              </a:ext>
            </a:extLst>
          </p:cNvPr>
          <p:cNvPicPr>
            <a:picLocks noGrp="1" noChangeAspect="1"/>
          </p:cNvPicPr>
          <p:nvPr>
            <p:ph type="pic" sz="quarter" idx="13"/>
          </p:nvPr>
        </p:nvPicPr>
        <p:blipFill>
          <a:blip r:embed="rId3"/>
          <a:srcRect l="6405" r="6405"/>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3851487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061CB-21FA-BC07-C11E-DB3EC23B064D}"/>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132148A-03AE-A239-C6BB-0D4B3240129E}"/>
              </a:ext>
            </a:extLst>
          </p:cNvPr>
          <p:cNvSpPr>
            <a:spLocks noGrp="1"/>
          </p:cNvSpPr>
          <p:nvPr>
            <p:ph type="body" sz="quarter" idx="18"/>
          </p:nvPr>
        </p:nvSpPr>
        <p:spPr>
          <a:xfrm>
            <a:off x="798380" y="2045704"/>
            <a:ext cx="5762440" cy="3849918"/>
          </a:xfrm>
        </p:spPr>
        <p:txBody>
          <a:bodyPr/>
          <a:lstStyle/>
          <a:p>
            <a:pPr marL="0" indent="0"/>
            <a:r>
              <a:rPr lang="en-US" b="1" dirty="0"/>
              <a:t>TEDx Talk – Lucy Hone: 3 Secrets of Resilient People</a:t>
            </a:r>
          </a:p>
          <a:p>
            <a:pPr marL="0" indent="0"/>
            <a:r>
              <a:rPr lang="en-US" dirty="0"/>
              <a:t>Clear, memorable strategies you can start using right away: accepting that pain is part of life, focusing on what you can control, and asking “Is this helping or harming me?”</a:t>
            </a:r>
          </a:p>
          <a:p>
            <a:pPr marL="0" indent="0"/>
            <a:r>
              <a:rPr lang="en-US" dirty="0">
                <a:solidFill>
                  <a:srgbClr val="1F8E47"/>
                </a:solidFill>
                <a:hlinkClick r:id="rId2">
                  <a:extLst>
                    <a:ext uri="{A12FA001-AC4F-418D-AE19-62706E023703}">
                      <ahyp:hlinkClr xmlns:ahyp="http://schemas.microsoft.com/office/drawing/2018/hyperlinkcolor" val="tx"/>
                    </a:ext>
                  </a:extLst>
                </a:hlinkClick>
              </a:rPr>
              <a:t>Watch Here</a:t>
            </a:r>
            <a:endParaRPr lang="en-US" dirty="0">
              <a:solidFill>
                <a:srgbClr val="1F8E47"/>
              </a:solidFill>
            </a:endParaRPr>
          </a:p>
        </p:txBody>
      </p:sp>
      <p:sp>
        <p:nvSpPr>
          <p:cNvPr id="4" name="Text Placeholder 3">
            <a:extLst>
              <a:ext uri="{FF2B5EF4-FFF2-40B4-BE49-F238E27FC236}">
                <a16:creationId xmlns:a16="http://schemas.microsoft.com/office/drawing/2014/main" id="{92875139-2B9B-8AEC-E466-ACBCA5BA5316}"/>
              </a:ext>
            </a:extLst>
          </p:cNvPr>
          <p:cNvSpPr>
            <a:spLocks noGrp="1"/>
          </p:cNvSpPr>
          <p:nvPr>
            <p:ph type="body" sz="quarter" idx="16"/>
          </p:nvPr>
        </p:nvSpPr>
        <p:spPr/>
        <p:txBody>
          <a:bodyPr/>
          <a:lstStyle/>
          <a:p>
            <a:r>
              <a:rPr lang="en-US" dirty="0">
                <a:solidFill>
                  <a:srgbClr val="1F8E47"/>
                </a:solidFill>
              </a:rPr>
              <a:t>Watch</a:t>
            </a:r>
          </a:p>
        </p:txBody>
      </p:sp>
      <p:pic>
        <p:nvPicPr>
          <p:cNvPr id="7" name="Picture Placeholder 6">
            <a:extLst>
              <a:ext uri="{FF2B5EF4-FFF2-40B4-BE49-F238E27FC236}">
                <a16:creationId xmlns:a16="http://schemas.microsoft.com/office/drawing/2014/main" id="{50B9D57D-64E2-C684-E2F6-D1BFE198ED0E}"/>
              </a:ext>
            </a:extLst>
          </p:cNvPr>
          <p:cNvPicPr>
            <a:picLocks noGrp="1" noChangeAspect="1"/>
          </p:cNvPicPr>
          <p:nvPr>
            <p:ph type="pic" sz="quarter" idx="13"/>
          </p:nvPr>
        </p:nvPicPr>
        <p:blipFill>
          <a:blip r:embed="rId3"/>
          <a:srcRect l="12918" r="12918"/>
          <a:stretch>
            <a:fillRect/>
          </a:stretch>
        </p:blipFill>
        <p:spPr>
          <a:prstGeom prst="rect">
            <a:avLst/>
          </a:prstGeom>
          <a:solidFill>
            <a:srgbClr val="FFFFFF">
              <a:lumMod val="95000"/>
            </a:srgbClr>
          </a:solidFill>
        </p:spPr>
      </p:pic>
    </p:spTree>
    <p:extLst>
      <p:ext uri="{BB962C8B-B14F-4D97-AF65-F5344CB8AC3E}">
        <p14:creationId xmlns:p14="http://schemas.microsoft.com/office/powerpoint/2010/main" val="1127628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94EED-34AE-CB29-3356-8BA2A0D24E3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4195E41-1C4D-D5E1-ACA7-853616D17454}"/>
              </a:ext>
            </a:extLst>
          </p:cNvPr>
          <p:cNvSpPr>
            <a:spLocks noGrp="1"/>
          </p:cNvSpPr>
          <p:nvPr>
            <p:ph type="body" sz="quarter" idx="18"/>
          </p:nvPr>
        </p:nvSpPr>
        <p:spPr>
          <a:xfrm>
            <a:off x="798380" y="2045704"/>
            <a:ext cx="5762440" cy="3849918"/>
          </a:xfrm>
        </p:spPr>
        <p:txBody>
          <a:bodyPr/>
          <a:lstStyle/>
          <a:p>
            <a:pPr marL="0" indent="0"/>
            <a:r>
              <a:rPr lang="en-US" b="1" dirty="0"/>
              <a:t>Book – Andrew Zolli: Resilience — Why Things Bounce Back</a:t>
            </a:r>
          </a:p>
          <a:p>
            <a:pPr marL="0" indent="0"/>
            <a:r>
              <a:rPr lang="en-US" dirty="0"/>
              <a:t>Explores resilience in communities and ecosystems. Useful for thinking beyond the individual and seeing resilience as a group skill.</a:t>
            </a:r>
          </a:p>
          <a:p>
            <a:pPr marL="0" indent="0"/>
            <a:r>
              <a:rPr lang="en-US" dirty="0">
                <a:solidFill>
                  <a:srgbClr val="1F8E47"/>
                </a:solidFill>
                <a:hlinkClick r:id="rId2">
                  <a:extLst>
                    <a:ext uri="{A12FA001-AC4F-418D-AE19-62706E023703}">
                      <ahyp:hlinkClr xmlns:ahyp="http://schemas.microsoft.com/office/drawing/2018/hyperlinkcolor" val="tx"/>
                    </a:ext>
                  </a:extLst>
                </a:hlinkClick>
              </a:rPr>
              <a:t>Watch here</a:t>
            </a:r>
            <a:endParaRPr lang="en-US" dirty="0">
              <a:solidFill>
                <a:srgbClr val="1F8E47"/>
              </a:solidFill>
            </a:endParaRPr>
          </a:p>
        </p:txBody>
      </p:sp>
      <p:sp>
        <p:nvSpPr>
          <p:cNvPr id="4" name="Text Placeholder 3">
            <a:extLst>
              <a:ext uri="{FF2B5EF4-FFF2-40B4-BE49-F238E27FC236}">
                <a16:creationId xmlns:a16="http://schemas.microsoft.com/office/drawing/2014/main" id="{88EB5858-5EA0-8C5B-933A-7CE5CFC24F7A}"/>
              </a:ext>
            </a:extLst>
          </p:cNvPr>
          <p:cNvSpPr>
            <a:spLocks noGrp="1"/>
          </p:cNvSpPr>
          <p:nvPr>
            <p:ph type="body" sz="quarter" idx="16"/>
          </p:nvPr>
        </p:nvSpPr>
        <p:spPr/>
        <p:txBody>
          <a:bodyPr/>
          <a:lstStyle/>
          <a:p>
            <a:r>
              <a:rPr lang="en-US" dirty="0">
                <a:solidFill>
                  <a:srgbClr val="1F8E47"/>
                </a:solidFill>
              </a:rPr>
              <a:t>Watch</a:t>
            </a:r>
          </a:p>
        </p:txBody>
      </p:sp>
      <p:pic>
        <p:nvPicPr>
          <p:cNvPr id="6" name="Picture Placeholder 5">
            <a:extLst>
              <a:ext uri="{FF2B5EF4-FFF2-40B4-BE49-F238E27FC236}">
                <a16:creationId xmlns:a16="http://schemas.microsoft.com/office/drawing/2014/main" id="{657C9C1A-09D5-FA56-ABAE-F3DE4F0F8318}"/>
              </a:ext>
            </a:extLst>
          </p:cNvPr>
          <p:cNvPicPr>
            <a:picLocks noGrp="1" noChangeAspect="1"/>
          </p:cNvPicPr>
          <p:nvPr>
            <p:ph type="pic" sz="quarter" idx="13"/>
          </p:nvPr>
        </p:nvPicPr>
        <p:blipFill>
          <a:blip r:embed="rId3"/>
          <a:srcRect l="43779" r="1679"/>
          <a:stretch>
            <a:fillRect/>
          </a:stretch>
        </p:blipFill>
        <p:spPr>
          <a:xfrm>
            <a:off x="6966760" y="2884487"/>
            <a:ext cx="3896842" cy="3973513"/>
          </a:xfrm>
          <a:prstGeom prst="rect">
            <a:avLst/>
          </a:prstGeom>
          <a:solidFill>
            <a:srgbClr val="FFFFFF">
              <a:lumMod val="95000"/>
            </a:srgbClr>
          </a:solidFill>
        </p:spPr>
      </p:pic>
    </p:spTree>
    <p:extLst>
      <p:ext uri="{BB962C8B-B14F-4D97-AF65-F5344CB8AC3E}">
        <p14:creationId xmlns:p14="http://schemas.microsoft.com/office/powerpoint/2010/main" val="1439585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4267</TotalTime>
  <Words>758</Words>
  <Application>Microsoft Office PowerPoint</Application>
  <PresentationFormat>Widescreen</PresentationFormat>
  <Paragraphs>64</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Montserrat</vt:lpstr>
      <vt:lpstr>Montserrat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Sanjeev Gogna</cp:lastModifiedBy>
  <cp:revision>216</cp:revision>
  <dcterms:created xsi:type="dcterms:W3CDTF">2020-10-14T13:32:04Z</dcterms:created>
  <dcterms:modified xsi:type="dcterms:W3CDTF">2026-03-26T11:35:37Z</dcterms:modified>
</cp:coreProperties>
</file>