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586_67CFEC4F.xml" ContentType="application/vnd.ms-powerpoint.comments+xml"/>
  <Override PartName="/ppt/comments/modernComment_587_61EA752D.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3"/>
  </p:notesMasterIdLst>
  <p:handoutMasterIdLst>
    <p:handoutMasterId r:id="rId14"/>
  </p:handoutMasterIdLst>
  <p:sldIdLst>
    <p:sldId id="1409" r:id="rId2"/>
    <p:sldId id="1410" r:id="rId3"/>
    <p:sldId id="1394" r:id="rId4"/>
    <p:sldId id="1395" r:id="rId5"/>
    <p:sldId id="1396" r:id="rId6"/>
    <p:sldId id="1397" r:id="rId7"/>
    <p:sldId id="1412" r:id="rId8"/>
    <p:sldId id="1413" r:id="rId9"/>
    <p:sldId id="1414" r:id="rId10"/>
    <p:sldId id="1415" r:id="rId11"/>
    <p:sldId id="1416" r:id="rId12"/>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04" userDrawn="1">
          <p15:clr>
            <a:srgbClr val="A4A3A4"/>
          </p15:clr>
        </p15:guide>
        <p15:guide id="4" orient="horz" pos="6213" userDrawn="1">
          <p15:clr>
            <a:srgbClr val="A4A3A4"/>
          </p15:clr>
        </p15:guide>
        <p15:guide id="5" pos="294"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 id="{E5A91EC1-C2F0-5790-9FE1-530FBDF7E78D}" name="Dyan Valiente" initials="DV" userId="9fd6c334aa97fe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7B46"/>
    <a:srgbClr val="84C345"/>
    <a:srgbClr val="84C245"/>
    <a:srgbClr val="404040"/>
    <a:srgbClr val="1F8E47"/>
    <a:srgbClr val="5398A2"/>
    <a:srgbClr val="282666"/>
    <a:srgbClr val="509947"/>
    <a:srgbClr val="ED8623"/>
    <a:srgbClr val="6537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689397-E23F-864C-AEA9-3DC4F18F3E76}" v="96" dt="2026-03-30T18:00:07.9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02" autoAdjust="0"/>
    <p:restoredTop sz="96115" autoAdjust="0"/>
  </p:normalViewPr>
  <p:slideViewPr>
    <p:cSldViewPr snapToGrid="0" showGuides="1">
      <p:cViewPr varScale="1">
        <p:scale>
          <a:sx n="64" d="100"/>
          <a:sy n="64" d="100"/>
        </p:scale>
        <p:origin x="3624" y="488"/>
      </p:cViewPr>
      <p:guideLst>
        <p:guide pos="2449"/>
        <p:guide pos="4604"/>
        <p:guide orient="horz" pos="6213"/>
        <p:guide pos="294"/>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71" d="100"/>
        <a:sy n="71" d="100"/>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yan Valiente" userId="9fd6c334aa97fe5d" providerId="LiveId" clId="{2D9744F2-CBF6-5F30-BE8E-6BBAB5946F2D}"/>
    <pc:docChg chg="undo redo custSel addSld delSld modSld sldOrd">
      <pc:chgData name="Dyan Valiente" userId="9fd6c334aa97fe5d" providerId="LiveId" clId="{2D9744F2-CBF6-5F30-BE8E-6BBAB5946F2D}" dt="2026-03-30T18:00:13.521" v="531" actId="21"/>
      <pc:docMkLst>
        <pc:docMk/>
      </pc:docMkLst>
      <pc:sldChg chg="modSp mod">
        <pc:chgData name="Dyan Valiente" userId="9fd6c334aa97fe5d" providerId="LiveId" clId="{2D9744F2-CBF6-5F30-BE8E-6BBAB5946F2D}" dt="2026-03-30T17:37:21.269" v="437" actId="948"/>
        <pc:sldMkLst>
          <pc:docMk/>
          <pc:sldMk cId="1543228849" sldId="1394"/>
        </pc:sldMkLst>
        <pc:spChg chg="mod">
          <ac:chgData name="Dyan Valiente" userId="9fd6c334aa97fe5d" providerId="LiveId" clId="{2D9744F2-CBF6-5F30-BE8E-6BBAB5946F2D}" dt="2026-03-30T17:37:21.269" v="437" actId="948"/>
          <ac:spMkLst>
            <pc:docMk/>
            <pc:sldMk cId="1543228849" sldId="1394"/>
            <ac:spMk id="30" creationId="{D2900E87-F35F-9759-8E6F-59574A146CC4}"/>
          </ac:spMkLst>
        </pc:spChg>
      </pc:sldChg>
      <pc:sldChg chg="addSp delSp modSp mod">
        <pc:chgData name="Dyan Valiente" userId="9fd6c334aa97fe5d" providerId="LiveId" clId="{2D9744F2-CBF6-5F30-BE8E-6BBAB5946F2D}" dt="2026-03-30T17:59:55.422" v="528" actId="1035"/>
        <pc:sldMkLst>
          <pc:docMk/>
          <pc:sldMk cId="1593003615" sldId="1395"/>
        </pc:sldMkLst>
        <pc:spChg chg="add del mod">
          <ac:chgData name="Dyan Valiente" userId="9fd6c334aa97fe5d" providerId="LiveId" clId="{2D9744F2-CBF6-5F30-BE8E-6BBAB5946F2D}" dt="2026-03-29T08:45:07.681" v="89" actId="478"/>
          <ac:spMkLst>
            <pc:docMk/>
            <pc:sldMk cId="1593003615" sldId="1395"/>
            <ac:spMk id="2" creationId="{1A9FEAD3-A4AD-1498-0063-86670CAB7250}"/>
          </ac:spMkLst>
        </pc:spChg>
        <pc:spChg chg="mod">
          <ac:chgData name="Dyan Valiente" userId="9fd6c334aa97fe5d" providerId="LiveId" clId="{2D9744F2-CBF6-5F30-BE8E-6BBAB5946F2D}" dt="2026-03-30T17:59:55.422" v="528" actId="1035"/>
          <ac:spMkLst>
            <pc:docMk/>
            <pc:sldMk cId="1593003615" sldId="1395"/>
            <ac:spMk id="30" creationId="{D2900E87-F35F-9759-8E6F-59574A146CC4}"/>
          </ac:spMkLst>
        </pc:spChg>
      </pc:sldChg>
      <pc:sldChg chg="modSp mod">
        <pc:chgData name="Dyan Valiente" userId="9fd6c334aa97fe5d" providerId="LiveId" clId="{2D9744F2-CBF6-5F30-BE8E-6BBAB5946F2D}" dt="2026-03-30T17:37:22.856" v="441" actId="403"/>
        <pc:sldMkLst>
          <pc:docMk/>
          <pc:sldMk cId="238824046" sldId="1396"/>
        </pc:sldMkLst>
        <pc:spChg chg="mod">
          <ac:chgData name="Dyan Valiente" userId="9fd6c334aa97fe5d" providerId="LiveId" clId="{2D9744F2-CBF6-5F30-BE8E-6BBAB5946F2D}" dt="2026-03-30T17:37:22.856" v="441" actId="403"/>
          <ac:spMkLst>
            <pc:docMk/>
            <pc:sldMk cId="238824046" sldId="1396"/>
            <ac:spMk id="55" creationId="{77603D2D-586C-799C-BAD0-D572D587A07F}"/>
          </ac:spMkLst>
        </pc:spChg>
      </pc:sldChg>
      <pc:sldChg chg="addSp delSp modSp mod">
        <pc:chgData name="Dyan Valiente" userId="9fd6c334aa97fe5d" providerId="LiveId" clId="{2D9744F2-CBF6-5F30-BE8E-6BBAB5946F2D}" dt="2026-03-30T17:59:46.801" v="524" actId="478"/>
        <pc:sldMkLst>
          <pc:docMk/>
          <pc:sldMk cId="2043235800" sldId="1397"/>
        </pc:sldMkLst>
        <pc:spChg chg="add del mod">
          <ac:chgData name="Dyan Valiente" userId="9fd6c334aa97fe5d" providerId="LiveId" clId="{2D9744F2-CBF6-5F30-BE8E-6BBAB5946F2D}" dt="2026-03-29T09:01:56.620" v="186" actId="478"/>
          <ac:spMkLst>
            <pc:docMk/>
            <pc:sldMk cId="2043235800" sldId="1397"/>
            <ac:spMk id="2" creationId="{87DA84F1-DA8E-6965-FFD6-489217CF7F93}"/>
          </ac:spMkLst>
        </pc:spChg>
        <pc:spChg chg="add del mod">
          <ac:chgData name="Dyan Valiente" userId="9fd6c334aa97fe5d" providerId="LiveId" clId="{2D9744F2-CBF6-5F30-BE8E-6BBAB5946F2D}" dt="2026-03-30T17:59:46.801" v="524" actId="478"/>
          <ac:spMkLst>
            <pc:docMk/>
            <pc:sldMk cId="2043235800" sldId="1397"/>
            <ac:spMk id="2" creationId="{F076942C-AB3E-08F5-4CD6-8C34BD344663}"/>
          </ac:spMkLst>
        </pc:spChg>
        <pc:spChg chg="mod">
          <ac:chgData name="Dyan Valiente" userId="9fd6c334aa97fe5d" providerId="LiveId" clId="{2D9744F2-CBF6-5F30-BE8E-6BBAB5946F2D}" dt="2026-03-30T17:59:45.608" v="523" actId="554"/>
          <ac:spMkLst>
            <pc:docMk/>
            <pc:sldMk cId="2043235800" sldId="1397"/>
            <ac:spMk id="28" creationId="{50AC38B4-8AE1-D700-2C51-3E91E65983E0}"/>
          </ac:spMkLst>
        </pc:spChg>
      </pc:sldChg>
      <pc:sldChg chg="del">
        <pc:chgData name="Dyan Valiente" userId="9fd6c334aa97fe5d" providerId="LiveId" clId="{2D9744F2-CBF6-5F30-BE8E-6BBAB5946F2D}" dt="2026-03-29T09:03:06.803" v="190" actId="2696"/>
        <pc:sldMkLst>
          <pc:docMk/>
          <pc:sldMk cId="165502127" sldId="1399"/>
        </pc:sldMkLst>
      </pc:sldChg>
      <pc:sldChg chg="modSp mod">
        <pc:chgData name="Dyan Valiente" userId="9fd6c334aa97fe5d" providerId="LiveId" clId="{2D9744F2-CBF6-5F30-BE8E-6BBAB5946F2D}" dt="2026-03-29T08:29:11.784" v="24" actId="12789"/>
        <pc:sldMkLst>
          <pc:docMk/>
          <pc:sldMk cId="3407772617" sldId="1409"/>
        </pc:sldMkLst>
        <pc:spChg chg="mod">
          <ac:chgData name="Dyan Valiente" userId="9fd6c334aa97fe5d" providerId="LiveId" clId="{2D9744F2-CBF6-5F30-BE8E-6BBAB5946F2D}" dt="2026-03-29T08:29:11.784" v="24" actId="12789"/>
          <ac:spMkLst>
            <pc:docMk/>
            <pc:sldMk cId="3407772617" sldId="1409"/>
            <ac:spMk id="8" creationId="{861E318A-39EF-14A3-C105-5BF790A9E08D}"/>
          </ac:spMkLst>
        </pc:spChg>
        <pc:spChg chg="mod">
          <ac:chgData name="Dyan Valiente" userId="9fd6c334aa97fe5d" providerId="LiveId" clId="{2D9744F2-CBF6-5F30-BE8E-6BBAB5946F2D}" dt="2026-03-29T08:29:11.784" v="24" actId="12789"/>
          <ac:spMkLst>
            <pc:docMk/>
            <pc:sldMk cId="3407772617" sldId="1409"/>
            <ac:spMk id="10" creationId="{E1B81320-9217-7718-64A7-E3B88F6826A9}"/>
          </ac:spMkLst>
        </pc:spChg>
        <pc:spChg chg="mod">
          <ac:chgData name="Dyan Valiente" userId="9fd6c334aa97fe5d" providerId="LiveId" clId="{2D9744F2-CBF6-5F30-BE8E-6BBAB5946F2D}" dt="2026-03-29T08:29:08.032" v="22" actId="20577"/>
          <ac:spMkLst>
            <pc:docMk/>
            <pc:sldMk cId="3407772617" sldId="1409"/>
            <ac:spMk id="15" creationId="{F5757335-9640-2072-9AD1-1D790B8D5FC5}"/>
          </ac:spMkLst>
        </pc:spChg>
      </pc:sldChg>
      <pc:sldChg chg="addSp delSp modSp mod">
        <pc:chgData name="Dyan Valiente" userId="9fd6c334aa97fe5d" providerId="LiveId" clId="{2D9744F2-CBF6-5F30-BE8E-6BBAB5946F2D}" dt="2026-03-30T17:36:00.844" v="429" actId="1036"/>
        <pc:sldMkLst>
          <pc:docMk/>
          <pc:sldMk cId="1214498536" sldId="1410"/>
        </pc:sldMkLst>
        <pc:spChg chg="add del mod">
          <ac:chgData name="Dyan Valiente" userId="9fd6c334aa97fe5d" providerId="LiveId" clId="{2D9744F2-CBF6-5F30-BE8E-6BBAB5946F2D}" dt="2026-03-29T08:34:25.210" v="29" actId="478"/>
          <ac:spMkLst>
            <pc:docMk/>
            <pc:sldMk cId="1214498536" sldId="1410"/>
            <ac:spMk id="3" creationId="{BBAD981D-19A8-C373-E093-0633A1DCACAE}"/>
          </ac:spMkLst>
        </pc:spChg>
        <pc:spChg chg="mod">
          <ac:chgData name="Dyan Valiente" userId="9fd6c334aa97fe5d" providerId="LiveId" clId="{2D9744F2-CBF6-5F30-BE8E-6BBAB5946F2D}" dt="2026-03-30T17:32:13.811" v="388" actId="403"/>
          <ac:spMkLst>
            <pc:docMk/>
            <pc:sldMk cId="1214498536" sldId="1410"/>
            <ac:spMk id="8" creationId="{4BCEDD26-61A2-36C6-45B3-09ACF1B669A2}"/>
          </ac:spMkLst>
        </pc:spChg>
        <pc:spChg chg="mod">
          <ac:chgData name="Dyan Valiente" userId="9fd6c334aa97fe5d" providerId="LiveId" clId="{2D9744F2-CBF6-5F30-BE8E-6BBAB5946F2D}" dt="2026-03-30T17:32:13.811" v="388" actId="403"/>
          <ac:spMkLst>
            <pc:docMk/>
            <pc:sldMk cId="1214498536" sldId="1410"/>
            <ac:spMk id="9" creationId="{8EDA992C-29CF-F3E8-3555-8426B75DCD0D}"/>
          </ac:spMkLst>
        </pc:spChg>
        <pc:spChg chg="mod">
          <ac:chgData name="Dyan Valiente" userId="9fd6c334aa97fe5d" providerId="LiveId" clId="{2D9744F2-CBF6-5F30-BE8E-6BBAB5946F2D}" dt="2026-03-30T17:32:13.811" v="388" actId="403"/>
          <ac:spMkLst>
            <pc:docMk/>
            <pc:sldMk cId="1214498536" sldId="1410"/>
            <ac:spMk id="10" creationId="{32842F62-E6D6-5769-EA6F-4CDD9964E718}"/>
          </ac:spMkLst>
        </pc:spChg>
        <pc:spChg chg="mod">
          <ac:chgData name="Dyan Valiente" userId="9fd6c334aa97fe5d" providerId="LiveId" clId="{2D9744F2-CBF6-5F30-BE8E-6BBAB5946F2D}" dt="2026-03-30T17:32:13.811" v="388" actId="403"/>
          <ac:spMkLst>
            <pc:docMk/>
            <pc:sldMk cId="1214498536" sldId="1410"/>
            <ac:spMk id="11" creationId="{3BE4098E-3117-D9DB-DCBC-D0DDFCF3AF31}"/>
          </ac:spMkLst>
        </pc:spChg>
        <pc:spChg chg="mod">
          <ac:chgData name="Dyan Valiente" userId="9fd6c334aa97fe5d" providerId="LiveId" clId="{2D9744F2-CBF6-5F30-BE8E-6BBAB5946F2D}" dt="2026-03-30T17:32:13.811" v="388" actId="403"/>
          <ac:spMkLst>
            <pc:docMk/>
            <pc:sldMk cId="1214498536" sldId="1410"/>
            <ac:spMk id="12" creationId="{2A51CD27-C3E8-9FF8-DC93-7028D1956CF3}"/>
          </ac:spMkLst>
        </pc:spChg>
        <pc:spChg chg="mod">
          <ac:chgData name="Dyan Valiente" userId="9fd6c334aa97fe5d" providerId="LiveId" clId="{2D9744F2-CBF6-5F30-BE8E-6BBAB5946F2D}" dt="2026-03-30T17:32:13.811" v="388" actId="403"/>
          <ac:spMkLst>
            <pc:docMk/>
            <pc:sldMk cId="1214498536" sldId="1410"/>
            <ac:spMk id="13" creationId="{50ACE8B7-8AC7-F324-E47F-B08DA3E06098}"/>
          </ac:spMkLst>
        </pc:spChg>
        <pc:spChg chg="mod">
          <ac:chgData name="Dyan Valiente" userId="9fd6c334aa97fe5d" providerId="LiveId" clId="{2D9744F2-CBF6-5F30-BE8E-6BBAB5946F2D}" dt="2026-03-30T17:32:13.811" v="388" actId="403"/>
          <ac:spMkLst>
            <pc:docMk/>
            <pc:sldMk cId="1214498536" sldId="1410"/>
            <ac:spMk id="14" creationId="{3D63FF2B-095E-2449-0937-70C368DF05A4}"/>
          </ac:spMkLst>
        </pc:spChg>
        <pc:spChg chg="mod">
          <ac:chgData name="Dyan Valiente" userId="9fd6c334aa97fe5d" providerId="LiveId" clId="{2D9744F2-CBF6-5F30-BE8E-6BBAB5946F2D}" dt="2026-03-30T17:32:13.811" v="388" actId="403"/>
          <ac:spMkLst>
            <pc:docMk/>
            <pc:sldMk cId="1214498536" sldId="1410"/>
            <ac:spMk id="15" creationId="{52C7A109-2EEF-607C-73E4-28F6FD9D5F99}"/>
          </ac:spMkLst>
        </pc:spChg>
        <pc:spChg chg="mod">
          <ac:chgData name="Dyan Valiente" userId="9fd6c334aa97fe5d" providerId="LiveId" clId="{2D9744F2-CBF6-5F30-BE8E-6BBAB5946F2D}" dt="2026-03-30T17:32:13.811" v="388" actId="403"/>
          <ac:spMkLst>
            <pc:docMk/>
            <pc:sldMk cId="1214498536" sldId="1410"/>
            <ac:spMk id="16" creationId="{33A84A90-325C-4DE9-6740-A51533BFA9F0}"/>
          </ac:spMkLst>
        </pc:spChg>
        <pc:spChg chg="add del mod">
          <ac:chgData name="Dyan Valiente" userId="9fd6c334aa97fe5d" providerId="LiveId" clId="{2D9744F2-CBF6-5F30-BE8E-6BBAB5946F2D}" dt="2026-03-29T08:34:25.210" v="29" actId="478"/>
          <ac:spMkLst>
            <pc:docMk/>
            <pc:sldMk cId="1214498536" sldId="1410"/>
            <ac:spMk id="17" creationId="{53D709FC-C9FC-8657-076A-98946678B3AF}"/>
          </ac:spMkLst>
        </pc:spChg>
        <pc:spChg chg="mod">
          <ac:chgData name="Dyan Valiente" userId="9fd6c334aa97fe5d" providerId="LiveId" clId="{2D9744F2-CBF6-5F30-BE8E-6BBAB5946F2D}" dt="2026-03-30T17:32:13.811" v="388" actId="403"/>
          <ac:spMkLst>
            <pc:docMk/>
            <pc:sldMk cId="1214498536" sldId="1410"/>
            <ac:spMk id="18" creationId="{E168760A-90F8-77C1-87D0-014EE7A1ECE9}"/>
          </ac:spMkLst>
        </pc:spChg>
        <pc:spChg chg="del">
          <ac:chgData name="Dyan Valiente" userId="9fd6c334aa97fe5d" providerId="LiveId" clId="{2D9744F2-CBF6-5F30-BE8E-6BBAB5946F2D}" dt="2026-03-29T08:34:22.891" v="28" actId="478"/>
          <ac:spMkLst>
            <pc:docMk/>
            <pc:sldMk cId="1214498536" sldId="1410"/>
            <ac:spMk id="19" creationId="{11CC2CC2-F604-8AD3-E6D3-60E6DB208023}"/>
          </ac:spMkLst>
        </pc:spChg>
        <pc:spChg chg="del">
          <ac:chgData name="Dyan Valiente" userId="9fd6c334aa97fe5d" providerId="LiveId" clId="{2D9744F2-CBF6-5F30-BE8E-6BBAB5946F2D}" dt="2026-03-29T08:34:22.891" v="28" actId="478"/>
          <ac:spMkLst>
            <pc:docMk/>
            <pc:sldMk cId="1214498536" sldId="1410"/>
            <ac:spMk id="20" creationId="{5D3A4819-1BB2-4A22-015E-570306F0FE9D}"/>
          </ac:spMkLst>
        </pc:spChg>
        <pc:cxnChg chg="del">
          <ac:chgData name="Dyan Valiente" userId="9fd6c334aa97fe5d" providerId="LiveId" clId="{2D9744F2-CBF6-5F30-BE8E-6BBAB5946F2D}" dt="2026-03-29T08:34:22.891" v="28" actId="478"/>
          <ac:cxnSpMkLst>
            <pc:docMk/>
            <pc:sldMk cId="1214498536" sldId="1410"/>
            <ac:cxnSpMk id="38" creationId="{CB12E921-8D4A-198E-4D17-1AA96D5BB2F4}"/>
          </ac:cxnSpMkLst>
        </pc:cxnChg>
        <pc:cxnChg chg="mod">
          <ac:chgData name="Dyan Valiente" userId="9fd6c334aa97fe5d" providerId="LiveId" clId="{2D9744F2-CBF6-5F30-BE8E-6BBAB5946F2D}" dt="2026-03-30T17:36:00.844" v="429" actId="1036"/>
          <ac:cxnSpMkLst>
            <pc:docMk/>
            <pc:sldMk cId="1214498536" sldId="1410"/>
            <ac:cxnSpMk id="39" creationId="{71585323-7664-FF53-240A-431D60B7536F}"/>
          </ac:cxnSpMkLst>
        </pc:cxnChg>
      </pc:sldChg>
      <pc:sldChg chg="modSp mod">
        <pc:chgData name="Dyan Valiente" userId="9fd6c334aa97fe5d" providerId="LiveId" clId="{2D9744F2-CBF6-5F30-BE8E-6BBAB5946F2D}" dt="2026-03-30T17:34:04.701" v="418" actId="2710"/>
        <pc:sldMkLst>
          <pc:docMk/>
          <pc:sldMk cId="1856313748" sldId="1412"/>
        </pc:sldMkLst>
        <pc:spChg chg="mod">
          <ac:chgData name="Dyan Valiente" userId="9fd6c334aa97fe5d" providerId="LiveId" clId="{2D9744F2-CBF6-5F30-BE8E-6BBAB5946F2D}" dt="2026-03-30T17:34:04.701" v="418" actId="2710"/>
          <ac:spMkLst>
            <pc:docMk/>
            <pc:sldMk cId="1856313748" sldId="1412"/>
            <ac:spMk id="7" creationId="{E2260B2B-0548-2C10-8ED6-68014F37F3B4}"/>
          </ac:spMkLst>
        </pc:spChg>
      </pc:sldChg>
      <pc:sldChg chg="modSp add mod ord">
        <pc:chgData name="Dyan Valiente" userId="9fd6c334aa97fe5d" providerId="LiveId" clId="{2D9744F2-CBF6-5F30-BE8E-6BBAB5946F2D}" dt="2026-03-30T17:38:25.100" v="454" actId="123"/>
        <pc:sldMkLst>
          <pc:docMk/>
          <pc:sldMk cId="2639826798" sldId="1413"/>
        </pc:sldMkLst>
        <pc:spChg chg="mod">
          <ac:chgData name="Dyan Valiente" userId="9fd6c334aa97fe5d" providerId="LiveId" clId="{2D9744F2-CBF6-5F30-BE8E-6BBAB5946F2D}" dt="2026-03-30T17:38:25.100" v="454" actId="123"/>
          <ac:spMkLst>
            <pc:docMk/>
            <pc:sldMk cId="2639826798" sldId="1413"/>
            <ac:spMk id="30" creationId="{3939AECA-4F0C-EA12-E978-19FCA63C034E}"/>
          </ac:spMkLst>
        </pc:spChg>
      </pc:sldChg>
      <pc:sldChg chg="addSp delSp modSp add mod ord modCm">
        <pc:chgData name="Dyan Valiente" userId="9fd6c334aa97fe5d" providerId="LiveId" clId="{2D9744F2-CBF6-5F30-BE8E-6BBAB5946F2D}" dt="2026-03-30T17:39:23.785" v="474" actId="120"/>
        <pc:sldMkLst>
          <pc:docMk/>
          <pc:sldMk cId="1741679695" sldId="1414"/>
        </pc:sldMkLst>
        <pc:spChg chg="add del mod">
          <ac:chgData name="Dyan Valiente" userId="9fd6c334aa97fe5d" providerId="LiveId" clId="{2D9744F2-CBF6-5F30-BE8E-6BBAB5946F2D}" dt="2026-03-29T09:12:11.325" v="298" actId="478"/>
          <ac:spMkLst>
            <pc:docMk/>
            <pc:sldMk cId="1741679695" sldId="1414"/>
            <ac:spMk id="2" creationId="{5144FD06-42B1-7C19-FD83-0598B578C322}"/>
          </ac:spMkLst>
        </pc:spChg>
        <pc:spChg chg="mod">
          <ac:chgData name="Dyan Valiente" userId="9fd6c334aa97fe5d" providerId="LiveId" clId="{2D9744F2-CBF6-5F30-BE8E-6BBAB5946F2D}" dt="2026-03-30T17:39:23.785" v="474" actId="120"/>
          <ac:spMkLst>
            <pc:docMk/>
            <pc:sldMk cId="1741679695" sldId="1414"/>
            <ac:spMk id="30" creationId="{7F7DFC94-9DD2-9098-B67E-D9F6E208D689}"/>
          </ac:spMkLst>
        </pc:spChg>
        <pc:extLst>
          <p:ext xmlns:p="http://schemas.openxmlformats.org/presentationml/2006/main" uri="{D6D511B9-2390-475A-947B-AFAB55BFBCF1}">
            <pc226:cmChg xmlns:pc226="http://schemas.microsoft.com/office/powerpoint/2022/06/main/command" chg="mod">
              <pc226:chgData name="Dyan Valiente" userId="9fd6c334aa97fe5d" providerId="LiveId" clId="{2D9744F2-CBF6-5F30-BE8E-6BBAB5946F2D}" dt="2026-03-30T17:39:11.304" v="467" actId="20577"/>
              <pc2:cmMkLst xmlns:pc2="http://schemas.microsoft.com/office/powerpoint/2019/9/main/command">
                <pc:docMk/>
                <pc:sldMk cId="1741679695" sldId="1414"/>
                <pc2:cmMk id="{4A4AC01F-083A-D24F-94FD-D8ABD0CDA9DA}"/>
              </pc2:cmMkLst>
            </pc226:cmChg>
          </p:ext>
        </pc:extLst>
      </pc:sldChg>
      <pc:sldChg chg="modSp add mod ord modCm">
        <pc:chgData name="Dyan Valiente" userId="9fd6c334aa97fe5d" providerId="LiveId" clId="{2D9744F2-CBF6-5F30-BE8E-6BBAB5946F2D}" dt="2026-03-30T17:39:57.277" v="496" actId="20577"/>
        <pc:sldMkLst>
          <pc:docMk/>
          <pc:sldMk cId="1642755373" sldId="1415"/>
        </pc:sldMkLst>
        <pc:spChg chg="mod">
          <ac:chgData name="Dyan Valiente" userId="9fd6c334aa97fe5d" providerId="LiveId" clId="{2D9744F2-CBF6-5F30-BE8E-6BBAB5946F2D}" dt="2026-03-30T17:39:57.277" v="496" actId="20577"/>
          <ac:spMkLst>
            <pc:docMk/>
            <pc:sldMk cId="1642755373" sldId="1415"/>
            <ac:spMk id="55" creationId="{69DEE023-9A05-1314-152A-F93957882789}"/>
          </ac:spMkLst>
        </pc:spChg>
        <pc:extLst>
          <p:ext xmlns:p="http://schemas.openxmlformats.org/presentationml/2006/main" uri="{D6D511B9-2390-475A-947B-AFAB55BFBCF1}">
            <pc226:cmChg xmlns:pc226="http://schemas.microsoft.com/office/powerpoint/2022/06/main/command" chg="mod">
              <pc226:chgData name="Dyan Valiente" userId="9fd6c334aa97fe5d" providerId="LiveId" clId="{2D9744F2-CBF6-5F30-BE8E-6BBAB5946F2D}" dt="2026-03-30T17:39:57.277" v="496" actId="20577"/>
              <pc2:cmMkLst xmlns:pc2="http://schemas.microsoft.com/office/powerpoint/2019/9/main/command">
                <pc:docMk/>
                <pc:sldMk cId="1642755373" sldId="1415"/>
                <pc2:cmMk id="{2756FE7E-429B-544B-B5D5-291D60650355}"/>
              </pc2:cmMkLst>
            </pc226:cmChg>
          </p:ext>
        </pc:extLst>
      </pc:sldChg>
      <pc:sldChg chg="addSp delSp modSp add mod ord">
        <pc:chgData name="Dyan Valiente" userId="9fd6c334aa97fe5d" providerId="LiveId" clId="{2D9744F2-CBF6-5F30-BE8E-6BBAB5946F2D}" dt="2026-03-30T18:00:13.521" v="531" actId="21"/>
        <pc:sldMkLst>
          <pc:docMk/>
          <pc:sldMk cId="373206486" sldId="1416"/>
        </pc:sldMkLst>
        <pc:spChg chg="add del mod">
          <ac:chgData name="Dyan Valiente" userId="9fd6c334aa97fe5d" providerId="LiveId" clId="{2D9744F2-CBF6-5F30-BE8E-6BBAB5946F2D}" dt="2026-03-30T18:00:13.521" v="531" actId="21"/>
          <ac:spMkLst>
            <pc:docMk/>
            <pc:sldMk cId="373206486" sldId="1416"/>
            <ac:spMk id="2" creationId="{7DFE961E-22DF-4883-20FE-CFA42ACE64D7}"/>
          </ac:spMkLst>
        </pc:spChg>
        <pc:spChg chg="add del mod">
          <ac:chgData name="Dyan Valiente" userId="9fd6c334aa97fe5d" providerId="LiveId" clId="{2D9744F2-CBF6-5F30-BE8E-6BBAB5946F2D}" dt="2026-03-30T17:59:35.535" v="521" actId="21"/>
          <ac:spMkLst>
            <pc:docMk/>
            <pc:sldMk cId="373206486" sldId="1416"/>
            <ac:spMk id="2" creationId="{DB229844-97FE-5454-99CC-F4B8793BD981}"/>
          </ac:spMkLst>
        </pc:spChg>
        <pc:spChg chg="mod">
          <ac:chgData name="Dyan Valiente" userId="9fd6c334aa97fe5d" providerId="LiveId" clId="{2D9744F2-CBF6-5F30-BE8E-6BBAB5946F2D}" dt="2026-03-30T18:00:12.123" v="530" actId="554"/>
          <ac:spMkLst>
            <pc:docMk/>
            <pc:sldMk cId="373206486" sldId="1416"/>
            <ac:spMk id="28" creationId="{B4A5B8DF-D075-B440-2622-AB7B1333F2F4}"/>
          </ac:spMkLst>
        </pc:spChg>
      </pc:sldChg>
    </pc:docChg>
  </pc:docChgLst>
</pc:chgInfo>
</file>

<file path=ppt/comments/modernComment_586_67CFEC4F.xml><?xml version="1.0" encoding="utf-8"?>
<p188:cmLst xmlns:a="http://schemas.openxmlformats.org/drawingml/2006/main" xmlns:r="http://schemas.openxmlformats.org/officeDocument/2006/relationships" xmlns:p188="http://schemas.microsoft.com/office/powerpoint/2018/8/main">
  <p188:cm id="{4A4AC01F-083A-D24F-94FD-D8ABD0CDA9DA}" authorId="{E5A91EC1-C2F0-5790-9FE1-530FBDF7E78D}" created="2026-03-29T09:11:04.154">
    <ac:txMkLst xmlns:ac="http://schemas.microsoft.com/office/drawing/2013/main/command">
      <pc:docMk xmlns:pc="http://schemas.microsoft.com/office/powerpoint/2013/main/command"/>
      <pc:sldMk xmlns:pc="http://schemas.microsoft.com/office/powerpoint/2013/main/command" cId="1741679695" sldId="1414"/>
      <ac:spMk id="30" creationId="{7F7DFC94-9DD2-9098-B67E-D9F6E208D689}"/>
      <ac:txMk cp="585" len="4">
        <ac:context len="1008" hash="2215600141"/>
      </ac:txMk>
    </ac:txMkLst>
    <p188:pos x="412925" y="3975100"/>
    <p188:txBody>
      <a:bodyPr/>
      <a:lstStyle/>
      <a:p>
        <a:r>
          <a:rPr lang="en-US"/>
          <a:t>Page not found.</a:t>
        </a:r>
      </a:p>
    </p188:txBody>
  </p188:cm>
  <p188:cm id="{0564C253-7C6C-ED4B-BED2-D557DE7000C4}" authorId="{E5A91EC1-C2F0-5790-9FE1-530FBDF7E78D}" created="2026-03-29T09:12:49.657">
    <ac:deMkLst xmlns:ac="http://schemas.microsoft.com/office/drawing/2013/main/command">
      <pc:docMk xmlns:pc="http://schemas.microsoft.com/office/powerpoint/2013/main/command"/>
      <pc:sldMk xmlns:pc="http://schemas.microsoft.com/office/powerpoint/2013/main/command" cId="1741679695" sldId="1414"/>
      <ac:spMk id="30" creationId="{7F7DFC94-9DD2-9098-B67E-D9F6E208D689}"/>
    </ac:deMkLst>
    <p188:txBody>
      <a:bodyPr/>
      <a:lstStyle/>
      <a:p>
        <a:r>
          <a:rPr lang="en-US"/>
          <a:t>There's no title provided on the articles with [  ]</a:t>
        </a:r>
      </a:p>
    </p188:txBody>
  </p188:cm>
</p188:cmLst>
</file>

<file path=ppt/comments/modernComment_587_61EA752D.xml><?xml version="1.0" encoding="utf-8"?>
<p188:cmLst xmlns:a="http://schemas.openxmlformats.org/drawingml/2006/main" xmlns:r="http://schemas.openxmlformats.org/officeDocument/2006/relationships" xmlns:p188="http://schemas.microsoft.com/office/powerpoint/2018/8/main">
  <p188:cm id="{2756FE7E-429B-544B-B5D5-291D60650355}" authorId="{E5A91EC1-C2F0-5790-9FE1-530FBDF7E78D}" created="2026-03-29T09:18:33.792">
    <ac:txMkLst xmlns:ac="http://schemas.microsoft.com/office/drawing/2013/main/command">
      <pc:docMk xmlns:pc="http://schemas.microsoft.com/office/powerpoint/2013/main/command"/>
      <pc:sldMk xmlns:pc="http://schemas.microsoft.com/office/powerpoint/2013/main/command" cId="1642755373" sldId="1415"/>
      <ac:spMk id="55" creationId="{69DEE023-9A05-1314-152A-F93957882789}"/>
      <ac:txMk cp="622" len="5">
        <ac:context len="629" hash="739403116"/>
      </ac:txMk>
    </ac:txMkLst>
    <p188:pos x="3859700" y="1046978"/>
    <p188:txBody>
      <a:bodyPr/>
      <a:lstStyle/>
      <a:p>
        <a:r>
          <a:rPr lang="en-US"/>
          <a:t>No video here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2026-03-31</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2026-03-31</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 0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686560" y="2742765"/>
            <a:ext cx="6089014" cy="4702348"/>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grpSp>
        <p:nvGrpSpPr>
          <p:cNvPr id="3" name="Graphic 95">
            <a:extLst>
              <a:ext uri="{FF2B5EF4-FFF2-40B4-BE49-F238E27FC236}">
                <a16:creationId xmlns:a16="http://schemas.microsoft.com/office/drawing/2014/main" id="{68B9E3F9-4BF7-3703-7832-550C80325564}"/>
              </a:ext>
            </a:extLst>
          </p:cNvPr>
          <p:cNvGrpSpPr/>
          <p:nvPr userDrawn="1"/>
        </p:nvGrpSpPr>
        <p:grpSpPr>
          <a:xfrm>
            <a:off x="4398715" y="10026281"/>
            <a:ext cx="1509109" cy="423922"/>
            <a:chOff x="584588" y="9078286"/>
            <a:chExt cx="1509109" cy="423922"/>
          </a:xfrm>
          <a:solidFill>
            <a:srgbClr val="000000"/>
          </a:solidFill>
        </p:grpSpPr>
        <p:sp>
          <p:nvSpPr>
            <p:cNvPr id="4" name="Freeform 3">
              <a:extLst>
                <a:ext uri="{FF2B5EF4-FFF2-40B4-BE49-F238E27FC236}">
                  <a16:creationId xmlns:a16="http://schemas.microsoft.com/office/drawing/2014/main" id="{BFEF2475-5E3F-A431-7189-69057C23ABCA}"/>
                </a:ext>
              </a:extLst>
            </p:cNvPr>
            <p:cNvSpPr/>
            <p:nvPr/>
          </p:nvSpPr>
          <p:spPr>
            <a:xfrm>
              <a:off x="584588"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sp>
          <p:nvSpPr>
            <p:cNvPr id="6" name="Freeform 5">
              <a:extLst>
                <a:ext uri="{FF2B5EF4-FFF2-40B4-BE49-F238E27FC236}">
                  <a16:creationId xmlns:a16="http://schemas.microsoft.com/office/drawing/2014/main" id="{8EEF71E2-E871-1184-5BA9-B3A424EB5C57}"/>
                </a:ext>
              </a:extLst>
            </p:cNvPr>
            <p:cNvSpPr/>
            <p:nvPr/>
          </p:nvSpPr>
          <p:spPr>
            <a:xfrm>
              <a:off x="2069199"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5398A2"/>
              </a:solidFill>
              <a:prstDash val="solid"/>
              <a:miter/>
            </a:ln>
          </p:spPr>
          <p:txBody>
            <a:bodyPr rtlCol="0" anchor="ctr"/>
            <a:lstStyle/>
            <a:p>
              <a:endParaRPr lang="en-US" dirty="0"/>
            </a:p>
          </p:txBody>
        </p:sp>
      </p:grpSp>
      <p:sp>
        <p:nvSpPr>
          <p:cNvPr id="7" name="Text Placeholder 23">
            <a:extLst>
              <a:ext uri="{FF2B5EF4-FFF2-40B4-BE49-F238E27FC236}">
                <a16:creationId xmlns:a16="http://schemas.microsoft.com/office/drawing/2014/main" id="{D9BEFD6E-BB68-AD7F-0B5D-5823E2CA4A89}"/>
              </a:ext>
            </a:extLst>
          </p:cNvPr>
          <p:cNvSpPr>
            <a:spLocks noGrp="1"/>
          </p:cNvSpPr>
          <p:nvPr>
            <p:ph type="body" sz="quarter" idx="18" hasCustomPrompt="1"/>
          </p:nvPr>
        </p:nvSpPr>
        <p:spPr>
          <a:xfrm>
            <a:off x="4443045" y="10065544"/>
            <a:ext cx="1230818"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2022 – 2024</a:t>
            </a:r>
          </a:p>
          <a:p>
            <a:pPr lvl="0"/>
            <a:r>
              <a:rPr lang="en-US" dirty="0"/>
              <a:t>Document Name</a:t>
            </a:r>
          </a:p>
        </p:txBody>
      </p:sp>
      <p:sp>
        <p:nvSpPr>
          <p:cNvPr id="8" name="Text Placeholder 23">
            <a:extLst>
              <a:ext uri="{FF2B5EF4-FFF2-40B4-BE49-F238E27FC236}">
                <a16:creationId xmlns:a16="http://schemas.microsoft.com/office/drawing/2014/main" id="{5CB7E932-7E2C-1231-B1BB-81517D5529FB}"/>
              </a:ext>
            </a:extLst>
          </p:cNvPr>
          <p:cNvSpPr>
            <a:spLocks noGrp="1"/>
          </p:cNvSpPr>
          <p:nvPr>
            <p:ph type="body" sz="quarter" idx="19" hasCustomPrompt="1"/>
          </p:nvPr>
        </p:nvSpPr>
        <p:spPr>
          <a:xfrm>
            <a:off x="6007312" y="10059014"/>
            <a:ext cx="1287131" cy="419205"/>
          </a:xfrm>
          <a:prstGeom prst="rect">
            <a:avLst/>
          </a:prstGeom>
        </p:spPr>
        <p:txBody>
          <a:bodyPr>
            <a:noAutofit/>
          </a:bodyPr>
          <a:lstStyle>
            <a:lvl1pPr marL="0" indent="0" algn="l">
              <a:spcBef>
                <a:spcPts val="0"/>
              </a:spcBef>
              <a:buNone/>
              <a:defRPr sz="1000" b="0" i="0">
                <a:solidFill>
                  <a:srgbClr val="404040"/>
                </a:solidFill>
                <a:latin typeface="Calibri" panose="020F0502020204030204" pitchFamily="34" charset="0"/>
                <a:cs typeface="Calibri" panose="020F0502020204030204" pitchFamily="34" charset="0"/>
              </a:defRPr>
            </a:lvl1pPr>
          </a:lstStyle>
          <a:p>
            <a:pPr lvl="0"/>
            <a:r>
              <a:rPr lang="en-US" dirty="0"/>
              <a:t>By</a:t>
            </a:r>
          </a:p>
          <a:p>
            <a:pPr lvl="0"/>
            <a:r>
              <a:rPr lang="en-US" dirty="0"/>
              <a:t>Partner Name</a:t>
            </a:r>
          </a:p>
        </p:txBody>
      </p:sp>
      <p:sp>
        <p:nvSpPr>
          <p:cNvPr id="15" name="Freeform 14">
            <a:extLst>
              <a:ext uri="{FF2B5EF4-FFF2-40B4-BE49-F238E27FC236}">
                <a16:creationId xmlns:a16="http://schemas.microsoft.com/office/drawing/2014/main" id="{7B149056-6E5E-3096-BE90-4048BA1B5F69}"/>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434647" y="9967005"/>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pic>
        <p:nvPicPr>
          <p:cNvPr id="12" name="Picture 11">
            <a:extLst>
              <a:ext uri="{FF2B5EF4-FFF2-40B4-BE49-F238E27FC236}">
                <a16:creationId xmlns:a16="http://schemas.microsoft.com/office/drawing/2014/main" id="{93F017AA-90E0-E350-A6B1-A70282F1263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640639" y="451177"/>
            <a:ext cx="2422555" cy="1780432"/>
          </a:xfrm>
          <a:prstGeom prst="rect">
            <a:avLst/>
          </a:prstGeom>
        </p:spPr>
      </p:pic>
      <p:pic>
        <p:nvPicPr>
          <p:cNvPr id="19" name="Picture 18">
            <a:extLst>
              <a:ext uri="{FF2B5EF4-FFF2-40B4-BE49-F238E27FC236}">
                <a16:creationId xmlns:a16="http://schemas.microsoft.com/office/drawing/2014/main" id="{F3E70284-DCEA-9728-EF7C-EC69CABE02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54368" y="9134354"/>
            <a:ext cx="1632849" cy="363589"/>
          </a:xfrm>
          <a:prstGeom prst="rect">
            <a:avLst/>
          </a:prstGeom>
        </p:spPr>
      </p:pic>
      <p:sp>
        <p:nvSpPr>
          <p:cNvPr id="5" name="Freeform 4">
            <a:extLst>
              <a:ext uri="{FF2B5EF4-FFF2-40B4-BE49-F238E27FC236}">
                <a16:creationId xmlns:a16="http://schemas.microsoft.com/office/drawing/2014/main" id="{D7C44FA1-02A9-78A8-30AC-E461779BDCD7}"/>
              </a:ext>
            </a:extLst>
          </p:cNvPr>
          <p:cNvSpPr/>
          <p:nvPr userDrawn="1"/>
        </p:nvSpPr>
        <p:spPr>
          <a:xfrm rot="16200000">
            <a:off x="170467" y="3873212"/>
            <a:ext cx="4286606" cy="462753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2">
            <a:extLst>
              <a:ext uri="{FF2B5EF4-FFF2-40B4-BE49-F238E27FC236}">
                <a16:creationId xmlns:a16="http://schemas.microsoft.com/office/drawing/2014/main" id="{5DC39475-9C5B-3C11-4472-06F78DA83BAF}"/>
              </a:ext>
            </a:extLst>
          </p:cNvPr>
          <p:cNvSpPr>
            <a:spLocks noGrp="1"/>
          </p:cNvSpPr>
          <p:nvPr>
            <p:ph type="body" sz="quarter" idx="11" hasCustomPrompt="1"/>
          </p:nvPr>
        </p:nvSpPr>
        <p:spPr>
          <a:xfrm>
            <a:off x="518943" y="5775074"/>
            <a:ext cx="2951698"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HeadStart</a:t>
            </a:r>
            <a:endParaRPr lang="en-US" dirty="0"/>
          </a:p>
        </p:txBody>
      </p:sp>
      <p:sp>
        <p:nvSpPr>
          <p:cNvPr id="14" name="Text Placeholder 32">
            <a:extLst>
              <a:ext uri="{FF2B5EF4-FFF2-40B4-BE49-F238E27FC236}">
                <a16:creationId xmlns:a16="http://schemas.microsoft.com/office/drawing/2014/main" id="{54858C8C-764E-5A68-A0F6-BE92AB39BCD8}"/>
              </a:ext>
            </a:extLst>
          </p:cNvPr>
          <p:cNvSpPr>
            <a:spLocks noGrp="1"/>
          </p:cNvSpPr>
          <p:nvPr>
            <p:ph type="body" sz="quarter" idx="16" hasCustomPrompt="1"/>
          </p:nvPr>
        </p:nvSpPr>
        <p:spPr>
          <a:xfrm>
            <a:off x="518943" y="5208449"/>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987092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84C245"/>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B11DBAEF-C31D-03B7-2251-17C9959AAB4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317963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7140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0994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Picture Placeholder 18">
            <a:extLst>
              <a:ext uri="{FF2B5EF4-FFF2-40B4-BE49-F238E27FC236}">
                <a16:creationId xmlns:a16="http://schemas.microsoft.com/office/drawing/2014/main" id="{52851A30-5687-BD2C-421A-BA448F8746F5}"/>
              </a:ext>
            </a:extLst>
          </p:cNvPr>
          <p:cNvSpPr>
            <a:spLocks noGrp="1"/>
          </p:cNvSpPr>
          <p:nvPr>
            <p:ph type="pic" sz="quarter" idx="34"/>
          </p:nvPr>
        </p:nvSpPr>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27AA91F6-5BD2-E34C-B322-2AAF4F93A0F7}"/>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32688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3" name="Picture Placeholder 22">
            <a:extLst>
              <a:ext uri="{FF2B5EF4-FFF2-40B4-BE49-F238E27FC236}">
                <a16:creationId xmlns:a16="http://schemas.microsoft.com/office/drawing/2014/main" id="{9FDDACBF-BC5C-D7C3-EEC4-C46ED3EFA6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976992 w 5587827"/>
              <a:gd name="connsiteY1" fmla="*/ 0 h 4095259"/>
              <a:gd name="connsiteX2" fmla="*/ 2976992 w 5587827"/>
              <a:gd name="connsiteY2" fmla="*/ 4273 h 4095259"/>
              <a:gd name="connsiteX3" fmla="*/ 3129100 w 5587827"/>
              <a:gd name="connsiteY3" fmla="*/ 0 h 4095259"/>
              <a:gd name="connsiteX4" fmla="*/ 4180563 w 5587827"/>
              <a:gd name="connsiteY4" fmla="*/ 160639 h 4095259"/>
              <a:gd name="connsiteX5" fmla="*/ 4218542 w 5587827"/>
              <a:gd name="connsiteY5" fmla="*/ 174499 h 4095259"/>
              <a:gd name="connsiteX6" fmla="*/ 4143375 w 5587827"/>
              <a:gd name="connsiteY6" fmla="*/ 237780 h 4095259"/>
              <a:gd name="connsiteX7" fmla="*/ 3652495 w 5587827"/>
              <a:gd name="connsiteY7" fmla="*/ 1336025 h 4095259"/>
              <a:gd name="connsiteX8" fmla="*/ 5326027 w 5587827"/>
              <a:gd name="connsiteY8" fmla="*/ 2888396 h 4095259"/>
              <a:gd name="connsiteX9" fmla="*/ 5420361 w 5587827"/>
              <a:gd name="connsiteY9" fmla="*/ 2885156 h 4095259"/>
              <a:gd name="connsiteX10" fmla="*/ 5420361 w 5587827"/>
              <a:gd name="connsiteY10" fmla="*/ 2888396 h 4095259"/>
              <a:gd name="connsiteX11" fmla="*/ 5587827 w 5587827"/>
              <a:gd name="connsiteY11" fmla="*/ 2888396 h 4095259"/>
              <a:gd name="connsiteX12" fmla="*/ 5501291 w 5587827"/>
              <a:gd name="connsiteY12" fmla="*/ 3024514 h 4095259"/>
              <a:gd name="connsiteX13" fmla="*/ 3129100 w 5587827"/>
              <a:gd name="connsiteY13" fmla="*/ 4095259 h 4095259"/>
              <a:gd name="connsiteX14" fmla="*/ 2976992 w 5587827"/>
              <a:gd name="connsiteY14" fmla="*/ 4090985 h 4095259"/>
              <a:gd name="connsiteX15" fmla="*/ 2976992 w 5587827"/>
              <a:gd name="connsiteY15" fmla="*/ 4095259 h 4095259"/>
              <a:gd name="connsiteX16" fmla="*/ 0 w 5587827"/>
              <a:gd name="connsiteY16"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7827" h="4095259">
                <a:moveTo>
                  <a:pt x="0" y="0"/>
                </a:moveTo>
                <a:lnTo>
                  <a:pt x="2976992" y="0"/>
                </a:lnTo>
                <a:lnTo>
                  <a:pt x="2976992" y="4273"/>
                </a:lnTo>
                <a:cubicBezTo>
                  <a:pt x="3027694" y="0"/>
                  <a:pt x="3078399" y="0"/>
                  <a:pt x="3129100" y="0"/>
                </a:cubicBez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986B0822-942F-FE3D-9D2C-62CC53B7893F}"/>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600321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Photo 09">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rgbClr val="28266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653795"/>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5398A2"/>
          </a:solidFill>
          <a:ln w="15768" cap="flat">
            <a:noFill/>
            <a:prstDash val="solid"/>
            <a:miter/>
          </a:ln>
        </p:spPr>
        <p:txBody>
          <a:bodyPr wrap="square" rtlCol="0" anchor="ctr">
            <a:noAutofit/>
          </a:bodyPr>
          <a:lstStyle/>
          <a:p>
            <a:endParaRPr lang="en-US" dirty="0"/>
          </a:p>
        </p:txBody>
      </p:sp>
      <p:sp>
        <p:nvSpPr>
          <p:cNvPr id="20" name="Picture Placeholder 19">
            <a:extLst>
              <a:ext uri="{FF2B5EF4-FFF2-40B4-BE49-F238E27FC236}">
                <a16:creationId xmlns:a16="http://schemas.microsoft.com/office/drawing/2014/main" id="{69D8D45D-E5A9-17A1-786A-B99DA36CD084}"/>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2" name="Slide Number Placeholder 5">
            <a:extLst>
              <a:ext uri="{FF2B5EF4-FFF2-40B4-BE49-F238E27FC236}">
                <a16:creationId xmlns:a16="http://schemas.microsoft.com/office/drawing/2014/main" id="{945F5E30-2859-B84D-A703-EE4726A9952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132732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2768198" y="3724878"/>
            <a:ext cx="4815863" cy="519888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Text Placeholder 23">
            <a:extLst>
              <a:ext uri="{FF2B5EF4-FFF2-40B4-BE49-F238E27FC236}">
                <a16:creationId xmlns:a16="http://schemas.microsoft.com/office/drawing/2014/main" id="{3E61F385-1F11-BC54-2E98-825ED8B8C1C3}"/>
              </a:ext>
            </a:extLst>
          </p:cNvPr>
          <p:cNvSpPr>
            <a:spLocks noGrp="1"/>
          </p:cNvSpPr>
          <p:nvPr>
            <p:ph type="body" sz="quarter" idx="17" hasCustomPrompt="1"/>
          </p:nvPr>
        </p:nvSpPr>
        <p:spPr>
          <a:xfrm>
            <a:off x="4083649" y="9197379"/>
            <a:ext cx="3256950" cy="690592"/>
          </a:xfrm>
          <a:prstGeom prst="rect">
            <a:avLst/>
          </a:prstGeom>
        </p:spPr>
        <p:txBody>
          <a:bodyPr>
            <a:normAutofit/>
          </a:bodyPr>
          <a:lstStyle>
            <a:lvl1pPr marL="0" indent="0" algn="r">
              <a:buNone/>
              <a:defRPr sz="2200" b="1" i="0">
                <a:solidFill>
                  <a:srgbClr val="84C245"/>
                </a:solidFill>
                <a:latin typeface="Calibri" panose="020F0502020204030204" pitchFamily="34" charset="0"/>
                <a:cs typeface="Calibri" panose="020F0502020204030204" pitchFamily="34" charset="0"/>
              </a:defRPr>
            </a:lvl1pPr>
          </a:lstStyle>
          <a:p>
            <a:pPr lvl="0"/>
            <a:r>
              <a:rPr lang="en-US" dirty="0"/>
              <a:t>follow our journey</a:t>
            </a:r>
          </a:p>
        </p:txBody>
      </p:sp>
      <p:sp>
        <p:nvSpPr>
          <p:cNvPr id="20" name="Text Placeholder 32">
            <a:extLst>
              <a:ext uri="{FF2B5EF4-FFF2-40B4-BE49-F238E27FC236}">
                <a16:creationId xmlns:a16="http://schemas.microsoft.com/office/drawing/2014/main" id="{8743C1BB-6FDC-B3E6-26B0-5CB89CCC05B0}"/>
              </a:ext>
            </a:extLst>
          </p:cNvPr>
          <p:cNvSpPr>
            <a:spLocks noGrp="1"/>
          </p:cNvSpPr>
          <p:nvPr>
            <p:ph type="body" sz="quarter" idx="32" hasCustomPrompt="1"/>
          </p:nvPr>
        </p:nvSpPr>
        <p:spPr>
          <a:xfrm>
            <a:off x="3605842" y="4568406"/>
            <a:ext cx="3552506" cy="2919322"/>
          </a:xfrm>
          <a:prstGeom prst="rect">
            <a:avLst/>
          </a:prstGeom>
        </p:spPr>
        <p:txBody>
          <a:bodyPr numCol="1" spcCol="288000" anchor="t">
            <a:noAutofit/>
          </a:bodyPr>
          <a:lstStyle>
            <a:lvl1pPr marL="0" indent="0" algn="r">
              <a:lnSpc>
                <a:spcPts val="122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3" name="Freeform 2">
            <a:extLst>
              <a:ext uri="{FF2B5EF4-FFF2-40B4-BE49-F238E27FC236}">
                <a16:creationId xmlns:a16="http://schemas.microsoft.com/office/drawing/2014/main" id="{5B6B9A2D-BA2D-3C06-1BC1-5977C2001E2F}"/>
              </a:ext>
            </a:extLst>
          </p:cNvPr>
          <p:cNvSpPr/>
          <p:nvPr userDrawn="1"/>
        </p:nvSpPr>
        <p:spPr>
          <a:xfrm rot="16200000">
            <a:off x="1664604"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4" name="Freeform 3">
            <a:extLst>
              <a:ext uri="{FF2B5EF4-FFF2-40B4-BE49-F238E27FC236}">
                <a16:creationId xmlns:a16="http://schemas.microsoft.com/office/drawing/2014/main" id="{1FE64251-E778-DDFA-1A06-04FC795B25A3}"/>
              </a:ext>
            </a:extLst>
          </p:cNvPr>
          <p:cNvSpPr/>
          <p:nvPr userDrawn="1"/>
        </p:nvSpPr>
        <p:spPr>
          <a:xfrm rot="16200000">
            <a:off x="2274203" y="6376988"/>
            <a:ext cx="665954" cy="3995159"/>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740FD8C2-2DF7-8718-FD7A-F341DAB00C3C}"/>
              </a:ext>
            </a:extLst>
          </p:cNvPr>
          <p:cNvSpPr>
            <a:spLocks noGrp="1"/>
          </p:cNvSpPr>
          <p:nvPr>
            <p:ph type="body" sz="quarter" idx="44" hasCustomPrompt="1"/>
          </p:nvPr>
        </p:nvSpPr>
        <p:spPr>
          <a:xfrm>
            <a:off x="486984" y="8169259"/>
            <a:ext cx="4183779" cy="585052"/>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8" name="TextBox 7">
            <a:extLst>
              <a:ext uri="{FF2B5EF4-FFF2-40B4-BE49-F238E27FC236}">
                <a16:creationId xmlns:a16="http://schemas.microsoft.com/office/drawing/2014/main" id="{2CB172CE-F1BE-5F90-0179-E5C0AFF48CB1}"/>
              </a:ext>
            </a:extLst>
          </p:cNvPr>
          <p:cNvSpPr txBox="1"/>
          <p:nvPr userDrawn="1"/>
        </p:nvSpPr>
        <p:spPr>
          <a:xfrm>
            <a:off x="2050236" y="10149486"/>
            <a:ext cx="2439386" cy="400110"/>
          </a:xfrm>
          <a:prstGeom prst="rect">
            <a:avLst/>
          </a:prstGeom>
          <a:noFill/>
        </p:spPr>
        <p:txBody>
          <a:bodyPr wrap="square">
            <a:spAutoFit/>
          </a:bodyPr>
          <a:lstStyle/>
          <a:p>
            <a:pPr algn="just"/>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500" i="0" dirty="0">
              <a:solidFill>
                <a:srgbClr val="404040"/>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B93AB27A-05D9-F29F-10AE-AAA74614418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527319" y="10167817"/>
            <a:ext cx="1529269" cy="340525"/>
          </a:xfrm>
          <a:prstGeom prst="rect">
            <a:avLst/>
          </a:prstGeom>
        </p:spPr>
      </p:pic>
      <p:pic>
        <p:nvPicPr>
          <p:cNvPr id="10" name="Picture 9">
            <a:extLst>
              <a:ext uri="{FF2B5EF4-FFF2-40B4-BE49-F238E27FC236}">
                <a16:creationId xmlns:a16="http://schemas.microsoft.com/office/drawing/2014/main" id="{AC5D0041-05E0-EC4D-59E0-6119B75B15D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56135" y="730290"/>
            <a:ext cx="2422555" cy="1780432"/>
          </a:xfrm>
          <a:prstGeom prst="rect">
            <a:avLst/>
          </a:prstGeom>
        </p:spPr>
      </p:pic>
    </p:spTree>
    <p:extLst>
      <p:ext uri="{BB962C8B-B14F-4D97-AF65-F5344CB8AC3E}">
        <p14:creationId xmlns:p14="http://schemas.microsoft.com/office/powerpoint/2010/main" val="2715723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ver 02">
    <p:spTree>
      <p:nvGrpSpPr>
        <p:cNvPr id="1" name=""/>
        <p:cNvGrpSpPr/>
        <p:nvPr/>
      </p:nvGrpSpPr>
      <p:grpSpPr>
        <a:xfrm>
          <a:off x="0" y="0"/>
          <a:ext cx="0" cy="0"/>
          <a:chOff x="0" y="0"/>
          <a:chExt cx="0" cy="0"/>
        </a:xfrm>
      </p:grpSpPr>
    </p:spTree>
    <p:extLst>
      <p:ext uri="{BB962C8B-B14F-4D97-AF65-F5344CB8AC3E}">
        <p14:creationId xmlns:p14="http://schemas.microsoft.com/office/powerpoint/2010/main" val="575194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C - 8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1841006" y="-3"/>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424938" y="2455999"/>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6" name="Freeform 35">
            <a:extLst>
              <a:ext uri="{FF2B5EF4-FFF2-40B4-BE49-F238E27FC236}">
                <a16:creationId xmlns:a16="http://schemas.microsoft.com/office/drawing/2014/main" id="{B58649AB-2530-6DDA-3131-72D1FFC606B6}"/>
              </a:ext>
            </a:extLst>
          </p:cNvPr>
          <p:cNvSpPr/>
          <p:nvPr/>
        </p:nvSpPr>
        <p:spPr>
          <a:xfrm rot="10800000">
            <a:off x="5003409" y="6001"/>
            <a:ext cx="1512000" cy="234260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3802016" y="5413574"/>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4" name="Freeform 43">
            <a:extLst>
              <a:ext uri="{FF2B5EF4-FFF2-40B4-BE49-F238E27FC236}">
                <a16:creationId xmlns:a16="http://schemas.microsoft.com/office/drawing/2014/main" id="{073E045E-0701-FF12-BAFC-3FCCF7DD6679}"/>
              </a:ext>
            </a:extLst>
          </p:cNvPr>
          <p:cNvSpPr/>
          <p:nvPr userDrawn="1"/>
        </p:nvSpPr>
        <p:spPr>
          <a:xfrm>
            <a:off x="5389821" y="8602902"/>
            <a:ext cx="1512000"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alpha val="99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2211364" y="9170536"/>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621469" y="8602902"/>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84C245">
              <a:alpha val="65447"/>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281616" y="389118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1841005" y="1809550"/>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424938" y="-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8" name="Picture Placeholder 87">
            <a:extLst>
              <a:ext uri="{FF2B5EF4-FFF2-40B4-BE49-F238E27FC236}">
                <a16:creationId xmlns:a16="http://schemas.microsoft.com/office/drawing/2014/main" id="{164AE254-87A2-EDCA-FD00-4F404345D797}"/>
              </a:ext>
            </a:extLst>
          </p:cNvPr>
          <p:cNvSpPr>
            <a:spLocks noGrp="1"/>
          </p:cNvSpPr>
          <p:nvPr userDrawn="1">
            <p:ph type="pic" sz="quarter" idx="13"/>
          </p:nvPr>
        </p:nvSpPr>
        <p:spPr>
          <a:xfrm>
            <a:off x="5003409" y="2092801"/>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621469" y="5959611"/>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2211364" y="6690710"/>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8" name="Picture Placeholder 97">
            <a:extLst>
              <a:ext uri="{FF2B5EF4-FFF2-40B4-BE49-F238E27FC236}">
                <a16:creationId xmlns:a16="http://schemas.microsoft.com/office/drawing/2014/main" id="{8461D256-BF3B-C0B4-10C3-97CCBF2277E1}"/>
              </a:ext>
            </a:extLst>
          </p:cNvPr>
          <p:cNvSpPr>
            <a:spLocks noGrp="1" noChangeAspect="1"/>
          </p:cNvSpPr>
          <p:nvPr>
            <p:ph type="pic" sz="quarter" idx="17"/>
          </p:nvPr>
        </p:nvSpPr>
        <p:spPr>
          <a:xfrm>
            <a:off x="5389821" y="6129734"/>
            <a:ext cx="1512000" cy="2558466"/>
          </a:xfrm>
          <a:custGeom>
            <a:avLst/>
            <a:gdLst>
              <a:gd name="connsiteX0" fmla="*/ 781064 w 1562129"/>
              <a:gd name="connsiteY0" fmla="*/ 0 h 2643290"/>
              <a:gd name="connsiteX1" fmla="*/ 1562129 w 1562129"/>
              <a:gd name="connsiteY1" fmla="*/ 755451 h 2643290"/>
              <a:gd name="connsiteX2" fmla="*/ 1560498 w 1562129"/>
              <a:gd name="connsiteY2" fmla="*/ 798034 h 2643290"/>
              <a:gd name="connsiteX3" fmla="*/ 1562129 w 1562129"/>
              <a:gd name="connsiteY3" fmla="*/ 798034 h 2643290"/>
              <a:gd name="connsiteX4" fmla="*/ 1562129 w 1562129"/>
              <a:gd name="connsiteY4" fmla="*/ 2643290 h 2643290"/>
              <a:gd name="connsiteX5" fmla="*/ 0 w 1562129"/>
              <a:gd name="connsiteY5" fmla="*/ 2643290 h 2643290"/>
              <a:gd name="connsiteX6" fmla="*/ 0 w 1562129"/>
              <a:gd name="connsiteY6" fmla="*/ 798034 h 2643290"/>
              <a:gd name="connsiteX7" fmla="*/ 1631 w 1562129"/>
              <a:gd name="connsiteY7" fmla="*/ 798034 h 2643290"/>
              <a:gd name="connsiteX8" fmla="*/ 0 w 1562129"/>
              <a:gd name="connsiteY8" fmla="*/ 755451 h 2643290"/>
              <a:gd name="connsiteX9" fmla="*/ 781064 w 1562129"/>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29" h="2643290">
                <a:moveTo>
                  <a:pt x="781064" y="0"/>
                </a:moveTo>
                <a:cubicBezTo>
                  <a:pt x="1213177" y="0"/>
                  <a:pt x="1562129" y="339086"/>
                  <a:pt x="1562129" y="755451"/>
                </a:cubicBezTo>
                <a:cubicBezTo>
                  <a:pt x="1562129" y="769645"/>
                  <a:pt x="1562129" y="783839"/>
                  <a:pt x="1560498" y="798034"/>
                </a:cubicBezTo>
                <a:lnTo>
                  <a:pt x="1562129" y="798034"/>
                </a:lnTo>
                <a:lnTo>
                  <a:pt x="1562129" y="2643290"/>
                </a:lnTo>
                <a:lnTo>
                  <a:pt x="0" y="2643290"/>
                </a:lnTo>
                <a:lnTo>
                  <a:pt x="0" y="798034"/>
                </a:lnTo>
                <a:lnTo>
                  <a:pt x="1631" y="798034"/>
                </a:lnTo>
                <a:cubicBezTo>
                  <a:pt x="0" y="783839"/>
                  <a:pt x="0" y="769645"/>
                  <a:pt x="0" y="755451"/>
                </a:cubicBezTo>
                <a:cubicBezTo>
                  <a:pt x="0" y="337508"/>
                  <a:pt x="350582" y="0"/>
                  <a:pt x="781064"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252084" y="0"/>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36053" y="395871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36053" y="348461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884052" y="364745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1861149" y="703778"/>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1815586" y="771302"/>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1815586" y="297209"/>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463585" y="460048"/>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469754" y="368764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424191" y="375517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424191" y="328107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072190" y="344391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6" name="Straight Connector 125">
            <a:extLst>
              <a:ext uri="{FF2B5EF4-FFF2-40B4-BE49-F238E27FC236}">
                <a16:creationId xmlns:a16="http://schemas.microsoft.com/office/drawing/2014/main" id="{D13A6486-B622-7380-6C6D-388C85B68B02}"/>
              </a:ext>
            </a:extLst>
          </p:cNvPr>
          <p:cNvCxnSpPr>
            <a:cxnSpLocks/>
          </p:cNvCxnSpPr>
          <p:nvPr userDrawn="1"/>
        </p:nvCxnSpPr>
        <p:spPr>
          <a:xfrm>
            <a:off x="5021422" y="87525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7" name="Text Placeholder 32">
            <a:extLst>
              <a:ext uri="{FF2B5EF4-FFF2-40B4-BE49-F238E27FC236}">
                <a16:creationId xmlns:a16="http://schemas.microsoft.com/office/drawing/2014/main" id="{F87389A0-87B7-2850-BE6E-18811A3D3514}"/>
              </a:ext>
            </a:extLst>
          </p:cNvPr>
          <p:cNvSpPr>
            <a:spLocks noGrp="1"/>
          </p:cNvSpPr>
          <p:nvPr>
            <p:ph type="body" sz="quarter" idx="27" hasCustomPrompt="1"/>
          </p:nvPr>
        </p:nvSpPr>
        <p:spPr>
          <a:xfrm>
            <a:off x="4975859" y="94277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8" name="Text Placeholder 32">
            <a:extLst>
              <a:ext uri="{FF2B5EF4-FFF2-40B4-BE49-F238E27FC236}">
                <a16:creationId xmlns:a16="http://schemas.microsoft.com/office/drawing/2014/main" id="{41DAF6BB-58D6-6E7C-9C33-6EEBCDEEE4D6}"/>
              </a:ext>
            </a:extLst>
          </p:cNvPr>
          <p:cNvSpPr>
            <a:spLocks noGrp="1"/>
          </p:cNvSpPr>
          <p:nvPr>
            <p:ph type="body" sz="quarter" idx="28" hasCustomPrompt="1"/>
          </p:nvPr>
        </p:nvSpPr>
        <p:spPr>
          <a:xfrm>
            <a:off x="4975859" y="46868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29" name="Text Placeholder 32">
            <a:extLst>
              <a:ext uri="{FF2B5EF4-FFF2-40B4-BE49-F238E27FC236}">
                <a16:creationId xmlns:a16="http://schemas.microsoft.com/office/drawing/2014/main" id="{3F4DBFCD-A5DC-6AE2-7056-222772F7BC4C}"/>
              </a:ext>
            </a:extLst>
          </p:cNvPr>
          <p:cNvSpPr>
            <a:spLocks noGrp="1"/>
          </p:cNvSpPr>
          <p:nvPr>
            <p:ph type="body" sz="quarter" idx="29" hasCustomPrompt="1"/>
          </p:nvPr>
        </p:nvSpPr>
        <p:spPr>
          <a:xfrm>
            <a:off x="5623858" y="63152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3802016" y="7732319"/>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657706" y="9175069"/>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612143" y="9242593"/>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612143" y="8768500"/>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1260142" y="8931339"/>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2237238" y="984272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2191675" y="991025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2191675" y="943615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2839674" y="959899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3835733" y="668540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3790170" y="675292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3790170" y="627883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4438169" y="644167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6" name="Straight Connector 155">
            <a:extLst>
              <a:ext uri="{FF2B5EF4-FFF2-40B4-BE49-F238E27FC236}">
                <a16:creationId xmlns:a16="http://schemas.microsoft.com/office/drawing/2014/main" id="{045F9117-1F22-7D20-363D-BBF6CEF7A622}"/>
              </a:ext>
            </a:extLst>
          </p:cNvPr>
          <p:cNvCxnSpPr>
            <a:cxnSpLocks/>
          </p:cNvCxnSpPr>
          <p:nvPr userDrawn="1"/>
        </p:nvCxnSpPr>
        <p:spPr>
          <a:xfrm>
            <a:off x="5419461" y="92356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7" name="Text Placeholder 32">
            <a:extLst>
              <a:ext uri="{FF2B5EF4-FFF2-40B4-BE49-F238E27FC236}">
                <a16:creationId xmlns:a16="http://schemas.microsoft.com/office/drawing/2014/main" id="{E15C0520-5F3E-32F2-1475-856F892674C3}"/>
              </a:ext>
            </a:extLst>
          </p:cNvPr>
          <p:cNvSpPr>
            <a:spLocks noGrp="1"/>
          </p:cNvSpPr>
          <p:nvPr>
            <p:ph type="body" sz="quarter" idx="39" hasCustomPrompt="1"/>
          </p:nvPr>
        </p:nvSpPr>
        <p:spPr>
          <a:xfrm>
            <a:off x="5373898" y="93031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8" name="Text Placeholder 32">
            <a:extLst>
              <a:ext uri="{FF2B5EF4-FFF2-40B4-BE49-F238E27FC236}">
                <a16:creationId xmlns:a16="http://schemas.microsoft.com/office/drawing/2014/main" id="{39CCC3A8-493B-4B2D-C347-BA85622F5A87}"/>
              </a:ext>
            </a:extLst>
          </p:cNvPr>
          <p:cNvSpPr>
            <a:spLocks noGrp="1"/>
          </p:cNvSpPr>
          <p:nvPr>
            <p:ph type="body" sz="quarter" idx="40" hasCustomPrompt="1"/>
          </p:nvPr>
        </p:nvSpPr>
        <p:spPr>
          <a:xfrm>
            <a:off x="5373898" y="88290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159" name="Text Placeholder 32">
            <a:extLst>
              <a:ext uri="{FF2B5EF4-FFF2-40B4-BE49-F238E27FC236}">
                <a16:creationId xmlns:a16="http://schemas.microsoft.com/office/drawing/2014/main" id="{461FD2F9-067D-4AB0-5697-FCB065D6AD6B}"/>
              </a:ext>
            </a:extLst>
          </p:cNvPr>
          <p:cNvSpPr>
            <a:spLocks noGrp="1"/>
          </p:cNvSpPr>
          <p:nvPr>
            <p:ph type="body" sz="quarter" idx="41" hasCustomPrompt="1"/>
          </p:nvPr>
        </p:nvSpPr>
        <p:spPr>
          <a:xfrm>
            <a:off x="6021897" y="89919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F200B15C-94BF-5BD3-A7E4-63A48A673C7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675938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OC - 6 Titles">
    <p:spTree>
      <p:nvGrpSpPr>
        <p:cNvPr id="1" name=""/>
        <p:cNvGrpSpPr/>
        <p:nvPr/>
      </p:nvGrpSpPr>
      <p:grpSpPr>
        <a:xfrm>
          <a:off x="0" y="0"/>
          <a:ext cx="0" cy="0"/>
          <a:chOff x="0" y="0"/>
          <a:chExt cx="0" cy="0"/>
        </a:xfrm>
      </p:grpSpPr>
      <p:sp>
        <p:nvSpPr>
          <p:cNvPr id="99" name="Freeform 98">
            <a:extLst>
              <a:ext uri="{FF2B5EF4-FFF2-40B4-BE49-F238E27FC236}">
                <a16:creationId xmlns:a16="http://schemas.microsoft.com/office/drawing/2014/main" id="{4914BEE7-CCF7-21DC-D78D-1AA5C53E0F01}"/>
              </a:ext>
            </a:extLst>
          </p:cNvPr>
          <p:cNvSpPr/>
          <p:nvPr userDrawn="1"/>
        </p:nvSpPr>
        <p:spPr>
          <a:xfrm>
            <a:off x="636397" y="2534420"/>
            <a:ext cx="1508400" cy="264328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76C29A96-4251-E34D-0A0B-ED60A21274AF}"/>
              </a:ext>
            </a:extLst>
          </p:cNvPr>
          <p:cNvSpPr/>
          <p:nvPr/>
        </p:nvSpPr>
        <p:spPr>
          <a:xfrm rot="10800000">
            <a:off x="2225319" y="-5"/>
            <a:ext cx="1512000" cy="19328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8988983-C42C-5E50-7F04-AD72D1EE759B}"/>
              </a:ext>
            </a:extLst>
          </p:cNvPr>
          <p:cNvSpPr/>
          <p:nvPr userDrawn="1"/>
        </p:nvSpPr>
        <p:spPr>
          <a:xfrm>
            <a:off x="3809251" y="2455997"/>
            <a:ext cx="1511252" cy="2643290"/>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C166D04B-0D9F-82D1-7055-106073E6ED4F}"/>
              </a:ext>
            </a:extLst>
          </p:cNvPr>
          <p:cNvSpPr/>
          <p:nvPr userDrawn="1"/>
        </p:nvSpPr>
        <p:spPr>
          <a:xfrm>
            <a:off x="5122517" y="5436117"/>
            <a:ext cx="1511252" cy="3722054"/>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0E84306F-4838-7D44-D145-978081BEAF4A}"/>
              </a:ext>
            </a:extLst>
          </p:cNvPr>
          <p:cNvSpPr/>
          <p:nvPr userDrawn="1"/>
        </p:nvSpPr>
        <p:spPr>
          <a:xfrm>
            <a:off x="3531865" y="9193079"/>
            <a:ext cx="1511252" cy="1719222"/>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8" name="Freeform 37">
            <a:extLst>
              <a:ext uri="{FF2B5EF4-FFF2-40B4-BE49-F238E27FC236}">
                <a16:creationId xmlns:a16="http://schemas.microsoft.com/office/drawing/2014/main" id="{F55F83CE-FC8D-EF6D-6134-0DC29D4ABEA8}"/>
              </a:ext>
            </a:extLst>
          </p:cNvPr>
          <p:cNvSpPr/>
          <p:nvPr userDrawn="1"/>
        </p:nvSpPr>
        <p:spPr>
          <a:xfrm>
            <a:off x="1941970" y="8625445"/>
            <a:ext cx="1511252" cy="2286856"/>
          </a:xfrm>
          <a:custGeom>
            <a:avLst/>
            <a:gdLst>
              <a:gd name="connsiteX0" fmla="*/ 0 w 1511252"/>
              <a:gd name="connsiteY0" fmla="*/ 0 h 3157438"/>
              <a:gd name="connsiteX1" fmla="*/ 1511252 w 1511252"/>
              <a:gd name="connsiteY1" fmla="*/ 0 h 3157438"/>
              <a:gd name="connsiteX2" fmla="*/ 1511252 w 1511252"/>
              <a:gd name="connsiteY2" fmla="*/ 3157439 h 3157438"/>
              <a:gd name="connsiteX3" fmla="*/ 0 w 1511252"/>
              <a:gd name="connsiteY3" fmla="*/ 3157439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9"/>
                </a:lnTo>
                <a:lnTo>
                  <a:pt x="0" y="3157439"/>
                </a:lnTo>
                <a:close/>
              </a:path>
            </a:pathLst>
          </a:custGeom>
          <a:solidFill>
            <a:srgbClr val="5099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C0E343E-5B81-3A69-8F7A-DEF471A42BA9}"/>
              </a:ext>
            </a:extLst>
          </p:cNvPr>
          <p:cNvCxnSpPr>
            <a:cxnSpLocks/>
          </p:cNvCxnSpPr>
          <p:nvPr/>
        </p:nvCxnSpPr>
        <p:spPr>
          <a:xfrm>
            <a:off x="665929" y="389118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Picture Placeholder 85">
            <a:extLst>
              <a:ext uri="{FF2B5EF4-FFF2-40B4-BE49-F238E27FC236}">
                <a16:creationId xmlns:a16="http://schemas.microsoft.com/office/drawing/2014/main" id="{E86C852E-915F-7A02-4646-DEB881FB539A}"/>
              </a:ext>
            </a:extLst>
          </p:cNvPr>
          <p:cNvSpPr>
            <a:spLocks noGrp="1"/>
          </p:cNvSpPr>
          <p:nvPr userDrawn="1">
            <p:ph type="pic" sz="quarter" idx="11"/>
          </p:nvPr>
        </p:nvSpPr>
        <p:spPr>
          <a:xfrm>
            <a:off x="2225318" y="1809548"/>
            <a:ext cx="1511253" cy="2643290"/>
          </a:xfrm>
          <a:custGeom>
            <a:avLst/>
            <a:gdLst>
              <a:gd name="connsiteX0" fmla="*/ 0 w 1511253"/>
              <a:gd name="connsiteY0" fmla="*/ 0 h 2643290"/>
              <a:gd name="connsiteX1" fmla="*/ 1511253 w 1511253"/>
              <a:gd name="connsiteY1" fmla="*/ 0 h 2643290"/>
              <a:gd name="connsiteX2" fmla="*/ 1511253 w 1511253"/>
              <a:gd name="connsiteY2" fmla="*/ 1845256 h 2643290"/>
              <a:gd name="connsiteX3" fmla="*/ 1509675 w 1511253"/>
              <a:gd name="connsiteY3" fmla="*/ 1845256 h 2643290"/>
              <a:gd name="connsiteX4" fmla="*/ 1511253 w 1511253"/>
              <a:gd name="connsiteY4" fmla="*/ 1887840 h 2643290"/>
              <a:gd name="connsiteX5" fmla="*/ 755627 w 1511253"/>
              <a:gd name="connsiteY5" fmla="*/ 2643290 h 2643290"/>
              <a:gd name="connsiteX6" fmla="*/ 0 w 1511253"/>
              <a:gd name="connsiteY6" fmla="*/ 1887840 h 2643290"/>
              <a:gd name="connsiteX7" fmla="*/ 1578 w 1511253"/>
              <a:gd name="connsiteY7" fmla="*/ 1845256 h 2643290"/>
              <a:gd name="connsiteX8" fmla="*/ 0 w 1511253"/>
              <a:gd name="connsiteY8" fmla="*/ 1845256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3" h="2643290">
                <a:moveTo>
                  <a:pt x="0" y="0"/>
                </a:moveTo>
                <a:lnTo>
                  <a:pt x="1511253" y="0"/>
                </a:lnTo>
                <a:lnTo>
                  <a:pt x="1511253" y="1845256"/>
                </a:lnTo>
                <a:lnTo>
                  <a:pt x="1509675" y="1845256"/>
                </a:lnTo>
                <a:cubicBezTo>
                  <a:pt x="1511253" y="1859451"/>
                  <a:pt x="1511253" y="1873645"/>
                  <a:pt x="1511253" y="1887840"/>
                </a:cubicBezTo>
                <a:cubicBezTo>
                  <a:pt x="1511253" y="2305782"/>
                  <a:pt x="1172089" y="2643290"/>
                  <a:pt x="755627" y="2643290"/>
                </a:cubicBezTo>
                <a:cubicBezTo>
                  <a:pt x="337587" y="2643290"/>
                  <a:pt x="0" y="2304204"/>
                  <a:pt x="0" y="1887840"/>
                </a:cubicBezTo>
                <a:cubicBezTo>
                  <a:pt x="0" y="1872068"/>
                  <a:pt x="1578" y="1857873"/>
                  <a:pt x="1578" y="1845256"/>
                </a:cubicBezTo>
                <a:lnTo>
                  <a:pt x="0" y="184525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87" name="Picture Placeholder 86">
            <a:extLst>
              <a:ext uri="{FF2B5EF4-FFF2-40B4-BE49-F238E27FC236}">
                <a16:creationId xmlns:a16="http://schemas.microsoft.com/office/drawing/2014/main" id="{AC8CAAFE-C5F3-B1E5-4E75-1A5A87096E44}"/>
              </a:ext>
            </a:extLst>
          </p:cNvPr>
          <p:cNvSpPr>
            <a:spLocks noGrp="1"/>
          </p:cNvSpPr>
          <p:nvPr userDrawn="1">
            <p:ph type="pic" sz="quarter" idx="12"/>
          </p:nvPr>
        </p:nvSpPr>
        <p:spPr>
          <a:xfrm>
            <a:off x="3809251" y="-4"/>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94" name="Picture Placeholder 93">
            <a:extLst>
              <a:ext uri="{FF2B5EF4-FFF2-40B4-BE49-F238E27FC236}">
                <a16:creationId xmlns:a16="http://schemas.microsoft.com/office/drawing/2014/main" id="{04E014EC-B23E-BCB7-06D5-7EFC284CB1D9}"/>
              </a:ext>
            </a:extLst>
          </p:cNvPr>
          <p:cNvSpPr>
            <a:spLocks noGrp="1"/>
          </p:cNvSpPr>
          <p:nvPr>
            <p:ph type="pic" sz="quarter" idx="14"/>
          </p:nvPr>
        </p:nvSpPr>
        <p:spPr>
          <a:xfrm>
            <a:off x="1941970" y="5982154"/>
            <a:ext cx="1511252" cy="2643290"/>
          </a:xfrm>
          <a:custGeom>
            <a:avLst/>
            <a:gdLst>
              <a:gd name="connsiteX0" fmla="*/ 754049 w 1511252"/>
              <a:gd name="connsiteY0" fmla="*/ 0 h 2643290"/>
              <a:gd name="connsiteX1" fmla="*/ 1509675 w 1511252"/>
              <a:gd name="connsiteY1" fmla="*/ 755451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8 w 1511252"/>
              <a:gd name="connsiteY7" fmla="*/ 798034 h 2643290"/>
              <a:gd name="connsiteX8" fmla="*/ 0 w 1511252"/>
              <a:gd name="connsiteY8" fmla="*/ 755451 h 2643290"/>
              <a:gd name="connsiteX9" fmla="*/ 754049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4049" y="0"/>
                </a:moveTo>
                <a:cubicBezTo>
                  <a:pt x="1172088" y="0"/>
                  <a:pt x="1509675" y="339086"/>
                  <a:pt x="1509675" y="755451"/>
                </a:cubicBezTo>
                <a:cubicBezTo>
                  <a:pt x="1509675" y="769645"/>
                  <a:pt x="1509675" y="783839"/>
                  <a:pt x="1509675" y="798034"/>
                </a:cubicBezTo>
                <a:lnTo>
                  <a:pt x="1511252" y="798034"/>
                </a:lnTo>
                <a:lnTo>
                  <a:pt x="1511252" y="2643290"/>
                </a:lnTo>
                <a:lnTo>
                  <a:pt x="0" y="2643290"/>
                </a:lnTo>
                <a:lnTo>
                  <a:pt x="0" y="798034"/>
                </a:lnTo>
                <a:lnTo>
                  <a:pt x="1578" y="798034"/>
                </a:lnTo>
                <a:cubicBezTo>
                  <a:pt x="0" y="783839"/>
                  <a:pt x="0" y="769645"/>
                  <a:pt x="0" y="755451"/>
                </a:cubicBezTo>
                <a:cubicBezTo>
                  <a:pt x="0" y="339086"/>
                  <a:pt x="336009" y="0"/>
                  <a:pt x="754049"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95" name="Picture Placeholder 94">
            <a:extLst>
              <a:ext uri="{FF2B5EF4-FFF2-40B4-BE49-F238E27FC236}">
                <a16:creationId xmlns:a16="http://schemas.microsoft.com/office/drawing/2014/main" id="{BA9DAE28-9BCD-B989-BD2E-E281DE85EC03}"/>
              </a:ext>
            </a:extLst>
          </p:cNvPr>
          <p:cNvSpPr>
            <a:spLocks noGrp="1"/>
          </p:cNvSpPr>
          <p:nvPr>
            <p:ph type="pic" sz="quarter" idx="15"/>
          </p:nvPr>
        </p:nvSpPr>
        <p:spPr>
          <a:xfrm>
            <a:off x="3531865" y="6713253"/>
            <a:ext cx="1511252" cy="2643290"/>
          </a:xfrm>
          <a:custGeom>
            <a:avLst/>
            <a:gdLst>
              <a:gd name="connsiteX0" fmla="*/ 755626 w 1511252"/>
              <a:gd name="connsiteY0" fmla="*/ 0 h 2643290"/>
              <a:gd name="connsiteX1" fmla="*/ 1511252 w 1511252"/>
              <a:gd name="connsiteY1" fmla="*/ 755450 h 2643290"/>
              <a:gd name="connsiteX2" fmla="*/ 1509675 w 1511252"/>
              <a:gd name="connsiteY2" fmla="*/ 798034 h 2643290"/>
              <a:gd name="connsiteX3" fmla="*/ 1511252 w 1511252"/>
              <a:gd name="connsiteY3" fmla="*/ 798034 h 2643290"/>
              <a:gd name="connsiteX4" fmla="*/ 1511252 w 1511252"/>
              <a:gd name="connsiteY4" fmla="*/ 2643290 h 2643290"/>
              <a:gd name="connsiteX5" fmla="*/ 0 w 1511252"/>
              <a:gd name="connsiteY5" fmla="*/ 2643290 h 2643290"/>
              <a:gd name="connsiteX6" fmla="*/ 0 w 1511252"/>
              <a:gd name="connsiteY6" fmla="*/ 798034 h 2643290"/>
              <a:gd name="connsiteX7" fmla="*/ 1577 w 1511252"/>
              <a:gd name="connsiteY7" fmla="*/ 798034 h 2643290"/>
              <a:gd name="connsiteX8" fmla="*/ 0 w 1511252"/>
              <a:gd name="connsiteY8" fmla="*/ 755450 h 2643290"/>
              <a:gd name="connsiteX9" fmla="*/ 755626 w 1511252"/>
              <a:gd name="connsiteY9" fmla="*/ 0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755626" y="0"/>
                </a:moveTo>
                <a:cubicBezTo>
                  <a:pt x="1173666" y="0"/>
                  <a:pt x="1511252" y="339086"/>
                  <a:pt x="1511252" y="755450"/>
                </a:cubicBezTo>
                <a:cubicBezTo>
                  <a:pt x="1511252" y="769645"/>
                  <a:pt x="1511252" y="783840"/>
                  <a:pt x="1509675" y="798034"/>
                </a:cubicBezTo>
                <a:lnTo>
                  <a:pt x="1511252" y="798034"/>
                </a:lnTo>
                <a:lnTo>
                  <a:pt x="1511252" y="2643290"/>
                </a:lnTo>
                <a:lnTo>
                  <a:pt x="0" y="2643290"/>
                </a:lnTo>
                <a:lnTo>
                  <a:pt x="0" y="798034"/>
                </a:lnTo>
                <a:lnTo>
                  <a:pt x="1577" y="798034"/>
                </a:lnTo>
                <a:cubicBezTo>
                  <a:pt x="0" y="783840"/>
                  <a:pt x="0" y="769645"/>
                  <a:pt x="0" y="755450"/>
                </a:cubicBezTo>
                <a:cubicBezTo>
                  <a:pt x="0" y="337508"/>
                  <a:pt x="339164" y="0"/>
                  <a:pt x="755626" y="0"/>
                </a:cubicBezTo>
                <a:close/>
              </a:path>
            </a:pathLst>
          </a:custGeom>
          <a:solidFill>
            <a:schemeClr val="bg1">
              <a:lumMod val="95000"/>
            </a:schemeClr>
          </a:solidFill>
        </p:spPr>
        <p:txBody>
          <a:bodyPr wrap="square" anchor="ctr">
            <a:noAutofit/>
          </a:bodyPr>
          <a:lstStyle>
            <a:lvl1pPr>
              <a:defRPr>
                <a:solidFill>
                  <a:schemeClr val="bg1">
                    <a:lumMod val="95000"/>
                  </a:schemeClr>
                </a:solidFill>
              </a:defRPr>
            </a:lvl1pPr>
          </a:lstStyle>
          <a:p>
            <a:endParaRPr lang="en-US" dirty="0"/>
          </a:p>
        </p:txBody>
      </p:sp>
      <p:sp>
        <p:nvSpPr>
          <p:cNvPr id="101" name="Picture Placeholder 100">
            <a:extLst>
              <a:ext uri="{FF2B5EF4-FFF2-40B4-BE49-F238E27FC236}">
                <a16:creationId xmlns:a16="http://schemas.microsoft.com/office/drawing/2014/main" id="{C2FC5C8C-ADB9-3CE3-F9B4-021329EF0D42}"/>
              </a:ext>
            </a:extLst>
          </p:cNvPr>
          <p:cNvSpPr>
            <a:spLocks noGrp="1"/>
          </p:cNvSpPr>
          <p:nvPr>
            <p:ph type="pic" sz="quarter" idx="10"/>
          </p:nvPr>
        </p:nvSpPr>
        <p:spPr>
          <a:xfrm>
            <a:off x="636397" y="-2"/>
            <a:ext cx="1508400" cy="3351974"/>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620366" y="395871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620366" y="348461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1268365" y="364745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a:off x="2245462" y="703776"/>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 Placeholder 32">
            <a:extLst>
              <a:ext uri="{FF2B5EF4-FFF2-40B4-BE49-F238E27FC236}">
                <a16:creationId xmlns:a16="http://schemas.microsoft.com/office/drawing/2014/main" id="{1530F42E-A196-B9AF-6CB6-B3AF11069D9D}"/>
              </a:ext>
            </a:extLst>
          </p:cNvPr>
          <p:cNvSpPr>
            <a:spLocks noGrp="1"/>
          </p:cNvSpPr>
          <p:nvPr>
            <p:ph type="body" sz="quarter" idx="21" hasCustomPrompt="1"/>
          </p:nvPr>
        </p:nvSpPr>
        <p:spPr>
          <a:xfrm>
            <a:off x="2199899" y="771300"/>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0" name="Text Placeholder 32">
            <a:extLst>
              <a:ext uri="{FF2B5EF4-FFF2-40B4-BE49-F238E27FC236}">
                <a16:creationId xmlns:a16="http://schemas.microsoft.com/office/drawing/2014/main" id="{69E516D1-E942-E6F1-303B-8016553937BD}"/>
              </a:ext>
            </a:extLst>
          </p:cNvPr>
          <p:cNvSpPr>
            <a:spLocks noGrp="1"/>
          </p:cNvSpPr>
          <p:nvPr>
            <p:ph type="body" sz="quarter" idx="22" hasCustomPrompt="1"/>
          </p:nvPr>
        </p:nvSpPr>
        <p:spPr>
          <a:xfrm>
            <a:off x="2199899" y="297207"/>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21" name="Text Placeholder 32">
            <a:extLst>
              <a:ext uri="{FF2B5EF4-FFF2-40B4-BE49-F238E27FC236}">
                <a16:creationId xmlns:a16="http://schemas.microsoft.com/office/drawing/2014/main" id="{05FEA25D-257A-DB28-0193-A2E89C0E81DC}"/>
              </a:ext>
            </a:extLst>
          </p:cNvPr>
          <p:cNvSpPr>
            <a:spLocks noGrp="1"/>
          </p:cNvSpPr>
          <p:nvPr>
            <p:ph type="body" sz="quarter" idx="23" hasCustomPrompt="1"/>
          </p:nvPr>
        </p:nvSpPr>
        <p:spPr>
          <a:xfrm>
            <a:off x="2847898" y="460046"/>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22" name="Straight Connector 121">
            <a:extLst>
              <a:ext uri="{FF2B5EF4-FFF2-40B4-BE49-F238E27FC236}">
                <a16:creationId xmlns:a16="http://schemas.microsoft.com/office/drawing/2014/main" id="{E75A0291-EA12-3636-97E6-D2D81356F103}"/>
              </a:ext>
            </a:extLst>
          </p:cNvPr>
          <p:cNvCxnSpPr>
            <a:cxnSpLocks/>
          </p:cNvCxnSpPr>
          <p:nvPr userDrawn="1"/>
        </p:nvCxnSpPr>
        <p:spPr>
          <a:xfrm>
            <a:off x="3854067" y="3687644"/>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 Placeholder 32">
            <a:extLst>
              <a:ext uri="{FF2B5EF4-FFF2-40B4-BE49-F238E27FC236}">
                <a16:creationId xmlns:a16="http://schemas.microsoft.com/office/drawing/2014/main" id="{4FE356A2-2DB8-7C24-794D-17AE7352C3A6}"/>
              </a:ext>
            </a:extLst>
          </p:cNvPr>
          <p:cNvSpPr>
            <a:spLocks noGrp="1"/>
          </p:cNvSpPr>
          <p:nvPr>
            <p:ph type="body" sz="quarter" idx="24" hasCustomPrompt="1"/>
          </p:nvPr>
        </p:nvSpPr>
        <p:spPr>
          <a:xfrm>
            <a:off x="3808504" y="3755168"/>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4" name="Text Placeholder 32">
            <a:extLst>
              <a:ext uri="{FF2B5EF4-FFF2-40B4-BE49-F238E27FC236}">
                <a16:creationId xmlns:a16="http://schemas.microsoft.com/office/drawing/2014/main" id="{7F1B5E65-86EA-B32F-F5EA-642125D849FC}"/>
              </a:ext>
            </a:extLst>
          </p:cNvPr>
          <p:cNvSpPr>
            <a:spLocks noGrp="1"/>
          </p:cNvSpPr>
          <p:nvPr>
            <p:ph type="body" sz="quarter" idx="25" hasCustomPrompt="1"/>
          </p:nvPr>
        </p:nvSpPr>
        <p:spPr>
          <a:xfrm>
            <a:off x="3808504" y="3281075"/>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25" name="Text Placeholder 32">
            <a:extLst>
              <a:ext uri="{FF2B5EF4-FFF2-40B4-BE49-F238E27FC236}">
                <a16:creationId xmlns:a16="http://schemas.microsoft.com/office/drawing/2014/main" id="{D1D4C85A-E7FA-16F2-B339-592822CD3899}"/>
              </a:ext>
            </a:extLst>
          </p:cNvPr>
          <p:cNvSpPr>
            <a:spLocks noGrp="1"/>
          </p:cNvSpPr>
          <p:nvPr>
            <p:ph type="body" sz="quarter" idx="26" hasCustomPrompt="1"/>
          </p:nvPr>
        </p:nvSpPr>
        <p:spPr>
          <a:xfrm>
            <a:off x="4456503" y="3443914"/>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2" name="Picture Placeholder 131">
            <a:extLst>
              <a:ext uri="{FF2B5EF4-FFF2-40B4-BE49-F238E27FC236}">
                <a16:creationId xmlns:a16="http://schemas.microsoft.com/office/drawing/2014/main" id="{FE8D3182-0484-C216-1C29-D16A8AC738D8}"/>
              </a:ext>
            </a:extLst>
          </p:cNvPr>
          <p:cNvSpPr>
            <a:spLocks noGrp="1"/>
          </p:cNvSpPr>
          <p:nvPr>
            <p:ph type="pic" sz="quarter" idx="16"/>
          </p:nvPr>
        </p:nvSpPr>
        <p:spPr>
          <a:xfrm>
            <a:off x="5122517" y="7754862"/>
            <a:ext cx="1511252" cy="3157438"/>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133" name="Straight Connector 132">
            <a:extLst>
              <a:ext uri="{FF2B5EF4-FFF2-40B4-BE49-F238E27FC236}">
                <a16:creationId xmlns:a16="http://schemas.microsoft.com/office/drawing/2014/main" id="{FF7669FF-340D-FD39-FCAA-39BF638A7AE3}"/>
              </a:ext>
            </a:extLst>
          </p:cNvPr>
          <p:cNvCxnSpPr>
            <a:cxnSpLocks/>
          </p:cNvCxnSpPr>
          <p:nvPr userDrawn="1"/>
        </p:nvCxnSpPr>
        <p:spPr>
          <a:xfrm>
            <a:off x="1978207" y="9197612"/>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4" name="Text Placeholder 32">
            <a:extLst>
              <a:ext uri="{FF2B5EF4-FFF2-40B4-BE49-F238E27FC236}">
                <a16:creationId xmlns:a16="http://schemas.microsoft.com/office/drawing/2014/main" id="{05F6C076-7257-69E2-4FC3-A0D081EBE36F}"/>
              </a:ext>
            </a:extLst>
          </p:cNvPr>
          <p:cNvSpPr>
            <a:spLocks noGrp="1"/>
          </p:cNvSpPr>
          <p:nvPr>
            <p:ph type="body" sz="quarter" idx="30" hasCustomPrompt="1"/>
          </p:nvPr>
        </p:nvSpPr>
        <p:spPr>
          <a:xfrm>
            <a:off x="1932644" y="9265136"/>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5" name="Text Placeholder 32">
            <a:extLst>
              <a:ext uri="{FF2B5EF4-FFF2-40B4-BE49-F238E27FC236}">
                <a16:creationId xmlns:a16="http://schemas.microsoft.com/office/drawing/2014/main" id="{9B5B044A-FBFA-B925-AA66-ED1D5E2EC9FF}"/>
              </a:ext>
            </a:extLst>
          </p:cNvPr>
          <p:cNvSpPr>
            <a:spLocks noGrp="1"/>
          </p:cNvSpPr>
          <p:nvPr>
            <p:ph type="body" sz="quarter" idx="31" hasCustomPrompt="1"/>
          </p:nvPr>
        </p:nvSpPr>
        <p:spPr>
          <a:xfrm>
            <a:off x="1932644" y="8791043"/>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36" name="Text Placeholder 32">
            <a:extLst>
              <a:ext uri="{FF2B5EF4-FFF2-40B4-BE49-F238E27FC236}">
                <a16:creationId xmlns:a16="http://schemas.microsoft.com/office/drawing/2014/main" id="{0671F75E-8DAC-F78D-307C-8B0E4057B6E8}"/>
              </a:ext>
            </a:extLst>
          </p:cNvPr>
          <p:cNvSpPr>
            <a:spLocks noGrp="1"/>
          </p:cNvSpPr>
          <p:nvPr>
            <p:ph type="body" sz="quarter" idx="32" hasCustomPrompt="1"/>
          </p:nvPr>
        </p:nvSpPr>
        <p:spPr>
          <a:xfrm>
            <a:off x="2580643" y="8953882"/>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2" name="Straight Connector 141">
            <a:extLst>
              <a:ext uri="{FF2B5EF4-FFF2-40B4-BE49-F238E27FC236}">
                <a16:creationId xmlns:a16="http://schemas.microsoft.com/office/drawing/2014/main" id="{95136AB1-862B-AEC5-0877-608BA3B9E508}"/>
              </a:ext>
            </a:extLst>
          </p:cNvPr>
          <p:cNvCxnSpPr>
            <a:cxnSpLocks/>
          </p:cNvCxnSpPr>
          <p:nvPr userDrawn="1"/>
        </p:nvCxnSpPr>
        <p:spPr>
          <a:xfrm>
            <a:off x="3557739" y="9865270"/>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Text Placeholder 32">
            <a:extLst>
              <a:ext uri="{FF2B5EF4-FFF2-40B4-BE49-F238E27FC236}">
                <a16:creationId xmlns:a16="http://schemas.microsoft.com/office/drawing/2014/main" id="{1078D1BD-4B64-E891-2B05-465665D8F72F}"/>
              </a:ext>
            </a:extLst>
          </p:cNvPr>
          <p:cNvSpPr>
            <a:spLocks noGrp="1"/>
          </p:cNvSpPr>
          <p:nvPr>
            <p:ph type="body" sz="quarter" idx="33" hasCustomPrompt="1"/>
          </p:nvPr>
        </p:nvSpPr>
        <p:spPr>
          <a:xfrm>
            <a:off x="3512176" y="9932794"/>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4" name="Text Placeholder 32">
            <a:extLst>
              <a:ext uri="{FF2B5EF4-FFF2-40B4-BE49-F238E27FC236}">
                <a16:creationId xmlns:a16="http://schemas.microsoft.com/office/drawing/2014/main" id="{930A56B9-2EB4-D22C-CF0B-06EBCAE20C8B}"/>
              </a:ext>
            </a:extLst>
          </p:cNvPr>
          <p:cNvSpPr>
            <a:spLocks noGrp="1"/>
          </p:cNvSpPr>
          <p:nvPr>
            <p:ph type="body" sz="quarter" idx="34" hasCustomPrompt="1"/>
          </p:nvPr>
        </p:nvSpPr>
        <p:spPr>
          <a:xfrm>
            <a:off x="3512176" y="9458701"/>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145" name="Text Placeholder 32">
            <a:extLst>
              <a:ext uri="{FF2B5EF4-FFF2-40B4-BE49-F238E27FC236}">
                <a16:creationId xmlns:a16="http://schemas.microsoft.com/office/drawing/2014/main" id="{498A23E4-E2B7-8D9D-3015-47F8573490AF}"/>
              </a:ext>
            </a:extLst>
          </p:cNvPr>
          <p:cNvSpPr>
            <a:spLocks noGrp="1"/>
          </p:cNvSpPr>
          <p:nvPr>
            <p:ph type="body" sz="quarter" idx="35" hasCustomPrompt="1"/>
          </p:nvPr>
        </p:nvSpPr>
        <p:spPr>
          <a:xfrm>
            <a:off x="4160175" y="9621540"/>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47" name="Straight Connector 146">
            <a:extLst>
              <a:ext uri="{FF2B5EF4-FFF2-40B4-BE49-F238E27FC236}">
                <a16:creationId xmlns:a16="http://schemas.microsoft.com/office/drawing/2014/main" id="{6166056D-4624-D808-ABE2-0ACAF9800131}"/>
              </a:ext>
            </a:extLst>
          </p:cNvPr>
          <p:cNvCxnSpPr>
            <a:cxnSpLocks/>
          </p:cNvCxnSpPr>
          <p:nvPr userDrawn="1"/>
        </p:nvCxnSpPr>
        <p:spPr>
          <a:xfrm>
            <a:off x="5156234" y="6707947"/>
            <a:ext cx="14226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8" name="Text Placeholder 32">
            <a:extLst>
              <a:ext uri="{FF2B5EF4-FFF2-40B4-BE49-F238E27FC236}">
                <a16:creationId xmlns:a16="http://schemas.microsoft.com/office/drawing/2014/main" id="{192491D9-DA70-341D-91F9-338724EDC92B}"/>
              </a:ext>
            </a:extLst>
          </p:cNvPr>
          <p:cNvSpPr>
            <a:spLocks noGrp="1"/>
          </p:cNvSpPr>
          <p:nvPr>
            <p:ph type="body" sz="quarter" idx="36" hasCustomPrompt="1"/>
          </p:nvPr>
        </p:nvSpPr>
        <p:spPr>
          <a:xfrm>
            <a:off x="5110671" y="6775471"/>
            <a:ext cx="1532272" cy="1049221"/>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9" name="Text Placeholder 32">
            <a:extLst>
              <a:ext uri="{FF2B5EF4-FFF2-40B4-BE49-F238E27FC236}">
                <a16:creationId xmlns:a16="http://schemas.microsoft.com/office/drawing/2014/main" id="{BBB00BE2-C993-9AF0-8209-934EF15A0097}"/>
              </a:ext>
            </a:extLst>
          </p:cNvPr>
          <p:cNvSpPr>
            <a:spLocks noGrp="1"/>
          </p:cNvSpPr>
          <p:nvPr>
            <p:ph type="body" sz="quarter" idx="37" hasCustomPrompt="1"/>
          </p:nvPr>
        </p:nvSpPr>
        <p:spPr>
          <a:xfrm>
            <a:off x="5110671" y="6301378"/>
            <a:ext cx="647999" cy="385564"/>
          </a:xfrm>
          <a:prstGeom prst="rect">
            <a:avLst/>
          </a:prstGeom>
        </p:spPr>
        <p:txBody>
          <a:bodyPr anchor="t">
            <a:noAutofit/>
          </a:bodyPr>
          <a:lstStyle>
            <a:lvl1pPr marL="0" indent="0" algn="l">
              <a:lnSpc>
                <a:spcPct val="100000"/>
              </a:lnSpc>
              <a:spcBef>
                <a:spcPts val="0"/>
              </a:spcBef>
              <a:buNone/>
              <a:defRPr sz="2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50" name="Text Placeholder 32">
            <a:extLst>
              <a:ext uri="{FF2B5EF4-FFF2-40B4-BE49-F238E27FC236}">
                <a16:creationId xmlns:a16="http://schemas.microsoft.com/office/drawing/2014/main" id="{6327342E-D106-84F9-943B-7411793441CC}"/>
              </a:ext>
            </a:extLst>
          </p:cNvPr>
          <p:cNvSpPr>
            <a:spLocks noGrp="1"/>
          </p:cNvSpPr>
          <p:nvPr>
            <p:ph type="body" sz="quarter" idx="38" hasCustomPrompt="1"/>
          </p:nvPr>
        </p:nvSpPr>
        <p:spPr>
          <a:xfrm>
            <a:off x="5758670" y="6464217"/>
            <a:ext cx="828994" cy="243728"/>
          </a:xfrm>
          <a:prstGeom prst="rect">
            <a:avLst/>
          </a:prstGeom>
        </p:spPr>
        <p:txBody>
          <a:bodyPr anchor="t">
            <a:noAutofit/>
          </a:bodyPr>
          <a:lstStyle>
            <a:lvl1pPr marL="0" indent="0" algn="r">
              <a:lnSpc>
                <a:spcPts val="1220"/>
              </a:lnSpc>
              <a:spcBef>
                <a:spcPts val="0"/>
              </a:spcBef>
              <a:buNone/>
              <a:defRPr sz="1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7371E11C-33FD-F3E9-6489-42B9847BDA7B}"/>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chemeClr val="tx1">
                    <a:lumMod val="75000"/>
                    <a:lumOff val="25000"/>
                  </a:schemeClr>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6" name="Slide Number Placeholder 5">
            <a:extLst>
              <a:ext uri="{FF2B5EF4-FFF2-40B4-BE49-F238E27FC236}">
                <a16:creationId xmlns:a16="http://schemas.microsoft.com/office/drawing/2014/main" id="{10637D63-46E9-ADE9-F1B4-CCCEA53DF1E4}"/>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927495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OC - 6 Titles">
    <p:spTree>
      <p:nvGrpSpPr>
        <p:cNvPr id="1" name=""/>
        <p:cNvGrpSpPr/>
        <p:nvPr/>
      </p:nvGrpSpPr>
      <p:grpSpPr>
        <a:xfrm>
          <a:off x="0" y="0"/>
          <a:ext cx="0" cy="0"/>
          <a:chOff x="0" y="0"/>
          <a:chExt cx="0" cy="0"/>
        </a:xfrm>
      </p:grpSpPr>
      <p:sp>
        <p:nvSpPr>
          <p:cNvPr id="6" name="Text Placeholder 32">
            <a:extLst>
              <a:ext uri="{FF2B5EF4-FFF2-40B4-BE49-F238E27FC236}">
                <a16:creationId xmlns:a16="http://schemas.microsoft.com/office/drawing/2014/main" id="{8DB3B85C-930A-4ED7-8503-565169BD3CFA}"/>
              </a:ext>
            </a:extLst>
          </p:cNvPr>
          <p:cNvSpPr>
            <a:spLocks noGrp="1"/>
          </p:cNvSpPr>
          <p:nvPr>
            <p:ph type="body" sz="quarter" idx="11" hasCustomPrompt="1"/>
          </p:nvPr>
        </p:nvSpPr>
        <p:spPr>
          <a:xfrm>
            <a:off x="2077549" y="3944517"/>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7" name="Text Placeholder 32">
            <a:extLst>
              <a:ext uri="{FF2B5EF4-FFF2-40B4-BE49-F238E27FC236}">
                <a16:creationId xmlns:a16="http://schemas.microsoft.com/office/drawing/2014/main" id="{A38A95C9-719F-0E92-4EEF-F964DE2DE8C3}"/>
              </a:ext>
            </a:extLst>
          </p:cNvPr>
          <p:cNvSpPr>
            <a:spLocks noGrp="1"/>
          </p:cNvSpPr>
          <p:nvPr>
            <p:ph type="body" sz="quarter" idx="49" hasCustomPrompt="1"/>
          </p:nvPr>
        </p:nvSpPr>
        <p:spPr>
          <a:xfrm>
            <a:off x="2615404" y="3944517"/>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8" name="Text Placeholder 32">
            <a:extLst>
              <a:ext uri="{FF2B5EF4-FFF2-40B4-BE49-F238E27FC236}">
                <a16:creationId xmlns:a16="http://schemas.microsoft.com/office/drawing/2014/main" id="{29F05C58-9C13-99E1-944B-334054E222EE}"/>
              </a:ext>
            </a:extLst>
          </p:cNvPr>
          <p:cNvSpPr>
            <a:spLocks noGrp="1"/>
          </p:cNvSpPr>
          <p:nvPr>
            <p:ph type="body" sz="quarter" idx="13" hasCustomPrompt="1"/>
          </p:nvPr>
        </p:nvSpPr>
        <p:spPr>
          <a:xfrm>
            <a:off x="2077549" y="4419759"/>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25C9C862-364D-C1EE-0390-898ABA489E59}"/>
              </a:ext>
            </a:extLst>
          </p:cNvPr>
          <p:cNvSpPr>
            <a:spLocks noGrp="1"/>
          </p:cNvSpPr>
          <p:nvPr>
            <p:ph type="body" sz="quarter" idx="14" hasCustomPrompt="1"/>
          </p:nvPr>
        </p:nvSpPr>
        <p:spPr>
          <a:xfrm>
            <a:off x="2615404" y="4419885"/>
            <a:ext cx="3816000" cy="293549"/>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0" name="Text Placeholder 32">
            <a:extLst>
              <a:ext uri="{FF2B5EF4-FFF2-40B4-BE49-F238E27FC236}">
                <a16:creationId xmlns:a16="http://schemas.microsoft.com/office/drawing/2014/main" id="{16A3A053-033E-0917-102E-B9E863924A6D}"/>
              </a:ext>
            </a:extLst>
          </p:cNvPr>
          <p:cNvSpPr>
            <a:spLocks noGrp="1"/>
          </p:cNvSpPr>
          <p:nvPr>
            <p:ph type="body" sz="quarter" idx="15" hasCustomPrompt="1"/>
          </p:nvPr>
        </p:nvSpPr>
        <p:spPr>
          <a:xfrm>
            <a:off x="2077549" y="4920893"/>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1" name="Text Placeholder 32">
            <a:extLst>
              <a:ext uri="{FF2B5EF4-FFF2-40B4-BE49-F238E27FC236}">
                <a16:creationId xmlns:a16="http://schemas.microsoft.com/office/drawing/2014/main" id="{5C9E1328-9491-4054-9BBB-BBC384D1ECF9}"/>
              </a:ext>
            </a:extLst>
          </p:cNvPr>
          <p:cNvSpPr>
            <a:spLocks noGrp="1"/>
          </p:cNvSpPr>
          <p:nvPr>
            <p:ph type="body" sz="quarter" idx="19" hasCustomPrompt="1"/>
          </p:nvPr>
        </p:nvSpPr>
        <p:spPr>
          <a:xfrm>
            <a:off x="2615404" y="4920893"/>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2" name="Text Placeholder 32">
            <a:extLst>
              <a:ext uri="{FF2B5EF4-FFF2-40B4-BE49-F238E27FC236}">
                <a16:creationId xmlns:a16="http://schemas.microsoft.com/office/drawing/2014/main" id="{54E5B214-B034-1BC0-34AE-E52107F994EC}"/>
              </a:ext>
            </a:extLst>
          </p:cNvPr>
          <p:cNvSpPr>
            <a:spLocks noGrp="1"/>
          </p:cNvSpPr>
          <p:nvPr>
            <p:ph type="body" sz="quarter" idx="17" hasCustomPrompt="1"/>
          </p:nvPr>
        </p:nvSpPr>
        <p:spPr>
          <a:xfrm>
            <a:off x="2077549" y="542184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3" name="Text Placeholder 32">
            <a:extLst>
              <a:ext uri="{FF2B5EF4-FFF2-40B4-BE49-F238E27FC236}">
                <a16:creationId xmlns:a16="http://schemas.microsoft.com/office/drawing/2014/main" id="{985FDE9D-68A1-A0CE-BFBE-8C3567A84EC2}"/>
              </a:ext>
            </a:extLst>
          </p:cNvPr>
          <p:cNvSpPr>
            <a:spLocks noGrp="1"/>
          </p:cNvSpPr>
          <p:nvPr>
            <p:ph type="body" sz="quarter" idx="20" hasCustomPrompt="1"/>
          </p:nvPr>
        </p:nvSpPr>
        <p:spPr>
          <a:xfrm>
            <a:off x="2615404" y="542184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4" name="Text Placeholder 32">
            <a:extLst>
              <a:ext uri="{FF2B5EF4-FFF2-40B4-BE49-F238E27FC236}">
                <a16:creationId xmlns:a16="http://schemas.microsoft.com/office/drawing/2014/main" id="{81E44A1E-BC33-C79E-2DF3-07C8D191382B}"/>
              </a:ext>
            </a:extLst>
          </p:cNvPr>
          <p:cNvSpPr>
            <a:spLocks noGrp="1"/>
          </p:cNvSpPr>
          <p:nvPr>
            <p:ph type="body" sz="quarter" idx="21" hasCustomPrompt="1"/>
          </p:nvPr>
        </p:nvSpPr>
        <p:spPr>
          <a:xfrm>
            <a:off x="2077549" y="5923638"/>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 name="Text Placeholder 32">
            <a:extLst>
              <a:ext uri="{FF2B5EF4-FFF2-40B4-BE49-F238E27FC236}">
                <a16:creationId xmlns:a16="http://schemas.microsoft.com/office/drawing/2014/main" id="{D2E06F58-D25C-26DA-10C3-E2B04AFAE257}"/>
              </a:ext>
            </a:extLst>
          </p:cNvPr>
          <p:cNvSpPr>
            <a:spLocks noGrp="1"/>
          </p:cNvSpPr>
          <p:nvPr>
            <p:ph type="body" sz="quarter" idx="22" hasCustomPrompt="1"/>
          </p:nvPr>
        </p:nvSpPr>
        <p:spPr>
          <a:xfrm>
            <a:off x="2615404" y="5923638"/>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 name="Text Placeholder 32">
            <a:extLst>
              <a:ext uri="{FF2B5EF4-FFF2-40B4-BE49-F238E27FC236}">
                <a16:creationId xmlns:a16="http://schemas.microsoft.com/office/drawing/2014/main" id="{E2411339-386E-DB3E-FEAD-0510EE6BB85F}"/>
              </a:ext>
            </a:extLst>
          </p:cNvPr>
          <p:cNvSpPr>
            <a:spLocks noGrp="1"/>
          </p:cNvSpPr>
          <p:nvPr>
            <p:ph type="body" sz="quarter" idx="51" hasCustomPrompt="1"/>
          </p:nvPr>
        </p:nvSpPr>
        <p:spPr>
          <a:xfrm>
            <a:off x="2087189" y="6452834"/>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8" name="Text Placeholder 32">
            <a:extLst>
              <a:ext uri="{FF2B5EF4-FFF2-40B4-BE49-F238E27FC236}">
                <a16:creationId xmlns:a16="http://schemas.microsoft.com/office/drawing/2014/main" id="{39FDA077-779C-CFF5-3F95-FE45BE6A3B3B}"/>
              </a:ext>
            </a:extLst>
          </p:cNvPr>
          <p:cNvSpPr>
            <a:spLocks noGrp="1"/>
          </p:cNvSpPr>
          <p:nvPr>
            <p:ph type="body" sz="quarter" idx="52" hasCustomPrompt="1"/>
          </p:nvPr>
        </p:nvSpPr>
        <p:spPr>
          <a:xfrm>
            <a:off x="2625044" y="6452834"/>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9" name="Text Placeholder 32">
            <a:extLst>
              <a:ext uri="{FF2B5EF4-FFF2-40B4-BE49-F238E27FC236}">
                <a16:creationId xmlns:a16="http://schemas.microsoft.com/office/drawing/2014/main" id="{45405C70-DFF5-EDCA-2486-16512E31AD41}"/>
              </a:ext>
            </a:extLst>
          </p:cNvPr>
          <p:cNvSpPr>
            <a:spLocks noGrp="1"/>
          </p:cNvSpPr>
          <p:nvPr>
            <p:ph type="body" sz="quarter" idx="53" hasCustomPrompt="1"/>
          </p:nvPr>
        </p:nvSpPr>
        <p:spPr>
          <a:xfrm>
            <a:off x="2087189" y="6943066"/>
            <a:ext cx="648000" cy="292876"/>
          </a:xfrm>
          <a:prstGeom prst="rect">
            <a:avLst/>
          </a:prstGeom>
        </p:spPr>
        <p:txBody>
          <a:bodyPr anchor="ctr">
            <a:noAutofit/>
          </a:bodyPr>
          <a:lstStyle>
            <a:lvl1pPr marL="0" indent="0" algn="l">
              <a:buNone/>
              <a:defRPr sz="2200" b="1" i="0">
                <a:solidFill>
                  <a:srgbClr val="5398A2"/>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20" name="Text Placeholder 32">
            <a:extLst>
              <a:ext uri="{FF2B5EF4-FFF2-40B4-BE49-F238E27FC236}">
                <a16:creationId xmlns:a16="http://schemas.microsoft.com/office/drawing/2014/main" id="{908EE690-D777-17B7-D4C4-1B3643813088}"/>
              </a:ext>
            </a:extLst>
          </p:cNvPr>
          <p:cNvSpPr>
            <a:spLocks noGrp="1"/>
          </p:cNvSpPr>
          <p:nvPr>
            <p:ph type="body" sz="quarter" idx="54" hasCustomPrompt="1"/>
          </p:nvPr>
        </p:nvSpPr>
        <p:spPr>
          <a:xfrm>
            <a:off x="2625044" y="6943066"/>
            <a:ext cx="3816000" cy="292876"/>
          </a:xfrm>
          <a:prstGeom prst="rect">
            <a:avLst/>
          </a:prstGeo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grpSp>
        <p:nvGrpSpPr>
          <p:cNvPr id="2" name="Group 1">
            <a:extLst>
              <a:ext uri="{FF2B5EF4-FFF2-40B4-BE49-F238E27FC236}">
                <a16:creationId xmlns:a16="http://schemas.microsoft.com/office/drawing/2014/main" id="{36DB330A-A62B-C1F9-6403-BEBCBAB2A175}"/>
              </a:ext>
            </a:extLst>
          </p:cNvPr>
          <p:cNvGrpSpPr/>
          <p:nvPr userDrawn="1"/>
        </p:nvGrpSpPr>
        <p:grpSpPr>
          <a:xfrm>
            <a:off x="2077549" y="8320607"/>
            <a:ext cx="4464068" cy="400110"/>
            <a:chOff x="2077549" y="8320607"/>
            <a:chExt cx="4464068" cy="400110"/>
          </a:xfrm>
        </p:grpSpPr>
        <p:sp>
          <p:nvSpPr>
            <p:cNvPr id="23" name="TextBox 22">
              <a:extLst>
                <a:ext uri="{FF2B5EF4-FFF2-40B4-BE49-F238E27FC236}">
                  <a16:creationId xmlns:a16="http://schemas.microsoft.com/office/drawing/2014/main" id="{8581F3BC-45F2-1C53-649B-AEA7C8DE052F}"/>
                </a:ext>
              </a:extLst>
            </p:cNvPr>
            <p:cNvSpPr txBox="1"/>
            <p:nvPr userDrawn="1"/>
          </p:nvSpPr>
          <p:spPr>
            <a:xfrm>
              <a:off x="3701092" y="8320607"/>
              <a:ext cx="2840525" cy="400110"/>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50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500" i="0" dirty="0">
                <a:solidFill>
                  <a:srgbClr val="404040"/>
                </a:solidFill>
                <a:latin typeface="Calibri" panose="020F0502020204030204" pitchFamily="34" charset="0"/>
                <a:cs typeface="Calibri" panose="020F0502020204030204" pitchFamily="34" charset="0"/>
              </a:endParaRPr>
            </a:p>
          </p:txBody>
        </p:sp>
        <p:pic>
          <p:nvPicPr>
            <p:cNvPr id="25" name="Picture 24">
              <a:extLst>
                <a:ext uri="{FF2B5EF4-FFF2-40B4-BE49-F238E27FC236}">
                  <a16:creationId xmlns:a16="http://schemas.microsoft.com/office/drawing/2014/main" id="{7CD82E24-2E3D-0490-F6EA-F7ED3D5DD09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077549" y="8325655"/>
              <a:ext cx="1529269" cy="340525"/>
            </a:xfrm>
            <a:prstGeom prst="rect">
              <a:avLst/>
            </a:prstGeom>
          </p:spPr>
        </p:pic>
      </p:grpSp>
      <p:sp>
        <p:nvSpPr>
          <p:cNvPr id="29" name="Freeform 28">
            <a:extLst>
              <a:ext uri="{FF2B5EF4-FFF2-40B4-BE49-F238E27FC236}">
                <a16:creationId xmlns:a16="http://schemas.microsoft.com/office/drawing/2014/main" id="{560EDB3F-DA7E-9453-4DAF-2610586FD76B}"/>
              </a:ext>
            </a:extLst>
          </p:cNvPr>
          <p:cNvSpPr/>
          <p:nvPr userDrawn="1"/>
        </p:nvSpPr>
        <p:spPr>
          <a:xfrm rot="5400000">
            <a:off x="1436055" y="-324993"/>
            <a:ext cx="1963308" cy="4835419"/>
          </a:xfrm>
          <a:custGeom>
            <a:avLst/>
            <a:gdLst>
              <a:gd name="connsiteX0" fmla="*/ 1511252 w 1511252"/>
              <a:gd name="connsiteY0" fmla="*/ 755451 h 3722054"/>
              <a:gd name="connsiteX1" fmla="*/ 755626 w 1511252"/>
              <a:gd name="connsiteY1" fmla="*/ 0 h 3722054"/>
              <a:gd name="connsiteX2" fmla="*/ 0 w 1511252"/>
              <a:gd name="connsiteY2" fmla="*/ 755451 h 3722054"/>
              <a:gd name="connsiteX3" fmla="*/ 1578 w 1511252"/>
              <a:gd name="connsiteY3" fmla="*/ 798034 h 3722054"/>
              <a:gd name="connsiteX4" fmla="*/ 0 w 1511252"/>
              <a:gd name="connsiteY4" fmla="*/ 798034 h 3722054"/>
              <a:gd name="connsiteX5" fmla="*/ 0 w 1511252"/>
              <a:gd name="connsiteY5" fmla="*/ 3722055 h 3722054"/>
              <a:gd name="connsiteX6" fmla="*/ 1511252 w 1511252"/>
              <a:gd name="connsiteY6" fmla="*/ 3722055 h 3722054"/>
              <a:gd name="connsiteX7" fmla="*/ 1511252 w 1511252"/>
              <a:gd name="connsiteY7" fmla="*/ 798034 h 3722054"/>
              <a:gd name="connsiteX8" fmla="*/ 1509675 w 1511252"/>
              <a:gd name="connsiteY8" fmla="*/ 798034 h 3722054"/>
              <a:gd name="connsiteX9" fmla="*/ 1511252 w 1511252"/>
              <a:gd name="connsiteY9" fmla="*/ 755451 h 372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3722054">
                <a:moveTo>
                  <a:pt x="1511252" y="755451"/>
                </a:moveTo>
                <a:cubicBezTo>
                  <a:pt x="1511252" y="339086"/>
                  <a:pt x="1173666" y="0"/>
                  <a:pt x="755626" y="0"/>
                </a:cubicBezTo>
                <a:cubicBezTo>
                  <a:pt x="339164" y="0"/>
                  <a:pt x="0" y="337508"/>
                  <a:pt x="0" y="755451"/>
                </a:cubicBezTo>
                <a:cubicBezTo>
                  <a:pt x="0" y="769645"/>
                  <a:pt x="0" y="783839"/>
                  <a:pt x="1578" y="798034"/>
                </a:cubicBezTo>
                <a:lnTo>
                  <a:pt x="0" y="798034"/>
                </a:lnTo>
                <a:lnTo>
                  <a:pt x="0" y="3722055"/>
                </a:lnTo>
                <a:lnTo>
                  <a:pt x="1511252" y="3722055"/>
                </a:lnTo>
                <a:lnTo>
                  <a:pt x="1511252" y="798034"/>
                </a:lnTo>
                <a:lnTo>
                  <a:pt x="1509675" y="798034"/>
                </a:lnTo>
                <a:cubicBezTo>
                  <a:pt x="1509675" y="783839"/>
                  <a:pt x="1511252" y="769645"/>
                  <a:pt x="1511252" y="755451"/>
                </a:cubicBezTo>
                <a:close/>
              </a:path>
            </a:pathLst>
          </a:custGeom>
          <a:solidFill>
            <a:srgbClr val="1F8E4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1" name="Slide Number Placeholder 5">
            <a:extLst>
              <a:ext uri="{FF2B5EF4-FFF2-40B4-BE49-F238E27FC236}">
                <a16:creationId xmlns:a16="http://schemas.microsoft.com/office/drawing/2014/main" id="{DBB77EDE-2C34-8394-CB6C-3B929B39977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517869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Picture Placeholder 12">
            <a:extLst>
              <a:ext uri="{FF2B5EF4-FFF2-40B4-BE49-F238E27FC236}">
                <a16:creationId xmlns:a16="http://schemas.microsoft.com/office/drawing/2014/main" id="{646FC037-0C21-C2F8-214B-FC367570A10B}"/>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32EEC84-F9F0-212E-CCE2-E57F9C56C4E9}"/>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913852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3FE6AE4-DF0C-5FF0-5319-8E88F888A54A}"/>
              </a:ext>
            </a:extLst>
          </p:cNvPr>
          <p:cNvSpPr/>
          <p:nvPr userDrawn="1"/>
        </p:nvSpPr>
        <p:spPr>
          <a:xfrm rot="16200000">
            <a:off x="127579" y="513867"/>
            <a:ext cx="3208119" cy="3463274"/>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icture Placeholder 12">
            <a:extLst>
              <a:ext uri="{FF2B5EF4-FFF2-40B4-BE49-F238E27FC236}">
                <a16:creationId xmlns:a16="http://schemas.microsoft.com/office/drawing/2014/main" id="{FDD11FCA-7E11-01DD-15D0-C88F9A3C9AD6}"/>
              </a:ext>
            </a:extLst>
          </p:cNvPr>
          <p:cNvSpPr>
            <a:spLocks noGrp="1"/>
          </p:cNvSpPr>
          <p:nvPr>
            <p:ph type="pic" sz="quarter" idx="17"/>
          </p:nvPr>
        </p:nvSpPr>
        <p:spPr>
          <a:xfrm>
            <a:off x="1943708" y="2189822"/>
            <a:ext cx="5831867" cy="4503762"/>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2543282 w 6236518"/>
              <a:gd name="connsiteY5" fmla="*/ 4816261 h 4816261"/>
              <a:gd name="connsiteX6" fmla="*/ 2543282 w 6236518"/>
              <a:gd name="connsiteY6" fmla="*/ 4811235 h 4816261"/>
              <a:gd name="connsiteX7" fmla="*/ 2407573 w 6236518"/>
              <a:gd name="connsiteY7" fmla="*/ 4816261 h 4816261"/>
              <a:gd name="connsiteX8" fmla="*/ 0 w 6236518"/>
              <a:gd name="connsiteY8" fmla="*/ 2408131 h 4816261"/>
              <a:gd name="connsiteX9" fmla="*/ 2407573 w 6236518"/>
              <a:gd name="connsiteY9"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6518" h="4816261">
                <a:moveTo>
                  <a:pt x="2407573" y="0"/>
                </a:moveTo>
                <a:cubicBezTo>
                  <a:pt x="2452808" y="0"/>
                  <a:pt x="2503073" y="0"/>
                  <a:pt x="2543282" y="5026"/>
                </a:cubicBezTo>
                <a:lnTo>
                  <a:pt x="2543282" y="0"/>
                </a:lnTo>
                <a:lnTo>
                  <a:pt x="6236518" y="0"/>
                </a:lnTo>
                <a:lnTo>
                  <a:pt x="6236518"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5" name="Text Placeholder 3">
            <a:extLst>
              <a:ext uri="{FF2B5EF4-FFF2-40B4-BE49-F238E27FC236}">
                <a16:creationId xmlns:a16="http://schemas.microsoft.com/office/drawing/2014/main" id="{DA6CC1A3-7344-3CF1-8205-734F7FCDB06C}"/>
              </a:ext>
            </a:extLst>
          </p:cNvPr>
          <p:cNvSpPr>
            <a:spLocks noGrp="1"/>
          </p:cNvSpPr>
          <p:nvPr>
            <p:ph type="body" sz="quarter" idx="14" hasCustomPrompt="1"/>
          </p:nvPr>
        </p:nvSpPr>
        <p:spPr>
          <a:xfrm>
            <a:off x="573496" y="1220938"/>
            <a:ext cx="1952282" cy="1564946"/>
          </a:xfrm>
          <a:prstGeom prst="rect">
            <a:avLst/>
          </a:prstGeo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6" name="Freeform 5">
            <a:extLst>
              <a:ext uri="{FF2B5EF4-FFF2-40B4-BE49-F238E27FC236}">
                <a16:creationId xmlns:a16="http://schemas.microsoft.com/office/drawing/2014/main" id="{13113578-1974-0DF6-D8B9-F44605DE811D}"/>
              </a:ext>
            </a:extLst>
          </p:cNvPr>
          <p:cNvSpPr/>
          <p:nvPr userDrawn="1"/>
        </p:nvSpPr>
        <p:spPr>
          <a:xfrm>
            <a:off x="0" y="2299222"/>
            <a:ext cx="208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8" name="Slide Number Placeholder 5">
            <a:extLst>
              <a:ext uri="{FF2B5EF4-FFF2-40B4-BE49-F238E27FC236}">
                <a16:creationId xmlns:a16="http://schemas.microsoft.com/office/drawing/2014/main" id="{F69302A4-3EB3-0573-088D-8B7B414F81C5}"/>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521132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2" name="Slide Number Placeholder 5">
            <a:extLst>
              <a:ext uri="{FF2B5EF4-FFF2-40B4-BE49-F238E27FC236}">
                <a16:creationId xmlns:a16="http://schemas.microsoft.com/office/drawing/2014/main" id="{06896655-1DB8-1939-C07E-7073EECAD8EA}"/>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77260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700" b="0" i="1">
                <a:solidFill>
                  <a:schemeClr val="tx1">
                    <a:lumMod val="75000"/>
                    <a:lumOff val="25000"/>
                  </a:schemeClr>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2400" b="1" i="0">
                <a:solidFill>
                  <a:srgbClr val="1F8E4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4" name="Picture Placeholder 13">
            <a:extLst>
              <a:ext uri="{FF2B5EF4-FFF2-40B4-BE49-F238E27FC236}">
                <a16:creationId xmlns:a16="http://schemas.microsoft.com/office/drawing/2014/main" id="{F854E13A-217D-ABDB-A90C-E105A0A56382}"/>
              </a:ext>
            </a:extLst>
          </p:cNvPr>
          <p:cNvSpPr>
            <a:spLocks noGrp="1"/>
          </p:cNvSpPr>
          <p:nvPr>
            <p:ph type="pic" sz="quarter" idx="39"/>
          </p:nvPr>
        </p:nvSpPr>
        <p:spPr>
          <a:xfrm>
            <a:off x="1" y="6556074"/>
            <a:ext cx="5932537" cy="3391819"/>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0 w 7001712"/>
              <a:gd name="connsiteY8" fmla="*/ 400310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0" y="400310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136AF1FC-8B31-F2C7-6A85-65B027DAF34B}"/>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269456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38474" y="-21525"/>
            <a:ext cx="2454056" cy="373100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700" b="0" i="1">
                <a:solidFill>
                  <a:srgbClr val="404040"/>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0" name="Slide Number Placeholder 5">
            <a:extLst>
              <a:ext uri="{FF2B5EF4-FFF2-40B4-BE49-F238E27FC236}">
                <a16:creationId xmlns:a16="http://schemas.microsoft.com/office/drawing/2014/main" id="{3B76C925-1258-835E-CA73-246D36C6B93E}"/>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410987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C5508EB-11B4-4326-04E2-76C8F848FF96}"/>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a:t>
            </a:fld>
            <a:endParaRPr lang="en-US" dirty="0"/>
          </a:p>
        </p:txBody>
      </p:sp>
      <p:pic>
        <p:nvPicPr>
          <p:cNvPr id="7" name="Picture 6">
            <a:extLst>
              <a:ext uri="{FF2B5EF4-FFF2-40B4-BE49-F238E27FC236}">
                <a16:creationId xmlns:a16="http://schemas.microsoft.com/office/drawing/2014/main" id="{9C4DCD62-D481-BE07-0326-E44489B3471C}"/>
              </a:ext>
            </a:extLst>
          </p:cNvPr>
          <p:cNvPicPr>
            <a:picLocks noChangeAspect="1"/>
          </p:cNvPicPr>
          <p:nvPr userDrawn="1"/>
        </p:nvPicPr>
        <p:blipFill rotWithShape="1">
          <a:blip r:embed="rId17" cstate="hqprint">
            <a:extLst>
              <a:ext uri="{28A0092B-C50C-407E-A947-70E740481C1C}">
                <a14:useLocalDpi xmlns:a14="http://schemas.microsoft.com/office/drawing/2010/main"/>
              </a:ext>
            </a:extLst>
          </a:blip>
          <a:srcRect/>
          <a:stretch/>
        </p:blipFill>
        <p:spPr>
          <a:xfrm rot="16200000">
            <a:off x="6692740" y="9604193"/>
            <a:ext cx="1630571" cy="179998"/>
          </a:xfrm>
          <a:prstGeom prst="rect">
            <a:avLst/>
          </a:prstGeom>
        </p:spPr>
      </p:pic>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4013" r:id="rId1"/>
    <p:sldLayoutId id="2147483994" r:id="rId2"/>
    <p:sldLayoutId id="2147483996" r:id="rId3"/>
    <p:sldLayoutId id="2147484012" r:id="rId4"/>
    <p:sldLayoutId id="2147484010" r:id="rId5"/>
    <p:sldLayoutId id="2147484011" r:id="rId6"/>
    <p:sldLayoutId id="2147484001" r:id="rId7"/>
    <p:sldLayoutId id="2147484009" r:id="rId8"/>
    <p:sldLayoutId id="2147483997" r:id="rId9"/>
    <p:sldLayoutId id="2147483998" r:id="rId10"/>
    <p:sldLayoutId id="2147483999" r:id="rId11"/>
    <p:sldLayoutId id="2147484000" r:id="rId12"/>
    <p:sldLayoutId id="2147484005" r:id="rId13"/>
    <p:sldLayoutId id="2147484008" r:id="rId14"/>
    <p:sldLayoutId id="2147483995" r:id="rId1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8/10/relationships/comments" Target="../comments/modernComment_587_61EA752D.xml"/><Relationship Id="rId1" Type="http://schemas.openxmlformats.org/officeDocument/2006/relationships/slideLayout" Target="../slideLayouts/slideLayout11.xml"/><Relationship Id="rId6" Type="http://schemas.openxmlformats.org/officeDocument/2006/relationships/hyperlink" Target="https://www.foodsovereignty.org/forum-agroecology-nyeleni-2015-2/" TargetMode="External"/><Relationship Id="rId5" Type="http://schemas.openxmlformats.org/officeDocument/2006/relationships/hyperlink" Target="https://www.theindigenouspartnership.org/learning-platform?wix-vod-video-id=fa182765fda541ed93bdb66cda3d9e4f&amp;wix-vod-comp-id=comp-kpl698df" TargetMode="External"/><Relationship Id="rId4" Type="http://schemas.openxmlformats.org/officeDocument/2006/relationships/hyperlink" Target="https://www.theindigenouspartnership.org/learning-platform?wix-vod-video-id=3d48899f14eb43aeab1f14e815ecced3&amp;wix-vod-comp-id=comp-kpl698df"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reciprocity.org/"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https://www.firstvoices.com/" TargetMode="External"/><Relationship Id="rId2" Type="http://schemas.openxmlformats.org/officeDocument/2006/relationships/hyperlink" Target="https://www.theindigenouspartnership.org/learning-platform" TargetMode="External"/><Relationship Id="rId1" Type="http://schemas.openxmlformats.org/officeDocument/2006/relationships/slideLayout" Target="../slideLayouts/slideLayout10.xml"/><Relationship Id="rId6" Type="http://schemas.openxmlformats.org/officeDocument/2006/relationships/image" Target="../media/image9.jpeg"/><Relationship Id="rId5" Type="http://schemas.openxmlformats.org/officeDocument/2006/relationships/hyperlink" Target="https://verture.org.uk/latest/language-history-and-climate-action-unpacking-climate-adaptation-across-gaelic-and-english/" TargetMode="External"/><Relationship Id="rId4" Type="http://schemas.openxmlformats.org/officeDocument/2006/relationships/hyperlink" Target="https://ndcpartnership.org/knowledge-portal/good-practice-database/building-resilience-climate-change-through-indigenous-knowledge-case-bolivia"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theindigenouspartnership.org/learning-platform?wix-vod-video-id=3d48899f14eb43aeab1f14e815ecced3&amp;wix-vod-comp-id=comp-kpl698df" TargetMode="External"/><Relationship Id="rId2" Type="http://schemas.openxmlformats.org/officeDocument/2006/relationships/image" Target="../media/image10.png"/><Relationship Id="rId1" Type="http://schemas.openxmlformats.org/officeDocument/2006/relationships/slideLayout" Target="../slideLayouts/slideLayout11.xml"/><Relationship Id="rId5" Type="http://schemas.openxmlformats.org/officeDocument/2006/relationships/hyperlink" Target="https://www.theindigenouspartnership.org/learning-platform?wix-vod-video-id=fa182765fda541ed93bdb66cda3d9e4f&amp;wix-vod-comp-id=comp-kpl698df" TargetMode="External"/><Relationship Id="rId4" Type="http://schemas.openxmlformats.org/officeDocument/2006/relationships/hyperlink" Target="https://www.foodsovereignty.org/forum-agroecology-nyeleni-2015-2/"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reciprocity.org/podcasts" TargetMode="Externa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s://www.firstvoices.com/" TargetMode="External"/><Relationship Id="rId2" Type="http://schemas.openxmlformats.org/officeDocument/2006/relationships/hyperlink" Target="https://www.theindigenouspartnership.org/learning-platform" TargetMode="External"/><Relationship Id="rId1" Type="http://schemas.openxmlformats.org/officeDocument/2006/relationships/slideLayout" Target="../slideLayouts/slideLayout9.xml"/><Relationship Id="rId5" Type="http://schemas.openxmlformats.org/officeDocument/2006/relationships/image" Target="../media/image8.jpe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hyperlink" Target="https://www.theindigenouspartnership.org/learning-platform" TargetMode="External"/><Relationship Id="rId7" Type="http://schemas.openxmlformats.org/officeDocument/2006/relationships/image" Target="../media/image9.jpeg"/><Relationship Id="rId2" Type="http://schemas.microsoft.com/office/2018/10/relationships/comments" Target="../comments/modernComment_586_67CFEC4F.xml"/><Relationship Id="rId1" Type="http://schemas.openxmlformats.org/officeDocument/2006/relationships/slideLayout" Target="../slideLayouts/slideLayout10.xml"/><Relationship Id="rId6" Type="http://schemas.openxmlformats.org/officeDocument/2006/relationships/hyperlink" Target="https://verture.org.uk/latest/language-history-and-climate-action-unpacking-climate-adaptation-across-gaelic-and-english/" TargetMode="External"/><Relationship Id="rId5" Type="http://schemas.openxmlformats.org/officeDocument/2006/relationships/hyperlink" Target="https://ndcpartnership.org/news/building-resilience-climate-change-through-indigenous-knowledge-case-bolivia" TargetMode="External"/><Relationship Id="rId4" Type="http://schemas.openxmlformats.org/officeDocument/2006/relationships/hyperlink" Target="https://www.firstvoices.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20151AE6-1177-A852-40B4-99AEF3F41728}"/>
              </a:ext>
            </a:extLst>
          </p:cNvPr>
          <p:cNvPicPr>
            <a:picLocks noGrp="1" noChangeAspect="1"/>
          </p:cNvPicPr>
          <p:nvPr>
            <p:ph type="pic" sz="quarter" idx="17"/>
          </p:nvPr>
        </p:nvPicPr>
        <p:blipFill>
          <a:blip r:embed="rId2" cstate="hqprint">
            <a:extLst>
              <a:ext uri="{28A0092B-C50C-407E-A947-70E740481C1C}">
                <a14:useLocalDpi xmlns:a14="http://schemas.microsoft.com/office/drawing/2010/main"/>
              </a:ext>
            </a:extLst>
          </a:blip>
          <a:srcRect/>
          <a:stretch/>
        </p:blipFill>
        <p:spPr/>
      </p:pic>
      <p:sp>
        <p:nvSpPr>
          <p:cNvPr id="11" name="Text Placeholder 10">
            <a:extLst>
              <a:ext uri="{FF2B5EF4-FFF2-40B4-BE49-F238E27FC236}">
                <a16:creationId xmlns:a16="http://schemas.microsoft.com/office/drawing/2014/main" id="{CCD759A5-3639-A6BA-E946-A8BED3096A0C}"/>
              </a:ext>
            </a:extLst>
          </p:cNvPr>
          <p:cNvSpPr>
            <a:spLocks noGrp="1"/>
          </p:cNvSpPr>
          <p:nvPr>
            <p:ph type="body" sz="quarter" idx="18"/>
          </p:nvPr>
        </p:nvSpPr>
        <p:spPr/>
        <p:txBody>
          <a:bodyPr/>
          <a:lstStyle/>
          <a:p>
            <a:r>
              <a:rPr lang="en-US" b="1" dirty="0"/>
              <a:t>2024 - 2026</a:t>
            </a:r>
          </a:p>
          <a:p>
            <a:r>
              <a:rPr lang="en-US" dirty="0"/>
              <a:t>Document Name</a:t>
            </a:r>
          </a:p>
        </p:txBody>
      </p:sp>
      <p:sp>
        <p:nvSpPr>
          <p:cNvPr id="12" name="Text Placeholder 11">
            <a:extLst>
              <a:ext uri="{FF2B5EF4-FFF2-40B4-BE49-F238E27FC236}">
                <a16:creationId xmlns:a16="http://schemas.microsoft.com/office/drawing/2014/main" id="{AF63131F-3A06-EF15-FC2D-01E3D6F6B359}"/>
              </a:ext>
            </a:extLst>
          </p:cNvPr>
          <p:cNvSpPr>
            <a:spLocks noGrp="1"/>
          </p:cNvSpPr>
          <p:nvPr>
            <p:ph type="body" sz="quarter" idx="19"/>
          </p:nvPr>
        </p:nvSpPr>
        <p:spPr/>
        <p:txBody>
          <a:bodyPr/>
          <a:lstStyle/>
          <a:p>
            <a:r>
              <a:rPr lang="en-US" b="1" dirty="0"/>
              <a:t>By </a:t>
            </a:r>
          </a:p>
          <a:p>
            <a:r>
              <a:rPr lang="en-US" dirty="0"/>
              <a:t>Partner Name</a:t>
            </a:r>
          </a:p>
        </p:txBody>
      </p:sp>
      <p:sp>
        <p:nvSpPr>
          <p:cNvPr id="13" name="Text Placeholder 12">
            <a:extLst>
              <a:ext uri="{FF2B5EF4-FFF2-40B4-BE49-F238E27FC236}">
                <a16:creationId xmlns:a16="http://schemas.microsoft.com/office/drawing/2014/main" id="{4E6682BC-D2E3-4339-17B4-254222C04E07}"/>
              </a:ext>
            </a:extLst>
          </p:cNvPr>
          <p:cNvSpPr>
            <a:spLocks noGrp="1"/>
          </p:cNvSpPr>
          <p:nvPr>
            <p:ph type="body" sz="quarter" idx="44"/>
          </p:nvPr>
        </p:nvSpPr>
        <p:spPr/>
        <p:txBody>
          <a:bodyPr>
            <a:noAutofit/>
          </a:bodyPr>
          <a:lstStyle/>
          <a:p>
            <a:r>
              <a:rPr lang="en-US" sz="2400" kern="0" dirty="0" err="1"/>
              <a:t>www.</a:t>
            </a:r>
            <a:r>
              <a:rPr lang="en-US" sz="2400" b="1" kern="0" dirty="0" err="1"/>
              <a:t>planetpulse</a:t>
            </a:r>
            <a:r>
              <a:rPr lang="en-US" sz="2400" kern="0" dirty="0" err="1"/>
              <a:t>.eu</a:t>
            </a:r>
            <a:endParaRPr lang="en-US" sz="2400" kern="0" dirty="0"/>
          </a:p>
        </p:txBody>
      </p:sp>
      <p:sp>
        <p:nvSpPr>
          <p:cNvPr id="28" name="Freeform 27">
            <a:extLst>
              <a:ext uri="{FF2B5EF4-FFF2-40B4-BE49-F238E27FC236}">
                <a16:creationId xmlns:a16="http://schemas.microsoft.com/office/drawing/2014/main" id="{0D6FA757-9F57-F5D3-C7F7-D5FA8B0D85B6}"/>
              </a:ext>
            </a:extLst>
          </p:cNvPr>
          <p:cNvSpPr/>
          <p:nvPr/>
        </p:nvSpPr>
        <p:spPr>
          <a:xfrm rot="18211096">
            <a:off x="2170886" y="1580084"/>
            <a:ext cx="6376833" cy="6766074"/>
          </a:xfrm>
          <a:custGeom>
            <a:avLst/>
            <a:gdLst>
              <a:gd name="connsiteX0" fmla="*/ 4312487 w 6376833"/>
              <a:gd name="connsiteY0" fmla="*/ 1052696 h 6766074"/>
              <a:gd name="connsiteX1" fmla="*/ 4381563 w 6376833"/>
              <a:gd name="connsiteY1" fmla="*/ 1165872 h 6766074"/>
              <a:gd name="connsiteX2" fmla="*/ 4385654 w 6376833"/>
              <a:gd name="connsiteY2" fmla="*/ 1163162 h 6766074"/>
              <a:gd name="connsiteX3" fmla="*/ 6376833 w 6376833"/>
              <a:gd name="connsiteY3" fmla="*/ 4169424 h 6766074"/>
              <a:gd name="connsiteX4" fmla="*/ 2456440 w 6376833"/>
              <a:gd name="connsiteY4" fmla="*/ 6766074 h 6766074"/>
              <a:gd name="connsiteX5" fmla="*/ 465260 w 6376833"/>
              <a:gd name="connsiteY5" fmla="*/ 3759812 h 6766074"/>
              <a:gd name="connsiteX6" fmla="*/ 469351 w 6376833"/>
              <a:gd name="connsiteY6" fmla="*/ 3757103 h 6766074"/>
              <a:gd name="connsiteX7" fmla="*/ 392093 w 6376833"/>
              <a:gd name="connsiteY7" fmla="*/ 3649346 h 6766074"/>
              <a:gd name="connsiteX8" fmla="*/ 1054265 w 6376833"/>
              <a:gd name="connsiteY8" fmla="*/ 391279 h 6766074"/>
              <a:gd name="connsiteX9" fmla="*/ 4312487 w 6376833"/>
              <a:gd name="connsiteY9" fmla="*/ 1052696 h 676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6833" h="6766074">
                <a:moveTo>
                  <a:pt x="4312487" y="1052696"/>
                </a:moveTo>
                <a:cubicBezTo>
                  <a:pt x="4336875" y="1089517"/>
                  <a:pt x="4363975" y="1130433"/>
                  <a:pt x="4381563" y="1165872"/>
                </a:cubicBezTo>
                <a:lnTo>
                  <a:pt x="4385654" y="1163162"/>
                </a:lnTo>
                <a:lnTo>
                  <a:pt x="6376833" y="4169424"/>
                </a:lnTo>
                <a:lnTo>
                  <a:pt x="2456440" y="6766074"/>
                </a:lnTo>
                <a:lnTo>
                  <a:pt x="465260" y="3759812"/>
                </a:lnTo>
                <a:lnTo>
                  <a:pt x="469351" y="3757103"/>
                </a:lnTo>
                <a:cubicBezTo>
                  <a:pt x="440872" y="3722991"/>
                  <a:pt x="416482" y="3686167"/>
                  <a:pt x="392093" y="3649346"/>
                </a:cubicBezTo>
                <a:cubicBezTo>
                  <a:pt x="-326021" y="2565144"/>
                  <a:pt x="-30187" y="1109559"/>
                  <a:pt x="1054265" y="391279"/>
                </a:cubicBezTo>
                <a:cubicBezTo>
                  <a:pt x="2138716" y="-327001"/>
                  <a:pt x="3597084" y="-27412"/>
                  <a:pt x="4312487" y="1052696"/>
                </a:cubicBezTo>
                <a:close/>
              </a:path>
            </a:pathLst>
          </a:custGeom>
          <a:blipFill dpi="0" rotWithShape="1">
            <a:blip r:embed="rId3" cstate="hqprint">
              <a:alphaModFix amt="72564"/>
              <a:extLst>
                <a:ext uri="{28A0092B-C50C-407E-A947-70E740481C1C}">
                  <a14:useLocalDpi xmlns:a14="http://schemas.microsoft.com/office/drawing/2010/main"/>
                </a:ext>
              </a:extLst>
            </a:blip>
            <a:srcRect/>
            <a:stretch>
              <a:fillRect t="52588" r="19871"/>
            </a:stretch>
          </a:blipFill>
          <a:ln w="0" cap="flat">
            <a:noFill/>
            <a:prstDash val="solid"/>
            <a:miter/>
          </a:ln>
        </p:spPr>
        <p:txBody>
          <a:bodyPr wrap="square" rtlCol="0" anchor="ctr">
            <a:noAutofit/>
          </a:bodyPr>
          <a:lstStyle/>
          <a:p>
            <a:endParaRPr lang="en-US"/>
          </a:p>
        </p:txBody>
      </p:sp>
      <p:sp>
        <p:nvSpPr>
          <p:cNvPr id="8" name="Rectangle 7">
            <a:extLst>
              <a:ext uri="{FF2B5EF4-FFF2-40B4-BE49-F238E27FC236}">
                <a16:creationId xmlns:a16="http://schemas.microsoft.com/office/drawing/2014/main" id="{861E318A-39EF-14A3-C105-5BF790A9E08D}"/>
              </a:ext>
            </a:extLst>
          </p:cNvPr>
          <p:cNvSpPr/>
          <p:nvPr/>
        </p:nvSpPr>
        <p:spPr>
          <a:xfrm>
            <a:off x="395529" y="4994587"/>
            <a:ext cx="42595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4" name="Rectangle 13">
            <a:extLst>
              <a:ext uri="{FF2B5EF4-FFF2-40B4-BE49-F238E27FC236}">
                <a16:creationId xmlns:a16="http://schemas.microsoft.com/office/drawing/2014/main" id="{762D8F72-E552-D069-3269-B7F18CA1DB6E}"/>
              </a:ext>
            </a:extLst>
          </p:cNvPr>
          <p:cNvSpPr/>
          <p:nvPr/>
        </p:nvSpPr>
        <p:spPr>
          <a:xfrm>
            <a:off x="395529" y="6219850"/>
            <a:ext cx="4259598" cy="1022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5" name="TextBox 14">
            <a:extLst>
              <a:ext uri="{FF2B5EF4-FFF2-40B4-BE49-F238E27FC236}">
                <a16:creationId xmlns:a16="http://schemas.microsoft.com/office/drawing/2014/main" id="{F5757335-9640-2072-9AD1-1D790B8D5FC5}"/>
              </a:ext>
            </a:extLst>
          </p:cNvPr>
          <p:cNvSpPr txBox="1"/>
          <p:nvPr/>
        </p:nvSpPr>
        <p:spPr>
          <a:xfrm>
            <a:off x="465820" y="6192672"/>
            <a:ext cx="4106179" cy="1077218"/>
          </a:xfrm>
          <a:prstGeom prst="rect">
            <a:avLst/>
          </a:prstGeom>
          <a:noFill/>
        </p:spPr>
        <p:txBody>
          <a:bodyPr wrap="square" rtlCol="0">
            <a:spAutoFit/>
          </a:bodyPr>
          <a:lstStyle/>
          <a:p>
            <a:r>
              <a:rPr lang="en-US" sz="3200" b="1" spc="324" dirty="0">
                <a:solidFill>
                  <a:srgbClr val="5398A2"/>
                </a:solidFill>
                <a:latin typeface="Calibri" panose="020F0502020204030204" pitchFamily="34" charset="0"/>
                <a:cs typeface="Calibri" panose="020F0502020204030204" pitchFamily="34" charset="0"/>
              </a:rPr>
              <a:t>READ/WATCH/</a:t>
            </a:r>
            <a:br>
              <a:rPr lang="en-US" sz="3200" b="1" spc="324" dirty="0">
                <a:solidFill>
                  <a:srgbClr val="5398A2"/>
                </a:solidFill>
                <a:latin typeface="Calibri" panose="020F0502020204030204" pitchFamily="34" charset="0"/>
                <a:cs typeface="Calibri" panose="020F0502020204030204" pitchFamily="34" charset="0"/>
              </a:rPr>
            </a:br>
            <a:r>
              <a:rPr lang="en-US" sz="3200" b="1" spc="324" dirty="0">
                <a:solidFill>
                  <a:srgbClr val="5398A2"/>
                </a:solidFill>
                <a:latin typeface="Calibri" panose="020F0502020204030204" pitchFamily="34" charset="0"/>
                <a:cs typeface="Calibri" panose="020F0502020204030204" pitchFamily="34" charset="0"/>
              </a:rPr>
              <a:t>LISTEN</a:t>
            </a:r>
          </a:p>
        </p:txBody>
      </p:sp>
      <p:sp>
        <p:nvSpPr>
          <p:cNvPr id="10" name="TextBox 9">
            <a:extLst>
              <a:ext uri="{FF2B5EF4-FFF2-40B4-BE49-F238E27FC236}">
                <a16:creationId xmlns:a16="http://schemas.microsoft.com/office/drawing/2014/main" id="{E1B81320-9217-7718-64A7-E3B88F6826A9}"/>
              </a:ext>
            </a:extLst>
          </p:cNvPr>
          <p:cNvSpPr txBox="1"/>
          <p:nvPr/>
        </p:nvSpPr>
        <p:spPr>
          <a:xfrm>
            <a:off x="465819" y="4967409"/>
            <a:ext cx="4189307" cy="1077218"/>
          </a:xfrm>
          <a:prstGeom prst="rect">
            <a:avLst/>
          </a:prstGeom>
          <a:noFill/>
        </p:spPr>
        <p:txBody>
          <a:bodyPr wrap="square" rtlCol="0" anchor="ctr">
            <a:spAutoFit/>
          </a:bodyPr>
          <a:lstStyle/>
          <a:p>
            <a:r>
              <a:rPr lang="en-US" sz="3200" b="1" spc="324" dirty="0">
                <a:solidFill>
                  <a:srgbClr val="5398A2"/>
                </a:solidFill>
                <a:latin typeface="Calibri" panose="020F0502020204030204" pitchFamily="34" charset="0"/>
                <a:cs typeface="Calibri" panose="020F0502020204030204" pitchFamily="34" charset="0"/>
              </a:rPr>
              <a:t>INDIGENOUS KNOWLEDGE</a:t>
            </a:r>
          </a:p>
        </p:txBody>
      </p:sp>
    </p:spTree>
    <p:extLst>
      <p:ext uri="{BB962C8B-B14F-4D97-AF65-F5344CB8AC3E}">
        <p14:creationId xmlns:p14="http://schemas.microsoft.com/office/powerpoint/2010/main" val="34077726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7EEAA0-4CC7-1008-5151-9C51E534DEE9}"/>
            </a:ext>
          </a:extLst>
        </p:cNvPr>
        <p:cNvGrpSpPr/>
        <p:nvPr/>
      </p:nvGrpSpPr>
      <p:grpSpPr>
        <a:xfrm>
          <a:off x="0" y="0"/>
          <a:ext cx="0" cy="0"/>
          <a:chOff x="0" y="0"/>
          <a:chExt cx="0" cy="0"/>
        </a:xfrm>
      </p:grpSpPr>
      <p:pic>
        <p:nvPicPr>
          <p:cNvPr id="57" name="Picture Placeholder 56">
            <a:extLst>
              <a:ext uri="{FF2B5EF4-FFF2-40B4-BE49-F238E27FC236}">
                <a16:creationId xmlns:a16="http://schemas.microsoft.com/office/drawing/2014/main" id="{62A1CC00-7DE0-B803-6E48-4FF67D8891D9}"/>
              </a:ext>
            </a:extLst>
          </p:cNvPr>
          <p:cNvPicPr>
            <a:picLocks noGrp="1" noChangeAspect="1"/>
          </p:cNvPicPr>
          <p:nvPr>
            <p:ph type="pic" sz="quarter" idx="34"/>
          </p:nvPr>
        </p:nvPicPr>
        <p:blipFill>
          <a:blip r:embed="rId3" cstate="hqprint">
            <a:extLst>
              <a:ext uri="{28A0092B-C50C-407E-A947-70E740481C1C}">
                <a14:useLocalDpi xmlns:a14="http://schemas.microsoft.com/office/drawing/2010/main"/>
              </a:ext>
            </a:extLst>
          </a:blip>
          <a:srcRect/>
          <a:stretch>
            <a:fillRect/>
          </a:stretch>
        </p:blipFill>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rgbClr val="FFFFFF">
              <a:lumMod val="95000"/>
            </a:srgbClr>
          </a:solidFill>
        </p:spPr>
      </p:pic>
      <p:sp>
        <p:nvSpPr>
          <p:cNvPr id="2" name="Text Placeholder 1">
            <a:extLst>
              <a:ext uri="{FF2B5EF4-FFF2-40B4-BE49-F238E27FC236}">
                <a16:creationId xmlns:a16="http://schemas.microsoft.com/office/drawing/2014/main" id="{C594D109-6F3E-1F78-22BB-672C3BA0BC30}"/>
              </a:ext>
            </a:extLst>
          </p:cNvPr>
          <p:cNvSpPr>
            <a:spLocks noGrp="1"/>
          </p:cNvSpPr>
          <p:nvPr>
            <p:ph type="body" sz="quarter" idx="35"/>
          </p:nvPr>
        </p:nvSpPr>
        <p:spPr>
          <a:xfrm>
            <a:off x="492464" y="4832670"/>
            <a:ext cx="1532272" cy="1049221"/>
          </a:xfrm>
        </p:spPr>
        <p:txBody>
          <a:bodyPr/>
          <a:lstStyle/>
          <a:p>
            <a:r>
              <a:rPr lang="en-US"/>
              <a:t>Watch</a:t>
            </a:r>
            <a:endParaRPr lang="en-US" dirty="0"/>
          </a:p>
        </p:txBody>
      </p:sp>
      <p:sp>
        <p:nvSpPr>
          <p:cNvPr id="3" name="Text Placeholder 2">
            <a:extLst>
              <a:ext uri="{FF2B5EF4-FFF2-40B4-BE49-F238E27FC236}">
                <a16:creationId xmlns:a16="http://schemas.microsoft.com/office/drawing/2014/main" id="{6EE85B55-ADFE-038D-9B06-3977E84F6F68}"/>
              </a:ext>
            </a:extLst>
          </p:cNvPr>
          <p:cNvSpPr>
            <a:spLocks noGrp="1"/>
          </p:cNvSpPr>
          <p:nvPr>
            <p:ph type="body" sz="quarter" idx="36"/>
          </p:nvPr>
        </p:nvSpPr>
        <p:spPr>
          <a:xfrm>
            <a:off x="509263" y="3897751"/>
            <a:ext cx="1197303" cy="385564"/>
          </a:xfrm>
        </p:spPr>
        <p:txBody>
          <a:bodyPr/>
          <a:lstStyle/>
          <a:p>
            <a:r>
              <a:rPr lang="en-US"/>
              <a:t>03</a:t>
            </a:r>
            <a:endParaRPr lang="en-US" dirty="0"/>
          </a:p>
        </p:txBody>
      </p:sp>
      <p:sp>
        <p:nvSpPr>
          <p:cNvPr id="16" name="Slide Number Placeholder 15">
            <a:extLst>
              <a:ext uri="{FF2B5EF4-FFF2-40B4-BE49-F238E27FC236}">
                <a16:creationId xmlns:a16="http://schemas.microsoft.com/office/drawing/2014/main" id="{83FC445F-50CB-2BA1-2CB8-AD0A589B10BE}"/>
              </a:ext>
            </a:extLst>
          </p:cNvPr>
          <p:cNvSpPr>
            <a:spLocks noGrp="1"/>
          </p:cNvSpPr>
          <p:nvPr>
            <p:ph type="sldNum" sz="quarter" idx="4"/>
          </p:nvPr>
        </p:nvSpPr>
        <p:spPr>
          <a:xfrm>
            <a:off x="6668293" y="10441891"/>
            <a:ext cx="988834" cy="465822"/>
          </a:xfrm>
        </p:spPr>
        <p:txBody>
          <a:bodyPr/>
          <a:lstStyle/>
          <a:p>
            <a:fld id="{9C527BFA-2C0E-4CEC-B6A5-913A56FEF4B4}" type="slidenum">
              <a:rPr lang="fr-CA" smtClean="0"/>
              <a:pPr/>
              <a:t>10</a:t>
            </a:fld>
            <a:endParaRPr lang="fr-CA" dirty="0"/>
          </a:p>
        </p:txBody>
      </p:sp>
      <p:grpSp>
        <p:nvGrpSpPr>
          <p:cNvPr id="8" name="Graphic 76">
            <a:extLst>
              <a:ext uri="{FF2B5EF4-FFF2-40B4-BE49-F238E27FC236}">
                <a16:creationId xmlns:a16="http://schemas.microsoft.com/office/drawing/2014/main" id="{4518CCD3-AFFC-8B35-10E2-A81A32DFB293}"/>
              </a:ext>
            </a:extLst>
          </p:cNvPr>
          <p:cNvGrpSpPr/>
          <p:nvPr/>
        </p:nvGrpSpPr>
        <p:grpSpPr>
          <a:xfrm rot="1080724">
            <a:off x="6030110" y="1490441"/>
            <a:ext cx="2559370" cy="2557547"/>
            <a:chOff x="3165464" y="4630516"/>
            <a:chExt cx="1502621" cy="1501550"/>
          </a:xfrm>
        </p:grpSpPr>
        <p:sp>
          <p:nvSpPr>
            <p:cNvPr id="11" name="Freeform 10">
              <a:extLst>
                <a:ext uri="{FF2B5EF4-FFF2-40B4-BE49-F238E27FC236}">
                  <a16:creationId xmlns:a16="http://schemas.microsoft.com/office/drawing/2014/main" id="{C931C041-C237-82EA-078E-85F7C9F366F1}"/>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23F3989E-8A25-354E-4335-8962E9862AEF}"/>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64B99528-CE57-B394-5A32-67D034F4627F}"/>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56505A9A-4ECD-8CE8-03F2-BE904957246F}"/>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5AF8E140-F7B0-3055-C82D-116E41E5675E}"/>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4940D5AE-6424-0B95-D13D-5F55A92D2189}"/>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CE7C8F7B-DC9E-0B4E-B26A-AF8834D3CEEE}"/>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55" name="Text Placeholder 29">
            <a:extLst>
              <a:ext uri="{FF2B5EF4-FFF2-40B4-BE49-F238E27FC236}">
                <a16:creationId xmlns:a16="http://schemas.microsoft.com/office/drawing/2014/main" id="{69DEE023-9A05-1314-152A-F93957882789}"/>
              </a:ext>
            </a:extLst>
          </p:cNvPr>
          <p:cNvSpPr>
            <a:spLocks noGrp="1"/>
          </p:cNvSpPr>
          <p:nvPr>
            <p:ph type="body" sz="quarter" idx="32"/>
          </p:nvPr>
        </p:nvSpPr>
        <p:spPr>
          <a:xfrm>
            <a:off x="634479" y="6579508"/>
            <a:ext cx="6541269" cy="3019892"/>
          </a:xfrm>
        </p:spPr>
        <p:txBody>
          <a:bodyPr/>
          <a:lstStyle/>
          <a:p>
            <a:pPr algn="l">
              <a:lnSpc>
                <a:spcPct val="100000"/>
              </a:lnSpc>
            </a:pPr>
            <a:r>
              <a:rPr lang="en-PH" sz="1600" b="1" dirty="0">
                <a:solidFill>
                  <a:srgbClr val="84C345"/>
                </a:solidFill>
              </a:rPr>
              <a:t>Agroecology: Voices From Social Movements (Long Version) </a:t>
            </a:r>
          </a:p>
          <a:p>
            <a:pPr>
              <a:lnSpc>
                <a:spcPct val="100000"/>
              </a:lnSpc>
            </a:pPr>
            <a:r>
              <a:rPr lang="en-PH" sz="1400" dirty="0"/>
              <a:t>From The Indigenous Partnership – Learning Platform</a:t>
            </a:r>
          </a:p>
          <a:p>
            <a:pPr>
              <a:lnSpc>
                <a:spcPct val="100000"/>
              </a:lnSpc>
            </a:pPr>
            <a:endParaRPr lang="en-PH" sz="1400" dirty="0"/>
          </a:p>
          <a:p>
            <a:pPr>
              <a:lnSpc>
                <a:spcPct val="100000"/>
              </a:lnSpc>
            </a:pPr>
            <a:r>
              <a:rPr lang="en-PH" sz="1400" dirty="0"/>
              <a:t>A video exploring food sovereignty and agroecology from the perspectives of Indigenous food providers and social movements.</a:t>
            </a:r>
          </a:p>
          <a:p>
            <a:pPr>
              <a:lnSpc>
                <a:spcPct val="100000"/>
              </a:lnSpc>
            </a:pPr>
            <a:r>
              <a:rPr lang="en-PH" sz="1400" dirty="0">
                <a:solidFill>
                  <a:srgbClr val="1A7B46"/>
                </a:solidFill>
                <a:hlinkClick r:id="rId4">
                  <a:extLst>
                    <a:ext uri="{A12FA001-AC4F-418D-AE19-62706E023703}">
                      <ahyp:hlinkClr xmlns:ahyp="http://schemas.microsoft.com/office/drawing/2018/hyperlinkcolor" val="tx"/>
                    </a:ext>
                  </a:extLst>
                </a:hlinkClick>
              </a:rPr>
              <a:t>Watch</a:t>
            </a:r>
            <a:endParaRPr lang="en-PH" sz="1400" dirty="0">
              <a:solidFill>
                <a:srgbClr val="1A7B46"/>
              </a:solidFill>
            </a:endParaRPr>
          </a:p>
          <a:p>
            <a:pPr>
              <a:lnSpc>
                <a:spcPct val="100000"/>
              </a:lnSpc>
            </a:pPr>
            <a:endParaRPr lang="en-PH" sz="1400" dirty="0">
              <a:solidFill>
                <a:srgbClr val="1A7B46"/>
              </a:solidFill>
            </a:endParaRPr>
          </a:p>
          <a:p>
            <a:pPr>
              <a:lnSpc>
                <a:spcPct val="100000"/>
              </a:lnSpc>
            </a:pPr>
            <a:endParaRPr lang="en-PH" sz="1400" dirty="0">
              <a:solidFill>
                <a:srgbClr val="1A7B46"/>
              </a:solidFill>
            </a:endParaRPr>
          </a:p>
          <a:p>
            <a:pPr>
              <a:lnSpc>
                <a:spcPct val="100000"/>
              </a:lnSpc>
            </a:pPr>
            <a:endParaRPr lang="en-PH" sz="1400" dirty="0">
              <a:solidFill>
                <a:srgbClr val="1A7B46"/>
              </a:solidFill>
            </a:endParaRPr>
          </a:p>
          <a:p>
            <a:pPr>
              <a:lnSpc>
                <a:spcPct val="100000"/>
              </a:lnSpc>
            </a:pPr>
            <a:endParaRPr lang="en-PH" sz="1400" dirty="0">
              <a:solidFill>
                <a:srgbClr val="1A7B46"/>
              </a:solidFill>
            </a:endParaRPr>
          </a:p>
          <a:p>
            <a:pPr>
              <a:lnSpc>
                <a:spcPct val="100000"/>
              </a:lnSpc>
            </a:pPr>
            <a:endParaRPr lang="en-PH" sz="1400" dirty="0">
              <a:solidFill>
                <a:srgbClr val="1A7B46"/>
              </a:solidFill>
            </a:endParaRPr>
          </a:p>
          <a:p>
            <a:pPr>
              <a:lnSpc>
                <a:spcPct val="100000"/>
              </a:lnSpc>
            </a:pPr>
            <a:endParaRPr lang="en-PH" sz="1400" dirty="0">
              <a:solidFill>
                <a:srgbClr val="1A7B46"/>
              </a:solidFill>
            </a:endParaRPr>
          </a:p>
          <a:p>
            <a:pPr>
              <a:lnSpc>
                <a:spcPct val="100000"/>
              </a:lnSpc>
            </a:pPr>
            <a:endParaRPr lang="en-PH" sz="1400" dirty="0">
              <a:solidFill>
                <a:srgbClr val="1A7B46"/>
              </a:solidFill>
            </a:endParaRPr>
          </a:p>
          <a:p>
            <a:pPr algn="l">
              <a:lnSpc>
                <a:spcPct val="100000"/>
              </a:lnSpc>
            </a:pPr>
            <a:r>
              <a:rPr lang="en-PH" sz="1600" b="1" dirty="0">
                <a:solidFill>
                  <a:srgbClr val="84C345"/>
                </a:solidFill>
              </a:rPr>
              <a:t>Rattan Lal: The solutions underfoot - The power of soil </a:t>
            </a:r>
          </a:p>
          <a:p>
            <a:pPr>
              <a:lnSpc>
                <a:spcPct val="100000"/>
              </a:lnSpc>
            </a:pPr>
            <a:r>
              <a:rPr lang="en-PH" sz="1400" dirty="0"/>
              <a:t>From The Indigenous Partnership – Learning Platform</a:t>
            </a:r>
          </a:p>
          <a:p>
            <a:pPr>
              <a:lnSpc>
                <a:spcPct val="100000"/>
              </a:lnSpc>
            </a:pPr>
            <a:endParaRPr lang="en-PH" sz="1400" dirty="0"/>
          </a:p>
          <a:p>
            <a:pPr>
              <a:lnSpc>
                <a:spcPct val="100000"/>
              </a:lnSpc>
            </a:pPr>
            <a:r>
              <a:rPr lang="en-PH" sz="1400" dirty="0"/>
              <a:t>A public lecture discussing the vital role of soil in climate, water, food, and environmental security.</a:t>
            </a:r>
          </a:p>
          <a:p>
            <a:pPr>
              <a:lnSpc>
                <a:spcPct val="100000"/>
              </a:lnSpc>
            </a:pPr>
            <a:r>
              <a:rPr lang="en-PH" sz="1400" dirty="0">
                <a:solidFill>
                  <a:srgbClr val="1A7B46"/>
                </a:solidFill>
                <a:hlinkClick r:id="rId5">
                  <a:extLst>
                    <a:ext uri="{A12FA001-AC4F-418D-AE19-62706E023703}">
                      <ahyp:hlinkClr xmlns:ahyp="http://schemas.microsoft.com/office/drawing/2018/hyperlinkcolor" val="tx"/>
                    </a:ext>
                  </a:extLst>
                </a:hlinkClick>
              </a:rPr>
              <a:t>Watch</a:t>
            </a:r>
            <a:endParaRPr lang="en-PH" sz="1400" dirty="0">
              <a:solidFill>
                <a:srgbClr val="1A7B46"/>
              </a:solidFill>
            </a:endParaRPr>
          </a:p>
          <a:p>
            <a:pPr>
              <a:lnSpc>
                <a:spcPct val="100000"/>
              </a:lnSpc>
            </a:pPr>
            <a:endParaRPr lang="en-PH" sz="1400" dirty="0">
              <a:solidFill>
                <a:srgbClr val="1A7B46"/>
              </a:solidFill>
            </a:endParaRPr>
          </a:p>
          <a:p>
            <a:pPr algn="l">
              <a:lnSpc>
                <a:spcPct val="100000"/>
              </a:lnSpc>
            </a:pPr>
            <a:r>
              <a:rPr lang="en-PH" sz="1600" b="1" dirty="0">
                <a:solidFill>
                  <a:srgbClr val="84C345"/>
                </a:solidFill>
              </a:rPr>
              <a:t>Declaration of the International Forum for Agroecology </a:t>
            </a:r>
          </a:p>
          <a:p>
            <a:pPr>
              <a:lnSpc>
                <a:spcPct val="100000"/>
              </a:lnSpc>
            </a:pPr>
            <a:r>
              <a:rPr lang="en-PH" sz="1400" dirty="0"/>
              <a:t>A foundational document calling for agroecology to be central in the fight for food sovereignty.</a:t>
            </a:r>
          </a:p>
          <a:p>
            <a:pPr>
              <a:lnSpc>
                <a:spcPct val="100000"/>
              </a:lnSpc>
            </a:pPr>
            <a:r>
              <a:rPr lang="en-PH" sz="1400" dirty="0">
                <a:solidFill>
                  <a:srgbClr val="1A7B46"/>
                </a:solidFill>
                <a:hlinkClick r:id="rId6">
                  <a:extLst>
                    <a:ext uri="{A12FA001-AC4F-418D-AE19-62706E023703}">
                      <ahyp:hlinkClr xmlns:ahyp="http://schemas.microsoft.com/office/drawing/2018/hyperlinkcolor" val="tx"/>
                    </a:ext>
                  </a:extLst>
                </a:hlinkClick>
              </a:rPr>
              <a:t>Watch</a:t>
            </a:r>
            <a:endParaRPr lang="en-PH" sz="1400" dirty="0">
              <a:solidFill>
                <a:srgbClr val="1A7B46"/>
              </a:solidFill>
            </a:endParaRPr>
          </a:p>
          <a:p>
            <a:pPr>
              <a:lnSpc>
                <a:spcPct val="100000"/>
              </a:lnSpc>
            </a:pPr>
            <a:endParaRPr lang="en-PH" sz="1400" dirty="0">
              <a:solidFill>
                <a:srgbClr val="1A7B46"/>
              </a:solidFill>
            </a:endParaRPr>
          </a:p>
        </p:txBody>
      </p:sp>
    </p:spTree>
    <p:extLst>
      <p:ext uri="{BB962C8B-B14F-4D97-AF65-F5344CB8AC3E}">
        <p14:creationId xmlns:p14="http://schemas.microsoft.com/office/powerpoint/2010/main" val="1642755373"/>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BBA0F-1F18-D4B4-38AA-B1EAD4FF7DB6}"/>
            </a:ext>
          </a:extLst>
        </p:cNvPr>
        <p:cNvGrpSpPr/>
        <p:nvPr/>
      </p:nvGrpSpPr>
      <p:grpSpPr>
        <a:xfrm>
          <a:off x="0" y="0"/>
          <a:ext cx="0" cy="0"/>
          <a:chOff x="0" y="0"/>
          <a:chExt cx="0" cy="0"/>
        </a:xfrm>
      </p:grpSpPr>
      <p:sp>
        <p:nvSpPr>
          <p:cNvPr id="28" name="Text Placeholder 27">
            <a:extLst>
              <a:ext uri="{FF2B5EF4-FFF2-40B4-BE49-F238E27FC236}">
                <a16:creationId xmlns:a16="http://schemas.microsoft.com/office/drawing/2014/main" id="{B4A5B8DF-D075-B440-2622-AB7B1333F2F4}"/>
              </a:ext>
            </a:extLst>
          </p:cNvPr>
          <p:cNvSpPr>
            <a:spLocks noGrp="1"/>
          </p:cNvSpPr>
          <p:nvPr>
            <p:ph type="body" sz="quarter" idx="32"/>
          </p:nvPr>
        </p:nvSpPr>
        <p:spPr>
          <a:xfrm>
            <a:off x="634479" y="5773871"/>
            <a:ext cx="6541269" cy="2330141"/>
          </a:xfrm>
        </p:spPr>
        <p:txBody>
          <a:bodyPr numCol="1"/>
          <a:lstStyle/>
          <a:p>
            <a:pPr algn="l">
              <a:lnSpc>
                <a:spcPct val="100000"/>
              </a:lnSpc>
            </a:pPr>
            <a:r>
              <a:rPr lang="en-PH" sz="1600" b="1" dirty="0">
                <a:solidFill>
                  <a:srgbClr val="84C345"/>
                </a:solidFill>
              </a:rPr>
              <a:t>Reciprocity Project</a:t>
            </a:r>
            <a:endParaRPr lang="en-PH" sz="1400" dirty="0">
              <a:solidFill>
                <a:srgbClr val="1A7B46"/>
              </a:solidFill>
            </a:endParaRPr>
          </a:p>
          <a:p>
            <a:pPr>
              <a:lnSpc>
                <a:spcPct val="100000"/>
              </a:lnSpc>
            </a:pPr>
            <a:r>
              <a:rPr lang="en-PH" sz="1400" dirty="0"/>
              <a:t>A multimedia storytelling platform featuring Indigenous voices from around the world. Through short films, podcasts, and educational resources, it explores how communities respond to environmental change using ancestral knowledge and spiritual relationships with nature. Though not Ireland-specific, its themes resonate with Indigenous Irish experiences, including those of Irish </a:t>
            </a:r>
            <a:r>
              <a:rPr lang="en-PH" sz="1400" dirty="0" err="1"/>
              <a:t>Travellers</a:t>
            </a:r>
            <a:r>
              <a:rPr lang="en-PH" sz="1400" dirty="0"/>
              <a:t> and Gaelic-speaking communities.</a:t>
            </a:r>
          </a:p>
          <a:p>
            <a:pPr>
              <a:lnSpc>
                <a:spcPct val="100000"/>
              </a:lnSpc>
            </a:pPr>
            <a:r>
              <a:rPr lang="en-US" sz="1400" dirty="0">
                <a:solidFill>
                  <a:srgbClr val="1A7B46"/>
                </a:solidFill>
                <a:hlinkClick r:id="rId2">
                  <a:extLst>
                    <a:ext uri="{A12FA001-AC4F-418D-AE19-62706E023703}">
                      <ahyp:hlinkClr xmlns:ahyp="http://schemas.microsoft.com/office/drawing/2018/hyperlinkcolor" val="tx"/>
                    </a:ext>
                  </a:extLst>
                </a:hlinkClick>
              </a:rPr>
              <a:t>Listen</a:t>
            </a:r>
            <a:endParaRPr lang="en-PH" sz="1400" dirty="0">
              <a:solidFill>
                <a:srgbClr val="1A7B46"/>
              </a:solidFill>
            </a:endParaRPr>
          </a:p>
          <a:p>
            <a:pPr>
              <a:lnSpc>
                <a:spcPct val="100000"/>
              </a:lnSpc>
            </a:pPr>
            <a:endParaRPr lang="en-PH" sz="1400" dirty="0"/>
          </a:p>
          <a:p>
            <a:pPr algn="l">
              <a:lnSpc>
                <a:spcPct val="100000"/>
              </a:lnSpc>
            </a:pPr>
            <a:endParaRPr lang="en-PH" sz="1400" dirty="0">
              <a:solidFill>
                <a:srgbClr val="1A7B46"/>
              </a:solidFill>
            </a:endParaRPr>
          </a:p>
        </p:txBody>
      </p:sp>
      <p:sp>
        <p:nvSpPr>
          <p:cNvPr id="16" name="Slide Number Placeholder 15">
            <a:extLst>
              <a:ext uri="{FF2B5EF4-FFF2-40B4-BE49-F238E27FC236}">
                <a16:creationId xmlns:a16="http://schemas.microsoft.com/office/drawing/2014/main" id="{88CB4C3C-D888-35BF-A575-F7391A0EB605}"/>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11</a:t>
            </a:fld>
            <a:endParaRPr lang="fr-CA" dirty="0"/>
          </a:p>
        </p:txBody>
      </p:sp>
      <p:sp>
        <p:nvSpPr>
          <p:cNvPr id="20" name="Text Placeholder 19">
            <a:extLst>
              <a:ext uri="{FF2B5EF4-FFF2-40B4-BE49-F238E27FC236}">
                <a16:creationId xmlns:a16="http://schemas.microsoft.com/office/drawing/2014/main" id="{1B251C77-B0C3-F8F1-AB72-EB5A60DCAA36}"/>
              </a:ext>
            </a:extLst>
          </p:cNvPr>
          <p:cNvSpPr>
            <a:spLocks noGrp="1"/>
          </p:cNvSpPr>
          <p:nvPr>
            <p:ph type="body" sz="quarter" idx="35"/>
          </p:nvPr>
        </p:nvSpPr>
        <p:spPr/>
        <p:txBody>
          <a:bodyPr/>
          <a:lstStyle/>
          <a:p>
            <a:r>
              <a:rPr lang="en-US" dirty="0"/>
              <a:t>Listen</a:t>
            </a:r>
          </a:p>
        </p:txBody>
      </p:sp>
      <p:sp>
        <p:nvSpPr>
          <p:cNvPr id="21" name="Text Placeholder 20">
            <a:extLst>
              <a:ext uri="{FF2B5EF4-FFF2-40B4-BE49-F238E27FC236}">
                <a16:creationId xmlns:a16="http://schemas.microsoft.com/office/drawing/2014/main" id="{0CBAEB6A-3EEF-5614-D23D-0AE4F690454A}"/>
              </a:ext>
            </a:extLst>
          </p:cNvPr>
          <p:cNvSpPr>
            <a:spLocks noGrp="1"/>
          </p:cNvSpPr>
          <p:nvPr>
            <p:ph type="body" sz="quarter" idx="36"/>
          </p:nvPr>
        </p:nvSpPr>
        <p:spPr/>
        <p:txBody>
          <a:bodyPr/>
          <a:lstStyle/>
          <a:p>
            <a:r>
              <a:rPr lang="en-US" dirty="0"/>
              <a:t>04</a:t>
            </a:r>
          </a:p>
        </p:txBody>
      </p:sp>
      <p:pic>
        <p:nvPicPr>
          <p:cNvPr id="5" name="Picture Placeholder 4">
            <a:extLst>
              <a:ext uri="{FF2B5EF4-FFF2-40B4-BE49-F238E27FC236}">
                <a16:creationId xmlns:a16="http://schemas.microsoft.com/office/drawing/2014/main" id="{54B7DBA8-289F-817C-FB49-84020C668384}"/>
              </a:ext>
            </a:extLst>
          </p:cNvPr>
          <p:cNvPicPr>
            <a:picLocks noGrp="1" noChangeAspect="1"/>
          </p:cNvPicPr>
          <p:nvPr>
            <p:ph type="pic" sz="quarter" idx="37"/>
          </p:nvPr>
        </p:nvPicPr>
        <p:blipFill>
          <a:blip r:embed="rId3"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73206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4BCEDD26-61A2-36C6-45B3-09ACF1B669A2}"/>
              </a:ext>
            </a:extLst>
          </p:cNvPr>
          <p:cNvSpPr>
            <a:spLocks noGrp="1"/>
          </p:cNvSpPr>
          <p:nvPr>
            <p:ph type="body" sz="quarter" idx="11"/>
          </p:nvPr>
        </p:nvSpPr>
        <p:spPr>
          <a:xfrm>
            <a:off x="2138509" y="3944517"/>
            <a:ext cx="648000" cy="292876"/>
          </a:xfrm>
        </p:spPr>
        <p:txBody>
          <a:bodyPr/>
          <a:lstStyle/>
          <a:p>
            <a:r>
              <a:rPr lang="en-US" sz="2400" dirty="0"/>
              <a:t>01</a:t>
            </a:r>
          </a:p>
        </p:txBody>
      </p:sp>
      <p:sp>
        <p:nvSpPr>
          <p:cNvPr id="18" name="Text Placeholder 17">
            <a:extLst>
              <a:ext uri="{FF2B5EF4-FFF2-40B4-BE49-F238E27FC236}">
                <a16:creationId xmlns:a16="http://schemas.microsoft.com/office/drawing/2014/main" id="{E168760A-90F8-77C1-87D0-014EE7A1ECE9}"/>
              </a:ext>
            </a:extLst>
          </p:cNvPr>
          <p:cNvSpPr>
            <a:spLocks noGrp="1"/>
          </p:cNvSpPr>
          <p:nvPr>
            <p:ph type="body" sz="quarter" idx="49"/>
          </p:nvPr>
        </p:nvSpPr>
        <p:spPr/>
        <p:txBody>
          <a:bodyPr/>
          <a:lstStyle/>
          <a:p>
            <a:r>
              <a:rPr lang="en-US" sz="1600" dirty="0"/>
              <a:t>Introduction</a:t>
            </a:r>
          </a:p>
        </p:txBody>
      </p:sp>
      <p:sp>
        <p:nvSpPr>
          <p:cNvPr id="9" name="Text Placeholder 8">
            <a:extLst>
              <a:ext uri="{FF2B5EF4-FFF2-40B4-BE49-F238E27FC236}">
                <a16:creationId xmlns:a16="http://schemas.microsoft.com/office/drawing/2014/main" id="{8EDA992C-29CF-F3E8-3555-8426B75DCD0D}"/>
              </a:ext>
            </a:extLst>
          </p:cNvPr>
          <p:cNvSpPr>
            <a:spLocks noGrp="1"/>
          </p:cNvSpPr>
          <p:nvPr>
            <p:ph type="body" sz="quarter" idx="13"/>
          </p:nvPr>
        </p:nvSpPr>
        <p:spPr>
          <a:xfrm>
            <a:off x="2138509" y="4419759"/>
            <a:ext cx="648000" cy="292876"/>
          </a:xfrm>
        </p:spPr>
        <p:txBody>
          <a:bodyPr/>
          <a:lstStyle/>
          <a:p>
            <a:r>
              <a:rPr lang="en-US" sz="2400" dirty="0"/>
              <a:t>02</a:t>
            </a:r>
          </a:p>
        </p:txBody>
      </p:sp>
      <p:sp>
        <p:nvSpPr>
          <p:cNvPr id="10" name="Text Placeholder 9">
            <a:extLst>
              <a:ext uri="{FF2B5EF4-FFF2-40B4-BE49-F238E27FC236}">
                <a16:creationId xmlns:a16="http://schemas.microsoft.com/office/drawing/2014/main" id="{32842F62-E6D6-5769-EA6F-4CDD9964E718}"/>
              </a:ext>
            </a:extLst>
          </p:cNvPr>
          <p:cNvSpPr>
            <a:spLocks noGrp="1"/>
          </p:cNvSpPr>
          <p:nvPr>
            <p:ph type="body" sz="quarter" idx="14"/>
          </p:nvPr>
        </p:nvSpPr>
        <p:spPr/>
        <p:txBody>
          <a:bodyPr/>
          <a:lstStyle/>
          <a:p>
            <a:r>
              <a:rPr lang="en-US" sz="1600" dirty="0"/>
              <a:t>Read</a:t>
            </a:r>
          </a:p>
        </p:txBody>
      </p:sp>
      <p:sp>
        <p:nvSpPr>
          <p:cNvPr id="11" name="Text Placeholder 10">
            <a:extLst>
              <a:ext uri="{FF2B5EF4-FFF2-40B4-BE49-F238E27FC236}">
                <a16:creationId xmlns:a16="http://schemas.microsoft.com/office/drawing/2014/main" id="{3BE4098E-3117-D9DB-DCBC-D0DDFCF3AF31}"/>
              </a:ext>
            </a:extLst>
          </p:cNvPr>
          <p:cNvSpPr>
            <a:spLocks noGrp="1"/>
          </p:cNvSpPr>
          <p:nvPr>
            <p:ph type="body" sz="quarter" idx="15"/>
          </p:nvPr>
        </p:nvSpPr>
        <p:spPr>
          <a:xfrm>
            <a:off x="2138509" y="4920893"/>
            <a:ext cx="648000" cy="292876"/>
          </a:xfrm>
        </p:spPr>
        <p:txBody>
          <a:bodyPr/>
          <a:lstStyle/>
          <a:p>
            <a:r>
              <a:rPr lang="en-US" sz="2400" dirty="0"/>
              <a:t>03</a:t>
            </a:r>
          </a:p>
        </p:txBody>
      </p:sp>
      <p:sp>
        <p:nvSpPr>
          <p:cNvPr id="13" name="Text Placeholder 12">
            <a:extLst>
              <a:ext uri="{FF2B5EF4-FFF2-40B4-BE49-F238E27FC236}">
                <a16:creationId xmlns:a16="http://schemas.microsoft.com/office/drawing/2014/main" id="{50ACE8B7-8AC7-F324-E47F-B08DA3E06098}"/>
              </a:ext>
            </a:extLst>
          </p:cNvPr>
          <p:cNvSpPr>
            <a:spLocks noGrp="1"/>
          </p:cNvSpPr>
          <p:nvPr>
            <p:ph type="body" sz="quarter" idx="19"/>
          </p:nvPr>
        </p:nvSpPr>
        <p:spPr/>
        <p:txBody>
          <a:bodyPr/>
          <a:lstStyle/>
          <a:p>
            <a:r>
              <a:rPr lang="en-US" sz="1600" dirty="0"/>
              <a:t>Watch</a:t>
            </a:r>
          </a:p>
        </p:txBody>
      </p:sp>
      <p:sp>
        <p:nvSpPr>
          <p:cNvPr id="12" name="Text Placeholder 11">
            <a:extLst>
              <a:ext uri="{FF2B5EF4-FFF2-40B4-BE49-F238E27FC236}">
                <a16:creationId xmlns:a16="http://schemas.microsoft.com/office/drawing/2014/main" id="{2A51CD27-C3E8-9FF8-DC93-7028D1956CF3}"/>
              </a:ext>
            </a:extLst>
          </p:cNvPr>
          <p:cNvSpPr>
            <a:spLocks noGrp="1"/>
          </p:cNvSpPr>
          <p:nvPr>
            <p:ph type="body" sz="quarter" idx="17"/>
          </p:nvPr>
        </p:nvSpPr>
        <p:spPr>
          <a:xfrm>
            <a:off x="2138509" y="5421848"/>
            <a:ext cx="648000" cy="292876"/>
          </a:xfrm>
        </p:spPr>
        <p:txBody>
          <a:bodyPr/>
          <a:lstStyle/>
          <a:p>
            <a:r>
              <a:rPr lang="en-US" sz="2400" dirty="0"/>
              <a:t>04</a:t>
            </a:r>
          </a:p>
        </p:txBody>
      </p:sp>
      <p:sp>
        <p:nvSpPr>
          <p:cNvPr id="14" name="Text Placeholder 13">
            <a:extLst>
              <a:ext uri="{FF2B5EF4-FFF2-40B4-BE49-F238E27FC236}">
                <a16:creationId xmlns:a16="http://schemas.microsoft.com/office/drawing/2014/main" id="{3D63FF2B-095E-2449-0937-70C368DF05A4}"/>
              </a:ext>
            </a:extLst>
          </p:cNvPr>
          <p:cNvSpPr>
            <a:spLocks noGrp="1"/>
          </p:cNvSpPr>
          <p:nvPr>
            <p:ph type="body" sz="quarter" idx="20"/>
          </p:nvPr>
        </p:nvSpPr>
        <p:spPr/>
        <p:txBody>
          <a:bodyPr/>
          <a:lstStyle/>
          <a:p>
            <a:r>
              <a:rPr lang="en-US" sz="1600" dirty="0"/>
              <a:t>Listen</a:t>
            </a:r>
          </a:p>
        </p:txBody>
      </p:sp>
      <p:sp>
        <p:nvSpPr>
          <p:cNvPr id="15" name="Text Placeholder 14">
            <a:extLst>
              <a:ext uri="{FF2B5EF4-FFF2-40B4-BE49-F238E27FC236}">
                <a16:creationId xmlns:a16="http://schemas.microsoft.com/office/drawing/2014/main" id="{52C7A109-2EEF-607C-73E4-28F6FD9D5F99}"/>
              </a:ext>
            </a:extLst>
          </p:cNvPr>
          <p:cNvSpPr>
            <a:spLocks noGrp="1"/>
          </p:cNvSpPr>
          <p:nvPr>
            <p:ph type="body" sz="quarter" idx="21"/>
          </p:nvPr>
        </p:nvSpPr>
        <p:spPr>
          <a:xfrm>
            <a:off x="2138509" y="5923638"/>
            <a:ext cx="648000" cy="292876"/>
          </a:xfrm>
        </p:spPr>
        <p:txBody>
          <a:bodyPr/>
          <a:lstStyle/>
          <a:p>
            <a:r>
              <a:rPr lang="en-US" sz="2400" dirty="0"/>
              <a:t>06</a:t>
            </a:r>
          </a:p>
        </p:txBody>
      </p:sp>
      <p:sp>
        <p:nvSpPr>
          <p:cNvPr id="16" name="Text Placeholder 15">
            <a:extLst>
              <a:ext uri="{FF2B5EF4-FFF2-40B4-BE49-F238E27FC236}">
                <a16:creationId xmlns:a16="http://schemas.microsoft.com/office/drawing/2014/main" id="{33A84A90-325C-4DE9-6740-A51533BFA9F0}"/>
              </a:ext>
            </a:extLst>
          </p:cNvPr>
          <p:cNvSpPr>
            <a:spLocks noGrp="1"/>
          </p:cNvSpPr>
          <p:nvPr>
            <p:ph type="body" sz="quarter" idx="22"/>
          </p:nvPr>
        </p:nvSpPr>
        <p:spPr/>
        <p:txBody>
          <a:bodyPr/>
          <a:lstStyle/>
          <a:p>
            <a:r>
              <a:rPr lang="en-US" sz="1600" dirty="0"/>
              <a:t>Key Takeaway</a:t>
            </a:r>
          </a:p>
        </p:txBody>
      </p:sp>
      <p:cxnSp>
        <p:nvCxnSpPr>
          <p:cNvPr id="36" name="Straight Connector 35">
            <a:extLst>
              <a:ext uri="{FF2B5EF4-FFF2-40B4-BE49-F238E27FC236}">
                <a16:creationId xmlns:a16="http://schemas.microsoft.com/office/drawing/2014/main" id="{0B9EC773-70C5-7C62-A061-231701444D38}"/>
              </a:ext>
            </a:extLst>
          </p:cNvPr>
          <p:cNvCxnSpPr>
            <a:cxnSpLocks/>
          </p:cNvCxnSpPr>
          <p:nvPr/>
        </p:nvCxnSpPr>
        <p:spPr>
          <a:xfrm>
            <a:off x="1755648" y="4315968"/>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1585323-7664-FF53-240A-431D60B7536F}"/>
              </a:ext>
            </a:extLst>
          </p:cNvPr>
          <p:cNvCxnSpPr>
            <a:cxnSpLocks/>
          </p:cNvCxnSpPr>
          <p:nvPr/>
        </p:nvCxnSpPr>
        <p:spPr>
          <a:xfrm>
            <a:off x="1755648" y="5819241"/>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63251C3-201E-4345-2323-7AC9F7E2CA53}"/>
              </a:ext>
            </a:extLst>
          </p:cNvPr>
          <p:cNvCxnSpPr>
            <a:cxnSpLocks/>
          </p:cNvCxnSpPr>
          <p:nvPr/>
        </p:nvCxnSpPr>
        <p:spPr>
          <a:xfrm>
            <a:off x="1755648" y="5318150"/>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0CFDB8B-D4D9-83FC-90BB-DA03079C4FB8}"/>
              </a:ext>
            </a:extLst>
          </p:cNvPr>
          <p:cNvCxnSpPr>
            <a:cxnSpLocks/>
          </p:cNvCxnSpPr>
          <p:nvPr/>
        </p:nvCxnSpPr>
        <p:spPr>
          <a:xfrm>
            <a:off x="1755648" y="4817059"/>
            <a:ext cx="4876800" cy="0"/>
          </a:xfrm>
          <a:prstGeom prst="line">
            <a:avLst/>
          </a:prstGeom>
          <a:ln w="19050">
            <a:solidFill>
              <a:srgbClr val="5398A2"/>
            </a:solidFill>
            <a:prstDash val="sysDot"/>
          </a:ln>
        </p:spPr>
        <p:style>
          <a:lnRef idx="1">
            <a:schemeClr val="accent1"/>
          </a:lnRef>
          <a:fillRef idx="0">
            <a:schemeClr val="accent1"/>
          </a:fillRef>
          <a:effectRef idx="0">
            <a:schemeClr val="accent1"/>
          </a:effectRef>
          <a:fontRef idx="minor">
            <a:schemeClr val="tx1"/>
          </a:fontRef>
        </p:style>
      </p:cxnSp>
      <p:sp>
        <p:nvSpPr>
          <p:cNvPr id="42" name="Slide Number Placeholder 5">
            <a:extLst>
              <a:ext uri="{FF2B5EF4-FFF2-40B4-BE49-F238E27FC236}">
                <a16:creationId xmlns:a16="http://schemas.microsoft.com/office/drawing/2014/main" id="{F30F1678-6A6D-CCE4-74ED-0FD68B60A690}"/>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2</a:t>
            </a:fld>
            <a:endParaRPr lang="en-US" dirty="0"/>
          </a:p>
        </p:txBody>
      </p:sp>
      <p:pic>
        <p:nvPicPr>
          <p:cNvPr id="4" name="Picture 3">
            <a:extLst>
              <a:ext uri="{FF2B5EF4-FFF2-40B4-BE49-F238E27FC236}">
                <a16:creationId xmlns:a16="http://schemas.microsoft.com/office/drawing/2014/main" id="{358BB960-A5D2-FDE6-D72E-0EAFDCDF3276}"/>
              </a:ext>
            </a:extLst>
          </p:cNvPr>
          <p:cNvPicPr>
            <a:picLocks noChangeAspect="1"/>
          </p:cNvPicPr>
          <p:nvPr/>
        </p:nvPicPr>
        <p:blipFill>
          <a:blip r:embed="rId2">
            <a:alphaModFix amt="83000"/>
            <a:extLst>
              <a:ext uri="{28A0092B-C50C-407E-A947-70E740481C1C}">
                <a14:useLocalDpi xmlns:a14="http://schemas.microsoft.com/office/drawing/2010/main"/>
              </a:ext>
            </a:extLst>
          </a:blip>
          <a:stretch>
            <a:fillRect/>
          </a:stretch>
        </p:blipFill>
        <p:spPr>
          <a:xfrm rot="3275749">
            <a:off x="-2923456" y="282706"/>
            <a:ext cx="5081366" cy="5081366"/>
          </a:xfrm>
          <a:prstGeom prst="rect">
            <a:avLst/>
          </a:prstGeom>
        </p:spPr>
      </p:pic>
      <p:sp>
        <p:nvSpPr>
          <p:cNvPr id="5" name="Rectangle 4">
            <a:extLst>
              <a:ext uri="{FF2B5EF4-FFF2-40B4-BE49-F238E27FC236}">
                <a16:creationId xmlns:a16="http://schemas.microsoft.com/office/drawing/2014/main" id="{D5971B64-7062-2F4A-0247-60F362CC8DD5}"/>
              </a:ext>
            </a:extLst>
          </p:cNvPr>
          <p:cNvSpPr/>
          <p:nvPr/>
        </p:nvSpPr>
        <p:spPr>
          <a:xfrm>
            <a:off x="1633833" y="1671650"/>
            <a:ext cx="2893463" cy="698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6" name="TextBox 5">
            <a:extLst>
              <a:ext uri="{FF2B5EF4-FFF2-40B4-BE49-F238E27FC236}">
                <a16:creationId xmlns:a16="http://schemas.microsoft.com/office/drawing/2014/main" id="{2FC94D44-FC9A-D4BA-0E53-61FFB78FB7CC}"/>
              </a:ext>
            </a:extLst>
          </p:cNvPr>
          <p:cNvSpPr txBox="1"/>
          <p:nvPr/>
        </p:nvSpPr>
        <p:spPr>
          <a:xfrm>
            <a:off x="1817855" y="1723948"/>
            <a:ext cx="2577693" cy="646331"/>
          </a:xfrm>
          <a:prstGeom prst="rect">
            <a:avLst/>
          </a:prstGeom>
          <a:noFill/>
        </p:spPr>
        <p:txBody>
          <a:bodyPr wrap="none" rtlCol="0">
            <a:spAutoFit/>
          </a:bodyPr>
          <a:lstStyle/>
          <a:p>
            <a:r>
              <a:rPr lang="en-US" sz="3600" b="1" spc="324" dirty="0">
                <a:solidFill>
                  <a:srgbClr val="5398A2"/>
                </a:solidFill>
                <a:latin typeface="Calibri" panose="020F0502020204030204" pitchFamily="34" charset="0"/>
                <a:cs typeface="Calibri" panose="020F0502020204030204" pitchFamily="34" charset="0"/>
              </a:rPr>
              <a:t>CONTENTS</a:t>
            </a:r>
          </a:p>
        </p:txBody>
      </p:sp>
    </p:spTree>
    <p:extLst>
      <p:ext uri="{BB962C8B-B14F-4D97-AF65-F5344CB8AC3E}">
        <p14:creationId xmlns:p14="http://schemas.microsoft.com/office/powerpoint/2010/main" val="1214498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p:txBody>
          <a:bodyPr numCol="1"/>
          <a:lstStyle/>
          <a:p>
            <a:pPr>
              <a:lnSpc>
                <a:spcPct val="100000"/>
              </a:lnSpc>
            </a:pPr>
            <a:r>
              <a:rPr lang="en-US" sz="1600" dirty="0"/>
              <a:t>Indigenous Knowledge isn’t just history — it’s a living system of wisdom, care, and connection with the Earth. Across generations, Indigenous peoples have observed, adapted, and protected their environments using practices rooted in respect and balance.</a:t>
            </a:r>
          </a:p>
          <a:p>
            <a:pPr>
              <a:lnSpc>
                <a:spcPct val="100000"/>
              </a:lnSpc>
            </a:pPr>
            <a:endParaRPr lang="en-US" sz="1600" dirty="0"/>
          </a:p>
          <a:p>
            <a:pPr>
              <a:lnSpc>
                <a:spcPct val="100000"/>
              </a:lnSpc>
            </a:pPr>
            <a:r>
              <a:rPr lang="en-US" sz="1600" dirty="0"/>
              <a:t>This Open Educational Resource invites you to explore how Indigenous and local ecological knowledge can guide sustainable living today. You’ll find stories, videos, and audio examples from Indigenous communities, including materials from the </a:t>
            </a:r>
            <a:r>
              <a:rPr lang="en-US" sz="1600" b="1" dirty="0"/>
              <a:t>Indigenous Partnership Learning Platform </a:t>
            </a:r>
            <a:r>
              <a:rPr lang="en-US" sz="1600" dirty="0"/>
              <a:t>and </a:t>
            </a:r>
            <a:r>
              <a:rPr lang="en-US" sz="1600" b="1" dirty="0" err="1"/>
              <a:t>FirstVoices</a:t>
            </a:r>
            <a:r>
              <a:rPr lang="en-US" sz="1600" dirty="0"/>
              <a:t>, showing how language, culture, and nature are deeply intertwined.</a:t>
            </a:r>
          </a:p>
          <a:p>
            <a:pPr>
              <a:lnSpc>
                <a:spcPct val="100000"/>
              </a:lnSpc>
            </a:pPr>
            <a:endParaRPr lang="en-US" sz="1600" dirty="0"/>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a:xfrm>
            <a:off x="528134" y="1876698"/>
            <a:ext cx="2156700" cy="1049221"/>
          </a:xfrm>
        </p:spPr>
        <p:txBody>
          <a:bodyPr/>
          <a:lstStyle/>
          <a:p>
            <a:r>
              <a:rPr lang="en-US" dirty="0"/>
              <a:t>Introduction</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01</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3</a:t>
            </a:fld>
            <a:endParaRPr lang="fr-CA" dirty="0"/>
          </a:p>
        </p:txBody>
      </p:sp>
      <p:pic>
        <p:nvPicPr>
          <p:cNvPr id="2" name="Picture 1">
            <a:extLst>
              <a:ext uri="{FF2B5EF4-FFF2-40B4-BE49-F238E27FC236}">
                <a16:creationId xmlns:a16="http://schemas.microsoft.com/office/drawing/2014/main" id="{41A09BED-65BF-801B-EA32-91AC793B84C0}"/>
              </a:ext>
            </a:extLst>
          </p:cNvPr>
          <p:cNvPicPr>
            <a:picLocks noChangeAspect="1"/>
          </p:cNvPicPr>
          <p:nvPr/>
        </p:nvPicPr>
        <p:blipFill>
          <a:blip r:embed="rId2">
            <a:alphaModFix amt="33000"/>
            <a:extLst>
              <a:ext uri="{28A0092B-C50C-407E-A947-70E740481C1C}">
                <a14:useLocalDpi xmlns:a14="http://schemas.microsoft.com/office/drawing/2010/main"/>
              </a:ext>
            </a:extLst>
          </a:blip>
          <a:stretch>
            <a:fillRect/>
          </a:stretch>
        </p:blipFill>
        <p:spPr>
          <a:xfrm rot="3275749">
            <a:off x="-733149" y="7644015"/>
            <a:ext cx="5081366" cy="5081366"/>
          </a:xfrm>
          <a:prstGeom prst="rect">
            <a:avLst/>
          </a:prstGeom>
        </p:spPr>
      </p:pic>
      <p:pic>
        <p:nvPicPr>
          <p:cNvPr id="5" name="Picture Placeholder 4">
            <a:extLst>
              <a:ext uri="{FF2B5EF4-FFF2-40B4-BE49-F238E27FC236}">
                <a16:creationId xmlns:a16="http://schemas.microsoft.com/office/drawing/2014/main" id="{F760BE1F-ACB3-96E5-9AD3-FEB3A806369A}"/>
              </a:ext>
            </a:extLst>
          </p:cNvPr>
          <p:cNvPicPr>
            <a:picLocks noGrp="1" noChangeAspect="1"/>
          </p:cNvPicPr>
          <p:nvPr>
            <p:ph type="pic" sz="quarter" idx="34"/>
          </p:nvPr>
        </p:nvPicPr>
        <p:blipFill>
          <a:blip r:embed="rId3" cstate="hqprint">
            <a:extLst>
              <a:ext uri="{28A0092B-C50C-407E-A947-70E740481C1C}">
                <a14:useLocalDpi xmlns:a14="http://schemas.microsoft.com/office/drawing/2010/main"/>
              </a:ext>
            </a:extLst>
          </a:blip>
          <a:srcRect/>
          <a:stretch>
            <a:fillRect/>
          </a:stretch>
        </p:blipFill>
        <p:spPr>
          <a:xfrm>
            <a:off x="3442595" y="7630371"/>
            <a:ext cx="3342717" cy="3277342"/>
          </a:xfrm>
        </p:spPr>
      </p:pic>
    </p:spTree>
    <p:extLst>
      <p:ext uri="{BB962C8B-B14F-4D97-AF65-F5344CB8AC3E}">
        <p14:creationId xmlns:p14="http://schemas.microsoft.com/office/powerpoint/2010/main" val="1543228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D2900E87-F35F-9759-8E6F-59574A146CC4}"/>
              </a:ext>
            </a:extLst>
          </p:cNvPr>
          <p:cNvSpPr>
            <a:spLocks noGrp="1"/>
          </p:cNvSpPr>
          <p:nvPr>
            <p:ph type="body" sz="quarter" idx="32"/>
          </p:nvPr>
        </p:nvSpPr>
        <p:spPr>
          <a:xfrm>
            <a:off x="634479" y="5147577"/>
            <a:ext cx="6537960" cy="5356555"/>
          </a:xfrm>
        </p:spPr>
        <p:txBody>
          <a:bodyPr/>
          <a:lstStyle/>
          <a:p>
            <a:pPr algn="l">
              <a:lnSpc>
                <a:spcPct val="100000"/>
              </a:lnSpc>
            </a:pPr>
            <a:r>
              <a:rPr lang="en-US" sz="1600" b="1" spc="-40" dirty="0">
                <a:solidFill>
                  <a:srgbClr val="84C345"/>
                </a:solidFill>
              </a:rPr>
              <a:t>The Indigenous Partnership — Learning Platform / Guidebooks</a:t>
            </a:r>
            <a:endParaRPr lang="en-US" sz="1600" b="1" i="1" spc="-40" dirty="0">
              <a:solidFill>
                <a:srgbClr val="84C345"/>
              </a:solidFill>
            </a:endParaRPr>
          </a:p>
          <a:p>
            <a:pPr>
              <a:lnSpc>
                <a:spcPct val="100000"/>
              </a:lnSpc>
            </a:pPr>
            <a:r>
              <a:rPr lang="en-US" sz="1400" spc="-40" dirty="0"/>
              <a:t>The Indigenous Partnership (TIP) hosts a learning platform with guidebooks on climate adaptation, Indigenous food systems, and related content.</a:t>
            </a:r>
            <a:endParaRPr lang="en-PH" sz="1400" spc="-40" dirty="0"/>
          </a:p>
          <a:p>
            <a:pPr>
              <a:lnSpc>
                <a:spcPct val="100000"/>
              </a:lnSpc>
            </a:pPr>
            <a:r>
              <a:rPr lang="en-US" sz="1400" spc="-40" dirty="0">
                <a:solidFill>
                  <a:srgbClr val="1A7B46"/>
                </a:solidFill>
                <a:hlinkClick r:id="rId2">
                  <a:extLst>
                    <a:ext uri="{A12FA001-AC4F-418D-AE19-62706E023703}">
                      <ahyp:hlinkClr xmlns:ahyp="http://schemas.microsoft.com/office/drawing/2018/hyperlinkcolor" val="tx"/>
                    </a:ext>
                  </a:extLst>
                </a:hlinkClick>
              </a:rPr>
              <a:t>Link</a:t>
            </a:r>
            <a:endParaRPr lang="en-US" sz="1400" spc="-40" dirty="0">
              <a:solidFill>
                <a:srgbClr val="1A7B46"/>
              </a:solidFill>
            </a:endParaRPr>
          </a:p>
          <a:p>
            <a:pPr>
              <a:lnSpc>
                <a:spcPct val="100000"/>
              </a:lnSpc>
            </a:pPr>
            <a:endParaRPr lang="en-US" sz="1400" spc="-40" dirty="0">
              <a:solidFill>
                <a:srgbClr val="1A7B46"/>
              </a:solidFill>
            </a:endParaRPr>
          </a:p>
          <a:p>
            <a:pPr>
              <a:lnSpc>
                <a:spcPct val="100000"/>
              </a:lnSpc>
            </a:pPr>
            <a:r>
              <a:rPr lang="en-US" sz="1400" spc="-40" dirty="0"/>
              <a:t>You can use their guidebooks (e.g. “Climate Change Adaptation Planning Guidebooks for Indigenous Communities”) as reading material.</a:t>
            </a:r>
          </a:p>
          <a:p>
            <a:pPr>
              <a:lnSpc>
                <a:spcPct val="100000"/>
              </a:lnSpc>
            </a:pPr>
            <a:endParaRPr lang="en-PH" sz="1400" spc="-40" dirty="0"/>
          </a:p>
          <a:p>
            <a:pPr algn="l">
              <a:lnSpc>
                <a:spcPct val="100000"/>
              </a:lnSpc>
            </a:pPr>
            <a:r>
              <a:rPr lang="en-US" sz="1600" b="1" spc="-40" dirty="0" err="1">
                <a:solidFill>
                  <a:srgbClr val="84C345"/>
                </a:solidFill>
              </a:rPr>
              <a:t>FirstVoices</a:t>
            </a:r>
            <a:endParaRPr lang="en-US" sz="1600" b="1" spc="-40" dirty="0">
              <a:solidFill>
                <a:srgbClr val="84C345"/>
              </a:solidFill>
            </a:endParaRPr>
          </a:p>
          <a:p>
            <a:pPr>
              <a:lnSpc>
                <a:spcPct val="100000"/>
              </a:lnSpc>
            </a:pPr>
            <a:r>
              <a:rPr lang="en-US" sz="1400" spc="-40" dirty="0" err="1"/>
              <a:t>FirstVoices</a:t>
            </a:r>
            <a:r>
              <a:rPr lang="en-US" sz="1400" spc="-40" dirty="0"/>
              <a:t> is an Indigenous language revitalization platform — good for audio, vocabulary, language mapping, etc. </a:t>
            </a:r>
          </a:p>
          <a:p>
            <a:pPr>
              <a:lnSpc>
                <a:spcPct val="100000"/>
              </a:lnSpc>
            </a:pPr>
            <a:r>
              <a:rPr lang="en-US" sz="1400" spc="-40" dirty="0">
                <a:solidFill>
                  <a:srgbClr val="1A7B46"/>
                </a:solidFill>
                <a:hlinkClick r:id="rId3">
                  <a:extLst>
                    <a:ext uri="{A12FA001-AC4F-418D-AE19-62706E023703}">
                      <ahyp:hlinkClr xmlns:ahyp="http://schemas.microsoft.com/office/drawing/2018/hyperlinkcolor" val="tx"/>
                    </a:ext>
                  </a:extLst>
                </a:hlinkClick>
              </a:rPr>
              <a:t>Link</a:t>
            </a:r>
            <a:endParaRPr lang="en-US" sz="1400" spc="-40" dirty="0">
              <a:solidFill>
                <a:srgbClr val="1A7B46"/>
              </a:solidFill>
            </a:endParaRPr>
          </a:p>
          <a:p>
            <a:pPr algn="l">
              <a:lnSpc>
                <a:spcPct val="100000"/>
              </a:lnSpc>
            </a:pPr>
            <a:endParaRPr lang="en-US" sz="1400" spc="-40" dirty="0"/>
          </a:p>
          <a:p>
            <a:pPr algn="l">
              <a:lnSpc>
                <a:spcPct val="100000"/>
              </a:lnSpc>
            </a:pPr>
            <a:r>
              <a:rPr lang="en-US" sz="1600" b="1" spc="-40" dirty="0">
                <a:solidFill>
                  <a:srgbClr val="84C345"/>
                </a:solidFill>
              </a:rPr>
              <a:t>Case Study — Bolivia: Indigenous Knowledge &amp; Climate Resilience</a:t>
            </a:r>
            <a:endParaRPr lang="en-US" sz="1400" spc="-40" dirty="0"/>
          </a:p>
          <a:p>
            <a:pPr>
              <a:lnSpc>
                <a:spcPct val="100000"/>
              </a:lnSpc>
            </a:pPr>
            <a:r>
              <a:rPr lang="en-US" sz="1400" spc="-40" dirty="0"/>
              <a:t>This is a documented example of combining Indigenous knowledge with scientific approaches to build resilience in Bolivia.</a:t>
            </a:r>
          </a:p>
          <a:p>
            <a:pPr algn="l">
              <a:lnSpc>
                <a:spcPct val="100000"/>
              </a:lnSpc>
            </a:pPr>
            <a:r>
              <a:rPr lang="en-US" sz="1400" spc="-40" dirty="0">
                <a:solidFill>
                  <a:srgbClr val="1A7B46"/>
                </a:solidFill>
                <a:hlinkClick r:id="rId4">
                  <a:extLst>
                    <a:ext uri="{A12FA001-AC4F-418D-AE19-62706E023703}">
                      <ahyp:hlinkClr xmlns:ahyp="http://schemas.microsoft.com/office/drawing/2018/hyperlinkcolor" val="tx"/>
                    </a:ext>
                  </a:extLst>
                </a:hlinkClick>
              </a:rPr>
              <a:t>Link</a:t>
            </a:r>
            <a:endParaRPr lang="en-US" sz="1400" spc="-40" dirty="0">
              <a:solidFill>
                <a:srgbClr val="1A7B46"/>
              </a:solidFill>
            </a:endParaRPr>
          </a:p>
          <a:p>
            <a:pPr algn="l">
              <a:lnSpc>
                <a:spcPct val="100000"/>
              </a:lnSpc>
            </a:pPr>
            <a:endParaRPr lang="en-US" sz="1400" spc="-40" dirty="0">
              <a:solidFill>
                <a:srgbClr val="1A7B46"/>
              </a:solidFill>
            </a:endParaRPr>
          </a:p>
          <a:p>
            <a:pPr algn="l">
              <a:lnSpc>
                <a:spcPct val="100000"/>
              </a:lnSpc>
            </a:pPr>
            <a:endParaRPr lang="en-US" sz="1400" spc="-40" dirty="0">
              <a:solidFill>
                <a:srgbClr val="1A7B46"/>
              </a:solidFill>
            </a:endParaRPr>
          </a:p>
          <a:p>
            <a:pPr algn="l">
              <a:lnSpc>
                <a:spcPct val="100000"/>
              </a:lnSpc>
            </a:pPr>
            <a:r>
              <a:rPr lang="en-US" sz="1600" b="1" spc="-40" dirty="0">
                <a:solidFill>
                  <a:srgbClr val="84C345"/>
                </a:solidFill>
              </a:rPr>
              <a:t>Case Study — Language, history and climate action: unpacking climate adaptation across Gaelic and English</a:t>
            </a:r>
          </a:p>
          <a:p>
            <a:pPr>
              <a:lnSpc>
                <a:spcPct val="100000"/>
              </a:lnSpc>
            </a:pPr>
            <a:r>
              <a:rPr lang="en-US" sz="1400" spc="-40" dirty="0"/>
              <a:t>The article “Language, History and Climate Action: Unpacking Climate Adaptation Across Gaelic and English” explores how translating climate action materials into Gaelic helps make climate information more accessible and culturally meaningful for Gaelic-speaking communities in Scotland. It highlights the importance of language in shaping how people understand and respond to climate change, showing that Gaelic carries deep connections to land, local knowledge, and identity. The translation process faced challenges due to limited climate vocabulary in Gaelic, but it also opened up opportunities to innovate and include Indigenous perspectives. Overall, the project emphasizes that climate action is not just technical, it’s also cultural, and including minority languages like Gaelic helps build inclusive, locally relevant strategies while preserving and revitalizing heritage.</a:t>
            </a:r>
          </a:p>
          <a:p>
            <a:pPr algn="l">
              <a:lnSpc>
                <a:spcPct val="100000"/>
              </a:lnSpc>
            </a:pPr>
            <a:r>
              <a:rPr lang="en-US" sz="1400" spc="-40" dirty="0">
                <a:solidFill>
                  <a:srgbClr val="1A7B46"/>
                </a:solidFill>
                <a:hlinkClick r:id="rId5">
                  <a:extLst>
                    <a:ext uri="{A12FA001-AC4F-418D-AE19-62706E023703}">
                      <ahyp:hlinkClr xmlns:ahyp="http://schemas.microsoft.com/office/drawing/2018/hyperlinkcolor" val="tx"/>
                    </a:ext>
                  </a:extLst>
                </a:hlinkClick>
              </a:rPr>
              <a:t>Link</a:t>
            </a:r>
            <a:endParaRPr lang="en-US" sz="1400" spc="-40" dirty="0"/>
          </a:p>
          <a:p>
            <a:pPr algn="l">
              <a:lnSpc>
                <a:spcPct val="100000"/>
              </a:lnSpc>
            </a:pPr>
            <a:endParaRPr lang="en-US" sz="1400" spc="-40" dirty="0"/>
          </a:p>
          <a:p>
            <a:pPr algn="l">
              <a:lnSpc>
                <a:spcPct val="100000"/>
              </a:lnSpc>
            </a:pPr>
            <a:endParaRPr lang="en-US" sz="1600" b="1" spc="-40" dirty="0">
              <a:solidFill>
                <a:srgbClr val="84C345"/>
              </a:solidFill>
            </a:endParaRPr>
          </a:p>
        </p:txBody>
      </p:sp>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18"/>
          </p:nvPr>
        </p:nvSpPr>
        <p:spPr/>
        <p:txBody>
          <a:bodyPr/>
          <a:lstStyle/>
          <a:p>
            <a:r>
              <a:rPr lang="en-US" dirty="0"/>
              <a:t>Read</a:t>
            </a:r>
          </a:p>
        </p:txBody>
      </p:sp>
      <p:sp>
        <p:nvSpPr>
          <p:cNvPr id="29" name="Text Placeholder 28">
            <a:extLst>
              <a:ext uri="{FF2B5EF4-FFF2-40B4-BE49-F238E27FC236}">
                <a16:creationId xmlns:a16="http://schemas.microsoft.com/office/drawing/2014/main" id="{DDD2850D-D9DF-4725-4382-68DF776F75C5}"/>
              </a:ext>
            </a:extLst>
          </p:cNvPr>
          <p:cNvSpPr>
            <a:spLocks noGrp="1"/>
          </p:cNvSpPr>
          <p:nvPr>
            <p:ph type="body" sz="quarter" idx="19"/>
          </p:nvPr>
        </p:nvSpPr>
        <p:spPr/>
        <p:txBody>
          <a:bodyPr/>
          <a:lstStyle/>
          <a:p>
            <a:r>
              <a:rPr lang="en-US" dirty="0"/>
              <a:t>02</a:t>
            </a: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4</a:t>
            </a:fld>
            <a:endParaRPr lang="fr-CA" dirty="0"/>
          </a:p>
        </p:txBody>
      </p:sp>
      <p:pic>
        <p:nvPicPr>
          <p:cNvPr id="7" name="Picture Placeholder 6">
            <a:extLst>
              <a:ext uri="{FF2B5EF4-FFF2-40B4-BE49-F238E27FC236}">
                <a16:creationId xmlns:a16="http://schemas.microsoft.com/office/drawing/2014/main" id="{AE3C122A-C662-3D97-E79F-A43DC5D0CC6D}"/>
              </a:ext>
            </a:extLst>
          </p:cNvPr>
          <p:cNvPicPr>
            <a:picLocks noGrp="1" noChangeAspect="1"/>
          </p:cNvPicPr>
          <p:nvPr>
            <p:ph type="pic" sz="quarter" idx="34"/>
          </p:nvPr>
        </p:nvPicPr>
        <p:blipFill>
          <a:blip r:embed="rId6"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93003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Placeholder 56">
            <a:extLst>
              <a:ext uri="{FF2B5EF4-FFF2-40B4-BE49-F238E27FC236}">
                <a16:creationId xmlns:a16="http://schemas.microsoft.com/office/drawing/2014/main" id="{3D10351C-61F9-9720-3D8D-B32E1E30CCF2}"/>
              </a:ext>
            </a:extLst>
          </p:cNvPr>
          <p:cNvPicPr>
            <a:picLocks noGrp="1" noChangeAspect="1"/>
          </p:cNvPicPr>
          <p:nvPr>
            <p:ph type="pic" sz="quarter" idx="34"/>
          </p:nvPr>
        </p:nvPicPr>
        <p:blipFill>
          <a:blip r:embed="rId2" cstate="hqprint">
            <a:extLst>
              <a:ext uri="{28A0092B-C50C-407E-A947-70E740481C1C}">
                <a14:useLocalDpi xmlns:a14="http://schemas.microsoft.com/office/drawing/2010/main"/>
              </a:ext>
            </a:extLst>
          </a:blip>
          <a:srcRect/>
          <a:stretch>
            <a:fillRect/>
          </a:stretch>
        </p:blipFill>
        <p:spPr>
          <a:xfrm>
            <a:off x="0" y="428135"/>
            <a:ext cx="7001712" cy="4003099"/>
          </a:xfrm>
          <a:custGeom>
            <a:avLst/>
            <a:gdLst>
              <a:gd name="connsiteX0" fmla="*/ 0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1712" h="4003099">
                <a:moveTo>
                  <a:pt x="0"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close/>
              </a:path>
            </a:pathLst>
          </a:custGeom>
          <a:solidFill>
            <a:srgbClr val="FFFFFF">
              <a:lumMod val="95000"/>
            </a:srgbClr>
          </a:solidFill>
        </p:spPr>
      </p:pic>
      <p:sp>
        <p:nvSpPr>
          <p:cNvPr id="2" name="Text Placeholder 1">
            <a:extLst>
              <a:ext uri="{FF2B5EF4-FFF2-40B4-BE49-F238E27FC236}">
                <a16:creationId xmlns:a16="http://schemas.microsoft.com/office/drawing/2014/main" id="{20A3C248-8BAF-814E-58E7-CF64E12BC81B}"/>
              </a:ext>
            </a:extLst>
          </p:cNvPr>
          <p:cNvSpPr>
            <a:spLocks noGrp="1"/>
          </p:cNvSpPr>
          <p:nvPr>
            <p:ph type="body" sz="quarter" idx="35"/>
          </p:nvPr>
        </p:nvSpPr>
        <p:spPr>
          <a:xfrm>
            <a:off x="492464" y="4832670"/>
            <a:ext cx="1532272" cy="1049221"/>
          </a:xfrm>
        </p:spPr>
        <p:txBody>
          <a:bodyPr/>
          <a:lstStyle/>
          <a:p>
            <a:r>
              <a:rPr lang="en-US"/>
              <a:t>Watch</a:t>
            </a:r>
            <a:endParaRPr lang="en-US" dirty="0"/>
          </a:p>
        </p:txBody>
      </p:sp>
      <p:sp>
        <p:nvSpPr>
          <p:cNvPr id="3" name="Text Placeholder 2">
            <a:extLst>
              <a:ext uri="{FF2B5EF4-FFF2-40B4-BE49-F238E27FC236}">
                <a16:creationId xmlns:a16="http://schemas.microsoft.com/office/drawing/2014/main" id="{AB6195B8-E7B9-B5D6-B28E-4536771674DB}"/>
              </a:ext>
            </a:extLst>
          </p:cNvPr>
          <p:cNvSpPr>
            <a:spLocks noGrp="1"/>
          </p:cNvSpPr>
          <p:nvPr>
            <p:ph type="body" sz="quarter" idx="36"/>
          </p:nvPr>
        </p:nvSpPr>
        <p:spPr>
          <a:xfrm>
            <a:off x="509263" y="3897751"/>
            <a:ext cx="1197303" cy="385564"/>
          </a:xfrm>
        </p:spPr>
        <p:txBody>
          <a:bodyPr/>
          <a:lstStyle/>
          <a:p>
            <a:r>
              <a:rPr lang="en-US"/>
              <a:t>03</a:t>
            </a:r>
            <a:endParaRPr lang="en-US" dirty="0"/>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6668293" y="10441891"/>
            <a:ext cx="988834" cy="465822"/>
          </a:xfrm>
        </p:spPr>
        <p:txBody>
          <a:bodyPr/>
          <a:lstStyle/>
          <a:p>
            <a:fld id="{9C527BFA-2C0E-4CEC-B6A5-913A56FEF4B4}" type="slidenum">
              <a:rPr lang="fr-CA" smtClean="0"/>
              <a:pPr/>
              <a:t>5</a:t>
            </a:fld>
            <a:endParaRPr lang="fr-CA" dirty="0"/>
          </a:p>
        </p:txBody>
      </p:sp>
      <p:grpSp>
        <p:nvGrpSpPr>
          <p:cNvPr id="8" name="Graphic 76">
            <a:extLst>
              <a:ext uri="{FF2B5EF4-FFF2-40B4-BE49-F238E27FC236}">
                <a16:creationId xmlns:a16="http://schemas.microsoft.com/office/drawing/2014/main" id="{45C3FF76-FCBF-A4EA-FF18-ECE9362C3C18}"/>
              </a:ext>
            </a:extLst>
          </p:cNvPr>
          <p:cNvGrpSpPr/>
          <p:nvPr/>
        </p:nvGrpSpPr>
        <p:grpSpPr>
          <a:xfrm rot="1080724">
            <a:off x="6030110" y="1490441"/>
            <a:ext cx="2559370" cy="2557547"/>
            <a:chOff x="3165464" y="4630516"/>
            <a:chExt cx="1502621" cy="1501550"/>
          </a:xfrm>
        </p:grpSpPr>
        <p:sp>
          <p:nvSpPr>
            <p:cNvPr id="11" name="Freeform 10">
              <a:extLst>
                <a:ext uri="{FF2B5EF4-FFF2-40B4-BE49-F238E27FC236}">
                  <a16:creationId xmlns:a16="http://schemas.microsoft.com/office/drawing/2014/main" id="{35F9EDF8-18B3-B48D-BBBC-D44F0EC13514}"/>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AF7591CA-B664-607F-AFB8-490DBD033BB6}"/>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83EF2FA2-C440-09EF-26C7-8F7590A487FB}"/>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7FBEFF20-4454-725D-6AC5-0459A85DDCBF}"/>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569726D0-5C10-8D65-DF26-DF5B836055D2}"/>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C494C4D9-83C6-E8D8-7E74-44458C1CC167}"/>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A90568E5-0A9C-C6AF-8B3F-796454B4107A}"/>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55" name="Text Placeholder 29">
            <a:extLst>
              <a:ext uri="{FF2B5EF4-FFF2-40B4-BE49-F238E27FC236}">
                <a16:creationId xmlns:a16="http://schemas.microsoft.com/office/drawing/2014/main" id="{77603D2D-586C-799C-BAD0-D572D587A07F}"/>
              </a:ext>
            </a:extLst>
          </p:cNvPr>
          <p:cNvSpPr>
            <a:spLocks noGrp="1"/>
          </p:cNvSpPr>
          <p:nvPr>
            <p:ph type="body" sz="quarter" idx="32"/>
          </p:nvPr>
        </p:nvSpPr>
        <p:spPr>
          <a:xfrm>
            <a:off x="634479" y="6579508"/>
            <a:ext cx="6541269" cy="2115252"/>
          </a:xfrm>
        </p:spPr>
        <p:txBody>
          <a:bodyPr/>
          <a:lstStyle/>
          <a:p>
            <a:pPr algn="l">
              <a:lnSpc>
                <a:spcPct val="100000"/>
              </a:lnSpc>
            </a:pPr>
            <a:r>
              <a:rPr lang="en-PH" sz="1600" b="1" dirty="0">
                <a:solidFill>
                  <a:srgbClr val="84C345"/>
                </a:solidFill>
              </a:rPr>
              <a:t>Agroecology: Voice From Social Movements (Long Version) </a:t>
            </a:r>
          </a:p>
          <a:p>
            <a:pPr>
              <a:lnSpc>
                <a:spcPct val="100000"/>
              </a:lnSpc>
            </a:pPr>
            <a:r>
              <a:rPr lang="en-PH" sz="1400" dirty="0"/>
              <a:t>From The Indigenous Partnership – Learning Platform</a:t>
            </a:r>
          </a:p>
          <a:p>
            <a:pPr>
              <a:lnSpc>
                <a:spcPct val="100000"/>
              </a:lnSpc>
            </a:pPr>
            <a:endParaRPr lang="en-PH" sz="1400" dirty="0"/>
          </a:p>
          <a:p>
            <a:pPr>
              <a:lnSpc>
                <a:spcPct val="100000"/>
              </a:lnSpc>
            </a:pPr>
            <a:r>
              <a:rPr lang="en-PH" sz="1400" dirty="0"/>
              <a:t>This video explores the different perspectives of food providers on agroecology and the calls from the social movements to embed agroecology in the struggle for food sovereignty.</a:t>
            </a:r>
          </a:p>
          <a:p>
            <a:pPr>
              <a:lnSpc>
                <a:spcPct val="100000"/>
              </a:lnSpc>
            </a:pPr>
            <a:r>
              <a:rPr lang="en-PH" sz="1400" dirty="0">
                <a:solidFill>
                  <a:srgbClr val="1A7B46"/>
                </a:solidFill>
                <a:hlinkClick r:id="rId3">
                  <a:extLst>
                    <a:ext uri="{A12FA001-AC4F-418D-AE19-62706E023703}">
                      <ahyp:hlinkClr xmlns:ahyp="http://schemas.microsoft.com/office/drawing/2018/hyperlinkcolor" val="tx"/>
                    </a:ext>
                  </a:extLst>
                </a:hlinkClick>
              </a:rPr>
              <a:t>Link</a:t>
            </a:r>
            <a:endParaRPr lang="en-PH" sz="1400" dirty="0">
              <a:solidFill>
                <a:srgbClr val="1A7B46"/>
              </a:solidFill>
            </a:endParaRPr>
          </a:p>
          <a:p>
            <a:pPr>
              <a:lnSpc>
                <a:spcPct val="100000"/>
              </a:lnSpc>
            </a:pPr>
            <a:endParaRPr lang="en-PH" sz="1400" dirty="0">
              <a:solidFill>
                <a:srgbClr val="1A7B46"/>
              </a:solidFill>
            </a:endParaRPr>
          </a:p>
          <a:p>
            <a:pPr>
              <a:lnSpc>
                <a:spcPct val="100000"/>
              </a:lnSpc>
            </a:pPr>
            <a:r>
              <a:rPr lang="en-PH" sz="1400" dirty="0"/>
              <a:t>Read more on the declaration: </a:t>
            </a:r>
            <a:r>
              <a:rPr lang="en-PH" sz="1400" dirty="0">
                <a:solidFill>
                  <a:srgbClr val="1A7B46"/>
                </a:solidFill>
                <a:hlinkClick r:id="rId4">
                  <a:extLst>
                    <a:ext uri="{A12FA001-AC4F-418D-AE19-62706E023703}">
                      <ahyp:hlinkClr xmlns:ahyp="http://schemas.microsoft.com/office/drawing/2018/hyperlinkcolor" val="tx"/>
                    </a:ext>
                  </a:extLst>
                </a:hlinkClick>
              </a:rPr>
              <a:t>Link</a:t>
            </a:r>
            <a:endParaRPr lang="en-PH" sz="1400" dirty="0">
              <a:solidFill>
                <a:srgbClr val="1A7B46"/>
              </a:solidFill>
            </a:endParaRPr>
          </a:p>
          <a:p>
            <a:pPr>
              <a:lnSpc>
                <a:spcPct val="100000"/>
              </a:lnSpc>
            </a:pPr>
            <a:endParaRPr lang="en-PH" sz="1400" dirty="0">
              <a:solidFill>
                <a:srgbClr val="1A7B46"/>
              </a:solidFill>
            </a:endParaRPr>
          </a:p>
          <a:p>
            <a:pPr>
              <a:lnSpc>
                <a:spcPct val="100000"/>
              </a:lnSpc>
            </a:pPr>
            <a:endParaRPr lang="en-PH" sz="1400" dirty="0">
              <a:solidFill>
                <a:srgbClr val="1A7B46"/>
              </a:solidFill>
            </a:endParaRPr>
          </a:p>
          <a:p>
            <a:pPr>
              <a:lnSpc>
                <a:spcPct val="100000"/>
              </a:lnSpc>
            </a:pPr>
            <a:endParaRPr lang="en-PH" sz="1400" dirty="0">
              <a:solidFill>
                <a:srgbClr val="1A7B46"/>
              </a:solidFill>
            </a:endParaRPr>
          </a:p>
          <a:p>
            <a:pPr>
              <a:lnSpc>
                <a:spcPct val="100000"/>
              </a:lnSpc>
            </a:pPr>
            <a:endParaRPr lang="en-PH" sz="1400" dirty="0">
              <a:solidFill>
                <a:srgbClr val="1A7B46"/>
              </a:solidFill>
            </a:endParaRPr>
          </a:p>
          <a:p>
            <a:pPr>
              <a:lnSpc>
                <a:spcPct val="100000"/>
              </a:lnSpc>
            </a:pPr>
            <a:endParaRPr lang="en-PH" sz="1400" dirty="0">
              <a:solidFill>
                <a:srgbClr val="1A7B46"/>
              </a:solidFill>
            </a:endParaRPr>
          </a:p>
          <a:p>
            <a:pPr>
              <a:lnSpc>
                <a:spcPct val="100000"/>
              </a:lnSpc>
            </a:pPr>
            <a:endParaRPr lang="en-PH" sz="1400" dirty="0">
              <a:solidFill>
                <a:srgbClr val="1A7B46"/>
              </a:solidFill>
            </a:endParaRPr>
          </a:p>
          <a:p>
            <a:pPr algn="l">
              <a:lnSpc>
                <a:spcPct val="100000"/>
              </a:lnSpc>
            </a:pPr>
            <a:r>
              <a:rPr lang="en-US" sz="1600" b="1" dirty="0">
                <a:solidFill>
                  <a:srgbClr val="84C345"/>
                </a:solidFill>
              </a:rPr>
              <a:t>Rattan Lal: The solutions underfoot – The power of soil</a:t>
            </a:r>
            <a:endParaRPr lang="en-PH" sz="1600" b="1" dirty="0">
              <a:solidFill>
                <a:srgbClr val="84C345"/>
              </a:solidFill>
            </a:endParaRPr>
          </a:p>
          <a:p>
            <a:pPr>
              <a:lnSpc>
                <a:spcPct val="100000"/>
              </a:lnSpc>
            </a:pPr>
            <a:r>
              <a:rPr lang="en-US" sz="1400" dirty="0"/>
              <a:t>From The Indigenous Partnership – Learning Platform</a:t>
            </a:r>
          </a:p>
          <a:p>
            <a:pPr>
              <a:lnSpc>
                <a:spcPct val="100000"/>
              </a:lnSpc>
            </a:pPr>
            <a:endParaRPr lang="en-PH" sz="1400" dirty="0"/>
          </a:p>
          <a:p>
            <a:pPr>
              <a:lnSpc>
                <a:spcPct val="100000"/>
              </a:lnSpc>
            </a:pPr>
            <a:r>
              <a:rPr lang="en-US" sz="1400" dirty="0"/>
              <a:t>This is a public lecture from 2 November 2015, when IIASA co-hosted with Rattan Lal, a distinguished Professor of soil Sciences. </a:t>
            </a:r>
          </a:p>
          <a:p>
            <a:pPr>
              <a:lnSpc>
                <a:spcPct val="100000"/>
              </a:lnSpc>
            </a:pPr>
            <a:endParaRPr lang="en-PH" sz="1400" dirty="0"/>
          </a:p>
          <a:p>
            <a:pPr>
              <a:lnSpc>
                <a:spcPct val="100000"/>
              </a:lnSpc>
            </a:pPr>
            <a:r>
              <a:rPr lang="en-US" sz="1400" dirty="0"/>
              <a:t>This discusses the functionality of soil, and the interconnected issues associated with it – such as water, climate, food, and environmental security.</a:t>
            </a:r>
          </a:p>
          <a:p>
            <a:pPr>
              <a:lnSpc>
                <a:spcPct val="100000"/>
              </a:lnSpc>
            </a:pPr>
            <a:r>
              <a:rPr lang="en-PH" sz="1400" dirty="0">
                <a:solidFill>
                  <a:srgbClr val="1A7B46"/>
                </a:solidFill>
                <a:hlinkClick r:id="rId5">
                  <a:extLst>
                    <a:ext uri="{A12FA001-AC4F-418D-AE19-62706E023703}">
                      <ahyp:hlinkClr xmlns:ahyp="http://schemas.microsoft.com/office/drawing/2018/hyperlinkcolor" val="tx"/>
                    </a:ext>
                  </a:extLst>
                </a:hlinkClick>
              </a:rPr>
              <a:t>Link</a:t>
            </a:r>
            <a:endParaRPr lang="en-PH" sz="1400" dirty="0">
              <a:solidFill>
                <a:srgbClr val="1A7B46"/>
              </a:solidFill>
            </a:endParaRPr>
          </a:p>
          <a:p>
            <a:pPr>
              <a:lnSpc>
                <a:spcPct val="100000"/>
              </a:lnSpc>
            </a:pPr>
            <a:endParaRPr lang="en-PH" sz="1200" dirty="0"/>
          </a:p>
          <a:p>
            <a:pPr>
              <a:lnSpc>
                <a:spcPct val="100000"/>
              </a:lnSpc>
            </a:pPr>
            <a:endParaRPr lang="en-PH" sz="1400" dirty="0">
              <a:solidFill>
                <a:srgbClr val="1A7B46"/>
              </a:solidFill>
            </a:endParaRPr>
          </a:p>
          <a:p>
            <a:pPr>
              <a:lnSpc>
                <a:spcPct val="100000"/>
              </a:lnSpc>
            </a:pPr>
            <a:endParaRPr lang="en-PH" sz="1400" dirty="0">
              <a:solidFill>
                <a:srgbClr val="1A7B46"/>
              </a:solidFill>
            </a:endParaRPr>
          </a:p>
        </p:txBody>
      </p:sp>
    </p:spTree>
    <p:extLst>
      <p:ext uri="{BB962C8B-B14F-4D97-AF65-F5344CB8AC3E}">
        <p14:creationId xmlns:p14="http://schemas.microsoft.com/office/powerpoint/2010/main" val="238824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AC38B4-8AE1-D700-2C51-3E91E65983E0}"/>
              </a:ext>
            </a:extLst>
          </p:cNvPr>
          <p:cNvSpPr>
            <a:spLocks noGrp="1"/>
          </p:cNvSpPr>
          <p:nvPr>
            <p:ph type="body" sz="quarter" idx="32"/>
          </p:nvPr>
        </p:nvSpPr>
        <p:spPr>
          <a:xfrm>
            <a:off x="634479" y="5773871"/>
            <a:ext cx="6541269" cy="2330141"/>
          </a:xfrm>
        </p:spPr>
        <p:txBody>
          <a:bodyPr numCol="1"/>
          <a:lstStyle/>
          <a:p>
            <a:pPr algn="l">
              <a:lnSpc>
                <a:spcPct val="100000"/>
              </a:lnSpc>
            </a:pPr>
            <a:r>
              <a:rPr lang="en-PH" sz="1600" b="1" dirty="0">
                <a:solidFill>
                  <a:srgbClr val="84C345"/>
                </a:solidFill>
              </a:rPr>
              <a:t>Podcasts | Reciprocity Project</a:t>
            </a:r>
            <a:endParaRPr lang="en-PH" sz="1400" dirty="0">
              <a:solidFill>
                <a:srgbClr val="1A7B46"/>
              </a:solidFill>
            </a:endParaRPr>
          </a:p>
          <a:p>
            <a:pPr>
              <a:lnSpc>
                <a:spcPct val="100000"/>
              </a:lnSpc>
            </a:pPr>
            <a:r>
              <a:rPr lang="en-PH" sz="1400" dirty="0"/>
              <a:t>The </a:t>
            </a:r>
            <a:r>
              <a:rPr lang="en-PH" sz="1400" b="1" dirty="0"/>
              <a:t>Reciprocity Project </a:t>
            </a:r>
            <a:r>
              <a:rPr lang="en-PH" sz="1400" dirty="0"/>
              <a:t>is a multimedia storytelling platform that brings together Indigenous voices from around the world to share powerful narratives about climate, land, and cultural resilience. Through short films, podcasts, and educational resources, it explores how Indigenous communities are responding to environmental change by drawing on ancestral knowledge, spiritual relationships with nature, and community-based practices. While the project is not specific to Ireland, its themes resonate strongly with Indigenous Irish experiences, such as those of Irish </a:t>
            </a:r>
            <a:r>
              <a:rPr lang="en-PH" sz="1400" dirty="0" err="1"/>
              <a:t>Travellers</a:t>
            </a:r>
            <a:r>
              <a:rPr lang="en-PH" sz="1400" dirty="0"/>
              <a:t> and </a:t>
            </a:r>
            <a:br>
              <a:rPr lang="en-PH" sz="1400" dirty="0"/>
            </a:br>
            <a:r>
              <a:rPr lang="en-PH" sz="1400" dirty="0"/>
              <a:t>Gaelic-speaking communities, who also hold deep cultural ties to land and heritage. The project offers valuable parallels for understanding climate anxiety and ecological stewardship through a lens of cultural identity, making it a rich resource for educators, activists, and anyone interested in inclusive climate action.</a:t>
            </a:r>
          </a:p>
          <a:p>
            <a:pPr>
              <a:lnSpc>
                <a:spcPct val="100000"/>
              </a:lnSpc>
            </a:pPr>
            <a:r>
              <a:rPr lang="en-US" sz="1400" dirty="0">
                <a:solidFill>
                  <a:srgbClr val="1A7B46"/>
                </a:solidFill>
                <a:hlinkClick r:id="rId2">
                  <a:extLst>
                    <a:ext uri="{A12FA001-AC4F-418D-AE19-62706E023703}">
                      <ahyp:hlinkClr xmlns:ahyp="http://schemas.microsoft.com/office/drawing/2018/hyperlinkcolor" val="tx"/>
                    </a:ext>
                  </a:extLst>
                </a:hlinkClick>
              </a:rPr>
              <a:t>Link</a:t>
            </a:r>
            <a:endParaRPr lang="en-PH" sz="1400" dirty="0">
              <a:solidFill>
                <a:srgbClr val="1A7B46"/>
              </a:solidFill>
            </a:endParaRPr>
          </a:p>
          <a:p>
            <a:pPr>
              <a:lnSpc>
                <a:spcPct val="100000"/>
              </a:lnSpc>
            </a:pPr>
            <a:endParaRPr lang="en-PH" sz="1400" dirty="0"/>
          </a:p>
          <a:p>
            <a:pPr algn="l">
              <a:lnSpc>
                <a:spcPct val="100000"/>
              </a:lnSpc>
            </a:pPr>
            <a:endParaRPr lang="en-PH" sz="1400" dirty="0">
              <a:solidFill>
                <a:srgbClr val="1A7B46"/>
              </a:solidFill>
            </a:endParaRPr>
          </a:p>
        </p:txBody>
      </p:sp>
      <p:sp>
        <p:nvSpPr>
          <p:cNvPr id="16" name="Slide Number Placeholder 15">
            <a:extLst>
              <a:ext uri="{FF2B5EF4-FFF2-40B4-BE49-F238E27FC236}">
                <a16:creationId xmlns:a16="http://schemas.microsoft.com/office/drawing/2014/main" id="{0A35AB30-56C3-7046-F053-F2F9762B353C}"/>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6</a:t>
            </a:fld>
            <a:endParaRPr lang="fr-CA" dirty="0"/>
          </a:p>
        </p:txBody>
      </p:sp>
      <p:sp>
        <p:nvSpPr>
          <p:cNvPr id="20" name="Text Placeholder 19">
            <a:extLst>
              <a:ext uri="{FF2B5EF4-FFF2-40B4-BE49-F238E27FC236}">
                <a16:creationId xmlns:a16="http://schemas.microsoft.com/office/drawing/2014/main" id="{FB0EBD4A-41B9-3E1D-45F9-7A55A46108D1}"/>
              </a:ext>
            </a:extLst>
          </p:cNvPr>
          <p:cNvSpPr>
            <a:spLocks noGrp="1"/>
          </p:cNvSpPr>
          <p:nvPr>
            <p:ph type="body" sz="quarter" idx="35"/>
          </p:nvPr>
        </p:nvSpPr>
        <p:spPr/>
        <p:txBody>
          <a:bodyPr/>
          <a:lstStyle/>
          <a:p>
            <a:r>
              <a:rPr lang="en-US" dirty="0"/>
              <a:t>Listen</a:t>
            </a:r>
          </a:p>
        </p:txBody>
      </p:sp>
      <p:sp>
        <p:nvSpPr>
          <p:cNvPr id="21" name="Text Placeholder 20">
            <a:extLst>
              <a:ext uri="{FF2B5EF4-FFF2-40B4-BE49-F238E27FC236}">
                <a16:creationId xmlns:a16="http://schemas.microsoft.com/office/drawing/2014/main" id="{085870CB-AD46-7A06-567B-A098F8F990FE}"/>
              </a:ext>
            </a:extLst>
          </p:cNvPr>
          <p:cNvSpPr>
            <a:spLocks noGrp="1"/>
          </p:cNvSpPr>
          <p:nvPr>
            <p:ph type="body" sz="quarter" idx="36"/>
          </p:nvPr>
        </p:nvSpPr>
        <p:spPr/>
        <p:txBody>
          <a:bodyPr/>
          <a:lstStyle/>
          <a:p>
            <a:r>
              <a:rPr lang="en-US" dirty="0"/>
              <a:t>04</a:t>
            </a:r>
          </a:p>
        </p:txBody>
      </p:sp>
      <p:pic>
        <p:nvPicPr>
          <p:cNvPr id="5" name="Picture Placeholder 4">
            <a:extLst>
              <a:ext uri="{FF2B5EF4-FFF2-40B4-BE49-F238E27FC236}">
                <a16:creationId xmlns:a16="http://schemas.microsoft.com/office/drawing/2014/main" id="{EB96A72A-F01F-45C6-1920-E1965230FE28}"/>
              </a:ext>
            </a:extLst>
          </p:cNvPr>
          <p:cNvPicPr>
            <a:picLocks noGrp="1" noChangeAspect="1"/>
          </p:cNvPicPr>
          <p:nvPr>
            <p:ph type="pic" sz="quarter" idx="37"/>
          </p:nvPr>
        </p:nvPicPr>
        <p:blipFill>
          <a:blip r:embed="rId3"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4323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AF093B09-BBB4-70F1-36F5-BCC157DF4300}"/>
              </a:ext>
            </a:extLst>
          </p:cNvPr>
          <p:cNvPicPr>
            <a:picLocks noGrp="1" noChangeAspect="1"/>
          </p:cNvPicPr>
          <p:nvPr>
            <p:ph type="pic" sz="quarter" idx="39"/>
          </p:nvPr>
        </p:nvPicPr>
        <p:blipFill>
          <a:blip r:embed="rId2" cstate="hqprint">
            <a:extLst>
              <a:ext uri="{28A0092B-C50C-407E-A947-70E740481C1C}">
                <a14:useLocalDpi xmlns:a14="http://schemas.microsoft.com/office/drawing/2010/main"/>
              </a:ext>
            </a:extLst>
          </a:blip>
          <a:srcRect/>
          <a:stretch>
            <a:fillRect/>
          </a:stretch>
        </p:blipFill>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12268 w 4895192"/>
              <a:gd name="connsiteY14" fmla="*/ 5164078 h 5164078"/>
              <a:gd name="connsiteX15" fmla="*/ 12268 w 4895192"/>
              <a:gd name="connsiteY15" fmla="*/ 472277 h 5164078"/>
              <a:gd name="connsiteX16" fmla="*/ 8768 w 4895192"/>
              <a:gd name="connsiteY16" fmla="*/ 472277 h 5164078"/>
              <a:gd name="connsiteX17" fmla="*/ 12268 w 4895192"/>
              <a:gd name="connsiteY17" fmla="*/ 318047 h 5164078"/>
              <a:gd name="connsiteX18" fmla="*/ 3628 w 4895192"/>
              <a:gd name="connsiteY18"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12268" y="5164078"/>
                </a:lnTo>
                <a:lnTo>
                  <a:pt x="12268" y="472277"/>
                </a:lnTo>
                <a:lnTo>
                  <a:pt x="8768" y="472277"/>
                </a:lnTo>
                <a:cubicBezTo>
                  <a:pt x="12268" y="426581"/>
                  <a:pt x="12268" y="369456"/>
                  <a:pt x="12268" y="318047"/>
                </a:cubicBezTo>
                <a:cubicBezTo>
                  <a:pt x="12268" y="223796"/>
                  <a:pt x="9341" y="130637"/>
                  <a:pt x="3628" y="38804"/>
                </a:cubicBezTo>
                <a:close/>
              </a:path>
            </a:pathLst>
          </a:custGeom>
          <a:solidFill>
            <a:srgbClr val="FFFFFF">
              <a:lumMod val="95000"/>
            </a:srgbClr>
          </a:solidFill>
        </p:spPr>
      </p:pic>
      <p:sp>
        <p:nvSpPr>
          <p:cNvPr id="7" name="Text Placeholder 6">
            <a:extLst>
              <a:ext uri="{FF2B5EF4-FFF2-40B4-BE49-F238E27FC236}">
                <a16:creationId xmlns:a16="http://schemas.microsoft.com/office/drawing/2014/main" id="{E2260B2B-0548-2C10-8ED6-68014F37F3B4}"/>
              </a:ext>
            </a:extLst>
          </p:cNvPr>
          <p:cNvSpPr>
            <a:spLocks noGrp="1"/>
          </p:cNvSpPr>
          <p:nvPr>
            <p:ph type="body" sz="quarter" idx="32"/>
          </p:nvPr>
        </p:nvSpPr>
        <p:spPr/>
        <p:txBody>
          <a:bodyPr numCol="1"/>
          <a:lstStyle/>
          <a:p>
            <a:pPr>
              <a:lnSpc>
                <a:spcPct val="100000"/>
              </a:lnSpc>
            </a:pPr>
            <a:r>
              <a:rPr lang="en-US" sz="1600" dirty="0">
                <a:solidFill>
                  <a:srgbClr val="404040"/>
                </a:solidFill>
              </a:rPr>
              <a:t>Indigenous Knowledge reminds us that sustainability is not just a science — it’s a relationship. Through stories, language, and ecological wisdom, Indigenous communities model how to live in balance with the Earth. When we listen, learn, and act respectfully, we help keep that wisdom alive for future generations.</a:t>
            </a:r>
          </a:p>
        </p:txBody>
      </p:sp>
      <p:sp>
        <p:nvSpPr>
          <p:cNvPr id="9" name="Text Placeholder 8">
            <a:extLst>
              <a:ext uri="{FF2B5EF4-FFF2-40B4-BE49-F238E27FC236}">
                <a16:creationId xmlns:a16="http://schemas.microsoft.com/office/drawing/2014/main" id="{DE887403-0EAB-C9BD-CE52-97CB3CC94753}"/>
              </a:ext>
            </a:extLst>
          </p:cNvPr>
          <p:cNvSpPr>
            <a:spLocks noGrp="1"/>
          </p:cNvSpPr>
          <p:nvPr>
            <p:ph type="body" sz="quarter" idx="38"/>
          </p:nvPr>
        </p:nvSpPr>
        <p:spPr/>
        <p:txBody>
          <a:bodyPr/>
          <a:lstStyle/>
          <a:p>
            <a:r>
              <a:rPr lang="en-US" dirty="0">
                <a:solidFill>
                  <a:srgbClr val="1F8E47"/>
                </a:solidFill>
              </a:rPr>
              <a:t>Key Takeaway</a:t>
            </a:r>
          </a:p>
        </p:txBody>
      </p:sp>
      <p:grpSp>
        <p:nvGrpSpPr>
          <p:cNvPr id="10" name="Graphic 76">
            <a:extLst>
              <a:ext uri="{FF2B5EF4-FFF2-40B4-BE49-F238E27FC236}">
                <a16:creationId xmlns:a16="http://schemas.microsoft.com/office/drawing/2014/main" id="{21F6A5E6-928A-670D-1CA1-A7826210B827}"/>
              </a:ext>
            </a:extLst>
          </p:cNvPr>
          <p:cNvGrpSpPr/>
          <p:nvPr/>
        </p:nvGrpSpPr>
        <p:grpSpPr>
          <a:xfrm rot="1080724">
            <a:off x="-1119991" y="8017137"/>
            <a:ext cx="2559370" cy="2557547"/>
            <a:chOff x="3165464" y="4630516"/>
            <a:chExt cx="1502621" cy="1501550"/>
          </a:xfrm>
        </p:grpSpPr>
        <p:sp>
          <p:nvSpPr>
            <p:cNvPr id="12" name="Freeform 11">
              <a:extLst>
                <a:ext uri="{FF2B5EF4-FFF2-40B4-BE49-F238E27FC236}">
                  <a16:creationId xmlns:a16="http://schemas.microsoft.com/office/drawing/2014/main" id="{78B2C6EC-3ECF-9681-EAD7-88D32F4442CF}"/>
                </a:ext>
              </a:extLst>
            </p:cNvPr>
            <p:cNvSpPr/>
            <p:nvPr/>
          </p:nvSpPr>
          <p:spPr>
            <a:xfrm>
              <a:off x="3199679" y="4630516"/>
              <a:ext cx="1198485" cy="522649"/>
            </a:xfrm>
            <a:custGeom>
              <a:avLst/>
              <a:gdLst>
                <a:gd name="connsiteX0" fmla="*/ 724224 w 1198485"/>
                <a:gd name="connsiteY0" fmla="*/ 510319 h 522649"/>
                <a:gd name="connsiteX1" fmla="*/ 1198486 w 1198485"/>
                <a:gd name="connsiteY1" fmla="*/ 174533 h 522649"/>
                <a:gd name="connsiteX2" fmla="*/ 716620 w 1198485"/>
                <a:gd name="connsiteY2" fmla="*/ 0 h 522649"/>
                <a:gd name="connsiteX3" fmla="*/ 0 w 1198485"/>
                <a:gd name="connsiteY3" fmla="*/ 522650 h 522649"/>
                <a:gd name="connsiteX4" fmla="*/ 379220 w 1198485"/>
                <a:gd name="connsiteY4" fmla="*/ 449612 h 522649"/>
                <a:gd name="connsiteX5" fmla="*/ 723273 w 1198485"/>
                <a:gd name="connsiteY5" fmla="*/ 509370 h 5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485" h="522649">
                  <a:moveTo>
                    <a:pt x="724224" y="510319"/>
                  </a:moveTo>
                  <a:cubicBezTo>
                    <a:pt x="844928" y="356654"/>
                    <a:pt x="1009351" y="238085"/>
                    <a:pt x="1198486" y="174533"/>
                  </a:cubicBezTo>
                  <a:cubicBezTo>
                    <a:pt x="1068278" y="65450"/>
                    <a:pt x="900052" y="0"/>
                    <a:pt x="716620" y="0"/>
                  </a:cubicBezTo>
                  <a:cubicBezTo>
                    <a:pt x="381120" y="0"/>
                    <a:pt x="96943" y="220063"/>
                    <a:pt x="0" y="522650"/>
                  </a:cubicBezTo>
                  <a:cubicBezTo>
                    <a:pt x="116902" y="475222"/>
                    <a:pt x="245210" y="449612"/>
                    <a:pt x="379220" y="449612"/>
                  </a:cubicBezTo>
                  <a:cubicBezTo>
                    <a:pt x="513229" y="449612"/>
                    <a:pt x="615875" y="470480"/>
                    <a:pt x="723273" y="509370"/>
                  </a:cubicBezTo>
                  <a:close/>
                </a:path>
              </a:pathLst>
            </a:custGeom>
            <a:solidFill>
              <a:srgbClr val="5398A2"/>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229C442-7917-7FFD-4BC6-FE24F5B3F63A}"/>
                </a:ext>
              </a:extLst>
            </p:cNvPr>
            <p:cNvSpPr/>
            <p:nvPr/>
          </p:nvSpPr>
          <p:spPr>
            <a:xfrm>
              <a:off x="3165464" y="5282168"/>
              <a:ext cx="607321" cy="834721"/>
            </a:xfrm>
            <a:custGeom>
              <a:avLst/>
              <a:gdLst>
                <a:gd name="connsiteX0" fmla="*/ 547445 w 607321"/>
                <a:gd name="connsiteY0" fmla="*/ 392699 h 834721"/>
                <a:gd name="connsiteX1" fmla="*/ 6653 w 607321"/>
                <a:gd name="connsiteY1" fmla="*/ 0 h 834721"/>
                <a:gd name="connsiteX2" fmla="*/ 0 w 607321"/>
                <a:gd name="connsiteY2" fmla="*/ 98649 h 834721"/>
                <a:gd name="connsiteX3" fmla="*/ 607321 w 607321"/>
                <a:gd name="connsiteY3" fmla="*/ 834722 h 834721"/>
                <a:gd name="connsiteX4" fmla="*/ 543643 w 607321"/>
                <a:gd name="connsiteY4" fmla="*/ 480914 h 834721"/>
                <a:gd name="connsiteX5" fmla="*/ 547445 w 607321"/>
                <a:gd name="connsiteY5" fmla="*/ 392699 h 83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321" h="834721">
                  <a:moveTo>
                    <a:pt x="547445" y="392699"/>
                  </a:moveTo>
                  <a:cubicBezTo>
                    <a:pt x="324095" y="329146"/>
                    <a:pt x="133059" y="187812"/>
                    <a:pt x="6653" y="0"/>
                  </a:cubicBezTo>
                  <a:cubicBezTo>
                    <a:pt x="2851" y="32251"/>
                    <a:pt x="0" y="65450"/>
                    <a:pt x="0" y="98649"/>
                  </a:cubicBezTo>
                  <a:cubicBezTo>
                    <a:pt x="0" y="463840"/>
                    <a:pt x="261367" y="767375"/>
                    <a:pt x="607321" y="834722"/>
                  </a:cubicBezTo>
                  <a:cubicBezTo>
                    <a:pt x="566453" y="724691"/>
                    <a:pt x="543643" y="605173"/>
                    <a:pt x="543643" y="480914"/>
                  </a:cubicBezTo>
                  <a:cubicBezTo>
                    <a:pt x="543643" y="356654"/>
                    <a:pt x="544593" y="422104"/>
                    <a:pt x="547445" y="392699"/>
                  </a:cubicBezTo>
                  <a:close/>
                </a:path>
              </a:pathLst>
            </a:custGeom>
            <a:solidFill>
              <a:srgbClr val="8CC241"/>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C137E5E-E70C-4DC6-CB36-4DE53BF81C80}"/>
                </a:ext>
              </a:extLst>
            </p:cNvPr>
            <p:cNvSpPr/>
            <p:nvPr/>
          </p:nvSpPr>
          <p:spPr>
            <a:xfrm>
              <a:off x="3172117" y="5081076"/>
              <a:ext cx="751786" cy="593790"/>
            </a:xfrm>
            <a:custGeom>
              <a:avLst/>
              <a:gdLst>
                <a:gd name="connsiteX0" fmla="*/ 540792 w 751786"/>
                <a:gd name="connsiteY0" fmla="*/ 593791 h 593790"/>
                <a:gd name="connsiteX1" fmla="*/ 751786 w 751786"/>
                <a:gd name="connsiteY1" fmla="*/ 59759 h 593790"/>
                <a:gd name="connsiteX2" fmla="*/ 407732 w 751786"/>
                <a:gd name="connsiteY2" fmla="*/ 0 h 593790"/>
                <a:gd name="connsiteX3" fmla="*/ 28513 w 751786"/>
                <a:gd name="connsiteY3" fmla="*/ 73038 h 593790"/>
                <a:gd name="connsiteX4" fmla="*/ 0 w 751786"/>
                <a:gd name="connsiteY4" fmla="*/ 201092 h 593790"/>
                <a:gd name="connsiteX5" fmla="*/ 540792 w 751786"/>
                <a:gd name="connsiteY5" fmla="*/ 593791 h 59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786" h="593790">
                  <a:moveTo>
                    <a:pt x="540792" y="593791"/>
                  </a:moveTo>
                  <a:cubicBezTo>
                    <a:pt x="557899" y="393647"/>
                    <a:pt x="633933" y="209629"/>
                    <a:pt x="751786" y="59759"/>
                  </a:cubicBezTo>
                  <a:cubicBezTo>
                    <a:pt x="644388" y="20868"/>
                    <a:pt x="528436" y="0"/>
                    <a:pt x="407732" y="0"/>
                  </a:cubicBezTo>
                  <a:cubicBezTo>
                    <a:pt x="287028" y="0"/>
                    <a:pt x="145415" y="25611"/>
                    <a:pt x="28513" y="73038"/>
                  </a:cubicBezTo>
                  <a:cubicBezTo>
                    <a:pt x="15207" y="114774"/>
                    <a:pt x="5703" y="157459"/>
                    <a:pt x="0" y="201092"/>
                  </a:cubicBezTo>
                  <a:cubicBezTo>
                    <a:pt x="126407" y="388905"/>
                    <a:pt x="317442" y="530238"/>
                    <a:pt x="540792" y="593791"/>
                  </a:cubicBezTo>
                  <a:close/>
                </a:path>
              </a:pathLst>
            </a:custGeom>
            <a:solidFill>
              <a:srgbClr val="1C8C4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F2A33F6-41B3-DBF6-AEC4-67EA1F3B3B20}"/>
                </a:ext>
              </a:extLst>
            </p:cNvPr>
            <p:cNvSpPr/>
            <p:nvPr/>
          </p:nvSpPr>
          <p:spPr>
            <a:xfrm>
              <a:off x="4456141" y="5424451"/>
              <a:ext cx="210994" cy="366139"/>
            </a:xfrm>
            <a:custGeom>
              <a:avLst/>
              <a:gdLst>
                <a:gd name="connsiteX0" fmla="*/ 0 w 210994"/>
                <a:gd name="connsiteY0" fmla="*/ 161253 h 366139"/>
                <a:gd name="connsiteX1" fmla="*/ 90290 w 210994"/>
                <a:gd name="connsiteY1" fmla="*/ 366139 h 366139"/>
                <a:gd name="connsiteX2" fmla="*/ 210994 w 210994"/>
                <a:gd name="connsiteY2" fmla="*/ 0 h 366139"/>
                <a:gd name="connsiteX3" fmla="*/ 0 w 210994"/>
                <a:gd name="connsiteY3" fmla="*/ 161253 h 366139"/>
              </a:gdLst>
              <a:ahLst/>
              <a:cxnLst>
                <a:cxn ang="0">
                  <a:pos x="connsiteX0" y="connsiteY0"/>
                </a:cxn>
                <a:cxn ang="0">
                  <a:pos x="connsiteX1" y="connsiteY1"/>
                </a:cxn>
                <a:cxn ang="0">
                  <a:pos x="connsiteX2" y="connsiteY2"/>
                </a:cxn>
                <a:cxn ang="0">
                  <a:pos x="connsiteX3" y="connsiteY3"/>
                </a:cxn>
              </a:cxnLst>
              <a:rect l="l" t="t" r="r" b="b"/>
              <a:pathLst>
                <a:path w="210994" h="366139">
                  <a:moveTo>
                    <a:pt x="0" y="161253"/>
                  </a:moveTo>
                  <a:cubicBezTo>
                    <a:pt x="37067" y="225754"/>
                    <a:pt x="67480" y="294050"/>
                    <a:pt x="90290" y="366139"/>
                  </a:cubicBezTo>
                  <a:cubicBezTo>
                    <a:pt x="159671" y="259902"/>
                    <a:pt x="203391" y="134694"/>
                    <a:pt x="210994" y="0"/>
                  </a:cubicBezTo>
                  <a:cubicBezTo>
                    <a:pt x="148266" y="62604"/>
                    <a:pt x="77935" y="117620"/>
                    <a:pt x="0" y="161253"/>
                  </a:cubicBezTo>
                  <a:close/>
                </a:path>
              </a:pathLst>
            </a:custGeom>
            <a:solidFill>
              <a:srgbClr val="8CC24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48374E3-0B00-CE4B-291F-6F8C1E33A8C0}"/>
                </a:ext>
              </a:extLst>
            </p:cNvPr>
            <p:cNvSpPr/>
            <p:nvPr/>
          </p:nvSpPr>
          <p:spPr>
            <a:xfrm>
              <a:off x="3923903" y="4805997"/>
              <a:ext cx="744182" cy="780654"/>
            </a:xfrm>
            <a:custGeom>
              <a:avLst/>
              <a:gdLst>
                <a:gd name="connsiteX0" fmla="*/ 474262 w 744182"/>
                <a:gd name="connsiteY0" fmla="*/ 0 h 780654"/>
                <a:gd name="connsiteX1" fmla="*/ 0 w 744182"/>
                <a:gd name="connsiteY1" fmla="*/ 335786 h 780654"/>
                <a:gd name="connsiteX2" fmla="*/ 532238 w 744182"/>
                <a:gd name="connsiteY2" fmla="*/ 780655 h 780654"/>
                <a:gd name="connsiteX3" fmla="*/ 743232 w 744182"/>
                <a:gd name="connsiteY3" fmla="*/ 619402 h 780654"/>
                <a:gd name="connsiteX4" fmla="*/ 744183 w 744182"/>
                <a:gd name="connsiteY4" fmla="*/ 576717 h 780654"/>
                <a:gd name="connsiteX5" fmla="*/ 474262 w 744182"/>
                <a:gd name="connsiteY5" fmla="*/ 949 h 7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2" h="780654">
                  <a:moveTo>
                    <a:pt x="474262" y="0"/>
                  </a:moveTo>
                  <a:cubicBezTo>
                    <a:pt x="285127" y="63553"/>
                    <a:pt x="120704" y="182121"/>
                    <a:pt x="0" y="335786"/>
                  </a:cubicBezTo>
                  <a:cubicBezTo>
                    <a:pt x="225251" y="417361"/>
                    <a:pt x="413435" y="575769"/>
                    <a:pt x="532238" y="780655"/>
                  </a:cubicBezTo>
                  <a:cubicBezTo>
                    <a:pt x="610173" y="737022"/>
                    <a:pt x="680504" y="682006"/>
                    <a:pt x="743232" y="619402"/>
                  </a:cubicBezTo>
                  <a:cubicBezTo>
                    <a:pt x="743232" y="605173"/>
                    <a:pt x="744183" y="590945"/>
                    <a:pt x="744183" y="576717"/>
                  </a:cubicBezTo>
                  <a:cubicBezTo>
                    <a:pt x="744183" y="345271"/>
                    <a:pt x="639636" y="138488"/>
                    <a:pt x="474262" y="949"/>
                  </a:cubicBezTo>
                  <a:close/>
                </a:path>
              </a:pathLst>
            </a:custGeom>
            <a:solidFill>
              <a:srgbClr val="268C47"/>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9FDDA7-8250-A7D6-69C2-01B36E5BF325}"/>
                </a:ext>
              </a:extLst>
            </p:cNvPr>
            <p:cNvSpPr/>
            <p:nvPr/>
          </p:nvSpPr>
          <p:spPr>
            <a:xfrm>
              <a:off x="3710057" y="5586652"/>
              <a:ext cx="836373" cy="545414"/>
            </a:xfrm>
            <a:custGeom>
              <a:avLst/>
              <a:gdLst>
                <a:gd name="connsiteX0" fmla="*/ 268020 w 836373"/>
                <a:gd name="connsiteY0" fmla="*/ 125208 h 545414"/>
                <a:gd name="connsiteX1" fmla="*/ 3802 w 836373"/>
                <a:gd name="connsiteY1" fmla="*/ 89163 h 545414"/>
                <a:gd name="connsiteX2" fmla="*/ 0 w 836373"/>
                <a:gd name="connsiteY2" fmla="*/ 177378 h 545414"/>
                <a:gd name="connsiteX3" fmla="*/ 63678 w 836373"/>
                <a:gd name="connsiteY3" fmla="*/ 531187 h 545414"/>
                <a:gd name="connsiteX4" fmla="*/ 207193 w 836373"/>
                <a:gd name="connsiteY4" fmla="*/ 545415 h 545414"/>
                <a:gd name="connsiteX5" fmla="*/ 836374 w 836373"/>
                <a:gd name="connsiteY5" fmla="*/ 204886 h 545414"/>
                <a:gd name="connsiteX6" fmla="*/ 746084 w 836373"/>
                <a:gd name="connsiteY6" fmla="*/ 0 h 545414"/>
                <a:gd name="connsiteX7" fmla="*/ 268020 w 836373"/>
                <a:gd name="connsiteY7" fmla="*/ 126157 h 54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373" h="545414">
                  <a:moveTo>
                    <a:pt x="268020" y="125208"/>
                  </a:moveTo>
                  <a:cubicBezTo>
                    <a:pt x="176779" y="125208"/>
                    <a:pt x="87439" y="112877"/>
                    <a:pt x="3802" y="89163"/>
                  </a:cubicBezTo>
                  <a:cubicBezTo>
                    <a:pt x="950" y="118568"/>
                    <a:pt x="0" y="147974"/>
                    <a:pt x="0" y="177378"/>
                  </a:cubicBezTo>
                  <a:cubicBezTo>
                    <a:pt x="0" y="301638"/>
                    <a:pt x="22810" y="421155"/>
                    <a:pt x="63678" y="531187"/>
                  </a:cubicBezTo>
                  <a:cubicBezTo>
                    <a:pt x="110249" y="539724"/>
                    <a:pt x="157770" y="545415"/>
                    <a:pt x="207193" y="545415"/>
                  </a:cubicBezTo>
                  <a:cubicBezTo>
                    <a:pt x="470460" y="545415"/>
                    <a:pt x="702364" y="409773"/>
                    <a:pt x="836374" y="204886"/>
                  </a:cubicBezTo>
                  <a:cubicBezTo>
                    <a:pt x="813564" y="132797"/>
                    <a:pt x="783150" y="64501"/>
                    <a:pt x="746084" y="0"/>
                  </a:cubicBezTo>
                  <a:cubicBezTo>
                    <a:pt x="604470" y="79678"/>
                    <a:pt x="441948" y="126157"/>
                    <a:pt x="268020" y="126157"/>
                  </a:cubicBezTo>
                  <a:close/>
                </a:path>
              </a:pathLst>
            </a:custGeom>
            <a:solidFill>
              <a:srgbClr val="519947"/>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85F6D39-F45E-E1F0-17CB-BF4D663955FD}"/>
                </a:ext>
              </a:extLst>
            </p:cNvPr>
            <p:cNvSpPr/>
            <p:nvPr/>
          </p:nvSpPr>
          <p:spPr>
            <a:xfrm>
              <a:off x="3712908" y="5140835"/>
              <a:ext cx="743232" cy="571025"/>
            </a:xfrm>
            <a:custGeom>
              <a:avLst/>
              <a:gdLst>
                <a:gd name="connsiteX0" fmla="*/ 265168 w 743232"/>
                <a:gd name="connsiteY0" fmla="*/ 571026 h 571025"/>
                <a:gd name="connsiteX1" fmla="*/ 743232 w 743232"/>
                <a:gd name="connsiteY1" fmla="*/ 444869 h 571025"/>
                <a:gd name="connsiteX2" fmla="*/ 210994 w 743232"/>
                <a:gd name="connsiteY2" fmla="*/ 0 h 571025"/>
                <a:gd name="connsiteX3" fmla="*/ 0 w 743232"/>
                <a:gd name="connsiteY3" fmla="*/ 534032 h 571025"/>
                <a:gd name="connsiteX4" fmla="*/ 264218 w 743232"/>
                <a:gd name="connsiteY4" fmla="*/ 570077 h 57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32" h="571025">
                  <a:moveTo>
                    <a:pt x="265168" y="571026"/>
                  </a:moveTo>
                  <a:cubicBezTo>
                    <a:pt x="439096" y="571026"/>
                    <a:pt x="602569" y="525495"/>
                    <a:pt x="743232" y="444869"/>
                  </a:cubicBezTo>
                  <a:cubicBezTo>
                    <a:pt x="624429" y="240931"/>
                    <a:pt x="436245" y="81575"/>
                    <a:pt x="210994" y="0"/>
                  </a:cubicBezTo>
                  <a:cubicBezTo>
                    <a:pt x="93142" y="149871"/>
                    <a:pt x="17108" y="333889"/>
                    <a:pt x="0" y="534032"/>
                  </a:cubicBezTo>
                  <a:cubicBezTo>
                    <a:pt x="83637" y="557746"/>
                    <a:pt x="172977" y="570077"/>
                    <a:pt x="264218" y="570077"/>
                  </a:cubicBezTo>
                  <a:close/>
                </a:path>
              </a:pathLst>
            </a:custGeom>
            <a:solidFill>
              <a:srgbClr val="1D7C47"/>
            </a:solidFill>
            <a:ln w="0" cap="flat">
              <a:noFill/>
              <a:prstDash val="solid"/>
              <a:miter/>
            </a:ln>
          </p:spPr>
          <p:txBody>
            <a:bodyPr rtlCol="0" anchor="ctr"/>
            <a:lstStyle/>
            <a:p>
              <a:endParaRPr lang="en-US"/>
            </a:p>
          </p:txBody>
        </p:sp>
      </p:grpSp>
      <p:sp>
        <p:nvSpPr>
          <p:cNvPr id="23" name="Slide Number Placeholder 5">
            <a:extLst>
              <a:ext uri="{FF2B5EF4-FFF2-40B4-BE49-F238E27FC236}">
                <a16:creationId xmlns:a16="http://schemas.microsoft.com/office/drawing/2014/main" id="{010F267F-EE09-5653-A7F1-451CBF75002D}"/>
              </a:ext>
            </a:extLst>
          </p:cNvPr>
          <p:cNvSpPr>
            <a:spLocks noGrp="1"/>
          </p:cNvSpPr>
          <p:nvPr>
            <p:ph type="sldNum" sz="quarter" idx="4"/>
          </p:nvPr>
        </p:nvSpPr>
        <p:spPr>
          <a:xfrm>
            <a:off x="6668293" y="10441891"/>
            <a:ext cx="988834" cy="465822"/>
          </a:xfrm>
          <a:prstGeom prst="rect">
            <a:avLst/>
          </a:prstGeom>
        </p:spPr>
        <p:txBody>
          <a:bodyPr vert="horz" lIns="91440" tIns="45720" rIns="91440" bIns="45720" rtlCol="0" anchor="ctr"/>
          <a:lstStyle>
            <a:lvl1pPr algn="r">
              <a:defRPr sz="800" b="0" i="0">
                <a:solidFill>
                  <a:srgbClr val="5398A2"/>
                </a:solidFill>
                <a:latin typeface="Calibri" panose="020F0502020204030204" pitchFamily="34" charset="0"/>
                <a:ea typeface="Open Sans" panose="020B0606030504020204" pitchFamily="34" charset="0"/>
                <a:cs typeface="Calibri" panose="020F0502020204030204" pitchFamily="34" charset="0"/>
              </a:defRPr>
            </a:lvl1pPr>
          </a:lstStyle>
          <a:p>
            <a:fld id="{CB2079F2-58AF-ED44-82D7-E04B2F6FD686}" type="slidenum">
              <a:rPr lang="en-US" smtClean="0"/>
              <a:pPr/>
              <a:t>7</a:t>
            </a:fld>
            <a:endParaRPr lang="en-US" dirty="0"/>
          </a:p>
        </p:txBody>
      </p:sp>
    </p:spTree>
    <p:extLst>
      <p:ext uri="{BB962C8B-B14F-4D97-AF65-F5344CB8AC3E}">
        <p14:creationId xmlns:p14="http://schemas.microsoft.com/office/powerpoint/2010/main" val="1856313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E5BD0-F531-A59A-43CF-5F1166F15101}"/>
            </a:ext>
          </a:extLst>
        </p:cNvPr>
        <p:cNvGrpSpPr/>
        <p:nvPr/>
      </p:nvGrpSpPr>
      <p:grpSpPr>
        <a:xfrm>
          <a:off x="0" y="0"/>
          <a:ext cx="0" cy="0"/>
          <a:chOff x="0" y="0"/>
          <a:chExt cx="0" cy="0"/>
        </a:xfrm>
      </p:grpSpPr>
      <p:sp>
        <p:nvSpPr>
          <p:cNvPr id="30" name="Text Placeholder 29">
            <a:extLst>
              <a:ext uri="{FF2B5EF4-FFF2-40B4-BE49-F238E27FC236}">
                <a16:creationId xmlns:a16="http://schemas.microsoft.com/office/drawing/2014/main" id="{3939AECA-4F0C-EA12-E978-19FCA63C034E}"/>
              </a:ext>
            </a:extLst>
          </p:cNvPr>
          <p:cNvSpPr>
            <a:spLocks noGrp="1"/>
          </p:cNvSpPr>
          <p:nvPr>
            <p:ph type="body" sz="quarter" idx="32"/>
          </p:nvPr>
        </p:nvSpPr>
        <p:spPr/>
        <p:txBody>
          <a:bodyPr numCol="1"/>
          <a:lstStyle/>
          <a:p>
            <a:pPr>
              <a:lnSpc>
                <a:spcPct val="100000"/>
              </a:lnSpc>
            </a:pPr>
            <a:r>
              <a:rPr lang="en-US" sz="1600" dirty="0"/>
              <a:t>Indigenous Knowledge isn’t just history — it’s a living system of wisdom, care, and connection with the Earth. Across generations, Indigenous peoples have observed, adapted, and protected their environments using practices rooted in respect and balance. This Open Educational Resource invites you to explore how Indigenous and local ecological knowledge can guide sustainable living today. You’ll find stories, videos, and audio examples from Indigenous communities, including materials from the </a:t>
            </a:r>
            <a:r>
              <a:rPr lang="en-US" sz="1600" dirty="0">
                <a:solidFill>
                  <a:srgbClr val="1A7B46"/>
                </a:solidFill>
                <a:hlinkClick r:id="rId2">
                  <a:extLst>
                    <a:ext uri="{A12FA001-AC4F-418D-AE19-62706E023703}">
                      <ahyp:hlinkClr xmlns:ahyp="http://schemas.microsoft.com/office/drawing/2018/hyperlinkcolor" val="tx"/>
                    </a:ext>
                  </a:extLst>
                </a:hlinkClick>
              </a:rPr>
              <a:t>https://www.theindigenouspartnership.org/learning-platform</a:t>
            </a:r>
            <a:r>
              <a:rPr lang="en-US" sz="1600" dirty="0">
                <a:solidFill>
                  <a:srgbClr val="1A7B46"/>
                </a:solidFill>
              </a:rPr>
              <a:t>  </a:t>
            </a:r>
            <a:r>
              <a:rPr lang="en-US" sz="1600" dirty="0"/>
              <a:t>and </a:t>
            </a:r>
            <a:r>
              <a:rPr lang="en-US" sz="1600" dirty="0">
                <a:solidFill>
                  <a:srgbClr val="1A7B46"/>
                </a:solidFill>
                <a:hlinkClick r:id="rId3">
                  <a:extLst>
                    <a:ext uri="{A12FA001-AC4F-418D-AE19-62706E023703}">
                      <ahyp:hlinkClr xmlns:ahyp="http://schemas.microsoft.com/office/drawing/2018/hyperlinkcolor" val="tx"/>
                    </a:ext>
                  </a:extLst>
                </a:hlinkClick>
              </a:rPr>
              <a:t>https://www.firstvoices.com/</a:t>
            </a:r>
            <a:r>
              <a:rPr lang="en-US" sz="1600" dirty="0"/>
              <a:t>, showing how language, culture, and nature are deeply intertwined.</a:t>
            </a:r>
          </a:p>
        </p:txBody>
      </p:sp>
      <p:sp>
        <p:nvSpPr>
          <p:cNvPr id="28" name="Text Placeholder 27">
            <a:extLst>
              <a:ext uri="{FF2B5EF4-FFF2-40B4-BE49-F238E27FC236}">
                <a16:creationId xmlns:a16="http://schemas.microsoft.com/office/drawing/2014/main" id="{2975AE0B-1660-F526-08E9-4317F5A56EF7}"/>
              </a:ext>
            </a:extLst>
          </p:cNvPr>
          <p:cNvSpPr>
            <a:spLocks noGrp="1"/>
          </p:cNvSpPr>
          <p:nvPr>
            <p:ph type="body" sz="quarter" idx="18"/>
          </p:nvPr>
        </p:nvSpPr>
        <p:spPr>
          <a:xfrm>
            <a:off x="528134" y="1876698"/>
            <a:ext cx="2156700" cy="1049221"/>
          </a:xfrm>
        </p:spPr>
        <p:txBody>
          <a:bodyPr/>
          <a:lstStyle/>
          <a:p>
            <a:r>
              <a:rPr lang="en-US" dirty="0"/>
              <a:t>Introduction</a:t>
            </a:r>
          </a:p>
        </p:txBody>
      </p:sp>
      <p:sp>
        <p:nvSpPr>
          <p:cNvPr id="29" name="Text Placeholder 28">
            <a:extLst>
              <a:ext uri="{FF2B5EF4-FFF2-40B4-BE49-F238E27FC236}">
                <a16:creationId xmlns:a16="http://schemas.microsoft.com/office/drawing/2014/main" id="{DFEDC366-4672-72AF-2A21-89731651E504}"/>
              </a:ext>
            </a:extLst>
          </p:cNvPr>
          <p:cNvSpPr>
            <a:spLocks noGrp="1"/>
          </p:cNvSpPr>
          <p:nvPr>
            <p:ph type="body" sz="quarter" idx="19"/>
          </p:nvPr>
        </p:nvSpPr>
        <p:spPr/>
        <p:txBody>
          <a:bodyPr/>
          <a:lstStyle/>
          <a:p>
            <a:r>
              <a:rPr lang="en-US" dirty="0"/>
              <a:t>01</a:t>
            </a:r>
          </a:p>
        </p:txBody>
      </p:sp>
      <p:sp>
        <p:nvSpPr>
          <p:cNvPr id="16" name="Slide Number Placeholder 15">
            <a:extLst>
              <a:ext uri="{FF2B5EF4-FFF2-40B4-BE49-F238E27FC236}">
                <a16:creationId xmlns:a16="http://schemas.microsoft.com/office/drawing/2014/main" id="{6CC3C4EB-D402-E2D7-2ACC-3B6C045D0315}"/>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8</a:t>
            </a:fld>
            <a:endParaRPr lang="fr-CA" dirty="0"/>
          </a:p>
        </p:txBody>
      </p:sp>
      <p:pic>
        <p:nvPicPr>
          <p:cNvPr id="2" name="Picture 1">
            <a:extLst>
              <a:ext uri="{FF2B5EF4-FFF2-40B4-BE49-F238E27FC236}">
                <a16:creationId xmlns:a16="http://schemas.microsoft.com/office/drawing/2014/main" id="{75A0C2E6-AD47-7E95-FF34-ADF3839EA87C}"/>
              </a:ext>
            </a:extLst>
          </p:cNvPr>
          <p:cNvPicPr>
            <a:picLocks noChangeAspect="1"/>
          </p:cNvPicPr>
          <p:nvPr/>
        </p:nvPicPr>
        <p:blipFill>
          <a:blip r:embed="rId4">
            <a:alphaModFix amt="33000"/>
            <a:extLst>
              <a:ext uri="{28A0092B-C50C-407E-A947-70E740481C1C}">
                <a14:useLocalDpi xmlns:a14="http://schemas.microsoft.com/office/drawing/2010/main"/>
              </a:ext>
            </a:extLst>
          </a:blip>
          <a:stretch>
            <a:fillRect/>
          </a:stretch>
        </p:blipFill>
        <p:spPr>
          <a:xfrm rot="3275749">
            <a:off x="-733149" y="7644015"/>
            <a:ext cx="5081366" cy="5081366"/>
          </a:xfrm>
          <a:prstGeom prst="rect">
            <a:avLst/>
          </a:prstGeom>
        </p:spPr>
      </p:pic>
      <p:pic>
        <p:nvPicPr>
          <p:cNvPr id="5" name="Picture Placeholder 4">
            <a:extLst>
              <a:ext uri="{FF2B5EF4-FFF2-40B4-BE49-F238E27FC236}">
                <a16:creationId xmlns:a16="http://schemas.microsoft.com/office/drawing/2014/main" id="{46B886D2-0BB3-FAFD-D7EA-DD65B67F1730}"/>
              </a:ext>
            </a:extLst>
          </p:cNvPr>
          <p:cNvPicPr>
            <a:picLocks noGrp="1" noChangeAspect="1"/>
          </p:cNvPicPr>
          <p:nvPr>
            <p:ph type="pic" sz="quarter" idx="34"/>
          </p:nvPr>
        </p:nvPicPr>
        <p:blipFill>
          <a:blip r:embed="rId5" cstate="hqprint">
            <a:extLst>
              <a:ext uri="{28A0092B-C50C-407E-A947-70E740481C1C}">
                <a14:useLocalDpi xmlns:a14="http://schemas.microsoft.com/office/drawing/2010/main"/>
              </a:ext>
            </a:extLst>
          </a:blip>
          <a:srcRect/>
          <a:stretch>
            <a:fillRect/>
          </a:stretch>
        </p:blipFill>
        <p:spPr>
          <a:xfrm>
            <a:off x="3442595" y="7630371"/>
            <a:ext cx="3342717" cy="3277342"/>
          </a:xfrm>
        </p:spPr>
      </p:pic>
    </p:spTree>
    <p:extLst>
      <p:ext uri="{BB962C8B-B14F-4D97-AF65-F5344CB8AC3E}">
        <p14:creationId xmlns:p14="http://schemas.microsoft.com/office/powerpoint/2010/main" val="26398267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69FEC-75D6-206D-77C2-6C5F4FFF52DD}"/>
            </a:ext>
          </a:extLst>
        </p:cNvPr>
        <p:cNvGrpSpPr/>
        <p:nvPr/>
      </p:nvGrpSpPr>
      <p:grpSpPr>
        <a:xfrm>
          <a:off x="0" y="0"/>
          <a:ext cx="0" cy="0"/>
          <a:chOff x="0" y="0"/>
          <a:chExt cx="0" cy="0"/>
        </a:xfrm>
      </p:grpSpPr>
      <p:sp>
        <p:nvSpPr>
          <p:cNvPr id="30" name="Text Placeholder 29">
            <a:extLst>
              <a:ext uri="{FF2B5EF4-FFF2-40B4-BE49-F238E27FC236}">
                <a16:creationId xmlns:a16="http://schemas.microsoft.com/office/drawing/2014/main" id="{7F7DFC94-9DD2-9098-B67E-D9F6E208D689}"/>
              </a:ext>
            </a:extLst>
          </p:cNvPr>
          <p:cNvSpPr>
            <a:spLocks noGrp="1"/>
          </p:cNvSpPr>
          <p:nvPr>
            <p:ph type="body" sz="quarter" idx="32"/>
          </p:nvPr>
        </p:nvSpPr>
        <p:spPr>
          <a:xfrm>
            <a:off x="634479" y="5227089"/>
            <a:ext cx="6537960" cy="5583323"/>
          </a:xfrm>
        </p:spPr>
        <p:txBody>
          <a:bodyPr/>
          <a:lstStyle/>
          <a:p>
            <a:pPr algn="l">
              <a:lnSpc>
                <a:spcPct val="100000"/>
              </a:lnSpc>
            </a:pPr>
            <a:r>
              <a:rPr lang="en-US" sz="1600" b="1" dirty="0">
                <a:solidFill>
                  <a:srgbClr val="84C345"/>
                </a:solidFill>
              </a:rPr>
              <a:t>[  ]</a:t>
            </a:r>
            <a:endParaRPr lang="en-US" sz="1600" b="1" i="1" dirty="0">
              <a:solidFill>
                <a:srgbClr val="84C345"/>
              </a:solidFill>
            </a:endParaRPr>
          </a:p>
          <a:p>
            <a:pPr>
              <a:lnSpc>
                <a:spcPct val="100000"/>
              </a:lnSpc>
            </a:pPr>
            <a:r>
              <a:rPr lang="en-US" sz="1400" dirty="0"/>
              <a:t>Offers guidebooks on climate adaptation, Indigenous food systems, and more. A key resource is the </a:t>
            </a:r>
            <a:r>
              <a:rPr lang="en-US" sz="1400" i="1" dirty="0"/>
              <a:t>Climate Change Adaptation Planning Guidebooks for Indigenous Communities</a:t>
            </a:r>
            <a:r>
              <a:rPr lang="en-US" sz="1400" dirty="0"/>
              <a:t>, which provides practical frameworks for community-led resilience.</a:t>
            </a:r>
          </a:p>
          <a:p>
            <a:pPr>
              <a:lnSpc>
                <a:spcPct val="100000"/>
              </a:lnSpc>
            </a:pPr>
            <a:r>
              <a:rPr lang="en-US" sz="1600" dirty="0">
                <a:solidFill>
                  <a:srgbClr val="1A7B46"/>
                </a:solidFill>
                <a:hlinkClick r:id="rId3">
                  <a:extLst>
                    <a:ext uri="{A12FA001-AC4F-418D-AE19-62706E023703}">
                      <ahyp:hlinkClr xmlns:ahyp="http://schemas.microsoft.com/office/drawing/2018/hyperlinkcolor" val="tx"/>
                    </a:ext>
                  </a:extLst>
                </a:hlinkClick>
              </a:rPr>
              <a:t>Link</a:t>
            </a:r>
            <a:endParaRPr lang="en-US" sz="1600" dirty="0">
              <a:solidFill>
                <a:srgbClr val="1A7B46"/>
              </a:solidFill>
            </a:endParaRPr>
          </a:p>
          <a:p>
            <a:pPr>
              <a:lnSpc>
                <a:spcPct val="100000"/>
              </a:lnSpc>
            </a:pPr>
            <a:endParaRPr lang="en-US" sz="1600" b="1" dirty="0">
              <a:solidFill>
                <a:srgbClr val="84C345"/>
              </a:solidFill>
            </a:endParaRPr>
          </a:p>
          <a:p>
            <a:pPr>
              <a:lnSpc>
                <a:spcPct val="100000"/>
              </a:lnSpc>
            </a:pPr>
            <a:r>
              <a:rPr lang="en-US" sz="1600" b="1" dirty="0">
                <a:solidFill>
                  <a:srgbClr val="84C345"/>
                </a:solidFill>
              </a:rPr>
              <a:t>[  ]</a:t>
            </a:r>
          </a:p>
          <a:p>
            <a:pPr>
              <a:lnSpc>
                <a:spcPct val="100000"/>
              </a:lnSpc>
            </a:pPr>
            <a:r>
              <a:rPr lang="en-US" sz="1400" dirty="0"/>
              <a:t>A platform dedicated to Indigenous language revitalization. It includes audio recordings, vocabulary tools, and language mapping, supporting cultural preservation and ecological knowledge.</a:t>
            </a:r>
          </a:p>
          <a:p>
            <a:pPr>
              <a:lnSpc>
                <a:spcPct val="100000"/>
              </a:lnSpc>
            </a:pPr>
            <a:r>
              <a:rPr lang="en-US" sz="1400" dirty="0">
                <a:solidFill>
                  <a:srgbClr val="1A7B46"/>
                </a:solidFill>
                <a:hlinkClick r:id="rId4">
                  <a:extLst>
                    <a:ext uri="{A12FA001-AC4F-418D-AE19-62706E023703}">
                      <ahyp:hlinkClr xmlns:ahyp="http://schemas.microsoft.com/office/drawing/2018/hyperlinkcolor" val="tx"/>
                    </a:ext>
                  </a:extLst>
                </a:hlinkClick>
              </a:rPr>
              <a:t>Link</a:t>
            </a:r>
            <a:endParaRPr lang="en-US" sz="1400" dirty="0">
              <a:solidFill>
                <a:srgbClr val="1A7B46"/>
              </a:solidFill>
            </a:endParaRPr>
          </a:p>
          <a:p>
            <a:pPr>
              <a:lnSpc>
                <a:spcPct val="100000"/>
              </a:lnSpc>
            </a:pPr>
            <a:endParaRPr lang="en-US" sz="1400" dirty="0"/>
          </a:p>
          <a:p>
            <a:pPr>
              <a:lnSpc>
                <a:spcPct val="100000"/>
              </a:lnSpc>
            </a:pPr>
            <a:r>
              <a:rPr lang="en-US" sz="1600" b="1" dirty="0">
                <a:solidFill>
                  <a:srgbClr val="84C345"/>
                </a:solidFill>
              </a:rPr>
              <a:t>[  ]</a:t>
            </a:r>
          </a:p>
          <a:p>
            <a:pPr>
              <a:lnSpc>
                <a:spcPct val="100000"/>
              </a:lnSpc>
            </a:pPr>
            <a:r>
              <a:rPr lang="en-US" sz="1400" dirty="0"/>
              <a:t>A case study showing how Indigenous knowledge and scientific approaches were combined to strengthen climate resilience in Bolivia.</a:t>
            </a:r>
          </a:p>
          <a:p>
            <a:pPr>
              <a:lnSpc>
                <a:spcPct val="100000"/>
              </a:lnSpc>
            </a:pPr>
            <a:r>
              <a:rPr lang="en-US" sz="1400" dirty="0">
                <a:solidFill>
                  <a:srgbClr val="1A7B46"/>
                </a:solidFill>
                <a:hlinkClick r:id="rId5">
                  <a:extLst>
                    <a:ext uri="{A12FA001-AC4F-418D-AE19-62706E023703}">
                      <ahyp:hlinkClr xmlns:ahyp="http://schemas.microsoft.com/office/drawing/2018/hyperlinkcolor" val="tx"/>
                    </a:ext>
                  </a:extLst>
                </a:hlinkClick>
              </a:rPr>
              <a:t>Link</a:t>
            </a:r>
            <a:endParaRPr lang="en-US" sz="1600" b="1" dirty="0">
              <a:solidFill>
                <a:srgbClr val="84C345"/>
              </a:solidFill>
            </a:endParaRPr>
          </a:p>
          <a:p>
            <a:pPr algn="l">
              <a:lnSpc>
                <a:spcPct val="100000"/>
              </a:lnSpc>
            </a:pPr>
            <a:r>
              <a:rPr lang="en-US" sz="1600" b="1" dirty="0">
                <a:solidFill>
                  <a:srgbClr val="84C345"/>
                </a:solidFill>
              </a:rPr>
              <a:t>Language, History and Climate Action: Unpacking Climate Adaptation Across Gaelic and English</a:t>
            </a:r>
          </a:p>
          <a:p>
            <a:pPr>
              <a:lnSpc>
                <a:spcPct val="100000"/>
              </a:lnSpc>
            </a:pPr>
            <a:r>
              <a:rPr lang="en-US" sz="1400" dirty="0"/>
              <a:t>This article explores how translating climate materials into Gaelic makes climate information more accessible and culturally meaningful for Gaelic-speaking communities in Scotland. It highlights the deep connections between language, land, and identity, and shows how climate action can be both technical and cultural.</a:t>
            </a:r>
          </a:p>
          <a:p>
            <a:pPr>
              <a:lnSpc>
                <a:spcPct val="100000"/>
              </a:lnSpc>
            </a:pPr>
            <a:r>
              <a:rPr lang="en-US" sz="1400" dirty="0">
                <a:solidFill>
                  <a:srgbClr val="1A7B46"/>
                </a:solidFill>
                <a:hlinkClick r:id="rId6">
                  <a:extLst>
                    <a:ext uri="{A12FA001-AC4F-418D-AE19-62706E023703}">
                      <ahyp:hlinkClr xmlns:ahyp="http://schemas.microsoft.com/office/drawing/2018/hyperlinkcolor" val="tx"/>
                    </a:ext>
                  </a:extLst>
                </a:hlinkClick>
              </a:rPr>
              <a:t>Link</a:t>
            </a:r>
            <a:endParaRPr lang="en-US" sz="1400" dirty="0">
              <a:solidFill>
                <a:srgbClr val="1A7B46"/>
              </a:solidFill>
            </a:endParaRPr>
          </a:p>
          <a:p>
            <a:pPr>
              <a:lnSpc>
                <a:spcPct val="100000"/>
              </a:lnSpc>
            </a:pPr>
            <a:endParaRPr lang="en-US" sz="1400" dirty="0"/>
          </a:p>
        </p:txBody>
      </p:sp>
      <p:sp>
        <p:nvSpPr>
          <p:cNvPr id="28" name="Text Placeholder 27">
            <a:extLst>
              <a:ext uri="{FF2B5EF4-FFF2-40B4-BE49-F238E27FC236}">
                <a16:creationId xmlns:a16="http://schemas.microsoft.com/office/drawing/2014/main" id="{E9E65A8E-0C8C-B940-8CF2-63CAA9372D50}"/>
              </a:ext>
            </a:extLst>
          </p:cNvPr>
          <p:cNvSpPr>
            <a:spLocks noGrp="1"/>
          </p:cNvSpPr>
          <p:nvPr>
            <p:ph type="body" sz="quarter" idx="18"/>
          </p:nvPr>
        </p:nvSpPr>
        <p:spPr/>
        <p:txBody>
          <a:bodyPr/>
          <a:lstStyle/>
          <a:p>
            <a:r>
              <a:rPr lang="en-US" dirty="0"/>
              <a:t>Read</a:t>
            </a:r>
          </a:p>
        </p:txBody>
      </p:sp>
      <p:sp>
        <p:nvSpPr>
          <p:cNvPr id="29" name="Text Placeholder 28">
            <a:extLst>
              <a:ext uri="{FF2B5EF4-FFF2-40B4-BE49-F238E27FC236}">
                <a16:creationId xmlns:a16="http://schemas.microsoft.com/office/drawing/2014/main" id="{AC3150CC-35D0-EEF7-A91A-358F75EC0E5F}"/>
              </a:ext>
            </a:extLst>
          </p:cNvPr>
          <p:cNvSpPr>
            <a:spLocks noGrp="1"/>
          </p:cNvSpPr>
          <p:nvPr>
            <p:ph type="body" sz="quarter" idx="19"/>
          </p:nvPr>
        </p:nvSpPr>
        <p:spPr/>
        <p:txBody>
          <a:bodyPr/>
          <a:lstStyle/>
          <a:p>
            <a:r>
              <a:rPr lang="en-US" dirty="0"/>
              <a:t>02</a:t>
            </a:r>
          </a:p>
        </p:txBody>
      </p:sp>
      <p:sp>
        <p:nvSpPr>
          <p:cNvPr id="16" name="Slide Number Placeholder 15">
            <a:extLst>
              <a:ext uri="{FF2B5EF4-FFF2-40B4-BE49-F238E27FC236}">
                <a16:creationId xmlns:a16="http://schemas.microsoft.com/office/drawing/2014/main" id="{901C13CD-45C5-7E7D-9E66-0E823F04F8DA}"/>
              </a:ext>
            </a:extLst>
          </p:cNvPr>
          <p:cNvSpPr>
            <a:spLocks noGrp="1"/>
          </p:cNvSpPr>
          <p:nvPr>
            <p:ph type="sldNum" sz="quarter" idx="4"/>
          </p:nvPr>
        </p:nvSpPr>
        <p:spPr>
          <a:xfrm>
            <a:off x="7175748" y="10446817"/>
            <a:ext cx="464659" cy="363595"/>
          </a:xfrm>
        </p:spPr>
        <p:txBody>
          <a:bodyPr/>
          <a:lstStyle/>
          <a:p>
            <a:fld id="{9C527BFA-2C0E-4CEC-B6A5-913A56FEF4B4}" type="slidenum">
              <a:rPr lang="fr-CA" smtClean="0"/>
              <a:pPr/>
              <a:t>9</a:t>
            </a:fld>
            <a:endParaRPr lang="fr-CA" dirty="0"/>
          </a:p>
        </p:txBody>
      </p:sp>
      <p:pic>
        <p:nvPicPr>
          <p:cNvPr id="7" name="Picture Placeholder 6">
            <a:extLst>
              <a:ext uri="{FF2B5EF4-FFF2-40B4-BE49-F238E27FC236}">
                <a16:creationId xmlns:a16="http://schemas.microsoft.com/office/drawing/2014/main" id="{50A5EB96-D410-1C06-5009-3D7BFB079534}"/>
              </a:ext>
            </a:extLst>
          </p:cNvPr>
          <p:cNvPicPr>
            <a:picLocks noGrp="1" noChangeAspect="1"/>
          </p:cNvPicPr>
          <p:nvPr>
            <p:ph type="pic" sz="quarter" idx="34"/>
          </p:nvPr>
        </p:nvPicPr>
        <p:blipFill>
          <a:blip r:embed="rId7"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41679695"/>
      </p:ext>
    </p:extLst>
  </p:cSld>
  <p:clrMapOvr>
    <a:masterClrMapping/>
  </p:clrMapOvr>
  <p:extLst>
    <p:ext uri="{6950BFC3-D8DA-4A85-94F7-54DA5524770B}">
      <p188:commentRel xmlns:p188="http://schemas.microsoft.com/office/powerpoint/2018/8/main" r:id="rId2"/>
    </p:ext>
  </p:extLst>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1279</TotalTime>
  <Words>1172</Words>
  <Application>Microsoft Macintosh PowerPoint</Application>
  <PresentationFormat>Custom</PresentationFormat>
  <Paragraphs>130</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Dyan Valiente</cp:lastModifiedBy>
  <cp:revision>1558</cp:revision>
  <cp:lastPrinted>2021-11-26T07:36:34Z</cp:lastPrinted>
  <dcterms:created xsi:type="dcterms:W3CDTF">2016-05-11T14:31:01Z</dcterms:created>
  <dcterms:modified xsi:type="dcterms:W3CDTF">2026-03-30T18:00:15Z</dcterms:modified>
</cp:coreProperties>
</file>