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15"/>
  </p:notesMasterIdLst>
  <p:sldIdLst>
    <p:sldId id="4299" r:id="rId2"/>
    <p:sldId id="4301" r:id="rId3"/>
    <p:sldId id="4302" r:id="rId4"/>
    <p:sldId id="4307" r:id="rId5"/>
    <p:sldId id="4309" r:id="rId6"/>
    <p:sldId id="4311" r:id="rId7"/>
    <p:sldId id="4324" r:id="rId8"/>
    <p:sldId id="4325" r:id="rId9"/>
    <p:sldId id="4326" r:id="rId10"/>
    <p:sldId id="4312" r:id="rId11"/>
    <p:sldId id="4317" r:id="rId12"/>
    <p:sldId id="4310" r:id="rId13"/>
    <p:sldId id="431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C245"/>
    <a:srgbClr val="84C345"/>
    <a:srgbClr val="1F8E47"/>
    <a:srgbClr val="404040"/>
    <a:srgbClr val="5398A2"/>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F2045D-0DA9-D949-B906-608A0F483A56}" v="60" dt="2026-03-29T12:20:29.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46"/>
    <p:restoredTop sz="96115"/>
  </p:normalViewPr>
  <p:slideViewPr>
    <p:cSldViewPr snapToGrid="0" snapToObjects="1">
      <p:cViewPr varScale="1">
        <p:scale>
          <a:sx n="97" d="100"/>
          <a:sy n="97" d="100"/>
        </p:scale>
        <p:origin x="1464" y="504"/>
      </p:cViewPr>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33" d="100"/>
        <a:sy n="1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redo custSel addSld modSld modMainMaster">
      <pc:chgData name="Dyan Valiente" userId="9fd6c334aa97fe5d" providerId="LiveId" clId="{2D9744F2-CBF6-5F30-BE8E-6BBAB5946F2D}" dt="2026-03-30T17:48:43.200" v="545" actId="2710"/>
      <pc:docMkLst>
        <pc:docMk/>
      </pc:docMkLst>
      <pc:sldChg chg="modSp mod">
        <pc:chgData name="Dyan Valiente" userId="9fd6c334aa97fe5d" providerId="LiveId" clId="{2D9744F2-CBF6-5F30-BE8E-6BBAB5946F2D}" dt="2026-03-29T11:23:34.943" v="16" actId="947"/>
        <pc:sldMkLst>
          <pc:docMk/>
          <pc:sldMk cId="2254164335" sldId="4299"/>
        </pc:sldMkLst>
        <pc:spChg chg="mod">
          <ac:chgData name="Dyan Valiente" userId="9fd6c334aa97fe5d" providerId="LiveId" clId="{2D9744F2-CBF6-5F30-BE8E-6BBAB5946F2D}" dt="2026-03-29T11:23:17.964" v="14" actId="14100"/>
          <ac:spMkLst>
            <pc:docMk/>
            <pc:sldMk cId="2254164335" sldId="4299"/>
            <ac:spMk id="12" creationId="{006D543B-908E-6CBC-E635-5AAF93F49CCA}"/>
          </ac:spMkLst>
        </pc:spChg>
        <pc:spChg chg="mod">
          <ac:chgData name="Dyan Valiente" userId="9fd6c334aa97fe5d" providerId="LiveId" clId="{2D9744F2-CBF6-5F30-BE8E-6BBAB5946F2D}" dt="2026-03-29T11:23:34.943" v="16" actId="947"/>
          <ac:spMkLst>
            <pc:docMk/>
            <pc:sldMk cId="2254164335" sldId="4299"/>
            <ac:spMk id="13" creationId="{64A5EA1B-C58B-1942-F904-14C5020B87BF}"/>
          </ac:spMkLst>
        </pc:spChg>
        <pc:spChg chg="mod">
          <ac:chgData name="Dyan Valiente" userId="9fd6c334aa97fe5d" providerId="LiveId" clId="{2D9744F2-CBF6-5F30-BE8E-6BBAB5946F2D}" dt="2026-03-29T11:23:17.964" v="14" actId="14100"/>
          <ac:spMkLst>
            <pc:docMk/>
            <pc:sldMk cId="2254164335" sldId="4299"/>
            <ac:spMk id="14" creationId="{6545A73B-59B1-F6DF-F7CA-0E46C59D7B1C}"/>
          </ac:spMkLst>
        </pc:spChg>
        <pc:spChg chg="mod">
          <ac:chgData name="Dyan Valiente" userId="9fd6c334aa97fe5d" providerId="LiveId" clId="{2D9744F2-CBF6-5F30-BE8E-6BBAB5946F2D}" dt="2026-03-29T11:23:34.943" v="16" actId="947"/>
          <ac:spMkLst>
            <pc:docMk/>
            <pc:sldMk cId="2254164335" sldId="4299"/>
            <ac:spMk id="15" creationId="{76EEF830-429F-3DFD-8F98-CA3B52666894}"/>
          </ac:spMkLst>
        </pc:spChg>
      </pc:sldChg>
      <pc:sldChg chg="addSp delSp modSp mod modClrScheme chgLayout">
        <pc:chgData name="Dyan Valiente" userId="9fd6c334aa97fe5d" providerId="LiveId" clId="{2D9744F2-CBF6-5F30-BE8E-6BBAB5946F2D}" dt="2026-03-30T17:46:59.829" v="504" actId="2710"/>
        <pc:sldMkLst>
          <pc:docMk/>
          <pc:sldMk cId="1737210044" sldId="4301"/>
        </pc:sldMkLst>
        <pc:spChg chg="add mod ord">
          <ac:chgData name="Dyan Valiente" userId="9fd6c334aa97fe5d" providerId="LiveId" clId="{2D9744F2-CBF6-5F30-BE8E-6BBAB5946F2D}" dt="2026-03-29T12:09:24.329" v="342" actId="700"/>
          <ac:spMkLst>
            <pc:docMk/>
            <pc:sldMk cId="1737210044" sldId="4301"/>
            <ac:spMk id="2" creationId="{1531CE5B-7E36-C25F-934F-193AF0FFDD08}"/>
          </ac:spMkLst>
        </pc:spChg>
        <pc:spChg chg="add del mod ord">
          <ac:chgData name="Dyan Valiente" userId="9fd6c334aa97fe5d" providerId="LiveId" clId="{2D9744F2-CBF6-5F30-BE8E-6BBAB5946F2D}" dt="2026-03-29T12:09:26.245" v="343" actId="6264"/>
          <ac:spMkLst>
            <pc:docMk/>
            <pc:sldMk cId="1737210044" sldId="4301"/>
            <ac:spMk id="3" creationId="{50B29F87-8879-B17C-1C35-21C2181A1CD2}"/>
          </ac:spMkLst>
        </pc:spChg>
        <pc:spChg chg="add mod ord">
          <ac:chgData name="Dyan Valiente" userId="9fd6c334aa97fe5d" providerId="LiveId" clId="{2D9744F2-CBF6-5F30-BE8E-6BBAB5946F2D}" dt="2026-03-29T12:09:24.329" v="342" actId="700"/>
          <ac:spMkLst>
            <pc:docMk/>
            <pc:sldMk cId="1737210044" sldId="4301"/>
            <ac:spMk id="4" creationId="{921FCFA7-D65C-81D4-278F-1826EE2C9100}"/>
          </ac:spMkLst>
        </pc:spChg>
        <pc:spChg chg="add del mod">
          <ac:chgData name="Dyan Valiente" userId="9fd6c334aa97fe5d" providerId="LiveId" clId="{2D9744F2-CBF6-5F30-BE8E-6BBAB5946F2D}" dt="2026-03-29T12:09:26.245" v="343" actId="6264"/>
          <ac:spMkLst>
            <pc:docMk/>
            <pc:sldMk cId="1737210044" sldId="4301"/>
            <ac:spMk id="7" creationId="{01B9E663-0DB9-F46C-6D01-AD48A12D2BE1}"/>
          </ac:spMkLst>
        </pc:spChg>
        <pc:spChg chg="add del mod">
          <ac:chgData name="Dyan Valiente" userId="9fd6c334aa97fe5d" providerId="LiveId" clId="{2D9744F2-CBF6-5F30-BE8E-6BBAB5946F2D}" dt="2026-03-29T12:09:26.245" v="343" actId="6264"/>
          <ac:spMkLst>
            <pc:docMk/>
            <pc:sldMk cId="1737210044" sldId="4301"/>
            <ac:spMk id="8" creationId="{EA783316-334C-81A0-9425-166C319EA47C}"/>
          </ac:spMkLst>
        </pc:spChg>
        <pc:spChg chg="add del mod">
          <ac:chgData name="Dyan Valiente" userId="9fd6c334aa97fe5d" providerId="LiveId" clId="{2D9744F2-CBF6-5F30-BE8E-6BBAB5946F2D}" dt="2026-03-29T12:09:26.245" v="343" actId="6264"/>
          <ac:spMkLst>
            <pc:docMk/>
            <pc:sldMk cId="1737210044" sldId="4301"/>
            <ac:spMk id="9" creationId="{B5BE859E-D547-A9B1-752E-915D9E131018}"/>
          </ac:spMkLst>
        </pc:spChg>
        <pc:spChg chg="mod">
          <ac:chgData name="Dyan Valiente" userId="9fd6c334aa97fe5d" providerId="LiveId" clId="{2D9744F2-CBF6-5F30-BE8E-6BBAB5946F2D}" dt="2026-03-30T17:46:59.829" v="504" actId="2710"/>
          <ac:spMkLst>
            <pc:docMk/>
            <pc:sldMk cId="1737210044" sldId="4301"/>
            <ac:spMk id="10" creationId="{163783B1-DFC0-4053-4BCA-33C03CC7ED81}"/>
          </ac:spMkLst>
        </pc:spChg>
        <pc:spChg chg="mod ord">
          <ac:chgData name="Dyan Valiente" userId="9fd6c334aa97fe5d" providerId="LiveId" clId="{2D9744F2-CBF6-5F30-BE8E-6BBAB5946F2D}" dt="2026-03-29T12:09:26.245" v="343" actId="6264"/>
          <ac:spMkLst>
            <pc:docMk/>
            <pc:sldMk cId="1737210044" sldId="4301"/>
            <ac:spMk id="12" creationId="{02861397-C0CD-07DB-AB1E-5B2241F10196}"/>
          </ac:spMkLst>
        </pc:spChg>
        <pc:spChg chg="mod ord">
          <ac:chgData name="Dyan Valiente" userId="9fd6c334aa97fe5d" providerId="LiveId" clId="{2D9744F2-CBF6-5F30-BE8E-6BBAB5946F2D}" dt="2026-03-29T12:09:24.329" v="342" actId="700"/>
          <ac:spMkLst>
            <pc:docMk/>
            <pc:sldMk cId="1737210044" sldId="4301"/>
            <ac:spMk id="13" creationId="{70B3AA66-31D2-15C0-0E51-C1E922916221}"/>
          </ac:spMkLst>
        </pc:spChg>
        <pc:spChg chg="mod ord">
          <ac:chgData name="Dyan Valiente" userId="9fd6c334aa97fe5d" providerId="LiveId" clId="{2D9744F2-CBF6-5F30-BE8E-6BBAB5946F2D}" dt="2026-03-30T17:46:59.829" v="504" actId="2710"/>
          <ac:spMkLst>
            <pc:docMk/>
            <pc:sldMk cId="1737210044" sldId="4301"/>
            <ac:spMk id="14" creationId="{B474679A-1DBB-68EC-2816-46658686C85E}"/>
          </ac:spMkLst>
        </pc:spChg>
        <pc:spChg chg="mod ord">
          <ac:chgData name="Dyan Valiente" userId="9fd6c334aa97fe5d" providerId="LiveId" clId="{2D9744F2-CBF6-5F30-BE8E-6BBAB5946F2D}" dt="2026-03-29T12:09:24.329" v="342" actId="700"/>
          <ac:spMkLst>
            <pc:docMk/>
            <pc:sldMk cId="1737210044" sldId="4301"/>
            <ac:spMk id="15" creationId="{7B8F4EB6-AD67-1BB4-5CDA-1043AC4AAA04}"/>
          </ac:spMkLst>
        </pc:spChg>
        <pc:spChg chg="mod ord">
          <ac:chgData name="Dyan Valiente" userId="9fd6c334aa97fe5d" providerId="LiveId" clId="{2D9744F2-CBF6-5F30-BE8E-6BBAB5946F2D}" dt="2026-03-29T12:09:24.329" v="342" actId="700"/>
          <ac:spMkLst>
            <pc:docMk/>
            <pc:sldMk cId="1737210044" sldId="4301"/>
            <ac:spMk id="16" creationId="{D387E852-E0C1-B1A6-6CF1-AE5AEF2120DE}"/>
          </ac:spMkLst>
        </pc:spChg>
        <pc:spChg chg="mod ord">
          <ac:chgData name="Dyan Valiente" userId="9fd6c334aa97fe5d" providerId="LiveId" clId="{2D9744F2-CBF6-5F30-BE8E-6BBAB5946F2D}" dt="2026-03-30T17:46:59.829" v="504" actId="2710"/>
          <ac:spMkLst>
            <pc:docMk/>
            <pc:sldMk cId="1737210044" sldId="4301"/>
            <ac:spMk id="17" creationId="{7D2B8D38-6BCA-EA9B-81BB-3128C83B2BF7}"/>
          </ac:spMkLst>
        </pc:spChg>
        <pc:spChg chg="mod ord">
          <ac:chgData name="Dyan Valiente" userId="9fd6c334aa97fe5d" providerId="LiveId" clId="{2D9744F2-CBF6-5F30-BE8E-6BBAB5946F2D}" dt="2026-03-29T12:09:24.329" v="342" actId="700"/>
          <ac:spMkLst>
            <pc:docMk/>
            <pc:sldMk cId="1737210044" sldId="4301"/>
            <ac:spMk id="18" creationId="{71041340-DB9F-1FE4-1E1F-0CFDC896C31F}"/>
          </ac:spMkLst>
        </pc:spChg>
        <pc:spChg chg="add del mod">
          <ac:chgData name="Dyan Valiente" userId="9fd6c334aa97fe5d" providerId="LiveId" clId="{2D9744F2-CBF6-5F30-BE8E-6BBAB5946F2D}" dt="2026-03-29T12:09:26.245" v="343" actId="6264"/>
          <ac:spMkLst>
            <pc:docMk/>
            <pc:sldMk cId="1737210044" sldId="4301"/>
            <ac:spMk id="23" creationId="{D804458A-B992-7C78-5C06-7FB634D9BABE}"/>
          </ac:spMkLst>
        </pc:spChg>
        <pc:spChg chg="add del mod">
          <ac:chgData name="Dyan Valiente" userId="9fd6c334aa97fe5d" providerId="LiveId" clId="{2D9744F2-CBF6-5F30-BE8E-6BBAB5946F2D}" dt="2026-03-29T12:09:26.245" v="343" actId="6264"/>
          <ac:spMkLst>
            <pc:docMk/>
            <pc:sldMk cId="1737210044" sldId="4301"/>
            <ac:spMk id="25" creationId="{22756C9A-31A9-F10F-6753-43DA033348EC}"/>
          </ac:spMkLst>
        </pc:spChg>
        <pc:spChg chg="add del mod">
          <ac:chgData name="Dyan Valiente" userId="9fd6c334aa97fe5d" providerId="LiveId" clId="{2D9744F2-CBF6-5F30-BE8E-6BBAB5946F2D}" dt="2026-03-29T12:09:26.245" v="343" actId="6264"/>
          <ac:spMkLst>
            <pc:docMk/>
            <pc:sldMk cId="1737210044" sldId="4301"/>
            <ac:spMk id="26" creationId="{7B095E5D-D49E-6E04-CA16-C377566BECAF}"/>
          </ac:spMkLst>
        </pc:spChg>
        <pc:spChg chg="add del mod ord">
          <ac:chgData name="Dyan Valiente" userId="9fd6c334aa97fe5d" providerId="LiveId" clId="{2D9744F2-CBF6-5F30-BE8E-6BBAB5946F2D}" dt="2026-03-29T12:15:46.089" v="449"/>
          <ac:spMkLst>
            <pc:docMk/>
            <pc:sldMk cId="1737210044" sldId="4301"/>
            <ac:spMk id="29" creationId="{A8D20BBD-6F5A-196F-DC01-0F2836F23E3A}"/>
          </ac:spMkLst>
        </pc:spChg>
        <pc:spChg chg="mod">
          <ac:chgData name="Dyan Valiente" userId="9fd6c334aa97fe5d" providerId="LiveId" clId="{2D9744F2-CBF6-5F30-BE8E-6BBAB5946F2D}" dt="2026-03-30T17:46:59.829" v="504" actId="2710"/>
          <ac:spMkLst>
            <pc:docMk/>
            <pc:sldMk cId="1737210044" sldId="4301"/>
            <ac:spMk id="30" creationId="{C2D8A990-6D45-C0C2-18F9-FEEC74386D1A}"/>
          </ac:spMkLst>
        </pc:spChg>
        <pc:spChg chg="mod">
          <ac:chgData name="Dyan Valiente" userId="9fd6c334aa97fe5d" providerId="LiveId" clId="{2D9744F2-CBF6-5F30-BE8E-6BBAB5946F2D}" dt="2026-03-29T12:09:34.944" v="345" actId="20577"/>
          <ac:spMkLst>
            <pc:docMk/>
            <pc:sldMk cId="1737210044" sldId="4301"/>
            <ac:spMk id="31" creationId="{89797005-E1F9-507B-CB03-D52449A9AABB}"/>
          </ac:spMkLst>
        </pc:spChg>
        <pc:spChg chg="mod">
          <ac:chgData name="Dyan Valiente" userId="9fd6c334aa97fe5d" providerId="LiveId" clId="{2D9744F2-CBF6-5F30-BE8E-6BBAB5946F2D}" dt="2026-03-29T12:24:11.451" v="494" actId="20577"/>
          <ac:spMkLst>
            <pc:docMk/>
            <pc:sldMk cId="1737210044" sldId="4301"/>
            <ac:spMk id="32" creationId="{25E4725A-C224-13CB-434E-BC22D4362743}"/>
          </ac:spMkLst>
        </pc:spChg>
        <pc:spChg chg="add del mod">
          <ac:chgData name="Dyan Valiente" userId="9fd6c334aa97fe5d" providerId="LiveId" clId="{2D9744F2-CBF6-5F30-BE8E-6BBAB5946F2D}" dt="2026-03-29T12:17:56.472" v="453"/>
          <ac:spMkLst>
            <pc:docMk/>
            <pc:sldMk cId="1737210044" sldId="4301"/>
            <ac:spMk id="37" creationId="{F0E4F4DC-61B4-07FE-C14F-8B04D6C627C5}"/>
          </ac:spMkLst>
        </pc:spChg>
        <pc:picChg chg="add mod modCrop">
          <ac:chgData name="Dyan Valiente" userId="9fd6c334aa97fe5d" providerId="LiveId" clId="{2D9744F2-CBF6-5F30-BE8E-6BBAB5946F2D}" dt="2026-03-29T12:16:03.516" v="451" actId="18331"/>
          <ac:picMkLst>
            <pc:docMk/>
            <pc:sldMk cId="1737210044" sldId="4301"/>
            <ac:picMk id="33" creationId="{B4253FDF-08E3-A2F8-CF84-611EDC7F8D38}"/>
          </ac:picMkLst>
        </pc:picChg>
        <pc:picChg chg="del">
          <ac:chgData name="Dyan Valiente" userId="9fd6c334aa97fe5d" providerId="LiveId" clId="{2D9744F2-CBF6-5F30-BE8E-6BBAB5946F2D}" dt="2026-03-29T12:17:55.650" v="452" actId="478"/>
          <ac:picMkLst>
            <pc:docMk/>
            <pc:sldMk cId="1737210044" sldId="4301"/>
            <ac:picMk id="34" creationId="{4F54AEFA-9ABA-BBC9-5303-712896388553}"/>
          </ac:picMkLst>
        </pc:picChg>
        <pc:picChg chg="add mod">
          <ac:chgData name="Dyan Valiente" userId="9fd6c334aa97fe5d" providerId="LiveId" clId="{2D9744F2-CBF6-5F30-BE8E-6BBAB5946F2D}" dt="2026-03-29T12:17:56.472" v="453"/>
          <ac:picMkLst>
            <pc:docMk/>
            <pc:sldMk cId="1737210044" sldId="4301"/>
            <ac:picMk id="38" creationId="{88DAE0DD-9C46-71D3-E989-73A3F3FCF70E}"/>
          </ac:picMkLst>
        </pc:picChg>
      </pc:sldChg>
      <pc:sldChg chg="modSp mod">
        <pc:chgData name="Dyan Valiente" userId="9fd6c334aa97fe5d" providerId="LiveId" clId="{2D9744F2-CBF6-5F30-BE8E-6BBAB5946F2D}" dt="2026-03-30T17:47:06.352" v="505" actId="2710"/>
        <pc:sldMkLst>
          <pc:docMk/>
          <pc:sldMk cId="3386573805" sldId="4302"/>
        </pc:sldMkLst>
        <pc:spChg chg="mod">
          <ac:chgData name="Dyan Valiente" userId="9fd6c334aa97fe5d" providerId="LiveId" clId="{2D9744F2-CBF6-5F30-BE8E-6BBAB5946F2D}" dt="2026-03-30T17:47:06.352" v="505" actId="2710"/>
          <ac:spMkLst>
            <pc:docMk/>
            <pc:sldMk cId="3386573805" sldId="4302"/>
            <ac:spMk id="12" creationId="{BF5C3B50-1620-AFF1-7592-031C77F8A105}"/>
          </ac:spMkLst>
        </pc:spChg>
        <pc:spChg chg="mod">
          <ac:chgData name="Dyan Valiente" userId="9fd6c334aa97fe5d" providerId="LiveId" clId="{2D9744F2-CBF6-5F30-BE8E-6BBAB5946F2D}" dt="2026-03-29T12:09:38.010" v="347" actId="20577"/>
          <ac:spMkLst>
            <pc:docMk/>
            <pc:sldMk cId="3386573805" sldId="4302"/>
            <ac:spMk id="13" creationId="{AB7D0D24-1CD1-85FE-762C-A212A28ADFC5}"/>
          </ac:spMkLst>
        </pc:spChg>
        <pc:spChg chg="mod">
          <ac:chgData name="Dyan Valiente" userId="9fd6c334aa97fe5d" providerId="LiveId" clId="{2D9744F2-CBF6-5F30-BE8E-6BBAB5946F2D}" dt="2026-03-29T12:24:18.228" v="496" actId="20577"/>
          <ac:spMkLst>
            <pc:docMk/>
            <pc:sldMk cId="3386573805" sldId="4302"/>
            <ac:spMk id="14" creationId="{9567D04F-5A63-17E3-5716-7A3C479753B0}"/>
          </ac:spMkLst>
        </pc:spChg>
        <pc:spChg chg="mod">
          <ac:chgData name="Dyan Valiente" userId="9fd6c334aa97fe5d" providerId="LiveId" clId="{2D9744F2-CBF6-5F30-BE8E-6BBAB5946F2D}" dt="2026-03-30T17:47:06.352" v="505" actId="2710"/>
          <ac:spMkLst>
            <pc:docMk/>
            <pc:sldMk cId="3386573805" sldId="4302"/>
            <ac:spMk id="15" creationId="{3E41FAFC-D288-DD09-3150-49A88ED76E7F}"/>
          </ac:spMkLst>
        </pc:spChg>
        <pc:spChg chg="mod">
          <ac:chgData name="Dyan Valiente" userId="9fd6c334aa97fe5d" providerId="LiveId" clId="{2D9744F2-CBF6-5F30-BE8E-6BBAB5946F2D}" dt="2026-03-29T12:09:39.962" v="349" actId="20577"/>
          <ac:spMkLst>
            <pc:docMk/>
            <pc:sldMk cId="3386573805" sldId="4302"/>
            <ac:spMk id="16" creationId="{7D0F2C9D-C00D-3B4A-3DAB-468076DEEF66}"/>
          </ac:spMkLst>
        </pc:spChg>
        <pc:spChg chg="mod">
          <ac:chgData name="Dyan Valiente" userId="9fd6c334aa97fe5d" providerId="LiveId" clId="{2D9744F2-CBF6-5F30-BE8E-6BBAB5946F2D}" dt="2026-03-29T12:24:21.331" v="499" actId="20577"/>
          <ac:spMkLst>
            <pc:docMk/>
            <pc:sldMk cId="3386573805" sldId="4302"/>
            <ac:spMk id="17" creationId="{A0B54514-4B03-BAD6-1E94-FC04F801BACA}"/>
          </ac:spMkLst>
        </pc:spChg>
        <pc:spChg chg="mod">
          <ac:chgData name="Dyan Valiente" userId="9fd6c334aa97fe5d" providerId="LiveId" clId="{2D9744F2-CBF6-5F30-BE8E-6BBAB5946F2D}" dt="2026-03-30T17:47:06.352" v="505" actId="2710"/>
          <ac:spMkLst>
            <pc:docMk/>
            <pc:sldMk cId="3386573805" sldId="4302"/>
            <ac:spMk id="18" creationId="{CB2159E3-655E-B78D-8199-83C5D6E32DDC}"/>
          </ac:spMkLst>
        </pc:spChg>
        <pc:spChg chg="mod">
          <ac:chgData name="Dyan Valiente" userId="9fd6c334aa97fe5d" providerId="LiveId" clId="{2D9744F2-CBF6-5F30-BE8E-6BBAB5946F2D}" dt="2026-03-29T12:09:42.227" v="351" actId="20577"/>
          <ac:spMkLst>
            <pc:docMk/>
            <pc:sldMk cId="3386573805" sldId="4302"/>
            <ac:spMk id="19" creationId="{E799F6A4-09C0-367E-0C2F-17AA56887798}"/>
          </ac:spMkLst>
        </pc:spChg>
        <pc:spChg chg="mod">
          <ac:chgData name="Dyan Valiente" userId="9fd6c334aa97fe5d" providerId="LiveId" clId="{2D9744F2-CBF6-5F30-BE8E-6BBAB5946F2D}" dt="2026-03-29T12:24:24.086" v="501" actId="20577"/>
          <ac:spMkLst>
            <pc:docMk/>
            <pc:sldMk cId="3386573805" sldId="4302"/>
            <ac:spMk id="20" creationId="{147C0054-EAAF-3A59-CDF2-630CB9875A77}"/>
          </ac:spMkLst>
        </pc:spChg>
        <pc:spChg chg="mod">
          <ac:chgData name="Dyan Valiente" userId="9fd6c334aa97fe5d" providerId="LiveId" clId="{2D9744F2-CBF6-5F30-BE8E-6BBAB5946F2D}" dt="2026-03-30T17:47:06.352" v="505" actId="2710"/>
          <ac:spMkLst>
            <pc:docMk/>
            <pc:sldMk cId="3386573805" sldId="4302"/>
            <ac:spMk id="72" creationId="{5312862C-A614-C31E-C42B-2F89A383F1D9}"/>
          </ac:spMkLst>
        </pc:spChg>
        <pc:spChg chg="mod">
          <ac:chgData name="Dyan Valiente" userId="9fd6c334aa97fe5d" providerId="LiveId" clId="{2D9744F2-CBF6-5F30-BE8E-6BBAB5946F2D}" dt="2026-03-29T12:09:43.876" v="353" actId="20577"/>
          <ac:spMkLst>
            <pc:docMk/>
            <pc:sldMk cId="3386573805" sldId="4302"/>
            <ac:spMk id="90" creationId="{0A258FE7-3229-6E63-72D0-BB12E8F96895}"/>
          </ac:spMkLst>
        </pc:spChg>
        <pc:spChg chg="mod">
          <ac:chgData name="Dyan Valiente" userId="9fd6c334aa97fe5d" providerId="LiveId" clId="{2D9744F2-CBF6-5F30-BE8E-6BBAB5946F2D}" dt="2026-03-29T12:24:26.506" v="503" actId="20577"/>
          <ac:spMkLst>
            <pc:docMk/>
            <pc:sldMk cId="3386573805" sldId="4302"/>
            <ac:spMk id="91" creationId="{02AD3C13-D59C-A502-B538-90C495DBCD44}"/>
          </ac:spMkLst>
        </pc:spChg>
      </pc:sldChg>
      <pc:sldChg chg="modSp mod">
        <pc:chgData name="Dyan Valiente" userId="9fd6c334aa97fe5d" providerId="LiveId" clId="{2D9744F2-CBF6-5F30-BE8E-6BBAB5946F2D}" dt="2026-03-30T17:47:14.833" v="507" actId="2710"/>
        <pc:sldMkLst>
          <pc:docMk/>
          <pc:sldMk cId="243972190" sldId="4309"/>
        </pc:sldMkLst>
        <pc:spChg chg="mod">
          <ac:chgData name="Dyan Valiente" userId="9fd6c334aa97fe5d" providerId="LiveId" clId="{2D9744F2-CBF6-5F30-BE8E-6BBAB5946F2D}" dt="2026-03-30T17:47:14.833" v="507" actId="2710"/>
          <ac:spMkLst>
            <pc:docMk/>
            <pc:sldMk cId="243972190" sldId="4309"/>
            <ac:spMk id="5" creationId="{B561B61B-D9E5-B6BB-DD9A-AF83DD63D519}"/>
          </ac:spMkLst>
        </pc:spChg>
      </pc:sldChg>
      <pc:sldChg chg="modSp mod">
        <pc:chgData name="Dyan Valiente" userId="9fd6c334aa97fe5d" providerId="LiveId" clId="{2D9744F2-CBF6-5F30-BE8E-6BBAB5946F2D}" dt="2026-03-30T17:48:43.200" v="545" actId="2710"/>
        <pc:sldMkLst>
          <pc:docMk/>
          <pc:sldMk cId="3697997826" sldId="4310"/>
        </pc:sldMkLst>
        <pc:spChg chg="mod">
          <ac:chgData name="Dyan Valiente" userId="9fd6c334aa97fe5d" providerId="LiveId" clId="{2D9744F2-CBF6-5F30-BE8E-6BBAB5946F2D}" dt="2026-03-30T17:48:43.200" v="545" actId="2710"/>
          <ac:spMkLst>
            <pc:docMk/>
            <pc:sldMk cId="3697997826" sldId="4310"/>
            <ac:spMk id="18" creationId="{26A40C0B-9604-C144-ECBA-08FCA38E6E35}"/>
          </ac:spMkLst>
        </pc:spChg>
      </pc:sldChg>
      <pc:sldChg chg="addSp delSp modSp mod">
        <pc:chgData name="Dyan Valiente" userId="9fd6c334aa97fe5d" providerId="LiveId" clId="{2D9744F2-CBF6-5F30-BE8E-6BBAB5946F2D}" dt="2026-03-30T17:47:19.951" v="508" actId="2710"/>
        <pc:sldMkLst>
          <pc:docMk/>
          <pc:sldMk cId="3236974259" sldId="4311"/>
        </pc:sldMkLst>
        <pc:spChg chg="add del mod">
          <ac:chgData name="Dyan Valiente" userId="9fd6c334aa97fe5d" providerId="LiveId" clId="{2D9744F2-CBF6-5F30-BE8E-6BBAB5946F2D}" dt="2026-03-29T11:58:10.718" v="127" actId="21"/>
          <ac:spMkLst>
            <pc:docMk/>
            <pc:sldMk cId="3236974259" sldId="4311"/>
            <ac:spMk id="2" creationId="{9158EB54-5863-B50F-ED8C-477F0737E8BC}"/>
          </ac:spMkLst>
        </pc:spChg>
        <pc:spChg chg="mod">
          <ac:chgData name="Dyan Valiente" userId="9fd6c334aa97fe5d" providerId="LiveId" clId="{2D9744F2-CBF6-5F30-BE8E-6BBAB5946F2D}" dt="2026-03-29T11:25:33.137" v="33"/>
          <ac:spMkLst>
            <pc:docMk/>
            <pc:sldMk cId="3236974259" sldId="4311"/>
            <ac:spMk id="5" creationId="{6407CBF1-5103-57D0-ECAE-B68DC56DA929}"/>
          </ac:spMkLst>
        </pc:spChg>
        <pc:spChg chg="mod">
          <ac:chgData name="Dyan Valiente" userId="9fd6c334aa97fe5d" providerId="LiveId" clId="{2D9744F2-CBF6-5F30-BE8E-6BBAB5946F2D}" dt="2026-03-30T17:47:19.951" v="508" actId="2710"/>
          <ac:spMkLst>
            <pc:docMk/>
            <pc:sldMk cId="3236974259" sldId="4311"/>
            <ac:spMk id="7" creationId="{D93B41D0-B47F-F72A-67EC-6926BF890FF9}"/>
          </ac:spMkLst>
        </pc:spChg>
      </pc:sldChg>
      <pc:sldChg chg="modSp mod">
        <pc:chgData name="Dyan Valiente" userId="9fd6c334aa97fe5d" providerId="LiveId" clId="{2D9744F2-CBF6-5F30-BE8E-6BBAB5946F2D}" dt="2026-03-30T17:48:05.198" v="516" actId="2710"/>
        <pc:sldMkLst>
          <pc:docMk/>
          <pc:sldMk cId="2505115009" sldId="4312"/>
        </pc:sldMkLst>
        <pc:spChg chg="mod">
          <ac:chgData name="Dyan Valiente" userId="9fd6c334aa97fe5d" providerId="LiveId" clId="{2D9744F2-CBF6-5F30-BE8E-6BBAB5946F2D}" dt="2026-03-30T17:48:05.198" v="516" actId="2710"/>
          <ac:spMkLst>
            <pc:docMk/>
            <pc:sldMk cId="2505115009" sldId="4312"/>
            <ac:spMk id="18" creationId="{D5408E8E-23BF-754E-A1F0-EDCEF9AC8DB6}"/>
          </ac:spMkLst>
        </pc:spChg>
      </pc:sldChg>
      <pc:sldChg chg="modSp mod">
        <pc:chgData name="Dyan Valiente" userId="9fd6c334aa97fe5d" providerId="LiveId" clId="{2D9744F2-CBF6-5F30-BE8E-6BBAB5946F2D}" dt="2026-03-30T17:48:39.034" v="544" actId="1035"/>
        <pc:sldMkLst>
          <pc:docMk/>
          <pc:sldMk cId="3151852597" sldId="4317"/>
        </pc:sldMkLst>
        <pc:spChg chg="mod">
          <ac:chgData name="Dyan Valiente" userId="9fd6c334aa97fe5d" providerId="LiveId" clId="{2D9744F2-CBF6-5F30-BE8E-6BBAB5946F2D}" dt="2026-03-30T17:48:39.034" v="544" actId="1035"/>
          <ac:spMkLst>
            <pc:docMk/>
            <pc:sldMk cId="3151852597" sldId="4317"/>
            <ac:spMk id="5" creationId="{B561B61B-D9E5-B6BB-DD9A-AF83DD63D519}"/>
          </ac:spMkLst>
        </pc:spChg>
      </pc:sldChg>
      <pc:sldChg chg="modSp mod">
        <pc:chgData name="Dyan Valiente" userId="9fd6c334aa97fe5d" providerId="LiveId" clId="{2D9744F2-CBF6-5F30-BE8E-6BBAB5946F2D}" dt="2026-03-30T17:47:47.691" v="514" actId="2710"/>
        <pc:sldMkLst>
          <pc:docMk/>
          <pc:sldMk cId="841873383" sldId="4324"/>
        </pc:sldMkLst>
        <pc:spChg chg="mod">
          <ac:chgData name="Dyan Valiente" userId="9fd6c334aa97fe5d" providerId="LiveId" clId="{2D9744F2-CBF6-5F30-BE8E-6BBAB5946F2D}" dt="2026-03-29T11:55:19.323" v="70"/>
          <ac:spMkLst>
            <pc:docMk/>
            <pc:sldMk cId="841873383" sldId="4324"/>
            <ac:spMk id="6" creationId="{1B7D70E8-B479-970E-3080-BA6A111DC2CD}"/>
          </ac:spMkLst>
        </pc:spChg>
        <pc:spChg chg="mod">
          <ac:chgData name="Dyan Valiente" userId="9fd6c334aa97fe5d" providerId="LiveId" clId="{2D9744F2-CBF6-5F30-BE8E-6BBAB5946F2D}" dt="2026-03-30T17:47:47.691" v="514" actId="2710"/>
          <ac:spMkLst>
            <pc:docMk/>
            <pc:sldMk cId="841873383" sldId="4324"/>
            <ac:spMk id="9" creationId="{84F8D2EB-3342-42DC-9CEC-244DB9730D23}"/>
          </ac:spMkLst>
        </pc:spChg>
      </pc:sldChg>
      <pc:sldChg chg="addSp delSp modSp mod modClrScheme chgLayout">
        <pc:chgData name="Dyan Valiente" userId="9fd6c334aa97fe5d" providerId="LiveId" clId="{2D9744F2-CBF6-5F30-BE8E-6BBAB5946F2D}" dt="2026-03-30T17:47:37.976" v="513" actId="2710"/>
        <pc:sldMkLst>
          <pc:docMk/>
          <pc:sldMk cId="16296325" sldId="4325"/>
        </pc:sldMkLst>
        <pc:spChg chg="add del mod">
          <ac:chgData name="Dyan Valiente" userId="9fd6c334aa97fe5d" providerId="LiveId" clId="{2D9744F2-CBF6-5F30-BE8E-6BBAB5946F2D}" dt="2026-03-29T11:58:17.615" v="130" actId="478"/>
          <ac:spMkLst>
            <pc:docMk/>
            <pc:sldMk cId="16296325" sldId="4325"/>
            <ac:spMk id="2" creationId="{C650BB43-FCD6-CC3B-1672-F7875424D2A7}"/>
          </ac:spMkLst>
        </pc:spChg>
        <pc:spChg chg="add del mod ord">
          <ac:chgData name="Dyan Valiente" userId="9fd6c334aa97fe5d" providerId="LiveId" clId="{2D9744F2-CBF6-5F30-BE8E-6BBAB5946F2D}" dt="2026-03-29T12:13:42.208" v="446" actId="700"/>
          <ac:spMkLst>
            <pc:docMk/>
            <pc:sldMk cId="16296325" sldId="4325"/>
            <ac:spMk id="4" creationId="{3AA9DBA0-2DB6-AF82-C50C-4A719D87EEEA}"/>
          </ac:spMkLst>
        </pc:spChg>
        <pc:spChg chg="del mod">
          <ac:chgData name="Dyan Valiente" userId="9fd6c334aa97fe5d" providerId="LiveId" clId="{2D9744F2-CBF6-5F30-BE8E-6BBAB5946F2D}" dt="2026-03-29T12:13:39.860" v="445" actId="21"/>
          <ac:spMkLst>
            <pc:docMk/>
            <pc:sldMk cId="16296325" sldId="4325"/>
            <ac:spMk id="5" creationId="{BCBB960E-8C73-0A45-064C-66007A7CEE63}"/>
          </ac:spMkLst>
        </pc:spChg>
        <pc:spChg chg="del">
          <ac:chgData name="Dyan Valiente" userId="9fd6c334aa97fe5d" providerId="LiveId" clId="{2D9744F2-CBF6-5F30-BE8E-6BBAB5946F2D}" dt="2026-03-29T12:13:39.860" v="445" actId="21"/>
          <ac:spMkLst>
            <pc:docMk/>
            <pc:sldMk cId="16296325" sldId="4325"/>
            <ac:spMk id="6" creationId="{41403AC9-64B5-322F-75A8-F919647A21E7}"/>
          </ac:spMkLst>
        </pc:spChg>
        <pc:spChg chg="del mod">
          <ac:chgData name="Dyan Valiente" userId="9fd6c334aa97fe5d" providerId="LiveId" clId="{2D9744F2-CBF6-5F30-BE8E-6BBAB5946F2D}" dt="2026-03-29T12:13:39.860" v="445" actId="21"/>
          <ac:spMkLst>
            <pc:docMk/>
            <pc:sldMk cId="16296325" sldId="4325"/>
            <ac:spMk id="7" creationId="{10BF5E90-41EF-F649-1275-26681A546378}"/>
          </ac:spMkLst>
        </pc:spChg>
        <pc:spChg chg="add del mod ord">
          <ac:chgData name="Dyan Valiente" userId="9fd6c334aa97fe5d" providerId="LiveId" clId="{2D9744F2-CBF6-5F30-BE8E-6BBAB5946F2D}" dt="2026-03-29T12:13:42.208" v="446" actId="700"/>
          <ac:spMkLst>
            <pc:docMk/>
            <pc:sldMk cId="16296325" sldId="4325"/>
            <ac:spMk id="9" creationId="{EF6E84A2-026E-EB6A-9E75-47F530477DFB}"/>
          </ac:spMkLst>
        </pc:spChg>
        <pc:spChg chg="add del mod ord">
          <ac:chgData name="Dyan Valiente" userId="9fd6c334aa97fe5d" providerId="LiveId" clId="{2D9744F2-CBF6-5F30-BE8E-6BBAB5946F2D}" dt="2026-03-29T12:13:42.208" v="446" actId="700"/>
          <ac:spMkLst>
            <pc:docMk/>
            <pc:sldMk cId="16296325" sldId="4325"/>
            <ac:spMk id="11" creationId="{A3FFE264-ED68-6A56-16E0-3AC29B2C66AC}"/>
          </ac:spMkLst>
        </pc:spChg>
        <pc:spChg chg="add del mod ord">
          <ac:chgData name="Dyan Valiente" userId="9fd6c334aa97fe5d" providerId="LiveId" clId="{2D9744F2-CBF6-5F30-BE8E-6BBAB5946F2D}" dt="2026-03-29T12:13:44.971" v="447" actId="478"/>
          <ac:spMkLst>
            <pc:docMk/>
            <pc:sldMk cId="16296325" sldId="4325"/>
            <ac:spMk id="12" creationId="{5EAE0D13-7A84-E513-6830-1D3304720121}"/>
          </ac:spMkLst>
        </pc:spChg>
        <pc:spChg chg="add del mod ord">
          <ac:chgData name="Dyan Valiente" userId="9fd6c334aa97fe5d" providerId="LiveId" clId="{2D9744F2-CBF6-5F30-BE8E-6BBAB5946F2D}" dt="2026-03-29T12:13:44.971" v="447" actId="478"/>
          <ac:spMkLst>
            <pc:docMk/>
            <pc:sldMk cId="16296325" sldId="4325"/>
            <ac:spMk id="13" creationId="{00D3ABD7-156C-B09B-F5CB-23B75C38CA61}"/>
          </ac:spMkLst>
        </pc:spChg>
        <pc:spChg chg="add del mod ord">
          <ac:chgData name="Dyan Valiente" userId="9fd6c334aa97fe5d" providerId="LiveId" clId="{2D9744F2-CBF6-5F30-BE8E-6BBAB5946F2D}" dt="2026-03-29T12:13:44.971" v="447" actId="478"/>
          <ac:spMkLst>
            <pc:docMk/>
            <pc:sldMk cId="16296325" sldId="4325"/>
            <ac:spMk id="14" creationId="{DE8965B7-C011-3903-9E49-77FE710152C0}"/>
          </ac:spMkLst>
        </pc:spChg>
        <pc:spChg chg="add del mod ord">
          <ac:chgData name="Dyan Valiente" userId="9fd6c334aa97fe5d" providerId="LiveId" clId="{2D9744F2-CBF6-5F30-BE8E-6BBAB5946F2D}" dt="2026-03-29T12:13:44.971" v="447" actId="478"/>
          <ac:spMkLst>
            <pc:docMk/>
            <pc:sldMk cId="16296325" sldId="4325"/>
            <ac:spMk id="15" creationId="{17868A2F-4851-1E5B-30AC-832A98C8FF97}"/>
          </ac:spMkLst>
        </pc:spChg>
        <pc:spChg chg="add mod">
          <ac:chgData name="Dyan Valiente" userId="9fd6c334aa97fe5d" providerId="LiveId" clId="{2D9744F2-CBF6-5F30-BE8E-6BBAB5946F2D}" dt="2026-03-29T12:13:45.272" v="448"/>
          <ac:spMkLst>
            <pc:docMk/>
            <pc:sldMk cId="16296325" sldId="4325"/>
            <ac:spMk id="16" creationId="{26AAAC2E-2ACC-869B-6F33-875D8343A178}"/>
          </ac:spMkLst>
        </pc:spChg>
        <pc:spChg chg="add mod">
          <ac:chgData name="Dyan Valiente" userId="9fd6c334aa97fe5d" providerId="LiveId" clId="{2D9744F2-CBF6-5F30-BE8E-6BBAB5946F2D}" dt="2026-03-29T12:13:45.272" v="448"/>
          <ac:spMkLst>
            <pc:docMk/>
            <pc:sldMk cId="16296325" sldId="4325"/>
            <ac:spMk id="17" creationId="{7341E515-AD53-BF6F-4794-ACAF78BD8D49}"/>
          </ac:spMkLst>
        </pc:spChg>
        <pc:spChg chg="add mod">
          <ac:chgData name="Dyan Valiente" userId="9fd6c334aa97fe5d" providerId="LiveId" clId="{2D9744F2-CBF6-5F30-BE8E-6BBAB5946F2D}" dt="2026-03-30T17:47:37.976" v="513" actId="2710"/>
          <ac:spMkLst>
            <pc:docMk/>
            <pc:sldMk cId="16296325" sldId="4325"/>
            <ac:spMk id="18" creationId="{E6B5BEBC-83F4-AE2F-38DF-3FB3F76260C7}"/>
          </ac:spMkLst>
        </pc:spChg>
      </pc:sldChg>
      <pc:sldChg chg="addSp delSp modSp add mod modClrScheme chgLayout">
        <pc:chgData name="Dyan Valiente" userId="9fd6c334aa97fe5d" providerId="LiveId" clId="{2D9744F2-CBF6-5F30-BE8E-6BBAB5946F2D}" dt="2026-03-30T17:47:56.900" v="515" actId="2710"/>
        <pc:sldMkLst>
          <pc:docMk/>
          <pc:sldMk cId="440369166" sldId="4326"/>
        </pc:sldMkLst>
        <pc:spChg chg="add del mod ord">
          <ac:chgData name="Dyan Valiente" userId="9fd6c334aa97fe5d" providerId="LiveId" clId="{2D9744F2-CBF6-5F30-BE8E-6BBAB5946F2D}" dt="2026-03-29T12:11:29.188" v="398" actId="700"/>
          <ac:spMkLst>
            <pc:docMk/>
            <pc:sldMk cId="440369166" sldId="4326"/>
            <ac:spMk id="2" creationId="{1F4B98D9-FFEA-4112-762B-3B258452A2F2}"/>
          </ac:spMkLst>
        </pc:spChg>
        <pc:spChg chg="add del mod">
          <ac:chgData name="Dyan Valiente" userId="9fd6c334aa97fe5d" providerId="LiveId" clId="{2D9744F2-CBF6-5F30-BE8E-6BBAB5946F2D}" dt="2026-03-29T12:11:34.209" v="400" actId="700"/>
          <ac:spMkLst>
            <pc:docMk/>
            <pc:sldMk cId="440369166" sldId="4326"/>
            <ac:spMk id="4" creationId="{459E6BD3-4A1E-74E2-DD74-5E655C23F2DD}"/>
          </ac:spMkLst>
        </pc:spChg>
        <pc:spChg chg="del mod ord">
          <ac:chgData name="Dyan Valiente" userId="9fd6c334aa97fe5d" providerId="LiveId" clId="{2D9744F2-CBF6-5F30-BE8E-6BBAB5946F2D}" dt="2026-03-29T12:11:32.024" v="399" actId="21"/>
          <ac:spMkLst>
            <pc:docMk/>
            <pc:sldMk cId="440369166" sldId="4326"/>
            <ac:spMk id="5" creationId="{E2276269-37FF-114E-9565-CC57E9709B5E}"/>
          </ac:spMkLst>
        </pc:spChg>
        <pc:spChg chg="add del mod ord">
          <ac:chgData name="Dyan Valiente" userId="9fd6c334aa97fe5d" providerId="LiveId" clId="{2D9744F2-CBF6-5F30-BE8E-6BBAB5946F2D}" dt="2026-03-29T12:11:59.312" v="417" actId="478"/>
          <ac:spMkLst>
            <pc:docMk/>
            <pc:sldMk cId="440369166" sldId="4326"/>
            <ac:spMk id="6" creationId="{8B6E1C00-C320-AAC5-8BBA-52D8FE996160}"/>
          </ac:spMkLst>
        </pc:spChg>
        <pc:spChg chg="del mod ord">
          <ac:chgData name="Dyan Valiente" userId="9fd6c334aa97fe5d" providerId="LiveId" clId="{2D9744F2-CBF6-5F30-BE8E-6BBAB5946F2D}" dt="2026-03-29T12:11:32.024" v="399" actId="21"/>
          <ac:spMkLst>
            <pc:docMk/>
            <pc:sldMk cId="440369166" sldId="4326"/>
            <ac:spMk id="7" creationId="{1490552B-F4D1-6665-9CFD-C08B47B2A1D9}"/>
          </ac:spMkLst>
        </pc:spChg>
        <pc:spChg chg="add del mod">
          <ac:chgData name="Dyan Valiente" userId="9fd6c334aa97fe5d" providerId="LiveId" clId="{2D9744F2-CBF6-5F30-BE8E-6BBAB5946F2D}" dt="2026-03-29T12:11:34.209" v="400" actId="700"/>
          <ac:spMkLst>
            <pc:docMk/>
            <pc:sldMk cId="440369166" sldId="4326"/>
            <ac:spMk id="9" creationId="{342B888D-F3E9-E167-0A82-EB9F532E20ED}"/>
          </ac:spMkLst>
        </pc:spChg>
        <pc:spChg chg="add del mod ord">
          <ac:chgData name="Dyan Valiente" userId="9fd6c334aa97fe5d" providerId="LiveId" clId="{2D9744F2-CBF6-5F30-BE8E-6BBAB5946F2D}" dt="2026-03-29T12:11:35.229" v="401" actId="6264"/>
          <ac:spMkLst>
            <pc:docMk/>
            <pc:sldMk cId="440369166" sldId="4326"/>
            <ac:spMk id="10" creationId="{B95E5578-2D7F-DE00-34DB-75F933FB794A}"/>
          </ac:spMkLst>
        </pc:spChg>
        <pc:spChg chg="add del mod ord">
          <ac:chgData name="Dyan Valiente" userId="9fd6c334aa97fe5d" providerId="LiveId" clId="{2D9744F2-CBF6-5F30-BE8E-6BBAB5946F2D}" dt="2026-03-29T12:11:35.229" v="401" actId="6264"/>
          <ac:spMkLst>
            <pc:docMk/>
            <pc:sldMk cId="440369166" sldId="4326"/>
            <ac:spMk id="11" creationId="{50371B89-7AE3-49C4-3D2B-1D6194933F0D}"/>
          </ac:spMkLst>
        </pc:spChg>
        <pc:spChg chg="add del mod ord">
          <ac:chgData name="Dyan Valiente" userId="9fd6c334aa97fe5d" providerId="LiveId" clId="{2D9744F2-CBF6-5F30-BE8E-6BBAB5946F2D}" dt="2026-03-29T12:11:35.229" v="401" actId="6264"/>
          <ac:spMkLst>
            <pc:docMk/>
            <pc:sldMk cId="440369166" sldId="4326"/>
            <ac:spMk id="12" creationId="{A4CD2516-AD43-2162-A769-10B0B5EC7F02}"/>
          </ac:spMkLst>
        </pc:spChg>
        <pc:spChg chg="add del mod">
          <ac:chgData name="Dyan Valiente" userId="9fd6c334aa97fe5d" providerId="LiveId" clId="{2D9744F2-CBF6-5F30-BE8E-6BBAB5946F2D}" dt="2026-03-29T12:11:35.229" v="401" actId="6264"/>
          <ac:spMkLst>
            <pc:docMk/>
            <pc:sldMk cId="440369166" sldId="4326"/>
            <ac:spMk id="13" creationId="{FB6B0E16-1EC7-C589-E2EF-1CBCB03AE0DD}"/>
          </ac:spMkLst>
        </pc:spChg>
        <pc:spChg chg="add del mod ord">
          <ac:chgData name="Dyan Valiente" userId="9fd6c334aa97fe5d" providerId="LiveId" clId="{2D9744F2-CBF6-5F30-BE8E-6BBAB5946F2D}" dt="2026-03-29T12:11:35.374" v="402" actId="6264"/>
          <ac:spMkLst>
            <pc:docMk/>
            <pc:sldMk cId="440369166" sldId="4326"/>
            <ac:spMk id="14" creationId="{FE0F6736-9EC9-B290-7CBE-9FF97542D0E9}"/>
          </ac:spMkLst>
        </pc:spChg>
        <pc:spChg chg="add del mod ord">
          <ac:chgData name="Dyan Valiente" userId="9fd6c334aa97fe5d" providerId="LiveId" clId="{2D9744F2-CBF6-5F30-BE8E-6BBAB5946F2D}" dt="2026-03-29T12:11:35.374" v="402" actId="6264"/>
          <ac:spMkLst>
            <pc:docMk/>
            <pc:sldMk cId="440369166" sldId="4326"/>
            <ac:spMk id="15" creationId="{BBA8AC86-3B09-FEA1-D9E1-531F4F3AE91C}"/>
          </ac:spMkLst>
        </pc:spChg>
        <pc:spChg chg="add del mod ord">
          <ac:chgData name="Dyan Valiente" userId="9fd6c334aa97fe5d" providerId="LiveId" clId="{2D9744F2-CBF6-5F30-BE8E-6BBAB5946F2D}" dt="2026-03-29T12:11:35.374" v="402" actId="6264"/>
          <ac:spMkLst>
            <pc:docMk/>
            <pc:sldMk cId="440369166" sldId="4326"/>
            <ac:spMk id="16" creationId="{30F3D55F-A8AA-E46B-EC57-7A5F8769634C}"/>
          </ac:spMkLst>
        </pc:spChg>
        <pc:spChg chg="add del mod">
          <ac:chgData name="Dyan Valiente" userId="9fd6c334aa97fe5d" providerId="LiveId" clId="{2D9744F2-CBF6-5F30-BE8E-6BBAB5946F2D}" dt="2026-03-29T12:11:35.374" v="402" actId="6264"/>
          <ac:spMkLst>
            <pc:docMk/>
            <pc:sldMk cId="440369166" sldId="4326"/>
            <ac:spMk id="17" creationId="{176D0099-A80B-A981-05BF-25633656C27B}"/>
          </ac:spMkLst>
        </pc:spChg>
        <pc:spChg chg="add del mod ord">
          <ac:chgData name="Dyan Valiente" userId="9fd6c334aa97fe5d" providerId="LiveId" clId="{2D9744F2-CBF6-5F30-BE8E-6BBAB5946F2D}" dt="2026-03-29T12:11:39.686" v="403" actId="478"/>
          <ac:spMkLst>
            <pc:docMk/>
            <pc:sldMk cId="440369166" sldId="4326"/>
            <ac:spMk id="18" creationId="{B772086C-9547-7607-8D64-F4218156B9E7}"/>
          </ac:spMkLst>
        </pc:spChg>
        <pc:spChg chg="add del mod ord">
          <ac:chgData name="Dyan Valiente" userId="9fd6c334aa97fe5d" providerId="LiveId" clId="{2D9744F2-CBF6-5F30-BE8E-6BBAB5946F2D}" dt="2026-03-29T12:11:39.686" v="403" actId="478"/>
          <ac:spMkLst>
            <pc:docMk/>
            <pc:sldMk cId="440369166" sldId="4326"/>
            <ac:spMk id="19" creationId="{9C95D32D-6443-A341-2FFE-743EAAF405E8}"/>
          </ac:spMkLst>
        </pc:spChg>
        <pc:spChg chg="add del mod ord">
          <ac:chgData name="Dyan Valiente" userId="9fd6c334aa97fe5d" providerId="LiveId" clId="{2D9744F2-CBF6-5F30-BE8E-6BBAB5946F2D}" dt="2026-03-29T12:11:39.686" v="403" actId="478"/>
          <ac:spMkLst>
            <pc:docMk/>
            <pc:sldMk cId="440369166" sldId="4326"/>
            <ac:spMk id="20" creationId="{80245906-B4F7-7EC7-6076-AE8B8B22F575}"/>
          </ac:spMkLst>
        </pc:spChg>
        <pc:spChg chg="add mod">
          <ac:chgData name="Dyan Valiente" userId="9fd6c334aa97fe5d" providerId="LiveId" clId="{2D9744F2-CBF6-5F30-BE8E-6BBAB5946F2D}" dt="2026-03-29T12:11:40.036" v="404"/>
          <ac:spMkLst>
            <pc:docMk/>
            <pc:sldMk cId="440369166" sldId="4326"/>
            <ac:spMk id="21" creationId="{FD0A2EBE-C164-4A5B-F4F4-1ABF277159A0}"/>
          </ac:spMkLst>
        </pc:spChg>
        <pc:spChg chg="add mod">
          <ac:chgData name="Dyan Valiente" userId="9fd6c334aa97fe5d" providerId="LiveId" clId="{2D9744F2-CBF6-5F30-BE8E-6BBAB5946F2D}" dt="2026-03-29T12:11:40.036" v="404"/>
          <ac:spMkLst>
            <pc:docMk/>
            <pc:sldMk cId="440369166" sldId="4326"/>
            <ac:spMk id="22" creationId="{4A2F1700-C44E-6184-1C65-71E230DC936D}"/>
          </ac:spMkLst>
        </pc:spChg>
        <pc:spChg chg="add del mod ord">
          <ac:chgData name="Dyan Valiente" userId="9fd6c334aa97fe5d" providerId="LiveId" clId="{2D9744F2-CBF6-5F30-BE8E-6BBAB5946F2D}" dt="2026-03-29T12:11:55.262" v="415" actId="478"/>
          <ac:spMkLst>
            <pc:docMk/>
            <pc:sldMk cId="440369166" sldId="4326"/>
            <ac:spMk id="23" creationId="{DF33636A-5A17-AB3C-64A5-08A5277815B1}"/>
          </ac:spMkLst>
        </pc:spChg>
        <pc:spChg chg="add del mod ord">
          <ac:chgData name="Dyan Valiente" userId="9fd6c334aa97fe5d" providerId="LiveId" clId="{2D9744F2-CBF6-5F30-BE8E-6BBAB5946F2D}" dt="2026-03-29T12:12:31.275" v="433" actId="478"/>
          <ac:spMkLst>
            <pc:docMk/>
            <pc:sldMk cId="440369166" sldId="4326"/>
            <ac:spMk id="24" creationId="{DD8D52EA-E393-DDC1-16B7-2A480CF00590}"/>
          </ac:spMkLst>
        </pc:spChg>
        <pc:spChg chg="add del mod ord">
          <ac:chgData name="Dyan Valiente" userId="9fd6c334aa97fe5d" providerId="LiveId" clId="{2D9744F2-CBF6-5F30-BE8E-6BBAB5946F2D}" dt="2026-03-29T12:11:59.312" v="417" actId="478"/>
          <ac:spMkLst>
            <pc:docMk/>
            <pc:sldMk cId="440369166" sldId="4326"/>
            <ac:spMk id="25" creationId="{9E8271BF-786B-82F3-BA77-1D186B11E06D}"/>
          </ac:spMkLst>
        </pc:spChg>
        <pc:spChg chg="add del mod">
          <ac:chgData name="Dyan Valiente" userId="9fd6c334aa97fe5d" providerId="LiveId" clId="{2D9744F2-CBF6-5F30-BE8E-6BBAB5946F2D}" dt="2026-03-29T12:11:51.395" v="411" actId="478"/>
          <ac:spMkLst>
            <pc:docMk/>
            <pc:sldMk cId="440369166" sldId="4326"/>
            <ac:spMk id="27" creationId="{38758E39-248F-652A-1759-B9938DB6F530}"/>
          </ac:spMkLst>
        </pc:spChg>
        <pc:spChg chg="add mod">
          <ac:chgData name="Dyan Valiente" userId="9fd6c334aa97fe5d" providerId="LiveId" clId="{2D9744F2-CBF6-5F30-BE8E-6BBAB5946F2D}" dt="2026-03-29T12:11:50.948" v="410"/>
          <ac:spMkLst>
            <pc:docMk/>
            <pc:sldMk cId="440369166" sldId="4326"/>
            <ac:spMk id="28" creationId="{17DE5C70-89C6-8C66-02DF-E604671434F5}"/>
          </ac:spMkLst>
        </pc:spChg>
        <pc:spChg chg="add mod">
          <ac:chgData name="Dyan Valiente" userId="9fd6c334aa97fe5d" providerId="LiveId" clId="{2D9744F2-CBF6-5F30-BE8E-6BBAB5946F2D}" dt="2026-03-29T12:11:49.307" v="409"/>
          <ac:spMkLst>
            <pc:docMk/>
            <pc:sldMk cId="440369166" sldId="4326"/>
            <ac:spMk id="29" creationId="{727272AA-DDF8-8E55-5133-8BE41FFA36D9}"/>
          </ac:spMkLst>
        </pc:spChg>
        <pc:spChg chg="add mod">
          <ac:chgData name="Dyan Valiente" userId="9fd6c334aa97fe5d" providerId="LiveId" clId="{2D9744F2-CBF6-5F30-BE8E-6BBAB5946F2D}" dt="2026-03-29T12:11:54.387" v="414"/>
          <ac:spMkLst>
            <pc:docMk/>
            <pc:sldMk cId="440369166" sldId="4326"/>
            <ac:spMk id="30" creationId="{8093E3BC-70F6-2F09-DDB4-C5CF179C4432}"/>
          </ac:spMkLst>
        </pc:spChg>
        <pc:spChg chg="add mod">
          <ac:chgData name="Dyan Valiente" userId="9fd6c334aa97fe5d" providerId="LiveId" clId="{2D9744F2-CBF6-5F30-BE8E-6BBAB5946F2D}" dt="2026-03-29T12:11:54.387" v="414"/>
          <ac:spMkLst>
            <pc:docMk/>
            <pc:sldMk cId="440369166" sldId="4326"/>
            <ac:spMk id="31" creationId="{4690B1EB-E8EA-F817-9932-AC0872AD715F}"/>
          </ac:spMkLst>
        </pc:spChg>
        <pc:spChg chg="add del mod ord">
          <ac:chgData name="Dyan Valiente" userId="9fd6c334aa97fe5d" providerId="LiveId" clId="{2D9744F2-CBF6-5F30-BE8E-6BBAB5946F2D}" dt="2026-03-29T12:12:16.450" v="428" actId="21"/>
          <ac:spMkLst>
            <pc:docMk/>
            <pc:sldMk cId="440369166" sldId="4326"/>
            <ac:spMk id="32" creationId="{0770156B-0F38-593D-F6F1-FE2FB54D7518}"/>
          </ac:spMkLst>
        </pc:spChg>
        <pc:spChg chg="add del mod">
          <ac:chgData name="Dyan Valiente" userId="9fd6c334aa97fe5d" providerId="LiveId" clId="{2D9744F2-CBF6-5F30-BE8E-6BBAB5946F2D}" dt="2026-03-29T12:12:16.450" v="428" actId="21"/>
          <ac:spMkLst>
            <pc:docMk/>
            <pc:sldMk cId="440369166" sldId="4326"/>
            <ac:spMk id="33" creationId="{8E8DF5AF-36F3-484E-D0E3-18327A17E8E3}"/>
          </ac:spMkLst>
        </pc:spChg>
        <pc:spChg chg="add del mod">
          <ac:chgData name="Dyan Valiente" userId="9fd6c334aa97fe5d" providerId="LiveId" clId="{2D9744F2-CBF6-5F30-BE8E-6BBAB5946F2D}" dt="2026-03-29T12:12:00.810" v="418" actId="478"/>
          <ac:spMkLst>
            <pc:docMk/>
            <pc:sldMk cId="440369166" sldId="4326"/>
            <ac:spMk id="35" creationId="{557AE861-90E8-1C49-E2B1-EEB51E8F9C2A}"/>
          </ac:spMkLst>
        </pc:spChg>
        <pc:spChg chg="add del mod ord">
          <ac:chgData name="Dyan Valiente" userId="9fd6c334aa97fe5d" providerId="LiveId" clId="{2D9744F2-CBF6-5F30-BE8E-6BBAB5946F2D}" dt="2026-03-29T12:12:11.364" v="425" actId="700"/>
          <ac:spMkLst>
            <pc:docMk/>
            <pc:sldMk cId="440369166" sldId="4326"/>
            <ac:spMk id="36" creationId="{3A78DA36-32BE-08B9-B5BB-63EF8887B84F}"/>
          </ac:spMkLst>
        </pc:spChg>
        <pc:spChg chg="add del mod ord">
          <ac:chgData name="Dyan Valiente" userId="9fd6c334aa97fe5d" providerId="LiveId" clId="{2D9744F2-CBF6-5F30-BE8E-6BBAB5946F2D}" dt="2026-03-29T12:12:11.364" v="425" actId="700"/>
          <ac:spMkLst>
            <pc:docMk/>
            <pc:sldMk cId="440369166" sldId="4326"/>
            <ac:spMk id="37" creationId="{6ABCDF03-B97A-BC33-D85D-5E8B6C8A2BB9}"/>
          </ac:spMkLst>
        </pc:spChg>
        <pc:spChg chg="add del mod">
          <ac:chgData name="Dyan Valiente" userId="9fd6c334aa97fe5d" providerId="LiveId" clId="{2D9744F2-CBF6-5F30-BE8E-6BBAB5946F2D}" dt="2026-03-29T12:12:15.438" v="427" actId="21"/>
          <ac:spMkLst>
            <pc:docMk/>
            <pc:sldMk cId="440369166" sldId="4326"/>
            <ac:spMk id="39" creationId="{FA9C17A4-EF69-FA4D-61BD-5A26637742EB}"/>
          </ac:spMkLst>
        </pc:spChg>
        <pc:spChg chg="add del mod ord">
          <ac:chgData name="Dyan Valiente" userId="9fd6c334aa97fe5d" providerId="LiveId" clId="{2D9744F2-CBF6-5F30-BE8E-6BBAB5946F2D}" dt="2026-03-29T12:12:18.964" v="429" actId="700"/>
          <ac:spMkLst>
            <pc:docMk/>
            <pc:sldMk cId="440369166" sldId="4326"/>
            <ac:spMk id="41" creationId="{5448A7F7-CE66-676B-134A-CA98FE198F81}"/>
          </ac:spMkLst>
        </pc:spChg>
        <pc:spChg chg="add del mod ord">
          <ac:chgData name="Dyan Valiente" userId="9fd6c334aa97fe5d" providerId="LiveId" clId="{2D9744F2-CBF6-5F30-BE8E-6BBAB5946F2D}" dt="2026-03-29T12:12:21.272" v="430" actId="478"/>
          <ac:spMkLst>
            <pc:docMk/>
            <pc:sldMk cId="440369166" sldId="4326"/>
            <ac:spMk id="42" creationId="{F6D7190E-B8DE-0E82-3B40-E82C32504B37}"/>
          </ac:spMkLst>
        </pc:spChg>
        <pc:spChg chg="add mod ord">
          <ac:chgData name="Dyan Valiente" userId="9fd6c334aa97fe5d" providerId="LiveId" clId="{2D9744F2-CBF6-5F30-BE8E-6BBAB5946F2D}" dt="2026-03-29T12:12:37.469" v="438" actId="14100"/>
          <ac:spMkLst>
            <pc:docMk/>
            <pc:sldMk cId="440369166" sldId="4326"/>
            <ac:spMk id="43" creationId="{896C2852-C14A-1F2F-5820-01EE0EC2DB14}"/>
          </ac:spMkLst>
        </pc:spChg>
        <pc:spChg chg="add del mod ord">
          <ac:chgData name="Dyan Valiente" userId="9fd6c334aa97fe5d" providerId="LiveId" clId="{2D9744F2-CBF6-5F30-BE8E-6BBAB5946F2D}" dt="2026-03-29T12:12:21.272" v="430" actId="478"/>
          <ac:spMkLst>
            <pc:docMk/>
            <pc:sldMk cId="440369166" sldId="4326"/>
            <ac:spMk id="44" creationId="{62D4EAD1-EA1C-8FDE-46B8-F9B41D85918E}"/>
          </ac:spMkLst>
        </pc:spChg>
        <pc:spChg chg="add mod">
          <ac:chgData name="Dyan Valiente" userId="9fd6c334aa97fe5d" providerId="LiveId" clId="{2D9744F2-CBF6-5F30-BE8E-6BBAB5946F2D}" dt="2026-03-29T12:12:21.568" v="431"/>
          <ac:spMkLst>
            <pc:docMk/>
            <pc:sldMk cId="440369166" sldId="4326"/>
            <ac:spMk id="45" creationId="{735A718F-E30A-713E-4A5E-F22205CE61C1}"/>
          </ac:spMkLst>
        </pc:spChg>
        <pc:spChg chg="add mod">
          <ac:chgData name="Dyan Valiente" userId="9fd6c334aa97fe5d" providerId="LiveId" clId="{2D9744F2-CBF6-5F30-BE8E-6BBAB5946F2D}" dt="2026-03-30T17:47:56.900" v="515" actId="2710"/>
          <ac:spMkLst>
            <pc:docMk/>
            <pc:sldMk cId="440369166" sldId="4326"/>
            <ac:spMk id="46" creationId="{2F0C69E3-B18B-1707-5E75-0AA9DCB78830}"/>
          </ac:spMkLst>
        </pc:spChg>
        <pc:spChg chg="add del mod">
          <ac:chgData name="Dyan Valiente" userId="9fd6c334aa97fe5d" providerId="LiveId" clId="{2D9744F2-CBF6-5F30-BE8E-6BBAB5946F2D}" dt="2026-03-29T12:12:33.200" v="434" actId="478"/>
          <ac:spMkLst>
            <pc:docMk/>
            <pc:sldMk cId="440369166" sldId="4326"/>
            <ac:spMk id="48" creationId="{E02BE310-947C-6C73-AAE8-5812B1B9AB01}"/>
          </ac:spMkLst>
        </pc:spChg>
      </pc:sldChg>
      <pc:sldMasterChg chg="addSldLayout modSldLayout">
        <pc:chgData name="Dyan Valiente" userId="9fd6c334aa97fe5d" providerId="LiveId" clId="{2D9744F2-CBF6-5F30-BE8E-6BBAB5946F2D}" dt="2026-03-29T12:13:28.756" v="444"/>
        <pc:sldMasterMkLst>
          <pc:docMk/>
          <pc:sldMasterMk cId="580465908" sldId="2147483828"/>
        </pc:sldMasterMkLst>
        <pc:sldLayoutChg chg="modSp mod">
          <pc:chgData name="Dyan Valiente" userId="9fd6c334aa97fe5d" providerId="LiveId" clId="{2D9744F2-CBF6-5F30-BE8E-6BBAB5946F2D}" dt="2026-03-29T12:13:17.467" v="442"/>
          <pc:sldLayoutMkLst>
            <pc:docMk/>
            <pc:sldMasterMk cId="580465908" sldId="2147483828"/>
            <pc:sldLayoutMk cId="41910512" sldId="2147483879"/>
          </pc:sldLayoutMkLst>
          <pc:spChg chg="mod">
            <ac:chgData name="Dyan Valiente" userId="9fd6c334aa97fe5d" providerId="LiveId" clId="{2D9744F2-CBF6-5F30-BE8E-6BBAB5946F2D}" dt="2026-03-29T12:13:17.467" v="442"/>
            <ac:spMkLst>
              <pc:docMk/>
              <pc:sldMasterMk cId="580465908" sldId="2147483828"/>
              <pc:sldLayoutMk cId="41910512" sldId="2147483879"/>
              <ac:spMk id="19" creationId="{22FF2704-C378-5558-979D-1005C48FBF15}"/>
            </ac:spMkLst>
          </pc:spChg>
        </pc:sldLayoutChg>
        <pc:sldLayoutChg chg="modSp mod">
          <pc:chgData name="Dyan Valiente" userId="9fd6c334aa97fe5d" providerId="LiveId" clId="{2D9744F2-CBF6-5F30-BE8E-6BBAB5946F2D}" dt="2026-03-29T12:09:17.049" v="341"/>
          <pc:sldLayoutMkLst>
            <pc:docMk/>
            <pc:sldMasterMk cId="580465908" sldId="2147483828"/>
            <pc:sldLayoutMk cId="2409520794" sldId="2147483888"/>
          </pc:sldLayoutMkLst>
          <pc:spChg chg="mod">
            <ac:chgData name="Dyan Valiente" userId="9fd6c334aa97fe5d" providerId="LiveId" clId="{2D9744F2-CBF6-5F30-BE8E-6BBAB5946F2D}" dt="2026-03-29T12:09:01.694" v="335"/>
            <ac:spMkLst>
              <pc:docMk/>
              <pc:sldMasterMk cId="580465908" sldId="2147483828"/>
              <pc:sldLayoutMk cId="2409520794" sldId="2147483888"/>
              <ac:spMk id="4" creationId="{B4AB1622-319C-636B-4A3C-2877C5B6EDA4}"/>
            </ac:spMkLst>
          </pc:spChg>
          <pc:spChg chg="mod">
            <ac:chgData name="Dyan Valiente" userId="9fd6c334aa97fe5d" providerId="LiveId" clId="{2D9744F2-CBF6-5F30-BE8E-6BBAB5946F2D}" dt="2026-03-29T12:09:03.235" v="337"/>
            <ac:spMkLst>
              <pc:docMk/>
              <pc:sldMasterMk cId="580465908" sldId="2147483828"/>
              <pc:sldLayoutMk cId="2409520794" sldId="2147483888"/>
              <ac:spMk id="5" creationId="{2B83611F-8510-786D-DD6F-770FA0EE6972}"/>
            </ac:spMkLst>
          </pc:spChg>
          <pc:spChg chg="mod">
            <ac:chgData name="Dyan Valiente" userId="9fd6c334aa97fe5d" providerId="LiveId" clId="{2D9744F2-CBF6-5F30-BE8E-6BBAB5946F2D}" dt="2026-03-29T12:09:04.856" v="339"/>
            <ac:spMkLst>
              <pc:docMk/>
              <pc:sldMasterMk cId="580465908" sldId="2147483828"/>
              <pc:sldLayoutMk cId="2409520794" sldId="2147483888"/>
              <ac:spMk id="6" creationId="{30DF1229-7E9D-6790-1163-5674CDF7B429}"/>
            </ac:spMkLst>
          </pc:spChg>
          <pc:spChg chg="mod">
            <ac:chgData name="Dyan Valiente" userId="9fd6c334aa97fe5d" providerId="LiveId" clId="{2D9744F2-CBF6-5F30-BE8E-6BBAB5946F2D}" dt="2026-03-29T12:08:47.071" v="325" actId="20577"/>
            <ac:spMkLst>
              <pc:docMk/>
              <pc:sldMasterMk cId="580465908" sldId="2147483828"/>
              <pc:sldLayoutMk cId="2409520794" sldId="2147483888"/>
              <ac:spMk id="41" creationId="{DF320F54-E019-D197-E66D-6D936EB2F81F}"/>
            </ac:spMkLst>
          </pc:spChg>
          <pc:spChg chg="mod">
            <ac:chgData name="Dyan Valiente" userId="9fd6c334aa97fe5d" providerId="LiveId" clId="{2D9744F2-CBF6-5F30-BE8E-6BBAB5946F2D}" dt="2026-03-29T12:08:48.975" v="327" actId="20577"/>
            <ac:spMkLst>
              <pc:docMk/>
              <pc:sldMasterMk cId="580465908" sldId="2147483828"/>
              <pc:sldLayoutMk cId="2409520794" sldId="2147483888"/>
              <ac:spMk id="45" creationId="{198C973D-3F91-37C7-264C-BDA10294B538}"/>
            </ac:spMkLst>
          </pc:spChg>
          <pc:spChg chg="mod">
            <ac:chgData name="Dyan Valiente" userId="9fd6c334aa97fe5d" providerId="LiveId" clId="{2D9744F2-CBF6-5F30-BE8E-6BBAB5946F2D}" dt="2026-03-29T12:08:50.762" v="329" actId="20577"/>
            <ac:spMkLst>
              <pc:docMk/>
              <pc:sldMasterMk cId="580465908" sldId="2147483828"/>
              <pc:sldLayoutMk cId="2409520794" sldId="2147483888"/>
              <ac:spMk id="49" creationId="{4E3C2B43-C743-99AA-A20D-FC79E6DF5C99}"/>
            </ac:spMkLst>
          </pc:spChg>
          <pc:spChg chg="mod">
            <ac:chgData name="Dyan Valiente" userId="9fd6c334aa97fe5d" providerId="LiveId" clId="{2D9744F2-CBF6-5F30-BE8E-6BBAB5946F2D}" dt="2026-03-29T12:09:17.049" v="341"/>
            <ac:spMkLst>
              <pc:docMk/>
              <pc:sldMasterMk cId="580465908" sldId="2147483828"/>
              <pc:sldLayoutMk cId="2409520794" sldId="2147483888"/>
              <ac:spMk id="75" creationId="{3AF98420-34C6-CCA9-AE23-CE263DA47822}"/>
            </ac:spMkLst>
          </pc:spChg>
          <pc:spChg chg="mod">
            <ac:chgData name="Dyan Valiente" userId="9fd6c334aa97fe5d" providerId="LiveId" clId="{2D9744F2-CBF6-5F30-BE8E-6BBAB5946F2D}" dt="2026-03-29T12:08:52.937" v="331" actId="20577"/>
            <ac:spMkLst>
              <pc:docMk/>
              <pc:sldMasterMk cId="580465908" sldId="2147483828"/>
              <pc:sldLayoutMk cId="2409520794" sldId="2147483888"/>
              <ac:spMk id="79" creationId="{63BE762C-34E4-3141-9CD1-620A1609C61A}"/>
            </ac:spMkLst>
          </pc:spChg>
        </pc:sldLayoutChg>
        <pc:sldLayoutChg chg="modSp mod">
          <pc:chgData name="Dyan Valiente" userId="9fd6c334aa97fe5d" providerId="LiveId" clId="{2D9744F2-CBF6-5F30-BE8E-6BBAB5946F2D}" dt="2026-03-29T12:13:28.756" v="444"/>
          <pc:sldLayoutMkLst>
            <pc:docMk/>
            <pc:sldMasterMk cId="580465908" sldId="2147483828"/>
            <pc:sldLayoutMk cId="3580981913" sldId="2147483899"/>
          </pc:sldLayoutMkLst>
          <pc:spChg chg="mod">
            <ac:chgData name="Dyan Valiente" userId="9fd6c334aa97fe5d" providerId="LiveId" clId="{2D9744F2-CBF6-5F30-BE8E-6BBAB5946F2D}" dt="2026-03-29T12:11:19.093" v="394" actId="20577"/>
            <ac:spMkLst>
              <pc:docMk/>
              <pc:sldMasterMk cId="580465908" sldId="2147483828"/>
              <pc:sldLayoutMk cId="3580981913" sldId="2147483899"/>
              <ac:spMk id="6" creationId="{95C6EC98-A69C-9FBE-FA7B-5905557F792C}"/>
            </ac:spMkLst>
          </pc:spChg>
          <pc:spChg chg="mod">
            <ac:chgData name="Dyan Valiente" userId="9fd6c334aa97fe5d" providerId="LiveId" clId="{2D9744F2-CBF6-5F30-BE8E-6BBAB5946F2D}" dt="2026-03-29T12:13:28.756" v="444"/>
            <ac:spMkLst>
              <pc:docMk/>
              <pc:sldMasterMk cId="580465908" sldId="2147483828"/>
              <pc:sldLayoutMk cId="3580981913" sldId="2147483899"/>
              <ac:spMk id="19" creationId="{22FF2704-C378-5558-979D-1005C48FBF15}"/>
            </ac:spMkLst>
          </pc:spChg>
        </pc:sldLayoutChg>
        <pc:sldLayoutChg chg="addSp delSp modSp add mod modTransition">
          <pc:chgData name="Dyan Valiente" userId="9fd6c334aa97fe5d" providerId="LiveId" clId="{2D9744F2-CBF6-5F30-BE8E-6BBAB5946F2D}" dt="2026-03-29T12:08:58.404" v="333"/>
          <pc:sldLayoutMkLst>
            <pc:docMk/>
            <pc:sldMasterMk cId="580465908" sldId="2147483828"/>
            <pc:sldLayoutMk cId="3825456945" sldId="2147483901"/>
          </pc:sldLayoutMkLst>
          <pc:spChg chg="mod">
            <ac:chgData name="Dyan Valiente" userId="9fd6c334aa97fe5d" providerId="LiveId" clId="{2D9744F2-CBF6-5F30-BE8E-6BBAB5946F2D}" dt="2026-03-29T12:08:18.945" v="316" actId="1076"/>
            <ac:spMkLst>
              <pc:docMk/>
              <pc:sldMasterMk cId="580465908" sldId="2147483828"/>
              <pc:sldLayoutMk cId="3825456945" sldId="2147483901"/>
              <ac:spMk id="2" creationId="{3F8F0344-E868-ECCD-307B-8D8A87AD63D5}"/>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3" creationId="{E16392F7-EAAB-2869-434E-089BE45B85F9}"/>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5" creationId="{316B3294-4649-4B1B-F711-DA57933938E4}"/>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6" creationId="{C1929887-3422-A6C3-59CC-5EFA07A6CE49}"/>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8" creationId="{1B7D0155-F466-2888-EBD7-802C6AF2FAFA}"/>
            </ac:spMkLst>
          </pc:spChg>
          <pc:spChg chg="mod">
            <ac:chgData name="Dyan Valiente" userId="9fd6c334aa97fe5d" providerId="LiveId" clId="{2D9744F2-CBF6-5F30-BE8E-6BBAB5946F2D}" dt="2026-03-29T12:08:23.287" v="317" actId="1076"/>
            <ac:spMkLst>
              <pc:docMk/>
              <pc:sldMasterMk cId="580465908" sldId="2147483828"/>
              <pc:sldLayoutMk cId="3825456945" sldId="2147483901"/>
              <ac:spMk id="11" creationId="{FD8CD7C7-42CA-23DD-4AD9-B064E2FDEDC1}"/>
            </ac:spMkLst>
          </pc:spChg>
          <pc:spChg chg="mod">
            <ac:chgData name="Dyan Valiente" userId="9fd6c334aa97fe5d" providerId="LiveId" clId="{2D9744F2-CBF6-5F30-BE8E-6BBAB5946F2D}" dt="2026-03-29T12:08:30.020" v="318" actId="1076"/>
            <ac:spMkLst>
              <pc:docMk/>
              <pc:sldMasterMk cId="580465908" sldId="2147483828"/>
              <pc:sldLayoutMk cId="3825456945" sldId="2147483901"/>
              <ac:spMk id="12" creationId="{258C5E71-1BDE-B873-EA18-076ABA0EC1EA}"/>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13" creationId="{CE6D9FE2-3ACD-0482-BA2B-30A947DBA1D5}"/>
            </ac:spMkLst>
          </pc:spChg>
          <pc:spChg chg="mod">
            <ac:chgData name="Dyan Valiente" userId="9fd6c334aa97fe5d" providerId="LiveId" clId="{2D9744F2-CBF6-5F30-BE8E-6BBAB5946F2D}" dt="2026-03-29T12:08:30.020" v="318" actId="1076"/>
            <ac:spMkLst>
              <pc:docMk/>
              <pc:sldMasterMk cId="580465908" sldId="2147483828"/>
              <pc:sldLayoutMk cId="3825456945" sldId="2147483901"/>
              <ac:spMk id="16" creationId="{45AACAFC-171C-59E3-4602-1EE41C729BB6}"/>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17" creationId="{D1231023-E889-C8DB-C178-F3E44E81246E}"/>
            </ac:spMkLst>
          </pc:spChg>
          <pc:spChg chg="mod">
            <ac:chgData name="Dyan Valiente" userId="9fd6c334aa97fe5d" providerId="LiveId" clId="{2D9744F2-CBF6-5F30-BE8E-6BBAB5946F2D}" dt="2026-03-29T12:08:18.945" v="316" actId="1076"/>
            <ac:spMkLst>
              <pc:docMk/>
              <pc:sldMasterMk cId="580465908" sldId="2147483828"/>
              <pc:sldLayoutMk cId="3825456945" sldId="2147483901"/>
              <ac:spMk id="18" creationId="{EB2873D7-F640-6209-9830-FEDEBD79D522}"/>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19" creationId="{C756D8D9-D862-804D-3FC1-6DFC4240773D}"/>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28" creationId="{DBE33812-2C2A-4163-8844-FA2D858C7FC3}"/>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29" creationId="{B9FA0F6C-1472-CC81-B84A-6471596DCD2B}"/>
            </ac:spMkLst>
          </pc:spChg>
          <pc:spChg chg="add del mod">
            <ac:chgData name="Dyan Valiente" userId="9fd6c334aa97fe5d" providerId="LiveId" clId="{2D9744F2-CBF6-5F30-BE8E-6BBAB5946F2D}" dt="2026-03-29T12:08:38.264" v="321" actId="478"/>
            <ac:spMkLst>
              <pc:docMk/>
              <pc:sldMasterMk cId="580465908" sldId="2147483828"/>
              <pc:sldLayoutMk cId="3825456945" sldId="2147483901"/>
              <ac:spMk id="30" creationId="{348C40D7-88F8-4127-DF16-9AAA03ADDEB2}"/>
            </ac:spMkLst>
          </pc:spChg>
          <pc:spChg chg="add del mod">
            <ac:chgData name="Dyan Valiente" userId="9fd6c334aa97fe5d" providerId="LiveId" clId="{2D9744F2-CBF6-5F30-BE8E-6BBAB5946F2D}" dt="2026-03-29T12:07:55.047" v="311" actId="478"/>
            <ac:spMkLst>
              <pc:docMk/>
              <pc:sldMasterMk cId="580465908" sldId="2147483828"/>
              <pc:sldLayoutMk cId="3825456945" sldId="2147483901"/>
              <ac:spMk id="31" creationId="{62EA53F8-19B6-ADA5-04AE-1ADB85A96C82}"/>
            </ac:spMkLst>
          </pc:spChg>
          <pc:spChg chg="add del mod">
            <ac:chgData name="Dyan Valiente" userId="9fd6c334aa97fe5d" providerId="LiveId" clId="{2D9744F2-CBF6-5F30-BE8E-6BBAB5946F2D}" dt="2026-03-29T12:07:55.047" v="311" actId="478"/>
            <ac:spMkLst>
              <pc:docMk/>
              <pc:sldMasterMk cId="580465908" sldId="2147483828"/>
              <pc:sldLayoutMk cId="3825456945" sldId="2147483901"/>
              <ac:spMk id="32" creationId="{159DA97D-2667-FCC3-473E-733F86391D2F}"/>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33" creationId="{F9D1A7BA-1402-4C55-DBEE-BFCDDFA447AA}"/>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34" creationId="{F903122A-A27B-4439-CDB0-EB28CE70509E}"/>
            </ac:spMkLst>
          </pc:spChg>
          <pc:spChg chg="mod">
            <ac:chgData name="Dyan Valiente" userId="9fd6c334aa97fe5d" providerId="LiveId" clId="{2D9744F2-CBF6-5F30-BE8E-6BBAB5946F2D}" dt="2026-03-29T12:08:23.287" v="317" actId="1076"/>
            <ac:spMkLst>
              <pc:docMk/>
              <pc:sldMasterMk cId="580465908" sldId="2147483828"/>
              <pc:sldLayoutMk cId="3825456945" sldId="2147483901"/>
              <ac:spMk id="35" creationId="{210244EC-F349-0D2A-8EC7-942C68084457}"/>
            </ac:spMkLst>
          </pc:spChg>
          <pc:spChg chg="add del mod">
            <ac:chgData name="Dyan Valiente" userId="9fd6c334aa97fe5d" providerId="LiveId" clId="{2D9744F2-CBF6-5F30-BE8E-6BBAB5946F2D}" dt="2026-03-29T12:07:55.047" v="311" actId="478"/>
            <ac:spMkLst>
              <pc:docMk/>
              <pc:sldMasterMk cId="580465908" sldId="2147483828"/>
              <pc:sldLayoutMk cId="3825456945" sldId="2147483901"/>
              <ac:spMk id="36" creationId="{7E938A79-AC28-5D91-F38B-9A1F6B71D380}"/>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37" creationId="{DA82E261-AE67-9FBE-158A-6A96216F2486}"/>
            </ac:spMkLst>
          </pc:spChg>
          <pc:spChg chg="mod">
            <ac:chgData name="Dyan Valiente" userId="9fd6c334aa97fe5d" providerId="LiveId" clId="{2D9744F2-CBF6-5F30-BE8E-6BBAB5946F2D}" dt="2026-03-29T12:07:52.817" v="310" actId="552"/>
            <ac:spMkLst>
              <pc:docMk/>
              <pc:sldMasterMk cId="580465908" sldId="2147483828"/>
              <pc:sldLayoutMk cId="3825456945" sldId="2147483901"/>
              <ac:spMk id="38" creationId="{6389C801-2A80-182C-E589-CC07BDBC1FB0}"/>
            </ac:spMkLst>
          </pc:spChg>
          <pc:spChg chg="del">
            <ac:chgData name="Dyan Valiente" userId="9fd6c334aa97fe5d" providerId="LiveId" clId="{2D9744F2-CBF6-5F30-BE8E-6BBAB5946F2D}" dt="2026-03-29T12:07:56.141" v="312" actId="478"/>
            <ac:spMkLst>
              <pc:docMk/>
              <pc:sldMasterMk cId="580465908" sldId="2147483828"/>
              <pc:sldLayoutMk cId="3825456945" sldId="2147483901"/>
              <ac:spMk id="40" creationId="{0388A4AB-3127-A28C-5E68-99EFEEEFAF96}"/>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42" creationId="{BE5795CD-DB50-13FE-5138-632AF1895CB7}"/>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43" creationId="{656320B7-D6A2-346F-CD6E-22836BCF5A8A}"/>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46" creationId="{DC8D4CD9-D223-EB66-2C82-E19B89460B30}"/>
            </ac:spMkLst>
          </pc:spChg>
          <pc:spChg chg="mod">
            <ac:chgData name="Dyan Valiente" userId="9fd6c334aa97fe5d" providerId="LiveId" clId="{2D9744F2-CBF6-5F30-BE8E-6BBAB5946F2D}" dt="2026-03-29T12:08:18.945" v="316" actId="1076"/>
            <ac:spMkLst>
              <pc:docMk/>
              <pc:sldMasterMk cId="580465908" sldId="2147483828"/>
              <pc:sldLayoutMk cId="3825456945" sldId="2147483901"/>
              <ac:spMk id="47" creationId="{051AB610-0058-822C-BD59-9D2627BE2026}"/>
            </ac:spMkLst>
          </pc:spChg>
          <pc:spChg chg="mod">
            <ac:chgData name="Dyan Valiente" userId="9fd6c334aa97fe5d" providerId="LiveId" clId="{2D9744F2-CBF6-5F30-BE8E-6BBAB5946F2D}" dt="2026-03-29T12:08:18.945" v="316" actId="1076"/>
            <ac:spMkLst>
              <pc:docMk/>
              <pc:sldMasterMk cId="580465908" sldId="2147483828"/>
              <pc:sldLayoutMk cId="3825456945" sldId="2147483901"/>
              <ac:spMk id="48" creationId="{5C736B8B-53E4-66F7-1990-53422BBEADD9}"/>
            </ac:spMkLst>
          </pc:spChg>
          <pc:spChg chg="mod">
            <ac:chgData name="Dyan Valiente" userId="9fd6c334aa97fe5d" providerId="LiveId" clId="{2D9744F2-CBF6-5F30-BE8E-6BBAB5946F2D}" dt="2026-03-29T12:08:18.945" v="316" actId="1076"/>
            <ac:spMkLst>
              <pc:docMk/>
              <pc:sldMasterMk cId="580465908" sldId="2147483828"/>
              <pc:sldLayoutMk cId="3825456945" sldId="2147483901"/>
              <ac:spMk id="49" creationId="{4655396E-9FDD-AAC5-1A44-FCFBD08C7CD7}"/>
            </ac:spMkLst>
          </pc:spChg>
          <pc:spChg chg="mod">
            <ac:chgData name="Dyan Valiente" userId="9fd6c334aa97fe5d" providerId="LiveId" clId="{2D9744F2-CBF6-5F30-BE8E-6BBAB5946F2D}" dt="2026-03-29T12:08:23.287" v="317" actId="1076"/>
            <ac:spMkLst>
              <pc:docMk/>
              <pc:sldMasterMk cId="580465908" sldId="2147483828"/>
              <pc:sldLayoutMk cId="3825456945" sldId="2147483901"/>
              <ac:spMk id="51" creationId="{1BDC03DB-7332-E6FA-B8BB-277188C462EC}"/>
            </ac:spMkLst>
          </pc:spChg>
          <pc:spChg chg="mod">
            <ac:chgData name="Dyan Valiente" userId="9fd6c334aa97fe5d" providerId="LiveId" clId="{2D9744F2-CBF6-5F30-BE8E-6BBAB5946F2D}" dt="2026-03-29T12:08:23.287" v="317" actId="1076"/>
            <ac:spMkLst>
              <pc:docMk/>
              <pc:sldMasterMk cId="580465908" sldId="2147483828"/>
              <pc:sldLayoutMk cId="3825456945" sldId="2147483901"/>
              <ac:spMk id="52" creationId="{D1E9F0E9-3E45-67C8-9859-8E853F3C82F2}"/>
            </ac:spMkLst>
          </pc:spChg>
          <pc:spChg chg="mod">
            <ac:chgData name="Dyan Valiente" userId="9fd6c334aa97fe5d" providerId="LiveId" clId="{2D9744F2-CBF6-5F30-BE8E-6BBAB5946F2D}" dt="2026-03-29T12:08:23.287" v="317" actId="1076"/>
            <ac:spMkLst>
              <pc:docMk/>
              <pc:sldMasterMk cId="580465908" sldId="2147483828"/>
              <pc:sldLayoutMk cId="3825456945" sldId="2147483901"/>
              <ac:spMk id="53" creationId="{9EAE5637-9288-E47B-5F86-63ADA117F661}"/>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54" creationId="{CAFEAD95-8F9E-9FAF-172F-1CBF37ACDFF5}"/>
            </ac:spMkLst>
          </pc:spChg>
          <pc:spChg chg="add mod">
            <ac:chgData name="Dyan Valiente" userId="9fd6c334aa97fe5d" providerId="LiveId" clId="{2D9744F2-CBF6-5F30-BE8E-6BBAB5946F2D}" dt="2026-03-29T12:07:43.914" v="307" actId="1076"/>
            <ac:spMkLst>
              <pc:docMk/>
              <pc:sldMasterMk cId="580465908" sldId="2147483828"/>
              <pc:sldLayoutMk cId="3825456945" sldId="2147483901"/>
              <ac:spMk id="55" creationId="{42C1C06E-4840-729F-B948-05B9AEC70A28}"/>
            </ac:spMkLst>
          </pc:spChg>
          <pc:spChg chg="mod">
            <ac:chgData name="Dyan Valiente" userId="9fd6c334aa97fe5d" providerId="LiveId" clId="{2D9744F2-CBF6-5F30-BE8E-6BBAB5946F2D}" dt="2026-03-29T12:08:30.020" v="318" actId="1076"/>
            <ac:spMkLst>
              <pc:docMk/>
              <pc:sldMasterMk cId="580465908" sldId="2147483828"/>
              <pc:sldLayoutMk cId="3825456945" sldId="2147483901"/>
              <ac:spMk id="59" creationId="{F39F4436-B7B3-3BDC-157E-483222EFFF94}"/>
            </ac:spMkLst>
          </pc:spChg>
          <pc:spChg chg="mod">
            <ac:chgData name="Dyan Valiente" userId="9fd6c334aa97fe5d" providerId="LiveId" clId="{2D9744F2-CBF6-5F30-BE8E-6BBAB5946F2D}" dt="2026-03-29T12:08:30.020" v="318" actId="1076"/>
            <ac:spMkLst>
              <pc:docMk/>
              <pc:sldMasterMk cId="580465908" sldId="2147483828"/>
              <pc:sldLayoutMk cId="3825456945" sldId="2147483901"/>
              <ac:spMk id="60" creationId="{188B88B0-45BA-789C-D55C-92226513FAFF}"/>
            </ac:spMkLst>
          </pc:spChg>
          <pc:spChg chg="mod">
            <ac:chgData name="Dyan Valiente" userId="9fd6c334aa97fe5d" providerId="LiveId" clId="{2D9744F2-CBF6-5F30-BE8E-6BBAB5946F2D}" dt="2026-03-29T12:08:30.020" v="318" actId="1076"/>
            <ac:spMkLst>
              <pc:docMk/>
              <pc:sldMasterMk cId="580465908" sldId="2147483828"/>
              <pc:sldLayoutMk cId="3825456945" sldId="2147483901"/>
              <ac:spMk id="61" creationId="{1EA52453-8796-7114-4C6E-00011B681CDA}"/>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62" creationId="{9FF1F2CD-59CC-CD71-A245-5673D67DE988}"/>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63" creationId="{62CAC474-9D01-F8F9-DC1F-63BF9A25B1DC}"/>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67" creationId="{05F1853C-FF0E-3D01-1575-AE351EDBCBAE}"/>
            </ac:spMkLst>
          </pc:spChg>
          <pc:spChg chg="add del mod">
            <ac:chgData name="Dyan Valiente" userId="9fd6c334aa97fe5d" providerId="LiveId" clId="{2D9744F2-CBF6-5F30-BE8E-6BBAB5946F2D}" dt="2026-03-29T12:07:55.047" v="311" actId="478"/>
            <ac:spMkLst>
              <pc:docMk/>
              <pc:sldMasterMk cId="580465908" sldId="2147483828"/>
              <pc:sldLayoutMk cId="3825456945" sldId="2147483901"/>
              <ac:spMk id="68" creationId="{35777D47-AA33-B140-D9E4-FA336F784A65}"/>
            </ac:spMkLst>
          </pc:spChg>
          <pc:spChg chg="del">
            <ac:chgData name="Dyan Valiente" userId="9fd6c334aa97fe5d" providerId="LiveId" clId="{2D9744F2-CBF6-5F30-BE8E-6BBAB5946F2D}" dt="2026-03-29T12:07:55.047" v="311" actId="478"/>
            <ac:spMkLst>
              <pc:docMk/>
              <pc:sldMasterMk cId="580465908" sldId="2147483828"/>
              <pc:sldLayoutMk cId="3825456945" sldId="2147483901"/>
              <ac:spMk id="69" creationId="{1483B44B-36C4-C07F-220F-42F2B4DE8721}"/>
            </ac:spMkLst>
          </pc:spChg>
          <pc:spChg chg="add mod">
            <ac:chgData name="Dyan Valiente" userId="9fd6c334aa97fe5d" providerId="LiveId" clId="{2D9744F2-CBF6-5F30-BE8E-6BBAB5946F2D}" dt="2026-03-29T12:08:58.404" v="333"/>
            <ac:spMkLst>
              <pc:docMk/>
              <pc:sldMasterMk cId="580465908" sldId="2147483828"/>
              <pc:sldLayoutMk cId="3825456945" sldId="2147483901"/>
              <ac:spMk id="70" creationId="{26A0BABA-8569-19BA-AB32-AE8C0345F98C}"/>
            </ac:spMkLst>
          </pc:spChg>
          <pc:spChg chg="add mod">
            <ac:chgData name="Dyan Valiente" userId="9fd6c334aa97fe5d" providerId="LiveId" clId="{2D9744F2-CBF6-5F30-BE8E-6BBAB5946F2D}" dt="2026-03-29T12:08:35.261" v="320" actId="1076"/>
            <ac:spMkLst>
              <pc:docMk/>
              <pc:sldMasterMk cId="580465908" sldId="2147483828"/>
              <pc:sldLayoutMk cId="3825456945" sldId="2147483901"/>
              <ac:spMk id="71" creationId="{5DC2E7E6-BE2F-67EC-9FE0-28430919C22B}"/>
            </ac:spMkLst>
          </pc:spChg>
          <pc:spChg chg="add mod">
            <ac:chgData name="Dyan Valiente" userId="9fd6c334aa97fe5d" providerId="LiveId" clId="{2D9744F2-CBF6-5F30-BE8E-6BBAB5946F2D}" dt="2026-03-29T12:08:35.261" v="320" actId="1076"/>
            <ac:spMkLst>
              <pc:docMk/>
              <pc:sldMasterMk cId="580465908" sldId="2147483828"/>
              <pc:sldLayoutMk cId="3825456945" sldId="2147483901"/>
              <ac:spMk id="73" creationId="{9E35B23B-45A4-1B45-291E-7611E10ECE69}"/>
            </ac:spMkLst>
          </pc:spChg>
          <pc:spChg chg="add mod">
            <ac:chgData name="Dyan Valiente" userId="9fd6c334aa97fe5d" providerId="LiveId" clId="{2D9744F2-CBF6-5F30-BE8E-6BBAB5946F2D}" dt="2026-03-29T12:08:43.126" v="323" actId="20577"/>
            <ac:spMkLst>
              <pc:docMk/>
              <pc:sldMasterMk cId="580465908" sldId="2147483828"/>
              <pc:sldLayoutMk cId="3825456945" sldId="2147483901"/>
              <ac:spMk id="74" creationId="{5357C6E5-9BDD-43EE-C826-77E8A7309B59}"/>
            </ac:spMkLst>
          </pc:spChg>
          <pc:spChg chg="add mod">
            <ac:chgData name="Dyan Valiente" userId="9fd6c334aa97fe5d" providerId="LiveId" clId="{2D9744F2-CBF6-5F30-BE8E-6BBAB5946F2D}" dt="2026-03-29T12:08:35.261" v="320" actId="1076"/>
            <ac:spMkLst>
              <pc:docMk/>
              <pc:sldMasterMk cId="580465908" sldId="2147483828"/>
              <pc:sldLayoutMk cId="3825456945" sldId="2147483901"/>
              <ac:spMk id="75" creationId="{0849E447-CF2E-AAF3-E28F-FC3213CB28CB}"/>
            </ac:spMkLst>
          </pc:spChg>
          <pc:cxnChg chg="mod">
            <ac:chgData name="Dyan Valiente" userId="9fd6c334aa97fe5d" providerId="LiveId" clId="{2D9744F2-CBF6-5F30-BE8E-6BBAB5946F2D}" dt="2026-03-29T12:08:18.945" v="316" actId="1076"/>
            <ac:cxnSpMkLst>
              <pc:docMk/>
              <pc:sldMasterMk cId="580465908" sldId="2147483828"/>
              <pc:sldLayoutMk cId="3825456945" sldId="2147483901"/>
              <ac:cxnSpMk id="39" creationId="{FAF53D26-4788-05E3-771F-7286AB1A66F6}"/>
            </ac:cxnSpMkLst>
          </pc:cxnChg>
          <pc:cxnChg chg="mod">
            <ac:chgData name="Dyan Valiente" userId="9fd6c334aa97fe5d" providerId="LiveId" clId="{2D9744F2-CBF6-5F30-BE8E-6BBAB5946F2D}" dt="2026-03-29T12:08:23.287" v="317" actId="1076"/>
            <ac:cxnSpMkLst>
              <pc:docMk/>
              <pc:sldMasterMk cId="580465908" sldId="2147483828"/>
              <pc:sldLayoutMk cId="3825456945" sldId="2147483901"/>
              <ac:cxnSpMk id="50" creationId="{6595F542-8BE0-4F9C-9FF3-07CCA82EBC15}"/>
            </ac:cxnSpMkLst>
          </pc:cxnChg>
          <pc:cxnChg chg="mod">
            <ac:chgData name="Dyan Valiente" userId="9fd6c334aa97fe5d" providerId="LiveId" clId="{2D9744F2-CBF6-5F30-BE8E-6BBAB5946F2D}" dt="2026-03-29T12:08:30.020" v="318" actId="1076"/>
            <ac:cxnSpMkLst>
              <pc:docMk/>
              <pc:sldMasterMk cId="580465908" sldId="2147483828"/>
              <pc:sldLayoutMk cId="3825456945" sldId="2147483901"/>
              <ac:cxnSpMk id="58" creationId="{91163A42-ECA4-0258-F06A-D6E0A1432389}"/>
            </ac:cxnSpMkLst>
          </pc:cxnChg>
          <pc:cxnChg chg="add mod">
            <ac:chgData name="Dyan Valiente" userId="9fd6c334aa97fe5d" providerId="LiveId" clId="{2D9744F2-CBF6-5F30-BE8E-6BBAB5946F2D}" dt="2026-03-29T12:08:35.261" v="320" actId="1076"/>
            <ac:cxnSpMkLst>
              <pc:docMk/>
              <pc:sldMasterMk cId="580465908" sldId="2147483828"/>
              <pc:sldLayoutMk cId="3825456945" sldId="2147483901"/>
              <ac:cxnSpMk id="72" creationId="{766369C6-A87A-FE90-368E-92E4EA4C8DE1}"/>
            </ac:cxnSpMkLst>
          </pc:cxnChg>
        </pc:sldLayoutChg>
        <pc:sldLayoutChg chg="modSp add mod modTransition">
          <pc:chgData name="Dyan Valiente" userId="9fd6c334aa97fe5d" providerId="LiveId" clId="{2D9744F2-CBF6-5F30-BE8E-6BBAB5946F2D}" dt="2026-03-29T12:13:05.483" v="440"/>
          <pc:sldLayoutMkLst>
            <pc:docMk/>
            <pc:sldMasterMk cId="580465908" sldId="2147483828"/>
            <pc:sldLayoutMk cId="2952712186" sldId="2147483902"/>
          </pc:sldLayoutMkLst>
          <pc:spChg chg="mod">
            <ac:chgData name="Dyan Valiente" userId="9fd6c334aa97fe5d" providerId="LiveId" clId="{2D9744F2-CBF6-5F30-BE8E-6BBAB5946F2D}" dt="2026-03-29T12:11:21.940" v="396" actId="20577"/>
            <ac:spMkLst>
              <pc:docMk/>
              <pc:sldMasterMk cId="580465908" sldId="2147483828"/>
              <pc:sldLayoutMk cId="2952712186" sldId="2147483902"/>
              <ac:spMk id="6" creationId="{95C6EC98-A69C-9FBE-FA7B-5905557F792C}"/>
            </ac:spMkLst>
          </pc:spChg>
          <pc:spChg chg="mod">
            <ac:chgData name="Dyan Valiente" userId="9fd6c334aa97fe5d" providerId="LiveId" clId="{2D9744F2-CBF6-5F30-BE8E-6BBAB5946F2D}" dt="2026-03-29T12:13:05.483" v="440"/>
            <ac:spMkLst>
              <pc:docMk/>
              <pc:sldMasterMk cId="580465908" sldId="2147483828"/>
              <pc:sldLayoutMk cId="2952712186" sldId="2147483902"/>
              <ac:spMk id="19" creationId="{22FF2704-C378-5558-979D-1005C48FBF15}"/>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3/31/26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588492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20437412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p:nvPr>
        </p:nvSpPr>
        <p:spPr>
          <a:xfrm>
            <a:off x="691820" y="2457107"/>
            <a:ext cx="293312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167997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1F8E47">
              <a:alpha val="84940"/>
            </a:srgbClr>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alpha val="75000"/>
            </a:srgbClr>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1724819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1F8E47"/>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3580981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9527121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B48ABC1C-6E25-6555-BE82-7E60B52E371B}"/>
              </a:ext>
            </a:extLst>
          </p:cNvPr>
          <p:cNvSpPr>
            <a:spLocks noGrp="1"/>
          </p:cNvSpPr>
          <p:nvPr>
            <p:ph type="pic" sz="quarter" idx="34"/>
          </p:nvPr>
        </p:nvSpPr>
        <p:spPr>
          <a:xfrm>
            <a:off x="0" y="270908"/>
            <a:ext cx="7575621" cy="4331221"/>
          </a:xfrm>
          <a:custGeom>
            <a:avLst/>
            <a:gdLst>
              <a:gd name="csX0" fmla="*/ 0 w 7575621"/>
              <a:gd name="csY0" fmla="*/ 0 h 4331221"/>
              <a:gd name="csX1" fmla="*/ 5288471 w 7575621"/>
              <a:gd name="csY1" fmla="*/ 0 h 4331221"/>
              <a:gd name="csX2" fmla="*/ 5288471 w 7575621"/>
              <a:gd name="csY2" fmla="*/ 4519 h 4331221"/>
              <a:gd name="csX3" fmla="*/ 5410512 w 7575621"/>
              <a:gd name="csY3" fmla="*/ 0 h 4331221"/>
              <a:gd name="csX4" fmla="*/ 7575621 w 7575621"/>
              <a:gd name="csY4" fmla="*/ 2165610 h 4331221"/>
              <a:gd name="csX5" fmla="*/ 5410512 w 7575621"/>
              <a:gd name="csY5" fmla="*/ 4331221 h 4331221"/>
              <a:gd name="csX6" fmla="*/ 5288471 w 7575621"/>
              <a:gd name="csY6" fmla="*/ 4326701 h 4331221"/>
              <a:gd name="csX7" fmla="*/ 5288471 w 7575621"/>
              <a:gd name="csY7" fmla="*/ 4331221 h 4331221"/>
              <a:gd name="csX8" fmla="*/ 4166314 w 7575621"/>
              <a:gd name="csY8" fmla="*/ 4331221 h 4331221"/>
              <a:gd name="csX9" fmla="*/ 4135552 w 7575621"/>
              <a:gd name="csY9" fmla="*/ 4246978 h 4331221"/>
              <a:gd name="csX10" fmla="*/ 2849289 w 7575621"/>
              <a:gd name="csY10" fmla="*/ 3394872 h 4331221"/>
              <a:gd name="csX11" fmla="*/ 2770613 w 7575621"/>
              <a:gd name="csY11" fmla="*/ 3397786 h 4331221"/>
              <a:gd name="csX12" fmla="*/ 2770613 w 7575621"/>
              <a:gd name="csY12" fmla="*/ 3394872 h 4331221"/>
              <a:gd name="csX13" fmla="*/ 0 w 7575621"/>
              <a:gd name="csY13" fmla="*/ 3394872 h 43312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Lst>
            <a:rect l="l" t="t" r="r" b="b"/>
            <a:pathLst>
              <a:path w="7575621" h="4331221">
                <a:moveTo>
                  <a:pt x="0"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66314" y="4331221"/>
                </a:lnTo>
                <a:lnTo>
                  <a:pt x="4135552" y="4246978"/>
                </a:lnTo>
                <a:cubicBezTo>
                  <a:pt x="3923975" y="3745715"/>
                  <a:pt x="3428429" y="3394872"/>
                  <a:pt x="2849289" y="3394872"/>
                </a:cubicBezTo>
                <a:cubicBezTo>
                  <a:pt x="2823064" y="3394872"/>
                  <a:pt x="2796838" y="3394872"/>
                  <a:pt x="2770613" y="3397786"/>
                </a:cubicBezTo>
                <a:lnTo>
                  <a:pt x="2770613" y="3394872"/>
                </a:lnTo>
                <a:lnTo>
                  <a:pt x="0" y="3394872"/>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8" name="Freeform 17">
            <a:extLst>
              <a:ext uri="{FF2B5EF4-FFF2-40B4-BE49-F238E27FC236}">
                <a16:creationId xmlns:a16="http://schemas.microsoft.com/office/drawing/2014/main" id="{6CF18A25-D1A4-7F3B-4D24-C17BB0713BCF}"/>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84C245"/>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370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5437688" y="0"/>
            <a:ext cx="2203704"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8606687" y="2551366"/>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5437688" y="2442768"/>
            <a:ext cx="2203704"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8606687" y="-1"/>
            <a:ext cx="2203704" cy="37307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
            <a:ext cx="2203704" cy="3730752"/>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5527261"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5540701"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5547052"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6422992"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8697168"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8710608"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8716959"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9592899"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1965313" y="2551368"/>
            <a:ext cx="220370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451792" y="0"/>
            <a:ext cx="2203704"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6943328" y="2551366"/>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451792" y="2442768"/>
            <a:ext cx="2203704"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6943328" y="-1"/>
            <a:ext cx="2203704" cy="37307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1965313" y="-1"/>
            <a:ext cx="2203704" cy="3730752"/>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50471" y="2729343"/>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027376"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040816"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047167"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2923107"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541365"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554805"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561156"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437096"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033809"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047249"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053600"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7929540"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70" name="Freeform 69">
            <a:extLst>
              <a:ext uri="{FF2B5EF4-FFF2-40B4-BE49-F238E27FC236}">
                <a16:creationId xmlns:a16="http://schemas.microsoft.com/office/drawing/2014/main" id="{26A0BABA-8569-19BA-AB32-AE8C0345F98C}"/>
              </a:ext>
            </a:extLst>
          </p:cNvPr>
          <p:cNvSpPr/>
          <p:nvPr userDrawn="1"/>
        </p:nvSpPr>
        <p:spPr>
          <a:xfrm rot="10800000">
            <a:off x="9428526" y="0"/>
            <a:ext cx="2203704"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71" name="Picture Placeholder 34">
            <a:extLst>
              <a:ext uri="{FF2B5EF4-FFF2-40B4-BE49-F238E27FC236}">
                <a16:creationId xmlns:a16="http://schemas.microsoft.com/office/drawing/2014/main" id="{5DC2E7E6-BE2F-67EC-9FE0-28430919C22B}"/>
              </a:ext>
            </a:extLst>
          </p:cNvPr>
          <p:cNvSpPr>
            <a:spLocks noGrp="1"/>
          </p:cNvSpPr>
          <p:nvPr>
            <p:ph type="pic" sz="quarter" idx="66"/>
          </p:nvPr>
        </p:nvSpPr>
        <p:spPr>
          <a:xfrm>
            <a:off x="9428526" y="2442768"/>
            <a:ext cx="2203704"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72" name="Straight Connector 71">
            <a:extLst>
              <a:ext uri="{FF2B5EF4-FFF2-40B4-BE49-F238E27FC236}">
                <a16:creationId xmlns:a16="http://schemas.microsoft.com/office/drawing/2014/main" id="{766369C6-A87A-FE90-368E-92E4EA4C8DE1}"/>
              </a:ext>
            </a:extLst>
          </p:cNvPr>
          <p:cNvCxnSpPr>
            <a:cxnSpLocks/>
          </p:cNvCxnSpPr>
          <p:nvPr userDrawn="1"/>
        </p:nvCxnSpPr>
        <p:spPr>
          <a:xfrm>
            <a:off x="951809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 Placeholder 32">
            <a:extLst>
              <a:ext uri="{FF2B5EF4-FFF2-40B4-BE49-F238E27FC236}">
                <a16:creationId xmlns:a16="http://schemas.microsoft.com/office/drawing/2014/main" id="{9E35B23B-45A4-1B45-291E-7611E10ECE69}"/>
              </a:ext>
            </a:extLst>
          </p:cNvPr>
          <p:cNvSpPr>
            <a:spLocks noGrp="1"/>
          </p:cNvSpPr>
          <p:nvPr>
            <p:ph type="body" sz="quarter" idx="67" hasCustomPrompt="1"/>
          </p:nvPr>
        </p:nvSpPr>
        <p:spPr>
          <a:xfrm>
            <a:off x="953153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4" name="Text Placeholder 32">
            <a:extLst>
              <a:ext uri="{FF2B5EF4-FFF2-40B4-BE49-F238E27FC236}">
                <a16:creationId xmlns:a16="http://schemas.microsoft.com/office/drawing/2014/main" id="{5357C6E5-9BDD-43EE-C826-77E8A7309B59}"/>
              </a:ext>
            </a:extLst>
          </p:cNvPr>
          <p:cNvSpPr>
            <a:spLocks noGrp="1"/>
          </p:cNvSpPr>
          <p:nvPr>
            <p:ph type="body" sz="quarter" idx="68" hasCustomPrompt="1"/>
          </p:nvPr>
        </p:nvSpPr>
        <p:spPr>
          <a:xfrm>
            <a:off x="953789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5" name="Text Placeholder 32">
            <a:extLst>
              <a:ext uri="{FF2B5EF4-FFF2-40B4-BE49-F238E27FC236}">
                <a16:creationId xmlns:a16="http://schemas.microsoft.com/office/drawing/2014/main" id="{0849E447-CF2E-AAF3-E28F-FC3213CB28CB}"/>
              </a:ext>
            </a:extLst>
          </p:cNvPr>
          <p:cNvSpPr>
            <a:spLocks noGrp="1"/>
          </p:cNvSpPr>
          <p:nvPr>
            <p:ph type="body" sz="quarter" idx="69" hasCustomPrompt="1"/>
          </p:nvPr>
        </p:nvSpPr>
        <p:spPr>
          <a:xfrm>
            <a:off x="1041383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825456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107" name="Picture Placeholder 53">
            <a:extLst>
              <a:ext uri="{FF2B5EF4-FFF2-40B4-BE49-F238E27FC236}">
                <a16:creationId xmlns:a16="http://schemas.microsoft.com/office/drawing/2014/main" id="{5D2B0C62-266F-2B39-2BF9-B123E3BBA271}"/>
              </a:ext>
            </a:extLst>
          </p:cNvPr>
          <p:cNvSpPr>
            <a:spLocks noGrp="1"/>
          </p:cNvSpPr>
          <p:nvPr>
            <p:ph type="pic" sz="quarter" idx="58"/>
          </p:nvPr>
        </p:nvSpPr>
        <p:spPr>
          <a:xfrm>
            <a:off x="714105" y="799750"/>
            <a:ext cx="2203704" cy="3195583"/>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5692120" y="799750"/>
            <a:ext cx="2203704" cy="3195583"/>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714105" y="3995332"/>
            <a:ext cx="2203704" cy="2862667"/>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3200585" y="226301"/>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5398A2"/>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5692121" y="3995335"/>
            <a:ext cx="2203704"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3200584" y="3144659"/>
            <a:ext cx="220370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804223"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817663"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824014"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1699954"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3255670" y="17671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3269110" y="18183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3275461" y="12942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4151401" y="15034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5773411" y="4836645"/>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5786851" y="4887860"/>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5793202" y="436373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6669142" y="4572948"/>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75" name="Freeform 74">
            <a:extLst>
              <a:ext uri="{FF2B5EF4-FFF2-40B4-BE49-F238E27FC236}">
                <a16:creationId xmlns:a16="http://schemas.microsoft.com/office/drawing/2014/main" id="{3AF98420-34C6-CCA9-AE23-CE263DA47822}"/>
              </a:ext>
            </a:extLst>
          </p:cNvPr>
          <p:cNvSpPr/>
          <p:nvPr userDrawn="1"/>
        </p:nvSpPr>
        <p:spPr>
          <a:xfrm rot="10800000">
            <a:off x="8177319" y="226301"/>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76" name="Picture Placeholder 86">
            <a:extLst>
              <a:ext uri="{FF2B5EF4-FFF2-40B4-BE49-F238E27FC236}">
                <a16:creationId xmlns:a16="http://schemas.microsoft.com/office/drawing/2014/main" id="{588C890B-993E-8273-8E0B-9E046843FE32}"/>
              </a:ext>
            </a:extLst>
          </p:cNvPr>
          <p:cNvSpPr>
            <a:spLocks noGrp="1"/>
          </p:cNvSpPr>
          <p:nvPr>
            <p:ph type="pic" sz="quarter" idx="54"/>
          </p:nvPr>
        </p:nvSpPr>
        <p:spPr>
          <a:xfrm>
            <a:off x="8177319" y="3144659"/>
            <a:ext cx="220370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77" name="Straight Connector 76">
            <a:extLst>
              <a:ext uri="{FF2B5EF4-FFF2-40B4-BE49-F238E27FC236}">
                <a16:creationId xmlns:a16="http://schemas.microsoft.com/office/drawing/2014/main" id="{A3C78841-7214-91CD-C3C9-7ED28E66A74E}"/>
              </a:ext>
            </a:extLst>
          </p:cNvPr>
          <p:cNvCxnSpPr>
            <a:cxnSpLocks/>
          </p:cNvCxnSpPr>
          <p:nvPr userDrawn="1"/>
        </p:nvCxnSpPr>
        <p:spPr>
          <a:xfrm>
            <a:off x="8232405" y="17671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Text Placeholder 32">
            <a:extLst>
              <a:ext uri="{FF2B5EF4-FFF2-40B4-BE49-F238E27FC236}">
                <a16:creationId xmlns:a16="http://schemas.microsoft.com/office/drawing/2014/main" id="{E41F2BCD-E882-1EF8-E686-B22FCBFFF6D4}"/>
              </a:ext>
            </a:extLst>
          </p:cNvPr>
          <p:cNvSpPr>
            <a:spLocks noGrp="1"/>
          </p:cNvSpPr>
          <p:nvPr>
            <p:ph type="body" sz="quarter" idx="55" hasCustomPrompt="1"/>
          </p:nvPr>
        </p:nvSpPr>
        <p:spPr>
          <a:xfrm>
            <a:off x="8245845" y="18183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9" name="Text Placeholder 32">
            <a:extLst>
              <a:ext uri="{FF2B5EF4-FFF2-40B4-BE49-F238E27FC236}">
                <a16:creationId xmlns:a16="http://schemas.microsoft.com/office/drawing/2014/main" id="{63BE762C-34E4-3141-9CD1-620A1609C61A}"/>
              </a:ext>
            </a:extLst>
          </p:cNvPr>
          <p:cNvSpPr>
            <a:spLocks noGrp="1"/>
          </p:cNvSpPr>
          <p:nvPr>
            <p:ph type="body" sz="quarter" idx="56" hasCustomPrompt="1"/>
          </p:nvPr>
        </p:nvSpPr>
        <p:spPr>
          <a:xfrm>
            <a:off x="8252196" y="12942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80" name="Text Placeholder 32">
            <a:extLst>
              <a:ext uri="{FF2B5EF4-FFF2-40B4-BE49-F238E27FC236}">
                <a16:creationId xmlns:a16="http://schemas.microsoft.com/office/drawing/2014/main" id="{CD0465D5-8172-6CD0-0071-06CF200600E8}"/>
              </a:ext>
            </a:extLst>
          </p:cNvPr>
          <p:cNvSpPr>
            <a:spLocks noGrp="1"/>
          </p:cNvSpPr>
          <p:nvPr>
            <p:ph type="body" sz="quarter" idx="57" hasCustomPrompt="1"/>
          </p:nvPr>
        </p:nvSpPr>
        <p:spPr>
          <a:xfrm>
            <a:off x="9128136" y="15034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5">
            <a:extLst>
              <a:ext uri="{28A0092B-C50C-407E-A947-70E740481C1C}">
                <a14:useLocalDpi xmlns:a14="http://schemas.microsoft.com/office/drawing/2010/main"/>
              </a:ext>
            </a:extLst>
          </a:blip>
          <a:srcRect/>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901" r:id="rId3"/>
    <p:sldLayoutId id="2147483888" r:id="rId4"/>
    <p:sldLayoutId id="2147483842" r:id="rId5"/>
    <p:sldLayoutId id="2147483840" r:id="rId6"/>
    <p:sldLayoutId id="2147483880" r:id="rId7"/>
    <p:sldLayoutId id="2147483889" r:id="rId8"/>
    <p:sldLayoutId id="2147483861" r:id="rId9"/>
    <p:sldLayoutId id="2147483897" r:id="rId10"/>
    <p:sldLayoutId id="2147483884" r:id="rId11"/>
    <p:sldLayoutId id="2147483841" r:id="rId12"/>
    <p:sldLayoutId id="2147483900" r:id="rId13"/>
    <p:sldLayoutId id="2147483879" r:id="rId14"/>
    <p:sldLayoutId id="2147483898" r:id="rId15"/>
    <p:sldLayoutId id="2147483899" r:id="rId16"/>
    <p:sldLayoutId id="2147483902" r:id="rId17"/>
    <p:sldLayoutId id="2147483878" r:id="rId18"/>
    <p:sldLayoutId id="2147483891" r:id="rId19"/>
    <p:sldLayoutId id="2147483894" r:id="rId20"/>
    <p:sldLayoutId id="2147483893" r:id="rId21"/>
    <p:sldLayoutId id="2147483895" r:id="rId22"/>
    <p:sldLayoutId id="2147483853"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hyperlink" Target="https://www.gybn.org/" TargetMode="External"/><Relationship Id="rId7" Type="http://schemas.openxmlformats.org/officeDocument/2006/relationships/hyperlink" Target="https://www.ted.com/talks/katharina_van_bronswijk_how_your_climate_emotions_can_save_the_world?subtitle=en" TargetMode="External"/><Relationship Id="rId2" Type="http://schemas.openxmlformats.org/officeDocument/2006/relationships/hyperlink" Target="https://fridaysforfuture.org/" TargetMode="External"/><Relationship Id="rId1" Type="http://schemas.openxmlformats.org/officeDocument/2006/relationships/slideLayout" Target="../slideLayouts/slideLayout20.xml"/><Relationship Id="rId6" Type="http://schemas.openxmlformats.org/officeDocument/2006/relationships/hyperlink" Target="https://ureport.in/" TargetMode="External"/><Relationship Id="rId5" Type="http://schemas.openxmlformats.org/officeDocument/2006/relationships/hyperlink" Target="https://www.voicesofyouth.org/" TargetMode="External"/><Relationship Id="rId4" Type="http://schemas.openxmlformats.org/officeDocument/2006/relationships/hyperlink" Target="https://www.instagram.com/xr_youth/"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77479"/>
            <a:ext cx="4862945" cy="679345"/>
          </a:xfrm>
          <a:prstGeom prst="rect">
            <a:avLst/>
          </a:prstGeom>
        </p:spPr>
        <p:txBody>
          <a:bodyPr/>
          <a:lstStyle/>
          <a:p>
            <a:pPr marL="0" indent="0" algn="r">
              <a:buNone/>
            </a:pP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Placeholder 8">
            <a:extLst>
              <a:ext uri="{FF2B5EF4-FFF2-40B4-BE49-F238E27FC236}">
                <a16:creationId xmlns:a16="http://schemas.microsoft.com/office/drawing/2014/main" id="{887B69E1-DEAC-43A6-F46E-AAF5C314CAD9}"/>
              </a:ext>
            </a:extLst>
          </p:cNvPr>
          <p:cNvPicPr>
            <a:picLocks noGrp="1" noChangeAspect="1"/>
          </p:cNvPicPr>
          <p:nvPr>
            <p:ph type="pic" sz="quarter" idx="19"/>
          </p:nvPr>
        </p:nvPicPr>
        <p:blipFill>
          <a:blip r:embed="rId2">
            <a:extLst>
              <a:ext uri="{28A0092B-C50C-407E-A947-70E740481C1C}">
                <a14:useLocalDpi xmlns:a14="http://schemas.microsoft.com/office/drawing/2010/main"/>
              </a:ext>
            </a:extLst>
          </a:blip>
          <a:srcRect/>
          <a:stretch/>
        </p:blipFill>
        <p:spPr/>
      </p:pic>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3">
              <a:alphaModFix amt="73000"/>
              <a:extLst>
                <a:ext uri="{28A0092B-C50C-407E-A947-70E740481C1C}">
                  <a14:useLocalDpi xmlns:a14="http://schemas.microsoft.com/office/drawing/2010/main"/>
                </a:ext>
              </a:extLst>
            </a:blip>
            <a:srcRect/>
            <a:stretch>
              <a:fillRect l="15691" t="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559548" y="3111766"/>
            <a:ext cx="4769834" cy="850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3" name="TextBox 12">
            <a:extLst>
              <a:ext uri="{FF2B5EF4-FFF2-40B4-BE49-F238E27FC236}">
                <a16:creationId xmlns:a16="http://schemas.microsoft.com/office/drawing/2014/main" id="{64A5EA1B-C58B-1942-F904-14C5020B87BF}"/>
              </a:ext>
            </a:extLst>
          </p:cNvPr>
          <p:cNvSpPr txBox="1"/>
          <p:nvPr/>
        </p:nvSpPr>
        <p:spPr>
          <a:xfrm>
            <a:off x="743571" y="3152269"/>
            <a:ext cx="4421403" cy="769441"/>
          </a:xfrm>
          <a:prstGeom prst="rect">
            <a:avLst/>
          </a:prstGeom>
          <a:noFill/>
        </p:spPr>
        <p:txBody>
          <a:bodyPr wrap="none" rtlCol="0" anchor="ctr">
            <a:spAutoFit/>
          </a:bodyPr>
          <a:lstStyle/>
          <a:p>
            <a:r>
              <a:rPr lang="en-US" sz="4400" b="1" spc="-100" dirty="0">
                <a:solidFill>
                  <a:srgbClr val="5398A2"/>
                </a:solidFill>
                <a:latin typeface="Calibri" panose="020F0502020204030204" pitchFamily="34" charset="0"/>
                <a:cs typeface="Calibri" panose="020F0502020204030204" pitchFamily="34" charset="0"/>
              </a:rPr>
              <a:t>PEER CONNECTION</a:t>
            </a:r>
          </a:p>
        </p:txBody>
      </p:sp>
      <p:sp>
        <p:nvSpPr>
          <p:cNvPr id="14" name="Rectangle 13">
            <a:extLst>
              <a:ext uri="{FF2B5EF4-FFF2-40B4-BE49-F238E27FC236}">
                <a16:creationId xmlns:a16="http://schemas.microsoft.com/office/drawing/2014/main" id="{6545A73B-59B1-F6DF-F7CA-0E46C59D7B1C}"/>
              </a:ext>
            </a:extLst>
          </p:cNvPr>
          <p:cNvSpPr/>
          <p:nvPr/>
        </p:nvSpPr>
        <p:spPr>
          <a:xfrm>
            <a:off x="559548" y="4109481"/>
            <a:ext cx="4769834" cy="850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76EEF830-429F-3DFD-8F98-CA3B52666894}"/>
              </a:ext>
            </a:extLst>
          </p:cNvPr>
          <p:cNvSpPr txBox="1"/>
          <p:nvPr/>
        </p:nvSpPr>
        <p:spPr>
          <a:xfrm>
            <a:off x="743571" y="4140259"/>
            <a:ext cx="3667735" cy="769441"/>
          </a:xfrm>
          <a:prstGeom prst="rect">
            <a:avLst/>
          </a:prstGeom>
          <a:noFill/>
        </p:spPr>
        <p:txBody>
          <a:bodyPr wrap="none" rtlCol="0" anchor="ctr">
            <a:spAutoFit/>
          </a:bodyPr>
          <a:lstStyle/>
          <a:p>
            <a:r>
              <a:rPr lang="en-US" sz="4400" b="1" spc="-100" dirty="0">
                <a:solidFill>
                  <a:srgbClr val="5398A2"/>
                </a:solidFill>
                <a:latin typeface="Calibri" panose="020F0502020204030204" pitchFamily="34" charset="0"/>
                <a:cs typeface="Calibri" panose="020F0502020204030204" pitchFamily="34" charset="0"/>
              </a:rPr>
              <a:t>&amp; COMMUNITY</a:t>
            </a:r>
          </a:p>
        </p:txBody>
      </p:sp>
    </p:spTree>
    <p:extLst>
      <p:ext uri="{BB962C8B-B14F-4D97-AF65-F5344CB8AC3E}">
        <p14:creationId xmlns:p14="http://schemas.microsoft.com/office/powerpoint/2010/main" val="2254164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5">
            <a:extLst>
              <a:ext uri="{FF2B5EF4-FFF2-40B4-BE49-F238E27FC236}">
                <a16:creationId xmlns:a16="http://schemas.microsoft.com/office/drawing/2014/main" id="{D92CB2C5-0AFF-2003-57D4-9955C9090E2B}"/>
              </a:ext>
            </a:extLst>
          </p:cNvPr>
          <p:cNvPicPr>
            <a:picLocks noGrp="1" noChangeAspect="1"/>
          </p:cNvPicPr>
          <p:nvPr>
            <p:ph type="pic" sz="quarter" idx="34"/>
          </p:nvPr>
        </p:nvPicPr>
        <p:blipFill rotWithShape="1">
          <a:blip r:embed="rId2">
            <a:extLst>
              <a:ext uri="{28A0092B-C50C-407E-A947-70E740481C1C}">
                <a14:useLocalDpi xmlns:a14="http://schemas.microsoft.com/office/drawing/2010/main"/>
              </a:ext>
            </a:extLst>
          </a:blip>
          <a:srcRect/>
          <a:stretch/>
        </p:blipFill>
        <p:spPr/>
      </p:pic>
      <p:sp>
        <p:nvSpPr>
          <p:cNvPr id="5" name="Text Placeholder 4">
            <a:extLst>
              <a:ext uri="{FF2B5EF4-FFF2-40B4-BE49-F238E27FC236}">
                <a16:creationId xmlns:a16="http://schemas.microsoft.com/office/drawing/2014/main" id="{BB2DDD01-3509-D0C7-4B9C-8F83A8F1369F}"/>
              </a:ext>
            </a:extLst>
          </p:cNvPr>
          <p:cNvSpPr>
            <a:spLocks noGrp="1"/>
          </p:cNvSpPr>
          <p:nvPr>
            <p:ph type="body" sz="quarter" idx="19"/>
          </p:nvPr>
        </p:nvSpPr>
        <p:spPr>
          <a:xfrm>
            <a:off x="615950" y="3984625"/>
            <a:ext cx="3032685" cy="385763"/>
          </a:xfrm>
        </p:spPr>
        <p:txBody>
          <a:bodyPr/>
          <a:lstStyle/>
          <a:p>
            <a:r>
              <a:rPr lang="en-US" dirty="0"/>
              <a:t>Wrap-Up</a:t>
            </a:r>
          </a:p>
        </p:txBody>
      </p:sp>
      <p:sp>
        <p:nvSpPr>
          <p:cNvPr id="18" name="Text Placeholder 5">
            <a:extLst>
              <a:ext uri="{FF2B5EF4-FFF2-40B4-BE49-F238E27FC236}">
                <a16:creationId xmlns:a16="http://schemas.microsoft.com/office/drawing/2014/main" id="{D5408E8E-23BF-754E-A1F0-EDCEF9AC8DB6}"/>
              </a:ext>
            </a:extLst>
          </p:cNvPr>
          <p:cNvSpPr>
            <a:spLocks noGrp="1"/>
          </p:cNvSpPr>
          <p:nvPr>
            <p:ph type="body" sz="quarter" idx="20"/>
          </p:nvPr>
        </p:nvSpPr>
        <p:spPr>
          <a:xfrm>
            <a:off x="7946950" y="642939"/>
            <a:ext cx="3608993" cy="5453458"/>
          </a:xfrm>
        </p:spPr>
        <p:txBody>
          <a:bodyPr anchor="ctr"/>
          <a:lstStyle/>
          <a:p>
            <a:pPr marL="342900" indent="-342900">
              <a:lnSpc>
                <a:spcPct val="100000"/>
              </a:lnSpc>
              <a:buFont typeface="Arial" panose="020B0604020202020204" pitchFamily="34" charset="0"/>
              <a:buChar char="•"/>
              <a:defRPr/>
            </a:pPr>
            <a:r>
              <a:rPr lang="en-US" sz="2200" b="1" dirty="0">
                <a:latin typeface="Calibri" panose="020F0502020204030204" pitchFamily="34" charset="0"/>
                <a:cs typeface="Calibri" panose="020F0502020204030204" pitchFamily="34" charset="0"/>
              </a:rPr>
              <a:t>Key message: </a:t>
            </a:r>
            <a:r>
              <a:rPr lang="en-US" sz="2200" dirty="0">
                <a:latin typeface="Calibri" panose="020F0502020204030204" pitchFamily="34" charset="0"/>
                <a:cs typeface="Calibri" panose="020F0502020204030204" pitchFamily="34" charset="0"/>
              </a:rPr>
              <a:t>Connection is resilience. Peer networks create belonging and make climate action sustainable.</a:t>
            </a:r>
          </a:p>
          <a:p>
            <a:pPr marL="342900" indent="-342900">
              <a:lnSpc>
                <a:spcPct val="100000"/>
              </a:lnSpc>
              <a:buFont typeface="Arial" panose="020B0604020202020204" pitchFamily="34" charset="0"/>
              <a:buChar char="•"/>
              <a:defRPr/>
            </a:pPr>
            <a:r>
              <a:rPr lang="en-US" sz="2200" b="1" dirty="0">
                <a:latin typeface="Calibri" panose="020F0502020204030204" pitchFamily="34" charset="0"/>
                <a:cs typeface="Calibri" panose="020F0502020204030204" pitchFamily="34" charset="0"/>
              </a:rPr>
              <a:t>Bridge to other modules: </a:t>
            </a:r>
            <a:r>
              <a:rPr lang="en-US" sz="2200" dirty="0">
                <a:latin typeface="Calibri" panose="020F0502020204030204" pitchFamily="34" charset="0"/>
                <a:cs typeface="Calibri" panose="020F0502020204030204" pitchFamily="34" charset="0"/>
              </a:rPr>
              <a:t>Communities strengthen </a:t>
            </a:r>
            <a:r>
              <a:rPr lang="en-US" sz="2200" i="1" dirty="0">
                <a:latin typeface="Calibri" panose="020F0502020204030204" pitchFamily="34" charset="0"/>
                <a:cs typeface="Calibri" panose="020F0502020204030204" pitchFamily="34" charset="0"/>
              </a:rPr>
              <a:t>Resilience</a:t>
            </a:r>
            <a:r>
              <a:rPr lang="en-US" sz="2200" dirty="0">
                <a:latin typeface="Calibri" panose="020F0502020204030204" pitchFamily="34" charset="0"/>
                <a:cs typeface="Calibri" panose="020F0502020204030204" pitchFamily="34" charset="0"/>
              </a:rPr>
              <a:t>, nurture </a:t>
            </a:r>
            <a:r>
              <a:rPr lang="en-US" sz="2200" i="1" dirty="0">
                <a:latin typeface="Calibri" panose="020F0502020204030204" pitchFamily="34" charset="0"/>
                <a:cs typeface="Calibri" panose="020F0502020204030204" pitchFamily="34" charset="0"/>
              </a:rPr>
              <a:t>Hope</a:t>
            </a:r>
            <a:r>
              <a:rPr lang="en-US" sz="2200" dirty="0">
                <a:latin typeface="Calibri" panose="020F0502020204030204" pitchFamily="34" charset="0"/>
                <a:cs typeface="Calibri" panose="020F0502020204030204" pitchFamily="34" charset="0"/>
              </a:rPr>
              <a:t>, and enable </a:t>
            </a:r>
            <a:r>
              <a:rPr lang="en-US" sz="2200" i="1" dirty="0">
                <a:latin typeface="Calibri" panose="020F0502020204030204" pitchFamily="34" charset="0"/>
                <a:cs typeface="Calibri" panose="020F0502020204030204" pitchFamily="34" charset="0"/>
              </a:rPr>
              <a:t>Collective Action</a:t>
            </a:r>
            <a:r>
              <a:rPr lang="en-US" sz="22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505115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1610056"/>
            <a:ext cx="4754880" cy="3849918"/>
          </a:xfrm>
        </p:spPr>
        <p:txBody>
          <a:bodyPr/>
          <a:lstStyle/>
          <a:p>
            <a:pPr marL="342900" lvl="0" indent="-342900">
              <a:lnSpc>
                <a:spcPct val="100000"/>
              </a:lnSpc>
              <a:spcBef>
                <a:spcPts val="800"/>
              </a:spcBef>
              <a:buFont typeface="Arial" panose="020B0604020202020204" pitchFamily="34" charset="0"/>
              <a:buChar char="•"/>
            </a:pPr>
            <a:r>
              <a:rPr lang="en-PH" sz="2000" b="1" dirty="0"/>
              <a:t>Planet Pulse Online Course</a:t>
            </a:r>
            <a:r>
              <a:rPr lang="en-PH" sz="2000" dirty="0"/>
              <a:t>: Community Module (to be linked when live).</a:t>
            </a:r>
          </a:p>
          <a:p>
            <a:pPr marL="342900" lvl="0" indent="-342900">
              <a:lnSpc>
                <a:spcPct val="100000"/>
              </a:lnSpc>
              <a:spcBef>
                <a:spcPts val="800"/>
              </a:spcBef>
              <a:buFont typeface="Arial" panose="020B0604020202020204" pitchFamily="34" charset="0"/>
              <a:buChar char="•"/>
            </a:pPr>
            <a:r>
              <a:rPr lang="en-PH" sz="2000" dirty="0">
                <a:hlinkClick r:id="rId2"/>
              </a:rPr>
              <a:t>Fridays for Future</a:t>
            </a:r>
            <a:r>
              <a:rPr lang="en-PH" sz="2000" dirty="0"/>
              <a:t> – global youth climate movement.</a:t>
            </a:r>
          </a:p>
          <a:p>
            <a:pPr marL="342900" lvl="0" indent="-342900">
              <a:lnSpc>
                <a:spcPct val="100000"/>
              </a:lnSpc>
              <a:spcBef>
                <a:spcPts val="800"/>
              </a:spcBef>
              <a:buFont typeface="Arial" panose="020B0604020202020204" pitchFamily="34" charset="0"/>
              <a:buChar char="•"/>
            </a:pPr>
            <a:r>
              <a:rPr lang="en-PH" sz="2000" dirty="0">
                <a:hlinkClick r:id="rId3"/>
              </a:rPr>
              <a:t>Global Youth Biodiversity Network</a:t>
            </a:r>
            <a:r>
              <a:rPr lang="en-PH" sz="2000" dirty="0"/>
              <a:t> – youth-led biodiversity advocacy.</a:t>
            </a:r>
          </a:p>
          <a:p>
            <a:pPr marL="342900" lvl="0" indent="-342900">
              <a:lnSpc>
                <a:spcPct val="100000"/>
              </a:lnSpc>
              <a:spcBef>
                <a:spcPts val="800"/>
              </a:spcBef>
              <a:buFont typeface="Arial" panose="020B0604020202020204" pitchFamily="34" charset="0"/>
              <a:buChar char="•"/>
            </a:pPr>
            <a:r>
              <a:rPr lang="en-PH" sz="2000" dirty="0">
                <a:hlinkClick r:id="rId4"/>
              </a:rPr>
              <a:t>XR Youth</a:t>
            </a:r>
            <a:r>
              <a:rPr lang="en-PH" sz="2000" dirty="0"/>
              <a:t> – activism and support networks.</a:t>
            </a:r>
          </a:p>
          <a:p>
            <a:pPr marL="342900" lvl="0" indent="-342900">
              <a:lnSpc>
                <a:spcPct val="100000"/>
              </a:lnSpc>
              <a:spcBef>
                <a:spcPts val="800"/>
              </a:spcBef>
              <a:buFont typeface="Arial" panose="020B0604020202020204" pitchFamily="34" charset="0"/>
              <a:buChar char="•"/>
            </a:pPr>
            <a:r>
              <a:rPr lang="en-PH" sz="2000" dirty="0">
                <a:hlinkClick r:id="rId5"/>
              </a:rPr>
              <a:t>UNICEF Voices of Youth</a:t>
            </a:r>
            <a:r>
              <a:rPr lang="en-PH" sz="2000" dirty="0"/>
              <a:t> – global youth stories.</a:t>
            </a:r>
          </a:p>
          <a:p>
            <a:pPr marL="342900" lvl="0" indent="-342900">
              <a:lnSpc>
                <a:spcPct val="100000"/>
              </a:lnSpc>
              <a:spcBef>
                <a:spcPts val="800"/>
              </a:spcBef>
              <a:buFont typeface="Arial" panose="020B0604020202020204" pitchFamily="34" charset="0"/>
              <a:buChar char="•"/>
            </a:pPr>
            <a:r>
              <a:rPr lang="en-PH" sz="2000" dirty="0">
                <a:hlinkClick r:id="rId6"/>
              </a:rPr>
              <a:t>U-Report</a:t>
            </a:r>
            <a:r>
              <a:rPr lang="en-PH" sz="2000" dirty="0"/>
              <a:t> – youth participation platform.</a:t>
            </a:r>
          </a:p>
          <a:p>
            <a:pPr marL="342900" lvl="0" indent="-342900">
              <a:lnSpc>
                <a:spcPct val="100000"/>
              </a:lnSpc>
              <a:spcBef>
                <a:spcPts val="800"/>
              </a:spcBef>
              <a:buFont typeface="Arial" panose="020B0604020202020204" pitchFamily="34" charset="0"/>
              <a:buChar char="•"/>
            </a:pPr>
            <a:r>
              <a:rPr lang="en-PH" sz="2000" dirty="0"/>
              <a:t>TEDx:</a:t>
            </a:r>
            <a:r>
              <a:rPr lang="en-PH" sz="2000" dirty="0">
                <a:hlinkClick r:id="rId7"/>
              </a:rPr>
              <a:t> The Power of Connection</a:t>
            </a:r>
            <a:r>
              <a:rPr lang="en-PH" sz="2000" dirty="0"/>
              <a:t> – short talks on belonging and collaboration.</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dirty="0">
                <a:solidFill>
                  <a:srgbClr val="1F8E47"/>
                </a:solidFill>
              </a:rPr>
              <a:t>Resources &amp; Links</a:t>
            </a:r>
          </a:p>
        </p:txBody>
      </p:sp>
      <p:pic>
        <p:nvPicPr>
          <p:cNvPr id="8" name="Picture Placeholder 4">
            <a:extLst>
              <a:ext uri="{FF2B5EF4-FFF2-40B4-BE49-F238E27FC236}">
                <a16:creationId xmlns:a16="http://schemas.microsoft.com/office/drawing/2014/main" id="{EAD5C455-AC75-FF26-BA42-B56AE89FD334}"/>
              </a:ext>
            </a:extLst>
          </p:cNvPr>
          <p:cNvPicPr>
            <a:picLocks noGrp="1" noChangeAspect="1"/>
          </p:cNvPicPr>
          <p:nvPr>
            <p:ph type="pic" sz="quarter" idx="13"/>
          </p:nvPr>
        </p:nvPicPr>
        <p:blipFill>
          <a:blip r:embed="rId8">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51852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9"/>
          </p:nvPr>
        </p:nvSpPr>
        <p:spPr>
          <a:xfrm>
            <a:off x="691820" y="2457107"/>
            <a:ext cx="2933123" cy="385564"/>
          </a:xfrm>
        </p:spPr>
        <p:txBody>
          <a:bodyPr/>
          <a:lstStyle/>
          <a:p>
            <a:r>
              <a:rPr lang="en-US" dirty="0"/>
              <a:t>Facilitator Notes</a:t>
            </a:r>
          </a:p>
        </p:txBody>
      </p:sp>
      <p:pic>
        <p:nvPicPr>
          <p:cNvPr id="10" name="Picture Placeholder 9">
            <a:extLst>
              <a:ext uri="{FF2B5EF4-FFF2-40B4-BE49-F238E27FC236}">
                <a16:creationId xmlns:a16="http://schemas.microsoft.com/office/drawing/2014/main" id="{3C1022F3-710B-3B38-47E5-D3DF32B3C7B4}"/>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391600" y="0"/>
            <a:ext cx="3423163" cy="1945748"/>
          </a:xfrm>
        </p:spPr>
      </p:pic>
      <p:sp>
        <p:nvSpPr>
          <p:cNvPr id="18" name="Text Placeholder 7">
            <a:extLst>
              <a:ext uri="{FF2B5EF4-FFF2-40B4-BE49-F238E27FC236}">
                <a16:creationId xmlns:a16="http://schemas.microsoft.com/office/drawing/2014/main" id="{26A40C0B-9604-C144-ECBA-08FCA38E6E35}"/>
              </a:ext>
            </a:extLst>
          </p:cNvPr>
          <p:cNvSpPr txBox="1">
            <a:spLocks/>
          </p:cNvSpPr>
          <p:nvPr/>
        </p:nvSpPr>
        <p:spPr>
          <a:xfrm>
            <a:off x="4594468" y="2045704"/>
            <a:ext cx="6961476" cy="384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40404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Font typeface="Arial" panose="020B0604020202020204" pitchFamily="34" charset="0"/>
              <a:buChar char="•"/>
            </a:pPr>
            <a:r>
              <a:rPr lang="en-US" dirty="0"/>
              <a:t>Choose activities based on group size and </a:t>
            </a:r>
            <a:br>
              <a:rPr lang="en-US" dirty="0"/>
            </a:br>
            <a:r>
              <a:rPr lang="en-US" dirty="0"/>
              <a:t>comfort level.</a:t>
            </a:r>
          </a:p>
          <a:p>
            <a:pPr marL="342900" indent="-342900">
              <a:lnSpc>
                <a:spcPct val="100000"/>
              </a:lnSpc>
              <a:buFont typeface="Arial" panose="020B0604020202020204" pitchFamily="34" charset="0"/>
              <a:buChar char="•"/>
            </a:pPr>
            <a:r>
              <a:rPr lang="en-US" dirty="0"/>
              <a:t>Encourage both fun and seriousness — laughter builds trust as much as dialogue.</a:t>
            </a:r>
          </a:p>
          <a:p>
            <a:pPr marL="342900" indent="-342900">
              <a:lnSpc>
                <a:spcPct val="100000"/>
              </a:lnSpc>
              <a:buFont typeface="Arial" panose="020B0604020202020204" pitchFamily="34" charset="0"/>
              <a:buChar char="•"/>
            </a:pPr>
            <a:r>
              <a:rPr lang="en-US" dirty="0"/>
              <a:t>Be mindful: not all participants will have strong networks; frame this as an opportunity to </a:t>
            </a:r>
            <a:r>
              <a:rPr lang="en-US" i="1" dirty="0"/>
              <a:t>imagine and create new ones</a:t>
            </a:r>
            <a:r>
              <a:rPr lang="en-US" dirty="0"/>
              <a:t>.</a:t>
            </a:r>
          </a:p>
        </p:txBody>
      </p:sp>
    </p:spTree>
    <p:extLst>
      <p:ext uri="{BB962C8B-B14F-4D97-AF65-F5344CB8AC3E}">
        <p14:creationId xmlns:p14="http://schemas.microsoft.com/office/powerpoint/2010/main" val="3697997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8559942" y="1519095"/>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8577831" y="818690"/>
            <a:ext cx="3195485" cy="837258"/>
          </a:xfrm>
        </p:spPr>
        <p:txBody>
          <a:bodyPr/>
          <a:lstStyle/>
          <a:p>
            <a:r>
              <a:rPr lang="en-US"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4">
            <a:extLst>
              <a:ext uri="{FF2B5EF4-FFF2-40B4-BE49-F238E27FC236}">
                <a16:creationId xmlns:a16="http://schemas.microsoft.com/office/drawing/2014/main" id="{F4A86EB6-D6EE-8881-B4B8-B9EC7015FE28}"/>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a:ext>
            </a:extLst>
          </a:blip>
          <a:srcRect l="81" r="81"/>
          <a:stretch/>
        </p:blipFill>
        <p:spPr>
          <a:xfrm>
            <a:off x="4451792" y="2442768"/>
            <a:ext cx="2203704" cy="3127986"/>
          </a:xfrm>
        </p:spPr>
      </p:pic>
      <p:pic>
        <p:nvPicPr>
          <p:cNvPr id="116" name="Picture Placeholder 6">
            <a:extLst>
              <a:ext uri="{FF2B5EF4-FFF2-40B4-BE49-F238E27FC236}">
                <a16:creationId xmlns:a16="http://schemas.microsoft.com/office/drawing/2014/main" id="{26EE79E1-9115-ED10-3F51-DC5D78F2550E}"/>
              </a:ext>
            </a:extLst>
          </p:cNvPr>
          <p:cNvPicPr>
            <a:picLocks noGrp="1" noChangeAspect="1"/>
          </p:cNvPicPr>
          <p:nvPr>
            <p:ph type="pic" sz="quarter" idx="12"/>
          </p:nvPr>
        </p:nvPicPr>
        <p:blipFill>
          <a:blip r:embed="rId4">
            <a:extLst>
              <a:ext uri="{28A0092B-C50C-407E-A947-70E740481C1C}">
                <a14:useLocalDpi xmlns:a14="http://schemas.microsoft.com/office/drawing/2010/main"/>
              </a:ext>
            </a:extLst>
          </a:blip>
          <a:srcRect t="148" b="148"/>
          <a:stretch/>
        </p:blipFill>
        <p:spPr>
          <a:xfrm>
            <a:off x="6943328" y="-1"/>
            <a:ext cx="2203704" cy="3730752"/>
          </a:xfrm>
        </p:spPr>
      </p:pic>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a:xfrm rot="16200000">
            <a:off x="-2050471" y="2729343"/>
            <a:ext cx="6351996" cy="822843"/>
          </a:xfrm>
        </p:spPr>
        <p:txBody>
          <a:bodyPr/>
          <a:lstStyle/>
          <a:p>
            <a:r>
              <a:rPr lang="en-US"/>
              <a:t>CONTENTS</a:t>
            </a:r>
            <a:endParaRPr lang="en-US" dirty="0"/>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a:xfrm>
            <a:off x="2040816" y="4505224"/>
            <a:ext cx="1996592" cy="1346275"/>
          </a:xfrm>
        </p:spPr>
        <p:txBody>
          <a:bodyPr/>
          <a:lstStyle/>
          <a:p>
            <a:pPr>
              <a:lnSpc>
                <a:spcPct val="100000"/>
              </a:lnSpc>
            </a:pPr>
            <a:r>
              <a:rPr lang="en-US" dirty="0"/>
              <a:t>Introduction</a:t>
            </a:r>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a:xfrm>
            <a:off x="2047167" y="3981097"/>
            <a:ext cx="647999" cy="385564"/>
          </a:xfrm>
        </p:spPr>
        <p:txBody>
          <a:bodyPr/>
          <a:lstStyle/>
          <a:p>
            <a:r>
              <a:rPr lang="en-US"/>
              <a:t>01</a:t>
            </a:r>
            <a:endParaRPr lang="en-US" dirty="0"/>
          </a:p>
        </p:txBody>
      </p:sp>
      <p:sp>
        <p:nvSpPr>
          <p:cNvPr id="12" name="Text Placeholder 11">
            <a:extLst>
              <a:ext uri="{FF2B5EF4-FFF2-40B4-BE49-F238E27FC236}">
                <a16:creationId xmlns:a16="http://schemas.microsoft.com/office/drawing/2014/main" id="{02861397-C0CD-07DB-AB1E-5B2241F10196}"/>
              </a:ext>
            </a:extLst>
          </p:cNvPr>
          <p:cNvSpPr>
            <a:spLocks noGrp="1"/>
          </p:cNvSpPr>
          <p:nvPr>
            <p:ph type="body" sz="quarter" idx="20"/>
          </p:nvPr>
        </p:nvSpPr>
        <p:spPr>
          <a:xfrm>
            <a:off x="2923107" y="4190312"/>
            <a:ext cx="1106063" cy="243728"/>
          </a:xfrm>
        </p:spPr>
        <p:txBody>
          <a:bodyPr/>
          <a:lstStyle/>
          <a:p>
            <a:r>
              <a:rPr lang="en-US" dirty="0"/>
              <a:t>Page 4</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a:xfrm>
            <a:off x="4554805" y="929452"/>
            <a:ext cx="1996592" cy="1346275"/>
          </a:xfrm>
        </p:spPr>
        <p:txBody>
          <a:bodyPr/>
          <a:lstStyle/>
          <a:p>
            <a:pPr>
              <a:lnSpc>
                <a:spcPct val="100000"/>
              </a:lnSpc>
            </a:pPr>
            <a:r>
              <a:rPr lang="en-US" dirty="0"/>
              <a:t>Part 1: </a:t>
            </a:r>
          </a:p>
          <a:p>
            <a:pPr>
              <a:lnSpc>
                <a:spcPct val="100000"/>
              </a:lnSpc>
            </a:pPr>
            <a:r>
              <a:rPr lang="en-US" dirty="0"/>
              <a:t>Mapping Peer Support Networks</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a:xfrm>
            <a:off x="4561156" y="405325"/>
            <a:ext cx="647999" cy="385564"/>
          </a:xfrm>
        </p:spPr>
        <p:txBody>
          <a:bodyPr/>
          <a:lstStyle/>
          <a:p>
            <a:r>
              <a:rPr lang="en-US"/>
              <a:t>02</a:t>
            </a:r>
            <a:endParaRPr lang="en-US" dirty="0"/>
          </a:p>
        </p:txBody>
      </p:sp>
      <p:sp>
        <p:nvSpPr>
          <p:cNvPr id="16" name="Text Placeholder 15">
            <a:extLst>
              <a:ext uri="{FF2B5EF4-FFF2-40B4-BE49-F238E27FC236}">
                <a16:creationId xmlns:a16="http://schemas.microsoft.com/office/drawing/2014/main" id="{D387E852-E0C1-B1A6-6CF1-AE5AEF2120DE}"/>
              </a:ext>
            </a:extLst>
          </p:cNvPr>
          <p:cNvSpPr>
            <a:spLocks noGrp="1"/>
          </p:cNvSpPr>
          <p:nvPr>
            <p:ph type="body" sz="quarter" idx="45"/>
          </p:nvPr>
        </p:nvSpPr>
        <p:spPr>
          <a:xfrm>
            <a:off x="5437096" y="614540"/>
            <a:ext cx="1106063" cy="243728"/>
          </a:xfrm>
        </p:spPr>
        <p:txBody>
          <a:bodyPr/>
          <a:lstStyle/>
          <a:p>
            <a:r>
              <a:rPr lang="en-US"/>
              <a:t>Page 6</a:t>
            </a:r>
          </a:p>
          <a:p>
            <a:endParaRPr lang="en-US" dirty="0"/>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a:xfrm>
            <a:off x="7047249" y="4454009"/>
            <a:ext cx="1996592" cy="1346275"/>
          </a:xfrm>
        </p:spPr>
        <p:txBody>
          <a:bodyPr/>
          <a:lstStyle/>
          <a:p>
            <a:pPr>
              <a:lnSpc>
                <a:spcPct val="100000"/>
              </a:lnSpc>
            </a:pPr>
            <a:r>
              <a:rPr lang="en-US" dirty="0"/>
              <a:t>Part 2:</a:t>
            </a:r>
            <a:br>
              <a:rPr lang="en-US" dirty="0"/>
            </a:br>
            <a:r>
              <a:rPr lang="en-US" dirty="0"/>
              <a:t>Role-Play Peer Connection Scenarios</a:t>
            </a:r>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a:xfrm>
            <a:off x="7053600" y="3929882"/>
            <a:ext cx="647999" cy="385564"/>
          </a:xfrm>
        </p:spPr>
        <p:txBody>
          <a:bodyPr/>
          <a:lstStyle/>
          <a:p>
            <a:r>
              <a:rPr lang="en-US"/>
              <a:t>03</a:t>
            </a:r>
            <a:endParaRPr lang="en-US" dirty="0"/>
          </a:p>
        </p:txBody>
      </p:sp>
      <p:sp>
        <p:nvSpPr>
          <p:cNvPr id="19" name="Text Placeholder 18">
            <a:extLst>
              <a:ext uri="{FF2B5EF4-FFF2-40B4-BE49-F238E27FC236}">
                <a16:creationId xmlns:a16="http://schemas.microsoft.com/office/drawing/2014/main" id="{7ADE394C-43F2-5BC1-FB20-7C650A2C181D}"/>
              </a:ext>
            </a:extLst>
          </p:cNvPr>
          <p:cNvSpPr>
            <a:spLocks noGrp="1"/>
          </p:cNvSpPr>
          <p:nvPr>
            <p:ph type="body" sz="quarter" idx="48"/>
          </p:nvPr>
        </p:nvSpPr>
        <p:spPr>
          <a:xfrm>
            <a:off x="7929540" y="4139097"/>
            <a:ext cx="1106063" cy="243728"/>
          </a:xfrm>
        </p:spPr>
        <p:txBody>
          <a:bodyPr/>
          <a:lstStyle/>
          <a:p>
            <a:r>
              <a:rPr lang="en-US"/>
              <a:t>Page 7</a:t>
            </a:r>
          </a:p>
          <a:p>
            <a:endParaRPr lang="en-US" dirty="0"/>
          </a:p>
        </p:txBody>
      </p:sp>
      <p:sp>
        <p:nvSpPr>
          <p:cNvPr id="30" name="Text Placeholder 29">
            <a:extLst>
              <a:ext uri="{FF2B5EF4-FFF2-40B4-BE49-F238E27FC236}">
                <a16:creationId xmlns:a16="http://schemas.microsoft.com/office/drawing/2014/main" id="{C2D8A990-6D45-C0C2-18F9-FEEC74386D1A}"/>
              </a:ext>
            </a:extLst>
          </p:cNvPr>
          <p:cNvSpPr>
            <a:spLocks noGrp="1"/>
          </p:cNvSpPr>
          <p:nvPr>
            <p:ph type="body" sz="quarter" idx="67"/>
          </p:nvPr>
        </p:nvSpPr>
        <p:spPr/>
        <p:txBody>
          <a:bodyPr/>
          <a:lstStyle/>
          <a:p>
            <a:pPr>
              <a:lnSpc>
                <a:spcPct val="100000"/>
              </a:lnSpc>
            </a:pPr>
            <a:r>
              <a:rPr lang="en-US" dirty="0"/>
              <a:t>Part 3:</a:t>
            </a:r>
            <a:br>
              <a:rPr lang="en-US" dirty="0"/>
            </a:br>
            <a:r>
              <a:rPr lang="en-US" dirty="0"/>
              <a:t>Digital Communities &amp; Online Presence</a:t>
            </a:r>
          </a:p>
        </p:txBody>
      </p:sp>
      <p:sp>
        <p:nvSpPr>
          <p:cNvPr id="31" name="Text Placeholder 30">
            <a:extLst>
              <a:ext uri="{FF2B5EF4-FFF2-40B4-BE49-F238E27FC236}">
                <a16:creationId xmlns:a16="http://schemas.microsoft.com/office/drawing/2014/main" id="{89797005-E1F9-507B-CB03-D52449A9AABB}"/>
              </a:ext>
            </a:extLst>
          </p:cNvPr>
          <p:cNvSpPr>
            <a:spLocks noGrp="1"/>
          </p:cNvSpPr>
          <p:nvPr>
            <p:ph type="body" sz="quarter" idx="68"/>
          </p:nvPr>
        </p:nvSpPr>
        <p:spPr/>
        <p:txBody>
          <a:bodyPr/>
          <a:lstStyle/>
          <a:p>
            <a:r>
              <a:rPr lang="en-US" dirty="0"/>
              <a:t>04</a:t>
            </a:r>
          </a:p>
        </p:txBody>
      </p:sp>
      <p:sp>
        <p:nvSpPr>
          <p:cNvPr id="32" name="Text Placeholder 31">
            <a:extLst>
              <a:ext uri="{FF2B5EF4-FFF2-40B4-BE49-F238E27FC236}">
                <a16:creationId xmlns:a16="http://schemas.microsoft.com/office/drawing/2014/main" id="{25E4725A-C224-13CB-434E-BC22D4362743}"/>
              </a:ext>
            </a:extLst>
          </p:cNvPr>
          <p:cNvSpPr>
            <a:spLocks noGrp="1"/>
          </p:cNvSpPr>
          <p:nvPr>
            <p:ph type="body" sz="quarter" idx="69"/>
          </p:nvPr>
        </p:nvSpPr>
        <p:spPr/>
        <p:txBody>
          <a:bodyPr/>
          <a:lstStyle/>
          <a:p>
            <a:r>
              <a:rPr lang="en-US" dirty="0"/>
              <a:t>Page 8</a:t>
            </a:r>
          </a:p>
        </p:txBody>
      </p:sp>
      <p:pic>
        <p:nvPicPr>
          <p:cNvPr id="33" name="Picture Placeholder 13">
            <a:extLst>
              <a:ext uri="{FF2B5EF4-FFF2-40B4-BE49-F238E27FC236}">
                <a16:creationId xmlns:a16="http://schemas.microsoft.com/office/drawing/2014/main" id="{B4253FDF-08E3-A2F8-CF84-611EDC7F8D38}"/>
              </a:ext>
            </a:extLst>
          </p:cNvPr>
          <p:cNvPicPr>
            <a:picLocks noGrp="1" noChangeAspect="1"/>
          </p:cNvPicPr>
          <p:nvPr>
            <p:ph type="pic" sz="quarter" idx="66"/>
          </p:nvPr>
        </p:nvPicPr>
        <p:blipFill>
          <a:blip r:embed="rId5"/>
          <a:srcRect l="4091" t="2580" b="6672"/>
          <a:stretch>
            <a:fillRect/>
          </a:stretch>
        </p:blipFill>
        <p:spPr>
          <a:xfrm>
            <a:off x="9428526" y="2442768"/>
            <a:ext cx="2203704" cy="3127986"/>
          </a:xfrm>
        </p:spPr>
      </p:pic>
      <p:pic>
        <p:nvPicPr>
          <p:cNvPr id="38" name="Picture Placeholder 8">
            <a:extLst>
              <a:ext uri="{FF2B5EF4-FFF2-40B4-BE49-F238E27FC236}">
                <a16:creationId xmlns:a16="http://schemas.microsoft.com/office/drawing/2014/main" id="{88DAE0DD-9C46-71D3-E989-73A3F3FCF70E}"/>
              </a:ext>
            </a:extLst>
          </p:cNvPr>
          <p:cNvPicPr>
            <a:picLocks noGrp="1" noChangeAspect="1"/>
          </p:cNvPicPr>
          <p:nvPr>
            <p:ph type="pic" sz="quarter" idx="10"/>
          </p:nvPr>
        </p:nvPicPr>
        <p:blipFill>
          <a:blip r:embed="rId6">
            <a:extLst>
              <a:ext uri="{28A0092B-C50C-407E-A947-70E740481C1C}">
                <a14:useLocalDpi xmlns:a14="http://schemas.microsoft.com/office/drawing/2010/main"/>
              </a:ext>
            </a:extLst>
          </a:blip>
          <a:srcRect t="148" b="148"/>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Placeholder 8">
            <a:extLst>
              <a:ext uri="{FF2B5EF4-FFF2-40B4-BE49-F238E27FC236}">
                <a16:creationId xmlns:a16="http://schemas.microsoft.com/office/drawing/2014/main" id="{C516B6DA-B2B6-9EC2-4636-2871A27024B4}"/>
              </a:ext>
            </a:extLst>
          </p:cNvPr>
          <p:cNvPicPr>
            <a:picLocks noGrp="1" noChangeAspect="1"/>
          </p:cNvPicPr>
          <p:nvPr>
            <p:ph type="pic" sz="quarter" idx="58"/>
          </p:nvPr>
        </p:nvPicPr>
        <p:blipFill>
          <a:blip r:embed="rId3">
            <a:extLst>
              <a:ext uri="{28A0092B-C50C-407E-A947-70E740481C1C}">
                <a14:useLocalDpi xmlns:a14="http://schemas.microsoft.com/office/drawing/2010/main"/>
              </a:ext>
            </a:extLst>
          </a:blip>
          <a:srcRect l="1008" r="1008"/>
          <a:stretch/>
        </p:blipFill>
        <p:spPr>
          <a:xfrm>
            <a:off x="714105" y="799750"/>
            <a:ext cx="2203704" cy="3195583"/>
          </a:xfrm>
        </p:spPr>
      </p:pic>
      <p:pic>
        <p:nvPicPr>
          <p:cNvPr id="93" name="Picture Placeholder 4">
            <a:extLst>
              <a:ext uri="{FF2B5EF4-FFF2-40B4-BE49-F238E27FC236}">
                <a16:creationId xmlns:a16="http://schemas.microsoft.com/office/drawing/2014/main" id="{2527C4CB-5FFA-1E92-76ED-58E276972C1A}"/>
              </a:ext>
            </a:extLst>
          </p:cNvPr>
          <p:cNvPicPr>
            <a:picLocks noGrp="1" noChangeAspect="1"/>
          </p:cNvPicPr>
          <p:nvPr>
            <p:ph type="pic" sz="quarter" idx="53"/>
          </p:nvPr>
        </p:nvPicPr>
        <p:blipFill>
          <a:blip r:embed="rId4">
            <a:extLst>
              <a:ext uri="{28A0092B-C50C-407E-A947-70E740481C1C}">
                <a14:useLocalDpi xmlns:a14="http://schemas.microsoft.com/office/drawing/2010/main"/>
              </a:ext>
            </a:extLst>
          </a:blip>
          <a:srcRect l="47" r="47"/>
          <a:stretch/>
        </p:blipFill>
        <p:spPr>
          <a:xfrm>
            <a:off x="5692120" y="799750"/>
            <a:ext cx="2203704" cy="3195583"/>
          </a:xfrm>
        </p:spPr>
      </p:pic>
      <p:pic>
        <p:nvPicPr>
          <p:cNvPr id="94" name="Picture Placeholder 5">
            <a:extLst>
              <a:ext uri="{FF2B5EF4-FFF2-40B4-BE49-F238E27FC236}">
                <a16:creationId xmlns:a16="http://schemas.microsoft.com/office/drawing/2014/main" id="{6F210F11-25EA-2B17-5ADE-48170AE2FC49}"/>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a:ext>
            </a:extLst>
          </a:blip>
          <a:srcRect l="27" r="27"/>
          <a:stretch/>
        </p:blipFill>
        <p:spPr>
          <a:xfrm>
            <a:off x="3200584" y="3144659"/>
            <a:ext cx="2203704" cy="3732852"/>
          </a:xfrm>
        </p:spPr>
      </p:pic>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a:xfrm rot="16200000">
            <a:off x="8040727" y="2764577"/>
            <a:ext cx="6351996" cy="822843"/>
          </a:xfrm>
        </p:spPr>
        <p:txBody>
          <a:bodyPr/>
          <a:lstStyle/>
          <a:p>
            <a:r>
              <a:rPr lang="en-US" dirty="0"/>
              <a:t>CONTENTS</a:t>
            </a:r>
          </a:p>
          <a:p>
            <a:endParaRPr lang="en-US" dirty="0"/>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a:xfrm>
            <a:off x="817663" y="4968258"/>
            <a:ext cx="1996592" cy="1346275"/>
          </a:xfrm>
        </p:spPr>
        <p:txBody>
          <a:bodyPr/>
          <a:lstStyle/>
          <a:p>
            <a:pPr>
              <a:lnSpc>
                <a:spcPct val="100000"/>
              </a:lnSpc>
            </a:pPr>
            <a:r>
              <a:rPr lang="en-US" dirty="0"/>
              <a:t>Part 4:</a:t>
            </a:r>
            <a:br>
              <a:rPr lang="en-US" dirty="0"/>
            </a:br>
            <a:r>
              <a:rPr lang="en-US" dirty="0"/>
              <a:t>Reflection &amp; </a:t>
            </a:r>
            <a:br>
              <a:rPr lang="en-US" dirty="0"/>
            </a:br>
            <a:r>
              <a:rPr lang="en-US" dirty="0"/>
              <a:t>Goal Setting</a:t>
            </a:r>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a:xfrm>
            <a:off x="824014" y="4444131"/>
            <a:ext cx="647999" cy="385564"/>
          </a:xfrm>
        </p:spPr>
        <p:txBody>
          <a:bodyPr/>
          <a:lstStyle/>
          <a:p>
            <a:r>
              <a:rPr lang="en-US" dirty="0"/>
              <a:t>05</a:t>
            </a:r>
          </a:p>
        </p:txBody>
      </p:sp>
      <p:sp>
        <p:nvSpPr>
          <p:cNvPr id="14" name="Text Placeholder 13">
            <a:extLst>
              <a:ext uri="{FF2B5EF4-FFF2-40B4-BE49-F238E27FC236}">
                <a16:creationId xmlns:a16="http://schemas.microsoft.com/office/drawing/2014/main" id="{9567D04F-5A63-17E3-5716-7A3C479753B0}"/>
              </a:ext>
            </a:extLst>
          </p:cNvPr>
          <p:cNvSpPr>
            <a:spLocks noGrp="1"/>
          </p:cNvSpPr>
          <p:nvPr>
            <p:ph type="body" sz="quarter" idx="45"/>
          </p:nvPr>
        </p:nvSpPr>
        <p:spPr>
          <a:xfrm>
            <a:off x="1699954" y="4653346"/>
            <a:ext cx="1106063" cy="243728"/>
          </a:xfrm>
        </p:spPr>
        <p:txBody>
          <a:bodyPr/>
          <a:lstStyle/>
          <a:p>
            <a:r>
              <a:rPr lang="en-US" dirty="0"/>
              <a:t>Page 9</a:t>
            </a:r>
          </a:p>
          <a:p>
            <a:endParaRPr lang="en-US" dirty="0"/>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a:xfrm>
            <a:off x="3269110" y="1818352"/>
            <a:ext cx="1996592" cy="1346275"/>
          </a:xfrm>
        </p:spPr>
        <p:txBody>
          <a:bodyPr/>
          <a:lstStyle/>
          <a:p>
            <a:pPr>
              <a:lnSpc>
                <a:spcPct val="100000"/>
              </a:lnSpc>
            </a:pPr>
            <a:r>
              <a:rPr lang="en-US" dirty="0"/>
              <a:t>Wrap-Up</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a:xfrm>
            <a:off x="3275461" y="1294225"/>
            <a:ext cx="647999" cy="385564"/>
          </a:xfrm>
        </p:spPr>
        <p:txBody>
          <a:bodyPr/>
          <a:lstStyle/>
          <a:p>
            <a:r>
              <a:rPr lang="en-US" dirty="0"/>
              <a:t>06</a:t>
            </a:r>
          </a:p>
        </p:txBody>
      </p:sp>
      <p:sp>
        <p:nvSpPr>
          <p:cNvPr id="17" name="Text Placeholder 16">
            <a:extLst>
              <a:ext uri="{FF2B5EF4-FFF2-40B4-BE49-F238E27FC236}">
                <a16:creationId xmlns:a16="http://schemas.microsoft.com/office/drawing/2014/main" id="{A0B54514-4B03-BAD6-1E94-FC04F801BACA}"/>
              </a:ext>
            </a:extLst>
          </p:cNvPr>
          <p:cNvSpPr>
            <a:spLocks noGrp="1"/>
          </p:cNvSpPr>
          <p:nvPr>
            <p:ph type="body" sz="quarter" idx="48"/>
          </p:nvPr>
        </p:nvSpPr>
        <p:spPr>
          <a:xfrm>
            <a:off x="4151401" y="1503440"/>
            <a:ext cx="1106063" cy="243728"/>
          </a:xfrm>
        </p:spPr>
        <p:txBody>
          <a:bodyPr/>
          <a:lstStyle/>
          <a:p>
            <a:r>
              <a:rPr lang="en-US" dirty="0"/>
              <a:t>Page 10</a:t>
            </a:r>
          </a:p>
          <a:p>
            <a:endParaRPr lang="en-US" dirty="0"/>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a:xfrm>
            <a:off x="5786851" y="4887860"/>
            <a:ext cx="1996592" cy="1346275"/>
          </a:xfrm>
        </p:spPr>
        <p:txBody>
          <a:bodyPr/>
          <a:lstStyle/>
          <a:p>
            <a:pPr>
              <a:lnSpc>
                <a:spcPct val="100000"/>
              </a:lnSpc>
            </a:pPr>
            <a:r>
              <a:rPr lang="en-US" dirty="0"/>
              <a:t>Resources &amp; Links</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a:xfrm>
            <a:off x="5793202" y="4363733"/>
            <a:ext cx="647999" cy="385564"/>
          </a:xfrm>
        </p:spPr>
        <p:txBody>
          <a:bodyPr/>
          <a:lstStyle/>
          <a:p>
            <a:r>
              <a:rPr lang="en-US" dirty="0"/>
              <a:t>07</a:t>
            </a:r>
          </a:p>
        </p:txBody>
      </p:sp>
      <p:sp>
        <p:nvSpPr>
          <p:cNvPr id="20" name="Text Placeholder 19">
            <a:extLst>
              <a:ext uri="{FF2B5EF4-FFF2-40B4-BE49-F238E27FC236}">
                <a16:creationId xmlns:a16="http://schemas.microsoft.com/office/drawing/2014/main" id="{147C0054-EAAF-3A59-CDF2-630CB9875A77}"/>
              </a:ext>
            </a:extLst>
          </p:cNvPr>
          <p:cNvSpPr>
            <a:spLocks noGrp="1"/>
          </p:cNvSpPr>
          <p:nvPr>
            <p:ph type="body" sz="quarter" idx="51"/>
          </p:nvPr>
        </p:nvSpPr>
        <p:spPr>
          <a:xfrm>
            <a:off x="6669142" y="4572948"/>
            <a:ext cx="1106063" cy="243728"/>
          </a:xfrm>
        </p:spPr>
        <p:txBody>
          <a:bodyPr/>
          <a:lstStyle/>
          <a:p>
            <a:r>
              <a:rPr lang="en-US" dirty="0"/>
              <a:t>Page 11</a:t>
            </a:r>
          </a:p>
          <a:p>
            <a:endParaRPr lang="en-US" dirty="0"/>
          </a:p>
        </p:txBody>
      </p:sp>
      <p:pic>
        <p:nvPicPr>
          <p:cNvPr id="92" name="Picture Placeholder 9">
            <a:extLst>
              <a:ext uri="{FF2B5EF4-FFF2-40B4-BE49-F238E27FC236}">
                <a16:creationId xmlns:a16="http://schemas.microsoft.com/office/drawing/2014/main" id="{436568CA-5739-4E79-718B-E3F1883248A0}"/>
              </a:ext>
            </a:extLst>
          </p:cNvPr>
          <p:cNvPicPr>
            <a:picLocks noGrp="1" noChangeAspect="1"/>
          </p:cNvPicPr>
          <p:nvPr>
            <p:ph type="pic" sz="quarter" idx="54"/>
          </p:nvPr>
        </p:nvPicPr>
        <p:blipFill>
          <a:blip r:embed="rId6">
            <a:extLst>
              <a:ext uri="{28A0092B-C50C-407E-A947-70E740481C1C}">
                <a14:useLocalDpi xmlns:a14="http://schemas.microsoft.com/office/drawing/2010/main"/>
              </a:ext>
            </a:extLst>
          </a:blip>
          <a:srcRect t="34" b="34"/>
          <a:stretch/>
        </p:blipFill>
        <p:spPr>
          <a:xfrm>
            <a:off x="8177319" y="3144659"/>
            <a:ext cx="2203704" cy="3732852"/>
          </a:xfrm>
        </p:spPr>
      </p:pic>
      <p:sp>
        <p:nvSpPr>
          <p:cNvPr id="72" name="Text Placeholder 71">
            <a:extLst>
              <a:ext uri="{FF2B5EF4-FFF2-40B4-BE49-F238E27FC236}">
                <a16:creationId xmlns:a16="http://schemas.microsoft.com/office/drawing/2014/main" id="{5312862C-A614-C31E-C42B-2F89A383F1D9}"/>
              </a:ext>
            </a:extLst>
          </p:cNvPr>
          <p:cNvSpPr>
            <a:spLocks noGrp="1"/>
          </p:cNvSpPr>
          <p:nvPr>
            <p:ph type="body" sz="quarter" idx="55"/>
          </p:nvPr>
        </p:nvSpPr>
        <p:spPr>
          <a:xfrm>
            <a:off x="8245845" y="1818352"/>
            <a:ext cx="1996592" cy="1346275"/>
          </a:xfrm>
        </p:spPr>
        <p:txBody>
          <a:bodyPr/>
          <a:lstStyle/>
          <a:p>
            <a:pPr>
              <a:lnSpc>
                <a:spcPct val="100000"/>
              </a:lnSpc>
            </a:pPr>
            <a:r>
              <a:rPr lang="en-US" dirty="0"/>
              <a:t>Facilitator Notes</a:t>
            </a:r>
          </a:p>
          <a:p>
            <a:pPr>
              <a:lnSpc>
                <a:spcPct val="100000"/>
              </a:lnSpc>
            </a:pPr>
            <a:endParaRPr lang="en-US" dirty="0"/>
          </a:p>
        </p:txBody>
      </p:sp>
      <p:sp>
        <p:nvSpPr>
          <p:cNvPr id="90" name="Text Placeholder 89">
            <a:extLst>
              <a:ext uri="{FF2B5EF4-FFF2-40B4-BE49-F238E27FC236}">
                <a16:creationId xmlns:a16="http://schemas.microsoft.com/office/drawing/2014/main" id="{0A258FE7-3229-6E63-72D0-BB12E8F96895}"/>
              </a:ext>
            </a:extLst>
          </p:cNvPr>
          <p:cNvSpPr>
            <a:spLocks noGrp="1"/>
          </p:cNvSpPr>
          <p:nvPr>
            <p:ph type="body" sz="quarter" idx="56"/>
          </p:nvPr>
        </p:nvSpPr>
        <p:spPr>
          <a:xfrm>
            <a:off x="8252196" y="1294225"/>
            <a:ext cx="647999" cy="385564"/>
          </a:xfrm>
        </p:spPr>
        <p:txBody>
          <a:bodyPr/>
          <a:lstStyle/>
          <a:p>
            <a:r>
              <a:rPr lang="en-US" dirty="0"/>
              <a:t>08</a:t>
            </a:r>
          </a:p>
        </p:txBody>
      </p:sp>
      <p:sp>
        <p:nvSpPr>
          <p:cNvPr id="91" name="Text Placeholder 90">
            <a:extLst>
              <a:ext uri="{FF2B5EF4-FFF2-40B4-BE49-F238E27FC236}">
                <a16:creationId xmlns:a16="http://schemas.microsoft.com/office/drawing/2014/main" id="{02AD3C13-D59C-A502-B538-90C495DBCD44}"/>
              </a:ext>
            </a:extLst>
          </p:cNvPr>
          <p:cNvSpPr>
            <a:spLocks noGrp="1"/>
          </p:cNvSpPr>
          <p:nvPr>
            <p:ph type="body" sz="quarter" idx="57"/>
          </p:nvPr>
        </p:nvSpPr>
        <p:spPr>
          <a:xfrm>
            <a:off x="9128136" y="1503440"/>
            <a:ext cx="1106063" cy="243728"/>
          </a:xfrm>
        </p:spPr>
        <p:txBody>
          <a:bodyPr/>
          <a:lstStyle/>
          <a:p>
            <a:r>
              <a:rPr lang="en-US" dirty="0"/>
              <a:t>Page 12</a:t>
            </a:r>
          </a:p>
        </p:txBody>
      </p:sp>
    </p:spTree>
    <p:extLst>
      <p:ext uri="{BB962C8B-B14F-4D97-AF65-F5344CB8AC3E}">
        <p14:creationId xmlns:p14="http://schemas.microsoft.com/office/powerpoint/2010/main" val="338657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213063-37DD-7492-8E76-EF58F5D0EFC9}"/>
              </a:ext>
            </a:extLst>
          </p:cNvPr>
          <p:cNvSpPr>
            <a:spLocks noGrp="1"/>
          </p:cNvSpPr>
          <p:nvPr>
            <p:ph type="body" sz="quarter" idx="17"/>
          </p:nvPr>
        </p:nvSpPr>
        <p:spPr>
          <a:xfrm>
            <a:off x="624393" y="1284446"/>
            <a:ext cx="2066906" cy="582221"/>
          </a:xfrm>
        </p:spPr>
        <p:txBody>
          <a:bodyPr/>
          <a:lstStyle/>
          <a:p>
            <a:r>
              <a:rPr lang="en-US"/>
              <a:t>01</a:t>
            </a:r>
            <a:endParaRPr lang="en-US" dirty="0"/>
          </a:p>
        </p:txBody>
      </p:sp>
      <p:pic>
        <p:nvPicPr>
          <p:cNvPr id="8" name="Picture Placeholder 7">
            <a:extLst>
              <a:ext uri="{FF2B5EF4-FFF2-40B4-BE49-F238E27FC236}">
                <a16:creationId xmlns:a16="http://schemas.microsoft.com/office/drawing/2014/main" id="{294E0E4F-867B-6D21-1809-A61EC700775A}"/>
              </a:ext>
            </a:extLst>
          </p:cNvPr>
          <p:cNvPicPr>
            <a:picLocks noGrp="1" noChangeAspect="1"/>
          </p:cNvPicPr>
          <p:nvPr>
            <p:ph type="pic" sz="quarter" idx="19"/>
          </p:nvPr>
        </p:nvPicPr>
        <p:blipFill>
          <a:blip r:embed="rId2">
            <a:extLst>
              <a:ext uri="{28A0092B-C50C-407E-A947-70E740481C1C}">
                <a14:useLocalDpi xmlns:a14="http://schemas.microsoft.com/office/drawing/2010/main"/>
              </a:ext>
            </a:extLst>
          </a:blip>
          <a:srcRect t="20" b="20"/>
          <a:stretch/>
        </p:blipFill>
        <p:spPr>
          <a:xfrm>
            <a:off x="4396968" y="800841"/>
            <a:ext cx="7795032" cy="5413961"/>
          </a:xfrm>
          <a:solidFill>
            <a:schemeClr val="bg1">
              <a:lumMod val="95000"/>
            </a:schemeClr>
          </a:solidFill>
        </p:spPr>
      </p:pic>
      <p:pic>
        <p:nvPicPr>
          <p:cNvPr id="9" name="Picture 8">
            <a:extLst>
              <a:ext uri="{FF2B5EF4-FFF2-40B4-BE49-F238E27FC236}">
                <a16:creationId xmlns:a16="http://schemas.microsoft.com/office/drawing/2014/main" id="{8E2FDFCF-3950-41B4-930A-8A270C9AD097}"/>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B21D947-4F76-565E-CB45-D91CCFD31298}"/>
              </a:ext>
            </a:extLst>
          </p:cNvPr>
          <p:cNvSpPr/>
          <p:nvPr/>
        </p:nvSpPr>
        <p:spPr>
          <a:xfrm>
            <a:off x="2483239" y="2558689"/>
            <a:ext cx="4935200"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DFF4C25-B5ED-0648-D9B2-5D4B1B817211}"/>
              </a:ext>
            </a:extLst>
          </p:cNvPr>
          <p:cNvSpPr txBox="1"/>
          <p:nvPr/>
        </p:nvSpPr>
        <p:spPr>
          <a:xfrm>
            <a:off x="2599529" y="2610987"/>
            <a:ext cx="4723024"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INTRODUCTION</a:t>
            </a:r>
          </a:p>
        </p:txBody>
      </p:sp>
    </p:spTree>
    <p:extLst>
      <p:ext uri="{BB962C8B-B14F-4D97-AF65-F5344CB8AC3E}">
        <p14:creationId xmlns:p14="http://schemas.microsoft.com/office/powerpoint/2010/main" val="3273588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1565257"/>
            <a:ext cx="10614687" cy="3849918"/>
          </a:xfrm>
        </p:spPr>
        <p:txBody>
          <a:bodyPr/>
          <a:lstStyle/>
          <a:p>
            <a:pPr marL="0" indent="0">
              <a:spcBef>
                <a:spcPts val="600"/>
              </a:spcBef>
            </a:pPr>
            <a:r>
              <a:rPr lang="en-US" sz="2000" dirty="0"/>
              <a:t>Communities thrive when people feel connected, supported, and included. For young people facing climate challenges, peer support networks reduce eco-anxiety, create belonging, and turn individual energy into collective impact. This guide explores how to build supportive peer connections both offline and online.</a:t>
            </a:r>
          </a:p>
          <a:p>
            <a:pPr marL="0" indent="0">
              <a:spcBef>
                <a:spcPts val="600"/>
              </a:spcBef>
            </a:pPr>
            <a:endParaRPr lang="en-US" sz="2000" dirty="0"/>
          </a:p>
          <a:p>
            <a:pPr marL="0" indent="0">
              <a:spcBef>
                <a:spcPts val="600"/>
              </a:spcBef>
            </a:pPr>
            <a:r>
              <a:rPr lang="en-US" sz="2000" b="1" dirty="0"/>
              <a:t>Links to other Planet Pulse modules:</a:t>
            </a:r>
          </a:p>
          <a:p>
            <a:pPr marL="342900" indent="-342900">
              <a:spcBef>
                <a:spcPts val="600"/>
              </a:spcBef>
              <a:buFont typeface="Arial" panose="020B0604020202020204" pitchFamily="34" charset="0"/>
              <a:buChar char="•"/>
            </a:pPr>
            <a:r>
              <a:rPr lang="en-US" sz="2000" i="1" dirty="0"/>
              <a:t>Resilience</a:t>
            </a:r>
            <a:r>
              <a:rPr lang="en-US" sz="2000" dirty="0"/>
              <a:t> – support networks make challenges easier to face.</a:t>
            </a:r>
          </a:p>
          <a:p>
            <a:pPr marL="342900" indent="-342900">
              <a:spcBef>
                <a:spcPts val="600"/>
              </a:spcBef>
              <a:buFont typeface="Arial" panose="020B0604020202020204" pitchFamily="34" charset="0"/>
              <a:buChar char="•"/>
            </a:pPr>
            <a:r>
              <a:rPr lang="en-US" sz="2000" i="1" dirty="0"/>
              <a:t>Hope</a:t>
            </a:r>
            <a:r>
              <a:rPr lang="en-US" sz="2000" dirty="0"/>
              <a:t> – optimism grows when shared.</a:t>
            </a:r>
          </a:p>
          <a:p>
            <a:pPr marL="342900" indent="-342900">
              <a:spcBef>
                <a:spcPts val="600"/>
              </a:spcBef>
              <a:buFont typeface="Arial" panose="020B0604020202020204" pitchFamily="34" charset="0"/>
              <a:buChar char="•"/>
            </a:pPr>
            <a:r>
              <a:rPr lang="en-US" sz="2000" i="1" dirty="0"/>
              <a:t>Collective Action </a:t>
            </a:r>
            <a:r>
              <a:rPr lang="en-US" sz="2000" dirty="0"/>
              <a:t>– strong communities drive stronger campaigns.</a:t>
            </a:r>
          </a:p>
          <a:p>
            <a:pPr marL="342900" indent="-342900">
              <a:spcBef>
                <a:spcPts val="600"/>
              </a:spcBef>
              <a:buFont typeface="Arial" panose="020B0604020202020204" pitchFamily="34" charset="0"/>
              <a:buChar char="•"/>
            </a:pPr>
            <a:endParaRPr lang="en-US" sz="2000" dirty="0"/>
          </a:p>
          <a:p>
            <a:pPr marL="0" indent="0">
              <a:spcBef>
                <a:spcPts val="600"/>
              </a:spcBef>
            </a:pPr>
            <a:r>
              <a:rPr lang="en-US" sz="2000" b="1" dirty="0"/>
              <a:t>Learning Goals</a:t>
            </a:r>
            <a:endParaRPr lang="en-US" sz="2000" dirty="0"/>
          </a:p>
          <a:p>
            <a:pPr marL="342900" indent="-342900">
              <a:spcBef>
                <a:spcPts val="600"/>
              </a:spcBef>
              <a:buFont typeface="Arial" panose="020B0604020202020204" pitchFamily="34" charset="0"/>
              <a:buChar char="•"/>
            </a:pPr>
            <a:r>
              <a:rPr lang="en-US" sz="2000" dirty="0" err="1"/>
              <a:t>Recognise</a:t>
            </a:r>
            <a:r>
              <a:rPr lang="en-US" sz="2000" dirty="0"/>
              <a:t> the importance of peer connection in climate resilience.</a:t>
            </a:r>
          </a:p>
          <a:p>
            <a:pPr marL="342900" indent="-342900">
              <a:spcBef>
                <a:spcPts val="600"/>
              </a:spcBef>
              <a:buFont typeface="Arial" panose="020B0604020202020204" pitchFamily="34" charset="0"/>
              <a:buChar char="•"/>
            </a:pPr>
            <a:r>
              <a:rPr lang="en-US" sz="2000" dirty="0"/>
              <a:t>Practice inclusive communication and collaboration skills.</a:t>
            </a:r>
          </a:p>
          <a:p>
            <a:pPr marL="342900" indent="-342900">
              <a:spcBef>
                <a:spcPts val="600"/>
              </a:spcBef>
              <a:buFont typeface="Arial" panose="020B0604020202020204" pitchFamily="34" charset="0"/>
              <a:buChar char="•"/>
            </a:pPr>
            <a:r>
              <a:rPr lang="en-US" sz="2000" dirty="0"/>
              <a:t>Explore how to build supportive digital and in-person communities.</a:t>
            </a:r>
          </a:p>
          <a:p>
            <a:pPr marL="342900" indent="-342900">
              <a:spcBef>
                <a:spcPts val="600"/>
              </a:spcBef>
              <a:buFont typeface="Arial" panose="020B0604020202020204" pitchFamily="34" charset="0"/>
              <a:buChar char="•"/>
            </a:pPr>
            <a:r>
              <a:rPr lang="en-US" sz="2000" dirty="0"/>
              <a:t>Reflect on individual and group responsibility for belonging.</a:t>
            </a:r>
          </a:p>
          <a:p>
            <a:pPr marL="0" indent="0">
              <a:spcBef>
                <a:spcPts val="600"/>
              </a:spcBef>
            </a:pPr>
            <a:endParaRPr lang="en-US" sz="2000" dirty="0"/>
          </a:p>
          <a:p>
            <a:pPr marL="342900" indent="-342900">
              <a:spcBef>
                <a:spcPts val="600"/>
              </a:spcBef>
              <a:buFont typeface="Arial" panose="020B0604020202020204" pitchFamily="34" charset="0"/>
              <a:buChar char="•"/>
            </a:pPr>
            <a:endParaRPr lang="en-US" sz="2000" dirty="0" err="1"/>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a:xfrm>
            <a:off x="798380" y="761603"/>
            <a:ext cx="10614687" cy="803654"/>
          </a:xfrm>
        </p:spPr>
        <p:txBody>
          <a:bodyPr/>
          <a:lstStyle/>
          <a:p>
            <a:r>
              <a:rPr lang="en-US" dirty="0">
                <a:solidFill>
                  <a:srgbClr val="1F8E47"/>
                </a:solidFill>
              </a:rPr>
              <a:t>Introduction</a:t>
            </a:r>
          </a:p>
        </p:txBody>
      </p:sp>
    </p:spTree>
    <p:extLst>
      <p:ext uri="{BB962C8B-B14F-4D97-AF65-F5344CB8AC3E}">
        <p14:creationId xmlns:p14="http://schemas.microsoft.com/office/powerpoint/2010/main" val="243972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07CBF1-5103-57D0-ECAE-B68DC56DA929}"/>
              </a:ext>
            </a:extLst>
          </p:cNvPr>
          <p:cNvSpPr>
            <a:spLocks noGrp="1"/>
          </p:cNvSpPr>
          <p:nvPr>
            <p:ph type="body" sz="quarter" idx="18"/>
          </p:nvPr>
        </p:nvSpPr>
        <p:spPr>
          <a:xfrm>
            <a:off x="528134" y="1876698"/>
            <a:ext cx="3271970" cy="1049221"/>
          </a:xfrm>
        </p:spPr>
        <p:txBody>
          <a:bodyPr/>
          <a:lstStyle/>
          <a:p>
            <a:pPr>
              <a:lnSpc>
                <a:spcPct val="100000"/>
              </a:lnSpc>
            </a:pPr>
            <a:r>
              <a:rPr lang="en-US" dirty="0"/>
              <a:t>Mapping Peer Support Networks</a:t>
            </a:r>
          </a:p>
        </p:txBody>
      </p:sp>
      <p:sp>
        <p:nvSpPr>
          <p:cNvPr id="6" name="Text Placeholder 5">
            <a:extLst>
              <a:ext uri="{FF2B5EF4-FFF2-40B4-BE49-F238E27FC236}">
                <a16:creationId xmlns:a16="http://schemas.microsoft.com/office/drawing/2014/main" id="{72C2221A-D11C-F049-4BE8-7693558EE84B}"/>
              </a:ext>
            </a:extLst>
          </p:cNvPr>
          <p:cNvSpPr>
            <a:spLocks noGrp="1"/>
          </p:cNvSpPr>
          <p:nvPr>
            <p:ph type="body" sz="quarter" idx="19"/>
          </p:nvPr>
        </p:nvSpPr>
        <p:spPr>
          <a:xfrm>
            <a:off x="544933" y="941779"/>
            <a:ext cx="2530776" cy="385564"/>
          </a:xfrm>
        </p:spPr>
        <p:txBody>
          <a:bodyPr/>
          <a:lstStyle/>
          <a:p>
            <a:r>
              <a:rPr lang="en-US" dirty="0"/>
              <a:t>Part 1: </a:t>
            </a:r>
          </a:p>
        </p:txBody>
      </p:sp>
      <p:sp>
        <p:nvSpPr>
          <p:cNvPr id="7" name="Text Placeholder 6">
            <a:extLst>
              <a:ext uri="{FF2B5EF4-FFF2-40B4-BE49-F238E27FC236}">
                <a16:creationId xmlns:a16="http://schemas.microsoft.com/office/drawing/2014/main" id="{D93B41D0-B47F-F72A-67EC-6926BF890FF9}"/>
              </a:ext>
            </a:extLst>
          </p:cNvPr>
          <p:cNvSpPr>
            <a:spLocks noGrp="1"/>
          </p:cNvSpPr>
          <p:nvPr>
            <p:ph type="body" sz="quarter" idx="20"/>
          </p:nvPr>
        </p:nvSpPr>
        <p:spPr>
          <a:xfrm>
            <a:off x="4594468" y="590797"/>
            <a:ext cx="6961476" cy="5647700"/>
          </a:xfrm>
        </p:spPr>
        <p:txBody>
          <a:bodyPr>
            <a:spAutoFit/>
          </a:bodyPr>
          <a:lstStyle/>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0" i="1" u="none" strike="noStrike" kern="1200" cap="none" spc="0" normalizeH="0" baseline="0" noProof="0" dirty="0">
                <a:ln>
                  <a:noFill/>
                </a:ln>
                <a:solidFill>
                  <a:srgbClr val="404040"/>
                </a:solidFill>
                <a:effectLst/>
                <a:uLnTx/>
                <a:uFillTx/>
                <a:latin typeface="Calibri" panose="020F0502020204030204"/>
                <a:ea typeface="+mn-ea"/>
                <a:cs typeface="+mn-cs"/>
              </a:rPr>
              <a:t>Time: 15 minutes</a:t>
            </a:r>
            <a:endPar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404040"/>
                </a:solidFill>
                <a:effectLst/>
                <a:uLnTx/>
                <a:uFillTx/>
                <a:latin typeface="Calibri" panose="020F0502020204030204"/>
                <a:ea typeface="+mn-ea"/>
                <a:cs typeface="+mn-cs"/>
              </a:rPr>
              <a:t>Activity: </a:t>
            </a:r>
            <a:r>
              <a:rPr kumimoji="0" lang="en-US" sz="2200" i="0" u="none" strike="noStrike" kern="1200" cap="none" spc="0" normalizeH="0" baseline="0" noProof="0" dirty="0">
                <a:ln>
                  <a:noFill/>
                </a:ln>
                <a:solidFill>
                  <a:srgbClr val="404040"/>
                </a:solidFill>
                <a:effectLst/>
                <a:uLnTx/>
                <a:uFillTx/>
                <a:latin typeface="Calibri" panose="020F0502020204030204"/>
                <a:ea typeface="+mn-ea"/>
                <a:cs typeface="+mn-cs"/>
              </a:rPr>
              <a:t>Draw a “peer support map.”</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In the </a:t>
            </a:r>
            <a:r>
              <a:rPr lang="en-US" sz="2200" dirty="0" err="1"/>
              <a:t>centre</a:t>
            </a:r>
            <a:r>
              <a:rPr lang="en-US" sz="2200" dirty="0"/>
              <a:t>: yourself.</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Around you: friends, classmates, climate clubs, online communities.</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Arrows: where support flows (who supports you, who you support).</a:t>
            </a:r>
          </a:p>
          <a:p>
            <a:pPr marL="342900" marR="0" lvl="0" indent="-342900" fontAlgn="auto">
              <a:lnSpc>
                <a:spcPct val="100000"/>
              </a:lnSpc>
              <a:spcAft>
                <a:spcPts val="0"/>
              </a:spcAft>
              <a:buClrTx/>
              <a:buSzTx/>
              <a:buFont typeface="Arial" panose="020B0604020202020204" pitchFamily="34" charset="0"/>
              <a:buChar char="•"/>
              <a:tabLst/>
              <a:defRPr/>
            </a:pPr>
            <a:endParaRPr kumimoji="0" lang="en-US" sz="2200" u="none" strike="noStrike" kern="1200" cap="none" spc="0" normalizeH="0" baseline="0" noProof="0" dirty="0">
              <a:ln>
                <a:noFill/>
              </a:ln>
              <a:solidFill>
                <a:srgbClr val="40404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US" sz="2200" b="1" u="none" strike="noStrike" kern="1200" cap="none" spc="0" normalizeH="0" baseline="0" noProof="0" dirty="0">
                <a:ln>
                  <a:noFill/>
                </a:ln>
                <a:solidFill>
                  <a:srgbClr val="404040"/>
                </a:solidFill>
                <a:effectLst/>
                <a:uLnTx/>
                <a:uFillTx/>
                <a:latin typeface="Calibri" panose="020F0502020204030204"/>
                <a:ea typeface="+mn-ea"/>
                <a:cs typeface="+mn-cs"/>
              </a:rPr>
              <a:t>Discussion prompts:</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Who helps you feel stronger when you feel climate anxiety?</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Where do you see gaps in your support network?</a:t>
            </a:r>
          </a:p>
          <a:p>
            <a:pPr marL="342900" marR="0" lvl="0" indent="-342900" fontAlgn="auto">
              <a:lnSpc>
                <a:spcPct val="100000"/>
              </a:lnSpc>
              <a:spcAft>
                <a:spcPts val="0"/>
              </a:spcAft>
              <a:buClrTx/>
              <a:buSzTx/>
              <a:buFont typeface="Arial" panose="020B0604020202020204" pitchFamily="34" charset="0"/>
              <a:buChar char="•"/>
              <a:tabLst/>
              <a:defRPr/>
            </a:pPr>
            <a:r>
              <a:rPr lang="en-US" sz="2200" dirty="0"/>
              <a:t>How could you reach out to include others?</a:t>
            </a:r>
          </a:p>
        </p:txBody>
      </p:sp>
    </p:spTree>
    <p:extLst>
      <p:ext uri="{BB962C8B-B14F-4D97-AF65-F5344CB8AC3E}">
        <p14:creationId xmlns:p14="http://schemas.microsoft.com/office/powerpoint/2010/main" val="3236974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34986-0C31-7247-6B1B-B24DE6CAC40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1B7D70E8-B479-970E-3080-BA6A111DC2CD}"/>
              </a:ext>
            </a:extLst>
          </p:cNvPr>
          <p:cNvSpPr>
            <a:spLocks noGrp="1"/>
          </p:cNvSpPr>
          <p:nvPr>
            <p:ph type="body" sz="quarter" idx="18"/>
          </p:nvPr>
        </p:nvSpPr>
        <p:spPr>
          <a:xfrm>
            <a:off x="528134" y="1876698"/>
            <a:ext cx="3418224" cy="1049221"/>
          </a:xfrm>
        </p:spPr>
        <p:txBody>
          <a:bodyPr/>
          <a:lstStyle/>
          <a:p>
            <a:r>
              <a:rPr lang="en-US" dirty="0"/>
              <a:t>Role-Play Peer Connection Scenarios</a:t>
            </a:r>
          </a:p>
        </p:txBody>
      </p:sp>
      <p:sp>
        <p:nvSpPr>
          <p:cNvPr id="4" name="Text Placeholder 3">
            <a:extLst>
              <a:ext uri="{FF2B5EF4-FFF2-40B4-BE49-F238E27FC236}">
                <a16:creationId xmlns:a16="http://schemas.microsoft.com/office/drawing/2014/main" id="{5A59D372-6A2D-2E6F-6F33-3A07B37D9FB4}"/>
              </a:ext>
            </a:extLst>
          </p:cNvPr>
          <p:cNvSpPr>
            <a:spLocks noGrp="1"/>
          </p:cNvSpPr>
          <p:nvPr>
            <p:ph type="body" sz="quarter" idx="19"/>
          </p:nvPr>
        </p:nvSpPr>
        <p:spPr>
          <a:xfrm>
            <a:off x="544933" y="941779"/>
            <a:ext cx="2956256" cy="385564"/>
          </a:xfrm>
        </p:spPr>
        <p:txBody>
          <a:bodyPr/>
          <a:lstStyle/>
          <a:p>
            <a:r>
              <a:rPr lang="en-US" dirty="0"/>
              <a:t>Part 2:</a:t>
            </a:r>
          </a:p>
        </p:txBody>
      </p:sp>
      <p:sp>
        <p:nvSpPr>
          <p:cNvPr id="9" name="Text Placeholder 6">
            <a:extLst>
              <a:ext uri="{FF2B5EF4-FFF2-40B4-BE49-F238E27FC236}">
                <a16:creationId xmlns:a16="http://schemas.microsoft.com/office/drawing/2014/main" id="{84F8D2EB-3342-42DC-9CEC-244DB9730D23}"/>
              </a:ext>
            </a:extLst>
          </p:cNvPr>
          <p:cNvSpPr>
            <a:spLocks noGrp="1"/>
          </p:cNvSpPr>
          <p:nvPr>
            <p:ph type="body" sz="quarter" idx="20"/>
          </p:nvPr>
        </p:nvSpPr>
        <p:spPr>
          <a:xfrm>
            <a:off x="4594468" y="590797"/>
            <a:ext cx="7185728" cy="5330690"/>
          </a:xfrm>
        </p:spPr>
        <p:txBody>
          <a:bodyPr wrap="square">
            <a:spAutoFit/>
          </a:bodyPr>
          <a:lstStyle/>
          <a:p>
            <a:pPr marL="0" marR="0" lvl="0" indent="0" algn="l" defTabSz="914400" rtl="0" eaLnBrk="1" fontAlgn="auto" latinLnBrk="0" hangingPunct="1">
              <a:lnSpc>
                <a:spcPct val="90000"/>
              </a:lnSpc>
              <a:spcBef>
                <a:spcPts val="600"/>
              </a:spcBef>
              <a:buClrTx/>
              <a:buSzTx/>
              <a:buFont typeface="Arial" panose="020B0604020202020204" pitchFamily="34" charset="0"/>
              <a:buNone/>
              <a:tabLst/>
              <a:defRPr/>
            </a:pPr>
            <a:r>
              <a:rPr kumimoji="0" lang="en-PH" sz="1800" b="0" i="1"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Time: 20–30 minutes</a:t>
            </a:r>
            <a:endParaRPr kumimoji="0" lang="en-PH" sz="1800" b="0"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90000"/>
              </a:lnSpc>
              <a:spcBef>
                <a:spcPts val="600"/>
              </a:spcBef>
              <a:buClrTx/>
              <a:buSzTx/>
              <a:buFont typeface="Arial" panose="020B0604020202020204" pitchFamily="34" charset="0"/>
              <a:buNone/>
              <a:tabLst/>
              <a:defRPr/>
            </a:pPr>
            <a:r>
              <a:rPr kumimoji="0" lang="en-US" sz="1800" b="1"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Scenarios:</a:t>
            </a:r>
          </a:p>
          <a:p>
            <a:pPr marL="347472" marR="0" lvl="0" indent="-347472" fontAlgn="auto">
              <a:spcBef>
                <a:spcPts val="600"/>
              </a:spcBef>
              <a:buClrTx/>
              <a:buSzTx/>
              <a:buFont typeface="+mj-lt"/>
              <a:buAutoNum type="arabicPeriod"/>
              <a:tabLst/>
              <a:defRPr/>
            </a:pPr>
            <a:r>
              <a:rPr lang="en-US" sz="1800" dirty="0">
                <a:latin typeface="Calibri" panose="020F0502020204030204"/>
              </a:rPr>
              <a:t>A new member joins a youth climate group.</a:t>
            </a:r>
          </a:p>
          <a:p>
            <a:pPr marL="347472" marR="0" lvl="0" indent="-347472" fontAlgn="auto">
              <a:spcBef>
                <a:spcPts val="600"/>
              </a:spcBef>
              <a:buClrTx/>
              <a:buSzTx/>
              <a:buFont typeface="+mj-lt"/>
              <a:buAutoNum type="arabicPeriod"/>
              <a:tabLst/>
              <a:defRPr/>
            </a:pPr>
            <a:r>
              <a:rPr lang="en-US" sz="1800" dirty="0">
                <a:latin typeface="Calibri" panose="020F0502020204030204"/>
              </a:rPr>
              <a:t>Speaking at a community event with mixed opinions.</a:t>
            </a:r>
          </a:p>
          <a:p>
            <a:pPr marL="347472" marR="0" lvl="0" indent="-347472" fontAlgn="auto">
              <a:spcBef>
                <a:spcPts val="600"/>
              </a:spcBef>
              <a:buClrTx/>
              <a:buSzTx/>
              <a:buFont typeface="+mj-lt"/>
              <a:buAutoNum type="arabicPeriod"/>
              <a:tabLst/>
              <a:defRPr/>
            </a:pPr>
            <a:r>
              <a:rPr lang="en-US" sz="1800" dirty="0">
                <a:latin typeface="Calibri" panose="020F0502020204030204"/>
              </a:rPr>
              <a:t>Taking part in an online climate discussion forum.</a:t>
            </a:r>
          </a:p>
          <a:p>
            <a:pPr marL="347472" marR="0" lvl="0" indent="-347472" fontAlgn="auto">
              <a:spcBef>
                <a:spcPts val="600"/>
              </a:spcBef>
              <a:buClrTx/>
              <a:buSzTx/>
              <a:buFont typeface="+mj-lt"/>
              <a:buAutoNum type="arabicPeriod"/>
              <a:tabLst/>
              <a:defRPr/>
            </a:pPr>
            <a:endParaRPr lang="en-US" sz="1800" dirty="0">
              <a:latin typeface="Calibri" panose="020F0502020204030204"/>
            </a:endParaRPr>
          </a:p>
          <a:p>
            <a:pPr marL="0" marR="0" lvl="0" indent="0" fontAlgn="auto">
              <a:spcBef>
                <a:spcPts val="600"/>
              </a:spcBef>
              <a:buClrTx/>
              <a:buSzTx/>
              <a:tabLst/>
              <a:defRPr/>
            </a:pPr>
            <a:r>
              <a:rPr lang="en-US" sz="1800" b="1" dirty="0">
                <a:latin typeface="Calibri" panose="020F0502020204030204"/>
              </a:rPr>
              <a:t>Steps:</a:t>
            </a:r>
          </a:p>
          <a:p>
            <a:pPr marL="347472" lvl="0" indent="-347472">
              <a:spcBef>
                <a:spcPts val="600"/>
              </a:spcBef>
              <a:buFont typeface="+mj-lt"/>
              <a:buAutoNum type="arabicPeriod"/>
              <a:defRPr/>
            </a:pPr>
            <a:r>
              <a:rPr lang="en-PH" sz="1800" b="1" dirty="0">
                <a:latin typeface="Calibri" panose="020F0502020204030204"/>
              </a:rPr>
              <a:t>Set the Scene: </a:t>
            </a:r>
            <a:r>
              <a:rPr lang="en-PH" sz="1800" dirty="0">
                <a:latin typeface="Calibri" panose="020F0502020204030204"/>
              </a:rPr>
              <a:t>Explain the context.</a:t>
            </a:r>
          </a:p>
          <a:p>
            <a:pPr marL="347472" lvl="0" indent="-347472">
              <a:spcBef>
                <a:spcPts val="600"/>
              </a:spcBef>
              <a:buFont typeface="+mj-lt"/>
              <a:buAutoNum type="arabicPeriod"/>
              <a:defRPr/>
            </a:pPr>
            <a:r>
              <a:rPr lang="en-PH" sz="1800" b="1" dirty="0">
                <a:latin typeface="Calibri" panose="020F0502020204030204"/>
              </a:rPr>
              <a:t>Roles: </a:t>
            </a:r>
            <a:r>
              <a:rPr lang="en-PH" sz="1800" dirty="0">
                <a:latin typeface="Calibri" panose="020F0502020204030204"/>
              </a:rPr>
              <a:t>Assign participants (newcomer, group leader, supportive peers).</a:t>
            </a:r>
          </a:p>
          <a:p>
            <a:pPr marL="347472" lvl="0" indent="-347472">
              <a:spcBef>
                <a:spcPts val="600"/>
              </a:spcBef>
              <a:buFont typeface="+mj-lt"/>
              <a:buAutoNum type="arabicPeriod"/>
              <a:defRPr/>
            </a:pPr>
            <a:r>
              <a:rPr lang="en-PH" sz="1800" b="1" dirty="0">
                <a:latin typeface="Calibri" panose="020F0502020204030204"/>
              </a:rPr>
              <a:t>Conversations:</a:t>
            </a:r>
            <a:r>
              <a:rPr lang="en-PH" sz="1800" dirty="0">
                <a:latin typeface="Calibri" panose="020F0502020204030204"/>
              </a:rPr>
              <a:t> Practice introductions, listening, asking questions.</a:t>
            </a:r>
          </a:p>
          <a:p>
            <a:pPr marL="347472" lvl="0" indent="-347472">
              <a:spcBef>
                <a:spcPts val="600"/>
              </a:spcBef>
              <a:buFont typeface="+mj-lt"/>
              <a:buAutoNum type="arabicPeriod"/>
              <a:defRPr/>
            </a:pPr>
            <a:r>
              <a:rPr lang="en-PH" sz="1800" b="1" dirty="0">
                <a:latin typeface="Calibri" panose="020F0502020204030204"/>
              </a:rPr>
              <a:t>Challenge Moment: </a:t>
            </a:r>
            <a:r>
              <a:rPr lang="en-PH" sz="1800" dirty="0">
                <a:latin typeface="Calibri" panose="020F0502020204030204"/>
              </a:rPr>
              <a:t>Add a twist — someone disagrees, someone is shy, or someone dominates.</a:t>
            </a:r>
          </a:p>
          <a:p>
            <a:pPr marL="347472" lvl="0" indent="-347472">
              <a:spcBef>
                <a:spcPts val="600"/>
              </a:spcBef>
              <a:buFont typeface="+mj-lt"/>
              <a:buAutoNum type="arabicPeriod"/>
              <a:defRPr/>
            </a:pPr>
            <a:r>
              <a:rPr lang="en-PH" sz="1800" b="1" dirty="0">
                <a:latin typeface="Calibri" panose="020F0502020204030204"/>
              </a:rPr>
              <a:t>Feedback &amp; Reflection: </a:t>
            </a:r>
            <a:r>
              <a:rPr lang="en-PH" sz="1800" dirty="0">
                <a:latin typeface="Calibri" panose="020F0502020204030204"/>
              </a:rPr>
              <a:t>What worked? How did the group make space for everyone?</a:t>
            </a:r>
          </a:p>
          <a:p>
            <a:pPr marL="347472" lvl="0" indent="-347472">
              <a:spcBef>
                <a:spcPts val="600"/>
              </a:spcBef>
              <a:buFont typeface="+mj-lt"/>
              <a:buAutoNum type="arabicPeriod"/>
              <a:defRPr/>
            </a:pPr>
            <a:endParaRPr lang="en-PH" sz="1800" dirty="0">
              <a:latin typeface="Calibri" panose="020F0502020204030204"/>
            </a:endParaRPr>
          </a:p>
          <a:p>
            <a:pPr marL="0" lvl="0" indent="0">
              <a:spcBef>
                <a:spcPts val="600"/>
              </a:spcBef>
              <a:defRPr/>
            </a:pPr>
            <a:r>
              <a:rPr lang="en-PH" sz="1800" b="1" dirty="0">
                <a:latin typeface="Calibri" panose="020F0502020204030204"/>
              </a:rPr>
              <a:t>Facilitator tip: </a:t>
            </a:r>
            <a:r>
              <a:rPr lang="en-PH" sz="1800" dirty="0">
                <a:latin typeface="Calibri" panose="020F0502020204030204"/>
              </a:rPr>
              <a:t>Highlight inclusivity: welcoming quieter voices, respecting differences, and </a:t>
            </a:r>
            <a:r>
              <a:rPr lang="en-PH" sz="1800" dirty="0" err="1">
                <a:latin typeface="Calibri" panose="020F0502020204030204"/>
              </a:rPr>
              <a:t>recognising</a:t>
            </a:r>
            <a:r>
              <a:rPr lang="en-PH" sz="1800" dirty="0">
                <a:latin typeface="Calibri" panose="020F0502020204030204"/>
              </a:rPr>
              <a:t> everyone’s contribution.</a:t>
            </a:r>
          </a:p>
        </p:txBody>
      </p:sp>
    </p:spTree>
    <p:extLst>
      <p:ext uri="{BB962C8B-B14F-4D97-AF65-F5344CB8AC3E}">
        <p14:creationId xmlns:p14="http://schemas.microsoft.com/office/powerpoint/2010/main" val="841873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D60EE-ABEE-FC88-98CD-2E4648991B78}"/>
            </a:ext>
          </a:extLst>
        </p:cNvPr>
        <p:cNvGrpSpPr/>
        <p:nvPr/>
      </p:nvGrpSpPr>
      <p:grpSpPr>
        <a:xfrm>
          <a:off x="0" y="0"/>
          <a:ext cx="0" cy="0"/>
          <a:chOff x="0" y="0"/>
          <a:chExt cx="0" cy="0"/>
        </a:xfrm>
      </p:grpSpPr>
      <p:sp>
        <p:nvSpPr>
          <p:cNvPr id="16" name="Text Placeholder 4">
            <a:extLst>
              <a:ext uri="{FF2B5EF4-FFF2-40B4-BE49-F238E27FC236}">
                <a16:creationId xmlns:a16="http://schemas.microsoft.com/office/drawing/2014/main" id="{26AAAC2E-2ACC-869B-6F33-875D8343A178}"/>
              </a:ext>
            </a:extLst>
          </p:cNvPr>
          <p:cNvSpPr>
            <a:spLocks noGrp="1"/>
          </p:cNvSpPr>
          <p:nvPr>
            <p:ph type="body" sz="quarter" idx="18"/>
          </p:nvPr>
        </p:nvSpPr>
        <p:spPr>
          <a:xfrm>
            <a:off x="528134" y="1876698"/>
            <a:ext cx="3271970" cy="1049221"/>
          </a:xfrm>
        </p:spPr>
        <p:txBody>
          <a:bodyPr/>
          <a:lstStyle/>
          <a:p>
            <a:pPr>
              <a:lnSpc>
                <a:spcPct val="100000"/>
              </a:lnSpc>
            </a:pPr>
            <a:r>
              <a:rPr lang="en-US" dirty="0"/>
              <a:t>Digital Communities &amp; Online Presence</a:t>
            </a:r>
          </a:p>
        </p:txBody>
      </p:sp>
      <p:sp>
        <p:nvSpPr>
          <p:cNvPr id="17" name="Text Placeholder 5">
            <a:extLst>
              <a:ext uri="{FF2B5EF4-FFF2-40B4-BE49-F238E27FC236}">
                <a16:creationId xmlns:a16="http://schemas.microsoft.com/office/drawing/2014/main" id="{7341E515-AD53-BF6F-4794-ACAF78BD8D49}"/>
              </a:ext>
            </a:extLst>
          </p:cNvPr>
          <p:cNvSpPr>
            <a:spLocks noGrp="1"/>
          </p:cNvSpPr>
          <p:nvPr>
            <p:ph type="body" sz="quarter" idx="19"/>
          </p:nvPr>
        </p:nvSpPr>
        <p:spPr>
          <a:xfrm>
            <a:off x="544933" y="941779"/>
            <a:ext cx="2530776" cy="385564"/>
          </a:xfrm>
        </p:spPr>
        <p:txBody>
          <a:bodyPr/>
          <a:lstStyle/>
          <a:p>
            <a:r>
              <a:rPr lang="en-US" dirty="0"/>
              <a:t>Part 3: </a:t>
            </a:r>
          </a:p>
        </p:txBody>
      </p:sp>
      <p:sp>
        <p:nvSpPr>
          <p:cNvPr id="18" name="Text Placeholder 6">
            <a:extLst>
              <a:ext uri="{FF2B5EF4-FFF2-40B4-BE49-F238E27FC236}">
                <a16:creationId xmlns:a16="http://schemas.microsoft.com/office/drawing/2014/main" id="{E6B5BEBC-83F4-AE2F-38DF-3FB3F76260C7}"/>
              </a:ext>
            </a:extLst>
          </p:cNvPr>
          <p:cNvSpPr>
            <a:spLocks noGrp="1"/>
          </p:cNvSpPr>
          <p:nvPr>
            <p:ph type="body" sz="quarter" idx="20"/>
          </p:nvPr>
        </p:nvSpPr>
        <p:spPr>
          <a:xfrm>
            <a:off x="4594468" y="590797"/>
            <a:ext cx="6961476" cy="6060121"/>
          </a:xfrm>
        </p:spPr>
        <p:txBody>
          <a:bodyPr>
            <a:spAutoFit/>
          </a:bodyPr>
          <a:lstStyle/>
          <a:p>
            <a:pPr marL="0" marR="0" lvl="0" indent="0" algn="l" defTabSz="914400" rtl="0" eaLnBrk="1" fontAlgn="auto" latinLnBrk="0" hangingPunct="1">
              <a:lnSpc>
                <a:spcPct val="90000"/>
              </a:lnSpc>
              <a:spcBef>
                <a:spcPts val="600"/>
              </a:spcBef>
              <a:buClrTx/>
              <a:buSzTx/>
              <a:buFont typeface="Arial" panose="020B0604020202020204" pitchFamily="34" charset="0"/>
              <a:buNone/>
              <a:tabLst/>
              <a:defRPr/>
            </a:pPr>
            <a:r>
              <a:rPr kumimoji="0" lang="en-PH" sz="1800" b="0" i="1"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Time: 20 minutes</a:t>
            </a:r>
            <a:endParaRPr lang="en-PH" sz="1800" dirty="0">
              <a:latin typeface="Calibri" panose="020F0502020204030204" pitchFamily="34" charset="0"/>
              <a:cs typeface="Calibri" panose="020F0502020204030204" pitchFamily="34" charset="0"/>
            </a:endParaRPr>
          </a:p>
          <a:p>
            <a:pPr marL="0" indent="0">
              <a:spcBef>
                <a:spcPts val="600"/>
              </a:spcBef>
              <a:defRPr/>
            </a:pPr>
            <a:r>
              <a:rPr lang="en-PH" sz="1800" b="1" dirty="0">
                <a:latin typeface="Calibri" panose="020F0502020204030204" pitchFamily="34" charset="0"/>
                <a:cs typeface="Calibri" panose="020F0502020204030204" pitchFamily="34" charset="0"/>
              </a:rPr>
              <a:t>Introduction: </a:t>
            </a:r>
            <a:r>
              <a:rPr lang="en-PH" sz="1800" dirty="0">
                <a:latin typeface="Calibri" panose="020F0502020204030204" pitchFamily="34" charset="0"/>
                <a:cs typeface="Calibri" panose="020F0502020204030204" pitchFamily="34" charset="0"/>
              </a:rPr>
              <a:t>Online spaces amplify youth voices. When safe and supportive, they become powerful hubs for climate action.</a:t>
            </a:r>
          </a:p>
          <a:p>
            <a:pPr marL="0" indent="0">
              <a:spcBef>
                <a:spcPts val="600"/>
              </a:spcBef>
              <a:defRPr/>
            </a:pPr>
            <a:endParaRPr lang="en-PH" sz="1800" dirty="0">
              <a:latin typeface="Calibri" panose="020F0502020204030204" pitchFamily="34" charset="0"/>
              <a:cs typeface="Calibri" panose="020F0502020204030204" pitchFamily="34" charset="0"/>
            </a:endParaRPr>
          </a:p>
          <a:p>
            <a:pPr marL="0" indent="0">
              <a:spcBef>
                <a:spcPts val="600"/>
              </a:spcBef>
              <a:defRPr/>
            </a:pPr>
            <a:r>
              <a:rPr lang="en-PH" sz="1800" b="1" dirty="0">
                <a:latin typeface="Calibri" panose="020F0502020204030204" pitchFamily="34" charset="0"/>
                <a:cs typeface="Calibri" panose="020F0502020204030204" pitchFamily="34" charset="0"/>
              </a:rPr>
              <a:t>Activity:</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Draft a short “climate bio” for a social platform (e.g. Instagram, Discord, TikTok).</a:t>
            </a:r>
            <a:br>
              <a:rPr lang="en-PH" sz="1800" dirty="0">
                <a:latin typeface="Calibri" panose="020F0502020204030204" pitchFamily="34" charset="0"/>
                <a:cs typeface="Calibri" panose="020F0502020204030204" pitchFamily="34" charset="0"/>
              </a:rPr>
            </a:br>
            <a:r>
              <a:rPr lang="en-PH" sz="1800" dirty="0">
                <a:latin typeface="Calibri" panose="020F0502020204030204" pitchFamily="34" charset="0"/>
                <a:cs typeface="Calibri" panose="020F0502020204030204" pitchFamily="34" charset="0"/>
              </a:rPr>
              <a:t>Examples: see our climate story bios here (link when published)</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Pair-share and give feedback.</a:t>
            </a:r>
          </a:p>
          <a:p>
            <a:pPr marL="0" indent="0">
              <a:spcBef>
                <a:spcPts val="600"/>
              </a:spcBef>
              <a:defRPr/>
            </a:pPr>
            <a:endParaRPr lang="en-PH" sz="1800" dirty="0">
              <a:latin typeface="Calibri" panose="020F0502020204030204" pitchFamily="34" charset="0"/>
              <a:cs typeface="Calibri" panose="020F0502020204030204" pitchFamily="34" charset="0"/>
            </a:endParaRPr>
          </a:p>
          <a:p>
            <a:pPr marL="0" indent="0">
              <a:spcBef>
                <a:spcPts val="600"/>
              </a:spcBef>
              <a:defRPr/>
            </a:pPr>
            <a:r>
              <a:rPr lang="en-PH" sz="1800" b="1" dirty="0">
                <a:latin typeface="Calibri" panose="020F0502020204030204" pitchFamily="34" charset="0"/>
                <a:cs typeface="Calibri" panose="020F0502020204030204" pitchFamily="34" charset="0"/>
              </a:rPr>
              <a:t>Discussion prompts:</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What values do you want your online presence to reflect?</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How do you know a digital community is supportive and safe?</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What online spaces have you found inspiring or inclusive?</a:t>
            </a:r>
          </a:p>
          <a:p>
            <a:pPr marL="0" indent="0">
              <a:spcBef>
                <a:spcPts val="600"/>
              </a:spcBef>
              <a:defRPr/>
            </a:pPr>
            <a:endParaRPr lang="en-PH" sz="1800" dirty="0">
              <a:latin typeface="Calibri" panose="020F0502020204030204" pitchFamily="34" charset="0"/>
              <a:cs typeface="Calibri" panose="020F0502020204030204" pitchFamily="34" charset="0"/>
            </a:endParaRPr>
          </a:p>
          <a:p>
            <a:pPr marL="0" indent="0">
              <a:spcBef>
                <a:spcPts val="600"/>
              </a:spcBef>
              <a:defRPr/>
            </a:pPr>
            <a:r>
              <a:rPr lang="en-PH" sz="1800" b="1" dirty="0">
                <a:latin typeface="Calibri" panose="020F0502020204030204" pitchFamily="34" charset="0"/>
                <a:cs typeface="Calibri" panose="020F0502020204030204" pitchFamily="34" charset="0"/>
              </a:rPr>
              <a:t>Examples of Youth-Led Online Communities:</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Fridays for Future social media campaigns.</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XR Youth networks.</a:t>
            </a:r>
          </a:p>
          <a:p>
            <a:pPr marL="342900" indent="-342900">
              <a:spcBef>
                <a:spcPts val="600"/>
              </a:spcBef>
              <a:buFont typeface="Arial" panose="020B0604020202020204" pitchFamily="34" charset="0"/>
              <a:buChar char="•"/>
              <a:defRPr/>
            </a:pPr>
            <a:r>
              <a:rPr lang="en-PH" sz="1800" dirty="0">
                <a:latin typeface="Calibri" panose="020F0502020204030204" pitchFamily="34" charset="0"/>
                <a:cs typeface="Calibri" panose="020F0502020204030204" pitchFamily="34" charset="0"/>
              </a:rPr>
              <a:t>Discord servers for youth climate action.</a:t>
            </a:r>
          </a:p>
        </p:txBody>
      </p:sp>
    </p:spTree>
    <p:extLst>
      <p:ext uri="{BB962C8B-B14F-4D97-AF65-F5344CB8AC3E}">
        <p14:creationId xmlns:p14="http://schemas.microsoft.com/office/powerpoint/2010/main" val="16296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8680E-BA21-88B6-645F-72BBAEC6A4ED}"/>
            </a:ext>
          </a:extLst>
        </p:cNvPr>
        <p:cNvGrpSpPr/>
        <p:nvPr/>
      </p:nvGrpSpPr>
      <p:grpSpPr>
        <a:xfrm>
          <a:off x="0" y="0"/>
          <a:ext cx="0" cy="0"/>
          <a:chOff x="0" y="0"/>
          <a:chExt cx="0" cy="0"/>
        </a:xfrm>
      </p:grpSpPr>
      <p:sp>
        <p:nvSpPr>
          <p:cNvPr id="43" name="Text Placeholder 42">
            <a:extLst>
              <a:ext uri="{FF2B5EF4-FFF2-40B4-BE49-F238E27FC236}">
                <a16:creationId xmlns:a16="http://schemas.microsoft.com/office/drawing/2014/main" id="{896C2852-C14A-1F2F-5820-01EE0EC2DB14}"/>
              </a:ext>
            </a:extLst>
          </p:cNvPr>
          <p:cNvSpPr>
            <a:spLocks noGrp="1"/>
          </p:cNvSpPr>
          <p:nvPr>
            <p:ph type="body" sz="quarter" idx="19"/>
          </p:nvPr>
        </p:nvSpPr>
        <p:spPr>
          <a:xfrm>
            <a:off x="544933" y="941779"/>
            <a:ext cx="2766678" cy="385564"/>
          </a:xfrm>
        </p:spPr>
        <p:txBody>
          <a:bodyPr/>
          <a:lstStyle/>
          <a:p>
            <a:r>
              <a:rPr lang="en-US" dirty="0"/>
              <a:t>Part 4: </a:t>
            </a:r>
          </a:p>
        </p:txBody>
      </p:sp>
      <p:sp>
        <p:nvSpPr>
          <p:cNvPr id="45" name="Text Placeholder 4">
            <a:extLst>
              <a:ext uri="{FF2B5EF4-FFF2-40B4-BE49-F238E27FC236}">
                <a16:creationId xmlns:a16="http://schemas.microsoft.com/office/drawing/2014/main" id="{735A718F-E30A-713E-4A5E-F22205CE61C1}"/>
              </a:ext>
            </a:extLst>
          </p:cNvPr>
          <p:cNvSpPr txBox="1">
            <a:spLocks/>
          </p:cNvSpPr>
          <p:nvPr/>
        </p:nvSpPr>
        <p:spPr>
          <a:xfrm>
            <a:off x="528134" y="1876698"/>
            <a:ext cx="3271970"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dirty="0"/>
              <a:t>Reflection &amp; </a:t>
            </a:r>
            <a:br>
              <a:rPr lang="en-US" dirty="0"/>
            </a:br>
            <a:r>
              <a:rPr lang="en-US" dirty="0"/>
              <a:t>Goal Setting</a:t>
            </a:r>
          </a:p>
        </p:txBody>
      </p:sp>
      <p:sp>
        <p:nvSpPr>
          <p:cNvPr id="46" name="Text Placeholder 6">
            <a:extLst>
              <a:ext uri="{FF2B5EF4-FFF2-40B4-BE49-F238E27FC236}">
                <a16:creationId xmlns:a16="http://schemas.microsoft.com/office/drawing/2014/main" id="{2F0C69E3-B18B-1707-5E75-0AA9DCB78830}"/>
              </a:ext>
            </a:extLst>
          </p:cNvPr>
          <p:cNvSpPr txBox="1">
            <a:spLocks/>
          </p:cNvSpPr>
          <p:nvPr/>
        </p:nvSpPr>
        <p:spPr>
          <a:xfrm>
            <a:off x="4594468" y="590797"/>
            <a:ext cx="6961476" cy="5858014"/>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40404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defRPr/>
            </a:pPr>
            <a:r>
              <a:rPr lang="en-PH" sz="2200" i="1" dirty="0">
                <a:latin typeface="Calibri" panose="020F0502020204030204" pitchFamily="34" charset="0"/>
                <a:cs typeface="Calibri" panose="020F0502020204030204" pitchFamily="34" charset="0"/>
              </a:rPr>
              <a:t>Time: 15 minutes</a:t>
            </a:r>
            <a:endParaRPr lang="en-PH" sz="2200" dirty="0">
              <a:latin typeface="Calibri" panose="020F0502020204030204" pitchFamily="34" charset="0"/>
              <a:cs typeface="Calibri" panose="020F0502020204030204" pitchFamily="34" charset="0"/>
            </a:endParaRPr>
          </a:p>
          <a:p>
            <a:pPr marL="0" indent="0">
              <a:lnSpc>
                <a:spcPct val="100000"/>
              </a:lnSpc>
              <a:defRPr/>
            </a:pPr>
            <a:r>
              <a:rPr lang="en-PH" sz="2200" b="1" dirty="0">
                <a:latin typeface="Calibri" panose="020F0502020204030204" pitchFamily="34" charset="0"/>
                <a:cs typeface="Calibri" panose="020F0502020204030204" pitchFamily="34" charset="0"/>
              </a:rPr>
              <a:t>Reflection Questions:</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When has peer support helped you feel stronger?</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What </a:t>
            </a:r>
            <a:r>
              <a:rPr lang="en-PH" sz="2200" dirty="0" err="1">
                <a:latin typeface="Calibri" panose="020F0502020204030204" pitchFamily="34" charset="0"/>
                <a:cs typeface="Calibri" panose="020F0502020204030204" pitchFamily="34" charset="0"/>
              </a:rPr>
              <a:t>behaviours</a:t>
            </a:r>
            <a:r>
              <a:rPr lang="en-PH" sz="2200" dirty="0">
                <a:latin typeface="Calibri" panose="020F0502020204030204" pitchFamily="34" charset="0"/>
                <a:cs typeface="Calibri" panose="020F0502020204030204" pitchFamily="34" charset="0"/>
              </a:rPr>
              <a:t> make a group feel inclusive or exclusive?</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How can you help others feel more connected in </a:t>
            </a:r>
            <a:br>
              <a:rPr lang="en-PH" sz="2200" dirty="0">
                <a:latin typeface="Calibri" panose="020F0502020204030204" pitchFamily="34" charset="0"/>
                <a:cs typeface="Calibri" panose="020F0502020204030204" pitchFamily="34" charset="0"/>
              </a:rPr>
            </a:br>
            <a:r>
              <a:rPr lang="en-PH" sz="2200" dirty="0">
                <a:latin typeface="Calibri" panose="020F0502020204030204" pitchFamily="34" charset="0"/>
                <a:cs typeface="Calibri" panose="020F0502020204030204" pitchFamily="34" charset="0"/>
              </a:rPr>
              <a:t>your community?</a:t>
            </a:r>
          </a:p>
          <a:p>
            <a:pPr marL="342900" indent="-342900">
              <a:lnSpc>
                <a:spcPct val="100000"/>
              </a:lnSpc>
              <a:buFont typeface="Arial" panose="020B0604020202020204" pitchFamily="34" charset="0"/>
              <a:buChar char="•"/>
              <a:defRPr/>
            </a:pPr>
            <a:endParaRPr lang="en-PH" sz="2200" dirty="0">
              <a:latin typeface="Calibri" panose="020F0502020204030204" pitchFamily="34" charset="0"/>
              <a:cs typeface="Calibri" panose="020F0502020204030204" pitchFamily="34" charset="0"/>
            </a:endParaRPr>
          </a:p>
          <a:p>
            <a:pPr marL="0" indent="0">
              <a:lnSpc>
                <a:spcPct val="100000"/>
              </a:lnSpc>
              <a:defRPr/>
            </a:pPr>
            <a:r>
              <a:rPr lang="en-PH" sz="2200" b="1" dirty="0">
                <a:latin typeface="Calibri" panose="020F0502020204030204" pitchFamily="34" charset="0"/>
                <a:cs typeface="Calibri" panose="020F0502020204030204" pitchFamily="34" charset="0"/>
              </a:rPr>
              <a:t>Goal Setting:</a:t>
            </a:r>
            <a:endParaRPr lang="en-PH" sz="2200" dirty="0">
              <a:latin typeface="Calibri" panose="020F0502020204030204" pitchFamily="34" charset="0"/>
              <a:cs typeface="Calibri" panose="020F0502020204030204" pitchFamily="34" charset="0"/>
            </a:endParaRP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Write down one small action for the next month (invite someone to a climate group, post a supportive message, share an event with peers).</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Optional: share aloud or collect anonymous notes to build a group “community action wall.”</a:t>
            </a:r>
          </a:p>
        </p:txBody>
      </p:sp>
    </p:spTree>
    <p:extLst>
      <p:ext uri="{BB962C8B-B14F-4D97-AF65-F5344CB8AC3E}">
        <p14:creationId xmlns:p14="http://schemas.microsoft.com/office/powerpoint/2010/main" val="440369166"/>
      </p:ext>
    </p:extLst>
  </p:cSld>
  <p:clrMapOvr>
    <a:masterClrMapping/>
  </p:clrMapOvr>
</p:sld>
</file>

<file path=ppt/theme/theme1.xml><?xml version="1.0" encoding="utf-8"?>
<a:theme xmlns:a="http://schemas.openxmlformats.org/drawingml/2006/main" name="Office Theme">
  <a:themeElements>
    <a:clrScheme name="Custom 8">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3C245"/>
      </a:hlink>
      <a:folHlink>
        <a:srgbClr val="83C24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3828</TotalTime>
  <Words>810</Words>
  <Application>Microsoft Macintosh PowerPoint</Application>
  <PresentationFormat>Widescreen</PresentationFormat>
  <Paragraphs>122</Paragraphs>
  <Slides>13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Dyan Valiente</cp:lastModifiedBy>
  <cp:revision>216</cp:revision>
  <dcterms:created xsi:type="dcterms:W3CDTF">2020-10-14T13:32:04Z</dcterms:created>
  <dcterms:modified xsi:type="dcterms:W3CDTF">2026-03-30T17:48:46Z</dcterms:modified>
</cp:coreProperties>
</file>