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55"/>
  </p:notesMasterIdLst>
  <p:sldIdLst>
    <p:sldId id="4299" r:id="rId5"/>
    <p:sldId id="4301" r:id="rId6"/>
    <p:sldId id="4302" r:id="rId7"/>
    <p:sldId id="4341" r:id="rId8"/>
    <p:sldId id="4352" r:id="rId9"/>
    <p:sldId id="4351" r:id="rId10"/>
    <p:sldId id="4353" r:id="rId11"/>
    <p:sldId id="4306" r:id="rId12"/>
    <p:sldId id="4354" r:id="rId13"/>
    <p:sldId id="4311" r:id="rId14"/>
    <p:sldId id="4356" r:id="rId15"/>
    <p:sldId id="4355" r:id="rId16"/>
    <p:sldId id="4323" r:id="rId17"/>
    <p:sldId id="4318" r:id="rId18"/>
    <p:sldId id="4357" r:id="rId19"/>
    <p:sldId id="4358" r:id="rId20"/>
    <p:sldId id="4359" r:id="rId21"/>
    <p:sldId id="4319" r:id="rId22"/>
    <p:sldId id="4312" r:id="rId23"/>
    <p:sldId id="4324" r:id="rId24"/>
    <p:sldId id="4325" r:id="rId25"/>
    <p:sldId id="4326" r:id="rId26"/>
    <p:sldId id="4304" r:id="rId27"/>
    <p:sldId id="4327" r:id="rId28"/>
    <p:sldId id="4328" r:id="rId29"/>
    <p:sldId id="4329" r:id="rId30"/>
    <p:sldId id="4330" r:id="rId31"/>
    <p:sldId id="4331" r:id="rId32"/>
    <p:sldId id="4332" r:id="rId33"/>
    <p:sldId id="4333" r:id="rId34"/>
    <p:sldId id="4334" r:id="rId35"/>
    <p:sldId id="4335" r:id="rId36"/>
    <p:sldId id="4360" r:id="rId37"/>
    <p:sldId id="4361" r:id="rId38"/>
    <p:sldId id="4362" r:id="rId39"/>
    <p:sldId id="4337" r:id="rId40"/>
    <p:sldId id="4338" r:id="rId41"/>
    <p:sldId id="4339" r:id="rId42"/>
    <p:sldId id="4340" r:id="rId43"/>
    <p:sldId id="4342" r:id="rId44"/>
    <p:sldId id="4343" r:id="rId45"/>
    <p:sldId id="4344" r:id="rId46"/>
    <p:sldId id="4345" r:id="rId47"/>
    <p:sldId id="4346" r:id="rId48"/>
    <p:sldId id="4347" r:id="rId49"/>
    <p:sldId id="4363" r:id="rId50"/>
    <p:sldId id="4348" r:id="rId51"/>
    <p:sldId id="4349" r:id="rId52"/>
    <p:sldId id="4350" r:id="rId53"/>
    <p:sldId id="4314"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FAF3"/>
    <a:srgbClr val="6EAF65"/>
    <a:srgbClr val="1F8E47"/>
    <a:srgbClr val="84C245"/>
    <a:srgbClr val="EE4F27"/>
    <a:srgbClr val="5398A2"/>
    <a:srgbClr val="BFE6F9"/>
    <a:srgbClr val="FCC6A2"/>
    <a:srgbClr val="78C84C"/>
    <a:srgbClr val="404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DE2A2D-2933-44EB-A265-9F6A41F959C3}" v="2391" dt="2025-08-11T11:24:27.771"/>
    <p1510:client id="{493F74E9-E3A8-4E37-9D30-CEA70784B294}" v="21" dt="2025-08-11T13:28:23.061"/>
    <p1510:client id="{8AEB561F-C117-4C58-BDD3-5242222F8D88}" v="2612" dt="2025-08-11T03:21:50.788"/>
    <p1510:client id="{B964517B-0A1C-4328-9175-FB5CD8098E28}" v="34" dt="2025-08-11T09:00:20.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41"/>
    <p:restoredTop sz="95082"/>
  </p:normalViewPr>
  <p:slideViewPr>
    <p:cSldViewPr snapToGrid="0" snapToObjects="1">
      <p:cViewPr varScale="1">
        <p:scale>
          <a:sx n="63" d="100"/>
          <a:sy n="63" d="100"/>
        </p:scale>
        <p:origin x="804" y="32"/>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notesMaster" Target="notesMasters/notes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LP Erasmus+ Account" userId="47CLom+gWM4smjx0y430CVMjp69Fv8y6ZL6pzzfG8h8=" providerId="None" clId="Web-{493F74E9-E3A8-4E37-9D30-CEA70784B294}"/>
    <pc:docChg chg="modSld">
      <pc:chgData name="RLP Erasmus+ Account" userId="47CLom+gWM4smjx0y430CVMjp69Fv8y6ZL6pzzfG8h8=" providerId="None" clId="Web-{493F74E9-E3A8-4E37-9D30-CEA70784B294}" dt="2025-08-11T13:28:22.764" v="13" actId="20577"/>
      <pc:docMkLst>
        <pc:docMk/>
      </pc:docMkLst>
      <pc:sldChg chg="addSp modSp">
        <pc:chgData name="RLP Erasmus+ Account" userId="47CLom+gWM4smjx0y430CVMjp69Fv8y6ZL6pzzfG8h8=" providerId="None" clId="Web-{493F74E9-E3A8-4E37-9D30-CEA70784B294}" dt="2025-08-11T13:28:22.764" v="13" actId="20577"/>
        <pc:sldMkLst>
          <pc:docMk/>
          <pc:sldMk cId="755949911" sldId="4347"/>
        </pc:sldMkLst>
        <pc:spChg chg="add mod">
          <ac:chgData name="RLP Erasmus+ Account" userId="47CLom+gWM4smjx0y430CVMjp69Fv8y6ZL6pzzfG8h8=" providerId="None" clId="Web-{493F74E9-E3A8-4E37-9D30-CEA70784B294}" dt="2025-08-11T13:28:22.764" v="13" actId="20577"/>
          <ac:spMkLst>
            <pc:docMk/>
            <pc:sldMk cId="755949911" sldId="4347"/>
            <ac:spMk id="10" creationId="{61270F3B-DEA0-9463-DA2A-423B6C0BAD0B}"/>
          </ac:spMkLst>
        </pc:spChg>
      </pc:sldChg>
      <pc:sldChg chg="addSp modSp">
        <pc:chgData name="RLP Erasmus+ Account" userId="47CLom+gWM4smjx0y430CVMjp69Fv8y6ZL6pzzfG8h8=" providerId="None" clId="Web-{493F74E9-E3A8-4E37-9D30-CEA70784B294}" dt="2025-08-11T13:27:31.544" v="11" actId="20577"/>
        <pc:sldMkLst>
          <pc:docMk/>
          <pc:sldMk cId="537779622" sldId="4363"/>
        </pc:sldMkLst>
        <pc:spChg chg="add mod">
          <ac:chgData name="RLP Erasmus+ Account" userId="47CLom+gWM4smjx0y430CVMjp69Fv8y6ZL6pzzfG8h8=" providerId="None" clId="Web-{493F74E9-E3A8-4E37-9D30-CEA70784B294}" dt="2025-08-11T13:27:31.544" v="11" actId="20577"/>
          <ac:spMkLst>
            <pc:docMk/>
            <pc:sldMk cId="537779622" sldId="4363"/>
            <ac:spMk id="10" creationId="{ED888CDB-DAE2-B581-B989-3E5954A4140A}"/>
          </ac:spMkLst>
        </pc:spChg>
      </pc:sldChg>
    </pc:docChg>
  </pc:docChgLst>
  <pc:docChgLst>
    <pc:chgData name="RLP Erasmus+ Account" userId="47CLom+gWM4smjx0y430CVMjp69Fv8y6ZL6pzzfG8h8=" providerId="None" clId="Web-{5F01DF03-5B42-4107-B182-DD03524D2C8F}"/>
    <pc:docChg chg="modSld">
      <pc:chgData name="RLP Erasmus+ Account" userId="47CLom+gWM4smjx0y430CVMjp69Fv8y6ZL6pzzfG8h8=" providerId="None" clId="Web-{5F01DF03-5B42-4107-B182-DD03524D2C8F}" dt="2025-07-15T11:24:52.067" v="18" actId="1076"/>
      <pc:docMkLst>
        <pc:docMk/>
      </pc:docMkLst>
      <pc:sldChg chg="modSp">
        <pc:chgData name="RLP Erasmus+ Account" userId="47CLom+gWM4smjx0y430CVMjp69Fv8y6ZL6pzzfG8h8=" providerId="None" clId="Web-{5F01DF03-5B42-4107-B182-DD03524D2C8F}" dt="2025-07-15T11:24:52.067" v="18" actId="1076"/>
        <pc:sldMkLst>
          <pc:docMk/>
          <pc:sldMk cId="495856858" sldId="4306"/>
        </pc:sldMkLst>
        <pc:spChg chg="mod">
          <ac:chgData name="RLP Erasmus+ Account" userId="47CLom+gWM4smjx0y430CVMjp69Fv8y6ZL6pzzfG8h8=" providerId="None" clId="Web-{5F01DF03-5B42-4107-B182-DD03524D2C8F}" dt="2025-07-15T11:24:52.067" v="18" actId="1076"/>
          <ac:spMkLst>
            <pc:docMk/>
            <pc:sldMk cId="495856858" sldId="4306"/>
            <ac:spMk id="9" creationId="{00000000-0000-0000-0000-000000000000}"/>
          </ac:spMkLst>
        </pc:spChg>
        <pc:spChg chg="mod">
          <ac:chgData name="RLP Erasmus+ Account" userId="47CLom+gWM4smjx0y430CVMjp69Fv8y6ZL6pzzfG8h8=" providerId="None" clId="Web-{5F01DF03-5B42-4107-B182-DD03524D2C8F}" dt="2025-07-15T11:24:49.771" v="17" actId="1076"/>
          <ac:spMkLst>
            <pc:docMk/>
            <pc:sldMk cId="495856858" sldId="4306"/>
            <ac:spMk id="12" creationId="{00000000-0000-0000-0000-000000000000}"/>
          </ac:spMkLst>
        </pc:spChg>
      </pc:sldChg>
      <pc:sldChg chg="modSp">
        <pc:chgData name="RLP Erasmus+ Account" userId="47CLom+gWM4smjx0y430CVMjp69Fv8y6ZL6pzzfG8h8=" providerId="None" clId="Web-{5F01DF03-5B42-4107-B182-DD03524D2C8F}" dt="2025-07-15T11:18:31.300" v="8" actId="1076"/>
        <pc:sldMkLst>
          <pc:docMk/>
          <pc:sldMk cId="403314767" sldId="4326"/>
        </pc:sldMkLst>
        <pc:picChg chg="mod">
          <ac:chgData name="RLP Erasmus+ Account" userId="47CLom+gWM4smjx0y430CVMjp69Fv8y6ZL6pzzfG8h8=" providerId="None" clId="Web-{5F01DF03-5B42-4107-B182-DD03524D2C8F}" dt="2025-07-15T11:18:31.300" v="8" actId="1076"/>
          <ac:picMkLst>
            <pc:docMk/>
            <pc:sldMk cId="403314767" sldId="4326"/>
            <ac:picMk id="6" creationId="{00000000-0000-0000-0000-000000000000}"/>
          </ac:picMkLst>
        </pc:picChg>
      </pc:sldChg>
      <pc:sldChg chg="modSp">
        <pc:chgData name="RLP Erasmus+ Account" userId="47CLom+gWM4smjx0y430CVMjp69Fv8y6ZL6pzzfG8h8=" providerId="None" clId="Web-{5F01DF03-5B42-4107-B182-DD03524D2C8F}" dt="2025-07-15T11:19:11.769" v="14"/>
        <pc:sldMkLst>
          <pc:docMk/>
          <pc:sldMk cId="856025131" sldId="4327"/>
        </pc:sldMkLst>
        <pc:picChg chg="mod modCrop">
          <ac:chgData name="RLP Erasmus+ Account" userId="47CLom+gWM4smjx0y430CVMjp69Fv8y6ZL6pzzfG8h8=" providerId="None" clId="Web-{5F01DF03-5B42-4107-B182-DD03524D2C8F}" dt="2025-07-15T11:19:11.769" v="14"/>
          <ac:picMkLst>
            <pc:docMk/>
            <pc:sldMk cId="856025131" sldId="4327"/>
            <ac:picMk id="7" creationId="{00000000-0000-0000-0000-000000000000}"/>
          </ac:picMkLst>
        </pc:picChg>
      </pc:sldChg>
    </pc:docChg>
  </pc:docChgLst>
  <pc:docChgLst>
    <pc:chgData name="RLP Erasmus+ Account" userId="47CLom+gWM4smjx0y430CVMjp69Fv8y6ZL6pzzfG8h8=" providerId="None" clId="Web-{8AEB561F-C117-4C58-BDD3-5242222F8D88}"/>
    <pc:docChg chg="addSld delSld modSld sldOrd">
      <pc:chgData name="RLP Erasmus+ Account" userId="47CLom+gWM4smjx0y430CVMjp69Fv8y6ZL6pzzfG8h8=" providerId="None" clId="Web-{8AEB561F-C117-4C58-BDD3-5242222F8D88}" dt="2025-08-11T03:21:50.788" v="2052" actId="20577"/>
      <pc:docMkLst>
        <pc:docMk/>
      </pc:docMkLst>
      <pc:sldChg chg="modSp">
        <pc:chgData name="RLP Erasmus+ Account" userId="47CLom+gWM4smjx0y430CVMjp69Fv8y6ZL6pzzfG8h8=" providerId="None" clId="Web-{8AEB561F-C117-4C58-BDD3-5242222F8D88}" dt="2025-08-11T01:30:32.813" v="36" actId="20577"/>
        <pc:sldMkLst>
          <pc:docMk/>
          <pc:sldMk cId="2254164335" sldId="4299"/>
        </pc:sldMkLst>
        <pc:spChg chg="mod">
          <ac:chgData name="RLP Erasmus+ Account" userId="47CLom+gWM4smjx0y430CVMjp69Fv8y6ZL6pzzfG8h8=" providerId="None" clId="Web-{8AEB561F-C117-4C58-BDD3-5242222F8D88}" dt="2025-08-11T01:30:32.813" v="36" actId="20577"/>
          <ac:spMkLst>
            <pc:docMk/>
            <pc:sldMk cId="2254164335" sldId="4299"/>
            <ac:spMk id="15" creationId="{76EEF830-429F-3DFD-8F98-CA3B52666894}"/>
          </ac:spMkLst>
        </pc:spChg>
      </pc:sldChg>
      <pc:sldChg chg="modSp">
        <pc:chgData name="RLP Erasmus+ Account" userId="47CLom+gWM4smjx0y430CVMjp69Fv8y6ZL6pzzfG8h8=" providerId="None" clId="Web-{8AEB561F-C117-4C58-BDD3-5242222F8D88}" dt="2025-08-11T02:04:35.383" v="535" actId="20577"/>
        <pc:sldMkLst>
          <pc:docMk/>
          <pc:sldMk cId="495856858" sldId="4306"/>
        </pc:sldMkLst>
        <pc:spChg chg="mod">
          <ac:chgData name="RLP Erasmus+ Account" userId="47CLom+gWM4smjx0y430CVMjp69Fv8y6ZL6pzzfG8h8=" providerId="None" clId="Web-{8AEB561F-C117-4C58-BDD3-5242222F8D88}" dt="2025-08-11T02:04:32.101" v="534" actId="20577"/>
          <ac:spMkLst>
            <pc:docMk/>
            <pc:sldMk cId="495856858" sldId="4306"/>
            <ac:spMk id="9" creationId="{00000000-0000-0000-0000-000000000000}"/>
          </ac:spMkLst>
        </pc:spChg>
        <pc:spChg chg="mod">
          <ac:chgData name="RLP Erasmus+ Account" userId="47CLom+gWM4smjx0y430CVMjp69Fv8y6ZL6pzzfG8h8=" providerId="None" clId="Web-{8AEB561F-C117-4C58-BDD3-5242222F8D88}" dt="2025-08-11T02:04:35.383" v="535" actId="20577"/>
          <ac:spMkLst>
            <pc:docMk/>
            <pc:sldMk cId="495856858" sldId="4306"/>
            <ac:spMk id="12" creationId="{00000000-0000-0000-0000-000000000000}"/>
          </ac:spMkLst>
        </pc:spChg>
      </pc:sldChg>
      <pc:sldChg chg="modSp del">
        <pc:chgData name="RLP Erasmus+ Account" userId="47CLom+gWM4smjx0y430CVMjp69Fv8y6ZL6pzzfG8h8=" providerId="None" clId="Web-{8AEB561F-C117-4C58-BDD3-5242222F8D88}" dt="2025-08-11T01:48:03.764" v="341"/>
        <pc:sldMkLst>
          <pc:docMk/>
          <pc:sldMk cId="3273588943" sldId="4307"/>
        </pc:sldMkLst>
        <pc:spChg chg="mod">
          <ac:chgData name="RLP Erasmus+ Account" userId="47CLom+gWM4smjx0y430CVMjp69Fv8y6ZL6pzzfG8h8=" providerId="None" clId="Web-{8AEB561F-C117-4C58-BDD3-5242222F8D88}" dt="2025-08-11T01:31:54.691" v="82" actId="14100"/>
          <ac:spMkLst>
            <pc:docMk/>
            <pc:sldMk cId="3273588943" sldId="4307"/>
            <ac:spMk id="10" creationId="{CB21D947-4F76-565E-CB45-D91CCFD31298}"/>
          </ac:spMkLst>
        </pc:spChg>
        <pc:spChg chg="mod">
          <ac:chgData name="RLP Erasmus+ Account" userId="47CLom+gWM4smjx0y430CVMjp69Fv8y6ZL6pzzfG8h8=" providerId="None" clId="Web-{8AEB561F-C117-4C58-BDD3-5242222F8D88}" dt="2025-08-11T01:31:57.613" v="83" actId="1076"/>
          <ac:spMkLst>
            <pc:docMk/>
            <pc:sldMk cId="3273588943" sldId="4307"/>
            <ac:spMk id="11" creationId="{1DFF4C25-B5ED-0648-D9B2-5D4B1B817211}"/>
          </ac:spMkLst>
        </pc:spChg>
      </pc:sldChg>
      <pc:sldChg chg="addSp delSp modSp">
        <pc:chgData name="RLP Erasmus+ Account" userId="47CLom+gWM4smjx0y430CVMjp69Fv8y6ZL6pzzfG8h8=" providerId="None" clId="Web-{8AEB561F-C117-4C58-BDD3-5242222F8D88}" dt="2025-08-11T02:10:32.621" v="660" actId="1076"/>
        <pc:sldMkLst>
          <pc:docMk/>
          <pc:sldMk cId="3236974259" sldId="4311"/>
        </pc:sldMkLst>
        <pc:spChg chg="del mod">
          <ac:chgData name="RLP Erasmus+ Account" userId="47CLom+gWM4smjx0y430CVMjp69Fv8y6ZL6pzzfG8h8=" providerId="None" clId="Web-{8AEB561F-C117-4C58-BDD3-5242222F8D88}" dt="2025-08-11T02:06:33.970" v="562"/>
          <ac:spMkLst>
            <pc:docMk/>
            <pc:sldMk cId="3236974259" sldId="4311"/>
            <ac:spMk id="3" creationId="{00000000-0000-0000-0000-000000000000}"/>
          </ac:spMkLst>
        </pc:spChg>
        <pc:spChg chg="del">
          <ac:chgData name="RLP Erasmus+ Account" userId="47CLom+gWM4smjx0y430CVMjp69Fv8y6ZL6pzzfG8h8=" providerId="None" clId="Web-{8AEB561F-C117-4C58-BDD3-5242222F8D88}" dt="2025-08-11T02:06:36.017" v="563"/>
          <ac:spMkLst>
            <pc:docMk/>
            <pc:sldMk cId="3236974259" sldId="4311"/>
            <ac:spMk id="4" creationId="{EC93FF4B-75FD-885B-C952-7372901F3BB9}"/>
          </ac:spMkLst>
        </pc:spChg>
        <pc:spChg chg="del mod">
          <ac:chgData name="RLP Erasmus+ Account" userId="47CLom+gWM4smjx0y430CVMjp69Fv8y6ZL6pzzfG8h8=" providerId="None" clId="Web-{8AEB561F-C117-4C58-BDD3-5242222F8D88}" dt="2025-08-11T02:04:14.006" v="531"/>
          <ac:spMkLst>
            <pc:docMk/>
            <pc:sldMk cId="3236974259" sldId="4311"/>
            <ac:spMk id="5" creationId="{6407CBF1-5103-57D0-ECAE-B68DC56DA929}"/>
          </ac:spMkLst>
        </pc:spChg>
        <pc:spChg chg="mod">
          <ac:chgData name="RLP Erasmus+ Account" userId="47CLom+gWM4smjx0y430CVMjp69Fv8y6ZL6pzzfG8h8=" providerId="None" clId="Web-{8AEB561F-C117-4C58-BDD3-5242222F8D88}" dt="2025-08-11T02:06:03.140" v="556" actId="14100"/>
          <ac:spMkLst>
            <pc:docMk/>
            <pc:sldMk cId="3236974259" sldId="4311"/>
            <ac:spMk id="6" creationId="{72C2221A-D11C-F049-4BE8-7693558EE84B}"/>
          </ac:spMkLst>
        </pc:spChg>
        <pc:spChg chg="del mod">
          <ac:chgData name="RLP Erasmus+ Account" userId="47CLom+gWM4smjx0y430CVMjp69Fv8y6ZL6pzzfG8h8=" providerId="None" clId="Web-{8AEB561F-C117-4C58-BDD3-5242222F8D88}" dt="2025-08-11T02:07:39.099" v="587"/>
          <ac:spMkLst>
            <pc:docMk/>
            <pc:sldMk cId="3236974259" sldId="4311"/>
            <ac:spMk id="7" creationId="{D93B41D0-B47F-F72A-67EC-6926BF890FF9}"/>
          </ac:spMkLst>
        </pc:spChg>
        <pc:spChg chg="del mod">
          <ac:chgData name="RLP Erasmus+ Account" userId="47CLom+gWM4smjx0y430CVMjp69Fv8y6ZL6pzzfG8h8=" providerId="None" clId="Web-{8AEB561F-C117-4C58-BDD3-5242222F8D88}" dt="2025-08-11T02:06:50.909" v="572"/>
          <ac:spMkLst>
            <pc:docMk/>
            <pc:sldMk cId="3236974259" sldId="4311"/>
            <ac:spMk id="12" creationId="{00000000-0000-0000-0000-000000000000}"/>
          </ac:spMkLst>
        </pc:spChg>
        <pc:spChg chg="del mod">
          <ac:chgData name="RLP Erasmus+ Account" userId="47CLom+gWM4smjx0y430CVMjp69Fv8y6ZL6pzzfG8h8=" providerId="None" clId="Web-{8AEB561F-C117-4C58-BDD3-5242222F8D88}" dt="2025-08-11T02:06:45.346" v="568"/>
          <ac:spMkLst>
            <pc:docMk/>
            <pc:sldMk cId="3236974259" sldId="4311"/>
            <ac:spMk id="13" creationId="{00000000-0000-0000-0000-000000000000}"/>
          </ac:spMkLst>
        </pc:spChg>
        <pc:spChg chg="add del mod">
          <ac:chgData name="RLP Erasmus+ Account" userId="47CLom+gWM4smjx0y430CVMjp69Fv8y6ZL6pzzfG8h8=" providerId="None" clId="Web-{8AEB561F-C117-4C58-BDD3-5242222F8D88}" dt="2025-08-11T02:06:38.674" v="564"/>
          <ac:spMkLst>
            <pc:docMk/>
            <pc:sldMk cId="3236974259" sldId="4311"/>
            <ac:spMk id="14" creationId="{17B378BC-2259-9F72-974D-0A01C4A3C662}"/>
          </ac:spMkLst>
        </pc:spChg>
        <pc:spChg chg="add del mod">
          <ac:chgData name="RLP Erasmus+ Account" userId="47CLom+gWM4smjx0y430CVMjp69Fv8y6ZL6pzzfG8h8=" providerId="None" clId="Web-{8AEB561F-C117-4C58-BDD3-5242222F8D88}" dt="2025-08-11T02:07:46.068" v="588"/>
          <ac:spMkLst>
            <pc:docMk/>
            <pc:sldMk cId="3236974259" sldId="4311"/>
            <ac:spMk id="16" creationId="{0CF02C38-118C-C794-9FF0-664F2B359385}"/>
          </ac:spMkLst>
        </pc:spChg>
        <pc:spChg chg="add mod">
          <ac:chgData name="RLP Erasmus+ Account" userId="47CLom+gWM4smjx0y430CVMjp69Fv8y6ZL6pzzfG8h8=" providerId="None" clId="Web-{8AEB561F-C117-4C58-BDD3-5242222F8D88}" dt="2025-08-11T02:10:32.621" v="660" actId="1076"/>
          <ac:spMkLst>
            <pc:docMk/>
            <pc:sldMk cId="3236974259" sldId="4311"/>
            <ac:spMk id="18" creationId="{FCF76761-688F-F93F-23FD-9EF0237A4CFD}"/>
          </ac:spMkLst>
        </pc:spChg>
        <pc:picChg chg="del">
          <ac:chgData name="RLP Erasmus+ Account" userId="47CLom+gWM4smjx0y430CVMjp69Fv8y6ZL6pzzfG8h8=" providerId="None" clId="Web-{8AEB561F-C117-4C58-BDD3-5242222F8D88}" dt="2025-08-11T02:06:23.110" v="557"/>
          <ac:picMkLst>
            <pc:docMk/>
            <pc:sldMk cId="3236974259" sldId="4311"/>
            <ac:picMk id="2" creationId="{00000000-0000-0000-0000-000000000000}"/>
          </ac:picMkLst>
        </pc:picChg>
        <pc:picChg chg="del">
          <ac:chgData name="RLP Erasmus+ Account" userId="47CLom+gWM4smjx0y430CVMjp69Fv8y6ZL6pzzfG8h8=" providerId="None" clId="Web-{8AEB561F-C117-4C58-BDD3-5242222F8D88}" dt="2025-08-11T02:06:46.409" v="569"/>
          <ac:picMkLst>
            <pc:docMk/>
            <pc:sldMk cId="3236974259" sldId="4311"/>
            <ac:picMk id="8" creationId="{00000000-0000-0000-0000-000000000000}"/>
          </ac:picMkLst>
        </pc:picChg>
        <pc:picChg chg="del">
          <ac:chgData name="RLP Erasmus+ Account" userId="47CLom+gWM4smjx0y430CVMjp69Fv8y6ZL6pzzfG8h8=" providerId="None" clId="Web-{8AEB561F-C117-4C58-BDD3-5242222F8D88}" dt="2025-08-11T02:06:41.424" v="566"/>
          <ac:picMkLst>
            <pc:docMk/>
            <pc:sldMk cId="3236974259" sldId="4311"/>
            <ac:picMk id="9" creationId="{00000000-0000-0000-0000-000000000000}"/>
          </ac:picMkLst>
        </pc:picChg>
      </pc:sldChg>
      <pc:sldChg chg="modSp">
        <pc:chgData name="RLP Erasmus+ Account" userId="47CLom+gWM4smjx0y430CVMjp69Fv8y6ZL6pzzfG8h8=" providerId="None" clId="Web-{8AEB561F-C117-4C58-BDD3-5242222F8D88}" dt="2025-08-11T02:33:21.493" v="1026" actId="14100"/>
        <pc:sldMkLst>
          <pc:docMk/>
          <pc:sldMk cId="3311571787" sldId="4318"/>
        </pc:sldMkLst>
        <pc:spChg chg="mod">
          <ac:chgData name="RLP Erasmus+ Account" userId="47CLom+gWM4smjx0y430CVMjp69Fv8y6ZL6pzzfG8h8=" providerId="None" clId="Web-{8AEB561F-C117-4C58-BDD3-5242222F8D88}" dt="2025-08-11T02:32:39.446" v="1018" actId="20577"/>
          <ac:spMkLst>
            <pc:docMk/>
            <pc:sldMk cId="3311571787" sldId="4318"/>
            <ac:spMk id="7" creationId="{00000000-0000-0000-0000-000000000000}"/>
          </ac:spMkLst>
        </pc:spChg>
        <pc:spChg chg="mod">
          <ac:chgData name="RLP Erasmus+ Account" userId="47CLom+gWM4smjx0y430CVMjp69Fv8y6ZL6pzzfG8h8=" providerId="None" clId="Web-{8AEB561F-C117-4C58-BDD3-5242222F8D88}" dt="2025-08-11T02:33:03.649" v="1023"/>
          <ac:spMkLst>
            <pc:docMk/>
            <pc:sldMk cId="3311571787" sldId="4318"/>
            <ac:spMk id="13" creationId="{00000000-0000-0000-0000-000000000000}"/>
          </ac:spMkLst>
        </pc:spChg>
        <pc:spChg chg="mod">
          <ac:chgData name="RLP Erasmus+ Account" userId="47CLom+gWM4smjx0y430CVMjp69Fv8y6ZL6pzzfG8h8=" providerId="None" clId="Web-{8AEB561F-C117-4C58-BDD3-5242222F8D88}" dt="2025-08-11T02:33:21.493" v="1026" actId="14100"/>
          <ac:spMkLst>
            <pc:docMk/>
            <pc:sldMk cId="3311571787" sldId="4318"/>
            <ac:spMk id="14" creationId="{00000000-0000-0000-0000-000000000000}"/>
          </ac:spMkLst>
        </pc:spChg>
        <pc:picChg chg="mod">
          <ac:chgData name="RLP Erasmus+ Account" userId="47CLom+gWM4smjx0y430CVMjp69Fv8y6ZL6pzzfG8h8=" providerId="None" clId="Web-{8AEB561F-C117-4C58-BDD3-5242222F8D88}" dt="2025-08-11T02:32:55.290" v="1020" actId="14100"/>
          <ac:picMkLst>
            <pc:docMk/>
            <pc:sldMk cId="3311571787" sldId="4318"/>
            <ac:picMk id="11" creationId="{00000000-0000-0000-0000-000000000000}"/>
          </ac:picMkLst>
        </pc:picChg>
        <pc:picChg chg="mod">
          <ac:chgData name="RLP Erasmus+ Account" userId="47CLom+gWM4smjx0y430CVMjp69Fv8y6ZL6pzzfG8h8=" providerId="None" clId="Web-{8AEB561F-C117-4C58-BDD3-5242222F8D88}" dt="2025-08-11T02:33:17.602" v="1025" actId="14100"/>
          <ac:picMkLst>
            <pc:docMk/>
            <pc:sldMk cId="3311571787" sldId="4318"/>
            <ac:picMk id="12" creationId="{00000000-0000-0000-0000-000000000000}"/>
          </ac:picMkLst>
        </pc:picChg>
      </pc:sldChg>
      <pc:sldChg chg="modSp">
        <pc:chgData name="RLP Erasmus+ Account" userId="47CLom+gWM4smjx0y430CVMjp69Fv8y6ZL6pzzfG8h8=" providerId="None" clId="Web-{8AEB561F-C117-4C58-BDD3-5242222F8D88}" dt="2025-08-11T02:32:26.789" v="1017" actId="20577"/>
        <pc:sldMkLst>
          <pc:docMk/>
          <pc:sldMk cId="3407684174" sldId="4319"/>
        </pc:sldMkLst>
        <pc:spChg chg="mod">
          <ac:chgData name="RLP Erasmus+ Account" userId="47CLom+gWM4smjx0y430CVMjp69Fv8y6ZL6pzzfG8h8=" providerId="None" clId="Web-{8AEB561F-C117-4C58-BDD3-5242222F8D88}" dt="2025-08-11T02:32:17.602" v="1014" actId="20577"/>
          <ac:spMkLst>
            <pc:docMk/>
            <pc:sldMk cId="3407684174" sldId="4319"/>
            <ac:spMk id="4" creationId="{20D0AD24-DC14-E8EC-808F-CC7B578D1B46}"/>
          </ac:spMkLst>
        </pc:spChg>
        <pc:spChg chg="mod">
          <ac:chgData name="RLP Erasmus+ Account" userId="47CLom+gWM4smjx0y430CVMjp69Fv8y6ZL6pzzfG8h8=" providerId="None" clId="Web-{8AEB561F-C117-4C58-BDD3-5242222F8D88}" dt="2025-08-11T02:32:23.258" v="1015" actId="20577"/>
          <ac:spMkLst>
            <pc:docMk/>
            <pc:sldMk cId="3407684174" sldId="4319"/>
            <ac:spMk id="11" creationId="{00000000-0000-0000-0000-000000000000}"/>
          </ac:spMkLst>
        </pc:spChg>
        <pc:spChg chg="mod">
          <ac:chgData name="RLP Erasmus+ Account" userId="47CLom+gWM4smjx0y430CVMjp69Fv8y6ZL6pzzfG8h8=" providerId="None" clId="Web-{8AEB561F-C117-4C58-BDD3-5242222F8D88}" dt="2025-08-11T02:32:26.789" v="1017" actId="20577"/>
          <ac:spMkLst>
            <pc:docMk/>
            <pc:sldMk cId="3407684174" sldId="4319"/>
            <ac:spMk id="15" creationId="{00000000-0000-0000-0000-000000000000}"/>
          </ac:spMkLst>
        </pc:spChg>
      </pc:sldChg>
      <pc:sldChg chg="modSp">
        <pc:chgData name="RLP Erasmus+ Account" userId="47CLom+gWM4smjx0y430CVMjp69Fv8y6ZL6pzzfG8h8=" providerId="None" clId="Web-{8AEB561F-C117-4C58-BDD3-5242222F8D88}" dt="2025-08-11T03:16:36.841" v="1936" actId="20577"/>
        <pc:sldMkLst>
          <pc:docMk/>
          <pc:sldMk cId="2849027330" sldId="4332"/>
        </pc:sldMkLst>
        <pc:spChg chg="mod">
          <ac:chgData name="RLP Erasmus+ Account" userId="47CLom+gWM4smjx0y430CVMjp69Fv8y6ZL6pzzfG8h8=" providerId="None" clId="Web-{8AEB561F-C117-4C58-BDD3-5242222F8D88}" dt="2025-08-11T03:16:36.841" v="1936" actId="20577"/>
          <ac:spMkLst>
            <pc:docMk/>
            <pc:sldMk cId="2849027330" sldId="4332"/>
            <ac:spMk id="4" creationId="{00000000-0000-0000-0000-000000000000}"/>
          </ac:spMkLst>
        </pc:spChg>
      </pc:sldChg>
      <pc:sldChg chg="modSp">
        <pc:chgData name="RLP Erasmus+ Account" userId="47CLom+gWM4smjx0y430CVMjp69Fv8y6ZL6pzzfG8h8=" providerId="None" clId="Web-{8AEB561F-C117-4C58-BDD3-5242222F8D88}" dt="2025-08-11T03:16:53.451" v="1938" actId="20577"/>
        <pc:sldMkLst>
          <pc:docMk/>
          <pc:sldMk cId="3541104576" sldId="4335"/>
        </pc:sldMkLst>
        <pc:spChg chg="mod">
          <ac:chgData name="RLP Erasmus+ Account" userId="47CLom+gWM4smjx0y430CVMjp69Fv8y6ZL6pzzfG8h8=" providerId="None" clId="Web-{8AEB561F-C117-4C58-BDD3-5242222F8D88}" dt="2025-08-11T03:16:53.451" v="1938" actId="20577"/>
          <ac:spMkLst>
            <pc:docMk/>
            <pc:sldMk cId="3541104576" sldId="4335"/>
            <ac:spMk id="4" creationId="{00000000-0000-0000-0000-000000000000}"/>
          </ac:spMkLst>
        </pc:spChg>
        <pc:graphicFrameChg chg="modGraphic">
          <ac:chgData name="RLP Erasmus+ Account" userId="47CLom+gWM4smjx0y430CVMjp69Fv8y6ZL6pzzfG8h8=" providerId="None" clId="Web-{8AEB561F-C117-4C58-BDD3-5242222F8D88}" dt="2025-08-11T02:45:06.776" v="1357" actId="20577"/>
          <ac:graphicFrameMkLst>
            <pc:docMk/>
            <pc:sldMk cId="3541104576" sldId="4335"/>
            <ac:graphicFrameMk id="6" creationId="{00000000-0000-0000-0000-000000000000}"/>
          </ac:graphicFrameMkLst>
        </pc:graphicFrameChg>
      </pc:sldChg>
      <pc:sldChg chg="modSp">
        <pc:chgData name="RLP Erasmus+ Account" userId="47CLom+gWM4smjx0y430CVMjp69Fv8y6ZL6pzzfG8h8=" providerId="None" clId="Web-{8AEB561F-C117-4C58-BDD3-5242222F8D88}" dt="2025-08-11T03:09:33.600" v="1820" actId="20577"/>
        <pc:sldMkLst>
          <pc:docMk/>
          <pc:sldMk cId="182007319" sldId="4337"/>
        </pc:sldMkLst>
        <pc:spChg chg="mod">
          <ac:chgData name="RLP Erasmus+ Account" userId="47CLom+gWM4smjx0y430CVMjp69Fv8y6ZL6pzzfG8h8=" providerId="None" clId="Web-{8AEB561F-C117-4C58-BDD3-5242222F8D88}" dt="2025-08-11T03:09:33.600" v="1820" actId="20577"/>
          <ac:spMkLst>
            <pc:docMk/>
            <pc:sldMk cId="182007319" sldId="4337"/>
            <ac:spMk id="4" creationId="{9A622C27-E4FA-321A-D197-1208E814FF97}"/>
          </ac:spMkLst>
        </pc:spChg>
      </pc:sldChg>
      <pc:sldChg chg="modSp">
        <pc:chgData name="RLP Erasmus+ Account" userId="47CLom+gWM4smjx0y430CVMjp69Fv8y6ZL6pzzfG8h8=" providerId="None" clId="Web-{8AEB561F-C117-4C58-BDD3-5242222F8D88}" dt="2025-08-11T03:06:09.145" v="1789" actId="20577"/>
        <pc:sldMkLst>
          <pc:docMk/>
          <pc:sldMk cId="442691103" sldId="4343"/>
        </pc:sldMkLst>
        <pc:spChg chg="mod">
          <ac:chgData name="RLP Erasmus+ Account" userId="47CLom+gWM4smjx0y430CVMjp69Fv8y6ZL6pzzfG8h8=" providerId="None" clId="Web-{8AEB561F-C117-4C58-BDD3-5242222F8D88}" dt="2025-08-11T03:06:09.145" v="1789" actId="20577"/>
          <ac:spMkLst>
            <pc:docMk/>
            <pc:sldMk cId="442691103" sldId="4343"/>
            <ac:spMk id="8" creationId="{00000000-0000-0000-0000-000000000000}"/>
          </ac:spMkLst>
        </pc:spChg>
      </pc:sldChg>
      <pc:sldChg chg="add replId">
        <pc:chgData name="RLP Erasmus+ Account" userId="47CLom+gWM4smjx0y430CVMjp69Fv8y6ZL6pzzfG8h8=" providerId="None" clId="Web-{8AEB561F-C117-4C58-BDD3-5242222F8D88}" dt="2025-08-11T01:31:04.424" v="37"/>
        <pc:sldMkLst>
          <pc:docMk/>
          <pc:sldMk cId="2311181437" sldId="4351"/>
        </pc:sldMkLst>
      </pc:sldChg>
      <pc:sldChg chg="addSp delSp modSp add replId">
        <pc:chgData name="RLP Erasmus+ Account" userId="47CLom+gWM4smjx0y430CVMjp69Fv8y6ZL6pzzfG8h8=" providerId="None" clId="Web-{8AEB561F-C117-4C58-BDD3-5242222F8D88}" dt="2025-08-11T03:21:50.788" v="2052" actId="20577"/>
        <pc:sldMkLst>
          <pc:docMk/>
          <pc:sldMk cId="1652400970" sldId="4352"/>
        </pc:sldMkLst>
        <pc:spChg chg="add del mod">
          <ac:chgData name="RLP Erasmus+ Account" userId="47CLom+gWM4smjx0y430CVMjp69Fv8y6ZL6pzzfG8h8=" providerId="None" clId="Web-{8AEB561F-C117-4C58-BDD3-5242222F8D88}" dt="2025-08-11T01:32:49.178" v="107"/>
          <ac:spMkLst>
            <pc:docMk/>
            <pc:sldMk cId="1652400970" sldId="4352"/>
            <ac:spMk id="3" creationId="{1992AEFB-C552-7E05-4C3E-28059E322ACA}"/>
          </ac:spMkLst>
        </pc:spChg>
        <pc:spChg chg="add del mod">
          <ac:chgData name="RLP Erasmus+ Account" userId="47CLom+gWM4smjx0y430CVMjp69Fv8y6ZL6pzzfG8h8=" providerId="None" clId="Web-{8AEB561F-C117-4C58-BDD3-5242222F8D88}" dt="2025-08-11T01:33:14.913" v="110"/>
          <ac:spMkLst>
            <pc:docMk/>
            <pc:sldMk cId="1652400970" sldId="4352"/>
            <ac:spMk id="4" creationId="{B3BF8CA2-9534-7DE6-5082-8325D2788A83}"/>
          </ac:spMkLst>
        </pc:spChg>
        <pc:spChg chg="add del">
          <ac:chgData name="RLP Erasmus+ Account" userId="47CLom+gWM4smjx0y430CVMjp69Fv8y6ZL6pzzfG8h8=" providerId="None" clId="Web-{8AEB561F-C117-4C58-BDD3-5242222F8D88}" dt="2025-08-11T01:33:42.023" v="112"/>
          <ac:spMkLst>
            <pc:docMk/>
            <pc:sldMk cId="1652400970" sldId="4352"/>
            <ac:spMk id="6" creationId="{A08BFDBE-C879-2BB7-DFB0-0EC6B4046C70}"/>
          </ac:spMkLst>
        </pc:spChg>
        <pc:spChg chg="del mod">
          <ac:chgData name="RLP Erasmus+ Account" userId="47CLom+gWM4smjx0y430CVMjp69Fv8y6ZL6pzzfG8h8=" providerId="None" clId="Web-{8AEB561F-C117-4C58-BDD3-5242222F8D88}" dt="2025-08-11T01:44:18.673" v="279"/>
          <ac:spMkLst>
            <pc:docMk/>
            <pc:sldMk cId="1652400970" sldId="4352"/>
            <ac:spMk id="7" creationId="{7A6575D9-E222-DDDE-A2BE-127272D61896}"/>
          </ac:spMkLst>
        </pc:spChg>
        <pc:spChg chg="add mod ord">
          <ac:chgData name="RLP Erasmus+ Account" userId="47CLom+gWM4smjx0y430CVMjp69Fv8y6ZL6pzzfG8h8=" providerId="None" clId="Web-{8AEB561F-C117-4C58-BDD3-5242222F8D88}" dt="2025-08-11T01:44:04.673" v="277"/>
          <ac:spMkLst>
            <pc:docMk/>
            <pc:sldMk cId="1652400970" sldId="4352"/>
            <ac:spMk id="8" creationId="{8AB5F598-676D-5895-4DA4-58FFFB822FC5}"/>
          </ac:spMkLst>
        </pc:spChg>
        <pc:spChg chg="add mod">
          <ac:chgData name="RLP Erasmus+ Account" userId="47CLom+gWM4smjx0y430CVMjp69Fv8y6ZL6pzzfG8h8=" providerId="None" clId="Web-{8AEB561F-C117-4C58-BDD3-5242222F8D88}" dt="2025-08-11T01:47:16.258" v="329" actId="1076"/>
          <ac:spMkLst>
            <pc:docMk/>
            <pc:sldMk cId="1652400970" sldId="4352"/>
            <ac:spMk id="9" creationId="{C4BB2501-1F9E-4D23-9E96-D77B8EB09C7A}"/>
          </ac:spMkLst>
        </pc:spChg>
        <pc:spChg chg="del">
          <ac:chgData name="RLP Erasmus+ Account" userId="47CLom+gWM4smjx0y430CVMjp69Fv8y6ZL6pzzfG8h8=" providerId="None" clId="Web-{8AEB561F-C117-4C58-BDD3-5242222F8D88}" dt="2025-08-11T01:38:07.263" v="186"/>
          <ac:spMkLst>
            <pc:docMk/>
            <pc:sldMk cId="1652400970" sldId="4352"/>
            <ac:spMk id="10" creationId="{15E805D7-46C6-8C8F-0FB6-D16025FE2440}"/>
          </ac:spMkLst>
        </pc:spChg>
        <pc:spChg chg="add mod">
          <ac:chgData name="RLP Erasmus+ Account" userId="47CLom+gWM4smjx0y430CVMjp69Fv8y6ZL6pzzfG8h8=" providerId="None" clId="Web-{8AEB561F-C117-4C58-BDD3-5242222F8D88}" dt="2025-08-11T01:47:16.258" v="330" actId="1076"/>
          <ac:spMkLst>
            <pc:docMk/>
            <pc:sldMk cId="1652400970" sldId="4352"/>
            <ac:spMk id="12" creationId="{247C2128-3512-E2F7-AE91-7D2A2EC7D949}"/>
          </ac:spMkLst>
        </pc:spChg>
        <pc:spChg chg="add mod">
          <ac:chgData name="RLP Erasmus+ Account" userId="47CLom+gWM4smjx0y430CVMjp69Fv8y6ZL6pzzfG8h8=" providerId="None" clId="Web-{8AEB561F-C117-4C58-BDD3-5242222F8D88}" dt="2025-08-11T01:47:16.274" v="332" actId="1076"/>
          <ac:spMkLst>
            <pc:docMk/>
            <pc:sldMk cId="1652400970" sldId="4352"/>
            <ac:spMk id="13" creationId="{56829DCB-8AD1-7482-E094-97189DC37DDE}"/>
          </ac:spMkLst>
        </pc:spChg>
        <pc:spChg chg="mod">
          <ac:chgData name="RLP Erasmus+ Account" userId="47CLom+gWM4smjx0y430CVMjp69Fv8y6ZL6pzzfG8h8=" providerId="None" clId="Web-{8AEB561F-C117-4C58-BDD3-5242222F8D88}" dt="2025-08-11T03:21:50.788" v="2052" actId="20577"/>
          <ac:spMkLst>
            <pc:docMk/>
            <pc:sldMk cId="1652400970" sldId="4352"/>
            <ac:spMk id="14" creationId="{032CDE51-C3B0-9E88-A10D-3544B797A7C1}"/>
          </ac:spMkLst>
        </pc:spChg>
        <pc:spChg chg="mod">
          <ac:chgData name="RLP Erasmus+ Account" userId="47CLom+gWM4smjx0y430CVMjp69Fv8y6ZL6pzzfG8h8=" providerId="None" clId="Web-{8AEB561F-C117-4C58-BDD3-5242222F8D88}" dt="2025-08-11T01:47:54.873" v="340" actId="20577"/>
          <ac:spMkLst>
            <pc:docMk/>
            <pc:sldMk cId="1652400970" sldId="4352"/>
            <ac:spMk id="17" creationId="{7165A45D-B067-1E7B-C090-F64AA39AEDCC}"/>
          </ac:spMkLst>
        </pc:spChg>
        <pc:spChg chg="mod">
          <ac:chgData name="RLP Erasmus+ Account" userId="47CLom+gWM4smjx0y430CVMjp69Fv8y6ZL6pzzfG8h8=" providerId="None" clId="Web-{8AEB561F-C117-4C58-BDD3-5242222F8D88}" dt="2025-08-11T03:21:43.819" v="2051" actId="1076"/>
          <ac:spMkLst>
            <pc:docMk/>
            <pc:sldMk cId="1652400970" sldId="4352"/>
            <ac:spMk id="18" creationId="{191F46A3-8C96-6CA2-59D5-292D17C66EB3}"/>
          </ac:spMkLst>
        </pc:spChg>
        <pc:spChg chg="add del mod">
          <ac:chgData name="RLP Erasmus+ Account" userId="47CLom+gWM4smjx0y430CVMjp69Fv8y6ZL6pzzfG8h8=" providerId="None" clId="Web-{8AEB561F-C117-4C58-BDD3-5242222F8D88}" dt="2025-08-11T01:45:20.236" v="303"/>
          <ac:spMkLst>
            <pc:docMk/>
            <pc:sldMk cId="1652400970" sldId="4352"/>
            <ac:spMk id="21" creationId="{55F09CAC-3037-D378-BA08-83A95A07BC17}"/>
          </ac:spMkLst>
        </pc:spChg>
        <pc:spChg chg="add mod">
          <ac:chgData name="RLP Erasmus+ Account" userId="47CLom+gWM4smjx0y430CVMjp69Fv8y6ZL6pzzfG8h8=" providerId="None" clId="Web-{8AEB561F-C117-4C58-BDD3-5242222F8D88}" dt="2025-08-11T01:46:44.676" v="317" actId="1076"/>
          <ac:spMkLst>
            <pc:docMk/>
            <pc:sldMk cId="1652400970" sldId="4352"/>
            <ac:spMk id="22" creationId="{20C5109D-B401-C628-5A4D-0E180D67AC40}"/>
          </ac:spMkLst>
        </pc:spChg>
        <pc:spChg chg="add mod ord">
          <ac:chgData name="RLP Erasmus+ Account" userId="47CLom+gWM4smjx0y430CVMjp69Fv8y6ZL6pzzfG8h8=" providerId="None" clId="Web-{8AEB561F-C117-4C58-BDD3-5242222F8D88}" dt="2025-08-11T01:46:38.596" v="316" actId="14100"/>
          <ac:spMkLst>
            <pc:docMk/>
            <pc:sldMk cId="1652400970" sldId="4352"/>
            <ac:spMk id="24" creationId="{C6D2F86C-6CF5-D77C-7C98-4CEE3858FCA6}"/>
          </ac:spMkLst>
        </pc:spChg>
        <pc:picChg chg="del">
          <ac:chgData name="RLP Erasmus+ Account" userId="47CLom+gWM4smjx0y430CVMjp69Fv8y6ZL6pzzfG8h8=" providerId="None" clId="Web-{8AEB561F-C117-4C58-BDD3-5242222F8D88}" dt="2025-08-11T01:32:45.553" v="106"/>
          <ac:picMkLst>
            <pc:docMk/>
            <pc:sldMk cId="1652400970" sldId="4352"/>
            <ac:picMk id="5" creationId="{A118F7D4-D493-C81E-051F-D615D6585B49}"/>
          </ac:picMkLst>
        </pc:picChg>
        <pc:picChg chg="add mod ord">
          <ac:chgData name="RLP Erasmus+ Account" userId="47CLom+gWM4smjx0y430CVMjp69Fv8y6ZL6pzzfG8h8=" providerId="None" clId="Web-{8AEB561F-C117-4C58-BDD3-5242222F8D88}" dt="2025-08-11T01:47:16.243" v="328" actId="1076"/>
          <ac:picMkLst>
            <pc:docMk/>
            <pc:sldMk cId="1652400970" sldId="4352"/>
            <ac:picMk id="11" creationId="{8EE2C312-8D17-836D-66C2-2DC7D8289144}"/>
          </ac:picMkLst>
        </pc:picChg>
        <pc:picChg chg="mod">
          <ac:chgData name="RLP Erasmus+ Account" userId="47CLom+gWM4smjx0y430CVMjp69Fv8y6ZL6pzzfG8h8=" providerId="None" clId="Web-{8AEB561F-C117-4C58-BDD3-5242222F8D88}" dt="2025-08-11T01:47:49.216" v="338" actId="14100"/>
          <ac:picMkLst>
            <pc:docMk/>
            <pc:sldMk cId="1652400970" sldId="4352"/>
            <ac:picMk id="15" creationId="{533D92A2-5998-1172-E3F9-B809498E9DFC}"/>
          </ac:picMkLst>
        </pc:picChg>
        <pc:picChg chg="mod">
          <ac:chgData name="RLP Erasmus+ Account" userId="47CLom+gWM4smjx0y430CVMjp69Fv8y6ZL6pzzfG8h8=" providerId="None" clId="Web-{8AEB561F-C117-4C58-BDD3-5242222F8D88}" dt="2025-08-11T03:21:37.522" v="2050" actId="14100"/>
          <ac:picMkLst>
            <pc:docMk/>
            <pc:sldMk cId="1652400970" sldId="4352"/>
            <ac:picMk id="16" creationId="{0BA7D5D5-3A3B-66FD-4495-4742885B5C96}"/>
          </ac:picMkLst>
        </pc:picChg>
        <pc:picChg chg="add mod ord">
          <ac:chgData name="RLP Erasmus+ Account" userId="47CLom+gWM4smjx0y430CVMjp69Fv8y6ZL6pzzfG8h8=" providerId="None" clId="Web-{8AEB561F-C117-4C58-BDD3-5242222F8D88}" dt="2025-08-11T01:47:16.274" v="331" actId="1076"/>
          <ac:picMkLst>
            <pc:docMk/>
            <pc:sldMk cId="1652400970" sldId="4352"/>
            <ac:picMk id="19" creationId="{CFB72CCE-2722-E693-B6D7-36EAD532C01D}"/>
          </ac:picMkLst>
        </pc:picChg>
      </pc:sldChg>
      <pc:sldChg chg="add del replId">
        <pc:chgData name="RLP Erasmus+ Account" userId="47CLom+gWM4smjx0y430CVMjp69Fv8y6ZL6pzzfG8h8=" providerId="None" clId="Web-{8AEB561F-C117-4C58-BDD3-5242222F8D88}" dt="2025-08-11T01:48:07.390" v="342"/>
        <pc:sldMkLst>
          <pc:docMk/>
          <pc:sldMk cId="73340451" sldId="4353"/>
        </pc:sldMkLst>
      </pc:sldChg>
      <pc:sldChg chg="addSp delSp modSp add replId">
        <pc:chgData name="RLP Erasmus+ Account" userId="47CLom+gWM4smjx0y430CVMjp69Fv8y6ZL6pzzfG8h8=" providerId="None" clId="Web-{8AEB561F-C117-4C58-BDD3-5242222F8D88}" dt="2025-08-11T01:58:16.701" v="441" actId="14100"/>
        <pc:sldMkLst>
          <pc:docMk/>
          <pc:sldMk cId="2017931299" sldId="4353"/>
        </pc:sldMkLst>
        <pc:spChg chg="mod">
          <ac:chgData name="RLP Erasmus+ Account" userId="47CLom+gWM4smjx0y430CVMjp69Fv8y6ZL6pzzfG8h8=" providerId="None" clId="Web-{8AEB561F-C117-4C58-BDD3-5242222F8D88}" dt="2025-08-11T01:55:37.838" v="386" actId="1076"/>
          <ac:spMkLst>
            <pc:docMk/>
            <pc:sldMk cId="2017931299" sldId="4353"/>
            <ac:spMk id="4" creationId="{24E6D2DE-4741-78FA-3826-5BC213C7553E}"/>
          </ac:spMkLst>
        </pc:spChg>
        <pc:spChg chg="add del mod">
          <ac:chgData name="RLP Erasmus+ Account" userId="47CLom+gWM4smjx0y430CVMjp69Fv8y6ZL6pzzfG8h8=" providerId="None" clId="Web-{8AEB561F-C117-4C58-BDD3-5242222F8D88}" dt="2025-08-11T01:54:04.460" v="356"/>
          <ac:spMkLst>
            <pc:docMk/>
            <pc:sldMk cId="2017931299" sldId="4353"/>
            <ac:spMk id="5" creationId="{286C0FB1-E535-C820-4374-085866D88C72}"/>
          </ac:spMkLst>
        </pc:spChg>
        <pc:spChg chg="del">
          <ac:chgData name="RLP Erasmus+ Account" userId="47CLom+gWM4smjx0y430CVMjp69Fv8y6ZL6pzzfG8h8=" providerId="None" clId="Web-{8AEB561F-C117-4C58-BDD3-5242222F8D88}" dt="2025-08-11T01:54:31.024" v="366"/>
          <ac:spMkLst>
            <pc:docMk/>
            <pc:sldMk cId="2017931299" sldId="4353"/>
            <ac:spMk id="8" creationId="{2F469C92-76AE-B07C-61B7-EAE166068F0D}"/>
          </ac:spMkLst>
        </pc:spChg>
        <pc:spChg chg="add mod">
          <ac:chgData name="RLP Erasmus+ Account" userId="47CLom+gWM4smjx0y430CVMjp69Fv8y6ZL6pzzfG8h8=" providerId="None" clId="Web-{8AEB561F-C117-4C58-BDD3-5242222F8D88}" dt="2025-08-11T01:58:16.701" v="441" actId="14100"/>
          <ac:spMkLst>
            <pc:docMk/>
            <pc:sldMk cId="2017931299" sldId="4353"/>
            <ac:spMk id="11" creationId="{B22DC880-EFCC-995C-7259-60196548C029}"/>
          </ac:spMkLst>
        </pc:spChg>
        <pc:spChg chg="del mod">
          <ac:chgData name="RLP Erasmus+ Account" userId="47CLom+gWM4smjx0y430CVMjp69Fv8y6ZL6pzzfG8h8=" providerId="None" clId="Web-{8AEB561F-C117-4C58-BDD3-5242222F8D88}" dt="2025-08-11T01:54:18.601" v="358"/>
          <ac:spMkLst>
            <pc:docMk/>
            <pc:sldMk cId="2017931299" sldId="4353"/>
            <ac:spMk id="14" creationId="{8B4F2016-6E5B-86BB-10BA-014C2887AC7B}"/>
          </ac:spMkLst>
        </pc:spChg>
        <pc:spChg chg="del mod">
          <ac:chgData name="RLP Erasmus+ Account" userId="47CLom+gWM4smjx0y430CVMjp69Fv8y6ZL6pzzfG8h8=" providerId="None" clId="Web-{8AEB561F-C117-4C58-BDD3-5242222F8D88}" dt="2025-08-11T01:54:25.992" v="364"/>
          <ac:spMkLst>
            <pc:docMk/>
            <pc:sldMk cId="2017931299" sldId="4353"/>
            <ac:spMk id="16" creationId="{35A8991F-8D31-E856-B9CD-189B7E7FB5A8}"/>
          </ac:spMkLst>
        </pc:spChg>
        <pc:spChg chg="del mod">
          <ac:chgData name="RLP Erasmus+ Account" userId="47CLom+gWM4smjx0y430CVMjp69Fv8y6ZL6pzzfG8h8=" providerId="None" clId="Web-{8AEB561F-C117-4C58-BDD3-5242222F8D88}" dt="2025-08-11T01:54:22.430" v="361"/>
          <ac:spMkLst>
            <pc:docMk/>
            <pc:sldMk cId="2017931299" sldId="4353"/>
            <ac:spMk id="17" creationId="{475BDC9F-3ABD-D8A2-8E3A-3BECB2B92B3C}"/>
          </ac:spMkLst>
        </pc:spChg>
        <pc:picChg chg="add mod">
          <ac:chgData name="RLP Erasmus+ Account" userId="47CLom+gWM4smjx0y430CVMjp69Fv8y6ZL6pzzfG8h8=" providerId="None" clId="Web-{8AEB561F-C117-4C58-BDD3-5242222F8D88}" dt="2025-08-11T01:56:50.965" v="393" actId="1076"/>
          <ac:picMkLst>
            <pc:docMk/>
            <pc:sldMk cId="2017931299" sldId="4353"/>
            <ac:picMk id="10" creationId="{06A9B2E9-86C6-8CA6-8A17-EB127B5B661D}"/>
          </ac:picMkLst>
        </pc:picChg>
        <pc:picChg chg="add del mod">
          <ac:chgData name="RLP Erasmus+ Account" userId="47CLom+gWM4smjx0y430CVMjp69Fv8y6ZL6pzzfG8h8=" providerId="None" clId="Web-{8AEB561F-C117-4C58-BDD3-5242222F8D88}" dt="2025-08-11T01:54:44.087" v="369" actId="1076"/>
          <ac:picMkLst>
            <pc:docMk/>
            <pc:sldMk cId="2017931299" sldId="4353"/>
            <ac:picMk id="13" creationId="{036627DE-6F08-D894-79D6-49C8B3055CD9}"/>
          </ac:picMkLst>
        </pc:picChg>
        <pc:picChg chg="del">
          <ac:chgData name="RLP Erasmus+ Account" userId="47CLom+gWM4smjx0y430CVMjp69Fv8y6ZL6pzzfG8h8=" providerId="None" clId="Web-{8AEB561F-C117-4C58-BDD3-5242222F8D88}" dt="2025-08-11T01:54:23.320" v="362"/>
          <ac:picMkLst>
            <pc:docMk/>
            <pc:sldMk cId="2017931299" sldId="4353"/>
            <ac:picMk id="15" creationId="{31BA84EF-186C-8A76-CEDE-37B3EC6FC7AB}"/>
          </ac:picMkLst>
        </pc:picChg>
      </pc:sldChg>
      <pc:sldChg chg="new del">
        <pc:chgData name="RLP Erasmus+ Account" userId="47CLom+gWM4smjx0y430CVMjp69Fv8y6ZL6pzzfG8h8=" providerId="None" clId="Web-{8AEB561F-C117-4C58-BDD3-5242222F8D88}" dt="2025-08-11T01:53:14.521" v="344"/>
        <pc:sldMkLst>
          <pc:docMk/>
          <pc:sldMk cId="4110145404" sldId="4353"/>
        </pc:sldMkLst>
      </pc:sldChg>
      <pc:sldChg chg="add del replId">
        <pc:chgData name="RLP Erasmus+ Account" userId="47CLom+gWM4smjx0y430CVMjp69Fv8y6ZL6pzzfG8h8=" providerId="None" clId="Web-{8AEB561F-C117-4C58-BDD3-5242222F8D88}" dt="2025-08-11T01:34:38.790" v="122"/>
        <pc:sldMkLst>
          <pc:docMk/>
          <pc:sldMk cId="359138068" sldId="4354"/>
        </pc:sldMkLst>
      </pc:sldChg>
      <pc:sldChg chg="addSp delSp modSp new">
        <pc:chgData name="RLP Erasmus+ Account" userId="47CLom+gWM4smjx0y430CVMjp69Fv8y6ZL6pzzfG8h8=" providerId="None" clId="Web-{8AEB561F-C117-4C58-BDD3-5242222F8D88}" dt="2025-08-11T02:07:12.973" v="579" actId="20577"/>
        <pc:sldMkLst>
          <pc:docMk/>
          <pc:sldMk cId="3088884804" sldId="4354"/>
        </pc:sldMkLst>
        <pc:spChg chg="del">
          <ac:chgData name="RLP Erasmus+ Account" userId="47CLom+gWM4smjx0y430CVMjp69Fv8y6ZL6pzzfG8h8=" providerId="None" clId="Web-{8AEB561F-C117-4C58-BDD3-5242222F8D88}" dt="2025-08-11T02:00:01.624" v="451"/>
          <ac:spMkLst>
            <pc:docMk/>
            <pc:sldMk cId="3088884804" sldId="4354"/>
            <ac:spMk id="2" creationId="{90E9D936-F386-B156-4168-EFB151051AD9}"/>
          </ac:spMkLst>
        </pc:spChg>
        <pc:spChg chg="mod">
          <ac:chgData name="RLP Erasmus+ Account" userId="47CLom+gWM4smjx0y430CVMjp69Fv8y6ZL6pzzfG8h8=" providerId="None" clId="Web-{8AEB561F-C117-4C58-BDD3-5242222F8D88}" dt="2025-08-11T01:59:54.577" v="450" actId="1076"/>
          <ac:spMkLst>
            <pc:docMk/>
            <pc:sldMk cId="3088884804" sldId="4354"/>
            <ac:spMk id="3" creationId="{F56193A2-7DEC-BA86-8F0E-92A01EDFFF38}"/>
          </ac:spMkLst>
        </pc:spChg>
        <pc:spChg chg="add mod">
          <ac:chgData name="RLP Erasmus+ Account" userId="47CLom+gWM4smjx0y430CVMjp69Fv8y6ZL6pzzfG8h8=" providerId="None" clId="Web-{8AEB561F-C117-4C58-BDD3-5242222F8D88}" dt="2025-08-11T02:07:12.973" v="579" actId="20577"/>
          <ac:spMkLst>
            <pc:docMk/>
            <pc:sldMk cId="3088884804" sldId="4354"/>
            <ac:spMk id="4" creationId="{8B4E340F-19F7-CDBF-4138-16C9EEAD0889}"/>
          </ac:spMkLst>
        </pc:spChg>
        <pc:picChg chg="add mod">
          <ac:chgData name="RLP Erasmus+ Account" userId="47CLom+gWM4smjx0y430CVMjp69Fv8y6ZL6pzzfG8h8=" providerId="None" clId="Web-{8AEB561F-C117-4C58-BDD3-5242222F8D88}" dt="2025-08-11T02:03:29.517" v="523"/>
          <ac:picMkLst>
            <pc:docMk/>
            <pc:sldMk cId="3088884804" sldId="4354"/>
            <ac:picMk id="5" creationId="{B357F9EF-90AE-F609-E05C-DE18D74093E7}"/>
          </ac:picMkLst>
        </pc:picChg>
      </pc:sldChg>
      <pc:sldChg chg="new del">
        <pc:chgData name="RLP Erasmus+ Account" userId="47CLom+gWM4smjx0y430CVMjp69Fv8y6ZL6pzzfG8h8=" providerId="None" clId="Web-{8AEB561F-C117-4C58-BDD3-5242222F8D88}" dt="2025-08-11T02:03:48.065" v="525"/>
        <pc:sldMkLst>
          <pc:docMk/>
          <pc:sldMk cId="806762292" sldId="4355"/>
        </pc:sldMkLst>
      </pc:sldChg>
      <pc:sldChg chg="modSp add replId">
        <pc:chgData name="RLP Erasmus+ Account" userId="47CLom+gWM4smjx0y430CVMjp69Fv8y6ZL6pzzfG8h8=" providerId="None" clId="Web-{8AEB561F-C117-4C58-BDD3-5242222F8D88}" dt="2025-08-11T02:18:34.115" v="815" actId="1076"/>
        <pc:sldMkLst>
          <pc:docMk/>
          <pc:sldMk cId="1603492895" sldId="4355"/>
        </pc:sldMkLst>
        <pc:spChg chg="mod">
          <ac:chgData name="RLP Erasmus+ Account" userId="47CLom+gWM4smjx0y430CVMjp69Fv8y6ZL6pzzfG8h8=" providerId="None" clId="Web-{8AEB561F-C117-4C58-BDD3-5242222F8D88}" dt="2025-08-11T02:17:23.473" v="802" actId="20577"/>
          <ac:spMkLst>
            <pc:docMk/>
            <pc:sldMk cId="1603492895" sldId="4355"/>
            <ac:spMk id="3" creationId="{509003A3-7D30-E3E8-E614-37EE1DC9A404}"/>
          </ac:spMkLst>
        </pc:spChg>
        <pc:spChg chg="mod">
          <ac:chgData name="RLP Erasmus+ Account" userId="47CLom+gWM4smjx0y430CVMjp69Fv8y6ZL6pzzfG8h8=" providerId="None" clId="Web-{8AEB561F-C117-4C58-BDD3-5242222F8D88}" dt="2025-08-11T02:17:08.035" v="800" actId="20577"/>
          <ac:spMkLst>
            <pc:docMk/>
            <pc:sldMk cId="1603492895" sldId="4355"/>
            <ac:spMk id="5" creationId="{683F97C5-6B09-B98E-3DD8-74F06B689D0C}"/>
          </ac:spMkLst>
        </pc:spChg>
        <pc:spChg chg="mod">
          <ac:chgData name="RLP Erasmus+ Account" userId="47CLom+gWM4smjx0y430CVMjp69Fv8y6ZL6pzzfG8h8=" providerId="None" clId="Web-{8AEB561F-C117-4C58-BDD3-5242222F8D88}" dt="2025-08-11T02:16:54.535" v="797" actId="20577"/>
          <ac:spMkLst>
            <pc:docMk/>
            <pc:sldMk cId="1603492895" sldId="4355"/>
            <ac:spMk id="6" creationId="{B0C07EC0-EB38-5896-45C0-49858284D485}"/>
          </ac:spMkLst>
        </pc:spChg>
        <pc:spChg chg="mod">
          <ac:chgData name="RLP Erasmus+ Account" userId="47CLom+gWM4smjx0y430CVMjp69Fv8y6ZL6pzzfG8h8=" providerId="None" clId="Web-{8AEB561F-C117-4C58-BDD3-5242222F8D88}" dt="2025-08-11T02:18:34.115" v="815" actId="1076"/>
          <ac:spMkLst>
            <pc:docMk/>
            <pc:sldMk cId="1603492895" sldId="4355"/>
            <ac:spMk id="12" creationId="{394488C4-9EB7-ACB7-D191-9C253BB04853}"/>
          </ac:spMkLst>
        </pc:spChg>
        <pc:spChg chg="mod">
          <ac:chgData name="RLP Erasmus+ Account" userId="47CLom+gWM4smjx0y430CVMjp69Fv8y6ZL6pzzfG8h8=" providerId="None" clId="Web-{8AEB561F-C117-4C58-BDD3-5242222F8D88}" dt="2025-08-11T02:18:13.020" v="811" actId="1076"/>
          <ac:spMkLst>
            <pc:docMk/>
            <pc:sldMk cId="1603492895" sldId="4355"/>
            <ac:spMk id="13" creationId="{52118DBF-5CD9-54B2-9E85-69A15188BCC0}"/>
          </ac:spMkLst>
        </pc:spChg>
        <pc:picChg chg="mod">
          <ac:chgData name="RLP Erasmus+ Account" userId="47CLom+gWM4smjx0y430CVMjp69Fv8y6ZL6pzzfG8h8=" providerId="None" clId="Web-{8AEB561F-C117-4C58-BDD3-5242222F8D88}" dt="2025-08-11T02:17:49.660" v="806" actId="14100"/>
          <ac:picMkLst>
            <pc:docMk/>
            <pc:sldMk cId="1603492895" sldId="4355"/>
            <ac:picMk id="8" creationId="{8B69539D-C59E-F6F5-0B35-970A884A8AD6}"/>
          </ac:picMkLst>
        </pc:picChg>
        <pc:picChg chg="mod">
          <ac:chgData name="RLP Erasmus+ Account" userId="47CLom+gWM4smjx0y430CVMjp69Fv8y6ZL6pzzfG8h8=" providerId="None" clId="Web-{8AEB561F-C117-4C58-BDD3-5242222F8D88}" dt="2025-08-11T02:18:34.115" v="814" actId="1076"/>
          <ac:picMkLst>
            <pc:docMk/>
            <pc:sldMk cId="1603492895" sldId="4355"/>
            <ac:picMk id="9" creationId="{3AD498DF-2B9A-3B78-1DB8-217DF08F9138}"/>
          </ac:picMkLst>
        </pc:picChg>
      </pc:sldChg>
      <pc:sldChg chg="addSp modSp add replId">
        <pc:chgData name="RLP Erasmus+ Account" userId="47CLom+gWM4smjx0y430CVMjp69Fv8y6ZL6pzzfG8h8=" providerId="None" clId="Web-{8AEB561F-C117-4C58-BDD3-5242222F8D88}" dt="2025-08-11T02:16:29.284" v="790" actId="20577"/>
        <pc:sldMkLst>
          <pc:docMk/>
          <pc:sldMk cId="1997175128" sldId="4356"/>
        </pc:sldMkLst>
        <pc:spChg chg="mod">
          <ac:chgData name="RLP Erasmus+ Account" userId="47CLom+gWM4smjx0y430CVMjp69Fv8y6ZL6pzzfG8h8=" providerId="None" clId="Web-{8AEB561F-C117-4C58-BDD3-5242222F8D88}" dt="2025-08-11T02:16:18.409" v="789" actId="1076"/>
          <ac:spMkLst>
            <pc:docMk/>
            <pc:sldMk cId="1997175128" sldId="4356"/>
            <ac:spMk id="3" creationId="{D7DE6517-10C7-6861-C398-C2A6AA92960D}"/>
          </ac:spMkLst>
        </pc:spChg>
        <pc:spChg chg="mod">
          <ac:chgData name="RLP Erasmus+ Account" userId="47CLom+gWM4smjx0y430CVMjp69Fv8y6ZL6pzzfG8h8=" providerId="None" clId="Web-{8AEB561F-C117-4C58-BDD3-5242222F8D88}" dt="2025-08-11T02:16:29.284" v="790" actId="20577"/>
          <ac:spMkLst>
            <pc:docMk/>
            <pc:sldMk cId="1997175128" sldId="4356"/>
            <ac:spMk id="4" creationId="{47DF855B-6E09-BA70-69C5-D5E83C248A04}"/>
          </ac:spMkLst>
        </pc:spChg>
        <pc:picChg chg="add mod">
          <ac:chgData name="RLP Erasmus+ Account" userId="47CLom+gWM4smjx0y430CVMjp69Fv8y6ZL6pzzfG8h8=" providerId="None" clId="Web-{8AEB561F-C117-4C58-BDD3-5242222F8D88}" dt="2025-08-11T02:14:09.095" v="757" actId="1076"/>
          <ac:picMkLst>
            <pc:docMk/>
            <pc:sldMk cId="1997175128" sldId="4356"/>
            <ac:picMk id="2" creationId="{15BE512C-C770-E799-B8EB-267FF6FA50AD}"/>
          </ac:picMkLst>
        </pc:picChg>
      </pc:sldChg>
      <pc:sldChg chg="new del">
        <pc:chgData name="RLP Erasmus+ Account" userId="47CLom+gWM4smjx0y430CVMjp69Fv8y6ZL6pzzfG8h8=" providerId="None" clId="Web-{8AEB561F-C117-4C58-BDD3-5242222F8D88}" dt="2025-08-11T02:21:25.887" v="817"/>
        <pc:sldMkLst>
          <pc:docMk/>
          <pc:sldMk cId="2645185898" sldId="4357"/>
        </pc:sldMkLst>
      </pc:sldChg>
      <pc:sldChg chg="addSp delSp modSp new ord">
        <pc:chgData name="RLP Erasmus+ Account" userId="47CLom+gWM4smjx0y430CVMjp69Fv8y6ZL6pzzfG8h8=" providerId="None" clId="Web-{8AEB561F-C117-4C58-BDD3-5242222F8D88}" dt="2025-08-11T02:43:36.664" v="1353" actId="20577"/>
        <pc:sldMkLst>
          <pc:docMk/>
          <pc:sldMk cId="3037688174" sldId="4357"/>
        </pc:sldMkLst>
        <pc:spChg chg="add del mod">
          <ac:chgData name="RLP Erasmus+ Account" userId="47CLom+gWM4smjx0y430CVMjp69Fv8y6ZL6pzzfG8h8=" providerId="None" clId="Web-{8AEB561F-C117-4C58-BDD3-5242222F8D88}" dt="2025-08-11T02:28:06.643" v="946" actId="1076"/>
          <ac:spMkLst>
            <pc:docMk/>
            <pc:sldMk cId="3037688174" sldId="4357"/>
            <ac:spMk id="2" creationId="{3A176740-11DF-F08D-A53F-6970B9190074}"/>
          </ac:spMkLst>
        </pc:spChg>
        <pc:spChg chg="mod">
          <ac:chgData name="RLP Erasmus+ Account" userId="47CLom+gWM4smjx0y430CVMjp69Fv8y6ZL6pzzfG8h8=" providerId="None" clId="Web-{8AEB561F-C117-4C58-BDD3-5242222F8D88}" dt="2025-08-11T02:24:44.839" v="902" actId="20577"/>
          <ac:spMkLst>
            <pc:docMk/>
            <pc:sldMk cId="3037688174" sldId="4357"/>
            <ac:spMk id="3" creationId="{55948650-DBAC-F876-5F19-1C8D2D2A5B34}"/>
          </ac:spMkLst>
        </pc:spChg>
        <pc:spChg chg="add del">
          <ac:chgData name="RLP Erasmus+ Account" userId="47CLom+gWM4smjx0y430CVMjp69Fv8y6ZL6pzzfG8h8=" providerId="None" clId="Web-{8AEB561F-C117-4C58-BDD3-5242222F8D88}" dt="2025-08-11T02:25:30.622" v="905"/>
          <ac:spMkLst>
            <pc:docMk/>
            <pc:sldMk cId="3037688174" sldId="4357"/>
            <ac:spMk id="4" creationId="{27D690BF-7B70-5619-3EB2-D2A88FAD6509}"/>
          </ac:spMkLst>
        </pc:spChg>
        <pc:spChg chg="mod">
          <ac:chgData name="RLP Erasmus+ Account" userId="47CLom+gWM4smjx0y430CVMjp69Fv8y6ZL6pzzfG8h8=" providerId="None" clId="Web-{8AEB561F-C117-4C58-BDD3-5242222F8D88}" dt="2025-08-11T02:43:36.664" v="1353" actId="20577"/>
          <ac:spMkLst>
            <pc:docMk/>
            <pc:sldMk cId="3037688174" sldId="4357"/>
            <ac:spMk id="5" creationId="{E011D007-C28A-B561-877D-FCFBE454132C}"/>
          </ac:spMkLst>
        </pc:spChg>
        <pc:spChg chg="del mod">
          <ac:chgData name="RLP Erasmus+ Account" userId="47CLom+gWM4smjx0y430CVMjp69Fv8y6ZL6pzzfG8h8=" providerId="None" clId="Web-{8AEB561F-C117-4C58-BDD3-5242222F8D88}" dt="2025-08-11T02:28:38.754" v="952"/>
          <ac:spMkLst>
            <pc:docMk/>
            <pc:sldMk cId="3037688174" sldId="4357"/>
            <ac:spMk id="6" creationId="{48781132-2F45-9EC0-048B-3019674103B5}"/>
          </ac:spMkLst>
        </pc:spChg>
        <pc:spChg chg="add del mod">
          <ac:chgData name="RLP Erasmus+ Account" userId="47CLom+gWM4smjx0y430CVMjp69Fv8y6ZL6pzzfG8h8=" providerId="None" clId="Web-{8AEB561F-C117-4C58-BDD3-5242222F8D88}" dt="2025-08-11T02:27:08.204" v="927"/>
          <ac:spMkLst>
            <pc:docMk/>
            <pc:sldMk cId="3037688174" sldId="4357"/>
            <ac:spMk id="10" creationId="{436003CF-3B96-157C-F20A-7527B798BB50}"/>
          </ac:spMkLst>
        </pc:spChg>
        <pc:spChg chg="add del mod">
          <ac:chgData name="RLP Erasmus+ Account" userId="47CLom+gWM4smjx0y430CVMjp69Fv8y6ZL6pzzfG8h8=" providerId="None" clId="Web-{8AEB561F-C117-4C58-BDD3-5242222F8D88}" dt="2025-08-11T02:28:41.410" v="953"/>
          <ac:spMkLst>
            <pc:docMk/>
            <pc:sldMk cId="3037688174" sldId="4357"/>
            <ac:spMk id="12" creationId="{F266B19D-0B24-DF6C-79E1-72F25D61A275}"/>
          </ac:spMkLst>
        </pc:spChg>
        <pc:picChg chg="add del mod ord modCrop">
          <ac:chgData name="RLP Erasmus+ Account" userId="47CLom+gWM4smjx0y430CVMjp69Fv8y6ZL6pzzfG8h8=" providerId="None" clId="Web-{8AEB561F-C117-4C58-BDD3-5242222F8D88}" dt="2025-08-11T02:25:36.216" v="907"/>
          <ac:picMkLst>
            <pc:docMk/>
            <pc:sldMk cId="3037688174" sldId="4357"/>
            <ac:picMk id="7" creationId="{2A43B4EC-3AB9-186C-AFD1-669FF171B209}"/>
          </ac:picMkLst>
        </pc:picChg>
        <pc:picChg chg="add mod">
          <ac:chgData name="RLP Erasmus+ Account" userId="47CLom+gWM4smjx0y430CVMjp69Fv8y6ZL6pzzfG8h8=" providerId="None" clId="Web-{8AEB561F-C117-4C58-BDD3-5242222F8D88}" dt="2025-08-11T02:28:02.034" v="945" actId="1076"/>
          <ac:picMkLst>
            <pc:docMk/>
            <pc:sldMk cId="3037688174" sldId="4357"/>
            <ac:picMk id="8" creationId="{98CD8845-B993-46A0-9B39-153ACB3DCB96}"/>
          </ac:picMkLst>
        </pc:picChg>
      </pc:sldChg>
      <pc:sldChg chg="modSp add replId">
        <pc:chgData name="RLP Erasmus+ Account" userId="47CLom+gWM4smjx0y430CVMjp69Fv8y6ZL6pzzfG8h8=" providerId="None" clId="Web-{8AEB561F-C117-4C58-BDD3-5242222F8D88}" dt="2025-08-11T02:38:32.927" v="1150" actId="20577"/>
        <pc:sldMkLst>
          <pc:docMk/>
          <pc:sldMk cId="2617425656" sldId="4358"/>
        </pc:sldMkLst>
        <pc:spChg chg="mod">
          <ac:chgData name="RLP Erasmus+ Account" userId="47CLom+gWM4smjx0y430CVMjp69Fv8y6ZL6pzzfG8h8=" providerId="None" clId="Web-{8AEB561F-C117-4C58-BDD3-5242222F8D88}" dt="2025-08-11T02:38:32.927" v="1150" actId="20577"/>
          <ac:spMkLst>
            <pc:docMk/>
            <pc:sldMk cId="2617425656" sldId="4358"/>
            <ac:spMk id="5" creationId="{1CF0BF84-6BF8-7A9C-8A2C-21182034F4DB}"/>
          </ac:spMkLst>
        </pc:spChg>
      </pc:sldChg>
      <pc:sldChg chg="modSp add replId">
        <pc:chgData name="RLP Erasmus+ Account" userId="47CLom+gWM4smjx0y430CVMjp69Fv8y6ZL6pzzfG8h8=" providerId="None" clId="Web-{8AEB561F-C117-4C58-BDD3-5242222F8D88}" dt="2025-08-11T02:42:23.661" v="1314" actId="20577"/>
        <pc:sldMkLst>
          <pc:docMk/>
          <pc:sldMk cId="3270973863" sldId="4359"/>
        </pc:sldMkLst>
        <pc:spChg chg="mod">
          <ac:chgData name="RLP Erasmus+ Account" userId="47CLom+gWM4smjx0y430CVMjp69Fv8y6ZL6pzzfG8h8=" providerId="None" clId="Web-{8AEB561F-C117-4C58-BDD3-5242222F8D88}" dt="2025-08-11T02:42:23.661" v="1314" actId="20577"/>
          <ac:spMkLst>
            <pc:docMk/>
            <pc:sldMk cId="3270973863" sldId="4359"/>
            <ac:spMk id="5" creationId="{A96DD482-3327-EDD1-7995-12456FCC77AA}"/>
          </ac:spMkLst>
        </pc:spChg>
      </pc:sldChg>
      <pc:sldChg chg="addSp delSp modSp add replId">
        <pc:chgData name="RLP Erasmus+ Account" userId="47CLom+gWM4smjx0y430CVMjp69Fv8y6ZL6pzzfG8h8=" providerId="None" clId="Web-{8AEB561F-C117-4C58-BDD3-5242222F8D88}" dt="2025-08-11T03:09:07.585" v="1814" actId="1076"/>
        <pc:sldMkLst>
          <pc:docMk/>
          <pc:sldMk cId="1450648220" sldId="4360"/>
        </pc:sldMkLst>
        <pc:spChg chg="add mod">
          <ac:chgData name="RLP Erasmus+ Account" userId="47CLom+gWM4smjx0y430CVMjp69Fv8y6ZL6pzzfG8h8=" providerId="None" clId="Web-{8AEB561F-C117-4C58-BDD3-5242222F8D88}" dt="2025-08-11T03:08:30.834" v="1807" actId="20577"/>
          <ac:spMkLst>
            <pc:docMk/>
            <pc:sldMk cId="1450648220" sldId="4360"/>
            <ac:spMk id="2" creationId="{965EAE65-D712-1AC8-CC8C-8705842F5B43}"/>
          </ac:spMkLst>
        </pc:spChg>
        <pc:spChg chg="add mod ord">
          <ac:chgData name="RLP Erasmus+ Account" userId="47CLom+gWM4smjx0y430CVMjp69Fv8y6ZL6pzzfG8h8=" providerId="None" clId="Web-{8AEB561F-C117-4C58-BDD3-5242222F8D88}" dt="2025-08-11T03:04:22.768" v="1768" actId="14100"/>
          <ac:spMkLst>
            <pc:docMk/>
            <pc:sldMk cId="1450648220" sldId="4360"/>
            <ac:spMk id="3" creationId="{0FDBCF77-DBC8-3944-7872-106C709F0F56}"/>
          </ac:spMkLst>
        </pc:spChg>
        <pc:spChg chg="add mod ord">
          <ac:chgData name="RLP Erasmus+ Account" userId="47CLom+gWM4smjx0y430CVMjp69Fv8y6ZL6pzzfG8h8=" providerId="None" clId="Web-{8AEB561F-C117-4C58-BDD3-5242222F8D88}" dt="2025-08-11T03:04:45.721" v="1777" actId="14100"/>
          <ac:spMkLst>
            <pc:docMk/>
            <pc:sldMk cId="1450648220" sldId="4360"/>
            <ac:spMk id="4" creationId="{F069B471-222F-18AB-7075-E48E47B650E8}"/>
          </ac:spMkLst>
        </pc:spChg>
        <pc:spChg chg="add del mod">
          <ac:chgData name="RLP Erasmus+ Account" userId="47CLom+gWM4smjx0y430CVMjp69Fv8y6ZL6pzzfG8h8=" providerId="None" clId="Web-{8AEB561F-C117-4C58-BDD3-5242222F8D88}" dt="2025-08-11T03:03:17.188" v="1737"/>
          <ac:spMkLst>
            <pc:docMk/>
            <pc:sldMk cId="1450648220" sldId="4360"/>
            <ac:spMk id="5" creationId="{CF9CFB49-683C-8932-05DF-F7E70292BA07}"/>
          </ac:spMkLst>
        </pc:spChg>
        <pc:spChg chg="mod">
          <ac:chgData name="RLP Erasmus+ Account" userId="47CLom+gWM4smjx0y430CVMjp69Fv8y6ZL6pzzfG8h8=" providerId="None" clId="Web-{8AEB561F-C117-4C58-BDD3-5242222F8D88}" dt="2025-08-11T02:46:19.325" v="1383" actId="20577"/>
          <ac:spMkLst>
            <pc:docMk/>
            <pc:sldMk cId="1450648220" sldId="4360"/>
            <ac:spMk id="6" creationId="{4C9BECA3-2398-F89F-69E6-87D6DB0C5C4C}"/>
          </ac:spMkLst>
        </pc:spChg>
        <pc:spChg chg="del mod">
          <ac:chgData name="RLP Erasmus+ Account" userId="47CLom+gWM4smjx0y430CVMjp69Fv8y6ZL6pzzfG8h8=" providerId="None" clId="Web-{8AEB561F-C117-4C58-BDD3-5242222F8D88}" dt="2025-08-11T02:56:29.826" v="1564"/>
          <ac:spMkLst>
            <pc:docMk/>
            <pc:sldMk cId="1450648220" sldId="4360"/>
            <ac:spMk id="10" creationId="{9655DFBD-0EBA-8D90-B91E-28078F844C50}"/>
          </ac:spMkLst>
        </pc:spChg>
        <pc:spChg chg="mod">
          <ac:chgData name="RLP Erasmus+ Account" userId="47CLom+gWM4smjx0y430CVMjp69Fv8y6ZL6pzzfG8h8=" providerId="None" clId="Web-{8AEB561F-C117-4C58-BDD3-5242222F8D88}" dt="2025-08-11T03:09:07.585" v="1814" actId="1076"/>
          <ac:spMkLst>
            <pc:docMk/>
            <pc:sldMk cId="1450648220" sldId="4360"/>
            <ac:spMk id="11" creationId="{025D5077-593E-55C2-2F63-24272FC07EF0}"/>
          </ac:spMkLst>
        </pc:spChg>
        <pc:spChg chg="del mod">
          <ac:chgData name="RLP Erasmus+ Account" userId="47CLom+gWM4smjx0y430CVMjp69Fv8y6ZL6pzzfG8h8=" providerId="None" clId="Web-{8AEB561F-C117-4C58-BDD3-5242222F8D88}" dt="2025-08-11T02:56:34.936" v="1566"/>
          <ac:spMkLst>
            <pc:docMk/>
            <pc:sldMk cId="1450648220" sldId="4360"/>
            <ac:spMk id="12" creationId="{B630D22A-8BDB-A49E-8083-86F65FD55182}"/>
          </ac:spMkLst>
        </pc:spChg>
        <pc:spChg chg="mod">
          <ac:chgData name="RLP Erasmus+ Account" userId="47CLom+gWM4smjx0y430CVMjp69Fv8y6ZL6pzzfG8h8=" providerId="None" clId="Web-{8AEB561F-C117-4C58-BDD3-5242222F8D88}" dt="2025-08-11T03:04:57.846" v="1782" actId="1076"/>
          <ac:spMkLst>
            <pc:docMk/>
            <pc:sldMk cId="1450648220" sldId="4360"/>
            <ac:spMk id="13" creationId="{E3C63420-D194-0E6E-FB7D-F17DF80996E9}"/>
          </ac:spMkLst>
        </pc:spChg>
        <pc:spChg chg="del mod">
          <ac:chgData name="RLP Erasmus+ Account" userId="47CLom+gWM4smjx0y430CVMjp69Fv8y6ZL6pzzfG8h8=" providerId="None" clId="Web-{8AEB561F-C117-4C58-BDD3-5242222F8D88}" dt="2025-08-11T02:56:31.342" v="1565"/>
          <ac:spMkLst>
            <pc:docMk/>
            <pc:sldMk cId="1450648220" sldId="4360"/>
            <ac:spMk id="14" creationId="{C16CB886-3C0E-9E57-53C1-6A05CCD6A3DB}"/>
          </ac:spMkLst>
        </pc:spChg>
        <pc:spChg chg="mod">
          <ac:chgData name="RLP Erasmus+ Account" userId="47CLom+gWM4smjx0y430CVMjp69Fv8y6ZL6pzzfG8h8=" providerId="None" clId="Web-{8AEB561F-C117-4C58-BDD3-5242222F8D88}" dt="2025-08-11T03:04:42.768" v="1776" actId="1076"/>
          <ac:spMkLst>
            <pc:docMk/>
            <pc:sldMk cId="1450648220" sldId="4360"/>
            <ac:spMk id="15" creationId="{1996CC39-97B8-C95A-C19D-CD2B8A3F2864}"/>
          </ac:spMkLst>
        </pc:spChg>
        <pc:picChg chg="del mod">
          <ac:chgData name="RLP Erasmus+ Account" userId="47CLom+gWM4smjx0y430CVMjp69Fv8y6ZL6pzzfG8h8=" providerId="None" clId="Web-{8AEB561F-C117-4C58-BDD3-5242222F8D88}" dt="2025-08-11T02:50:16.470" v="1491"/>
          <ac:picMkLst>
            <pc:docMk/>
            <pc:sldMk cId="1450648220" sldId="4360"/>
            <ac:picMk id="8" creationId="{D6B8FE8F-B79B-49DA-98FF-0D6A57B54DBF}"/>
          </ac:picMkLst>
        </pc:picChg>
        <pc:picChg chg="add mod">
          <ac:chgData name="RLP Erasmus+ Account" userId="47CLom+gWM4smjx0y430CVMjp69Fv8y6ZL6pzzfG8h8=" providerId="None" clId="Web-{8AEB561F-C117-4C58-BDD3-5242222F8D88}" dt="2025-08-11T03:05:40.988" v="1787" actId="1076"/>
          <ac:picMkLst>
            <pc:docMk/>
            <pc:sldMk cId="1450648220" sldId="4360"/>
            <ac:picMk id="9" creationId="{7826F392-D64C-6E53-4BEA-C459DF37DE4E}"/>
          </ac:picMkLst>
        </pc:picChg>
        <pc:picChg chg="add mod modCrop">
          <ac:chgData name="RLP Erasmus+ Account" userId="47CLom+gWM4smjx0y430CVMjp69Fv8y6ZL6pzzfG8h8=" providerId="None" clId="Web-{8AEB561F-C117-4C58-BDD3-5242222F8D88}" dt="2025-08-11T03:08:42.397" v="1813" actId="1076"/>
          <ac:picMkLst>
            <pc:docMk/>
            <pc:sldMk cId="1450648220" sldId="4360"/>
            <ac:picMk id="17" creationId="{FC259CD3-5E84-C1B8-1C36-B6FF4B920485}"/>
          </ac:picMkLst>
        </pc:picChg>
      </pc:sldChg>
      <pc:sldChg chg="addSp delSp modSp add replId">
        <pc:chgData name="RLP Erasmus+ Account" userId="47CLom+gWM4smjx0y430CVMjp69Fv8y6ZL6pzzfG8h8=" providerId="None" clId="Web-{8AEB561F-C117-4C58-BDD3-5242222F8D88}" dt="2025-08-11T03:04:14.580" v="1767" actId="1076"/>
        <pc:sldMkLst>
          <pc:docMk/>
          <pc:sldMk cId="2628006398" sldId="4361"/>
        </pc:sldMkLst>
        <pc:spChg chg="mod">
          <ac:chgData name="RLP Erasmus+ Account" userId="47CLom+gWM4smjx0y430CVMjp69Fv8y6ZL6pzzfG8h8=" providerId="None" clId="Web-{8AEB561F-C117-4C58-BDD3-5242222F8D88}" dt="2025-08-11T02:57:28.737" v="1610" actId="1076"/>
          <ac:spMkLst>
            <pc:docMk/>
            <pc:sldMk cId="2628006398" sldId="4361"/>
            <ac:spMk id="3" creationId="{3BFE0984-67FF-21FA-EAE1-0129C49D02B9}"/>
          </ac:spMkLst>
        </pc:spChg>
        <pc:spChg chg="del">
          <ac:chgData name="RLP Erasmus+ Account" userId="47CLom+gWM4smjx0y430CVMjp69Fv8y6ZL6pzzfG8h8=" providerId="None" clId="Web-{8AEB561F-C117-4C58-BDD3-5242222F8D88}" dt="2025-08-11T02:57:05.751" v="1604"/>
          <ac:spMkLst>
            <pc:docMk/>
            <pc:sldMk cId="2628006398" sldId="4361"/>
            <ac:spMk id="4" creationId="{96A9C33E-A32B-D203-2AA7-3B71AFE0DD2B}"/>
          </ac:spMkLst>
        </pc:spChg>
        <pc:spChg chg="add mod">
          <ac:chgData name="RLP Erasmus+ Account" userId="47CLom+gWM4smjx0y430CVMjp69Fv8y6ZL6pzzfG8h8=" providerId="None" clId="Web-{8AEB561F-C117-4C58-BDD3-5242222F8D88}" dt="2025-08-11T03:01:21.451" v="1706" actId="14100"/>
          <ac:spMkLst>
            <pc:docMk/>
            <pc:sldMk cId="2628006398" sldId="4361"/>
            <ac:spMk id="5" creationId="{B630D22A-8BDB-A49E-8083-86F65FD55182}"/>
          </ac:spMkLst>
        </pc:spChg>
        <pc:spChg chg="add mod">
          <ac:chgData name="RLP Erasmus+ Account" userId="47CLom+gWM4smjx0y430CVMjp69Fv8y6ZL6pzzfG8h8=" providerId="None" clId="Web-{8AEB561F-C117-4C58-BDD3-5242222F8D88}" dt="2025-08-11T03:02:09.233" v="1723" actId="20577"/>
          <ac:spMkLst>
            <pc:docMk/>
            <pc:sldMk cId="2628006398" sldId="4361"/>
            <ac:spMk id="7" creationId="{F8CCDA23-D2B4-0D89-D91A-B6D7CD5BC07F}"/>
          </ac:spMkLst>
        </pc:spChg>
        <pc:spChg chg="add mod">
          <ac:chgData name="RLP Erasmus+ Account" userId="47CLom+gWM4smjx0y430CVMjp69Fv8y6ZL6pzzfG8h8=" providerId="None" clId="Web-{8AEB561F-C117-4C58-BDD3-5242222F8D88}" dt="2025-08-11T03:01:28.404" v="1707" actId="14100"/>
          <ac:spMkLst>
            <pc:docMk/>
            <pc:sldMk cId="2628006398" sldId="4361"/>
            <ac:spMk id="8" creationId="{C3F5A7EB-5BBF-6D1C-FA1B-A1AA98D174AC}"/>
          </ac:spMkLst>
        </pc:spChg>
        <pc:spChg chg="add mod">
          <ac:chgData name="RLP Erasmus+ Account" userId="47CLom+gWM4smjx0y430CVMjp69Fv8y6ZL6pzzfG8h8=" providerId="None" clId="Web-{8AEB561F-C117-4C58-BDD3-5242222F8D88}" dt="2025-08-11T03:01:49.373" v="1715" actId="1076"/>
          <ac:spMkLst>
            <pc:docMk/>
            <pc:sldMk cId="2628006398" sldId="4361"/>
            <ac:spMk id="9" creationId="{C3282B06-2560-9ACA-B3B6-97683140CE23}"/>
          </ac:spMkLst>
        </pc:spChg>
        <pc:spChg chg="add mod">
          <ac:chgData name="RLP Erasmus+ Account" userId="47CLom+gWM4smjx0y430CVMjp69Fv8y6ZL6pzzfG8h8=" providerId="None" clId="Web-{8AEB561F-C117-4C58-BDD3-5242222F8D88}" dt="2025-08-11T03:01:32.107" v="1708" actId="14100"/>
          <ac:spMkLst>
            <pc:docMk/>
            <pc:sldMk cId="2628006398" sldId="4361"/>
            <ac:spMk id="10" creationId="{3268FA13-6CC1-EC08-E20B-728CA140319A}"/>
          </ac:spMkLst>
        </pc:spChg>
        <pc:spChg chg="mod">
          <ac:chgData name="RLP Erasmus+ Account" userId="47CLom+gWM4smjx0y430CVMjp69Fv8y6ZL6pzzfG8h8=" providerId="None" clId="Web-{8AEB561F-C117-4C58-BDD3-5242222F8D88}" dt="2025-08-11T02:57:32.518" v="1612" actId="1076"/>
          <ac:spMkLst>
            <pc:docMk/>
            <pc:sldMk cId="2628006398" sldId="4361"/>
            <ac:spMk id="11" creationId="{305DFD5C-10FD-1E0B-322E-13126E2FA01B}"/>
          </ac:spMkLst>
        </pc:spChg>
        <pc:spChg chg="add mod">
          <ac:chgData name="RLP Erasmus+ Account" userId="47CLom+gWM4smjx0y430CVMjp69Fv8y6ZL6pzzfG8h8=" providerId="None" clId="Web-{8AEB561F-C117-4C58-BDD3-5242222F8D88}" dt="2025-08-11T03:02:13.108" v="1724" actId="14100"/>
          <ac:spMkLst>
            <pc:docMk/>
            <pc:sldMk cId="2628006398" sldId="4361"/>
            <ac:spMk id="12" creationId="{F7584289-63BF-CE85-BEA6-80D420D4E135}"/>
          </ac:spMkLst>
        </pc:spChg>
        <pc:spChg chg="del mod">
          <ac:chgData name="RLP Erasmus+ Account" userId="47CLom+gWM4smjx0y430CVMjp69Fv8y6ZL6pzzfG8h8=" providerId="None" clId="Web-{8AEB561F-C117-4C58-BDD3-5242222F8D88}" dt="2025-08-11T02:57:10.688" v="1607"/>
          <ac:spMkLst>
            <pc:docMk/>
            <pc:sldMk cId="2628006398" sldId="4361"/>
            <ac:spMk id="13" creationId="{E4B13569-2561-8091-D5BC-F7197041E9C1}"/>
          </ac:spMkLst>
        </pc:spChg>
        <pc:spChg chg="add mod">
          <ac:chgData name="RLP Erasmus+ Account" userId="47CLom+gWM4smjx0y430CVMjp69Fv8y6ZL6pzzfG8h8=" providerId="None" clId="Web-{8AEB561F-C117-4C58-BDD3-5242222F8D88}" dt="2025-08-11T03:02:22.530" v="1727" actId="1076"/>
          <ac:spMkLst>
            <pc:docMk/>
            <pc:sldMk cId="2628006398" sldId="4361"/>
            <ac:spMk id="14" creationId="{4C8A9EBA-12FD-FE49-B65B-2F5E89FD7CC1}"/>
          </ac:spMkLst>
        </pc:spChg>
        <pc:spChg chg="mod">
          <ac:chgData name="RLP Erasmus+ Account" userId="47CLom+gWM4smjx0y430CVMjp69Fv8y6ZL6pzzfG8h8=" providerId="None" clId="Web-{8AEB561F-C117-4C58-BDD3-5242222F8D88}" dt="2025-08-11T02:57:55.676" v="1623" actId="1076"/>
          <ac:spMkLst>
            <pc:docMk/>
            <pc:sldMk cId="2628006398" sldId="4361"/>
            <ac:spMk id="15" creationId="{D4EE7412-EDF7-C22B-530E-56E15D7590E1}"/>
          </ac:spMkLst>
        </pc:spChg>
        <pc:spChg chg="add mod">
          <ac:chgData name="RLP Erasmus+ Account" userId="47CLom+gWM4smjx0y430CVMjp69Fv8y6ZL6pzzfG8h8=" providerId="None" clId="Web-{8AEB561F-C117-4C58-BDD3-5242222F8D88}" dt="2025-08-11T03:04:14.580" v="1767" actId="1076"/>
          <ac:spMkLst>
            <pc:docMk/>
            <pc:sldMk cId="2628006398" sldId="4361"/>
            <ac:spMk id="16" creationId="{E042B475-FB53-4540-ABE1-366F295EEF06}"/>
          </ac:spMkLst>
        </pc:spChg>
        <pc:spChg chg="add mod">
          <ac:chgData name="RLP Erasmus+ Account" userId="47CLom+gWM4smjx0y430CVMjp69Fv8y6ZL6pzzfG8h8=" providerId="None" clId="Web-{8AEB561F-C117-4C58-BDD3-5242222F8D88}" dt="2025-08-11T03:02:32.984" v="1731" actId="1076"/>
          <ac:spMkLst>
            <pc:docMk/>
            <pc:sldMk cId="2628006398" sldId="4361"/>
            <ac:spMk id="17" creationId="{0F65DE34-D40D-FEFE-53A0-51530C132F8D}"/>
          </ac:spMkLst>
        </pc:spChg>
        <pc:spChg chg="add mod">
          <ac:chgData name="RLP Erasmus+ Account" userId="47CLom+gWM4smjx0y430CVMjp69Fv8y6ZL6pzzfG8h8=" providerId="None" clId="Web-{8AEB561F-C117-4C58-BDD3-5242222F8D88}" dt="2025-08-11T03:04:03.892" v="1764" actId="1076"/>
          <ac:spMkLst>
            <pc:docMk/>
            <pc:sldMk cId="2628006398" sldId="4361"/>
            <ac:spMk id="18" creationId="{3DABE155-8956-F97E-1AB6-76C6AAF4087D}"/>
          </ac:spMkLst>
        </pc:spChg>
      </pc:sldChg>
      <pc:sldChg chg="addSp delSp modSp new">
        <pc:chgData name="RLP Erasmus+ Account" userId="47CLom+gWM4smjx0y430CVMjp69Fv8y6ZL6pzzfG8h8=" providerId="None" clId="Web-{8AEB561F-C117-4C58-BDD3-5242222F8D88}" dt="2025-08-11T03:20:26.458" v="2048" actId="14100"/>
        <pc:sldMkLst>
          <pc:docMk/>
          <pc:sldMk cId="2362235039" sldId="4362"/>
        </pc:sldMkLst>
        <pc:spChg chg="mod">
          <ac:chgData name="RLP Erasmus+ Account" userId="47CLom+gWM4smjx0y430CVMjp69Fv8y6ZL6pzzfG8h8=" providerId="None" clId="Web-{8AEB561F-C117-4C58-BDD3-5242222F8D88}" dt="2025-08-11T03:18:23.611" v="1970" actId="20577"/>
          <ac:spMkLst>
            <pc:docMk/>
            <pc:sldMk cId="2362235039" sldId="4362"/>
            <ac:spMk id="2" creationId="{82AF0307-917E-1D90-1D28-8439FF5B7A43}"/>
          </ac:spMkLst>
        </pc:spChg>
        <pc:spChg chg="mod">
          <ac:chgData name="RLP Erasmus+ Account" userId="47CLom+gWM4smjx0y430CVMjp69Fv8y6ZL6pzzfG8h8=" providerId="None" clId="Web-{8AEB561F-C117-4C58-BDD3-5242222F8D88}" dt="2025-08-11T03:20:26.458" v="2048" actId="14100"/>
          <ac:spMkLst>
            <pc:docMk/>
            <pc:sldMk cId="2362235039" sldId="4362"/>
            <ac:spMk id="3" creationId="{A0A8EC36-19C1-9846-04D6-A55D5B5EA26B}"/>
          </ac:spMkLst>
        </pc:spChg>
        <pc:spChg chg="del">
          <ac:chgData name="RLP Erasmus+ Account" userId="47CLom+gWM4smjx0y430CVMjp69Fv8y6ZL6pzzfG8h8=" providerId="None" clId="Web-{8AEB561F-C117-4C58-BDD3-5242222F8D88}" dt="2025-08-11T03:15:54.230" v="1932"/>
          <ac:spMkLst>
            <pc:docMk/>
            <pc:sldMk cId="2362235039" sldId="4362"/>
            <ac:spMk id="4" creationId="{229565C4-7A36-42B7-306F-899CA77C774E}"/>
          </ac:spMkLst>
        </pc:spChg>
        <pc:spChg chg="mod">
          <ac:chgData name="RLP Erasmus+ Account" userId="47CLom+gWM4smjx0y430CVMjp69Fv8y6ZL6pzzfG8h8=" providerId="None" clId="Web-{8AEB561F-C117-4C58-BDD3-5242222F8D88}" dt="2025-08-11T03:20:09.723" v="2046" actId="1076"/>
          <ac:spMkLst>
            <pc:docMk/>
            <pc:sldMk cId="2362235039" sldId="4362"/>
            <ac:spMk id="5" creationId="{7DFA8C91-C230-B790-AD3A-D1FDFA103552}"/>
          </ac:spMkLst>
        </pc:spChg>
        <pc:picChg chg="add mod ord">
          <ac:chgData name="RLP Erasmus+ Account" userId="47CLom+gWM4smjx0y430CVMjp69Fv8y6ZL6pzzfG8h8=" providerId="None" clId="Web-{8AEB561F-C117-4C58-BDD3-5242222F8D88}" dt="2025-08-11T03:15:54.230" v="1932"/>
          <ac:picMkLst>
            <pc:docMk/>
            <pc:sldMk cId="2362235039" sldId="4362"/>
            <ac:picMk id="6" creationId="{8594B94A-3CE7-F8BF-0974-B39E208EB616}"/>
          </ac:picMkLst>
        </pc:picChg>
      </pc:sldChg>
      <pc:sldChg chg="add del replId">
        <pc:chgData name="RLP Erasmus+ Account" userId="47CLom+gWM4smjx0y430CVMjp69Fv8y6ZL6pzzfG8h8=" providerId="None" clId="Web-{8AEB561F-C117-4C58-BDD3-5242222F8D88}" dt="2025-08-11T03:03:19.454" v="1738"/>
        <pc:sldMkLst>
          <pc:docMk/>
          <pc:sldMk cId="3633866488" sldId="4362"/>
        </pc:sldMkLst>
      </pc:sldChg>
    </pc:docChg>
  </pc:docChgLst>
  <pc:docChgLst>
    <pc:chgData name="RLP Erasmus+ Account" userId="47CLom+gWM4smjx0y430CVMjp69Fv8y6ZL6pzzfG8h8=" providerId="None" clId="Web-{35DE2A2D-2933-44EB-A265-9F6A41F959C3}"/>
    <pc:docChg chg="addSld modSld">
      <pc:chgData name="RLP Erasmus+ Account" userId="47CLom+gWM4smjx0y430CVMjp69Fv8y6ZL6pzzfG8h8=" providerId="None" clId="Web-{35DE2A2D-2933-44EB-A265-9F6A41F959C3}" dt="2025-08-11T11:28:03.365" v="1823" actId="20577"/>
      <pc:docMkLst>
        <pc:docMk/>
      </pc:docMkLst>
      <pc:sldChg chg="modSp">
        <pc:chgData name="RLP Erasmus+ Account" userId="47CLom+gWM4smjx0y430CVMjp69Fv8y6ZL6pzzfG8h8=" providerId="None" clId="Web-{35DE2A2D-2933-44EB-A265-9F6A41F959C3}" dt="2025-08-11T11:16:11.755" v="1761" actId="20577"/>
        <pc:sldMkLst>
          <pc:docMk/>
          <pc:sldMk cId="2254164335" sldId="4299"/>
        </pc:sldMkLst>
        <pc:spChg chg="mod">
          <ac:chgData name="RLP Erasmus+ Account" userId="47CLom+gWM4smjx0y430CVMjp69Fv8y6ZL6pzzfG8h8=" providerId="None" clId="Web-{35DE2A2D-2933-44EB-A265-9F6A41F959C3}" dt="2025-08-11T11:16:11.755" v="1761" actId="20577"/>
          <ac:spMkLst>
            <pc:docMk/>
            <pc:sldMk cId="2254164335" sldId="4299"/>
            <ac:spMk id="15" creationId="{76EEF830-429F-3DFD-8F98-CA3B52666894}"/>
          </ac:spMkLst>
        </pc:spChg>
      </pc:sldChg>
      <pc:sldChg chg="modSp">
        <pc:chgData name="RLP Erasmus+ Account" userId="47CLom+gWM4smjx0y430CVMjp69Fv8y6ZL6pzzfG8h8=" providerId="None" clId="Web-{35DE2A2D-2933-44EB-A265-9F6A41F959C3}" dt="2025-08-11T09:10:37.888" v="48" actId="1076"/>
        <pc:sldMkLst>
          <pc:docMk/>
          <pc:sldMk cId="1737210044" sldId="4301"/>
        </pc:sldMkLst>
        <pc:spChg chg="mod">
          <ac:chgData name="RLP Erasmus+ Account" userId="47CLom+gWM4smjx0y430CVMjp69Fv8y6ZL6pzzfG8h8=" providerId="None" clId="Web-{35DE2A2D-2933-44EB-A265-9F6A41F959C3}" dt="2025-08-11T09:10:33.373" v="47" actId="20577"/>
          <ac:spMkLst>
            <pc:docMk/>
            <pc:sldMk cId="1737210044" sldId="4301"/>
            <ac:spMk id="14" creationId="{B474679A-1DBB-68EC-2816-46658686C85E}"/>
          </ac:spMkLst>
        </pc:spChg>
        <pc:spChg chg="mod">
          <ac:chgData name="RLP Erasmus+ Account" userId="47CLom+gWM4smjx0y430CVMjp69Fv8y6ZL6pzzfG8h8=" providerId="None" clId="Web-{35DE2A2D-2933-44EB-A265-9F6A41F959C3}" dt="2025-08-11T09:10:37.888" v="48" actId="1076"/>
          <ac:spMkLst>
            <pc:docMk/>
            <pc:sldMk cId="1737210044" sldId="4301"/>
            <ac:spMk id="17" creationId="{7D2B8D38-6BCA-EA9B-81BB-3128C83B2BF7}"/>
          </ac:spMkLst>
        </pc:spChg>
        <pc:spChg chg="mod">
          <ac:chgData name="RLP Erasmus+ Account" userId="47CLom+gWM4smjx0y430CVMjp69Fv8y6ZL6pzzfG8h8=" providerId="None" clId="Web-{35DE2A2D-2933-44EB-A265-9F6A41F959C3}" dt="2025-08-11T09:09:57.560" v="37" actId="20577"/>
          <ac:spMkLst>
            <pc:docMk/>
            <pc:sldMk cId="1737210044" sldId="4301"/>
            <ac:spMk id="20" creationId="{299025FD-5C54-8FC6-AB79-5F0342F1C700}"/>
          </ac:spMkLst>
        </pc:spChg>
      </pc:sldChg>
      <pc:sldChg chg="modSp">
        <pc:chgData name="RLP Erasmus+ Account" userId="47CLom+gWM4smjx0y430CVMjp69Fv8y6ZL6pzzfG8h8=" providerId="None" clId="Web-{35DE2A2D-2933-44EB-A265-9F6A41F959C3}" dt="2025-08-11T09:12:26.968" v="64" actId="20577"/>
        <pc:sldMkLst>
          <pc:docMk/>
          <pc:sldMk cId="3386573805" sldId="4302"/>
        </pc:sldMkLst>
        <pc:spChg chg="mod">
          <ac:chgData name="RLP Erasmus+ Account" userId="47CLom+gWM4smjx0y430CVMjp69Fv8y6ZL6pzzfG8h8=" providerId="None" clId="Web-{35DE2A2D-2933-44EB-A265-9F6A41F959C3}" dt="2025-08-11T09:11:59.405" v="60" actId="20577"/>
          <ac:spMkLst>
            <pc:docMk/>
            <pc:sldMk cId="3386573805" sldId="4302"/>
            <ac:spMk id="8" creationId="{E4660C4B-65DD-F432-26F1-FEF2DC46FDD2}"/>
          </ac:spMkLst>
        </pc:spChg>
        <pc:spChg chg="mod">
          <ac:chgData name="RLP Erasmus+ Account" userId="47CLom+gWM4smjx0y430CVMjp69Fv8y6ZL6pzzfG8h8=" providerId="None" clId="Web-{35DE2A2D-2933-44EB-A265-9F6A41F959C3}" dt="2025-08-11T09:12:26.968" v="64" actId="20577"/>
          <ac:spMkLst>
            <pc:docMk/>
            <pc:sldMk cId="3386573805" sldId="4302"/>
            <ac:spMk id="12" creationId="{BF5C3B50-1620-AFF1-7592-031C77F8A105}"/>
          </ac:spMkLst>
        </pc:spChg>
        <pc:spChg chg="mod">
          <ac:chgData name="RLP Erasmus+ Account" userId="47CLom+gWM4smjx0y430CVMjp69Fv8y6ZL6pzzfG8h8=" providerId="None" clId="Web-{35DE2A2D-2933-44EB-A265-9F6A41F959C3}" dt="2025-08-11T09:12:15.234" v="62" actId="20577"/>
          <ac:spMkLst>
            <pc:docMk/>
            <pc:sldMk cId="3386573805" sldId="4302"/>
            <ac:spMk id="15" creationId="{3E41FAFC-D288-DD09-3150-49A88ED76E7F}"/>
          </ac:spMkLst>
        </pc:spChg>
        <pc:spChg chg="mod">
          <ac:chgData name="RLP Erasmus+ Account" userId="47CLom+gWM4smjx0y430CVMjp69Fv8y6ZL6pzzfG8h8=" providerId="None" clId="Web-{35DE2A2D-2933-44EB-A265-9F6A41F959C3}" dt="2025-08-11T09:12:11.015" v="61" actId="20577"/>
          <ac:spMkLst>
            <pc:docMk/>
            <pc:sldMk cId="3386573805" sldId="4302"/>
            <ac:spMk id="18" creationId="{CB2159E3-655E-B78D-8199-83C5D6E32DDC}"/>
          </ac:spMkLst>
        </pc:spChg>
      </pc:sldChg>
      <pc:sldChg chg="addSp modSp">
        <pc:chgData name="RLP Erasmus+ Account" userId="47CLom+gWM4smjx0y430CVMjp69Fv8y6ZL6pzzfG8h8=" providerId="None" clId="Web-{35DE2A2D-2933-44EB-A265-9F6A41F959C3}" dt="2025-08-11T10:05:16.236" v="557" actId="688"/>
        <pc:sldMkLst>
          <pc:docMk/>
          <pc:sldMk cId="2490138392" sldId="4304"/>
        </pc:sldMkLst>
        <pc:spChg chg="add mod">
          <ac:chgData name="RLP Erasmus+ Account" userId="47CLom+gWM4smjx0y430CVMjp69Fv8y6ZL6pzzfG8h8=" providerId="None" clId="Web-{35DE2A2D-2933-44EB-A265-9F6A41F959C3}" dt="2025-08-11T10:05:02.564" v="553"/>
          <ac:spMkLst>
            <pc:docMk/>
            <pc:sldMk cId="2490138392" sldId="4304"/>
            <ac:spMk id="2" creationId="{D2C4992A-AE15-DAC7-39C2-BB20B3B0483C}"/>
          </ac:spMkLst>
        </pc:spChg>
        <pc:spChg chg="add mod">
          <ac:chgData name="RLP Erasmus+ Account" userId="47CLom+gWM4smjx0y430CVMjp69Fv8y6ZL6pzzfG8h8=" providerId="None" clId="Web-{35DE2A2D-2933-44EB-A265-9F6A41F959C3}" dt="2025-08-11T10:05:16.236" v="557" actId="688"/>
          <ac:spMkLst>
            <pc:docMk/>
            <pc:sldMk cId="2490138392" sldId="4304"/>
            <ac:spMk id="3" creationId="{5E2B5556-F226-9CF1-D0CD-ECFD983F7E45}"/>
          </ac:spMkLst>
        </pc:spChg>
        <pc:picChg chg="mod">
          <ac:chgData name="RLP Erasmus+ Account" userId="47CLom+gWM4smjx0y430CVMjp69Fv8y6ZL6pzzfG8h8=" providerId="None" clId="Web-{35DE2A2D-2933-44EB-A265-9F6A41F959C3}" dt="2025-08-11T10:04:22.283" v="550" actId="14100"/>
          <ac:picMkLst>
            <pc:docMk/>
            <pc:sldMk cId="2490138392" sldId="4304"/>
            <ac:picMk id="5" creationId="{EBD71B26-AC1B-2510-0D59-CF02A3A6FCAB}"/>
          </ac:picMkLst>
        </pc:picChg>
      </pc:sldChg>
      <pc:sldChg chg="delSp modSp">
        <pc:chgData name="RLP Erasmus+ Account" userId="47CLom+gWM4smjx0y430CVMjp69Fv8y6ZL6pzzfG8h8=" providerId="None" clId="Web-{35DE2A2D-2933-44EB-A265-9F6A41F959C3}" dt="2025-08-11T09:37:02.642" v="164" actId="1076"/>
        <pc:sldMkLst>
          <pc:docMk/>
          <pc:sldMk cId="495856858" sldId="4306"/>
        </pc:sldMkLst>
        <pc:spChg chg="mod">
          <ac:chgData name="RLP Erasmus+ Account" userId="47CLom+gWM4smjx0y430CVMjp69Fv8y6ZL6pzzfG8h8=" providerId="None" clId="Web-{35DE2A2D-2933-44EB-A265-9F6A41F959C3}" dt="2025-08-11T09:35:58.235" v="140" actId="20577"/>
          <ac:spMkLst>
            <pc:docMk/>
            <pc:sldMk cId="495856858" sldId="4306"/>
            <ac:spMk id="2" creationId="{00000000-0000-0000-0000-000000000000}"/>
          </ac:spMkLst>
        </pc:spChg>
        <pc:spChg chg="mod">
          <ac:chgData name="RLP Erasmus+ Account" userId="47CLom+gWM4smjx0y430CVMjp69Fv8y6ZL6pzzfG8h8=" providerId="None" clId="Web-{35DE2A2D-2933-44EB-A265-9F6A41F959C3}" dt="2025-08-11T09:37:02.642" v="164" actId="1076"/>
          <ac:spMkLst>
            <pc:docMk/>
            <pc:sldMk cId="495856858" sldId="4306"/>
            <ac:spMk id="4" creationId="{9A622C27-E4FA-321A-D197-1208E814FF97}"/>
          </ac:spMkLst>
        </pc:spChg>
        <pc:spChg chg="del">
          <ac:chgData name="RLP Erasmus+ Account" userId="47CLom+gWM4smjx0y430CVMjp69Fv8y6ZL6pzzfG8h8=" providerId="None" clId="Web-{35DE2A2D-2933-44EB-A265-9F6A41F959C3}" dt="2025-08-11T09:35:01.063" v="116"/>
          <ac:spMkLst>
            <pc:docMk/>
            <pc:sldMk cId="495856858" sldId="4306"/>
            <ac:spMk id="8" creationId="{66FC444D-5621-6227-442E-A234788C88C7}"/>
          </ac:spMkLst>
        </pc:spChg>
        <pc:spChg chg="mod">
          <ac:chgData name="RLP Erasmus+ Account" userId="47CLom+gWM4smjx0y430CVMjp69Fv8y6ZL6pzzfG8h8=" providerId="None" clId="Web-{35DE2A2D-2933-44EB-A265-9F6A41F959C3}" dt="2025-08-11T09:36:17.595" v="150" actId="14100"/>
          <ac:spMkLst>
            <pc:docMk/>
            <pc:sldMk cId="495856858" sldId="4306"/>
            <ac:spMk id="9" creationId="{00000000-0000-0000-0000-000000000000}"/>
          </ac:spMkLst>
        </pc:spChg>
        <pc:spChg chg="mod">
          <ac:chgData name="RLP Erasmus+ Account" userId="47CLom+gWM4smjx0y430CVMjp69Fv8y6ZL6pzzfG8h8=" providerId="None" clId="Web-{35DE2A2D-2933-44EB-A265-9F6A41F959C3}" dt="2025-08-11T09:36:29.470" v="155" actId="20577"/>
          <ac:spMkLst>
            <pc:docMk/>
            <pc:sldMk cId="495856858" sldId="4306"/>
            <ac:spMk id="12" creationId="{00000000-0000-0000-0000-000000000000}"/>
          </ac:spMkLst>
        </pc:spChg>
      </pc:sldChg>
      <pc:sldChg chg="modSp mod setBg">
        <pc:chgData name="RLP Erasmus+ Account" userId="47CLom+gWM4smjx0y430CVMjp69Fv8y6ZL6pzzfG8h8=" providerId="None" clId="Web-{35DE2A2D-2933-44EB-A265-9F6A41F959C3}" dt="2025-08-11T11:19:41.411" v="1783" actId="1076"/>
        <pc:sldMkLst>
          <pc:docMk/>
          <pc:sldMk cId="3236974259" sldId="4311"/>
        </pc:sldMkLst>
        <pc:spChg chg="mod">
          <ac:chgData name="RLP Erasmus+ Account" userId="47CLom+gWM4smjx0y430CVMjp69Fv8y6ZL6pzzfG8h8=" providerId="None" clId="Web-{35DE2A2D-2933-44EB-A265-9F6A41F959C3}" dt="2025-08-11T11:19:41.411" v="1783" actId="1076"/>
          <ac:spMkLst>
            <pc:docMk/>
            <pc:sldMk cId="3236974259" sldId="4311"/>
            <ac:spMk id="6" creationId="{72C2221A-D11C-F049-4BE8-7693558EE84B}"/>
          </ac:spMkLst>
        </pc:spChg>
        <pc:spChg chg="mod">
          <ac:chgData name="RLP Erasmus+ Account" userId="47CLom+gWM4smjx0y430CVMjp69Fv8y6ZL6pzzfG8h8=" providerId="None" clId="Web-{35DE2A2D-2933-44EB-A265-9F6A41F959C3}" dt="2025-08-11T09:06:46.335" v="23" actId="20577"/>
          <ac:spMkLst>
            <pc:docMk/>
            <pc:sldMk cId="3236974259" sldId="4311"/>
            <ac:spMk id="18" creationId="{FCF76761-688F-F93F-23FD-9EF0237A4CFD}"/>
          </ac:spMkLst>
        </pc:spChg>
      </pc:sldChg>
      <pc:sldChg chg="addSp delSp modSp">
        <pc:chgData name="RLP Erasmus+ Account" userId="47CLom+gWM4smjx0y430CVMjp69Fv8y6ZL6pzzfG8h8=" providerId="None" clId="Web-{35DE2A2D-2933-44EB-A265-9F6A41F959C3}" dt="2025-08-11T11:22:21.567" v="1809" actId="14100"/>
        <pc:sldMkLst>
          <pc:docMk/>
          <pc:sldMk cId="2505115009" sldId="4312"/>
        </pc:sldMkLst>
        <pc:spChg chg="del">
          <ac:chgData name="RLP Erasmus+ Account" userId="47CLom+gWM4smjx0y430CVMjp69Fv8y6ZL6pzzfG8h8=" providerId="None" clId="Web-{35DE2A2D-2933-44EB-A265-9F6A41F959C3}" dt="2025-08-11T09:50:54.033" v="332"/>
          <ac:spMkLst>
            <pc:docMk/>
            <pc:sldMk cId="2505115009" sldId="4312"/>
            <ac:spMk id="4" creationId="{A1BC46A3-B3D9-9F6A-1F00-9DF047A637B6}"/>
          </ac:spMkLst>
        </pc:spChg>
        <pc:spChg chg="del mod">
          <ac:chgData name="RLP Erasmus+ Account" userId="47CLom+gWM4smjx0y430CVMjp69Fv8y6ZL6pzzfG8h8=" providerId="None" clId="Web-{35DE2A2D-2933-44EB-A265-9F6A41F959C3}" dt="2025-08-11T09:52:27.689" v="345"/>
          <ac:spMkLst>
            <pc:docMk/>
            <pc:sldMk cId="2505115009" sldId="4312"/>
            <ac:spMk id="5" creationId="{BB2DDD01-3509-D0C7-4B9C-8F83A8F1369F}"/>
          </ac:spMkLst>
        </pc:spChg>
        <pc:spChg chg="add mod">
          <ac:chgData name="RLP Erasmus+ Account" userId="47CLom+gWM4smjx0y430CVMjp69Fv8y6ZL6pzzfG8h8=" providerId="None" clId="Web-{35DE2A2D-2933-44EB-A265-9F6A41F959C3}" dt="2025-08-11T09:51:18.361" v="333" actId="1076"/>
          <ac:spMkLst>
            <pc:docMk/>
            <pc:sldMk cId="2505115009" sldId="4312"/>
            <ac:spMk id="6" creationId="{2D394CE4-42C4-0F80-934A-D645E50D8245}"/>
          </ac:spMkLst>
        </pc:spChg>
        <pc:spChg chg="add mod">
          <ac:chgData name="RLP Erasmus+ Account" userId="47CLom+gWM4smjx0y430CVMjp69Fv8y6ZL6pzzfG8h8=" providerId="None" clId="Web-{35DE2A2D-2933-44EB-A265-9F6A41F959C3}" dt="2025-08-11T11:22:21.567" v="1809" actId="14100"/>
          <ac:spMkLst>
            <pc:docMk/>
            <pc:sldMk cId="2505115009" sldId="4312"/>
            <ac:spMk id="9" creationId="{17740063-03AE-9815-6A58-9077862A6EED}"/>
          </ac:spMkLst>
        </pc:spChg>
        <pc:spChg chg="add del mod">
          <ac:chgData name="RLP Erasmus+ Account" userId="47CLom+gWM4smjx0y430CVMjp69Fv8y6ZL6pzzfG8h8=" providerId="None" clId="Web-{35DE2A2D-2933-44EB-A265-9F6A41F959C3}" dt="2025-08-11T09:51:21.173" v="335"/>
          <ac:spMkLst>
            <pc:docMk/>
            <pc:sldMk cId="2505115009" sldId="4312"/>
            <ac:spMk id="11" creationId="{5C690DA1-B713-3E96-30BC-09F3391E2D82}"/>
          </ac:spMkLst>
        </pc:spChg>
        <pc:spChg chg="add del">
          <ac:chgData name="RLP Erasmus+ Account" userId="47CLom+gWM4smjx0y430CVMjp69Fv8y6ZL6pzzfG8h8=" providerId="None" clId="Web-{35DE2A2D-2933-44EB-A265-9F6A41F959C3}" dt="2025-08-11T09:52:36.001" v="347"/>
          <ac:spMkLst>
            <pc:docMk/>
            <pc:sldMk cId="2505115009" sldId="4312"/>
            <ac:spMk id="13" creationId="{F15662CE-FAED-6AA0-F304-C0B614A1CA93}"/>
          </ac:spMkLst>
        </pc:spChg>
        <pc:spChg chg="add mod">
          <ac:chgData name="RLP Erasmus+ Account" userId="47CLom+gWM4smjx0y430CVMjp69Fv8y6ZL6pzzfG8h8=" providerId="None" clId="Web-{35DE2A2D-2933-44EB-A265-9F6A41F959C3}" dt="2025-08-11T09:53:21.548" v="354" actId="1076"/>
          <ac:spMkLst>
            <pc:docMk/>
            <pc:sldMk cId="2505115009" sldId="4312"/>
            <ac:spMk id="14" creationId="{EEBB4792-7459-0E31-CB89-2CACD87056E9}"/>
          </ac:spMkLst>
        </pc:spChg>
        <pc:picChg chg="mod ord">
          <ac:chgData name="RLP Erasmus+ Account" userId="47CLom+gWM4smjx0y430CVMjp69Fv8y6ZL6pzzfG8h8=" providerId="None" clId="Web-{35DE2A2D-2933-44EB-A265-9F6A41F959C3}" dt="2025-08-11T09:52:21.798" v="342"/>
          <ac:picMkLst>
            <pc:docMk/>
            <pc:sldMk cId="2505115009" sldId="4312"/>
            <ac:picMk id="8" creationId="{D92CB2C5-0AFF-2003-57D4-9955C9090E2B}"/>
          </ac:picMkLst>
        </pc:picChg>
      </pc:sldChg>
      <pc:sldChg chg="addSp delSp modSp">
        <pc:chgData name="RLP Erasmus+ Account" userId="47CLom+gWM4smjx0y430CVMjp69Fv8y6ZL6pzzfG8h8=" providerId="None" clId="Web-{35DE2A2D-2933-44EB-A265-9F6A41F959C3}" dt="2025-08-11T11:15:51.239" v="1759" actId="20577"/>
        <pc:sldMkLst>
          <pc:docMk/>
          <pc:sldMk cId="433478518" sldId="4314"/>
        </pc:sldMkLst>
        <pc:spChg chg="del mod">
          <ac:chgData name="RLP Erasmus+ Account" userId="47CLom+gWM4smjx0y430CVMjp69Fv8y6ZL6pzzfG8h8=" providerId="None" clId="Web-{35DE2A2D-2933-44EB-A265-9F6A41F959C3}" dt="2025-08-11T11:12:36.645" v="1688"/>
          <ac:spMkLst>
            <pc:docMk/>
            <pc:sldMk cId="433478518" sldId="4314"/>
            <ac:spMk id="5" creationId="{B3A8CB70-0662-7800-9016-B78A2FC761D0}"/>
          </ac:spMkLst>
        </pc:spChg>
        <pc:spChg chg="mod">
          <ac:chgData name="RLP Erasmus+ Account" userId="47CLom+gWM4smjx0y430CVMjp69Fv8y6ZL6pzzfG8h8=" providerId="None" clId="Web-{35DE2A2D-2933-44EB-A265-9F6A41F959C3}" dt="2025-08-11T11:15:51.239" v="1759" actId="20577"/>
          <ac:spMkLst>
            <pc:docMk/>
            <pc:sldMk cId="433478518" sldId="4314"/>
            <ac:spMk id="6" creationId="{C5BAE401-DA00-8AF1-77E7-AA07B9867939}"/>
          </ac:spMkLst>
        </pc:spChg>
        <pc:spChg chg="add del mod">
          <ac:chgData name="RLP Erasmus+ Account" userId="47CLom+gWM4smjx0y430CVMjp69Fv8y6ZL6pzzfG8h8=" providerId="None" clId="Web-{35DE2A2D-2933-44EB-A265-9F6A41F959C3}" dt="2025-08-11T11:13:34.458" v="1710"/>
          <ac:spMkLst>
            <pc:docMk/>
            <pc:sldMk cId="433478518" sldId="4314"/>
            <ac:spMk id="7" creationId="{DB2E715B-6023-CE9F-2439-93FDBB1D1CB6}"/>
          </ac:spMkLst>
        </pc:spChg>
      </pc:sldChg>
      <pc:sldChg chg="modSp">
        <pc:chgData name="RLP Erasmus+ Account" userId="47CLom+gWM4smjx0y430CVMjp69Fv8y6ZL6pzzfG8h8=" providerId="None" clId="Web-{35DE2A2D-2933-44EB-A265-9F6A41F959C3}" dt="2025-08-11T09:45:34.861" v="255" actId="20577"/>
        <pc:sldMkLst>
          <pc:docMk/>
          <pc:sldMk cId="3311571787" sldId="4318"/>
        </pc:sldMkLst>
        <pc:spChg chg="mod">
          <ac:chgData name="RLP Erasmus+ Account" userId="47CLom+gWM4smjx0y430CVMjp69Fv8y6ZL6pzzfG8h8=" providerId="None" clId="Web-{35DE2A2D-2933-44EB-A265-9F6A41F959C3}" dt="2025-08-11T09:43:28.204" v="224" actId="14100"/>
          <ac:spMkLst>
            <pc:docMk/>
            <pc:sldMk cId="3311571787" sldId="4318"/>
            <ac:spMk id="4" creationId="{20D0AD24-DC14-E8EC-808F-CC7B578D1B46}"/>
          </ac:spMkLst>
        </pc:spChg>
        <pc:spChg chg="mod">
          <ac:chgData name="RLP Erasmus+ Account" userId="47CLom+gWM4smjx0y430CVMjp69Fv8y6ZL6pzzfG8h8=" providerId="None" clId="Web-{35DE2A2D-2933-44EB-A265-9F6A41F959C3}" dt="2025-08-11T09:44:33.564" v="242" actId="20577"/>
          <ac:spMkLst>
            <pc:docMk/>
            <pc:sldMk cId="3311571787" sldId="4318"/>
            <ac:spMk id="7" creationId="{00000000-0000-0000-0000-000000000000}"/>
          </ac:spMkLst>
        </pc:spChg>
        <pc:spChg chg="mod">
          <ac:chgData name="RLP Erasmus+ Account" userId="47CLom+gWM4smjx0y430CVMjp69Fv8y6ZL6pzzfG8h8=" providerId="None" clId="Web-{35DE2A2D-2933-44EB-A265-9F6A41F959C3}" dt="2025-08-11T09:45:02.282" v="248" actId="1076"/>
          <ac:spMkLst>
            <pc:docMk/>
            <pc:sldMk cId="3311571787" sldId="4318"/>
            <ac:spMk id="13" creationId="{00000000-0000-0000-0000-000000000000}"/>
          </ac:spMkLst>
        </pc:spChg>
        <pc:spChg chg="mod">
          <ac:chgData name="RLP Erasmus+ Account" userId="47CLom+gWM4smjx0y430CVMjp69Fv8y6ZL6pzzfG8h8=" providerId="None" clId="Web-{35DE2A2D-2933-44EB-A265-9F6A41F959C3}" dt="2025-08-11T09:45:34.861" v="255" actId="20577"/>
          <ac:spMkLst>
            <pc:docMk/>
            <pc:sldMk cId="3311571787" sldId="4318"/>
            <ac:spMk id="14" creationId="{00000000-0000-0000-0000-000000000000}"/>
          </ac:spMkLst>
        </pc:spChg>
        <pc:picChg chg="mod">
          <ac:chgData name="RLP Erasmus+ Account" userId="47CLom+gWM4smjx0y430CVMjp69Fv8y6ZL6pzzfG8h8=" providerId="None" clId="Web-{35DE2A2D-2933-44EB-A265-9F6A41F959C3}" dt="2025-08-11T09:43:47.860" v="227" actId="1076"/>
          <ac:picMkLst>
            <pc:docMk/>
            <pc:sldMk cId="3311571787" sldId="4318"/>
            <ac:picMk id="11" creationId="{00000000-0000-0000-0000-000000000000}"/>
          </ac:picMkLst>
        </pc:picChg>
      </pc:sldChg>
      <pc:sldChg chg="modSp">
        <pc:chgData name="RLP Erasmus+ Account" userId="47CLom+gWM4smjx0y430CVMjp69Fv8y6ZL6pzzfG8h8=" providerId="None" clId="Web-{35DE2A2D-2933-44EB-A265-9F6A41F959C3}" dt="2025-08-11T09:49:24.220" v="296" actId="20577"/>
        <pc:sldMkLst>
          <pc:docMk/>
          <pc:sldMk cId="3407684174" sldId="4319"/>
        </pc:sldMkLst>
        <pc:spChg chg="mod">
          <ac:chgData name="RLP Erasmus+ Account" userId="47CLom+gWM4smjx0y430CVMjp69Fv8y6ZL6pzzfG8h8=" providerId="None" clId="Web-{35DE2A2D-2933-44EB-A265-9F6A41F959C3}" dt="2025-08-11T09:49:24.220" v="296" actId="20577"/>
          <ac:spMkLst>
            <pc:docMk/>
            <pc:sldMk cId="3407684174" sldId="4319"/>
            <ac:spMk id="6" creationId="{00000000-0000-0000-0000-000000000000}"/>
          </ac:spMkLst>
        </pc:spChg>
        <pc:spChg chg="mod">
          <ac:chgData name="RLP Erasmus+ Account" userId="47CLom+gWM4smjx0y430CVMjp69Fv8y6ZL6pzzfG8h8=" providerId="None" clId="Web-{35DE2A2D-2933-44EB-A265-9F6A41F959C3}" dt="2025-08-11T09:48:37.876" v="294" actId="20577"/>
          <ac:spMkLst>
            <pc:docMk/>
            <pc:sldMk cId="3407684174" sldId="4319"/>
            <ac:spMk id="11" creationId="{00000000-0000-0000-0000-000000000000}"/>
          </ac:spMkLst>
        </pc:spChg>
        <pc:spChg chg="mod">
          <ac:chgData name="RLP Erasmus+ Account" userId="47CLom+gWM4smjx0y430CVMjp69Fv8y6ZL6pzzfG8h8=" providerId="None" clId="Web-{35DE2A2D-2933-44EB-A265-9F6A41F959C3}" dt="2025-08-11T09:48:26.423" v="291" actId="20577"/>
          <ac:spMkLst>
            <pc:docMk/>
            <pc:sldMk cId="3407684174" sldId="4319"/>
            <ac:spMk id="15" creationId="{00000000-0000-0000-0000-000000000000}"/>
          </ac:spMkLst>
        </pc:spChg>
        <pc:spChg chg="mod">
          <ac:chgData name="RLP Erasmus+ Account" userId="47CLom+gWM4smjx0y430CVMjp69Fv8y6ZL6pzzfG8h8=" providerId="None" clId="Web-{35DE2A2D-2933-44EB-A265-9F6A41F959C3}" dt="2025-08-11T09:48:05.517" v="285" actId="20577"/>
          <ac:spMkLst>
            <pc:docMk/>
            <pc:sldMk cId="3407684174" sldId="4319"/>
            <ac:spMk id="16" creationId="{00000000-0000-0000-0000-000000000000}"/>
          </ac:spMkLst>
        </pc:spChg>
      </pc:sldChg>
      <pc:sldChg chg="modSp">
        <pc:chgData name="RLP Erasmus+ Account" userId="47CLom+gWM4smjx0y430CVMjp69Fv8y6ZL6pzzfG8h8=" providerId="None" clId="Web-{35DE2A2D-2933-44EB-A265-9F6A41F959C3}" dt="2025-08-11T09:43:14.048" v="222" actId="1076"/>
        <pc:sldMkLst>
          <pc:docMk/>
          <pc:sldMk cId="2208889747" sldId="4323"/>
        </pc:sldMkLst>
        <pc:spChg chg="mod">
          <ac:chgData name="RLP Erasmus+ Account" userId="47CLom+gWM4smjx0y430CVMjp69Fv8y6ZL6pzzfG8h8=" providerId="None" clId="Web-{35DE2A2D-2933-44EB-A265-9F6A41F959C3}" dt="2025-08-11T09:43:14.048" v="222" actId="1076"/>
          <ac:spMkLst>
            <pc:docMk/>
            <pc:sldMk cId="2208889747" sldId="4323"/>
            <ac:spMk id="5" creationId="{C0213063-37DD-7492-8E76-EF58F5D0EFC9}"/>
          </ac:spMkLst>
        </pc:spChg>
        <pc:spChg chg="mod">
          <ac:chgData name="RLP Erasmus+ Account" userId="47CLom+gWM4smjx0y430CVMjp69Fv8y6ZL6pzzfG8h8=" providerId="None" clId="Web-{35DE2A2D-2933-44EB-A265-9F6A41F959C3}" dt="2025-08-11T09:42:54.954" v="220" actId="14100"/>
          <ac:spMkLst>
            <pc:docMk/>
            <pc:sldMk cId="2208889747" sldId="4323"/>
            <ac:spMk id="10" creationId="{CB21D947-4F76-565E-CB45-D91CCFD31298}"/>
          </ac:spMkLst>
        </pc:spChg>
        <pc:spChg chg="mod">
          <ac:chgData name="RLP Erasmus+ Account" userId="47CLom+gWM4smjx0y430CVMjp69Fv8y6ZL6pzzfG8h8=" providerId="None" clId="Web-{35DE2A2D-2933-44EB-A265-9F6A41F959C3}" dt="2025-08-11T09:43:06.876" v="221" actId="1076"/>
          <ac:spMkLst>
            <pc:docMk/>
            <pc:sldMk cId="2208889747" sldId="4323"/>
            <ac:spMk id="11" creationId="{1DFF4C25-B5ED-0648-D9B2-5D4B1B817211}"/>
          </ac:spMkLst>
        </pc:spChg>
      </pc:sldChg>
      <pc:sldChg chg="modSp">
        <pc:chgData name="RLP Erasmus+ Account" userId="47CLom+gWM4smjx0y430CVMjp69Fv8y6ZL6pzzfG8h8=" providerId="None" clId="Web-{35DE2A2D-2933-44EB-A265-9F6A41F959C3}" dt="2025-08-11T09:55:19.908" v="380" actId="20577"/>
        <pc:sldMkLst>
          <pc:docMk/>
          <pc:sldMk cId="3967789425" sldId="4324"/>
        </pc:sldMkLst>
        <pc:spChg chg="mod">
          <ac:chgData name="RLP Erasmus+ Account" userId="47CLom+gWM4smjx0y430CVMjp69Fv8y6ZL6pzzfG8h8=" providerId="None" clId="Web-{35DE2A2D-2933-44EB-A265-9F6A41F959C3}" dt="2025-08-11T09:53:41.455" v="356" actId="20577"/>
          <ac:spMkLst>
            <pc:docMk/>
            <pc:sldMk cId="3967789425" sldId="4324"/>
            <ac:spMk id="5" creationId="{6407CBF1-5103-57D0-ECAE-B68DC56DA929}"/>
          </ac:spMkLst>
        </pc:spChg>
        <pc:spChg chg="mod">
          <ac:chgData name="RLP Erasmus+ Account" userId="47CLom+gWM4smjx0y430CVMjp69Fv8y6ZL6pzzfG8h8=" providerId="None" clId="Web-{35DE2A2D-2933-44EB-A265-9F6A41F959C3}" dt="2025-08-11T09:53:54.173" v="358" actId="20577"/>
          <ac:spMkLst>
            <pc:docMk/>
            <pc:sldMk cId="3967789425" sldId="4324"/>
            <ac:spMk id="6" creationId="{72C2221A-D11C-F049-4BE8-7693558EE84B}"/>
          </ac:spMkLst>
        </pc:spChg>
        <pc:spChg chg="mod">
          <ac:chgData name="RLP Erasmus+ Account" userId="47CLom+gWM4smjx0y430CVMjp69Fv8y6ZL6pzzfG8h8=" providerId="None" clId="Web-{35DE2A2D-2933-44EB-A265-9F6A41F959C3}" dt="2025-08-11T09:55:19.908" v="380" actId="20577"/>
          <ac:spMkLst>
            <pc:docMk/>
            <pc:sldMk cId="3967789425" sldId="4324"/>
            <ac:spMk id="15" creationId="{00000000-0000-0000-0000-000000000000}"/>
          </ac:spMkLst>
        </pc:spChg>
        <pc:spChg chg="mod">
          <ac:chgData name="RLP Erasmus+ Account" userId="47CLom+gWM4smjx0y430CVMjp69Fv8y6ZL6pzzfG8h8=" providerId="None" clId="Web-{35DE2A2D-2933-44EB-A265-9F6A41F959C3}" dt="2025-08-11T09:55:07.127" v="373" actId="20577"/>
          <ac:spMkLst>
            <pc:docMk/>
            <pc:sldMk cId="3967789425" sldId="4324"/>
            <ac:spMk id="18" creationId="{00000000-0000-0000-0000-000000000000}"/>
          </ac:spMkLst>
        </pc:spChg>
        <pc:spChg chg="mod">
          <ac:chgData name="RLP Erasmus+ Account" userId="47CLom+gWM4smjx0y430CVMjp69Fv8y6ZL6pzzfG8h8=" providerId="None" clId="Web-{35DE2A2D-2933-44EB-A265-9F6A41F959C3}" dt="2025-08-11T09:54:42.064" v="372" actId="1076"/>
          <ac:spMkLst>
            <pc:docMk/>
            <pc:sldMk cId="3967789425" sldId="4324"/>
            <ac:spMk id="19" creationId="{00000000-0000-0000-0000-000000000000}"/>
          </ac:spMkLst>
        </pc:spChg>
      </pc:sldChg>
      <pc:sldChg chg="modSp">
        <pc:chgData name="RLP Erasmus+ Account" userId="47CLom+gWM4smjx0y430CVMjp69Fv8y6ZL6pzzfG8h8=" providerId="None" clId="Web-{35DE2A2D-2933-44EB-A265-9F6A41F959C3}" dt="2025-08-11T10:01:10.314" v="482" actId="14100"/>
        <pc:sldMkLst>
          <pc:docMk/>
          <pc:sldMk cId="2787706463" sldId="4325"/>
        </pc:sldMkLst>
        <pc:spChg chg="mod">
          <ac:chgData name="RLP Erasmus+ Account" userId="47CLom+gWM4smjx0y430CVMjp69Fv8y6ZL6pzzfG8h8=" providerId="None" clId="Web-{35DE2A2D-2933-44EB-A265-9F6A41F959C3}" dt="2025-08-11T09:58:15.908" v="440" actId="1076"/>
          <ac:spMkLst>
            <pc:docMk/>
            <pc:sldMk cId="2787706463" sldId="4325"/>
            <ac:spMk id="7" creationId="{00000000-0000-0000-0000-000000000000}"/>
          </ac:spMkLst>
        </pc:spChg>
        <pc:spChg chg="mod">
          <ac:chgData name="RLP Erasmus+ Account" userId="47CLom+gWM4smjx0y430CVMjp69Fv8y6ZL6pzzfG8h8=" providerId="None" clId="Web-{35DE2A2D-2933-44EB-A265-9F6A41F959C3}" dt="2025-08-11T10:01:10.314" v="482" actId="14100"/>
          <ac:spMkLst>
            <pc:docMk/>
            <pc:sldMk cId="2787706463" sldId="4325"/>
            <ac:spMk id="9" creationId="{00000000-0000-0000-0000-000000000000}"/>
          </ac:spMkLst>
        </pc:spChg>
        <pc:spChg chg="mod">
          <ac:chgData name="RLP Erasmus+ Account" userId="47CLom+gWM4smjx0y430CVMjp69Fv8y6ZL6pzzfG8h8=" providerId="None" clId="Web-{35DE2A2D-2933-44EB-A265-9F6A41F959C3}" dt="2025-08-11T10:00:47.814" v="476" actId="20577"/>
          <ac:spMkLst>
            <pc:docMk/>
            <pc:sldMk cId="2787706463" sldId="4325"/>
            <ac:spMk id="10" creationId="{00000000-0000-0000-0000-000000000000}"/>
          </ac:spMkLst>
        </pc:spChg>
        <pc:spChg chg="mod">
          <ac:chgData name="RLP Erasmus+ Account" userId="47CLom+gWM4smjx0y430CVMjp69Fv8y6ZL6pzzfG8h8=" providerId="None" clId="Web-{35DE2A2D-2933-44EB-A265-9F6A41F959C3}" dt="2025-08-11T10:00:27.580" v="471" actId="14100"/>
          <ac:spMkLst>
            <pc:docMk/>
            <pc:sldMk cId="2787706463" sldId="4325"/>
            <ac:spMk id="11" creationId="{00000000-0000-0000-0000-000000000000}"/>
          </ac:spMkLst>
        </pc:spChg>
        <pc:spChg chg="mod">
          <ac:chgData name="RLP Erasmus+ Account" userId="47CLom+gWM4smjx0y430CVMjp69Fv8y6ZL6pzzfG8h8=" providerId="None" clId="Web-{35DE2A2D-2933-44EB-A265-9F6A41F959C3}" dt="2025-08-11T10:01:02.486" v="479" actId="1076"/>
          <ac:spMkLst>
            <pc:docMk/>
            <pc:sldMk cId="2787706463" sldId="4325"/>
            <ac:spMk id="12" creationId="{00000000-0000-0000-0000-000000000000}"/>
          </ac:spMkLst>
        </pc:spChg>
        <pc:spChg chg="mod">
          <ac:chgData name="RLP Erasmus+ Account" userId="47CLom+gWM4smjx0y430CVMjp69Fv8y6ZL6pzzfG8h8=" providerId="None" clId="Web-{35DE2A2D-2933-44EB-A265-9F6A41F959C3}" dt="2025-08-11T10:00:15.298" v="469" actId="14100"/>
          <ac:spMkLst>
            <pc:docMk/>
            <pc:sldMk cId="2787706463" sldId="4325"/>
            <ac:spMk id="13" creationId="{00000000-0000-0000-0000-000000000000}"/>
          </ac:spMkLst>
        </pc:spChg>
      </pc:sldChg>
      <pc:sldChg chg="addSp delSp modSp">
        <pc:chgData name="RLP Erasmus+ Account" userId="47CLom+gWM4smjx0y430CVMjp69Fv8y6ZL6pzzfG8h8=" providerId="None" clId="Web-{35DE2A2D-2933-44EB-A265-9F6A41F959C3}" dt="2025-08-11T10:06:41.283" v="570" actId="20577"/>
        <pc:sldMkLst>
          <pc:docMk/>
          <pc:sldMk cId="403314767" sldId="4326"/>
        </pc:sldMkLst>
        <pc:spChg chg="del">
          <ac:chgData name="RLP Erasmus+ Account" userId="47CLom+gWM4smjx0y430CVMjp69Fv8y6ZL6pzzfG8h8=" providerId="None" clId="Web-{35DE2A2D-2933-44EB-A265-9F6A41F959C3}" dt="2025-08-11T10:01:59.127" v="485"/>
          <ac:spMkLst>
            <pc:docMk/>
            <pc:sldMk cId="403314767" sldId="4326"/>
            <ac:spMk id="4" creationId="{A1BC46A3-B3D9-9F6A-1F00-9DF047A637B6}"/>
          </ac:spMkLst>
        </pc:spChg>
        <pc:spChg chg="del">
          <ac:chgData name="RLP Erasmus+ Account" userId="47CLom+gWM4smjx0y430CVMjp69Fv8y6ZL6pzzfG8h8=" providerId="None" clId="Web-{35DE2A2D-2933-44EB-A265-9F6A41F959C3}" dt="2025-08-11T10:01:47.955" v="483"/>
          <ac:spMkLst>
            <pc:docMk/>
            <pc:sldMk cId="403314767" sldId="4326"/>
            <ac:spMk id="5" creationId="{BB2DDD01-3509-D0C7-4B9C-8F83A8F1369F}"/>
          </ac:spMkLst>
        </pc:spChg>
        <pc:spChg chg="add del mod">
          <ac:chgData name="RLP Erasmus+ Account" userId="47CLom+gWM4smjx0y430CVMjp69Fv8y6ZL6pzzfG8h8=" providerId="None" clId="Web-{35DE2A2D-2933-44EB-A265-9F6A41F959C3}" dt="2025-08-11T10:01:55.267" v="484"/>
          <ac:spMkLst>
            <pc:docMk/>
            <pc:sldMk cId="403314767" sldId="4326"/>
            <ac:spMk id="7" creationId="{3B89E528-0D3D-929C-EA78-A02F46193266}"/>
          </ac:spMkLst>
        </pc:spChg>
        <pc:spChg chg="add del mod">
          <ac:chgData name="RLP Erasmus+ Account" userId="47CLom+gWM4smjx0y430CVMjp69Fv8y6ZL6pzzfG8h8=" providerId="None" clId="Web-{35DE2A2D-2933-44EB-A265-9F6A41F959C3}" dt="2025-08-11T10:02:13.017" v="490"/>
          <ac:spMkLst>
            <pc:docMk/>
            <pc:sldMk cId="403314767" sldId="4326"/>
            <ac:spMk id="9" creationId="{45EA763B-AFDB-9627-B099-DA17F7FB9066}"/>
          </ac:spMkLst>
        </pc:spChg>
        <pc:spChg chg="add mod">
          <ac:chgData name="RLP Erasmus+ Account" userId="47CLom+gWM4smjx0y430CVMjp69Fv8y6ZL6pzzfG8h8=" providerId="None" clId="Web-{35DE2A2D-2933-44EB-A265-9F6A41F959C3}" dt="2025-08-11T10:03:40.924" v="545" actId="14100"/>
          <ac:spMkLst>
            <pc:docMk/>
            <pc:sldMk cId="403314767" sldId="4326"/>
            <ac:spMk id="11" creationId="{7626E062-2705-C9FC-76FA-F2AFCCF66DCE}"/>
          </ac:spMkLst>
        </pc:spChg>
        <pc:spChg chg="add mod">
          <ac:chgData name="RLP Erasmus+ Account" userId="47CLom+gWM4smjx0y430CVMjp69Fv8y6ZL6pzzfG8h8=" providerId="None" clId="Web-{35DE2A2D-2933-44EB-A265-9F6A41F959C3}" dt="2025-08-11T10:06:41.283" v="570" actId="20577"/>
          <ac:spMkLst>
            <pc:docMk/>
            <pc:sldMk cId="403314767" sldId="4326"/>
            <ac:spMk id="13" creationId="{7DF67483-F8A6-C1A9-ACF3-9AA420D5E362}"/>
          </ac:spMkLst>
        </pc:spChg>
        <pc:spChg chg="add mod">
          <ac:chgData name="RLP Erasmus+ Account" userId="47CLom+gWM4smjx0y430CVMjp69Fv8y6ZL6pzzfG8h8=" providerId="None" clId="Web-{35DE2A2D-2933-44EB-A265-9F6A41F959C3}" dt="2025-08-11T10:03:50.205" v="547" actId="1076"/>
          <ac:spMkLst>
            <pc:docMk/>
            <pc:sldMk cId="403314767" sldId="4326"/>
            <ac:spMk id="15" creationId="{B76FB75A-92D8-20BC-E900-3AFDAE2D8350}"/>
          </ac:spMkLst>
        </pc:spChg>
        <pc:picChg chg="mod">
          <ac:chgData name="RLP Erasmus+ Account" userId="47CLom+gWM4smjx0y430CVMjp69Fv8y6ZL6pzzfG8h8=" providerId="None" clId="Web-{35DE2A2D-2933-44EB-A265-9F6A41F959C3}" dt="2025-08-11T10:03:21.705" v="541" actId="1076"/>
          <ac:picMkLst>
            <pc:docMk/>
            <pc:sldMk cId="403314767" sldId="4326"/>
            <ac:picMk id="6" creationId="{00000000-0000-0000-0000-000000000000}"/>
          </ac:picMkLst>
        </pc:picChg>
      </pc:sldChg>
      <pc:sldChg chg="modSp">
        <pc:chgData name="RLP Erasmus+ Account" userId="47CLom+gWM4smjx0y430CVMjp69Fv8y6ZL6pzzfG8h8=" providerId="None" clId="Web-{35DE2A2D-2933-44EB-A265-9F6A41F959C3}" dt="2025-08-11T10:06:06.596" v="566" actId="14100"/>
        <pc:sldMkLst>
          <pc:docMk/>
          <pc:sldMk cId="856025131" sldId="4327"/>
        </pc:sldMkLst>
        <pc:spChg chg="mod">
          <ac:chgData name="RLP Erasmus+ Account" userId="47CLom+gWM4smjx0y430CVMjp69Fv8y6ZL6pzzfG8h8=" providerId="None" clId="Web-{35DE2A2D-2933-44EB-A265-9F6A41F959C3}" dt="2025-08-11T10:05:41.346" v="564" actId="1076"/>
          <ac:spMkLst>
            <pc:docMk/>
            <pc:sldMk cId="856025131" sldId="4327"/>
            <ac:spMk id="9" creationId="{00000000-0000-0000-0000-000000000000}"/>
          </ac:spMkLst>
        </pc:spChg>
        <pc:picChg chg="mod">
          <ac:chgData name="RLP Erasmus+ Account" userId="47CLom+gWM4smjx0y430CVMjp69Fv8y6ZL6pzzfG8h8=" providerId="None" clId="Web-{35DE2A2D-2933-44EB-A265-9F6A41F959C3}" dt="2025-08-11T10:06:06.596" v="566" actId="14100"/>
          <ac:picMkLst>
            <pc:docMk/>
            <pc:sldMk cId="856025131" sldId="4327"/>
            <ac:picMk id="7" creationId="{00000000-0000-0000-0000-000000000000}"/>
          </ac:picMkLst>
        </pc:picChg>
      </pc:sldChg>
      <pc:sldChg chg="addSp delSp modSp">
        <pc:chgData name="RLP Erasmus+ Account" userId="47CLom+gWM4smjx0y430CVMjp69Fv8y6ZL6pzzfG8h8=" providerId="None" clId="Web-{35DE2A2D-2933-44EB-A265-9F6A41F959C3}" dt="2025-08-11T10:13:45.737" v="748" actId="1076"/>
        <pc:sldMkLst>
          <pc:docMk/>
          <pc:sldMk cId="3694653371" sldId="4328"/>
        </pc:sldMkLst>
        <pc:spChg chg="add del mod">
          <ac:chgData name="RLP Erasmus+ Account" userId="47CLom+gWM4smjx0y430CVMjp69Fv8y6ZL6pzzfG8h8=" providerId="None" clId="Web-{35DE2A2D-2933-44EB-A265-9F6A41F959C3}" dt="2025-08-11T10:07:16.986" v="572"/>
          <ac:spMkLst>
            <pc:docMk/>
            <pc:sldMk cId="3694653371" sldId="4328"/>
            <ac:spMk id="3" creationId="{BC872877-2F49-6726-9F6A-D182BED00AFF}"/>
          </ac:spMkLst>
        </pc:spChg>
        <pc:spChg chg="add del mod">
          <ac:chgData name="RLP Erasmus+ Account" userId="47CLom+gWM4smjx0y430CVMjp69Fv8y6ZL6pzzfG8h8=" providerId="None" clId="Web-{35DE2A2D-2933-44EB-A265-9F6A41F959C3}" dt="2025-08-11T10:13:45.737" v="748" actId="1076"/>
          <ac:spMkLst>
            <pc:docMk/>
            <pc:sldMk cId="3694653371" sldId="4328"/>
            <ac:spMk id="5" creationId="{C0213063-37DD-7492-8E76-EF58F5D0EFC9}"/>
          </ac:spMkLst>
        </pc:spChg>
        <pc:spChg chg="add mod">
          <ac:chgData name="RLP Erasmus+ Account" userId="47CLom+gWM4smjx0y430CVMjp69Fv8y6ZL6pzzfG8h8=" providerId="None" clId="Web-{35DE2A2D-2933-44EB-A265-9F6A41F959C3}" dt="2025-08-11T10:09:14.752" v="640" actId="14100"/>
          <ac:spMkLst>
            <pc:docMk/>
            <pc:sldMk cId="3694653371" sldId="4328"/>
            <ac:spMk id="6" creationId="{F7E83494-8267-0EE7-B7E6-247EFB672E0A}"/>
          </ac:spMkLst>
        </pc:spChg>
        <pc:spChg chg="del">
          <ac:chgData name="RLP Erasmus+ Account" userId="47CLom+gWM4smjx0y430CVMjp69Fv8y6ZL6pzzfG8h8=" providerId="None" clId="Web-{35DE2A2D-2933-44EB-A265-9F6A41F959C3}" dt="2025-08-11T10:07:31.955" v="577"/>
          <ac:spMkLst>
            <pc:docMk/>
            <pc:sldMk cId="3694653371" sldId="4328"/>
            <ac:spMk id="10" creationId="{CB21D947-4F76-565E-CB45-D91CCFD31298}"/>
          </ac:spMkLst>
        </pc:spChg>
        <pc:spChg chg="del mod">
          <ac:chgData name="RLP Erasmus+ Account" userId="47CLom+gWM4smjx0y430CVMjp69Fv8y6ZL6pzzfG8h8=" providerId="None" clId="Web-{35DE2A2D-2933-44EB-A265-9F6A41F959C3}" dt="2025-08-11T10:07:30.705" v="576"/>
          <ac:spMkLst>
            <pc:docMk/>
            <pc:sldMk cId="3694653371" sldId="4328"/>
            <ac:spMk id="11" creationId="{1DFF4C25-B5ED-0648-D9B2-5D4B1B817211}"/>
          </ac:spMkLst>
        </pc:spChg>
        <pc:spChg chg="add mod">
          <ac:chgData name="RLP Erasmus+ Account" userId="47CLom+gWM4smjx0y430CVMjp69Fv8y6ZL6pzzfG8h8=" providerId="None" clId="Web-{35DE2A2D-2933-44EB-A265-9F6A41F959C3}" dt="2025-08-11T10:09:18.752" v="641" actId="1076"/>
          <ac:spMkLst>
            <pc:docMk/>
            <pc:sldMk cId="3694653371" sldId="4328"/>
            <ac:spMk id="12" creationId="{5996C0F6-2E46-9AF4-C67A-C6117E71FF82}"/>
          </ac:spMkLst>
        </pc:spChg>
        <pc:spChg chg="add del mod">
          <ac:chgData name="RLP Erasmus+ Account" userId="47CLom+gWM4smjx0y430CVMjp69Fv8y6ZL6pzzfG8h8=" providerId="None" clId="Web-{35DE2A2D-2933-44EB-A265-9F6A41F959C3}" dt="2025-08-11T10:07:52.205" v="584"/>
          <ac:spMkLst>
            <pc:docMk/>
            <pc:sldMk cId="3694653371" sldId="4328"/>
            <ac:spMk id="14" creationId="{C2494090-2902-4F6A-40C4-5CD05F740D35}"/>
          </ac:spMkLst>
        </pc:spChg>
      </pc:sldChg>
      <pc:sldChg chg="modSp">
        <pc:chgData name="RLP Erasmus+ Account" userId="47CLom+gWM4smjx0y430CVMjp69Fv8y6ZL6pzzfG8h8=" providerId="None" clId="Web-{35DE2A2D-2933-44EB-A265-9F6A41F959C3}" dt="2025-08-11T10:10:14.455" v="663" actId="20577"/>
        <pc:sldMkLst>
          <pc:docMk/>
          <pc:sldMk cId="2281425204" sldId="4329"/>
        </pc:sldMkLst>
        <pc:spChg chg="mod">
          <ac:chgData name="RLP Erasmus+ Account" userId="47CLom+gWM4smjx0y430CVMjp69Fv8y6ZL6pzzfG8h8=" providerId="None" clId="Web-{35DE2A2D-2933-44EB-A265-9F6A41F959C3}" dt="2025-08-11T10:10:14.455" v="663" actId="20577"/>
          <ac:spMkLst>
            <pc:docMk/>
            <pc:sldMk cId="2281425204" sldId="4329"/>
            <ac:spMk id="9" creationId="{00000000-0000-0000-0000-000000000000}"/>
          </ac:spMkLst>
        </pc:spChg>
      </pc:sldChg>
      <pc:sldChg chg="modSp">
        <pc:chgData name="RLP Erasmus+ Account" userId="47CLom+gWM4smjx0y430CVMjp69Fv8y6ZL6pzzfG8h8=" providerId="None" clId="Web-{35DE2A2D-2933-44EB-A265-9F6A41F959C3}" dt="2025-08-11T10:11:05.549" v="690" actId="20577"/>
        <pc:sldMkLst>
          <pc:docMk/>
          <pc:sldMk cId="2750758410" sldId="4330"/>
        </pc:sldMkLst>
        <pc:spChg chg="mod">
          <ac:chgData name="RLP Erasmus+ Account" userId="47CLom+gWM4smjx0y430CVMjp69Fv8y6ZL6pzzfG8h8=" providerId="None" clId="Web-{35DE2A2D-2933-44EB-A265-9F6A41F959C3}" dt="2025-08-11T10:11:05.549" v="690" actId="20577"/>
          <ac:spMkLst>
            <pc:docMk/>
            <pc:sldMk cId="2750758410" sldId="4330"/>
            <ac:spMk id="8" creationId="{00000000-0000-0000-0000-000000000000}"/>
          </ac:spMkLst>
        </pc:spChg>
      </pc:sldChg>
      <pc:sldChg chg="addSp delSp modSp">
        <pc:chgData name="RLP Erasmus+ Account" userId="47CLom+gWM4smjx0y430CVMjp69Fv8y6ZL6pzzfG8h8=" providerId="None" clId="Web-{35DE2A2D-2933-44EB-A265-9F6A41F959C3}" dt="2025-08-11T10:45:52.972" v="1176" actId="1076"/>
        <pc:sldMkLst>
          <pc:docMk/>
          <pc:sldMk cId="1348904127" sldId="4331"/>
        </pc:sldMkLst>
        <pc:spChg chg="add mod">
          <ac:chgData name="RLP Erasmus+ Account" userId="47CLom+gWM4smjx0y430CVMjp69Fv8y6ZL6pzzfG8h8=" providerId="None" clId="Web-{35DE2A2D-2933-44EB-A265-9F6A41F959C3}" dt="2025-08-11T10:20:01.565" v="869" actId="1076"/>
          <ac:spMkLst>
            <pc:docMk/>
            <pc:sldMk cId="1348904127" sldId="4331"/>
            <ac:spMk id="3" creationId="{8042623C-7E28-9181-B767-46676E55D373}"/>
          </ac:spMkLst>
        </pc:spChg>
        <pc:spChg chg="mod">
          <ac:chgData name="RLP Erasmus+ Account" userId="47CLom+gWM4smjx0y430CVMjp69Fv8y6ZL6pzzfG8h8=" providerId="None" clId="Web-{35DE2A2D-2933-44EB-A265-9F6A41F959C3}" dt="2025-08-11T10:11:35.080" v="703" actId="20577"/>
          <ac:spMkLst>
            <pc:docMk/>
            <pc:sldMk cId="1348904127" sldId="4331"/>
            <ac:spMk id="4" creationId="{00000000-0000-0000-0000-000000000000}"/>
          </ac:spMkLst>
        </pc:spChg>
        <pc:spChg chg="add del mod">
          <ac:chgData name="RLP Erasmus+ Account" userId="47CLom+gWM4smjx0y430CVMjp69Fv8y6ZL6pzzfG8h8=" providerId="None" clId="Web-{35DE2A2D-2933-44EB-A265-9F6A41F959C3}" dt="2025-08-11T10:45:52.972" v="1176" actId="1076"/>
          <ac:spMkLst>
            <pc:docMk/>
            <pc:sldMk cId="1348904127" sldId="4331"/>
            <ac:spMk id="6" creationId="{CA4B7091-D1C5-2BB5-9ABC-473794EA1B97}"/>
          </ac:spMkLst>
        </pc:spChg>
        <pc:spChg chg="add del">
          <ac:chgData name="RLP Erasmus+ Account" userId="47CLom+gWM4smjx0y430CVMjp69Fv8y6ZL6pzzfG8h8=" providerId="None" clId="Web-{35DE2A2D-2933-44EB-A265-9F6A41F959C3}" dt="2025-08-11T10:30:33.565" v="1085"/>
          <ac:spMkLst>
            <pc:docMk/>
            <pc:sldMk cId="1348904127" sldId="4331"/>
            <ac:spMk id="7" creationId="{6133F63B-DD2C-9B01-EA6B-52F2547AC801}"/>
          </ac:spMkLst>
        </pc:spChg>
        <pc:spChg chg="add del">
          <ac:chgData name="RLP Erasmus+ Account" userId="47CLom+gWM4smjx0y430CVMjp69Fv8y6ZL6pzzfG8h8=" providerId="None" clId="Web-{35DE2A2D-2933-44EB-A265-9F6A41F959C3}" dt="2025-08-11T10:30:33.565" v="1084"/>
          <ac:spMkLst>
            <pc:docMk/>
            <pc:sldMk cId="1348904127" sldId="4331"/>
            <ac:spMk id="8" creationId="{B902E238-2F84-E1DA-B4E1-0DB981C343FC}"/>
          </ac:spMkLst>
        </pc:spChg>
      </pc:sldChg>
      <pc:sldChg chg="modSp">
        <pc:chgData name="RLP Erasmus+ Account" userId="47CLom+gWM4smjx0y430CVMjp69Fv8y6ZL6pzzfG8h8=" providerId="None" clId="Web-{35DE2A2D-2933-44EB-A265-9F6A41F959C3}" dt="2025-08-11T10:14:18.362" v="762" actId="20577"/>
        <pc:sldMkLst>
          <pc:docMk/>
          <pc:sldMk cId="2849027330" sldId="4332"/>
        </pc:sldMkLst>
        <pc:spChg chg="mod">
          <ac:chgData name="RLP Erasmus+ Account" userId="47CLom+gWM4smjx0y430CVMjp69Fv8y6ZL6pzzfG8h8=" providerId="None" clId="Web-{35DE2A2D-2933-44EB-A265-9F6A41F959C3}" dt="2025-08-11T10:14:11.518" v="758" actId="20577"/>
          <ac:spMkLst>
            <pc:docMk/>
            <pc:sldMk cId="2849027330" sldId="4332"/>
            <ac:spMk id="11" creationId="{00000000-0000-0000-0000-000000000000}"/>
          </ac:spMkLst>
        </pc:spChg>
        <pc:spChg chg="mod">
          <ac:chgData name="RLP Erasmus+ Account" userId="47CLom+gWM4smjx0y430CVMjp69Fv8y6ZL6pzzfG8h8=" providerId="None" clId="Web-{35DE2A2D-2933-44EB-A265-9F6A41F959C3}" dt="2025-08-11T10:14:18.362" v="762" actId="20577"/>
          <ac:spMkLst>
            <pc:docMk/>
            <pc:sldMk cId="2849027330" sldId="4332"/>
            <ac:spMk id="12" creationId="{00000000-0000-0000-0000-000000000000}"/>
          </ac:spMkLst>
        </pc:spChg>
        <pc:spChg chg="mod">
          <ac:chgData name="RLP Erasmus+ Account" userId="47CLom+gWM4smjx0y430CVMjp69Fv8y6ZL6pzzfG8h8=" providerId="None" clId="Web-{35DE2A2D-2933-44EB-A265-9F6A41F959C3}" dt="2025-08-11T10:14:15.080" v="760" actId="20577"/>
          <ac:spMkLst>
            <pc:docMk/>
            <pc:sldMk cId="2849027330" sldId="4332"/>
            <ac:spMk id="13" creationId="{00000000-0000-0000-0000-000000000000}"/>
          </ac:spMkLst>
        </pc:spChg>
      </pc:sldChg>
      <pc:sldChg chg="modSp">
        <pc:chgData name="RLP Erasmus+ Account" userId="47CLom+gWM4smjx0y430CVMjp69Fv8y6ZL6pzzfG8h8=" providerId="None" clId="Web-{35DE2A2D-2933-44EB-A265-9F6A41F959C3}" dt="2025-08-11T10:18:04.346" v="822" actId="1076"/>
        <pc:sldMkLst>
          <pc:docMk/>
          <pc:sldMk cId="2007764242" sldId="4333"/>
        </pc:sldMkLst>
        <pc:spChg chg="mod">
          <ac:chgData name="RLP Erasmus+ Account" userId="47CLom+gWM4smjx0y430CVMjp69Fv8y6ZL6pzzfG8h8=" providerId="None" clId="Web-{35DE2A2D-2933-44EB-A265-9F6A41F959C3}" dt="2025-08-11T10:14:51.049" v="775" actId="20577"/>
          <ac:spMkLst>
            <pc:docMk/>
            <pc:sldMk cId="2007764242" sldId="4333"/>
            <ac:spMk id="4" creationId="{00000000-0000-0000-0000-000000000000}"/>
          </ac:spMkLst>
        </pc:spChg>
        <pc:spChg chg="mod">
          <ac:chgData name="RLP Erasmus+ Account" userId="47CLom+gWM4smjx0y430CVMjp69Fv8y6ZL6pzzfG8h8=" providerId="None" clId="Web-{35DE2A2D-2933-44EB-A265-9F6A41F959C3}" dt="2025-08-11T10:17:49.580" v="820" actId="1076"/>
          <ac:spMkLst>
            <pc:docMk/>
            <pc:sldMk cId="2007764242" sldId="4333"/>
            <ac:spMk id="8" creationId="{00000000-0000-0000-0000-000000000000}"/>
          </ac:spMkLst>
        </pc:spChg>
        <pc:spChg chg="mod">
          <ac:chgData name="RLP Erasmus+ Account" userId="47CLom+gWM4smjx0y430CVMjp69Fv8y6ZL6pzzfG8h8=" providerId="None" clId="Web-{35DE2A2D-2933-44EB-A265-9F6A41F959C3}" dt="2025-08-11T10:18:04.346" v="822" actId="1076"/>
          <ac:spMkLst>
            <pc:docMk/>
            <pc:sldMk cId="2007764242" sldId="4333"/>
            <ac:spMk id="9" creationId="{00000000-0000-0000-0000-000000000000}"/>
          </ac:spMkLst>
        </pc:spChg>
        <pc:spChg chg="mod">
          <ac:chgData name="RLP Erasmus+ Account" userId="47CLom+gWM4smjx0y430CVMjp69Fv8y6ZL6pzzfG8h8=" providerId="None" clId="Web-{35DE2A2D-2933-44EB-A265-9F6A41F959C3}" dt="2025-08-11T10:17:30.877" v="816" actId="20577"/>
          <ac:spMkLst>
            <pc:docMk/>
            <pc:sldMk cId="2007764242" sldId="4333"/>
            <ac:spMk id="10" creationId="{00000000-0000-0000-0000-000000000000}"/>
          </ac:spMkLst>
        </pc:spChg>
        <pc:picChg chg="mod">
          <ac:chgData name="RLP Erasmus+ Account" userId="47CLom+gWM4smjx0y430CVMjp69Fv8y6ZL6pzzfG8h8=" providerId="None" clId="Web-{35DE2A2D-2933-44EB-A265-9F6A41F959C3}" dt="2025-08-11T10:15:27.924" v="782" actId="1076"/>
          <ac:picMkLst>
            <pc:docMk/>
            <pc:sldMk cId="2007764242" sldId="4333"/>
            <ac:picMk id="6" creationId="{00000000-0000-0000-0000-000000000000}"/>
          </ac:picMkLst>
        </pc:picChg>
      </pc:sldChg>
      <pc:sldChg chg="addSp delSp modSp">
        <pc:chgData name="RLP Erasmus+ Account" userId="47CLom+gWM4smjx0y430CVMjp69Fv8y6ZL6pzzfG8h8=" providerId="None" clId="Web-{35DE2A2D-2933-44EB-A265-9F6A41F959C3}" dt="2025-08-11T10:19:48.034" v="868" actId="1076"/>
        <pc:sldMkLst>
          <pc:docMk/>
          <pc:sldMk cId="3888995401" sldId="4334"/>
        </pc:sldMkLst>
        <pc:spChg chg="add mod">
          <ac:chgData name="RLP Erasmus+ Account" userId="47CLom+gWM4smjx0y430CVMjp69Fv8y6ZL6pzzfG8h8=" providerId="None" clId="Web-{35DE2A2D-2933-44EB-A265-9F6A41F959C3}" dt="2025-08-11T10:19:44.112" v="867" actId="14100"/>
          <ac:spMkLst>
            <pc:docMk/>
            <pc:sldMk cId="3888995401" sldId="4334"/>
            <ac:spMk id="3" creationId="{DCBDE1C9-0E03-4AB2-89C7-C4DB50CFB52E}"/>
          </ac:spMkLst>
        </pc:spChg>
        <pc:spChg chg="mod">
          <ac:chgData name="RLP Erasmus+ Account" userId="47CLom+gWM4smjx0y430CVMjp69Fv8y6ZL6pzzfG8h8=" providerId="None" clId="Web-{35DE2A2D-2933-44EB-A265-9F6A41F959C3}" dt="2025-08-11T10:18:16.862" v="824" actId="1076"/>
          <ac:spMkLst>
            <pc:docMk/>
            <pc:sldMk cId="3888995401" sldId="4334"/>
            <ac:spMk id="4" creationId="{00000000-0000-0000-0000-000000000000}"/>
          </ac:spMkLst>
        </pc:spChg>
        <pc:spChg chg="mod">
          <ac:chgData name="RLP Erasmus+ Account" userId="47CLom+gWM4smjx0y430CVMjp69Fv8y6ZL6pzzfG8h8=" providerId="None" clId="Web-{35DE2A2D-2933-44EB-A265-9F6A41F959C3}" dt="2025-08-11T10:18:52.565" v="829" actId="20577"/>
          <ac:spMkLst>
            <pc:docMk/>
            <pc:sldMk cId="3888995401" sldId="4334"/>
            <ac:spMk id="6" creationId="{00000000-0000-0000-0000-000000000000}"/>
          </ac:spMkLst>
        </pc:spChg>
        <pc:spChg chg="add mod">
          <ac:chgData name="RLP Erasmus+ Account" userId="47CLom+gWM4smjx0y430CVMjp69Fv8y6ZL6pzzfG8h8=" providerId="None" clId="Web-{35DE2A2D-2933-44EB-A265-9F6A41F959C3}" dt="2025-08-11T10:19:48.034" v="868" actId="1076"/>
          <ac:spMkLst>
            <pc:docMk/>
            <pc:sldMk cId="3888995401" sldId="4334"/>
            <ac:spMk id="9" creationId="{D2D56220-CC80-29A4-9A82-A7B9EC01EDB9}"/>
          </ac:spMkLst>
        </pc:spChg>
        <pc:picChg chg="add del">
          <ac:chgData name="RLP Erasmus+ Account" userId="47CLom+gWM4smjx0y430CVMjp69Fv8y6ZL6pzzfG8h8=" providerId="None" clId="Web-{35DE2A2D-2933-44EB-A265-9F6A41F959C3}" dt="2025-08-11T10:18:57.643" v="831"/>
          <ac:picMkLst>
            <pc:docMk/>
            <pc:sldMk cId="3888995401" sldId="4334"/>
            <ac:picMk id="8" creationId="{00000000-0000-0000-0000-000000000000}"/>
          </ac:picMkLst>
        </pc:picChg>
      </pc:sldChg>
      <pc:sldChg chg="addSp delSp modSp">
        <pc:chgData name="RLP Erasmus+ Account" userId="47CLom+gWM4smjx0y430CVMjp69Fv8y6ZL6pzzfG8h8=" providerId="None" clId="Web-{35DE2A2D-2933-44EB-A265-9F6A41F959C3}" dt="2025-08-11T10:24:41.018" v="932" actId="1076"/>
        <pc:sldMkLst>
          <pc:docMk/>
          <pc:sldMk cId="3167099184" sldId="4338"/>
        </pc:sldMkLst>
        <pc:spChg chg="add del mod">
          <ac:chgData name="RLP Erasmus+ Account" userId="47CLom+gWM4smjx0y430CVMjp69Fv8y6ZL6pzzfG8h8=" providerId="None" clId="Web-{35DE2A2D-2933-44EB-A265-9F6A41F959C3}" dt="2025-08-11T10:22:08.471" v="873"/>
          <ac:spMkLst>
            <pc:docMk/>
            <pc:sldMk cId="3167099184" sldId="4338"/>
            <ac:spMk id="3" creationId="{0BAC41FA-1CF3-1E22-9932-A80B5BBDCEF2}"/>
          </ac:spMkLst>
        </pc:spChg>
        <pc:spChg chg="del">
          <ac:chgData name="RLP Erasmus+ Account" userId="47CLom+gWM4smjx0y430CVMjp69Fv8y6ZL6pzzfG8h8=" providerId="None" clId="Web-{35DE2A2D-2933-44EB-A265-9F6A41F959C3}" dt="2025-08-11T10:22:06.300" v="872"/>
          <ac:spMkLst>
            <pc:docMk/>
            <pc:sldMk cId="3167099184" sldId="4338"/>
            <ac:spMk id="4" creationId="{00000000-0000-0000-0000-000000000000}"/>
          </ac:spMkLst>
        </pc:spChg>
        <pc:spChg chg="del">
          <ac:chgData name="RLP Erasmus+ Account" userId="47CLom+gWM4smjx0y430CVMjp69Fv8y6ZL6pzzfG8h8=" providerId="None" clId="Web-{35DE2A2D-2933-44EB-A265-9F6A41F959C3}" dt="2025-08-11T10:22:03.550" v="871"/>
          <ac:spMkLst>
            <pc:docMk/>
            <pc:sldMk cId="3167099184" sldId="4338"/>
            <ac:spMk id="5" creationId="{00000000-0000-0000-0000-000000000000}"/>
          </ac:spMkLst>
        </pc:spChg>
        <pc:spChg chg="add del mod">
          <ac:chgData name="RLP Erasmus+ Account" userId="47CLom+gWM4smjx0y430CVMjp69Fv8y6ZL6pzzfG8h8=" providerId="None" clId="Web-{35DE2A2D-2933-44EB-A265-9F6A41F959C3}" dt="2025-08-11T10:22:13.846" v="874"/>
          <ac:spMkLst>
            <pc:docMk/>
            <pc:sldMk cId="3167099184" sldId="4338"/>
            <ac:spMk id="7" creationId="{C6BB91DC-FEB6-2107-0D58-AC116DFA1B7E}"/>
          </ac:spMkLst>
        </pc:spChg>
        <pc:spChg chg="add mod">
          <ac:chgData name="RLP Erasmus+ Account" userId="47CLom+gWM4smjx0y430CVMjp69Fv8y6ZL6pzzfG8h8=" providerId="None" clId="Web-{35DE2A2D-2933-44EB-A265-9F6A41F959C3}" dt="2025-08-11T10:22:52.800" v="886" actId="1076"/>
          <ac:spMkLst>
            <pc:docMk/>
            <pc:sldMk cId="3167099184" sldId="4338"/>
            <ac:spMk id="9" creationId="{12DBC783-9546-1A2F-6401-88E001ED1967}"/>
          </ac:spMkLst>
        </pc:spChg>
        <pc:spChg chg="add mod">
          <ac:chgData name="RLP Erasmus+ Account" userId="47CLom+gWM4smjx0y430CVMjp69Fv8y6ZL6pzzfG8h8=" providerId="None" clId="Web-{35DE2A2D-2933-44EB-A265-9F6A41F959C3}" dt="2025-08-11T10:24:19.081" v="929" actId="14100"/>
          <ac:spMkLst>
            <pc:docMk/>
            <pc:sldMk cId="3167099184" sldId="4338"/>
            <ac:spMk id="11" creationId="{D0C2920B-7A9F-5847-6276-29BC0C92F699}"/>
          </ac:spMkLst>
        </pc:spChg>
        <pc:spChg chg="add mod">
          <ac:chgData name="RLP Erasmus+ Account" userId="47CLom+gWM4smjx0y430CVMjp69Fv8y6ZL6pzzfG8h8=" providerId="None" clId="Web-{35DE2A2D-2933-44EB-A265-9F6A41F959C3}" dt="2025-08-11T10:24:24.222" v="930" actId="1076"/>
          <ac:spMkLst>
            <pc:docMk/>
            <pc:sldMk cId="3167099184" sldId="4338"/>
            <ac:spMk id="13" creationId="{B0A6B350-A80D-59CC-BFAB-65F3640F21C9}"/>
          </ac:spMkLst>
        </pc:spChg>
        <pc:picChg chg="mod">
          <ac:chgData name="RLP Erasmus+ Account" userId="47CLom+gWM4smjx0y430CVMjp69Fv8y6ZL6pzzfG8h8=" providerId="None" clId="Web-{35DE2A2D-2933-44EB-A265-9F6A41F959C3}" dt="2025-08-11T10:24:41.018" v="932" actId="1076"/>
          <ac:picMkLst>
            <pc:docMk/>
            <pc:sldMk cId="3167099184" sldId="4338"/>
            <ac:picMk id="16" creationId="{00000000-0000-0000-0000-000000000000}"/>
          </ac:picMkLst>
        </pc:picChg>
      </pc:sldChg>
      <pc:sldChg chg="modSp">
        <pc:chgData name="RLP Erasmus+ Account" userId="47CLom+gWM4smjx0y430CVMjp69Fv8y6ZL6pzzfG8h8=" providerId="None" clId="Web-{35DE2A2D-2933-44EB-A265-9F6A41F959C3}" dt="2025-08-11T10:23:31.003" v="902" actId="20577"/>
        <pc:sldMkLst>
          <pc:docMk/>
          <pc:sldMk cId="1146838632" sldId="4339"/>
        </pc:sldMkLst>
        <pc:spChg chg="mod">
          <ac:chgData name="RLP Erasmus+ Account" userId="47CLom+gWM4smjx0y430CVMjp69Fv8y6ZL6pzzfG8h8=" providerId="None" clId="Web-{35DE2A2D-2933-44EB-A265-9F6A41F959C3}" dt="2025-08-11T10:23:31.003" v="902" actId="20577"/>
          <ac:spMkLst>
            <pc:docMk/>
            <pc:sldMk cId="1146838632" sldId="4339"/>
            <ac:spMk id="6" creationId="{00000000-0000-0000-0000-000000000000}"/>
          </ac:spMkLst>
        </pc:spChg>
        <pc:picChg chg="mod">
          <ac:chgData name="RLP Erasmus+ Account" userId="47CLom+gWM4smjx0y430CVMjp69Fv8y6ZL6pzzfG8h8=" providerId="None" clId="Web-{35DE2A2D-2933-44EB-A265-9F6A41F959C3}" dt="2025-08-11T10:23:25.065" v="899" actId="1076"/>
          <ac:picMkLst>
            <pc:docMk/>
            <pc:sldMk cId="1146838632" sldId="4339"/>
            <ac:picMk id="8" creationId="{00000000-0000-0000-0000-000000000000}"/>
          </ac:picMkLst>
        </pc:picChg>
      </pc:sldChg>
      <pc:sldChg chg="addSp modSp">
        <pc:chgData name="RLP Erasmus+ Account" userId="47CLom+gWM4smjx0y430CVMjp69Fv8y6ZL6pzzfG8h8=" providerId="None" clId="Web-{35DE2A2D-2933-44EB-A265-9F6A41F959C3}" dt="2025-08-11T11:24:25.427" v="1817" actId="20577"/>
        <pc:sldMkLst>
          <pc:docMk/>
          <pc:sldMk cId="233231359" sldId="4340"/>
        </pc:sldMkLst>
        <pc:spChg chg="mod">
          <ac:chgData name="RLP Erasmus+ Account" userId="47CLom+gWM4smjx0y430CVMjp69Fv8y6ZL6pzzfG8h8=" providerId="None" clId="Web-{35DE2A2D-2933-44EB-A265-9F6A41F959C3}" dt="2025-08-11T10:25:15.081" v="939" actId="1076"/>
          <ac:spMkLst>
            <pc:docMk/>
            <pc:sldMk cId="233231359" sldId="4340"/>
            <ac:spMk id="5" creationId="{00000000-0000-0000-0000-000000000000}"/>
          </ac:spMkLst>
        </pc:spChg>
        <pc:spChg chg="add mod">
          <ac:chgData name="RLP Erasmus+ Account" userId="47CLom+gWM4smjx0y430CVMjp69Fv8y6ZL6pzzfG8h8=" providerId="None" clId="Web-{35DE2A2D-2933-44EB-A265-9F6A41F959C3}" dt="2025-08-11T11:24:25.427" v="1817" actId="20577"/>
          <ac:spMkLst>
            <pc:docMk/>
            <pc:sldMk cId="233231359" sldId="4340"/>
            <ac:spMk id="21" creationId="{1467AD60-A52B-7EF4-AB52-F57545102A79}"/>
          </ac:spMkLst>
        </pc:spChg>
        <pc:spChg chg="add mod">
          <ac:chgData name="RLP Erasmus+ Account" userId="47CLom+gWM4smjx0y430CVMjp69Fv8y6ZL6pzzfG8h8=" providerId="None" clId="Web-{35DE2A2D-2933-44EB-A265-9F6A41F959C3}" dt="2025-08-11T10:29:35.737" v="1081" actId="20577"/>
          <ac:spMkLst>
            <pc:docMk/>
            <pc:sldMk cId="233231359" sldId="4340"/>
            <ac:spMk id="22" creationId="{08F47BCA-A393-B945-8805-0DEB1E049D78}"/>
          </ac:spMkLst>
        </pc:spChg>
      </pc:sldChg>
      <pc:sldChg chg="modSp">
        <pc:chgData name="RLP Erasmus+ Account" userId="47CLom+gWM4smjx0y430CVMjp69Fv8y6ZL6pzzfG8h8=" providerId="None" clId="Web-{35DE2A2D-2933-44EB-A265-9F6A41F959C3}" dt="2025-08-11T09:14:23.376" v="89" actId="20577"/>
        <pc:sldMkLst>
          <pc:docMk/>
          <pc:sldMk cId="1118057530" sldId="4341"/>
        </pc:sldMkLst>
        <pc:spChg chg="mod">
          <ac:chgData name="RLP Erasmus+ Account" userId="47CLom+gWM4smjx0y430CVMjp69Fv8y6ZL6pzzfG8h8=" providerId="None" clId="Web-{35DE2A2D-2933-44EB-A265-9F6A41F959C3}" dt="2025-08-11T09:13:33.391" v="79" actId="20577"/>
          <ac:spMkLst>
            <pc:docMk/>
            <pc:sldMk cId="1118057530" sldId="4341"/>
            <ac:spMk id="8" creationId="{3F06451B-D354-018B-F291-81B055DC61A3}"/>
          </ac:spMkLst>
        </pc:spChg>
        <pc:spChg chg="mod">
          <ac:chgData name="RLP Erasmus+ Account" userId="47CLom+gWM4smjx0y430CVMjp69Fv8y6ZL6pzzfG8h8=" providerId="None" clId="Web-{35DE2A2D-2933-44EB-A265-9F6A41F959C3}" dt="2025-08-11T09:02:17.565" v="0" actId="20577"/>
          <ac:spMkLst>
            <pc:docMk/>
            <pc:sldMk cId="1118057530" sldId="4341"/>
            <ac:spMk id="10" creationId="{62920A02-52EE-BA94-490E-CEC93BEB0838}"/>
          </ac:spMkLst>
        </pc:spChg>
        <pc:spChg chg="mod">
          <ac:chgData name="RLP Erasmus+ Account" userId="47CLom+gWM4smjx0y430CVMjp69Fv8y6ZL6pzzfG8h8=" providerId="None" clId="Web-{35DE2A2D-2933-44EB-A265-9F6A41F959C3}" dt="2025-08-11T09:13:55.735" v="81" actId="20577"/>
          <ac:spMkLst>
            <pc:docMk/>
            <pc:sldMk cId="1118057530" sldId="4341"/>
            <ac:spMk id="12" creationId="{CC20FCAB-132E-8960-2038-D3B13F0A3951}"/>
          </ac:spMkLst>
        </pc:spChg>
        <pc:spChg chg="mod">
          <ac:chgData name="RLP Erasmus+ Account" userId="47CLom+gWM4smjx0y430CVMjp69Fv8y6ZL6pzzfG8h8=" providerId="None" clId="Web-{35DE2A2D-2933-44EB-A265-9F6A41F959C3}" dt="2025-08-11T09:02:22.003" v="4" actId="20577"/>
          <ac:spMkLst>
            <pc:docMk/>
            <pc:sldMk cId="1118057530" sldId="4341"/>
            <ac:spMk id="14" creationId="{81600067-C213-101B-72C4-295991B3702F}"/>
          </ac:spMkLst>
        </pc:spChg>
        <pc:spChg chg="mod">
          <ac:chgData name="RLP Erasmus+ Account" userId="47CLom+gWM4smjx0y430CVMjp69Fv8y6ZL6pzzfG8h8=" providerId="None" clId="Web-{35DE2A2D-2933-44EB-A265-9F6A41F959C3}" dt="2025-08-11T09:14:08.594" v="84" actId="20577"/>
          <ac:spMkLst>
            <pc:docMk/>
            <pc:sldMk cId="1118057530" sldId="4341"/>
            <ac:spMk id="15" creationId="{B13C4991-F5CE-7DF8-AED8-76E3019FFF09}"/>
          </ac:spMkLst>
        </pc:spChg>
        <pc:spChg chg="mod">
          <ac:chgData name="RLP Erasmus+ Account" userId="47CLom+gWM4smjx0y430CVMjp69Fv8y6ZL6pzzfG8h8=" providerId="None" clId="Web-{35DE2A2D-2933-44EB-A265-9F6A41F959C3}" dt="2025-08-11T09:02:31.675" v="6" actId="20577"/>
          <ac:spMkLst>
            <pc:docMk/>
            <pc:sldMk cId="1118057530" sldId="4341"/>
            <ac:spMk id="17" creationId="{28006BDF-90A3-940A-726F-F68E1E452810}"/>
          </ac:spMkLst>
        </pc:spChg>
        <pc:spChg chg="mod">
          <ac:chgData name="RLP Erasmus+ Account" userId="47CLom+gWM4smjx0y430CVMjp69Fv8y6ZL6pzzfG8h8=" providerId="None" clId="Web-{35DE2A2D-2933-44EB-A265-9F6A41F959C3}" dt="2025-08-11T09:14:23.376" v="89" actId="20577"/>
          <ac:spMkLst>
            <pc:docMk/>
            <pc:sldMk cId="1118057530" sldId="4341"/>
            <ac:spMk id="18" creationId="{FAE8C144-2FBF-9E9A-20C0-DE8A13984552}"/>
          </ac:spMkLst>
        </pc:spChg>
        <pc:spChg chg="mod">
          <ac:chgData name="RLP Erasmus+ Account" userId="47CLom+gWM4smjx0y430CVMjp69Fv8y6ZL6pzzfG8h8=" providerId="None" clId="Web-{35DE2A2D-2933-44EB-A265-9F6A41F959C3}" dt="2025-08-11T09:02:56.878" v="9" actId="20577"/>
          <ac:spMkLst>
            <pc:docMk/>
            <pc:sldMk cId="1118057530" sldId="4341"/>
            <ac:spMk id="20" creationId="{3DC7C819-22CD-C351-518E-148D52BBB73E}"/>
          </ac:spMkLst>
        </pc:spChg>
      </pc:sldChg>
      <pc:sldChg chg="addSp modSp">
        <pc:chgData name="RLP Erasmus+ Account" userId="47CLom+gWM4smjx0y430CVMjp69Fv8y6ZL6pzzfG8h8=" providerId="None" clId="Web-{35DE2A2D-2933-44EB-A265-9F6A41F959C3}" dt="2025-08-11T10:44:53.910" v="1169" actId="1076"/>
        <pc:sldMkLst>
          <pc:docMk/>
          <pc:sldMk cId="2516877979" sldId="4342"/>
        </pc:sldMkLst>
        <pc:spChg chg="mod">
          <ac:chgData name="RLP Erasmus+ Account" userId="47CLom+gWM4smjx0y430CVMjp69Fv8y6ZL6pzzfG8h8=" providerId="None" clId="Web-{35DE2A2D-2933-44EB-A265-9F6A41F959C3}" dt="2025-08-11T10:30:48.972" v="1088" actId="20577"/>
          <ac:spMkLst>
            <pc:docMk/>
            <pc:sldMk cId="2516877979" sldId="4342"/>
            <ac:spMk id="3" creationId="{98F96B41-72E0-E1FD-7C08-45492302D77A}"/>
          </ac:spMkLst>
        </pc:spChg>
        <pc:spChg chg="add mod">
          <ac:chgData name="RLP Erasmus+ Account" userId="47CLom+gWM4smjx0y430CVMjp69Fv8y6ZL6pzzfG8h8=" providerId="None" clId="Web-{35DE2A2D-2933-44EB-A265-9F6A41F959C3}" dt="2025-08-11T10:43:13.847" v="1144" actId="14100"/>
          <ac:spMkLst>
            <pc:docMk/>
            <pc:sldMk cId="2516877979" sldId="4342"/>
            <ac:spMk id="4" creationId="{C1294466-3AAE-011A-EB9D-7C30AA853699}"/>
          </ac:spMkLst>
        </pc:spChg>
        <pc:spChg chg="add mod">
          <ac:chgData name="RLP Erasmus+ Account" userId="47CLom+gWM4smjx0y430CVMjp69Fv8y6ZL6pzzfG8h8=" providerId="None" clId="Web-{35DE2A2D-2933-44EB-A265-9F6A41F959C3}" dt="2025-08-11T10:44:53.910" v="1169" actId="1076"/>
          <ac:spMkLst>
            <pc:docMk/>
            <pc:sldMk cId="2516877979" sldId="4342"/>
            <ac:spMk id="7" creationId="{112BB04E-0A49-E2EC-0211-2E67750EA86E}"/>
          </ac:spMkLst>
        </pc:spChg>
      </pc:sldChg>
      <pc:sldChg chg="modSp">
        <pc:chgData name="RLP Erasmus+ Account" userId="47CLom+gWM4smjx0y430CVMjp69Fv8y6ZL6pzzfG8h8=" providerId="None" clId="Web-{35DE2A2D-2933-44EB-A265-9F6A41F959C3}" dt="2025-08-11T10:34:24.269" v="1142" actId="1076"/>
        <pc:sldMkLst>
          <pc:docMk/>
          <pc:sldMk cId="442691103" sldId="4343"/>
        </pc:sldMkLst>
        <pc:spChg chg="mod">
          <ac:chgData name="RLP Erasmus+ Account" userId="47CLom+gWM4smjx0y430CVMjp69Fv8y6ZL6pzzfG8h8=" providerId="None" clId="Web-{35DE2A2D-2933-44EB-A265-9F6A41F959C3}" dt="2025-08-11T10:33:09.675" v="1129" actId="20577"/>
          <ac:spMkLst>
            <pc:docMk/>
            <pc:sldMk cId="442691103" sldId="4343"/>
            <ac:spMk id="2" creationId="{BFCD9DD4-12F1-30ED-175A-9C264A787534}"/>
          </ac:spMkLst>
        </pc:spChg>
        <pc:spChg chg="mod">
          <ac:chgData name="RLP Erasmus+ Account" userId="47CLom+gWM4smjx0y430CVMjp69Fv8y6ZL6pzzfG8h8=" providerId="None" clId="Web-{35DE2A2D-2933-44EB-A265-9F6A41F959C3}" dt="2025-08-11T10:34:04.034" v="1138" actId="1076"/>
          <ac:spMkLst>
            <pc:docMk/>
            <pc:sldMk cId="442691103" sldId="4343"/>
            <ac:spMk id="4" creationId="{00000000-0000-0000-0000-000000000000}"/>
          </ac:spMkLst>
        </pc:spChg>
        <pc:spChg chg="mod">
          <ac:chgData name="RLP Erasmus+ Account" userId="47CLom+gWM4smjx0y430CVMjp69Fv8y6ZL6pzzfG8h8=" providerId="None" clId="Web-{35DE2A2D-2933-44EB-A265-9F6A41F959C3}" dt="2025-08-11T10:33:32.019" v="1133" actId="1076"/>
          <ac:spMkLst>
            <pc:docMk/>
            <pc:sldMk cId="442691103" sldId="4343"/>
            <ac:spMk id="11" creationId="{B50D766F-8A8D-6264-44F9-F090CC61218F}"/>
          </ac:spMkLst>
        </pc:spChg>
        <pc:spChg chg="mod">
          <ac:chgData name="RLP Erasmus+ Account" userId="47CLom+gWM4smjx0y430CVMjp69Fv8y6ZL6pzzfG8h8=" providerId="None" clId="Web-{35DE2A2D-2933-44EB-A265-9F6A41F959C3}" dt="2025-08-11T10:34:24.269" v="1142" actId="1076"/>
          <ac:spMkLst>
            <pc:docMk/>
            <pc:sldMk cId="442691103" sldId="4343"/>
            <ac:spMk id="12" creationId="{00000000-0000-0000-0000-000000000000}"/>
          </ac:spMkLst>
        </pc:spChg>
      </pc:sldChg>
      <pc:sldChg chg="addSp delSp modSp">
        <pc:chgData name="RLP Erasmus+ Account" userId="47CLom+gWM4smjx0y430CVMjp69Fv8y6ZL6pzzfG8h8=" providerId="None" clId="Web-{35DE2A2D-2933-44EB-A265-9F6A41F959C3}" dt="2025-08-11T10:45:24.707" v="1174" actId="1076"/>
        <pc:sldMkLst>
          <pc:docMk/>
          <pc:sldMk cId="617886905" sldId="4344"/>
        </pc:sldMkLst>
        <pc:spChg chg="add mod">
          <ac:chgData name="RLP Erasmus+ Account" userId="47CLom+gWM4smjx0y430CVMjp69Fv8y6ZL6pzzfG8h8=" providerId="None" clId="Web-{35DE2A2D-2933-44EB-A265-9F6A41F959C3}" dt="2025-08-11T10:44:26.488" v="1162" actId="1076"/>
          <ac:spMkLst>
            <pc:docMk/>
            <pc:sldMk cId="617886905" sldId="4344"/>
            <ac:spMk id="3" creationId="{A57CF867-7E7F-06EC-D368-B2F461A1D81D}"/>
          </ac:spMkLst>
        </pc:spChg>
        <pc:spChg chg="add mod">
          <ac:chgData name="RLP Erasmus+ Account" userId="47CLom+gWM4smjx0y430CVMjp69Fv8y6ZL6pzzfG8h8=" providerId="None" clId="Web-{35DE2A2D-2933-44EB-A265-9F6A41F959C3}" dt="2025-08-11T10:44:41.441" v="1167" actId="1076"/>
          <ac:spMkLst>
            <pc:docMk/>
            <pc:sldMk cId="617886905" sldId="4344"/>
            <ac:spMk id="5" creationId="{B98821F1-3D9F-3F65-71C5-8FB8857E2FC8}"/>
          </ac:spMkLst>
        </pc:spChg>
        <pc:spChg chg="del mod">
          <ac:chgData name="RLP Erasmus+ Account" userId="47CLom+gWM4smjx0y430CVMjp69Fv8y6ZL6pzzfG8h8=" providerId="None" clId="Web-{35DE2A2D-2933-44EB-A265-9F6A41F959C3}" dt="2025-08-11T10:43:27.691" v="1148"/>
          <ac:spMkLst>
            <pc:docMk/>
            <pc:sldMk cId="617886905" sldId="4344"/>
            <ac:spMk id="8" creationId="{00000000-0000-0000-0000-000000000000}"/>
          </ac:spMkLst>
        </pc:spChg>
        <pc:spChg chg="mod">
          <ac:chgData name="RLP Erasmus+ Account" userId="47CLom+gWM4smjx0y430CVMjp69Fv8y6ZL6pzzfG8h8=" providerId="None" clId="Web-{35DE2A2D-2933-44EB-A265-9F6A41F959C3}" dt="2025-08-11T10:45:16.113" v="1173" actId="20577"/>
          <ac:spMkLst>
            <pc:docMk/>
            <pc:sldMk cId="617886905" sldId="4344"/>
            <ac:spMk id="10" creationId="{00000000-0000-0000-0000-000000000000}"/>
          </ac:spMkLst>
        </pc:spChg>
        <pc:picChg chg="mod">
          <ac:chgData name="RLP Erasmus+ Account" userId="47CLom+gWM4smjx0y430CVMjp69Fv8y6ZL6pzzfG8h8=" providerId="None" clId="Web-{35DE2A2D-2933-44EB-A265-9F6A41F959C3}" dt="2025-08-11T10:45:24.707" v="1174" actId="1076"/>
          <ac:picMkLst>
            <pc:docMk/>
            <pc:sldMk cId="617886905" sldId="4344"/>
            <ac:picMk id="17" creationId="{00000000-0000-0000-0000-000000000000}"/>
          </ac:picMkLst>
        </pc:picChg>
      </pc:sldChg>
      <pc:sldChg chg="addSp modSp">
        <pc:chgData name="RLP Erasmus+ Account" userId="47CLom+gWM4smjx0y430CVMjp69Fv8y6ZL6pzzfG8h8=" providerId="None" clId="Web-{35DE2A2D-2933-44EB-A265-9F6A41F959C3}" dt="2025-08-11T10:47:23.144" v="1237" actId="20577"/>
        <pc:sldMkLst>
          <pc:docMk/>
          <pc:sldMk cId="3842434886" sldId="4346"/>
        </pc:sldMkLst>
        <pc:spChg chg="add mod">
          <ac:chgData name="RLP Erasmus+ Account" userId="47CLom+gWM4smjx0y430CVMjp69Fv8y6ZL6pzzfG8h8=" providerId="None" clId="Web-{35DE2A2D-2933-44EB-A265-9F6A41F959C3}" dt="2025-08-11T10:47:03.519" v="1234" actId="14100"/>
          <ac:spMkLst>
            <pc:docMk/>
            <pc:sldMk cId="3842434886" sldId="4346"/>
            <ac:spMk id="3" creationId="{0085B748-85E8-DB80-69D8-F3DF497A0F65}"/>
          </ac:spMkLst>
        </pc:spChg>
        <pc:spChg chg="mod">
          <ac:chgData name="RLP Erasmus+ Account" userId="47CLom+gWM4smjx0y430CVMjp69Fv8y6ZL6pzzfG8h8=" providerId="None" clId="Web-{35DE2A2D-2933-44EB-A265-9F6A41F959C3}" dt="2025-08-11T10:46:03.738" v="1189" actId="20577"/>
          <ac:spMkLst>
            <pc:docMk/>
            <pc:sldMk cId="3842434886" sldId="4346"/>
            <ac:spMk id="4" creationId="{00000000-0000-0000-0000-000000000000}"/>
          </ac:spMkLst>
        </pc:spChg>
        <pc:spChg chg="add mod">
          <ac:chgData name="RLP Erasmus+ Account" userId="47CLom+gWM4smjx0y430CVMjp69Fv8y6ZL6pzzfG8h8=" providerId="None" clId="Web-{35DE2A2D-2933-44EB-A265-9F6A41F959C3}" dt="2025-08-11T10:47:23.144" v="1237" actId="20577"/>
          <ac:spMkLst>
            <pc:docMk/>
            <pc:sldMk cId="3842434886" sldId="4346"/>
            <ac:spMk id="8" creationId="{A2AEBA27-A0BD-974B-F2C8-7281761FDC4C}"/>
          </ac:spMkLst>
        </pc:spChg>
      </pc:sldChg>
      <pc:sldChg chg="modSp">
        <pc:chgData name="RLP Erasmus+ Account" userId="47CLom+gWM4smjx0y430CVMjp69Fv8y6ZL6pzzfG8h8=" providerId="None" clId="Web-{35DE2A2D-2933-44EB-A265-9F6A41F959C3}" dt="2025-08-11T10:47:47.457" v="1247" actId="1076"/>
        <pc:sldMkLst>
          <pc:docMk/>
          <pc:sldMk cId="755949911" sldId="4347"/>
        </pc:sldMkLst>
        <pc:spChg chg="mod">
          <ac:chgData name="RLP Erasmus+ Account" userId="47CLom+gWM4smjx0y430CVMjp69Fv8y6ZL6pzzfG8h8=" providerId="None" clId="Web-{35DE2A2D-2933-44EB-A265-9F6A41F959C3}" dt="2025-08-11T10:47:30.066" v="1242" actId="20577"/>
          <ac:spMkLst>
            <pc:docMk/>
            <pc:sldMk cId="755949911" sldId="4347"/>
            <ac:spMk id="5" creationId="{00000000-0000-0000-0000-000000000000}"/>
          </ac:spMkLst>
        </pc:spChg>
        <pc:graphicFrameChg chg="mod modGraphic">
          <ac:chgData name="RLP Erasmus+ Account" userId="47CLom+gWM4smjx0y430CVMjp69Fv8y6ZL6pzzfG8h8=" providerId="None" clId="Web-{35DE2A2D-2933-44EB-A265-9F6A41F959C3}" dt="2025-08-11T10:47:47.457" v="1247" actId="1076"/>
          <ac:graphicFrameMkLst>
            <pc:docMk/>
            <pc:sldMk cId="755949911" sldId="4347"/>
            <ac:graphicFrameMk id="8" creationId="{00000000-0000-0000-0000-000000000000}"/>
          </ac:graphicFrameMkLst>
        </pc:graphicFrameChg>
      </pc:sldChg>
      <pc:sldChg chg="addSp modSp">
        <pc:chgData name="RLP Erasmus+ Account" userId="47CLom+gWM4smjx0y430CVMjp69Fv8y6ZL6pzzfG8h8=" providerId="None" clId="Web-{35DE2A2D-2933-44EB-A265-9F6A41F959C3}" dt="2025-08-11T11:06:50.364" v="1530" actId="1076"/>
        <pc:sldMkLst>
          <pc:docMk/>
          <pc:sldMk cId="2614623448" sldId="4348"/>
        </pc:sldMkLst>
        <pc:spChg chg="add mod">
          <ac:chgData name="RLP Erasmus+ Account" userId="47CLom+gWM4smjx0y430CVMjp69Fv8y6ZL6pzzfG8h8=" providerId="None" clId="Web-{35DE2A2D-2933-44EB-A265-9F6A41F959C3}" dt="2025-08-11T11:06:41.364" v="1528" actId="14100"/>
          <ac:spMkLst>
            <pc:docMk/>
            <pc:sldMk cId="2614623448" sldId="4348"/>
            <ac:spMk id="3" creationId="{1F26A3F3-EB24-DEC3-5848-4DF9FE1A1C2C}"/>
          </ac:spMkLst>
        </pc:spChg>
        <pc:spChg chg="add mod">
          <ac:chgData name="RLP Erasmus+ Account" userId="47CLom+gWM4smjx0y430CVMjp69Fv8y6ZL6pzzfG8h8=" providerId="None" clId="Web-{35DE2A2D-2933-44EB-A265-9F6A41F959C3}" dt="2025-08-11T11:06:50.364" v="1530" actId="1076"/>
          <ac:spMkLst>
            <pc:docMk/>
            <pc:sldMk cId="2614623448" sldId="4348"/>
            <ac:spMk id="5" creationId="{2C890432-8D3E-3D2E-FBB9-9A5A70C944E1}"/>
          </ac:spMkLst>
        </pc:spChg>
        <pc:spChg chg="mod">
          <ac:chgData name="RLP Erasmus+ Account" userId="47CLom+gWM4smjx0y430CVMjp69Fv8y6ZL6pzzfG8h8=" providerId="None" clId="Web-{35DE2A2D-2933-44EB-A265-9F6A41F959C3}" dt="2025-08-11T11:05:05.832" v="1493" actId="20577"/>
          <ac:spMkLst>
            <pc:docMk/>
            <pc:sldMk cId="2614623448" sldId="4348"/>
            <ac:spMk id="8" creationId="{00000000-0000-0000-0000-000000000000}"/>
          </ac:spMkLst>
        </pc:spChg>
      </pc:sldChg>
      <pc:sldChg chg="modSp">
        <pc:chgData name="RLP Erasmus+ Account" userId="47CLom+gWM4smjx0y430CVMjp69Fv8y6ZL6pzzfG8h8=" providerId="None" clId="Web-{35DE2A2D-2933-44EB-A265-9F6A41F959C3}" dt="2025-08-11T11:08:42.239" v="1556" actId="20577"/>
        <pc:sldMkLst>
          <pc:docMk/>
          <pc:sldMk cId="1840963931" sldId="4349"/>
        </pc:sldMkLst>
        <pc:spChg chg="mod">
          <ac:chgData name="RLP Erasmus+ Account" userId="47CLom+gWM4smjx0y430CVMjp69Fv8y6ZL6pzzfG8h8=" providerId="None" clId="Web-{35DE2A2D-2933-44EB-A265-9F6A41F959C3}" dt="2025-08-11T11:07:16.707" v="1534" actId="20577"/>
          <ac:spMkLst>
            <pc:docMk/>
            <pc:sldMk cId="1840963931" sldId="4349"/>
            <ac:spMk id="2" creationId="{00000000-0000-0000-0000-000000000000}"/>
          </ac:spMkLst>
        </pc:spChg>
        <pc:spChg chg="mod">
          <ac:chgData name="RLP Erasmus+ Account" userId="47CLom+gWM4smjx0y430CVMjp69Fv8y6ZL6pzzfG8h8=" providerId="None" clId="Web-{35DE2A2D-2933-44EB-A265-9F6A41F959C3}" dt="2025-08-11T11:07:03.926" v="1531" actId="1076"/>
          <ac:spMkLst>
            <pc:docMk/>
            <pc:sldMk cId="1840963931" sldId="4349"/>
            <ac:spMk id="3" creationId="{00000000-0000-0000-0000-000000000000}"/>
          </ac:spMkLst>
        </pc:spChg>
        <pc:spChg chg="mod">
          <ac:chgData name="RLP Erasmus+ Account" userId="47CLom+gWM4smjx0y430CVMjp69Fv8y6ZL6pzzfG8h8=" providerId="None" clId="Web-{35DE2A2D-2933-44EB-A265-9F6A41F959C3}" dt="2025-08-11T11:08:01.848" v="1546" actId="14100"/>
          <ac:spMkLst>
            <pc:docMk/>
            <pc:sldMk cId="1840963931" sldId="4349"/>
            <ac:spMk id="12" creationId="{00000000-0000-0000-0000-000000000000}"/>
          </ac:spMkLst>
        </pc:spChg>
        <pc:spChg chg="mod">
          <ac:chgData name="RLP Erasmus+ Account" userId="47CLom+gWM4smjx0y430CVMjp69Fv8y6ZL6pzzfG8h8=" providerId="None" clId="Web-{35DE2A2D-2933-44EB-A265-9F6A41F959C3}" dt="2025-08-11T11:08:42.239" v="1556" actId="20577"/>
          <ac:spMkLst>
            <pc:docMk/>
            <pc:sldMk cId="1840963931" sldId="4349"/>
            <ac:spMk id="13" creationId="{00000000-0000-0000-0000-000000000000}"/>
          </ac:spMkLst>
        </pc:spChg>
        <pc:spChg chg="mod">
          <ac:chgData name="RLP Erasmus+ Account" userId="47CLom+gWM4smjx0y430CVMjp69Fv8y6ZL6pzzfG8h8=" providerId="None" clId="Web-{35DE2A2D-2933-44EB-A265-9F6A41F959C3}" dt="2025-08-11T11:08:21.004" v="1552" actId="20577"/>
          <ac:spMkLst>
            <pc:docMk/>
            <pc:sldMk cId="1840963931" sldId="4349"/>
            <ac:spMk id="14" creationId="{00000000-0000-0000-0000-000000000000}"/>
          </ac:spMkLst>
        </pc:spChg>
      </pc:sldChg>
      <pc:sldChg chg="modSp">
        <pc:chgData name="RLP Erasmus+ Account" userId="47CLom+gWM4smjx0y430CVMjp69Fv8y6ZL6pzzfG8h8=" providerId="None" clId="Web-{35DE2A2D-2933-44EB-A265-9F6A41F959C3}" dt="2025-08-11T11:09:30.801" v="1566" actId="20577"/>
        <pc:sldMkLst>
          <pc:docMk/>
          <pc:sldMk cId="1507359349" sldId="4350"/>
        </pc:sldMkLst>
        <pc:spChg chg="mod">
          <ac:chgData name="RLP Erasmus+ Account" userId="47CLom+gWM4smjx0y430CVMjp69Fv8y6ZL6pzzfG8h8=" providerId="None" clId="Web-{35DE2A2D-2933-44EB-A265-9F6A41F959C3}" dt="2025-08-11T11:09:30.801" v="1566" actId="20577"/>
          <ac:spMkLst>
            <pc:docMk/>
            <pc:sldMk cId="1507359349" sldId="4350"/>
            <ac:spMk id="11" creationId="{00000000-0000-0000-0000-000000000000}"/>
          </ac:spMkLst>
        </pc:spChg>
      </pc:sldChg>
      <pc:sldChg chg="modSp">
        <pc:chgData name="RLP Erasmus+ Account" userId="47CLom+gWM4smjx0y430CVMjp69Fv8y6ZL6pzzfG8h8=" providerId="None" clId="Web-{35DE2A2D-2933-44EB-A265-9F6A41F959C3}" dt="2025-08-11T09:34:34.001" v="114" actId="20577"/>
        <pc:sldMkLst>
          <pc:docMk/>
          <pc:sldMk cId="2311181437" sldId="4351"/>
        </pc:sldMkLst>
        <pc:spChg chg="mod">
          <ac:chgData name="RLP Erasmus+ Account" userId="47CLom+gWM4smjx0y430CVMjp69Fv8y6ZL6pzzfG8h8=" providerId="None" clId="Web-{35DE2A2D-2933-44EB-A265-9F6A41F959C3}" dt="2025-08-11T09:33:48.391" v="103" actId="1076"/>
          <ac:spMkLst>
            <pc:docMk/>
            <pc:sldMk cId="2311181437" sldId="4351"/>
            <ac:spMk id="5" creationId="{B1B48C3C-4596-FC25-BC0D-5245A634F721}"/>
          </ac:spMkLst>
        </pc:spChg>
        <pc:spChg chg="mod">
          <ac:chgData name="RLP Erasmus+ Account" userId="47CLom+gWM4smjx0y430CVMjp69Fv8y6ZL6pzzfG8h8=" providerId="None" clId="Web-{35DE2A2D-2933-44EB-A265-9F6A41F959C3}" dt="2025-08-11T09:34:18.579" v="112" actId="14100"/>
          <ac:spMkLst>
            <pc:docMk/>
            <pc:sldMk cId="2311181437" sldId="4351"/>
            <ac:spMk id="10" creationId="{D0D5EC17-90BF-31B7-77CB-BE453EBA39E2}"/>
          </ac:spMkLst>
        </pc:spChg>
        <pc:spChg chg="mod">
          <ac:chgData name="RLP Erasmus+ Account" userId="47CLom+gWM4smjx0y430CVMjp69Fv8y6ZL6pzzfG8h8=" providerId="None" clId="Web-{35DE2A2D-2933-44EB-A265-9F6A41F959C3}" dt="2025-08-11T09:34:34.001" v="114" actId="20577"/>
          <ac:spMkLst>
            <pc:docMk/>
            <pc:sldMk cId="2311181437" sldId="4351"/>
            <ac:spMk id="11" creationId="{DBA5EACB-6378-A407-2328-81897F0F3B62}"/>
          </ac:spMkLst>
        </pc:spChg>
      </pc:sldChg>
      <pc:sldChg chg="modSp">
        <pc:chgData name="RLP Erasmus+ Account" userId="47CLom+gWM4smjx0y430CVMjp69Fv8y6ZL6pzzfG8h8=" providerId="None" clId="Web-{35DE2A2D-2933-44EB-A265-9F6A41F959C3}" dt="2025-08-11T09:14:41.939" v="102" actId="14100"/>
        <pc:sldMkLst>
          <pc:docMk/>
          <pc:sldMk cId="1652400970" sldId="4352"/>
        </pc:sldMkLst>
        <pc:spChg chg="mod">
          <ac:chgData name="RLP Erasmus+ Account" userId="47CLom+gWM4smjx0y430CVMjp69Fv8y6ZL6pzzfG8h8=" providerId="None" clId="Web-{35DE2A2D-2933-44EB-A265-9F6A41F959C3}" dt="2025-08-11T09:14:41.939" v="102" actId="14100"/>
          <ac:spMkLst>
            <pc:docMk/>
            <pc:sldMk cId="1652400970" sldId="4352"/>
            <ac:spMk id="12" creationId="{247C2128-3512-E2F7-AE91-7D2A2EC7D949}"/>
          </ac:spMkLst>
        </pc:spChg>
      </pc:sldChg>
      <pc:sldChg chg="modSp">
        <pc:chgData name="RLP Erasmus+ Account" userId="47CLom+gWM4smjx0y430CVMjp69Fv8y6ZL6pzzfG8h8=" providerId="None" clId="Web-{35DE2A2D-2933-44EB-A265-9F6A41F959C3}" dt="2025-08-11T09:34:48.829" v="115" actId="20577"/>
        <pc:sldMkLst>
          <pc:docMk/>
          <pc:sldMk cId="2017931299" sldId="4353"/>
        </pc:sldMkLst>
        <pc:spChg chg="mod">
          <ac:chgData name="RLP Erasmus+ Account" userId="47CLom+gWM4smjx0y430CVMjp69Fv8y6ZL6pzzfG8h8=" providerId="None" clId="Web-{35DE2A2D-2933-44EB-A265-9F6A41F959C3}" dt="2025-08-11T09:34:48.829" v="115" actId="20577"/>
          <ac:spMkLst>
            <pc:docMk/>
            <pc:sldMk cId="2017931299" sldId="4353"/>
            <ac:spMk id="11" creationId="{B22DC880-EFCC-995C-7259-60196548C029}"/>
          </ac:spMkLst>
        </pc:spChg>
      </pc:sldChg>
      <pc:sldChg chg="modSp">
        <pc:chgData name="RLP Erasmus+ Account" userId="47CLom+gWM4smjx0y430CVMjp69Fv8y6ZL6pzzfG8h8=" providerId="None" clId="Web-{35DE2A2D-2933-44EB-A265-9F6A41F959C3}" dt="2025-08-11T11:19:24.833" v="1775" actId="20577"/>
        <pc:sldMkLst>
          <pc:docMk/>
          <pc:sldMk cId="3088884804" sldId="4354"/>
        </pc:sldMkLst>
        <pc:spChg chg="mod">
          <ac:chgData name="RLP Erasmus+ Account" userId="47CLom+gWM4smjx0y430CVMjp69Fv8y6ZL6pzzfG8h8=" providerId="None" clId="Web-{35DE2A2D-2933-44EB-A265-9F6A41F959C3}" dt="2025-08-11T11:19:24.833" v="1775" actId="20577"/>
          <ac:spMkLst>
            <pc:docMk/>
            <pc:sldMk cId="3088884804" sldId="4354"/>
            <ac:spMk id="3" creationId="{F56193A2-7DEC-BA86-8F0E-92A01EDFFF38}"/>
          </ac:spMkLst>
        </pc:spChg>
        <pc:spChg chg="mod">
          <ac:chgData name="RLP Erasmus+ Account" userId="47CLom+gWM4smjx0y430CVMjp69Fv8y6ZL6pzzfG8h8=" providerId="None" clId="Web-{35DE2A2D-2933-44EB-A265-9F6A41F959C3}" dt="2025-08-11T09:08:44.136" v="26" actId="20577"/>
          <ac:spMkLst>
            <pc:docMk/>
            <pc:sldMk cId="3088884804" sldId="4354"/>
            <ac:spMk id="4" creationId="{8B4E340F-19F7-CDBF-4138-16C9EEAD0889}"/>
          </ac:spMkLst>
        </pc:spChg>
      </pc:sldChg>
      <pc:sldChg chg="modSp">
        <pc:chgData name="RLP Erasmus+ Account" userId="47CLom+gWM4smjx0y430CVMjp69Fv8y6ZL6pzzfG8h8=" providerId="None" clId="Web-{35DE2A2D-2933-44EB-A265-9F6A41F959C3}" dt="2025-08-11T09:41:51.798" v="207" actId="1076"/>
        <pc:sldMkLst>
          <pc:docMk/>
          <pc:sldMk cId="1603492895" sldId="4355"/>
        </pc:sldMkLst>
        <pc:spChg chg="mod">
          <ac:chgData name="RLP Erasmus+ Account" userId="47CLom+gWM4smjx0y430CVMjp69Fv8y6ZL6pzzfG8h8=" providerId="None" clId="Web-{35DE2A2D-2933-44EB-A265-9F6A41F959C3}" dt="2025-08-11T09:39:49.626" v="192" actId="14100"/>
          <ac:spMkLst>
            <pc:docMk/>
            <pc:sldMk cId="1603492895" sldId="4355"/>
            <ac:spMk id="5" creationId="{683F97C5-6B09-B98E-3DD8-74F06B689D0C}"/>
          </ac:spMkLst>
        </pc:spChg>
        <pc:spChg chg="mod">
          <ac:chgData name="RLP Erasmus+ Account" userId="47CLom+gWM4smjx0y430CVMjp69Fv8y6ZL6pzzfG8h8=" providerId="None" clId="Web-{35DE2A2D-2933-44EB-A265-9F6A41F959C3}" dt="2025-08-11T09:40:08.845" v="195" actId="1076"/>
          <ac:spMkLst>
            <pc:docMk/>
            <pc:sldMk cId="1603492895" sldId="4355"/>
            <ac:spMk id="6" creationId="{B0C07EC0-EB38-5896-45C0-49858284D485}"/>
          </ac:spMkLst>
        </pc:spChg>
        <pc:spChg chg="mod">
          <ac:chgData name="RLP Erasmus+ Account" userId="47CLom+gWM4smjx0y430CVMjp69Fv8y6ZL6pzzfG8h8=" providerId="None" clId="Web-{35DE2A2D-2933-44EB-A265-9F6A41F959C3}" dt="2025-08-11T09:41:51.798" v="207" actId="1076"/>
          <ac:spMkLst>
            <pc:docMk/>
            <pc:sldMk cId="1603492895" sldId="4355"/>
            <ac:spMk id="12" creationId="{394488C4-9EB7-ACB7-D191-9C253BB04853}"/>
          </ac:spMkLst>
        </pc:spChg>
        <pc:spChg chg="mod">
          <ac:chgData name="RLP Erasmus+ Account" userId="47CLom+gWM4smjx0y430CVMjp69Fv8y6ZL6pzzfG8h8=" providerId="None" clId="Web-{35DE2A2D-2933-44EB-A265-9F6A41F959C3}" dt="2025-08-11T09:41:23.657" v="200" actId="14100"/>
          <ac:spMkLst>
            <pc:docMk/>
            <pc:sldMk cId="1603492895" sldId="4355"/>
            <ac:spMk id="13" creationId="{52118DBF-5CD9-54B2-9E85-69A15188BCC0}"/>
          </ac:spMkLst>
        </pc:spChg>
      </pc:sldChg>
      <pc:sldChg chg="modSp">
        <pc:chgData name="RLP Erasmus+ Account" userId="47CLom+gWM4smjx0y430CVMjp69Fv8y6ZL6pzzfG8h8=" providerId="None" clId="Web-{35DE2A2D-2933-44EB-A265-9F6A41F959C3}" dt="2025-08-11T11:20:04.521" v="1792" actId="20577"/>
        <pc:sldMkLst>
          <pc:docMk/>
          <pc:sldMk cId="1997175128" sldId="4356"/>
        </pc:sldMkLst>
        <pc:spChg chg="mod">
          <ac:chgData name="RLP Erasmus+ Account" userId="47CLom+gWM4smjx0y430CVMjp69Fv8y6ZL6pzzfG8h8=" providerId="None" clId="Web-{35DE2A2D-2933-44EB-A265-9F6A41F959C3}" dt="2025-08-11T11:20:04.521" v="1792" actId="20577"/>
          <ac:spMkLst>
            <pc:docMk/>
            <pc:sldMk cId="1997175128" sldId="4356"/>
            <ac:spMk id="3" creationId="{D7DE6517-10C7-6861-C398-C2A6AA92960D}"/>
          </ac:spMkLst>
        </pc:spChg>
      </pc:sldChg>
      <pc:sldChg chg="addSp delSp modSp mod setBg">
        <pc:chgData name="RLP Erasmus+ Account" userId="47CLom+gWM4smjx0y430CVMjp69Fv8y6ZL6pzzfG8h8=" providerId="None" clId="Web-{35DE2A2D-2933-44EB-A265-9F6A41F959C3}" dt="2025-08-11T11:20:45.708" v="1800" actId="1076"/>
        <pc:sldMkLst>
          <pc:docMk/>
          <pc:sldMk cId="3037688174" sldId="4357"/>
        </pc:sldMkLst>
        <pc:spChg chg="del">
          <ac:chgData name="RLP Erasmus+ Account" userId="47CLom+gWM4smjx0y430CVMjp69Fv8y6ZL6pzzfG8h8=" providerId="None" clId="Web-{35DE2A2D-2933-44EB-A265-9F6A41F959C3}" dt="2025-08-11T11:20:22.271" v="1793"/>
          <ac:spMkLst>
            <pc:docMk/>
            <pc:sldMk cId="3037688174" sldId="4357"/>
            <ac:spMk id="3" creationId="{55948650-DBAC-F876-5F19-1C8D2D2A5B34}"/>
          </ac:spMkLst>
        </pc:spChg>
        <pc:spChg chg="mod">
          <ac:chgData name="RLP Erasmus+ Account" userId="47CLom+gWM4smjx0y430CVMjp69Fv8y6ZL6pzzfG8h8=" providerId="None" clId="Web-{35DE2A2D-2933-44EB-A265-9F6A41F959C3}" dt="2025-08-11T09:45:47.392" v="259" actId="20577"/>
          <ac:spMkLst>
            <pc:docMk/>
            <pc:sldMk cId="3037688174" sldId="4357"/>
            <ac:spMk id="5" creationId="{E011D007-C28A-B561-877D-FCFBE454132C}"/>
          </ac:spMkLst>
        </pc:spChg>
        <pc:spChg chg="add mod">
          <ac:chgData name="RLP Erasmus+ Account" userId="47CLom+gWM4smjx0y430CVMjp69Fv8y6ZL6pzzfG8h8=" providerId="None" clId="Web-{35DE2A2D-2933-44EB-A265-9F6A41F959C3}" dt="2025-08-11T11:20:45.708" v="1800" actId="1076"/>
          <ac:spMkLst>
            <pc:docMk/>
            <pc:sldMk cId="3037688174" sldId="4357"/>
            <ac:spMk id="6" creationId="{1324DC71-2DDF-82C7-DF8A-B52CE9863BFF}"/>
          </ac:spMkLst>
        </pc:spChg>
      </pc:sldChg>
      <pc:sldChg chg="addSp delSp modSp mod setBg">
        <pc:chgData name="RLP Erasmus+ Account" userId="47CLom+gWM4smjx0y430CVMjp69Fv8y6ZL6pzzfG8h8=" providerId="None" clId="Web-{35DE2A2D-2933-44EB-A265-9F6A41F959C3}" dt="2025-08-11T11:21:00.333" v="1804" actId="20577"/>
        <pc:sldMkLst>
          <pc:docMk/>
          <pc:sldMk cId="2617425656" sldId="4358"/>
        </pc:sldMkLst>
        <pc:spChg chg="del">
          <ac:chgData name="RLP Erasmus+ Account" userId="47CLom+gWM4smjx0y430CVMjp69Fv8y6ZL6pzzfG8h8=" providerId="None" clId="Web-{35DE2A2D-2933-44EB-A265-9F6A41F959C3}" dt="2025-08-11T11:20:53.646" v="1801"/>
          <ac:spMkLst>
            <pc:docMk/>
            <pc:sldMk cId="2617425656" sldId="4358"/>
            <ac:spMk id="3" creationId="{5DC0FA9A-A284-E5AD-775B-A5F15B48C336}"/>
          </ac:spMkLst>
        </pc:spChg>
        <pc:spChg chg="mod">
          <ac:chgData name="RLP Erasmus+ Account" userId="47CLom+gWM4smjx0y430CVMjp69Fv8y6ZL6pzzfG8h8=" providerId="None" clId="Web-{35DE2A2D-2933-44EB-A265-9F6A41F959C3}" dt="2025-08-11T09:46:14.595" v="264" actId="20577"/>
          <ac:spMkLst>
            <pc:docMk/>
            <pc:sldMk cId="2617425656" sldId="4358"/>
            <ac:spMk id="5" creationId="{1CF0BF84-6BF8-7A9C-8A2C-21182034F4DB}"/>
          </ac:spMkLst>
        </pc:spChg>
        <pc:spChg chg="add del mod">
          <ac:chgData name="RLP Erasmus+ Account" userId="47CLom+gWM4smjx0y430CVMjp69Fv8y6ZL6pzzfG8h8=" providerId="None" clId="Web-{35DE2A2D-2933-44EB-A265-9F6A41F959C3}" dt="2025-08-11T11:20:57.692" v="1803"/>
          <ac:spMkLst>
            <pc:docMk/>
            <pc:sldMk cId="2617425656" sldId="4358"/>
            <ac:spMk id="6" creationId="{61698BC2-7EC2-F754-9501-CD8BCD8EEC15}"/>
          </ac:spMkLst>
        </pc:spChg>
        <pc:spChg chg="add mod">
          <ac:chgData name="RLP Erasmus+ Account" userId="47CLom+gWM4smjx0y430CVMjp69Fv8y6ZL6pzzfG8h8=" providerId="None" clId="Web-{35DE2A2D-2933-44EB-A265-9F6A41F959C3}" dt="2025-08-11T11:21:00.333" v="1804" actId="20577"/>
          <ac:spMkLst>
            <pc:docMk/>
            <pc:sldMk cId="2617425656" sldId="4358"/>
            <ac:spMk id="10" creationId="{5E7354BA-0600-4FE8-2510-066E7105B45E}"/>
          </ac:spMkLst>
        </pc:spChg>
      </pc:sldChg>
      <pc:sldChg chg="addSp delSp modSp mod setBg">
        <pc:chgData name="RLP Erasmus+ Account" userId="47CLom+gWM4smjx0y430CVMjp69Fv8y6ZL6pzzfG8h8=" providerId="None" clId="Web-{35DE2A2D-2933-44EB-A265-9F6A41F959C3}" dt="2025-08-11T11:21:11.614" v="1808" actId="20577"/>
        <pc:sldMkLst>
          <pc:docMk/>
          <pc:sldMk cId="3270973863" sldId="4359"/>
        </pc:sldMkLst>
        <pc:spChg chg="del">
          <ac:chgData name="RLP Erasmus+ Account" userId="47CLom+gWM4smjx0y430CVMjp69Fv8y6ZL6pzzfG8h8=" providerId="None" clId="Web-{35DE2A2D-2933-44EB-A265-9F6A41F959C3}" dt="2025-08-11T11:21:03.536" v="1805"/>
          <ac:spMkLst>
            <pc:docMk/>
            <pc:sldMk cId="3270973863" sldId="4359"/>
            <ac:spMk id="3" creationId="{9520AD61-07B0-D517-EAA2-DBF060F63F4B}"/>
          </ac:spMkLst>
        </pc:spChg>
        <pc:spChg chg="mod">
          <ac:chgData name="RLP Erasmus+ Account" userId="47CLom+gWM4smjx0y430CVMjp69Fv8y6ZL6pzzfG8h8=" providerId="None" clId="Web-{35DE2A2D-2933-44EB-A265-9F6A41F959C3}" dt="2025-08-11T09:46:25.986" v="271" actId="20577"/>
          <ac:spMkLst>
            <pc:docMk/>
            <pc:sldMk cId="3270973863" sldId="4359"/>
            <ac:spMk id="5" creationId="{A96DD482-3327-EDD1-7995-12456FCC77AA}"/>
          </ac:spMkLst>
        </pc:spChg>
        <pc:spChg chg="add del mod">
          <ac:chgData name="RLP Erasmus+ Account" userId="47CLom+gWM4smjx0y430CVMjp69Fv8y6ZL6pzzfG8h8=" providerId="None" clId="Web-{35DE2A2D-2933-44EB-A265-9F6A41F959C3}" dt="2025-08-11T11:21:08.380" v="1806"/>
          <ac:spMkLst>
            <pc:docMk/>
            <pc:sldMk cId="3270973863" sldId="4359"/>
            <ac:spMk id="6" creationId="{CF0D7415-AEFD-95B1-466B-EAE62CC00880}"/>
          </ac:spMkLst>
        </pc:spChg>
        <pc:spChg chg="add mod">
          <ac:chgData name="RLP Erasmus+ Account" userId="47CLom+gWM4smjx0y430CVMjp69Fv8y6ZL6pzzfG8h8=" providerId="None" clId="Web-{35DE2A2D-2933-44EB-A265-9F6A41F959C3}" dt="2025-08-11T11:21:11.614" v="1808" actId="20577"/>
          <ac:spMkLst>
            <pc:docMk/>
            <pc:sldMk cId="3270973863" sldId="4359"/>
            <ac:spMk id="10" creationId="{B8B888E0-C6DE-8AAF-2795-02ADF4BC406C}"/>
          </ac:spMkLst>
        </pc:spChg>
      </pc:sldChg>
      <pc:sldChg chg="modSp">
        <pc:chgData name="RLP Erasmus+ Account" userId="47CLom+gWM4smjx0y430CVMjp69Fv8y6ZL6pzzfG8h8=" providerId="None" clId="Web-{35DE2A2D-2933-44EB-A265-9F6A41F959C3}" dt="2025-08-11T10:21:40.878" v="870" actId="20577"/>
        <pc:sldMkLst>
          <pc:docMk/>
          <pc:sldMk cId="2362235039" sldId="4362"/>
        </pc:sldMkLst>
        <pc:spChg chg="mod">
          <ac:chgData name="RLP Erasmus+ Account" userId="47CLom+gWM4smjx0y430CVMjp69Fv8y6ZL6pzzfG8h8=" providerId="None" clId="Web-{35DE2A2D-2933-44EB-A265-9F6A41F959C3}" dt="2025-08-11T10:21:40.878" v="870" actId="20577"/>
          <ac:spMkLst>
            <pc:docMk/>
            <pc:sldMk cId="2362235039" sldId="4362"/>
            <ac:spMk id="2" creationId="{82AF0307-917E-1D90-1D28-8439FF5B7A43}"/>
          </ac:spMkLst>
        </pc:spChg>
      </pc:sldChg>
      <pc:sldChg chg="addSp delSp modSp add replId">
        <pc:chgData name="RLP Erasmus+ Account" userId="47CLom+gWM4smjx0y430CVMjp69Fv8y6ZL6pzzfG8h8=" providerId="None" clId="Web-{35DE2A2D-2933-44EB-A265-9F6A41F959C3}" dt="2025-08-11T11:28:03.365" v="1823" actId="20577"/>
        <pc:sldMkLst>
          <pc:docMk/>
          <pc:sldMk cId="537779622" sldId="4363"/>
        </pc:sldMkLst>
        <pc:spChg chg="mod">
          <ac:chgData name="RLP Erasmus+ Account" userId="47CLom+gWM4smjx0y430CVMjp69Fv8y6ZL6pzzfG8h8=" providerId="None" clId="Web-{35DE2A2D-2933-44EB-A265-9F6A41F959C3}" dt="2025-08-11T10:51:16.972" v="1311" actId="1076"/>
          <ac:spMkLst>
            <pc:docMk/>
            <pc:sldMk cId="537779622" sldId="4363"/>
            <ac:spMk id="5" creationId="{790A5C6F-00A2-E5DE-0FBB-97D87386997E}"/>
          </ac:spMkLst>
        </pc:spChg>
        <pc:spChg chg="add mod">
          <ac:chgData name="RLP Erasmus+ Account" userId="47CLom+gWM4smjx0y430CVMjp69Fv8y6ZL6pzzfG8h8=" providerId="None" clId="Web-{35DE2A2D-2933-44EB-A265-9F6A41F959C3}" dt="2025-08-11T11:01:51.739" v="1476" actId="1076"/>
          <ac:spMkLst>
            <pc:docMk/>
            <pc:sldMk cId="537779622" sldId="4363"/>
            <ac:spMk id="441" creationId="{B0941B44-BD19-15A7-EA4C-2770EA5EBCF0}"/>
          </ac:spMkLst>
        </pc:spChg>
        <pc:graphicFrameChg chg="mod modGraphic">
          <ac:chgData name="RLP Erasmus+ Account" userId="47CLom+gWM4smjx0y430CVMjp69Fv8y6ZL6pzzfG8h8=" providerId="None" clId="Web-{35DE2A2D-2933-44EB-A265-9F6A41F959C3}" dt="2025-08-11T11:28:03.365" v="1823" actId="20577"/>
          <ac:graphicFrameMkLst>
            <pc:docMk/>
            <pc:sldMk cId="537779622" sldId="4363"/>
            <ac:graphicFrameMk id="8" creationId="{3D7CBDB4-CA76-70A0-BF9B-1DB6AAFDC990}"/>
          </ac:graphicFrameMkLst>
        </pc:graphicFrameChg>
        <pc:picChg chg="del">
          <ac:chgData name="RLP Erasmus+ Account" userId="47CLom+gWM4smjx0y430CVMjp69Fv8y6ZL6pzzfG8h8=" providerId="None" clId="Web-{35DE2A2D-2933-44EB-A265-9F6A41F959C3}" dt="2025-08-11T10:57:07.395" v="1385"/>
          <ac:picMkLst>
            <pc:docMk/>
            <pc:sldMk cId="537779622" sldId="4363"/>
            <ac:picMk id="15" creationId="{43596851-9E19-DC50-FF63-1C70B92CB516}"/>
          </ac:picMkLst>
        </pc:picChg>
        <pc:picChg chg="add del mod">
          <ac:chgData name="RLP Erasmus+ Account" userId="47CLom+gWM4smjx0y430CVMjp69Fv8y6ZL6pzzfG8h8=" providerId="None" clId="Web-{35DE2A2D-2933-44EB-A265-9F6A41F959C3}" dt="2025-08-11T10:57:18.957" v="1390"/>
          <ac:picMkLst>
            <pc:docMk/>
            <pc:sldMk cId="537779622" sldId="4363"/>
            <ac:picMk id="439" creationId="{56240864-AE42-4F61-04A2-86A8F53F3300}"/>
          </ac:picMkLst>
        </pc:picChg>
        <pc:picChg chg="add mod ord modCrop">
          <ac:chgData name="RLP Erasmus+ Account" userId="47CLom+gWM4smjx0y430CVMjp69Fv8y6ZL6pzzfG8h8=" providerId="None" clId="Web-{35DE2A2D-2933-44EB-A265-9F6A41F959C3}" dt="2025-08-11T11:03:38.004" v="1486"/>
          <ac:picMkLst>
            <pc:docMk/>
            <pc:sldMk cId="537779622" sldId="4363"/>
            <ac:picMk id="440" creationId="{1D3EF3D7-1DDC-628B-3EB5-08F94F8EED97}"/>
          </ac:picMkLst>
        </pc:picChg>
        <pc:picChg chg="add mod modCrop">
          <ac:chgData name="RLP Erasmus+ Account" userId="47CLom+gWM4smjx0y430CVMjp69Fv8y6ZL6pzzfG8h8=" providerId="None" clId="Web-{35DE2A2D-2933-44EB-A265-9F6A41F959C3}" dt="2025-08-11T11:04:35.957" v="1490" actId="1076"/>
          <ac:picMkLst>
            <pc:docMk/>
            <pc:sldMk cId="537779622" sldId="4363"/>
            <ac:picMk id="442" creationId="{1D110A40-4B61-09B6-1662-A913D92C0402}"/>
          </ac:picMkLst>
        </pc:picChg>
      </pc:sldChg>
    </pc:docChg>
  </pc:docChgLst>
  <pc:docChgLst>
    <pc:chgData name="RLP Erasmus+ Account" userId="47CLom+gWM4smjx0y430CVMjp69Fv8y6ZL6pzzfG8h8=" providerId="None" clId="Web-{B964517B-0A1C-4328-9175-FB5CD8098E28}"/>
    <pc:docChg chg="modSld">
      <pc:chgData name="RLP Erasmus+ Account" userId="47CLom+gWM4smjx0y430CVMjp69Fv8y6ZL6pzzfG8h8=" providerId="None" clId="Web-{B964517B-0A1C-4328-9175-FB5CD8098E28}" dt="2025-08-11T09:00:20.697" v="24" actId="20577"/>
      <pc:docMkLst>
        <pc:docMk/>
      </pc:docMkLst>
      <pc:sldChg chg="modSp">
        <pc:chgData name="RLP Erasmus+ Account" userId="47CLom+gWM4smjx0y430CVMjp69Fv8y6ZL6pzzfG8h8=" providerId="None" clId="Web-{B964517B-0A1C-4328-9175-FB5CD8098E28}" dt="2025-08-11T08:59:12.306" v="9" actId="20577"/>
        <pc:sldMkLst>
          <pc:docMk/>
          <pc:sldMk cId="1737210044" sldId="4301"/>
        </pc:sldMkLst>
        <pc:spChg chg="mod">
          <ac:chgData name="RLP Erasmus+ Account" userId="47CLom+gWM4smjx0y430CVMjp69Fv8y6ZL6pzzfG8h8=" providerId="None" clId="Web-{B964517B-0A1C-4328-9175-FB5CD8098E28}" dt="2025-08-11T08:59:05.977" v="5" actId="20577"/>
          <ac:spMkLst>
            <pc:docMk/>
            <pc:sldMk cId="1737210044" sldId="4301"/>
            <ac:spMk id="3" creationId="{DF2753E1-25E3-FAE4-B343-2E05B76885DA}"/>
          </ac:spMkLst>
        </pc:spChg>
        <pc:spChg chg="mod">
          <ac:chgData name="RLP Erasmus+ Account" userId="47CLom+gWM4smjx0y430CVMjp69Fv8y6ZL6pzzfG8h8=" providerId="None" clId="Web-{B964517B-0A1C-4328-9175-FB5CD8098E28}" dt="2025-08-11T08:58:39.243" v="0" actId="20577"/>
          <ac:spMkLst>
            <pc:docMk/>
            <pc:sldMk cId="1737210044" sldId="4301"/>
            <ac:spMk id="12" creationId="{02861397-C0CD-07DB-AB1E-5B2241F10196}"/>
          </ac:spMkLst>
        </pc:spChg>
        <pc:spChg chg="mod">
          <ac:chgData name="RLP Erasmus+ Account" userId="47CLom+gWM4smjx0y430CVMjp69Fv8y6ZL6pzzfG8h8=" providerId="None" clId="Web-{B964517B-0A1C-4328-9175-FB5CD8098E28}" dt="2025-08-11T08:58:53.790" v="2" actId="20577"/>
          <ac:spMkLst>
            <pc:docMk/>
            <pc:sldMk cId="1737210044" sldId="4301"/>
            <ac:spMk id="16" creationId="{D387E852-E0C1-B1A6-6CF1-AE5AEF2120DE}"/>
          </ac:spMkLst>
        </pc:spChg>
        <pc:spChg chg="mod">
          <ac:chgData name="RLP Erasmus+ Account" userId="47CLom+gWM4smjx0y430CVMjp69Fv8y6ZL6pzzfG8h8=" providerId="None" clId="Web-{B964517B-0A1C-4328-9175-FB5CD8098E28}" dt="2025-08-11T08:59:12.306" v="9" actId="20577"/>
          <ac:spMkLst>
            <pc:docMk/>
            <pc:sldMk cId="1737210044" sldId="4301"/>
            <ac:spMk id="22" creationId="{1383EDCA-C6D2-7AD0-A80B-E0162B19F7C1}"/>
          </ac:spMkLst>
        </pc:spChg>
      </pc:sldChg>
      <pc:sldChg chg="modSp">
        <pc:chgData name="RLP Erasmus+ Account" userId="47CLom+gWM4smjx0y430CVMjp69Fv8y6ZL6pzzfG8h8=" providerId="None" clId="Web-{B964517B-0A1C-4328-9175-FB5CD8098E28}" dt="2025-08-11T09:00:20.697" v="24" actId="20577"/>
        <pc:sldMkLst>
          <pc:docMk/>
          <pc:sldMk cId="3386573805" sldId="4302"/>
        </pc:sldMkLst>
        <pc:spChg chg="mod">
          <ac:chgData name="RLP Erasmus+ Account" userId="47CLom+gWM4smjx0y430CVMjp69Fv8y6ZL6pzzfG8h8=" providerId="None" clId="Web-{B964517B-0A1C-4328-9175-FB5CD8098E28}" dt="2025-08-11T09:00:20.697" v="24" actId="20577"/>
          <ac:spMkLst>
            <pc:docMk/>
            <pc:sldMk cId="3386573805" sldId="4302"/>
            <ac:spMk id="8" creationId="{E4660C4B-65DD-F432-26F1-FEF2DC46FDD2}"/>
          </ac:spMkLst>
        </pc:spChg>
        <pc:spChg chg="mod">
          <ac:chgData name="RLP Erasmus+ Account" userId="47CLom+gWM4smjx0y430CVMjp69Fv8y6ZL6pzzfG8h8=" providerId="None" clId="Web-{B964517B-0A1C-4328-9175-FB5CD8098E28}" dt="2025-08-11T08:59:27.712" v="10" actId="20577"/>
          <ac:spMkLst>
            <pc:docMk/>
            <pc:sldMk cId="3386573805" sldId="4302"/>
            <ac:spMk id="10" creationId="{6941198D-128E-F5DD-93A6-58440ACAE158}"/>
          </ac:spMkLst>
        </pc:spChg>
        <pc:spChg chg="mod">
          <ac:chgData name="RLP Erasmus+ Account" userId="47CLom+gWM4smjx0y430CVMjp69Fv8y6ZL6pzzfG8h8=" providerId="None" clId="Web-{B964517B-0A1C-4328-9175-FB5CD8098E28}" dt="2025-08-11T09:00:06.353" v="21" actId="20577"/>
          <ac:spMkLst>
            <pc:docMk/>
            <pc:sldMk cId="3386573805" sldId="4302"/>
            <ac:spMk id="12" creationId="{BF5C3B50-1620-AFF1-7592-031C77F8A105}"/>
          </ac:spMkLst>
        </pc:spChg>
        <pc:spChg chg="mod">
          <ac:chgData name="RLP Erasmus+ Account" userId="47CLom+gWM4smjx0y430CVMjp69Fv8y6ZL6pzzfG8h8=" providerId="None" clId="Web-{B964517B-0A1C-4328-9175-FB5CD8098E28}" dt="2025-08-11T08:59:32.478" v="12" actId="20577"/>
          <ac:spMkLst>
            <pc:docMk/>
            <pc:sldMk cId="3386573805" sldId="4302"/>
            <ac:spMk id="14" creationId="{9567D04F-5A63-17E3-5716-7A3C479753B0}"/>
          </ac:spMkLst>
        </pc:spChg>
        <pc:spChg chg="mod">
          <ac:chgData name="RLP Erasmus+ Account" userId="47CLom+gWM4smjx0y430CVMjp69Fv8y6ZL6pzzfG8h8=" providerId="None" clId="Web-{B964517B-0A1C-4328-9175-FB5CD8098E28}" dt="2025-08-11T08:59:38.712" v="14" actId="20577"/>
          <ac:spMkLst>
            <pc:docMk/>
            <pc:sldMk cId="3386573805" sldId="4302"/>
            <ac:spMk id="17" creationId="{A0B54514-4B03-BAD6-1E94-FC04F801BACA}"/>
          </ac:spMkLst>
        </pc:spChg>
        <pc:spChg chg="mod">
          <ac:chgData name="RLP Erasmus+ Account" userId="47CLom+gWM4smjx0y430CVMjp69Fv8y6ZL6pzzfG8h8=" providerId="None" clId="Web-{B964517B-0A1C-4328-9175-FB5CD8098E28}" dt="2025-08-11T08:59:45.384" v="17" actId="20577"/>
          <ac:spMkLst>
            <pc:docMk/>
            <pc:sldMk cId="3386573805" sldId="4302"/>
            <ac:spMk id="20" creationId="{147C0054-EAAF-3A59-CDF2-630CB9875A77}"/>
          </ac:spMkLst>
        </pc:spChg>
      </pc:sldChg>
    </pc:docChg>
  </pc:docChgLst>
</pc:chgInfo>
</file>

<file path=ppt/diagrams/_rels/data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diagrams/_rels/data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image" Target="../media/image90.png"/></Relationships>
</file>

<file path=ppt/diagrams/_rels/drawing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image" Target="../media/image70.png"/></Relationships>
</file>

<file path=ppt/diagrams/_rels/drawing9.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91.png"/><Relationship Id="rId1" Type="http://schemas.openxmlformats.org/officeDocument/2006/relationships/image" Target="../media/image90.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283074-6005-4BD6-9F68-08F2D9985164}" type="doc">
      <dgm:prSet loTypeId="urn:microsoft.com/office/officeart/2005/8/layout/gear1" loCatId="cycle" qsTypeId="urn:microsoft.com/office/officeart/2005/8/quickstyle/simple1" qsCatId="simple" csTypeId="urn:microsoft.com/office/officeart/2005/8/colors/colorful5" csCatId="colorful" phldr="1"/>
      <dgm:spPr/>
    </dgm:pt>
    <dgm:pt modelId="{5412148E-5D5B-4F0E-82C8-CF0B275FA40C}">
      <dgm:prSet phldrT="[Text]" custT="1"/>
      <dgm:spPr/>
      <dgm:t>
        <a:bodyPr/>
        <a:lstStyle/>
        <a:p>
          <a:r>
            <a:rPr lang="en-IE" sz="1400" b="1" i="0" dirty="0">
              <a:solidFill>
                <a:schemeClr val="accent3">
                  <a:lumMod val="75000"/>
                </a:schemeClr>
              </a:solidFill>
            </a:rPr>
            <a:t>Community emotional check-ins during climate-focused events. </a:t>
          </a:r>
          <a:endParaRPr lang="en-US" sz="1400" b="1" dirty="0">
            <a:solidFill>
              <a:schemeClr val="accent3">
                <a:lumMod val="75000"/>
              </a:schemeClr>
            </a:solidFill>
          </a:endParaRPr>
        </a:p>
      </dgm:t>
    </dgm:pt>
    <dgm:pt modelId="{C94CCDB9-EDEC-4515-B329-7BB0E315617B}" type="parTrans" cxnId="{EDB386B1-D30A-4999-A693-1CD25D8D1F19}">
      <dgm:prSet/>
      <dgm:spPr/>
      <dgm:t>
        <a:bodyPr/>
        <a:lstStyle/>
        <a:p>
          <a:endParaRPr lang="en-US"/>
        </a:p>
      </dgm:t>
    </dgm:pt>
    <dgm:pt modelId="{F158880F-EED3-43AA-9D59-F0F8E261C87F}" type="sibTrans" cxnId="{EDB386B1-D30A-4999-A693-1CD25D8D1F19}">
      <dgm:prSet/>
      <dgm:spPr/>
      <dgm:t>
        <a:bodyPr/>
        <a:lstStyle/>
        <a:p>
          <a:endParaRPr lang="en-US"/>
        </a:p>
      </dgm:t>
    </dgm:pt>
    <dgm:pt modelId="{D7BDC6D5-EA95-4A85-A08B-C2B8052CFCE3}">
      <dgm:prSet phldrT="[Text]"/>
      <dgm:spPr/>
      <dgm:t>
        <a:bodyPr/>
        <a:lstStyle/>
        <a:p>
          <a:r>
            <a:rPr lang="en-IE" b="1" i="0" dirty="0">
              <a:solidFill>
                <a:schemeClr val="accent3">
                  <a:lumMod val="75000"/>
                </a:schemeClr>
              </a:solidFill>
            </a:rPr>
            <a:t>Creating emotional resilience hubs where people can come together to process emotions surrounding climate change. </a:t>
          </a:r>
          <a:endParaRPr lang="en-US" b="1" dirty="0">
            <a:solidFill>
              <a:schemeClr val="accent3">
                <a:lumMod val="75000"/>
              </a:schemeClr>
            </a:solidFill>
          </a:endParaRPr>
        </a:p>
      </dgm:t>
    </dgm:pt>
    <dgm:pt modelId="{165F3923-DB19-4F48-859F-257597F0F445}" type="parTrans" cxnId="{F0B0241D-2824-45E1-8E56-576AD4BE4B80}">
      <dgm:prSet/>
      <dgm:spPr/>
      <dgm:t>
        <a:bodyPr/>
        <a:lstStyle/>
        <a:p>
          <a:endParaRPr lang="en-US"/>
        </a:p>
      </dgm:t>
    </dgm:pt>
    <dgm:pt modelId="{73106F57-B055-41A4-9F64-308E3640AC73}" type="sibTrans" cxnId="{F0B0241D-2824-45E1-8E56-576AD4BE4B80}">
      <dgm:prSet/>
      <dgm:spPr/>
      <dgm:t>
        <a:bodyPr/>
        <a:lstStyle/>
        <a:p>
          <a:endParaRPr lang="en-US"/>
        </a:p>
      </dgm:t>
    </dgm:pt>
    <dgm:pt modelId="{E56649D2-8C1F-47D7-AFF4-5D8D80F5459D}">
      <dgm:prSet phldrT="[Text]" custT="1"/>
      <dgm:spPr/>
      <dgm:t>
        <a:bodyPr/>
        <a:lstStyle/>
        <a:p>
          <a:r>
            <a:rPr lang="en-IE" sz="1050" b="1" dirty="0">
              <a:solidFill>
                <a:schemeClr val="accent3">
                  <a:lumMod val="75000"/>
                </a:schemeClr>
              </a:solidFill>
            </a:rPr>
            <a:t>Promoting mental health resources for those experiencing climate grief or anxiety. </a:t>
          </a:r>
          <a:endParaRPr lang="en-US" sz="1050" b="1" dirty="0">
            <a:solidFill>
              <a:schemeClr val="accent3">
                <a:lumMod val="75000"/>
              </a:schemeClr>
            </a:solidFill>
          </a:endParaRPr>
        </a:p>
      </dgm:t>
    </dgm:pt>
    <dgm:pt modelId="{C7FF8715-C5DF-4315-BC01-EDB9E5627C92}" type="parTrans" cxnId="{F9815261-4A41-46AE-AD81-46ACAF20838D}">
      <dgm:prSet/>
      <dgm:spPr/>
      <dgm:t>
        <a:bodyPr/>
        <a:lstStyle/>
        <a:p>
          <a:endParaRPr lang="en-US"/>
        </a:p>
      </dgm:t>
    </dgm:pt>
    <dgm:pt modelId="{DC050904-2F79-407C-9209-B18B1DE8BEAE}" type="sibTrans" cxnId="{F9815261-4A41-46AE-AD81-46ACAF20838D}">
      <dgm:prSet/>
      <dgm:spPr/>
      <dgm:t>
        <a:bodyPr/>
        <a:lstStyle/>
        <a:p>
          <a:endParaRPr lang="en-US"/>
        </a:p>
      </dgm:t>
    </dgm:pt>
    <dgm:pt modelId="{8DF85C62-B3C5-4DEB-AE7A-A12D52D2C93E}" type="pres">
      <dgm:prSet presAssocID="{02283074-6005-4BD6-9F68-08F2D9985164}" presName="composite" presStyleCnt="0">
        <dgm:presLayoutVars>
          <dgm:chMax val="3"/>
          <dgm:animLvl val="lvl"/>
          <dgm:resizeHandles val="exact"/>
        </dgm:presLayoutVars>
      </dgm:prSet>
      <dgm:spPr/>
    </dgm:pt>
    <dgm:pt modelId="{E06AD68B-8B56-4E54-AB74-27F5415D8891}" type="pres">
      <dgm:prSet presAssocID="{5412148E-5D5B-4F0E-82C8-CF0B275FA40C}" presName="gear1" presStyleLbl="node1" presStyleIdx="0" presStyleCnt="3">
        <dgm:presLayoutVars>
          <dgm:chMax val="1"/>
          <dgm:bulletEnabled val="1"/>
        </dgm:presLayoutVars>
      </dgm:prSet>
      <dgm:spPr/>
    </dgm:pt>
    <dgm:pt modelId="{D57FE897-70F6-4EBD-815E-ECCCADF02735}" type="pres">
      <dgm:prSet presAssocID="{5412148E-5D5B-4F0E-82C8-CF0B275FA40C}" presName="gear1srcNode" presStyleLbl="node1" presStyleIdx="0" presStyleCnt="3"/>
      <dgm:spPr/>
    </dgm:pt>
    <dgm:pt modelId="{30EBF4C7-AF37-4CA3-AB7D-8F2948E7EBCC}" type="pres">
      <dgm:prSet presAssocID="{5412148E-5D5B-4F0E-82C8-CF0B275FA40C}" presName="gear1dstNode" presStyleLbl="node1" presStyleIdx="0" presStyleCnt="3"/>
      <dgm:spPr/>
    </dgm:pt>
    <dgm:pt modelId="{8D023DC6-3213-4189-8398-03999BA874E4}" type="pres">
      <dgm:prSet presAssocID="{D7BDC6D5-EA95-4A85-A08B-C2B8052CFCE3}" presName="gear2" presStyleLbl="node1" presStyleIdx="1" presStyleCnt="3">
        <dgm:presLayoutVars>
          <dgm:chMax val="1"/>
          <dgm:bulletEnabled val="1"/>
        </dgm:presLayoutVars>
      </dgm:prSet>
      <dgm:spPr/>
    </dgm:pt>
    <dgm:pt modelId="{77A37062-25C0-4CD8-B9F9-E7C8AF8B4475}" type="pres">
      <dgm:prSet presAssocID="{D7BDC6D5-EA95-4A85-A08B-C2B8052CFCE3}" presName="gear2srcNode" presStyleLbl="node1" presStyleIdx="1" presStyleCnt="3"/>
      <dgm:spPr/>
    </dgm:pt>
    <dgm:pt modelId="{13147332-44C8-4F45-A186-56D08FC5C81F}" type="pres">
      <dgm:prSet presAssocID="{D7BDC6D5-EA95-4A85-A08B-C2B8052CFCE3}" presName="gear2dstNode" presStyleLbl="node1" presStyleIdx="1" presStyleCnt="3"/>
      <dgm:spPr/>
    </dgm:pt>
    <dgm:pt modelId="{9CBECEE3-55DC-44DF-B125-0087CABDB06C}" type="pres">
      <dgm:prSet presAssocID="{E56649D2-8C1F-47D7-AFF4-5D8D80F5459D}" presName="gear3" presStyleLbl="node1" presStyleIdx="2" presStyleCnt="3"/>
      <dgm:spPr/>
    </dgm:pt>
    <dgm:pt modelId="{4C2B0118-C903-4099-80C3-C4C34AA604C9}" type="pres">
      <dgm:prSet presAssocID="{E56649D2-8C1F-47D7-AFF4-5D8D80F5459D}" presName="gear3tx" presStyleLbl="node1" presStyleIdx="2" presStyleCnt="3">
        <dgm:presLayoutVars>
          <dgm:chMax val="1"/>
          <dgm:bulletEnabled val="1"/>
        </dgm:presLayoutVars>
      </dgm:prSet>
      <dgm:spPr/>
    </dgm:pt>
    <dgm:pt modelId="{A64ECAC4-EB84-4D88-99F0-CB5959575B7A}" type="pres">
      <dgm:prSet presAssocID="{E56649D2-8C1F-47D7-AFF4-5D8D80F5459D}" presName="gear3srcNode" presStyleLbl="node1" presStyleIdx="2" presStyleCnt="3"/>
      <dgm:spPr/>
    </dgm:pt>
    <dgm:pt modelId="{5452DA7C-1201-4AB7-9855-FCFFAF35EAE9}" type="pres">
      <dgm:prSet presAssocID="{E56649D2-8C1F-47D7-AFF4-5D8D80F5459D}" presName="gear3dstNode" presStyleLbl="node1" presStyleIdx="2" presStyleCnt="3"/>
      <dgm:spPr/>
    </dgm:pt>
    <dgm:pt modelId="{15FCA1BD-F06E-4781-A5B2-A1DD374E267D}" type="pres">
      <dgm:prSet presAssocID="{F158880F-EED3-43AA-9D59-F0F8E261C87F}" presName="connector1" presStyleLbl="sibTrans2D1" presStyleIdx="0" presStyleCnt="3"/>
      <dgm:spPr/>
    </dgm:pt>
    <dgm:pt modelId="{BD885D3D-95FC-45DF-8ACE-9EA348CD73AB}" type="pres">
      <dgm:prSet presAssocID="{73106F57-B055-41A4-9F64-308E3640AC73}" presName="connector2" presStyleLbl="sibTrans2D1" presStyleIdx="1" presStyleCnt="3"/>
      <dgm:spPr/>
    </dgm:pt>
    <dgm:pt modelId="{9AC739A9-D62E-4ADA-AD81-592F955B9795}" type="pres">
      <dgm:prSet presAssocID="{DC050904-2F79-407C-9209-B18B1DE8BEAE}" presName="connector3" presStyleLbl="sibTrans2D1" presStyleIdx="2" presStyleCnt="3"/>
      <dgm:spPr/>
    </dgm:pt>
  </dgm:ptLst>
  <dgm:cxnLst>
    <dgm:cxn modelId="{F0B0241D-2824-45E1-8E56-576AD4BE4B80}" srcId="{02283074-6005-4BD6-9F68-08F2D9985164}" destId="{D7BDC6D5-EA95-4A85-A08B-C2B8052CFCE3}" srcOrd="1" destOrd="0" parTransId="{165F3923-DB19-4F48-859F-257597F0F445}" sibTransId="{73106F57-B055-41A4-9F64-308E3640AC73}"/>
    <dgm:cxn modelId="{77BF2720-D830-450E-B0E0-A22DC132F579}" type="presOf" srcId="{DC050904-2F79-407C-9209-B18B1DE8BEAE}" destId="{9AC739A9-D62E-4ADA-AD81-592F955B9795}" srcOrd="0" destOrd="0" presId="urn:microsoft.com/office/officeart/2005/8/layout/gear1"/>
    <dgm:cxn modelId="{573A5628-FD9C-4F70-B177-085CE8EA3536}" type="presOf" srcId="{E56649D2-8C1F-47D7-AFF4-5D8D80F5459D}" destId="{A64ECAC4-EB84-4D88-99F0-CB5959575B7A}" srcOrd="2" destOrd="0" presId="urn:microsoft.com/office/officeart/2005/8/layout/gear1"/>
    <dgm:cxn modelId="{50716D29-42CF-4C81-B998-999FEAAE78CA}" type="presOf" srcId="{D7BDC6D5-EA95-4A85-A08B-C2B8052CFCE3}" destId="{13147332-44C8-4F45-A186-56D08FC5C81F}" srcOrd="2" destOrd="0" presId="urn:microsoft.com/office/officeart/2005/8/layout/gear1"/>
    <dgm:cxn modelId="{FEB2442C-3814-43C7-AFD5-5E4C4C11C8D6}" type="presOf" srcId="{E56649D2-8C1F-47D7-AFF4-5D8D80F5459D}" destId="{9CBECEE3-55DC-44DF-B125-0087CABDB06C}" srcOrd="0" destOrd="0" presId="urn:microsoft.com/office/officeart/2005/8/layout/gear1"/>
    <dgm:cxn modelId="{84F74140-C287-4A9B-B190-ABFE0761D3F7}" type="presOf" srcId="{D7BDC6D5-EA95-4A85-A08B-C2B8052CFCE3}" destId="{8D023DC6-3213-4189-8398-03999BA874E4}" srcOrd="0" destOrd="0" presId="urn:microsoft.com/office/officeart/2005/8/layout/gear1"/>
    <dgm:cxn modelId="{F9815261-4A41-46AE-AD81-46ACAF20838D}" srcId="{02283074-6005-4BD6-9F68-08F2D9985164}" destId="{E56649D2-8C1F-47D7-AFF4-5D8D80F5459D}" srcOrd="2" destOrd="0" parTransId="{C7FF8715-C5DF-4315-BC01-EDB9E5627C92}" sibTransId="{DC050904-2F79-407C-9209-B18B1DE8BEAE}"/>
    <dgm:cxn modelId="{AE787F49-1F59-4A8F-A104-4D1351123823}" type="presOf" srcId="{73106F57-B055-41A4-9F64-308E3640AC73}" destId="{BD885D3D-95FC-45DF-8ACE-9EA348CD73AB}" srcOrd="0" destOrd="0" presId="urn:microsoft.com/office/officeart/2005/8/layout/gear1"/>
    <dgm:cxn modelId="{C584D74A-9BF0-4A7A-BB1F-58D355240C08}" type="presOf" srcId="{5412148E-5D5B-4F0E-82C8-CF0B275FA40C}" destId="{D57FE897-70F6-4EBD-815E-ECCCADF02735}" srcOrd="1" destOrd="0" presId="urn:microsoft.com/office/officeart/2005/8/layout/gear1"/>
    <dgm:cxn modelId="{FBF4DA6B-D4AD-4105-8FF5-957398BDD894}" type="presOf" srcId="{E56649D2-8C1F-47D7-AFF4-5D8D80F5459D}" destId="{4C2B0118-C903-4099-80C3-C4C34AA604C9}" srcOrd="1" destOrd="0" presId="urn:microsoft.com/office/officeart/2005/8/layout/gear1"/>
    <dgm:cxn modelId="{5E1ED44D-35B8-4878-990C-C826F3E843F5}" type="presOf" srcId="{D7BDC6D5-EA95-4A85-A08B-C2B8052CFCE3}" destId="{77A37062-25C0-4CD8-B9F9-E7C8AF8B4475}" srcOrd="1" destOrd="0" presId="urn:microsoft.com/office/officeart/2005/8/layout/gear1"/>
    <dgm:cxn modelId="{9B44A972-5416-4156-88EF-1D2050EF2111}" type="presOf" srcId="{E56649D2-8C1F-47D7-AFF4-5D8D80F5459D}" destId="{5452DA7C-1201-4AB7-9855-FCFFAF35EAE9}" srcOrd="3" destOrd="0" presId="urn:microsoft.com/office/officeart/2005/8/layout/gear1"/>
    <dgm:cxn modelId="{EDB386B1-D30A-4999-A693-1CD25D8D1F19}" srcId="{02283074-6005-4BD6-9F68-08F2D9985164}" destId="{5412148E-5D5B-4F0E-82C8-CF0B275FA40C}" srcOrd="0" destOrd="0" parTransId="{C94CCDB9-EDEC-4515-B329-7BB0E315617B}" sibTransId="{F158880F-EED3-43AA-9D59-F0F8E261C87F}"/>
    <dgm:cxn modelId="{03D73AC6-A6F0-456E-9A2D-F6436C8D203A}" type="presOf" srcId="{F158880F-EED3-43AA-9D59-F0F8E261C87F}" destId="{15FCA1BD-F06E-4781-A5B2-A1DD374E267D}" srcOrd="0" destOrd="0" presId="urn:microsoft.com/office/officeart/2005/8/layout/gear1"/>
    <dgm:cxn modelId="{2C9849CD-BD0F-4545-9E62-CAF90BCE93A2}" type="presOf" srcId="{02283074-6005-4BD6-9F68-08F2D9985164}" destId="{8DF85C62-B3C5-4DEB-AE7A-A12D52D2C93E}" srcOrd="0" destOrd="0" presId="urn:microsoft.com/office/officeart/2005/8/layout/gear1"/>
    <dgm:cxn modelId="{89342DD0-3DF4-48ED-8975-4590E553B647}" type="presOf" srcId="{5412148E-5D5B-4F0E-82C8-CF0B275FA40C}" destId="{30EBF4C7-AF37-4CA3-AB7D-8F2948E7EBCC}" srcOrd="2" destOrd="0" presId="urn:microsoft.com/office/officeart/2005/8/layout/gear1"/>
    <dgm:cxn modelId="{E9891ED6-7CF0-44AC-B153-51C9EE0EB014}" type="presOf" srcId="{5412148E-5D5B-4F0E-82C8-CF0B275FA40C}" destId="{E06AD68B-8B56-4E54-AB74-27F5415D8891}" srcOrd="0" destOrd="0" presId="urn:microsoft.com/office/officeart/2005/8/layout/gear1"/>
    <dgm:cxn modelId="{59AACD11-B95D-493C-9090-4769FBD53CEC}" type="presParOf" srcId="{8DF85C62-B3C5-4DEB-AE7A-A12D52D2C93E}" destId="{E06AD68B-8B56-4E54-AB74-27F5415D8891}" srcOrd="0" destOrd="0" presId="urn:microsoft.com/office/officeart/2005/8/layout/gear1"/>
    <dgm:cxn modelId="{3555D3E6-B520-4475-8F53-9C6C03A8E0AE}" type="presParOf" srcId="{8DF85C62-B3C5-4DEB-AE7A-A12D52D2C93E}" destId="{D57FE897-70F6-4EBD-815E-ECCCADF02735}" srcOrd="1" destOrd="0" presId="urn:microsoft.com/office/officeart/2005/8/layout/gear1"/>
    <dgm:cxn modelId="{C131E669-12FB-47F7-B7E3-A03ADD35CD6A}" type="presParOf" srcId="{8DF85C62-B3C5-4DEB-AE7A-A12D52D2C93E}" destId="{30EBF4C7-AF37-4CA3-AB7D-8F2948E7EBCC}" srcOrd="2" destOrd="0" presId="urn:microsoft.com/office/officeart/2005/8/layout/gear1"/>
    <dgm:cxn modelId="{F1D17420-8DA3-4E60-88D3-48B4662BC979}" type="presParOf" srcId="{8DF85C62-B3C5-4DEB-AE7A-A12D52D2C93E}" destId="{8D023DC6-3213-4189-8398-03999BA874E4}" srcOrd="3" destOrd="0" presId="urn:microsoft.com/office/officeart/2005/8/layout/gear1"/>
    <dgm:cxn modelId="{477479A6-A5D1-4701-9CFD-117508F66A93}" type="presParOf" srcId="{8DF85C62-B3C5-4DEB-AE7A-A12D52D2C93E}" destId="{77A37062-25C0-4CD8-B9F9-E7C8AF8B4475}" srcOrd="4" destOrd="0" presId="urn:microsoft.com/office/officeart/2005/8/layout/gear1"/>
    <dgm:cxn modelId="{E5289DC5-E7CC-4526-A3EE-989544876C52}" type="presParOf" srcId="{8DF85C62-B3C5-4DEB-AE7A-A12D52D2C93E}" destId="{13147332-44C8-4F45-A186-56D08FC5C81F}" srcOrd="5" destOrd="0" presId="urn:microsoft.com/office/officeart/2005/8/layout/gear1"/>
    <dgm:cxn modelId="{42F8A838-5857-40BF-AA7C-7828F7B2ED8E}" type="presParOf" srcId="{8DF85C62-B3C5-4DEB-AE7A-A12D52D2C93E}" destId="{9CBECEE3-55DC-44DF-B125-0087CABDB06C}" srcOrd="6" destOrd="0" presId="urn:microsoft.com/office/officeart/2005/8/layout/gear1"/>
    <dgm:cxn modelId="{F44B6E7E-729D-4549-ACE0-BC8AD0016547}" type="presParOf" srcId="{8DF85C62-B3C5-4DEB-AE7A-A12D52D2C93E}" destId="{4C2B0118-C903-4099-80C3-C4C34AA604C9}" srcOrd="7" destOrd="0" presId="urn:microsoft.com/office/officeart/2005/8/layout/gear1"/>
    <dgm:cxn modelId="{1DF200D0-4EF8-4B3A-9DF1-5DD36DFE9B75}" type="presParOf" srcId="{8DF85C62-B3C5-4DEB-AE7A-A12D52D2C93E}" destId="{A64ECAC4-EB84-4D88-99F0-CB5959575B7A}" srcOrd="8" destOrd="0" presId="urn:microsoft.com/office/officeart/2005/8/layout/gear1"/>
    <dgm:cxn modelId="{FA580DDC-A13D-47BC-AE2F-A93D8504A644}" type="presParOf" srcId="{8DF85C62-B3C5-4DEB-AE7A-A12D52D2C93E}" destId="{5452DA7C-1201-4AB7-9855-FCFFAF35EAE9}" srcOrd="9" destOrd="0" presId="urn:microsoft.com/office/officeart/2005/8/layout/gear1"/>
    <dgm:cxn modelId="{8BFF649A-F472-420F-845E-E6F01AD703C8}" type="presParOf" srcId="{8DF85C62-B3C5-4DEB-AE7A-A12D52D2C93E}" destId="{15FCA1BD-F06E-4781-A5B2-A1DD374E267D}" srcOrd="10" destOrd="0" presId="urn:microsoft.com/office/officeart/2005/8/layout/gear1"/>
    <dgm:cxn modelId="{B77DCEE8-01F9-445F-9020-96F4C9BDE6F4}" type="presParOf" srcId="{8DF85C62-B3C5-4DEB-AE7A-A12D52D2C93E}" destId="{BD885D3D-95FC-45DF-8ACE-9EA348CD73AB}" srcOrd="11" destOrd="0" presId="urn:microsoft.com/office/officeart/2005/8/layout/gear1"/>
    <dgm:cxn modelId="{E0A23089-2C4C-4DF9-9B66-8AD172473AA4}" type="presParOf" srcId="{8DF85C62-B3C5-4DEB-AE7A-A12D52D2C93E}" destId="{9AC739A9-D62E-4ADA-AD81-592F955B9795}" srcOrd="12" destOrd="0" presId="urn:microsoft.com/office/officeart/2005/8/layout/gear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373EEC-C956-41BD-B122-4A3E26D55001}" type="doc">
      <dgm:prSet loTypeId="urn:microsoft.com/office/officeart/2005/8/layout/venn1" loCatId="relationship" qsTypeId="urn:microsoft.com/office/officeart/2005/8/quickstyle/simple1" qsCatId="simple" csTypeId="urn:microsoft.com/office/officeart/2005/8/colors/accent1_2" csCatId="accent1" phldr="1"/>
      <dgm:spPr/>
    </dgm:pt>
    <dgm:pt modelId="{E80E34AD-551A-4020-8471-8456E00C3629}">
      <dgm:prSet phldrT="[Text]"/>
      <dgm:spPr/>
      <dgm:t>
        <a:bodyPr/>
        <a:lstStyle/>
        <a:p>
          <a:r>
            <a:rPr lang="en-IE" b="1" i="0" dirty="0"/>
            <a:t>The importance of proactive planning and long-term thinking. </a:t>
          </a:r>
          <a:endParaRPr lang="en-US" b="1" dirty="0"/>
        </a:p>
      </dgm:t>
    </dgm:pt>
    <dgm:pt modelId="{8A5C42E4-BEA9-411A-816E-01B9A704A600}" type="parTrans" cxnId="{F0A5D7D3-2E06-4BD8-9696-AB132C439186}">
      <dgm:prSet/>
      <dgm:spPr/>
      <dgm:t>
        <a:bodyPr/>
        <a:lstStyle/>
        <a:p>
          <a:endParaRPr lang="en-US"/>
        </a:p>
      </dgm:t>
    </dgm:pt>
    <dgm:pt modelId="{73F9FE45-9E1A-423F-8CEB-E9A341A77410}" type="sibTrans" cxnId="{F0A5D7D3-2E06-4BD8-9696-AB132C439186}">
      <dgm:prSet/>
      <dgm:spPr/>
      <dgm:t>
        <a:bodyPr/>
        <a:lstStyle/>
        <a:p>
          <a:endParaRPr lang="en-US"/>
        </a:p>
      </dgm:t>
    </dgm:pt>
    <dgm:pt modelId="{76FAB824-1E35-4A03-91C0-B01D5849CEA8}">
      <dgm:prSet phldrT="[Text]"/>
      <dgm:spPr/>
      <dgm:t>
        <a:bodyPr/>
        <a:lstStyle/>
        <a:p>
          <a:r>
            <a:rPr lang="en-IE" b="1" i="0" dirty="0"/>
            <a:t>Case studies of communities that have successfully adapted to climate impacts. </a:t>
          </a:r>
          <a:endParaRPr lang="en-US" b="1" dirty="0"/>
        </a:p>
      </dgm:t>
    </dgm:pt>
    <dgm:pt modelId="{A7356B21-DD26-4D6F-B802-44DA64607741}" type="parTrans" cxnId="{430C2FE3-5A3E-4F48-997D-D849A0BE5753}">
      <dgm:prSet/>
      <dgm:spPr/>
      <dgm:t>
        <a:bodyPr/>
        <a:lstStyle/>
        <a:p>
          <a:endParaRPr lang="en-US"/>
        </a:p>
      </dgm:t>
    </dgm:pt>
    <dgm:pt modelId="{9BE8B512-6622-4973-A10F-A74E7D8066DD}" type="sibTrans" cxnId="{430C2FE3-5A3E-4F48-997D-D849A0BE5753}">
      <dgm:prSet/>
      <dgm:spPr/>
      <dgm:t>
        <a:bodyPr/>
        <a:lstStyle/>
        <a:p>
          <a:endParaRPr lang="en-US"/>
        </a:p>
      </dgm:t>
    </dgm:pt>
    <dgm:pt modelId="{F1B2E30B-84A9-4C6A-802E-6B9B7211C2B6}">
      <dgm:prSet/>
      <dgm:spPr/>
      <dgm:t>
        <a:bodyPr/>
        <a:lstStyle/>
        <a:p>
          <a:r>
            <a:rPr lang="en-IE" b="1" dirty="0"/>
            <a:t>Understanding the blueprint for building a resilient community in response to climate challenges. </a:t>
          </a:r>
          <a:endParaRPr lang="en-US" b="1" dirty="0"/>
        </a:p>
      </dgm:t>
    </dgm:pt>
    <dgm:pt modelId="{1063CDEE-C6EF-4761-9124-DE72083D5274}" type="parTrans" cxnId="{5E4AC5EB-2B45-40DB-A2C0-B547B16D5EE4}">
      <dgm:prSet/>
      <dgm:spPr/>
      <dgm:t>
        <a:bodyPr/>
        <a:lstStyle/>
        <a:p>
          <a:endParaRPr lang="en-US"/>
        </a:p>
      </dgm:t>
    </dgm:pt>
    <dgm:pt modelId="{D86F439E-8E21-4E58-90DF-89AA72673544}" type="sibTrans" cxnId="{5E4AC5EB-2B45-40DB-A2C0-B547B16D5EE4}">
      <dgm:prSet/>
      <dgm:spPr/>
      <dgm:t>
        <a:bodyPr/>
        <a:lstStyle/>
        <a:p>
          <a:endParaRPr lang="en-US"/>
        </a:p>
      </dgm:t>
    </dgm:pt>
    <dgm:pt modelId="{5F58E546-8C80-4BA1-907F-E0C004204625}" type="pres">
      <dgm:prSet presAssocID="{2D373EEC-C956-41BD-B122-4A3E26D55001}" presName="compositeShape" presStyleCnt="0">
        <dgm:presLayoutVars>
          <dgm:chMax val="7"/>
          <dgm:dir/>
          <dgm:resizeHandles val="exact"/>
        </dgm:presLayoutVars>
      </dgm:prSet>
      <dgm:spPr/>
    </dgm:pt>
    <dgm:pt modelId="{E74CE770-9122-4701-8194-982A265F6201}" type="pres">
      <dgm:prSet presAssocID="{F1B2E30B-84A9-4C6A-802E-6B9B7211C2B6}" presName="circ1" presStyleLbl="vennNode1" presStyleIdx="0" presStyleCnt="3" custLinFactNeighborX="936" custLinFactNeighborY="312"/>
      <dgm:spPr/>
    </dgm:pt>
    <dgm:pt modelId="{550B38EB-035D-46F9-A243-98C3671E4C14}" type="pres">
      <dgm:prSet presAssocID="{F1B2E30B-84A9-4C6A-802E-6B9B7211C2B6}" presName="circ1Tx" presStyleLbl="revTx" presStyleIdx="0" presStyleCnt="0">
        <dgm:presLayoutVars>
          <dgm:chMax val="0"/>
          <dgm:chPref val="0"/>
          <dgm:bulletEnabled val="1"/>
        </dgm:presLayoutVars>
      </dgm:prSet>
      <dgm:spPr/>
    </dgm:pt>
    <dgm:pt modelId="{047191F2-2D39-4337-928A-599C4DCD1EDF}" type="pres">
      <dgm:prSet presAssocID="{E80E34AD-551A-4020-8471-8456E00C3629}" presName="circ2" presStyleLbl="vennNode1" presStyleIdx="1" presStyleCnt="3"/>
      <dgm:spPr/>
    </dgm:pt>
    <dgm:pt modelId="{D79328AA-E49C-4B50-9D20-1F7CDA273580}" type="pres">
      <dgm:prSet presAssocID="{E80E34AD-551A-4020-8471-8456E00C3629}" presName="circ2Tx" presStyleLbl="revTx" presStyleIdx="0" presStyleCnt="0">
        <dgm:presLayoutVars>
          <dgm:chMax val="0"/>
          <dgm:chPref val="0"/>
          <dgm:bulletEnabled val="1"/>
        </dgm:presLayoutVars>
      </dgm:prSet>
      <dgm:spPr/>
    </dgm:pt>
    <dgm:pt modelId="{6B275F69-F5BD-46C8-B25A-422B93D430B8}" type="pres">
      <dgm:prSet presAssocID="{76FAB824-1E35-4A03-91C0-B01D5849CEA8}" presName="circ3" presStyleLbl="vennNode1" presStyleIdx="2" presStyleCnt="3"/>
      <dgm:spPr/>
    </dgm:pt>
    <dgm:pt modelId="{7EB016DA-6C2E-4A3D-886D-0F9050967528}" type="pres">
      <dgm:prSet presAssocID="{76FAB824-1E35-4A03-91C0-B01D5849CEA8}" presName="circ3Tx" presStyleLbl="revTx" presStyleIdx="0" presStyleCnt="0">
        <dgm:presLayoutVars>
          <dgm:chMax val="0"/>
          <dgm:chPref val="0"/>
          <dgm:bulletEnabled val="1"/>
        </dgm:presLayoutVars>
      </dgm:prSet>
      <dgm:spPr/>
    </dgm:pt>
  </dgm:ptLst>
  <dgm:cxnLst>
    <dgm:cxn modelId="{4E568B20-F5B1-48D6-8679-0E48EA1CB60D}" type="presOf" srcId="{E80E34AD-551A-4020-8471-8456E00C3629}" destId="{D79328AA-E49C-4B50-9D20-1F7CDA273580}" srcOrd="1" destOrd="0" presId="urn:microsoft.com/office/officeart/2005/8/layout/venn1"/>
    <dgm:cxn modelId="{65683A45-B832-430C-8A4E-4CF8C61A3828}" type="presOf" srcId="{76FAB824-1E35-4A03-91C0-B01D5849CEA8}" destId="{6B275F69-F5BD-46C8-B25A-422B93D430B8}" srcOrd="0" destOrd="0" presId="urn:microsoft.com/office/officeart/2005/8/layout/venn1"/>
    <dgm:cxn modelId="{74AF6B6B-79E5-47E5-9629-827B644AA4A3}" type="presOf" srcId="{2D373EEC-C956-41BD-B122-4A3E26D55001}" destId="{5F58E546-8C80-4BA1-907F-E0C004204625}" srcOrd="0" destOrd="0" presId="urn:microsoft.com/office/officeart/2005/8/layout/venn1"/>
    <dgm:cxn modelId="{193CBC6C-DFDA-4DEA-9951-4A3EF5500A63}" type="presOf" srcId="{E80E34AD-551A-4020-8471-8456E00C3629}" destId="{047191F2-2D39-4337-928A-599C4DCD1EDF}" srcOrd="0" destOrd="0" presId="urn:microsoft.com/office/officeart/2005/8/layout/venn1"/>
    <dgm:cxn modelId="{38EA7C6E-82EE-4AAD-959B-194F11516BB4}" type="presOf" srcId="{F1B2E30B-84A9-4C6A-802E-6B9B7211C2B6}" destId="{E74CE770-9122-4701-8194-982A265F6201}" srcOrd="0" destOrd="0" presId="urn:microsoft.com/office/officeart/2005/8/layout/venn1"/>
    <dgm:cxn modelId="{B4364F8F-89BA-475D-9194-CF77C5581810}" type="presOf" srcId="{76FAB824-1E35-4A03-91C0-B01D5849CEA8}" destId="{7EB016DA-6C2E-4A3D-886D-0F9050967528}" srcOrd="1" destOrd="0" presId="urn:microsoft.com/office/officeart/2005/8/layout/venn1"/>
    <dgm:cxn modelId="{3735AEBC-04E7-484E-9902-C6158EFD25AA}" type="presOf" srcId="{F1B2E30B-84A9-4C6A-802E-6B9B7211C2B6}" destId="{550B38EB-035D-46F9-A243-98C3671E4C14}" srcOrd="1" destOrd="0" presId="urn:microsoft.com/office/officeart/2005/8/layout/venn1"/>
    <dgm:cxn modelId="{F0A5D7D3-2E06-4BD8-9696-AB132C439186}" srcId="{2D373EEC-C956-41BD-B122-4A3E26D55001}" destId="{E80E34AD-551A-4020-8471-8456E00C3629}" srcOrd="1" destOrd="0" parTransId="{8A5C42E4-BEA9-411A-816E-01B9A704A600}" sibTransId="{73F9FE45-9E1A-423F-8CEB-E9A341A77410}"/>
    <dgm:cxn modelId="{430C2FE3-5A3E-4F48-997D-D849A0BE5753}" srcId="{2D373EEC-C956-41BD-B122-4A3E26D55001}" destId="{76FAB824-1E35-4A03-91C0-B01D5849CEA8}" srcOrd="2" destOrd="0" parTransId="{A7356B21-DD26-4D6F-B802-44DA64607741}" sibTransId="{9BE8B512-6622-4973-A10F-A74E7D8066DD}"/>
    <dgm:cxn modelId="{5E4AC5EB-2B45-40DB-A2C0-B547B16D5EE4}" srcId="{2D373EEC-C956-41BD-B122-4A3E26D55001}" destId="{F1B2E30B-84A9-4C6A-802E-6B9B7211C2B6}" srcOrd="0" destOrd="0" parTransId="{1063CDEE-C6EF-4761-9124-DE72083D5274}" sibTransId="{D86F439E-8E21-4E58-90DF-89AA72673544}"/>
    <dgm:cxn modelId="{D2922F6D-41AB-46F2-9126-4C2D2E63A1B3}" type="presParOf" srcId="{5F58E546-8C80-4BA1-907F-E0C004204625}" destId="{E74CE770-9122-4701-8194-982A265F6201}" srcOrd="0" destOrd="0" presId="urn:microsoft.com/office/officeart/2005/8/layout/venn1"/>
    <dgm:cxn modelId="{F3E8D99D-A95D-4D18-A5E7-DFC94D790026}" type="presParOf" srcId="{5F58E546-8C80-4BA1-907F-E0C004204625}" destId="{550B38EB-035D-46F9-A243-98C3671E4C14}" srcOrd="1" destOrd="0" presId="urn:microsoft.com/office/officeart/2005/8/layout/venn1"/>
    <dgm:cxn modelId="{F3295C12-44D6-454E-B3A9-A04FDB66C250}" type="presParOf" srcId="{5F58E546-8C80-4BA1-907F-E0C004204625}" destId="{047191F2-2D39-4337-928A-599C4DCD1EDF}" srcOrd="2" destOrd="0" presId="urn:microsoft.com/office/officeart/2005/8/layout/venn1"/>
    <dgm:cxn modelId="{F2A8FDBA-E194-4D98-AB3D-786B3C0B734B}" type="presParOf" srcId="{5F58E546-8C80-4BA1-907F-E0C004204625}" destId="{D79328AA-E49C-4B50-9D20-1F7CDA273580}" srcOrd="3" destOrd="0" presId="urn:microsoft.com/office/officeart/2005/8/layout/venn1"/>
    <dgm:cxn modelId="{B341AC9D-D778-4F51-BD8E-27C19E16CC1E}" type="presParOf" srcId="{5F58E546-8C80-4BA1-907F-E0C004204625}" destId="{6B275F69-F5BD-46C8-B25A-422B93D430B8}" srcOrd="4" destOrd="0" presId="urn:microsoft.com/office/officeart/2005/8/layout/venn1"/>
    <dgm:cxn modelId="{E5E8F763-AEAF-429A-A3DC-6F840A0622AF}" type="presParOf" srcId="{5F58E546-8C80-4BA1-907F-E0C004204625}" destId="{7EB016DA-6C2E-4A3D-886D-0F9050967528}"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66533B-E76B-4707-A0CA-4BEED4938032}" type="doc">
      <dgm:prSet loTypeId="urn:microsoft.com/office/officeart/2005/8/layout/StepDownProcess" loCatId="process" qsTypeId="urn:microsoft.com/office/officeart/2005/8/quickstyle/simple1" qsCatId="simple" csTypeId="urn:microsoft.com/office/officeart/2005/8/colors/accent3_2" csCatId="accent3" phldr="1"/>
      <dgm:spPr/>
      <dgm:t>
        <a:bodyPr/>
        <a:lstStyle/>
        <a:p>
          <a:endParaRPr lang="en-US"/>
        </a:p>
      </dgm:t>
    </dgm:pt>
    <dgm:pt modelId="{EBDFCAD5-EB4F-44D3-92B4-7E9B7B25E099}">
      <dgm:prSet/>
      <dgm:spPr/>
      <dgm:t>
        <a:bodyPr/>
        <a:lstStyle/>
        <a:p>
          <a:r>
            <a:rPr lang="en-IE"/>
            <a:t>Building community resilience maps that identify key vulnerabilities and strategies for adaptation (e.g., flood risks, food security). </a:t>
          </a:r>
          <a:endParaRPr lang="en-US"/>
        </a:p>
      </dgm:t>
    </dgm:pt>
    <dgm:pt modelId="{30ABDCAB-10C5-4656-BC8A-4C4DA5371A89}" type="parTrans" cxnId="{887131A9-8AE0-4AB2-86B1-20F6F2CFE54C}">
      <dgm:prSet/>
      <dgm:spPr/>
      <dgm:t>
        <a:bodyPr/>
        <a:lstStyle/>
        <a:p>
          <a:endParaRPr lang="en-US"/>
        </a:p>
      </dgm:t>
    </dgm:pt>
    <dgm:pt modelId="{A92FFD09-92F7-4ADB-88E4-89E7398A4C93}" type="sibTrans" cxnId="{887131A9-8AE0-4AB2-86B1-20F6F2CFE54C}">
      <dgm:prSet/>
      <dgm:spPr/>
      <dgm:t>
        <a:bodyPr/>
        <a:lstStyle/>
        <a:p>
          <a:endParaRPr lang="en-US"/>
        </a:p>
      </dgm:t>
    </dgm:pt>
    <dgm:pt modelId="{ECBE3AC7-8949-43C5-98B5-24C0BDBA07EC}">
      <dgm:prSet/>
      <dgm:spPr/>
      <dgm:t>
        <a:bodyPr/>
        <a:lstStyle/>
        <a:p>
          <a:r>
            <a:rPr lang="en-IE" dirty="0"/>
            <a:t>Collaborative projects that involve the community in designing resilience strategies. </a:t>
          </a:r>
          <a:endParaRPr lang="en-US" dirty="0"/>
        </a:p>
      </dgm:t>
    </dgm:pt>
    <dgm:pt modelId="{4BF07EA5-A9B6-432C-A454-F96572257A8D}" type="parTrans" cxnId="{0BB95C27-E5E0-484E-BE3E-FD650EFD1602}">
      <dgm:prSet/>
      <dgm:spPr/>
      <dgm:t>
        <a:bodyPr/>
        <a:lstStyle/>
        <a:p>
          <a:endParaRPr lang="en-US"/>
        </a:p>
      </dgm:t>
    </dgm:pt>
    <dgm:pt modelId="{7FBAF69E-FF51-43CD-98F2-988F13BF2340}" type="sibTrans" cxnId="{0BB95C27-E5E0-484E-BE3E-FD650EFD1602}">
      <dgm:prSet/>
      <dgm:spPr/>
      <dgm:t>
        <a:bodyPr/>
        <a:lstStyle/>
        <a:p>
          <a:endParaRPr lang="en-US"/>
        </a:p>
      </dgm:t>
    </dgm:pt>
    <dgm:pt modelId="{76B69654-8A4A-4E95-93B0-E8E58915B431}">
      <dgm:prSet/>
      <dgm:spPr/>
      <dgm:t>
        <a:bodyPr/>
        <a:lstStyle/>
        <a:p>
          <a:r>
            <a:rPr lang="en-IE" dirty="0"/>
            <a:t>Peer-to-peer learning opportunities where successful case studies are shared and implemented in new areas. </a:t>
          </a:r>
          <a:endParaRPr lang="en-US" dirty="0"/>
        </a:p>
      </dgm:t>
    </dgm:pt>
    <dgm:pt modelId="{E11E0669-552B-4DD8-B772-8BF443F4D4E2}" type="parTrans" cxnId="{17CEAD4D-8769-4897-A3C7-B4A2473BE16E}">
      <dgm:prSet/>
      <dgm:spPr/>
      <dgm:t>
        <a:bodyPr/>
        <a:lstStyle/>
        <a:p>
          <a:endParaRPr lang="en-US"/>
        </a:p>
      </dgm:t>
    </dgm:pt>
    <dgm:pt modelId="{15252D85-58F4-4DE6-8682-B65D7ADBE61E}" type="sibTrans" cxnId="{17CEAD4D-8769-4897-A3C7-B4A2473BE16E}">
      <dgm:prSet/>
      <dgm:spPr/>
      <dgm:t>
        <a:bodyPr/>
        <a:lstStyle/>
        <a:p>
          <a:endParaRPr lang="en-US"/>
        </a:p>
      </dgm:t>
    </dgm:pt>
    <dgm:pt modelId="{821995F0-87C7-4DB9-A0A4-27B3CB8EF174}" type="pres">
      <dgm:prSet presAssocID="{7C66533B-E76B-4707-A0CA-4BEED4938032}" presName="rootnode" presStyleCnt="0">
        <dgm:presLayoutVars>
          <dgm:chMax/>
          <dgm:chPref/>
          <dgm:dir/>
          <dgm:animLvl val="lvl"/>
        </dgm:presLayoutVars>
      </dgm:prSet>
      <dgm:spPr/>
    </dgm:pt>
    <dgm:pt modelId="{D4B0C967-0B22-4F00-909A-66D54CCEEFA7}" type="pres">
      <dgm:prSet presAssocID="{EBDFCAD5-EB4F-44D3-92B4-7E9B7B25E099}" presName="composite" presStyleCnt="0"/>
      <dgm:spPr/>
    </dgm:pt>
    <dgm:pt modelId="{8B5A6067-1FBA-46B4-8B4E-2CFB77DD2275}" type="pres">
      <dgm:prSet presAssocID="{EBDFCAD5-EB4F-44D3-92B4-7E9B7B25E099}" presName="bentUpArrow1" presStyleLbl="alignImgPlace1" presStyleIdx="0" presStyleCnt="2" custLinFactNeighborX="-47309" custLinFactNeighborY="2992"/>
      <dgm:spPr/>
    </dgm:pt>
    <dgm:pt modelId="{E74337CA-E7D0-42E7-9860-E24C0FEB0E62}" type="pres">
      <dgm:prSet presAssocID="{EBDFCAD5-EB4F-44D3-92B4-7E9B7B25E099}" presName="ParentText" presStyleLbl="node1" presStyleIdx="0" presStyleCnt="3" custScaleX="180403">
        <dgm:presLayoutVars>
          <dgm:chMax val="1"/>
          <dgm:chPref val="1"/>
          <dgm:bulletEnabled val="1"/>
        </dgm:presLayoutVars>
      </dgm:prSet>
      <dgm:spPr/>
    </dgm:pt>
    <dgm:pt modelId="{5CEAAD79-7CE8-476F-8749-D381CB60FF11}" type="pres">
      <dgm:prSet presAssocID="{EBDFCAD5-EB4F-44D3-92B4-7E9B7B25E099}" presName="ChildText" presStyleLbl="revTx" presStyleIdx="0" presStyleCnt="2">
        <dgm:presLayoutVars>
          <dgm:chMax val="0"/>
          <dgm:chPref val="0"/>
          <dgm:bulletEnabled val="1"/>
        </dgm:presLayoutVars>
      </dgm:prSet>
      <dgm:spPr/>
    </dgm:pt>
    <dgm:pt modelId="{43E7F909-E262-42E4-8E0A-7BF272B7B2BE}" type="pres">
      <dgm:prSet presAssocID="{A92FFD09-92F7-4ADB-88E4-89E7398A4C93}" presName="sibTrans" presStyleCnt="0"/>
      <dgm:spPr/>
    </dgm:pt>
    <dgm:pt modelId="{3029E97D-6122-455E-B35A-0230D1213419}" type="pres">
      <dgm:prSet presAssocID="{76B69654-8A4A-4E95-93B0-E8E58915B431}" presName="composite" presStyleCnt="0"/>
      <dgm:spPr/>
    </dgm:pt>
    <dgm:pt modelId="{0AB5004B-C5A3-4236-8A1B-1D0965039078}" type="pres">
      <dgm:prSet presAssocID="{76B69654-8A4A-4E95-93B0-E8E58915B431}" presName="bentUpArrow1" presStyleLbl="alignImgPlace1" presStyleIdx="1" presStyleCnt="2" custLinFactNeighborX="-19943" custLinFactNeighborY="5377"/>
      <dgm:spPr/>
    </dgm:pt>
    <dgm:pt modelId="{93678BBE-9A4E-4F09-838C-7D0E5A57F8A0}" type="pres">
      <dgm:prSet presAssocID="{76B69654-8A4A-4E95-93B0-E8E58915B431}" presName="ParentText" presStyleLbl="node1" presStyleIdx="1" presStyleCnt="3" custScaleX="162140">
        <dgm:presLayoutVars>
          <dgm:chMax val="1"/>
          <dgm:chPref val="1"/>
          <dgm:bulletEnabled val="1"/>
        </dgm:presLayoutVars>
      </dgm:prSet>
      <dgm:spPr/>
    </dgm:pt>
    <dgm:pt modelId="{09A5E589-6FC6-4AEA-B7EE-A192EFED8162}" type="pres">
      <dgm:prSet presAssocID="{76B69654-8A4A-4E95-93B0-E8E58915B431}" presName="ChildText" presStyleLbl="revTx" presStyleIdx="1" presStyleCnt="2">
        <dgm:presLayoutVars>
          <dgm:chMax val="0"/>
          <dgm:chPref val="0"/>
          <dgm:bulletEnabled val="1"/>
        </dgm:presLayoutVars>
      </dgm:prSet>
      <dgm:spPr/>
    </dgm:pt>
    <dgm:pt modelId="{66B5DD98-F42E-4650-A71B-1F57B3360865}" type="pres">
      <dgm:prSet presAssocID="{15252D85-58F4-4DE6-8682-B65D7ADBE61E}" presName="sibTrans" presStyleCnt="0"/>
      <dgm:spPr/>
    </dgm:pt>
    <dgm:pt modelId="{FDF64055-5C1D-46E7-8947-49ADF8CC4FAD}" type="pres">
      <dgm:prSet presAssocID="{ECBE3AC7-8949-43C5-98B5-24C0BDBA07EC}" presName="composite" presStyleCnt="0"/>
      <dgm:spPr/>
    </dgm:pt>
    <dgm:pt modelId="{CBEF5902-2F24-4129-80A3-174E06C7AF82}" type="pres">
      <dgm:prSet presAssocID="{ECBE3AC7-8949-43C5-98B5-24C0BDBA07EC}" presName="ParentText" presStyleLbl="node1" presStyleIdx="2" presStyleCnt="3" custScaleX="142412">
        <dgm:presLayoutVars>
          <dgm:chMax val="1"/>
          <dgm:chPref val="1"/>
          <dgm:bulletEnabled val="1"/>
        </dgm:presLayoutVars>
      </dgm:prSet>
      <dgm:spPr/>
    </dgm:pt>
  </dgm:ptLst>
  <dgm:cxnLst>
    <dgm:cxn modelId="{0BB95C27-E5E0-484E-BE3E-FD650EFD1602}" srcId="{7C66533B-E76B-4707-A0CA-4BEED4938032}" destId="{ECBE3AC7-8949-43C5-98B5-24C0BDBA07EC}" srcOrd="2" destOrd="0" parTransId="{4BF07EA5-A9B6-432C-A454-F96572257A8D}" sibTransId="{7FBAF69E-FF51-43CD-98F2-988F13BF2340}"/>
    <dgm:cxn modelId="{A22BCC2A-4475-4CC6-9736-0AB0E6D919F8}" type="presOf" srcId="{76B69654-8A4A-4E95-93B0-E8E58915B431}" destId="{93678BBE-9A4E-4F09-838C-7D0E5A57F8A0}" srcOrd="0" destOrd="0" presId="urn:microsoft.com/office/officeart/2005/8/layout/StepDownProcess"/>
    <dgm:cxn modelId="{17CEAD4D-8769-4897-A3C7-B4A2473BE16E}" srcId="{7C66533B-E76B-4707-A0CA-4BEED4938032}" destId="{76B69654-8A4A-4E95-93B0-E8E58915B431}" srcOrd="1" destOrd="0" parTransId="{E11E0669-552B-4DD8-B772-8BF443F4D4E2}" sibTransId="{15252D85-58F4-4DE6-8682-B65D7ADBE61E}"/>
    <dgm:cxn modelId="{A1DBC179-52C4-4EB2-8E36-BAFA03AACB53}" type="presOf" srcId="{7C66533B-E76B-4707-A0CA-4BEED4938032}" destId="{821995F0-87C7-4DB9-A0A4-27B3CB8EF174}" srcOrd="0" destOrd="0" presId="urn:microsoft.com/office/officeart/2005/8/layout/StepDownProcess"/>
    <dgm:cxn modelId="{887131A9-8AE0-4AB2-86B1-20F6F2CFE54C}" srcId="{7C66533B-E76B-4707-A0CA-4BEED4938032}" destId="{EBDFCAD5-EB4F-44D3-92B4-7E9B7B25E099}" srcOrd="0" destOrd="0" parTransId="{30ABDCAB-10C5-4656-BC8A-4C4DA5371A89}" sibTransId="{A92FFD09-92F7-4ADB-88E4-89E7398A4C93}"/>
    <dgm:cxn modelId="{B4BC13B1-A007-4D10-AE00-95C449AA61ED}" type="presOf" srcId="{ECBE3AC7-8949-43C5-98B5-24C0BDBA07EC}" destId="{CBEF5902-2F24-4129-80A3-174E06C7AF82}" srcOrd="0" destOrd="0" presId="urn:microsoft.com/office/officeart/2005/8/layout/StepDownProcess"/>
    <dgm:cxn modelId="{E87167F9-3260-4E3D-915A-E826DDE3E8B5}" type="presOf" srcId="{EBDFCAD5-EB4F-44D3-92B4-7E9B7B25E099}" destId="{E74337CA-E7D0-42E7-9860-E24C0FEB0E62}" srcOrd="0" destOrd="0" presId="urn:microsoft.com/office/officeart/2005/8/layout/StepDownProcess"/>
    <dgm:cxn modelId="{2D76DCBA-9F5B-4433-9A19-D5A08001DD44}" type="presParOf" srcId="{821995F0-87C7-4DB9-A0A4-27B3CB8EF174}" destId="{D4B0C967-0B22-4F00-909A-66D54CCEEFA7}" srcOrd="0" destOrd="0" presId="urn:microsoft.com/office/officeart/2005/8/layout/StepDownProcess"/>
    <dgm:cxn modelId="{BF09A00B-E0C0-40A6-A2EE-1FDCE8A48223}" type="presParOf" srcId="{D4B0C967-0B22-4F00-909A-66D54CCEEFA7}" destId="{8B5A6067-1FBA-46B4-8B4E-2CFB77DD2275}" srcOrd="0" destOrd="0" presId="urn:microsoft.com/office/officeart/2005/8/layout/StepDownProcess"/>
    <dgm:cxn modelId="{E64D41AA-0DD7-4A48-8E3A-91018E36A90E}" type="presParOf" srcId="{D4B0C967-0B22-4F00-909A-66D54CCEEFA7}" destId="{E74337CA-E7D0-42E7-9860-E24C0FEB0E62}" srcOrd="1" destOrd="0" presId="urn:microsoft.com/office/officeart/2005/8/layout/StepDownProcess"/>
    <dgm:cxn modelId="{FC57F173-867F-41CE-A564-D86B0EB43003}" type="presParOf" srcId="{D4B0C967-0B22-4F00-909A-66D54CCEEFA7}" destId="{5CEAAD79-7CE8-476F-8749-D381CB60FF11}" srcOrd="2" destOrd="0" presId="urn:microsoft.com/office/officeart/2005/8/layout/StepDownProcess"/>
    <dgm:cxn modelId="{49F280B0-2E21-426C-AD3A-8259A07343FD}" type="presParOf" srcId="{821995F0-87C7-4DB9-A0A4-27B3CB8EF174}" destId="{43E7F909-E262-42E4-8E0A-7BF272B7B2BE}" srcOrd="1" destOrd="0" presId="urn:microsoft.com/office/officeart/2005/8/layout/StepDownProcess"/>
    <dgm:cxn modelId="{7DAB1729-FBAA-46DF-B75E-4C2A79275DEC}" type="presParOf" srcId="{821995F0-87C7-4DB9-A0A4-27B3CB8EF174}" destId="{3029E97D-6122-455E-B35A-0230D1213419}" srcOrd="2" destOrd="0" presId="urn:microsoft.com/office/officeart/2005/8/layout/StepDownProcess"/>
    <dgm:cxn modelId="{7182CF72-AE38-41A2-86E5-F5A575E4454D}" type="presParOf" srcId="{3029E97D-6122-455E-B35A-0230D1213419}" destId="{0AB5004B-C5A3-4236-8A1B-1D0965039078}" srcOrd="0" destOrd="0" presId="urn:microsoft.com/office/officeart/2005/8/layout/StepDownProcess"/>
    <dgm:cxn modelId="{976489E8-E668-42B5-B312-F0CA08645690}" type="presParOf" srcId="{3029E97D-6122-455E-B35A-0230D1213419}" destId="{93678BBE-9A4E-4F09-838C-7D0E5A57F8A0}" srcOrd="1" destOrd="0" presId="urn:microsoft.com/office/officeart/2005/8/layout/StepDownProcess"/>
    <dgm:cxn modelId="{5B8DEF43-23AA-4101-96C6-CDA72689AF54}" type="presParOf" srcId="{3029E97D-6122-455E-B35A-0230D1213419}" destId="{09A5E589-6FC6-4AEA-B7EE-A192EFED8162}" srcOrd="2" destOrd="0" presId="urn:microsoft.com/office/officeart/2005/8/layout/StepDownProcess"/>
    <dgm:cxn modelId="{0F9F4627-56D6-40C8-96CB-AEDCF0ACCD13}" type="presParOf" srcId="{821995F0-87C7-4DB9-A0A4-27B3CB8EF174}" destId="{66B5DD98-F42E-4650-A71B-1F57B3360865}" srcOrd="3" destOrd="0" presId="urn:microsoft.com/office/officeart/2005/8/layout/StepDownProcess"/>
    <dgm:cxn modelId="{AEC8AEAA-176D-4E74-8BD7-7972179749FC}" type="presParOf" srcId="{821995F0-87C7-4DB9-A0A4-27B3CB8EF174}" destId="{FDF64055-5C1D-46E7-8947-49ADF8CC4FAD}" srcOrd="4" destOrd="0" presId="urn:microsoft.com/office/officeart/2005/8/layout/StepDownProcess"/>
    <dgm:cxn modelId="{2EE7ECF6-40B1-4B55-A798-BB28D4C7F71A}" type="presParOf" srcId="{FDF64055-5C1D-46E7-8947-49ADF8CC4FAD}" destId="{CBEF5902-2F24-4129-80A3-174E06C7AF82}" srcOrd="0"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FAB33CB-E20C-41A5-A43A-52A4E81FC9C1}" type="doc">
      <dgm:prSet loTypeId="urn:microsoft.com/office/officeart/2005/8/layout/pyramid1" loCatId="pyramid" qsTypeId="urn:microsoft.com/office/officeart/2005/8/quickstyle/simple1" qsCatId="simple" csTypeId="urn:microsoft.com/office/officeart/2005/8/colors/colorful3" csCatId="colorful" phldr="1"/>
      <dgm:spPr/>
    </dgm:pt>
    <dgm:pt modelId="{93464ED0-2C51-4310-995C-2A42574FF1B8}">
      <dgm:prSet phldrT="[Text]" custT="1"/>
      <dgm:spPr/>
      <dgm:t>
        <a:bodyPr/>
        <a:lstStyle/>
        <a:p>
          <a:pPr rtl="0"/>
          <a:r>
            <a:rPr lang="en-IE" sz="1200" b="1" i="0" dirty="0">
              <a:solidFill>
                <a:schemeClr val="accent3">
                  <a:lumMod val="50000"/>
                </a:schemeClr>
              </a:solidFill>
            </a:rPr>
            <a:t>Harnessing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local culture,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values, and energy </a:t>
          </a:r>
          <a:br>
            <a:rPr lang="en-IE" sz="1200" b="1" i="0" dirty="0">
              <a:solidFill>
                <a:schemeClr val="accent3">
                  <a:lumMod val="50000"/>
                </a:schemeClr>
              </a:solidFill>
              <a:latin typeface="Calibri Light" panose="020F0302020204030204"/>
            </a:rPr>
          </a:br>
          <a:r>
            <a:rPr lang="en-IE" sz="1200" b="1" i="0" dirty="0">
              <a:solidFill>
                <a:schemeClr val="accent3">
                  <a:lumMod val="50000"/>
                </a:schemeClr>
              </a:solidFill>
            </a:rPr>
            <a:t>for effective action. </a:t>
          </a:r>
          <a:endParaRPr lang="en-US" sz="1200" b="1" dirty="0">
            <a:solidFill>
              <a:schemeClr val="accent3">
                <a:lumMod val="50000"/>
              </a:schemeClr>
            </a:solidFill>
          </a:endParaRPr>
        </a:p>
      </dgm:t>
    </dgm:pt>
    <dgm:pt modelId="{4A000313-77CB-4B8C-A99A-1AE4F9805AA5}" type="parTrans" cxnId="{9A330DBC-2D5D-44AA-8A70-9DF16D916C1E}">
      <dgm:prSet/>
      <dgm:spPr/>
      <dgm:t>
        <a:bodyPr/>
        <a:lstStyle/>
        <a:p>
          <a:endParaRPr lang="en-US"/>
        </a:p>
      </dgm:t>
    </dgm:pt>
    <dgm:pt modelId="{96FE3E9F-33B0-4763-8C95-1775FC65C9AC}" type="sibTrans" cxnId="{9A330DBC-2D5D-44AA-8A70-9DF16D916C1E}">
      <dgm:prSet/>
      <dgm:spPr/>
      <dgm:t>
        <a:bodyPr/>
        <a:lstStyle/>
        <a:p>
          <a:endParaRPr lang="en-US"/>
        </a:p>
      </dgm:t>
    </dgm:pt>
    <dgm:pt modelId="{EC433BFB-F3FA-41B3-8952-A020EE7B643E}">
      <dgm:prSet phldrT="[Text]" custT="1"/>
      <dgm:spPr/>
      <dgm:t>
        <a:bodyPr/>
        <a:lstStyle/>
        <a:p>
          <a:r>
            <a:rPr lang="en-IE" sz="2000" b="1" i="0" dirty="0">
              <a:solidFill>
                <a:schemeClr val="accent3">
                  <a:lumMod val="50000"/>
                </a:schemeClr>
              </a:solidFill>
            </a:rPr>
            <a:t>Understanding the diverse needs and capacities of different communities. </a:t>
          </a:r>
          <a:endParaRPr lang="en-US" sz="2000" b="1" dirty="0">
            <a:solidFill>
              <a:schemeClr val="accent3">
                <a:lumMod val="50000"/>
              </a:schemeClr>
            </a:solidFill>
          </a:endParaRPr>
        </a:p>
      </dgm:t>
    </dgm:pt>
    <dgm:pt modelId="{55DC761E-1E2C-41C2-A03A-B1D67D0A4F1E}" type="parTrans" cxnId="{829552E4-8ADD-43D3-A5EB-95410EDBC367}">
      <dgm:prSet/>
      <dgm:spPr/>
      <dgm:t>
        <a:bodyPr/>
        <a:lstStyle/>
        <a:p>
          <a:endParaRPr lang="en-US"/>
        </a:p>
      </dgm:t>
    </dgm:pt>
    <dgm:pt modelId="{4AF3A009-0AC4-42E3-872E-63826E272CC7}" type="sibTrans" cxnId="{829552E4-8ADD-43D3-A5EB-95410EDBC367}">
      <dgm:prSet/>
      <dgm:spPr/>
      <dgm:t>
        <a:bodyPr/>
        <a:lstStyle/>
        <a:p>
          <a:endParaRPr lang="en-US"/>
        </a:p>
      </dgm:t>
    </dgm:pt>
    <dgm:pt modelId="{54B14E4B-D7DE-40CC-8471-B77101A5AAAF}">
      <dgm:prSet phldrT="[Text]" custT="1"/>
      <dgm:spPr/>
      <dgm:t>
        <a:bodyPr/>
        <a:lstStyle/>
        <a:p>
          <a:r>
            <a:rPr lang="en-US" sz="2400" b="1" i="0" dirty="0">
              <a:solidFill>
                <a:schemeClr val="accent3">
                  <a:lumMod val="50000"/>
                </a:schemeClr>
              </a:solidFill>
            </a:rPr>
            <a:t>The idea that every community has its own unique “pulse” and energy that can drive climate action</a:t>
          </a:r>
          <a:endParaRPr lang="en-US" sz="2400" b="1" dirty="0">
            <a:solidFill>
              <a:schemeClr val="accent3">
                <a:lumMod val="50000"/>
              </a:schemeClr>
            </a:solidFill>
          </a:endParaRPr>
        </a:p>
      </dgm:t>
    </dgm:pt>
    <dgm:pt modelId="{C11C45BE-A75F-405F-AF7B-C75F3BA34FD9}" type="parTrans" cxnId="{F5EBB497-31BD-4710-9FAB-AE77FD4D07B1}">
      <dgm:prSet/>
      <dgm:spPr/>
      <dgm:t>
        <a:bodyPr/>
        <a:lstStyle/>
        <a:p>
          <a:endParaRPr lang="en-US"/>
        </a:p>
      </dgm:t>
    </dgm:pt>
    <dgm:pt modelId="{85BCBB58-3AEC-4AFB-98F4-8BDDA4FF91A6}" type="sibTrans" cxnId="{F5EBB497-31BD-4710-9FAB-AE77FD4D07B1}">
      <dgm:prSet/>
      <dgm:spPr/>
      <dgm:t>
        <a:bodyPr/>
        <a:lstStyle/>
        <a:p>
          <a:endParaRPr lang="en-US"/>
        </a:p>
      </dgm:t>
    </dgm:pt>
    <dgm:pt modelId="{EE9D91D5-D3A6-4095-95BF-AB170F9449AC}" type="pres">
      <dgm:prSet presAssocID="{7FAB33CB-E20C-41A5-A43A-52A4E81FC9C1}" presName="Name0" presStyleCnt="0">
        <dgm:presLayoutVars>
          <dgm:dir/>
          <dgm:animLvl val="lvl"/>
          <dgm:resizeHandles val="exact"/>
        </dgm:presLayoutVars>
      </dgm:prSet>
      <dgm:spPr/>
    </dgm:pt>
    <dgm:pt modelId="{3F8093ED-8A00-4341-82C8-5AACD794531C}" type="pres">
      <dgm:prSet presAssocID="{93464ED0-2C51-4310-995C-2A42574FF1B8}" presName="Name8" presStyleCnt="0"/>
      <dgm:spPr/>
    </dgm:pt>
    <dgm:pt modelId="{3933BFCB-79CA-443F-9FB3-32C8E4841455}" type="pres">
      <dgm:prSet presAssocID="{93464ED0-2C51-4310-995C-2A42574FF1B8}" presName="level" presStyleLbl="node1" presStyleIdx="0" presStyleCnt="3" custScaleX="93972" custScaleY="110813">
        <dgm:presLayoutVars>
          <dgm:chMax val="1"/>
          <dgm:bulletEnabled val="1"/>
        </dgm:presLayoutVars>
      </dgm:prSet>
      <dgm:spPr/>
    </dgm:pt>
    <dgm:pt modelId="{7C835DD6-5A87-45FA-912E-59F4D8481200}" type="pres">
      <dgm:prSet presAssocID="{93464ED0-2C51-4310-995C-2A42574FF1B8}" presName="levelTx" presStyleLbl="revTx" presStyleIdx="0" presStyleCnt="0">
        <dgm:presLayoutVars>
          <dgm:chMax val="1"/>
          <dgm:bulletEnabled val="1"/>
        </dgm:presLayoutVars>
      </dgm:prSet>
      <dgm:spPr/>
    </dgm:pt>
    <dgm:pt modelId="{C7A211F7-7DFD-48EA-9272-69C8948B8E2E}" type="pres">
      <dgm:prSet presAssocID="{EC433BFB-F3FA-41B3-8952-A020EE7B643E}" presName="Name8" presStyleCnt="0"/>
      <dgm:spPr/>
    </dgm:pt>
    <dgm:pt modelId="{94678B3B-5249-4434-9B52-358FA6BE53CB}" type="pres">
      <dgm:prSet presAssocID="{EC433BFB-F3FA-41B3-8952-A020EE7B643E}" presName="level" presStyleLbl="node1" presStyleIdx="1" presStyleCnt="3">
        <dgm:presLayoutVars>
          <dgm:chMax val="1"/>
          <dgm:bulletEnabled val="1"/>
        </dgm:presLayoutVars>
      </dgm:prSet>
      <dgm:spPr/>
    </dgm:pt>
    <dgm:pt modelId="{3F5B34B4-4EA7-48FC-AC5C-6CA8DC3E4B68}" type="pres">
      <dgm:prSet presAssocID="{EC433BFB-F3FA-41B3-8952-A020EE7B643E}" presName="levelTx" presStyleLbl="revTx" presStyleIdx="0" presStyleCnt="0">
        <dgm:presLayoutVars>
          <dgm:chMax val="1"/>
          <dgm:bulletEnabled val="1"/>
        </dgm:presLayoutVars>
      </dgm:prSet>
      <dgm:spPr/>
    </dgm:pt>
    <dgm:pt modelId="{3C99861E-25A2-4FA2-AA85-BC28ED18DB5C}" type="pres">
      <dgm:prSet presAssocID="{54B14E4B-D7DE-40CC-8471-B77101A5AAAF}" presName="Name8" presStyleCnt="0"/>
      <dgm:spPr/>
    </dgm:pt>
    <dgm:pt modelId="{AD5F449A-A84B-4457-BEDC-B451CCC4E6BD}" type="pres">
      <dgm:prSet presAssocID="{54B14E4B-D7DE-40CC-8471-B77101A5AAAF}" presName="level" presStyleLbl="node1" presStyleIdx="2" presStyleCnt="3">
        <dgm:presLayoutVars>
          <dgm:chMax val="1"/>
          <dgm:bulletEnabled val="1"/>
        </dgm:presLayoutVars>
      </dgm:prSet>
      <dgm:spPr/>
    </dgm:pt>
    <dgm:pt modelId="{A6D36848-9A59-485F-84CF-41BC12555B25}" type="pres">
      <dgm:prSet presAssocID="{54B14E4B-D7DE-40CC-8471-B77101A5AAAF}" presName="levelTx" presStyleLbl="revTx" presStyleIdx="0" presStyleCnt="0">
        <dgm:presLayoutVars>
          <dgm:chMax val="1"/>
          <dgm:bulletEnabled val="1"/>
        </dgm:presLayoutVars>
      </dgm:prSet>
      <dgm:spPr/>
    </dgm:pt>
  </dgm:ptLst>
  <dgm:cxnLst>
    <dgm:cxn modelId="{ACC59901-1EDA-4AFE-9B17-54271F1D49AF}" type="presOf" srcId="{EC433BFB-F3FA-41B3-8952-A020EE7B643E}" destId="{94678B3B-5249-4434-9B52-358FA6BE53CB}" srcOrd="0" destOrd="0" presId="urn:microsoft.com/office/officeart/2005/8/layout/pyramid1"/>
    <dgm:cxn modelId="{47798802-4659-4884-8CD3-24E5E002DA2F}" type="presOf" srcId="{54B14E4B-D7DE-40CC-8471-B77101A5AAAF}" destId="{AD5F449A-A84B-4457-BEDC-B451CCC4E6BD}" srcOrd="0" destOrd="0" presId="urn:microsoft.com/office/officeart/2005/8/layout/pyramid1"/>
    <dgm:cxn modelId="{94754F07-AA15-4515-82F6-F15E2E7F23FD}" type="presOf" srcId="{7FAB33CB-E20C-41A5-A43A-52A4E81FC9C1}" destId="{EE9D91D5-D3A6-4095-95BF-AB170F9449AC}" srcOrd="0" destOrd="0" presId="urn:microsoft.com/office/officeart/2005/8/layout/pyramid1"/>
    <dgm:cxn modelId="{12025C22-E4FF-422F-93F0-86A90005B006}" type="presOf" srcId="{EC433BFB-F3FA-41B3-8952-A020EE7B643E}" destId="{3F5B34B4-4EA7-48FC-AC5C-6CA8DC3E4B68}" srcOrd="1" destOrd="0" presId="urn:microsoft.com/office/officeart/2005/8/layout/pyramid1"/>
    <dgm:cxn modelId="{66445876-260A-42A6-BED8-9B3B7C377527}" type="presOf" srcId="{93464ED0-2C51-4310-995C-2A42574FF1B8}" destId="{3933BFCB-79CA-443F-9FB3-32C8E4841455}" srcOrd="0" destOrd="0" presId="urn:microsoft.com/office/officeart/2005/8/layout/pyramid1"/>
    <dgm:cxn modelId="{F5EBB497-31BD-4710-9FAB-AE77FD4D07B1}" srcId="{7FAB33CB-E20C-41A5-A43A-52A4E81FC9C1}" destId="{54B14E4B-D7DE-40CC-8471-B77101A5AAAF}" srcOrd="2" destOrd="0" parTransId="{C11C45BE-A75F-405F-AF7B-C75F3BA34FD9}" sibTransId="{85BCBB58-3AEC-4AFB-98F4-8BDDA4FF91A6}"/>
    <dgm:cxn modelId="{D4A039AC-D470-4ABD-AB73-2BB02C8C69BE}" type="presOf" srcId="{54B14E4B-D7DE-40CC-8471-B77101A5AAAF}" destId="{A6D36848-9A59-485F-84CF-41BC12555B25}" srcOrd="1" destOrd="0" presId="urn:microsoft.com/office/officeart/2005/8/layout/pyramid1"/>
    <dgm:cxn modelId="{9A330DBC-2D5D-44AA-8A70-9DF16D916C1E}" srcId="{7FAB33CB-E20C-41A5-A43A-52A4E81FC9C1}" destId="{93464ED0-2C51-4310-995C-2A42574FF1B8}" srcOrd="0" destOrd="0" parTransId="{4A000313-77CB-4B8C-A99A-1AE4F9805AA5}" sibTransId="{96FE3E9F-33B0-4763-8C95-1775FC65C9AC}"/>
    <dgm:cxn modelId="{829552E4-8ADD-43D3-A5EB-95410EDBC367}" srcId="{7FAB33CB-E20C-41A5-A43A-52A4E81FC9C1}" destId="{EC433BFB-F3FA-41B3-8952-A020EE7B643E}" srcOrd="1" destOrd="0" parTransId="{55DC761E-1E2C-41C2-A03A-B1D67D0A4F1E}" sibTransId="{4AF3A009-0AC4-42E3-872E-63826E272CC7}"/>
    <dgm:cxn modelId="{425D14F3-BA08-4D8A-B162-2A5E7EFAC35E}" type="presOf" srcId="{93464ED0-2C51-4310-995C-2A42574FF1B8}" destId="{7C835DD6-5A87-45FA-912E-59F4D8481200}" srcOrd="1" destOrd="0" presId="urn:microsoft.com/office/officeart/2005/8/layout/pyramid1"/>
    <dgm:cxn modelId="{6BA4F7E5-0E88-4349-9F4B-A99FC6AEF302}" type="presParOf" srcId="{EE9D91D5-D3A6-4095-95BF-AB170F9449AC}" destId="{3F8093ED-8A00-4341-82C8-5AACD794531C}" srcOrd="0" destOrd="0" presId="urn:microsoft.com/office/officeart/2005/8/layout/pyramid1"/>
    <dgm:cxn modelId="{0A86FE0F-5165-4F9F-97AC-801C31D6E5DC}" type="presParOf" srcId="{3F8093ED-8A00-4341-82C8-5AACD794531C}" destId="{3933BFCB-79CA-443F-9FB3-32C8E4841455}" srcOrd="0" destOrd="0" presId="urn:microsoft.com/office/officeart/2005/8/layout/pyramid1"/>
    <dgm:cxn modelId="{923EB2A5-7C47-404F-B649-DF18B9F317C4}" type="presParOf" srcId="{3F8093ED-8A00-4341-82C8-5AACD794531C}" destId="{7C835DD6-5A87-45FA-912E-59F4D8481200}" srcOrd="1" destOrd="0" presId="urn:microsoft.com/office/officeart/2005/8/layout/pyramid1"/>
    <dgm:cxn modelId="{CF49BC9A-DFE6-4A10-81F9-2A034531E764}" type="presParOf" srcId="{EE9D91D5-D3A6-4095-95BF-AB170F9449AC}" destId="{C7A211F7-7DFD-48EA-9272-69C8948B8E2E}" srcOrd="1" destOrd="0" presId="urn:microsoft.com/office/officeart/2005/8/layout/pyramid1"/>
    <dgm:cxn modelId="{4498AFF5-A431-410D-AFFB-67D1C7EAFC8E}" type="presParOf" srcId="{C7A211F7-7DFD-48EA-9272-69C8948B8E2E}" destId="{94678B3B-5249-4434-9B52-358FA6BE53CB}" srcOrd="0" destOrd="0" presId="urn:microsoft.com/office/officeart/2005/8/layout/pyramid1"/>
    <dgm:cxn modelId="{D160277B-B403-43DA-AD8D-6433F50A0A7E}" type="presParOf" srcId="{C7A211F7-7DFD-48EA-9272-69C8948B8E2E}" destId="{3F5B34B4-4EA7-48FC-AC5C-6CA8DC3E4B68}" srcOrd="1" destOrd="0" presId="urn:microsoft.com/office/officeart/2005/8/layout/pyramid1"/>
    <dgm:cxn modelId="{95CE0AB3-D168-47C8-AE4B-06C5A1C9B9C7}" type="presParOf" srcId="{EE9D91D5-D3A6-4095-95BF-AB170F9449AC}" destId="{3C99861E-25A2-4FA2-AA85-BC28ED18DB5C}" srcOrd="2" destOrd="0" presId="urn:microsoft.com/office/officeart/2005/8/layout/pyramid1"/>
    <dgm:cxn modelId="{A64EF47F-8364-4012-AE04-5000E52E7E17}" type="presParOf" srcId="{3C99861E-25A2-4FA2-AA85-BC28ED18DB5C}" destId="{AD5F449A-A84B-4457-BEDC-B451CCC4E6BD}" srcOrd="0" destOrd="0" presId="urn:microsoft.com/office/officeart/2005/8/layout/pyramid1"/>
    <dgm:cxn modelId="{1C56AD0A-15F2-42BB-BBC9-9AA99A8066C8}" type="presParOf" srcId="{3C99861E-25A2-4FA2-AA85-BC28ED18DB5C}" destId="{A6D36848-9A59-485F-84CF-41BC12555B25}"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CDBC3B7-F120-4E5A-B117-3AEBFFEBB1D9}" type="doc">
      <dgm:prSet loTypeId="urn:microsoft.com/office/officeart/2005/8/layout/hList7" loCatId="list" qsTypeId="urn:microsoft.com/office/officeart/2005/8/quickstyle/simple1" qsCatId="simple" csTypeId="urn:microsoft.com/office/officeart/2005/8/colors/colorful3" csCatId="colorful" phldr="1"/>
      <dgm:spPr/>
      <dgm:t>
        <a:bodyPr/>
        <a:lstStyle/>
        <a:p>
          <a:endParaRPr lang="en-US"/>
        </a:p>
      </dgm:t>
    </dgm:pt>
    <dgm:pt modelId="{95990A45-1E82-4317-9EA2-01BC1ABDF07C}">
      <dgm:prSet phldrT="[Text]"/>
      <dgm:spPr/>
      <dgm:t>
        <a:bodyPr/>
        <a:lstStyle/>
        <a:p>
          <a:r>
            <a:rPr lang="en-IE" b="0" i="0" dirty="0"/>
            <a:t>Community-wide sustainability pledges where people commit to environmental goals. </a:t>
          </a:r>
          <a:endParaRPr lang="en-US" dirty="0"/>
        </a:p>
      </dgm:t>
    </dgm:pt>
    <dgm:pt modelId="{805D63A6-16C5-42E9-8113-8984CBCFBA5F}" type="parTrans" cxnId="{E98CA848-9E68-4495-B7B4-C544700D43B0}">
      <dgm:prSet/>
      <dgm:spPr/>
      <dgm:t>
        <a:bodyPr/>
        <a:lstStyle/>
        <a:p>
          <a:endParaRPr lang="en-US"/>
        </a:p>
      </dgm:t>
    </dgm:pt>
    <dgm:pt modelId="{019D7E1E-899B-467C-8A27-4D9B1DDEED02}" type="sibTrans" cxnId="{E98CA848-9E68-4495-B7B4-C544700D43B0}">
      <dgm:prSet/>
      <dgm:spPr/>
      <dgm:t>
        <a:bodyPr/>
        <a:lstStyle/>
        <a:p>
          <a:endParaRPr lang="en-US"/>
        </a:p>
      </dgm:t>
    </dgm:pt>
    <dgm:pt modelId="{30CDE6AE-20B4-4B0A-ACB6-6D3E0F33F4BF}">
      <dgm:prSet phldrT="[Text]"/>
      <dgm:spPr/>
      <dgm:t>
        <a:bodyPr/>
        <a:lstStyle/>
        <a:p>
          <a:r>
            <a:rPr lang="en-IE" b="0" i="0" dirty="0"/>
            <a:t>Global-local action connections, such as linking local sustainability projects with global environmental initiatives (e.g., tree planting initiatives contributing to global carbon offset goals). </a:t>
          </a:r>
          <a:endParaRPr lang="en-US" dirty="0"/>
        </a:p>
      </dgm:t>
    </dgm:pt>
    <dgm:pt modelId="{6AA213A4-5092-4FDE-BDE8-7785706C7D31}" type="parTrans" cxnId="{CA76CEC8-47BA-42EA-9D3A-F40451CD785C}">
      <dgm:prSet/>
      <dgm:spPr/>
      <dgm:t>
        <a:bodyPr/>
        <a:lstStyle/>
        <a:p>
          <a:endParaRPr lang="en-US"/>
        </a:p>
      </dgm:t>
    </dgm:pt>
    <dgm:pt modelId="{628145FF-C4FA-4B69-ADC3-4136CF237184}" type="sibTrans" cxnId="{CA76CEC8-47BA-42EA-9D3A-F40451CD785C}">
      <dgm:prSet/>
      <dgm:spPr/>
      <dgm:t>
        <a:bodyPr/>
        <a:lstStyle/>
        <a:p>
          <a:endParaRPr lang="en-US"/>
        </a:p>
      </dgm:t>
    </dgm:pt>
    <dgm:pt modelId="{37F14383-B089-41FC-B52A-63500B7B21AA}">
      <dgm:prSet phldrT="[Text]"/>
      <dgm:spPr/>
      <dgm:t>
        <a:bodyPr/>
        <a:lstStyle/>
        <a:p>
          <a:r>
            <a:rPr lang="en-IE" b="0" i="0" dirty="0"/>
            <a:t>Creating “pulse” events where communities unite to focus on a specific environmental cause, like World Environment Day. </a:t>
          </a:r>
          <a:endParaRPr lang="en-US" dirty="0"/>
        </a:p>
      </dgm:t>
    </dgm:pt>
    <dgm:pt modelId="{89006C58-CBB2-45E7-A074-886EE57909DE}" type="parTrans" cxnId="{81E2D9EA-17B9-40BD-910B-3940F903A7FA}">
      <dgm:prSet/>
      <dgm:spPr/>
      <dgm:t>
        <a:bodyPr/>
        <a:lstStyle/>
        <a:p>
          <a:endParaRPr lang="en-US"/>
        </a:p>
      </dgm:t>
    </dgm:pt>
    <dgm:pt modelId="{D0948FEC-AD0A-4EE3-9F14-D66033EC2870}" type="sibTrans" cxnId="{81E2D9EA-17B9-40BD-910B-3940F903A7FA}">
      <dgm:prSet/>
      <dgm:spPr/>
      <dgm:t>
        <a:bodyPr/>
        <a:lstStyle/>
        <a:p>
          <a:endParaRPr lang="en-US"/>
        </a:p>
      </dgm:t>
    </dgm:pt>
    <dgm:pt modelId="{E7FE48DF-7784-47C2-902E-4DDFBCCE566F}" type="pres">
      <dgm:prSet presAssocID="{ACDBC3B7-F120-4E5A-B117-3AEBFFEBB1D9}" presName="Name0" presStyleCnt="0">
        <dgm:presLayoutVars>
          <dgm:dir/>
          <dgm:resizeHandles val="exact"/>
        </dgm:presLayoutVars>
      </dgm:prSet>
      <dgm:spPr/>
    </dgm:pt>
    <dgm:pt modelId="{27403015-5D7B-4007-A1FB-6411DB754E97}" type="pres">
      <dgm:prSet presAssocID="{ACDBC3B7-F120-4E5A-B117-3AEBFFEBB1D9}" presName="fgShape" presStyleLbl="fgShp" presStyleIdx="0" presStyleCnt="1"/>
      <dgm:spPr/>
    </dgm:pt>
    <dgm:pt modelId="{C97064F1-7D13-4B62-814B-93023F1C4A5E}" type="pres">
      <dgm:prSet presAssocID="{ACDBC3B7-F120-4E5A-B117-3AEBFFEBB1D9}" presName="linComp" presStyleCnt="0"/>
      <dgm:spPr/>
    </dgm:pt>
    <dgm:pt modelId="{C29DCBC9-1E22-4ADD-BC17-54C682DE8703}" type="pres">
      <dgm:prSet presAssocID="{95990A45-1E82-4317-9EA2-01BC1ABDF07C}" presName="compNode" presStyleCnt="0"/>
      <dgm:spPr/>
    </dgm:pt>
    <dgm:pt modelId="{FE2AE7C1-10D4-44DE-A684-71C6EF08D5F7}" type="pres">
      <dgm:prSet presAssocID="{95990A45-1E82-4317-9EA2-01BC1ABDF07C}" presName="bkgdShape" presStyleLbl="node1" presStyleIdx="0" presStyleCnt="3"/>
      <dgm:spPr/>
    </dgm:pt>
    <dgm:pt modelId="{DA34B271-FAA5-4864-BD43-FAC81B6B54C2}" type="pres">
      <dgm:prSet presAssocID="{95990A45-1E82-4317-9EA2-01BC1ABDF07C}" presName="nodeTx" presStyleLbl="node1" presStyleIdx="0" presStyleCnt="3">
        <dgm:presLayoutVars>
          <dgm:bulletEnabled val="1"/>
        </dgm:presLayoutVars>
      </dgm:prSet>
      <dgm:spPr/>
    </dgm:pt>
    <dgm:pt modelId="{7E869384-DC92-4BBD-BDCD-F46A7F5759E4}" type="pres">
      <dgm:prSet presAssocID="{95990A45-1E82-4317-9EA2-01BC1ABDF07C}" presName="invisiNode" presStyleLbl="node1" presStyleIdx="0" presStyleCnt="3"/>
      <dgm:spPr/>
    </dgm:pt>
    <dgm:pt modelId="{5F0ADBB7-E61F-497A-9745-F92DA0144EE7}" type="pres">
      <dgm:prSet presAssocID="{95990A45-1E82-4317-9EA2-01BC1ABDF07C}" presName="imagNode" presStyleLbl="fgImgPlace1" presStyleIdx="0" presStyleCnt="3"/>
      <dgm:spPr>
        <a:blipFill rotWithShape="1">
          <a:blip xmlns:r="http://schemas.openxmlformats.org/officeDocument/2006/relationships" r:embed="rId1"/>
          <a:stretch>
            <a:fillRect/>
          </a:stretch>
        </a:blipFill>
      </dgm:spPr>
    </dgm:pt>
    <dgm:pt modelId="{35719400-CCAA-49E6-98A8-630CC4AD49E1}" type="pres">
      <dgm:prSet presAssocID="{019D7E1E-899B-467C-8A27-4D9B1DDEED02}" presName="sibTrans" presStyleLbl="sibTrans2D1" presStyleIdx="0" presStyleCnt="0"/>
      <dgm:spPr/>
    </dgm:pt>
    <dgm:pt modelId="{2774B7C0-7347-4AE2-B222-B20E1B4A738B}" type="pres">
      <dgm:prSet presAssocID="{30CDE6AE-20B4-4B0A-ACB6-6D3E0F33F4BF}" presName="compNode" presStyleCnt="0"/>
      <dgm:spPr/>
    </dgm:pt>
    <dgm:pt modelId="{116DE79F-F9FA-4F17-8B60-8A9CCA1B8D62}" type="pres">
      <dgm:prSet presAssocID="{30CDE6AE-20B4-4B0A-ACB6-6D3E0F33F4BF}" presName="bkgdShape" presStyleLbl="node1" presStyleIdx="1" presStyleCnt="3"/>
      <dgm:spPr/>
    </dgm:pt>
    <dgm:pt modelId="{1D70E631-8F38-4E5C-9E04-E424B78F4F5C}" type="pres">
      <dgm:prSet presAssocID="{30CDE6AE-20B4-4B0A-ACB6-6D3E0F33F4BF}" presName="nodeTx" presStyleLbl="node1" presStyleIdx="1" presStyleCnt="3">
        <dgm:presLayoutVars>
          <dgm:bulletEnabled val="1"/>
        </dgm:presLayoutVars>
      </dgm:prSet>
      <dgm:spPr/>
    </dgm:pt>
    <dgm:pt modelId="{E0AFE924-D5EC-4F00-B9C0-2A3C6EE4C8AC}" type="pres">
      <dgm:prSet presAssocID="{30CDE6AE-20B4-4B0A-ACB6-6D3E0F33F4BF}" presName="invisiNode" presStyleLbl="node1" presStyleIdx="1" presStyleCnt="3"/>
      <dgm:spPr/>
    </dgm:pt>
    <dgm:pt modelId="{C7CB4FFF-DC5A-4E30-B448-DE1F30C5AEEE}" type="pres">
      <dgm:prSet presAssocID="{30CDE6AE-20B4-4B0A-ACB6-6D3E0F33F4BF}" presName="imagNode" presStyleLbl="fgImgPlace1" presStyleIdx="1" presStyleCnt="3"/>
      <dgm:spPr>
        <a:blipFill rotWithShape="1">
          <a:blip xmlns:r="http://schemas.openxmlformats.org/officeDocument/2006/relationships" r:embed="rId2"/>
          <a:stretch>
            <a:fillRect/>
          </a:stretch>
        </a:blipFill>
      </dgm:spPr>
    </dgm:pt>
    <dgm:pt modelId="{E660D7D3-1428-48A4-8164-C3F571D10448}" type="pres">
      <dgm:prSet presAssocID="{628145FF-C4FA-4B69-ADC3-4136CF237184}" presName="sibTrans" presStyleLbl="sibTrans2D1" presStyleIdx="0" presStyleCnt="0"/>
      <dgm:spPr/>
    </dgm:pt>
    <dgm:pt modelId="{19D63485-98AE-479E-9B38-2B75478EC212}" type="pres">
      <dgm:prSet presAssocID="{37F14383-B089-41FC-B52A-63500B7B21AA}" presName="compNode" presStyleCnt="0"/>
      <dgm:spPr/>
    </dgm:pt>
    <dgm:pt modelId="{A8907EFE-4E26-45D6-97FF-8599B4575BA4}" type="pres">
      <dgm:prSet presAssocID="{37F14383-B089-41FC-B52A-63500B7B21AA}" presName="bkgdShape" presStyleLbl="node1" presStyleIdx="2" presStyleCnt="3"/>
      <dgm:spPr/>
    </dgm:pt>
    <dgm:pt modelId="{02F1D4A1-F045-4D89-B5E7-94CCA364ABEF}" type="pres">
      <dgm:prSet presAssocID="{37F14383-B089-41FC-B52A-63500B7B21AA}" presName="nodeTx" presStyleLbl="node1" presStyleIdx="2" presStyleCnt="3">
        <dgm:presLayoutVars>
          <dgm:bulletEnabled val="1"/>
        </dgm:presLayoutVars>
      </dgm:prSet>
      <dgm:spPr/>
    </dgm:pt>
    <dgm:pt modelId="{A8C0B287-8F56-4F17-AA0F-F882A0E80F35}" type="pres">
      <dgm:prSet presAssocID="{37F14383-B089-41FC-B52A-63500B7B21AA}" presName="invisiNode" presStyleLbl="node1" presStyleIdx="2" presStyleCnt="3"/>
      <dgm:spPr/>
    </dgm:pt>
    <dgm:pt modelId="{1924F42B-ABB3-470C-9191-B1CFE7FDB541}" type="pres">
      <dgm:prSet presAssocID="{37F14383-B089-41FC-B52A-63500B7B21AA}" presName="imagNode" presStyleLbl="fgImgPlace1" presStyleIdx="2" presStyleCnt="3"/>
      <dgm:spPr>
        <a:blipFill rotWithShape="1">
          <a:blip xmlns:r="http://schemas.openxmlformats.org/officeDocument/2006/relationships" r:embed="rId3"/>
          <a:stretch>
            <a:fillRect/>
          </a:stretch>
        </a:blipFill>
      </dgm:spPr>
    </dgm:pt>
  </dgm:ptLst>
  <dgm:cxnLst>
    <dgm:cxn modelId="{C417590C-D6B2-4B1C-B200-75F12A7DD0CB}" type="presOf" srcId="{37F14383-B089-41FC-B52A-63500B7B21AA}" destId="{02F1D4A1-F045-4D89-B5E7-94CCA364ABEF}" srcOrd="1" destOrd="0" presId="urn:microsoft.com/office/officeart/2005/8/layout/hList7"/>
    <dgm:cxn modelId="{93711811-3062-4106-99BC-2DEEEC2DBDBB}" type="presOf" srcId="{95990A45-1E82-4317-9EA2-01BC1ABDF07C}" destId="{FE2AE7C1-10D4-44DE-A684-71C6EF08D5F7}" srcOrd="0" destOrd="0" presId="urn:microsoft.com/office/officeart/2005/8/layout/hList7"/>
    <dgm:cxn modelId="{0C402C16-6E25-498F-A10D-C47364D02E7A}" type="presOf" srcId="{30CDE6AE-20B4-4B0A-ACB6-6D3E0F33F4BF}" destId="{116DE79F-F9FA-4F17-8B60-8A9CCA1B8D62}" srcOrd="0" destOrd="0" presId="urn:microsoft.com/office/officeart/2005/8/layout/hList7"/>
    <dgm:cxn modelId="{9E3C9336-3930-4740-84B2-4ACE4A715641}" type="presOf" srcId="{ACDBC3B7-F120-4E5A-B117-3AEBFFEBB1D9}" destId="{E7FE48DF-7784-47C2-902E-4DDFBCCE566F}" srcOrd="0" destOrd="0" presId="urn:microsoft.com/office/officeart/2005/8/layout/hList7"/>
    <dgm:cxn modelId="{0808EC60-3685-4572-9DA6-8375207C4AFA}" type="presOf" srcId="{95990A45-1E82-4317-9EA2-01BC1ABDF07C}" destId="{DA34B271-FAA5-4864-BD43-FAC81B6B54C2}" srcOrd="1" destOrd="0" presId="urn:microsoft.com/office/officeart/2005/8/layout/hList7"/>
    <dgm:cxn modelId="{E98CA848-9E68-4495-B7B4-C544700D43B0}" srcId="{ACDBC3B7-F120-4E5A-B117-3AEBFFEBB1D9}" destId="{95990A45-1E82-4317-9EA2-01BC1ABDF07C}" srcOrd="0" destOrd="0" parTransId="{805D63A6-16C5-42E9-8113-8984CBCFBA5F}" sibTransId="{019D7E1E-899B-467C-8A27-4D9B1DDEED02}"/>
    <dgm:cxn modelId="{69006852-9A58-4D47-B57A-C1388EA5BBAC}" type="presOf" srcId="{37F14383-B089-41FC-B52A-63500B7B21AA}" destId="{A8907EFE-4E26-45D6-97FF-8599B4575BA4}" srcOrd="0" destOrd="0" presId="urn:microsoft.com/office/officeart/2005/8/layout/hList7"/>
    <dgm:cxn modelId="{04B3DD91-FEDB-413B-9D7D-F3B82E0839EE}" type="presOf" srcId="{30CDE6AE-20B4-4B0A-ACB6-6D3E0F33F4BF}" destId="{1D70E631-8F38-4E5C-9E04-E424B78F4F5C}" srcOrd="1" destOrd="0" presId="urn:microsoft.com/office/officeart/2005/8/layout/hList7"/>
    <dgm:cxn modelId="{29116FB8-E83B-426B-8DE4-E37D61F01200}" type="presOf" srcId="{628145FF-C4FA-4B69-ADC3-4136CF237184}" destId="{E660D7D3-1428-48A4-8164-C3F571D10448}" srcOrd="0" destOrd="0" presId="urn:microsoft.com/office/officeart/2005/8/layout/hList7"/>
    <dgm:cxn modelId="{A149CAC4-5875-44F1-B813-3D250C052673}" type="presOf" srcId="{019D7E1E-899B-467C-8A27-4D9B1DDEED02}" destId="{35719400-CCAA-49E6-98A8-630CC4AD49E1}" srcOrd="0" destOrd="0" presId="urn:microsoft.com/office/officeart/2005/8/layout/hList7"/>
    <dgm:cxn modelId="{CA76CEC8-47BA-42EA-9D3A-F40451CD785C}" srcId="{ACDBC3B7-F120-4E5A-B117-3AEBFFEBB1D9}" destId="{30CDE6AE-20B4-4B0A-ACB6-6D3E0F33F4BF}" srcOrd="1" destOrd="0" parTransId="{6AA213A4-5092-4FDE-BDE8-7785706C7D31}" sibTransId="{628145FF-C4FA-4B69-ADC3-4136CF237184}"/>
    <dgm:cxn modelId="{81E2D9EA-17B9-40BD-910B-3940F903A7FA}" srcId="{ACDBC3B7-F120-4E5A-B117-3AEBFFEBB1D9}" destId="{37F14383-B089-41FC-B52A-63500B7B21AA}" srcOrd="2" destOrd="0" parTransId="{89006C58-CBB2-45E7-A074-886EE57909DE}" sibTransId="{D0948FEC-AD0A-4EE3-9F14-D66033EC2870}"/>
    <dgm:cxn modelId="{6997B4A4-661A-48D8-B59E-5F0353DD5F28}" type="presParOf" srcId="{E7FE48DF-7784-47C2-902E-4DDFBCCE566F}" destId="{27403015-5D7B-4007-A1FB-6411DB754E97}" srcOrd="0" destOrd="0" presId="urn:microsoft.com/office/officeart/2005/8/layout/hList7"/>
    <dgm:cxn modelId="{5D7A756A-83EF-4AA2-A8F9-D6F55DE38D44}" type="presParOf" srcId="{E7FE48DF-7784-47C2-902E-4DDFBCCE566F}" destId="{C97064F1-7D13-4B62-814B-93023F1C4A5E}" srcOrd="1" destOrd="0" presId="urn:microsoft.com/office/officeart/2005/8/layout/hList7"/>
    <dgm:cxn modelId="{968D5C07-D743-429D-9426-6186555D4193}" type="presParOf" srcId="{C97064F1-7D13-4B62-814B-93023F1C4A5E}" destId="{C29DCBC9-1E22-4ADD-BC17-54C682DE8703}" srcOrd="0" destOrd="0" presId="urn:microsoft.com/office/officeart/2005/8/layout/hList7"/>
    <dgm:cxn modelId="{350397A0-34E4-40DF-8CCF-FB797F7ED345}" type="presParOf" srcId="{C29DCBC9-1E22-4ADD-BC17-54C682DE8703}" destId="{FE2AE7C1-10D4-44DE-A684-71C6EF08D5F7}" srcOrd="0" destOrd="0" presId="urn:microsoft.com/office/officeart/2005/8/layout/hList7"/>
    <dgm:cxn modelId="{B5FEAB6B-5DFF-4A7B-8EB6-AB5408A0E9C8}" type="presParOf" srcId="{C29DCBC9-1E22-4ADD-BC17-54C682DE8703}" destId="{DA34B271-FAA5-4864-BD43-FAC81B6B54C2}" srcOrd="1" destOrd="0" presId="urn:microsoft.com/office/officeart/2005/8/layout/hList7"/>
    <dgm:cxn modelId="{064E5DD4-2871-4FC6-8E60-6E705B2809CB}" type="presParOf" srcId="{C29DCBC9-1E22-4ADD-BC17-54C682DE8703}" destId="{7E869384-DC92-4BBD-BDCD-F46A7F5759E4}" srcOrd="2" destOrd="0" presId="urn:microsoft.com/office/officeart/2005/8/layout/hList7"/>
    <dgm:cxn modelId="{0EB58E3F-F2B7-45A7-A73C-1BF1FA92BA3C}" type="presParOf" srcId="{C29DCBC9-1E22-4ADD-BC17-54C682DE8703}" destId="{5F0ADBB7-E61F-497A-9745-F92DA0144EE7}" srcOrd="3" destOrd="0" presId="urn:microsoft.com/office/officeart/2005/8/layout/hList7"/>
    <dgm:cxn modelId="{AF1094EC-1B31-400E-AA93-8E1A7F6535DD}" type="presParOf" srcId="{C97064F1-7D13-4B62-814B-93023F1C4A5E}" destId="{35719400-CCAA-49E6-98A8-630CC4AD49E1}" srcOrd="1" destOrd="0" presId="urn:microsoft.com/office/officeart/2005/8/layout/hList7"/>
    <dgm:cxn modelId="{7E7F847B-A343-4671-89A6-C4252741C6E8}" type="presParOf" srcId="{C97064F1-7D13-4B62-814B-93023F1C4A5E}" destId="{2774B7C0-7347-4AE2-B222-B20E1B4A738B}" srcOrd="2" destOrd="0" presId="urn:microsoft.com/office/officeart/2005/8/layout/hList7"/>
    <dgm:cxn modelId="{05EFBC2E-2DF0-4FBD-AE6D-11066573315D}" type="presParOf" srcId="{2774B7C0-7347-4AE2-B222-B20E1B4A738B}" destId="{116DE79F-F9FA-4F17-8B60-8A9CCA1B8D62}" srcOrd="0" destOrd="0" presId="urn:microsoft.com/office/officeart/2005/8/layout/hList7"/>
    <dgm:cxn modelId="{8D08F020-0563-4AD8-9EB0-38C162A52FE7}" type="presParOf" srcId="{2774B7C0-7347-4AE2-B222-B20E1B4A738B}" destId="{1D70E631-8F38-4E5C-9E04-E424B78F4F5C}" srcOrd="1" destOrd="0" presId="urn:microsoft.com/office/officeart/2005/8/layout/hList7"/>
    <dgm:cxn modelId="{0F73DFFF-4497-4C84-BD1A-6A2BF1BA7053}" type="presParOf" srcId="{2774B7C0-7347-4AE2-B222-B20E1B4A738B}" destId="{E0AFE924-D5EC-4F00-B9C0-2A3C6EE4C8AC}" srcOrd="2" destOrd="0" presId="urn:microsoft.com/office/officeart/2005/8/layout/hList7"/>
    <dgm:cxn modelId="{FA05E720-74A0-44F4-A47C-2F0E1592EF8D}" type="presParOf" srcId="{2774B7C0-7347-4AE2-B222-B20E1B4A738B}" destId="{C7CB4FFF-DC5A-4E30-B448-DE1F30C5AEEE}" srcOrd="3" destOrd="0" presId="urn:microsoft.com/office/officeart/2005/8/layout/hList7"/>
    <dgm:cxn modelId="{3D10815D-F408-4590-8C63-F7495EE4D309}" type="presParOf" srcId="{C97064F1-7D13-4B62-814B-93023F1C4A5E}" destId="{E660D7D3-1428-48A4-8164-C3F571D10448}" srcOrd="3" destOrd="0" presId="urn:microsoft.com/office/officeart/2005/8/layout/hList7"/>
    <dgm:cxn modelId="{233087FD-37FF-4177-AD00-4CCEC88607D2}" type="presParOf" srcId="{C97064F1-7D13-4B62-814B-93023F1C4A5E}" destId="{19D63485-98AE-479E-9B38-2B75478EC212}" srcOrd="4" destOrd="0" presId="urn:microsoft.com/office/officeart/2005/8/layout/hList7"/>
    <dgm:cxn modelId="{29DDDC01-3719-473B-B5AD-F3A49D1BBA82}" type="presParOf" srcId="{19D63485-98AE-479E-9B38-2B75478EC212}" destId="{A8907EFE-4E26-45D6-97FF-8599B4575BA4}" srcOrd="0" destOrd="0" presId="urn:microsoft.com/office/officeart/2005/8/layout/hList7"/>
    <dgm:cxn modelId="{0E39C6A5-81E9-425D-9022-7DE49E7E1A8F}" type="presParOf" srcId="{19D63485-98AE-479E-9B38-2B75478EC212}" destId="{02F1D4A1-F045-4D89-B5E7-94CCA364ABEF}" srcOrd="1" destOrd="0" presId="urn:microsoft.com/office/officeart/2005/8/layout/hList7"/>
    <dgm:cxn modelId="{70E32420-C3A4-4E86-988F-8F49CF1DD0E6}" type="presParOf" srcId="{19D63485-98AE-479E-9B38-2B75478EC212}" destId="{A8C0B287-8F56-4F17-AA0F-F882A0E80F35}" srcOrd="2" destOrd="0" presId="urn:microsoft.com/office/officeart/2005/8/layout/hList7"/>
    <dgm:cxn modelId="{2C0B0036-EF6B-471C-8F24-B4E15DE23AEE}" type="presParOf" srcId="{19D63485-98AE-479E-9B38-2B75478EC212}" destId="{1924F42B-ABB3-470C-9191-B1CFE7FDB541}"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DB57D72-FC84-452D-BF3E-E30C740AE2A0}" type="doc">
      <dgm:prSet loTypeId="urn:microsoft.com/office/officeart/2005/8/layout/orgChart1" loCatId="hierarchy" qsTypeId="urn:microsoft.com/office/officeart/2005/8/quickstyle/simple1" qsCatId="simple" csTypeId="urn:microsoft.com/office/officeart/2005/8/colors/accent3_4" csCatId="accent3" phldr="1"/>
      <dgm:spPr/>
      <dgm:t>
        <a:bodyPr/>
        <a:lstStyle/>
        <a:p>
          <a:endParaRPr lang="en-US"/>
        </a:p>
      </dgm:t>
    </dgm:pt>
    <dgm:pt modelId="{D09DAB44-8CBD-49DA-8219-7B575035D169}">
      <dgm:prSet phldrT="[Text]" custT="1"/>
      <dgm:spPr/>
      <dgm:t>
        <a:bodyPr/>
        <a:lstStyle/>
        <a:p>
          <a:r>
            <a:rPr lang="en-IE" sz="1600" b="1" i="1" dirty="0">
              <a:latin typeface="+mj-lt"/>
            </a:rPr>
            <a:t>Creation of Food Forests in </a:t>
          </a:r>
          <a:r>
            <a:rPr lang="en-IE" sz="1600" b="1" i="1" dirty="0" err="1">
              <a:latin typeface="+mj-lt"/>
            </a:rPr>
            <a:t>Artajona</a:t>
          </a:r>
          <a:endParaRPr lang="en-US" sz="1600" i="1" dirty="0">
            <a:latin typeface="+mj-lt"/>
          </a:endParaRPr>
        </a:p>
      </dgm:t>
    </dgm:pt>
    <dgm:pt modelId="{5D34592B-8E01-40FA-8817-A7F37CD294A7}" type="parTrans" cxnId="{E16A73DA-F908-4AA9-AF7B-F708CCBEECA8}">
      <dgm:prSet/>
      <dgm:spPr/>
      <dgm:t>
        <a:bodyPr/>
        <a:lstStyle/>
        <a:p>
          <a:endParaRPr lang="en-US"/>
        </a:p>
      </dgm:t>
    </dgm:pt>
    <dgm:pt modelId="{28B4E599-AF60-4295-9A19-5F27C73F0CF5}" type="sibTrans" cxnId="{E16A73DA-F908-4AA9-AF7B-F708CCBEECA8}">
      <dgm:prSet/>
      <dgm:spPr/>
      <dgm:t>
        <a:bodyPr/>
        <a:lstStyle/>
        <a:p>
          <a:endParaRPr lang="en-US" dirty="0"/>
        </a:p>
      </dgm:t>
    </dgm:pt>
    <dgm:pt modelId="{AB57E767-6F73-4C51-A58C-1302A499AB7E}">
      <dgm:prSet phldrT="[Text]" custT="1"/>
      <dgm:spPr/>
      <dgm:t>
        <a:bodyPr/>
        <a:lstStyle/>
        <a:p>
          <a:r>
            <a:rPr lang="en-IE" sz="1600" b="1" i="1" dirty="0">
              <a:latin typeface="+mj-lt"/>
            </a:rPr>
            <a:t>Urban Rewilding in Zamora, Spain</a:t>
          </a:r>
          <a:endParaRPr lang="en-US" sz="1600" i="1" dirty="0">
            <a:latin typeface="+mj-lt"/>
          </a:endParaRPr>
        </a:p>
      </dgm:t>
    </dgm:pt>
    <dgm:pt modelId="{B372640A-226C-40DE-B21D-A5EDB2220630}" type="parTrans" cxnId="{727FC9EA-CC5A-463C-85E6-B4B2FF33DA89}">
      <dgm:prSet/>
      <dgm:spPr/>
      <dgm:t>
        <a:bodyPr/>
        <a:lstStyle/>
        <a:p>
          <a:endParaRPr lang="en-US"/>
        </a:p>
      </dgm:t>
    </dgm:pt>
    <dgm:pt modelId="{46565A97-A4EC-472E-B5CB-6EA0D21AD8D9}" type="sibTrans" cxnId="{727FC9EA-CC5A-463C-85E6-B4B2FF33DA89}">
      <dgm:prSet/>
      <dgm:spPr/>
      <dgm:t>
        <a:bodyPr/>
        <a:lstStyle/>
        <a:p>
          <a:endParaRPr lang="en-US"/>
        </a:p>
      </dgm:t>
    </dgm:pt>
    <dgm:pt modelId="{D2B49296-820C-4DE0-B147-193063255184}">
      <dgm:prSet phldrT="[Text]" custT="1"/>
      <dgm:spPr/>
      <dgm:t>
        <a:bodyPr/>
        <a:lstStyle/>
        <a:p>
          <a:r>
            <a:rPr lang="es-ES_tradnl" sz="1600" b="1" i="1" dirty="0" err="1">
              <a:latin typeface="+mj-lt"/>
            </a:rPr>
            <a:t>Energy</a:t>
          </a:r>
          <a:r>
            <a:rPr lang="es-ES_tradnl" sz="1600" b="1" i="1" dirty="0">
              <a:latin typeface="+mj-lt"/>
            </a:rPr>
            <a:t> </a:t>
          </a:r>
          <a:r>
            <a:rPr lang="es-ES_tradnl" sz="1600" b="1" i="1" dirty="0" err="1">
              <a:latin typeface="+mj-lt"/>
            </a:rPr>
            <a:t>Efficiency</a:t>
          </a:r>
          <a:r>
            <a:rPr lang="es-ES_tradnl" sz="1600" b="1" i="1" dirty="0">
              <a:latin typeface="+mj-lt"/>
            </a:rPr>
            <a:t> </a:t>
          </a:r>
          <a:r>
            <a:rPr lang="es-ES_tradnl" sz="1600" b="1" i="1" dirty="0" err="1">
              <a:latin typeface="+mj-lt"/>
            </a:rPr>
            <a:t>Improvements</a:t>
          </a:r>
          <a:r>
            <a:rPr lang="es-ES_tradnl" sz="1600" b="1" i="1" dirty="0">
              <a:latin typeface="+mj-lt"/>
            </a:rPr>
            <a:t> in Cabra de Santo Cristo</a:t>
          </a:r>
        </a:p>
      </dgm:t>
    </dgm:pt>
    <dgm:pt modelId="{411013E5-2011-4173-BD0C-BDE6034F9F6D}" type="parTrans" cxnId="{A5C9D01C-A628-46DA-B67F-DE3DED141873}">
      <dgm:prSet/>
      <dgm:spPr/>
      <dgm:t>
        <a:bodyPr/>
        <a:lstStyle/>
        <a:p>
          <a:endParaRPr lang="en-US"/>
        </a:p>
      </dgm:t>
    </dgm:pt>
    <dgm:pt modelId="{ED768CC6-565A-4183-BFD5-E5027168B1A0}" type="sibTrans" cxnId="{A5C9D01C-A628-46DA-B67F-DE3DED141873}">
      <dgm:prSet/>
      <dgm:spPr/>
      <dgm:t>
        <a:bodyPr/>
        <a:lstStyle/>
        <a:p>
          <a:endParaRPr lang="en-US"/>
        </a:p>
      </dgm:t>
    </dgm:pt>
    <dgm:pt modelId="{4D84E451-2D35-40DD-948E-6A6B4F889E55}">
      <dgm:prSet phldrT="[Text]" custT="1"/>
      <dgm:spPr/>
      <dgm:t>
        <a:bodyPr/>
        <a:lstStyle/>
        <a:p>
          <a:r>
            <a:rPr lang="en-US" sz="1800" i="1" dirty="0">
              <a:solidFill>
                <a:schemeClr val="bg2"/>
              </a:solidFill>
              <a:latin typeface="Albertus MT" panose="020E0602030304020304" pitchFamily="34" charset="0"/>
              <a:ea typeface="Calibri"/>
              <a:cs typeface="Calibri"/>
            </a:rPr>
            <a:t>Measures taken by European Union communities to reduce their ecological footprint through sustainable practices.</a:t>
          </a:r>
          <a:endParaRPr lang="en-US" sz="1800" i="1" dirty="0">
            <a:latin typeface="Albertus MT" panose="020E0602030304020304" pitchFamily="34" charset="0"/>
          </a:endParaRPr>
        </a:p>
      </dgm:t>
    </dgm:pt>
    <dgm:pt modelId="{B7CB216E-7D78-4DCE-A344-61BCC6D6920D}" type="sibTrans" cxnId="{24CA759B-7ADC-4A8D-9CBA-1031C12281E9}">
      <dgm:prSet/>
      <dgm:spPr/>
      <dgm:t>
        <a:bodyPr/>
        <a:lstStyle/>
        <a:p>
          <a:endParaRPr lang="en-US"/>
        </a:p>
      </dgm:t>
    </dgm:pt>
    <dgm:pt modelId="{9404804D-6767-433C-B845-AE7C45767095}" type="parTrans" cxnId="{24CA759B-7ADC-4A8D-9CBA-1031C12281E9}">
      <dgm:prSet/>
      <dgm:spPr/>
      <dgm:t>
        <a:bodyPr/>
        <a:lstStyle/>
        <a:p>
          <a:endParaRPr lang="en-US"/>
        </a:p>
      </dgm:t>
    </dgm:pt>
    <dgm:pt modelId="{99509859-76A1-4772-8B23-C261FA4C6CDD}">
      <dgm:prSet custT="1"/>
      <dgm:spPr/>
      <dgm:t>
        <a:bodyPr/>
        <a:lstStyle/>
        <a:p>
          <a:r>
            <a:rPr lang="en-IE" sz="1400" dirty="0">
              <a:latin typeface="Cambria" panose="02040503050406030204" pitchFamily="18" charset="0"/>
              <a:ea typeface="Cambria" panose="02040503050406030204" pitchFamily="18" charset="0"/>
            </a:rPr>
            <a:t> </a:t>
          </a:r>
          <a:r>
            <a:rPr lang="en-IE" sz="1400" dirty="0" err="1">
              <a:latin typeface="Cambria" panose="02040503050406030204" pitchFamily="18" charset="0"/>
              <a:ea typeface="Cambria" panose="02040503050406030204" pitchFamily="18" charset="0"/>
            </a:rPr>
            <a:t>Artajona</a:t>
          </a:r>
          <a:r>
            <a:rPr lang="en-IE" sz="1400" dirty="0">
              <a:latin typeface="Cambria" panose="02040503050406030204" pitchFamily="18" charset="0"/>
              <a:ea typeface="Cambria" panose="02040503050406030204" pitchFamily="18" charset="0"/>
            </a:rPr>
            <a:t> transforming a 23,000-square-meter plot into a food forest using permaculture techniques to promote biodiversity and sustainable food production.</a:t>
          </a:r>
          <a:endParaRPr lang="en-US" sz="1400" dirty="0">
            <a:latin typeface="Cambria" panose="02040503050406030204" pitchFamily="18" charset="0"/>
            <a:ea typeface="Cambria" panose="02040503050406030204" pitchFamily="18" charset="0"/>
          </a:endParaRPr>
        </a:p>
      </dgm:t>
    </dgm:pt>
    <dgm:pt modelId="{B0F0176F-BA2D-4EE8-BE0B-CAA083926123}" type="parTrans" cxnId="{48F2AC1A-5C06-46D2-9A2C-CAEEAB62D29F}">
      <dgm:prSet/>
      <dgm:spPr/>
      <dgm:t>
        <a:bodyPr/>
        <a:lstStyle/>
        <a:p>
          <a:endParaRPr lang="en-US"/>
        </a:p>
      </dgm:t>
    </dgm:pt>
    <dgm:pt modelId="{6073B6CA-8BA2-4B99-9205-226EAC5586A8}" type="sibTrans" cxnId="{48F2AC1A-5C06-46D2-9A2C-CAEEAB62D29F}">
      <dgm:prSet/>
      <dgm:spPr/>
      <dgm:t>
        <a:bodyPr/>
        <a:lstStyle/>
        <a:p>
          <a:endParaRPr lang="en-US"/>
        </a:p>
      </dgm:t>
    </dgm:pt>
    <dgm:pt modelId="{D94A1A50-2151-4824-A1A7-CA3FD399AC67}">
      <dgm:prSet custT="1"/>
      <dgm:spPr/>
      <dgm:t>
        <a:bodyPr/>
        <a:lstStyle/>
        <a:p>
          <a:r>
            <a:rPr lang="en-IE" sz="1400" dirty="0">
              <a:latin typeface="Cambria" panose="02040503050406030204" pitchFamily="18" charset="0"/>
              <a:ea typeface="Cambria" panose="02040503050406030204" pitchFamily="18" charset="0"/>
            </a:rPr>
            <a:t>the </a:t>
          </a:r>
          <a:r>
            <a:rPr lang="en-IE" sz="1400" dirty="0" err="1">
              <a:latin typeface="Cambria" panose="02040503050406030204" pitchFamily="18" charset="0"/>
              <a:ea typeface="Cambria" panose="02040503050406030204" pitchFamily="18" charset="0"/>
            </a:rPr>
            <a:t>RenaturaliZA</a:t>
          </a:r>
          <a:r>
            <a:rPr lang="en-IE" sz="1400" dirty="0">
              <a:latin typeface="Cambria" panose="02040503050406030204" pitchFamily="18" charset="0"/>
              <a:ea typeface="Cambria" panose="02040503050406030204" pitchFamily="18" charset="0"/>
            </a:rPr>
            <a:t> project aims to </a:t>
          </a:r>
          <a:r>
            <a:rPr lang="en-IE" sz="1400" dirty="0" err="1">
              <a:latin typeface="Cambria" panose="02040503050406030204" pitchFamily="18" charset="0"/>
              <a:ea typeface="Cambria" panose="02040503050406030204" pitchFamily="18" charset="0"/>
            </a:rPr>
            <a:t>rewild</a:t>
          </a:r>
          <a:r>
            <a:rPr lang="en-IE" sz="1400" dirty="0">
              <a:latin typeface="Cambria" panose="02040503050406030204" pitchFamily="18" charset="0"/>
              <a:ea typeface="Cambria" panose="02040503050406030204" pitchFamily="18" charset="0"/>
            </a:rPr>
            <a:t> 16 hectares and 7 km of urban roads by planting 400 trees and installing 150 nest boxes for various species. </a:t>
          </a:r>
          <a:endParaRPr lang="en-US" sz="1400" dirty="0">
            <a:latin typeface="Cambria" panose="02040503050406030204" pitchFamily="18" charset="0"/>
            <a:ea typeface="Cambria" panose="02040503050406030204" pitchFamily="18" charset="0"/>
          </a:endParaRPr>
        </a:p>
      </dgm:t>
    </dgm:pt>
    <dgm:pt modelId="{906BF140-3AED-42E5-9D9B-F3CC39A1CC3D}" type="parTrans" cxnId="{6FC87DAD-2A45-41DB-83CF-B0976C7D8D6E}">
      <dgm:prSet/>
      <dgm:spPr/>
      <dgm:t>
        <a:bodyPr/>
        <a:lstStyle/>
        <a:p>
          <a:endParaRPr lang="en-US"/>
        </a:p>
      </dgm:t>
    </dgm:pt>
    <dgm:pt modelId="{F6D944DD-6C6D-4D7D-8C68-104FBA29CD5B}" type="sibTrans" cxnId="{6FC87DAD-2A45-41DB-83CF-B0976C7D8D6E}">
      <dgm:prSet/>
      <dgm:spPr/>
      <dgm:t>
        <a:bodyPr/>
        <a:lstStyle/>
        <a:p>
          <a:endParaRPr lang="en-US"/>
        </a:p>
      </dgm:t>
    </dgm:pt>
    <dgm:pt modelId="{44B1FD73-187A-4384-9F99-2948513646EC}">
      <dgm:prSet custT="1"/>
      <dgm:spPr/>
      <dgm:t>
        <a:bodyPr/>
        <a:lstStyle/>
        <a:p>
          <a:r>
            <a:rPr lang="en-IE" sz="1400" dirty="0">
              <a:latin typeface="Cambria" panose="02040503050406030204" pitchFamily="18" charset="0"/>
              <a:ea typeface="Cambria" panose="02040503050406030204" pitchFamily="18" charset="0"/>
            </a:rPr>
            <a:t>New photovoltaic installations for self-consumption were inaugurated in municipal buildings . These installations will enable approximately 84% of the energy consumed to be generated from renewable sources.</a:t>
          </a:r>
          <a:endParaRPr lang="en-US" sz="1400" dirty="0">
            <a:latin typeface="Cambria" panose="02040503050406030204" pitchFamily="18" charset="0"/>
            <a:ea typeface="Cambria" panose="02040503050406030204" pitchFamily="18" charset="0"/>
          </a:endParaRPr>
        </a:p>
      </dgm:t>
    </dgm:pt>
    <dgm:pt modelId="{2AD6DFEC-EC54-4F01-9DA4-547335A1373E}" type="parTrans" cxnId="{41A0852E-7F61-4834-8FDE-82E71DE82C32}">
      <dgm:prSet/>
      <dgm:spPr/>
      <dgm:t>
        <a:bodyPr/>
        <a:lstStyle/>
        <a:p>
          <a:endParaRPr lang="en-US"/>
        </a:p>
      </dgm:t>
    </dgm:pt>
    <dgm:pt modelId="{4404ACD3-E489-4CD3-92A1-5D1AD8B698BD}" type="sibTrans" cxnId="{41A0852E-7F61-4834-8FDE-82E71DE82C32}">
      <dgm:prSet/>
      <dgm:spPr/>
      <dgm:t>
        <a:bodyPr/>
        <a:lstStyle/>
        <a:p>
          <a:endParaRPr lang="en-US"/>
        </a:p>
      </dgm:t>
    </dgm:pt>
    <dgm:pt modelId="{63309053-A065-4238-8D64-67936B3BECBB}" type="pres">
      <dgm:prSet presAssocID="{3DB57D72-FC84-452D-BF3E-E30C740AE2A0}" presName="hierChild1" presStyleCnt="0">
        <dgm:presLayoutVars>
          <dgm:orgChart val="1"/>
          <dgm:chPref val="1"/>
          <dgm:dir/>
          <dgm:animOne val="branch"/>
          <dgm:animLvl val="lvl"/>
          <dgm:resizeHandles/>
        </dgm:presLayoutVars>
      </dgm:prSet>
      <dgm:spPr/>
    </dgm:pt>
    <dgm:pt modelId="{C9BE6EAB-F17C-4A4B-BF86-CCE65F0CAEC1}" type="pres">
      <dgm:prSet presAssocID="{4D84E451-2D35-40DD-948E-6A6B4F889E55}" presName="hierRoot1" presStyleCnt="0">
        <dgm:presLayoutVars>
          <dgm:hierBranch val="init"/>
        </dgm:presLayoutVars>
      </dgm:prSet>
      <dgm:spPr/>
    </dgm:pt>
    <dgm:pt modelId="{02377E67-7FA3-4D6B-BDAB-5A54B207FA45}" type="pres">
      <dgm:prSet presAssocID="{4D84E451-2D35-40DD-948E-6A6B4F889E55}" presName="rootComposite1" presStyleCnt="0"/>
      <dgm:spPr/>
    </dgm:pt>
    <dgm:pt modelId="{3D5FD4B4-B353-4D00-8AFA-890086154F24}" type="pres">
      <dgm:prSet presAssocID="{4D84E451-2D35-40DD-948E-6A6B4F889E55}" presName="rootText1" presStyleLbl="node0" presStyleIdx="0" presStyleCnt="1" custScaleX="163428" custScaleY="62634">
        <dgm:presLayoutVars>
          <dgm:chPref val="3"/>
        </dgm:presLayoutVars>
      </dgm:prSet>
      <dgm:spPr/>
    </dgm:pt>
    <dgm:pt modelId="{C16FB4C4-97EE-4F69-B692-4D99DE7AC68F}" type="pres">
      <dgm:prSet presAssocID="{4D84E451-2D35-40DD-948E-6A6B4F889E55}" presName="rootConnector1" presStyleLbl="node1" presStyleIdx="0" presStyleCnt="0"/>
      <dgm:spPr/>
    </dgm:pt>
    <dgm:pt modelId="{1E3889AE-C263-461E-B706-887FBB0DBFDD}" type="pres">
      <dgm:prSet presAssocID="{4D84E451-2D35-40DD-948E-6A6B4F889E55}" presName="hierChild2" presStyleCnt="0"/>
      <dgm:spPr/>
    </dgm:pt>
    <dgm:pt modelId="{67357226-8D91-4DE0-97BD-088A75F46808}" type="pres">
      <dgm:prSet presAssocID="{5D34592B-8E01-40FA-8817-A7F37CD294A7}" presName="Name37" presStyleLbl="parChTrans1D2" presStyleIdx="0" presStyleCnt="3"/>
      <dgm:spPr/>
    </dgm:pt>
    <dgm:pt modelId="{B3FDCAFC-5B46-4F94-8F3C-110076C0719C}" type="pres">
      <dgm:prSet presAssocID="{D09DAB44-8CBD-49DA-8219-7B575035D169}" presName="hierRoot2" presStyleCnt="0">
        <dgm:presLayoutVars>
          <dgm:hierBranch val="init"/>
        </dgm:presLayoutVars>
      </dgm:prSet>
      <dgm:spPr/>
    </dgm:pt>
    <dgm:pt modelId="{724E3F41-5D53-4851-9D59-4672EBAD298E}" type="pres">
      <dgm:prSet presAssocID="{D09DAB44-8CBD-49DA-8219-7B575035D169}" presName="rootComposite" presStyleCnt="0"/>
      <dgm:spPr/>
    </dgm:pt>
    <dgm:pt modelId="{E572DFDB-F624-4219-B81F-0B4B0BD92E98}" type="pres">
      <dgm:prSet presAssocID="{D09DAB44-8CBD-49DA-8219-7B575035D169}" presName="rootText" presStyleLbl="node2" presStyleIdx="0" presStyleCnt="3" custScaleX="90528" custScaleY="74141">
        <dgm:presLayoutVars>
          <dgm:chPref val="3"/>
        </dgm:presLayoutVars>
      </dgm:prSet>
      <dgm:spPr/>
    </dgm:pt>
    <dgm:pt modelId="{D105A15C-8F6D-45F9-9D82-AD737DA87880}" type="pres">
      <dgm:prSet presAssocID="{D09DAB44-8CBD-49DA-8219-7B575035D169}" presName="rootConnector" presStyleLbl="node2" presStyleIdx="0" presStyleCnt="3"/>
      <dgm:spPr/>
    </dgm:pt>
    <dgm:pt modelId="{0FC7B312-80C8-4BDE-A8F8-833124DB1EF9}" type="pres">
      <dgm:prSet presAssocID="{D09DAB44-8CBD-49DA-8219-7B575035D169}" presName="hierChild4" presStyleCnt="0"/>
      <dgm:spPr/>
    </dgm:pt>
    <dgm:pt modelId="{9625B2C9-07A2-4BD2-B71F-EB41DDE6C269}" type="pres">
      <dgm:prSet presAssocID="{B0F0176F-BA2D-4EE8-BE0B-CAA083926123}" presName="Name37" presStyleLbl="parChTrans1D3" presStyleIdx="0" presStyleCnt="3"/>
      <dgm:spPr/>
    </dgm:pt>
    <dgm:pt modelId="{EBF3DD15-A604-4313-989D-FCCAD051FDF6}" type="pres">
      <dgm:prSet presAssocID="{99509859-76A1-4772-8B23-C261FA4C6CDD}" presName="hierRoot2" presStyleCnt="0">
        <dgm:presLayoutVars>
          <dgm:hierBranch val="init"/>
        </dgm:presLayoutVars>
      </dgm:prSet>
      <dgm:spPr/>
    </dgm:pt>
    <dgm:pt modelId="{BFD4EB62-A824-4F04-818D-36054D2F2983}" type="pres">
      <dgm:prSet presAssocID="{99509859-76A1-4772-8B23-C261FA4C6CDD}" presName="rootComposite" presStyleCnt="0"/>
      <dgm:spPr/>
    </dgm:pt>
    <dgm:pt modelId="{7732208A-F66E-46AE-8ADA-AC39BB932F16}" type="pres">
      <dgm:prSet presAssocID="{99509859-76A1-4772-8B23-C261FA4C6CDD}" presName="rootText" presStyleLbl="node3" presStyleIdx="0" presStyleCnt="3" custScaleX="111264" custScaleY="83137">
        <dgm:presLayoutVars>
          <dgm:chPref val="3"/>
        </dgm:presLayoutVars>
      </dgm:prSet>
      <dgm:spPr/>
    </dgm:pt>
    <dgm:pt modelId="{728A0838-9220-4172-8613-83FA45677DDA}" type="pres">
      <dgm:prSet presAssocID="{99509859-76A1-4772-8B23-C261FA4C6CDD}" presName="rootConnector" presStyleLbl="node3" presStyleIdx="0" presStyleCnt="3"/>
      <dgm:spPr/>
    </dgm:pt>
    <dgm:pt modelId="{00512543-047D-4A51-B392-2578BFDB9E61}" type="pres">
      <dgm:prSet presAssocID="{99509859-76A1-4772-8B23-C261FA4C6CDD}" presName="hierChild4" presStyleCnt="0"/>
      <dgm:spPr/>
    </dgm:pt>
    <dgm:pt modelId="{41E0C9BC-0A88-44AC-BC67-EC9FD4412CFF}" type="pres">
      <dgm:prSet presAssocID="{99509859-76A1-4772-8B23-C261FA4C6CDD}" presName="hierChild5" presStyleCnt="0"/>
      <dgm:spPr/>
    </dgm:pt>
    <dgm:pt modelId="{A0003D3F-8C01-4617-8D2F-BC5CB3AA30C6}" type="pres">
      <dgm:prSet presAssocID="{D09DAB44-8CBD-49DA-8219-7B575035D169}" presName="hierChild5" presStyleCnt="0"/>
      <dgm:spPr/>
    </dgm:pt>
    <dgm:pt modelId="{0F4F3B6F-2E85-4371-A31E-72A5306EEA66}" type="pres">
      <dgm:prSet presAssocID="{B372640A-226C-40DE-B21D-A5EDB2220630}" presName="Name37" presStyleLbl="parChTrans1D2" presStyleIdx="1" presStyleCnt="3"/>
      <dgm:spPr/>
    </dgm:pt>
    <dgm:pt modelId="{F2E1CBB0-E068-4E04-A737-3D5C8ABBFF0D}" type="pres">
      <dgm:prSet presAssocID="{AB57E767-6F73-4C51-A58C-1302A499AB7E}" presName="hierRoot2" presStyleCnt="0">
        <dgm:presLayoutVars>
          <dgm:hierBranch val="init"/>
        </dgm:presLayoutVars>
      </dgm:prSet>
      <dgm:spPr/>
    </dgm:pt>
    <dgm:pt modelId="{1673D7B7-0DC4-4ECD-B0DD-FFF09B2238A9}" type="pres">
      <dgm:prSet presAssocID="{AB57E767-6F73-4C51-A58C-1302A499AB7E}" presName="rootComposite" presStyleCnt="0"/>
      <dgm:spPr/>
    </dgm:pt>
    <dgm:pt modelId="{F671B7B1-4789-4610-98FD-182C24A1CF00}" type="pres">
      <dgm:prSet presAssocID="{AB57E767-6F73-4C51-A58C-1302A499AB7E}" presName="rootText" presStyleLbl="node2" presStyleIdx="1" presStyleCnt="3" custScaleX="76965" custScaleY="73672">
        <dgm:presLayoutVars>
          <dgm:chPref val="3"/>
        </dgm:presLayoutVars>
      </dgm:prSet>
      <dgm:spPr/>
    </dgm:pt>
    <dgm:pt modelId="{EF091543-F38B-4CE9-9C3E-21C4E446109B}" type="pres">
      <dgm:prSet presAssocID="{AB57E767-6F73-4C51-A58C-1302A499AB7E}" presName="rootConnector" presStyleLbl="node2" presStyleIdx="1" presStyleCnt="3"/>
      <dgm:spPr/>
    </dgm:pt>
    <dgm:pt modelId="{93A3617A-43D5-4350-B1AE-E0CA6A331A74}" type="pres">
      <dgm:prSet presAssocID="{AB57E767-6F73-4C51-A58C-1302A499AB7E}" presName="hierChild4" presStyleCnt="0"/>
      <dgm:spPr/>
    </dgm:pt>
    <dgm:pt modelId="{68560A97-DB0E-49AB-B7D0-558E90772D8C}" type="pres">
      <dgm:prSet presAssocID="{906BF140-3AED-42E5-9D9B-F3CC39A1CC3D}" presName="Name37" presStyleLbl="parChTrans1D3" presStyleIdx="1" presStyleCnt="3"/>
      <dgm:spPr/>
    </dgm:pt>
    <dgm:pt modelId="{07976101-DFAF-43D3-823E-82879FFF749A}" type="pres">
      <dgm:prSet presAssocID="{D94A1A50-2151-4824-A1A7-CA3FD399AC67}" presName="hierRoot2" presStyleCnt="0">
        <dgm:presLayoutVars>
          <dgm:hierBranch val="init"/>
        </dgm:presLayoutVars>
      </dgm:prSet>
      <dgm:spPr/>
    </dgm:pt>
    <dgm:pt modelId="{A729B6BD-5A79-43B5-9385-C9956823DFDB}" type="pres">
      <dgm:prSet presAssocID="{D94A1A50-2151-4824-A1A7-CA3FD399AC67}" presName="rootComposite" presStyleCnt="0"/>
      <dgm:spPr/>
    </dgm:pt>
    <dgm:pt modelId="{EA1CE8F4-96D7-4CED-93CE-841024DA8D3C}" type="pres">
      <dgm:prSet presAssocID="{D94A1A50-2151-4824-A1A7-CA3FD399AC67}" presName="rootText" presStyleLbl="node3" presStyleIdx="1" presStyleCnt="3" custScaleX="109689" custScaleY="78787">
        <dgm:presLayoutVars>
          <dgm:chPref val="3"/>
        </dgm:presLayoutVars>
      </dgm:prSet>
      <dgm:spPr/>
    </dgm:pt>
    <dgm:pt modelId="{9F9BAE7D-4B59-41EA-9436-28E5615BD001}" type="pres">
      <dgm:prSet presAssocID="{D94A1A50-2151-4824-A1A7-CA3FD399AC67}" presName="rootConnector" presStyleLbl="node3" presStyleIdx="1" presStyleCnt="3"/>
      <dgm:spPr/>
    </dgm:pt>
    <dgm:pt modelId="{0ADA0327-3E2A-43CE-B46D-B5C16F524FBF}" type="pres">
      <dgm:prSet presAssocID="{D94A1A50-2151-4824-A1A7-CA3FD399AC67}" presName="hierChild4" presStyleCnt="0"/>
      <dgm:spPr/>
    </dgm:pt>
    <dgm:pt modelId="{6FC55F00-2E13-4999-879F-A806A7A02B81}" type="pres">
      <dgm:prSet presAssocID="{D94A1A50-2151-4824-A1A7-CA3FD399AC67}" presName="hierChild5" presStyleCnt="0"/>
      <dgm:spPr/>
    </dgm:pt>
    <dgm:pt modelId="{ACB272E7-4000-4F3B-893B-695B97EE7B00}" type="pres">
      <dgm:prSet presAssocID="{AB57E767-6F73-4C51-A58C-1302A499AB7E}" presName="hierChild5" presStyleCnt="0"/>
      <dgm:spPr/>
    </dgm:pt>
    <dgm:pt modelId="{D2C95651-1759-47B2-B1F9-A570F87BD040}" type="pres">
      <dgm:prSet presAssocID="{411013E5-2011-4173-BD0C-BDE6034F9F6D}" presName="Name37" presStyleLbl="parChTrans1D2" presStyleIdx="2" presStyleCnt="3"/>
      <dgm:spPr/>
    </dgm:pt>
    <dgm:pt modelId="{5DD99677-86CF-4E78-B326-7C7480766568}" type="pres">
      <dgm:prSet presAssocID="{D2B49296-820C-4DE0-B147-193063255184}" presName="hierRoot2" presStyleCnt="0">
        <dgm:presLayoutVars>
          <dgm:hierBranch val="init"/>
        </dgm:presLayoutVars>
      </dgm:prSet>
      <dgm:spPr/>
    </dgm:pt>
    <dgm:pt modelId="{51A6D0DB-E55C-409E-8CEC-F90A56629A62}" type="pres">
      <dgm:prSet presAssocID="{D2B49296-820C-4DE0-B147-193063255184}" presName="rootComposite" presStyleCnt="0"/>
      <dgm:spPr/>
    </dgm:pt>
    <dgm:pt modelId="{47CD2019-09DE-489F-AB3C-52B8893B5B84}" type="pres">
      <dgm:prSet presAssocID="{D2B49296-820C-4DE0-B147-193063255184}" presName="rootText" presStyleLbl="node2" presStyleIdx="2" presStyleCnt="3" custScaleX="82547" custScaleY="69643" custLinFactNeighborX="256">
        <dgm:presLayoutVars>
          <dgm:chPref val="3"/>
        </dgm:presLayoutVars>
      </dgm:prSet>
      <dgm:spPr/>
    </dgm:pt>
    <dgm:pt modelId="{0E243C6D-98F6-4A5D-B15E-E20B7E09AC6F}" type="pres">
      <dgm:prSet presAssocID="{D2B49296-820C-4DE0-B147-193063255184}" presName="rootConnector" presStyleLbl="node2" presStyleIdx="2" presStyleCnt="3"/>
      <dgm:spPr/>
    </dgm:pt>
    <dgm:pt modelId="{F5470560-2B68-4F52-AE5C-A1D5F9FDAC2C}" type="pres">
      <dgm:prSet presAssocID="{D2B49296-820C-4DE0-B147-193063255184}" presName="hierChild4" presStyleCnt="0"/>
      <dgm:spPr/>
    </dgm:pt>
    <dgm:pt modelId="{EB83B609-55C6-43D3-9C06-FBD5CC50E79A}" type="pres">
      <dgm:prSet presAssocID="{2AD6DFEC-EC54-4F01-9DA4-547335A1373E}" presName="Name37" presStyleLbl="parChTrans1D3" presStyleIdx="2" presStyleCnt="3"/>
      <dgm:spPr/>
    </dgm:pt>
    <dgm:pt modelId="{41FE995C-3655-4000-96B8-210AFBEED96D}" type="pres">
      <dgm:prSet presAssocID="{44B1FD73-187A-4384-9F99-2948513646EC}" presName="hierRoot2" presStyleCnt="0">
        <dgm:presLayoutVars>
          <dgm:hierBranch val="init"/>
        </dgm:presLayoutVars>
      </dgm:prSet>
      <dgm:spPr/>
    </dgm:pt>
    <dgm:pt modelId="{2DB7B8B9-8FA3-4743-BC08-7D3C246D1A3B}" type="pres">
      <dgm:prSet presAssocID="{44B1FD73-187A-4384-9F99-2948513646EC}" presName="rootComposite" presStyleCnt="0"/>
      <dgm:spPr/>
    </dgm:pt>
    <dgm:pt modelId="{58DACF30-4869-4B4A-9283-87159D544A7E}" type="pres">
      <dgm:prSet presAssocID="{44B1FD73-187A-4384-9F99-2948513646EC}" presName="rootText" presStyleLbl="node3" presStyleIdx="2" presStyleCnt="3" custScaleX="120070" custScaleY="86461">
        <dgm:presLayoutVars>
          <dgm:chPref val="3"/>
        </dgm:presLayoutVars>
      </dgm:prSet>
      <dgm:spPr/>
    </dgm:pt>
    <dgm:pt modelId="{3932FCC5-AB43-42BF-A4AC-1FD26323F3E8}" type="pres">
      <dgm:prSet presAssocID="{44B1FD73-187A-4384-9F99-2948513646EC}" presName="rootConnector" presStyleLbl="node3" presStyleIdx="2" presStyleCnt="3"/>
      <dgm:spPr/>
    </dgm:pt>
    <dgm:pt modelId="{A3DDF4AC-2DE4-4917-BA5D-51B95FC3C9A0}" type="pres">
      <dgm:prSet presAssocID="{44B1FD73-187A-4384-9F99-2948513646EC}" presName="hierChild4" presStyleCnt="0"/>
      <dgm:spPr/>
    </dgm:pt>
    <dgm:pt modelId="{0F4C812B-BF46-4CA1-938C-D4B2869F82F7}" type="pres">
      <dgm:prSet presAssocID="{44B1FD73-187A-4384-9F99-2948513646EC}" presName="hierChild5" presStyleCnt="0"/>
      <dgm:spPr/>
    </dgm:pt>
    <dgm:pt modelId="{8D966ED8-7E6A-4791-BCB8-09F56954A7E5}" type="pres">
      <dgm:prSet presAssocID="{D2B49296-820C-4DE0-B147-193063255184}" presName="hierChild5" presStyleCnt="0"/>
      <dgm:spPr/>
    </dgm:pt>
    <dgm:pt modelId="{71AB8B11-F254-4779-969E-E9A130ED3F6B}" type="pres">
      <dgm:prSet presAssocID="{4D84E451-2D35-40DD-948E-6A6B4F889E55}" presName="hierChild3" presStyleCnt="0"/>
      <dgm:spPr/>
    </dgm:pt>
  </dgm:ptLst>
  <dgm:cxnLst>
    <dgm:cxn modelId="{7A938508-6563-4C89-91D5-6FC0427EFE09}" type="presOf" srcId="{D94A1A50-2151-4824-A1A7-CA3FD399AC67}" destId="{EA1CE8F4-96D7-4CED-93CE-841024DA8D3C}" srcOrd="0" destOrd="0" presId="urn:microsoft.com/office/officeart/2005/8/layout/orgChart1"/>
    <dgm:cxn modelId="{69C6370E-EC1D-42C1-A933-7BF663BB0B07}" type="presOf" srcId="{D2B49296-820C-4DE0-B147-193063255184}" destId="{47CD2019-09DE-489F-AB3C-52B8893B5B84}" srcOrd="0" destOrd="0" presId="urn:microsoft.com/office/officeart/2005/8/layout/orgChart1"/>
    <dgm:cxn modelId="{48F2AC1A-5C06-46D2-9A2C-CAEEAB62D29F}" srcId="{D09DAB44-8CBD-49DA-8219-7B575035D169}" destId="{99509859-76A1-4772-8B23-C261FA4C6CDD}" srcOrd="0" destOrd="0" parTransId="{B0F0176F-BA2D-4EE8-BE0B-CAA083926123}" sibTransId="{6073B6CA-8BA2-4B99-9205-226EAC5586A8}"/>
    <dgm:cxn modelId="{A5C9D01C-A628-46DA-B67F-DE3DED141873}" srcId="{4D84E451-2D35-40DD-948E-6A6B4F889E55}" destId="{D2B49296-820C-4DE0-B147-193063255184}" srcOrd="2" destOrd="0" parTransId="{411013E5-2011-4173-BD0C-BDE6034F9F6D}" sibTransId="{ED768CC6-565A-4183-BFD5-E5027168B1A0}"/>
    <dgm:cxn modelId="{F4F29E22-AFF2-404C-AC88-C6DA7B984207}" type="presOf" srcId="{D09DAB44-8CBD-49DA-8219-7B575035D169}" destId="{E572DFDB-F624-4219-B81F-0B4B0BD92E98}" srcOrd="0" destOrd="0" presId="urn:microsoft.com/office/officeart/2005/8/layout/orgChart1"/>
    <dgm:cxn modelId="{41A0852E-7F61-4834-8FDE-82E71DE82C32}" srcId="{D2B49296-820C-4DE0-B147-193063255184}" destId="{44B1FD73-187A-4384-9F99-2948513646EC}" srcOrd="0" destOrd="0" parTransId="{2AD6DFEC-EC54-4F01-9DA4-547335A1373E}" sibTransId="{4404ACD3-E489-4CD3-92A1-5D1AD8B698BD}"/>
    <dgm:cxn modelId="{21C61A4A-AD84-4E8D-A021-82BA2DDB058F}" type="presOf" srcId="{99509859-76A1-4772-8B23-C261FA4C6CDD}" destId="{7732208A-F66E-46AE-8ADA-AC39BB932F16}" srcOrd="0" destOrd="0" presId="urn:microsoft.com/office/officeart/2005/8/layout/orgChart1"/>
    <dgm:cxn modelId="{02B3626D-377F-4930-BCD1-15056E10AADB}" type="presOf" srcId="{44B1FD73-187A-4384-9F99-2948513646EC}" destId="{3932FCC5-AB43-42BF-A4AC-1FD26323F3E8}" srcOrd="1" destOrd="0" presId="urn:microsoft.com/office/officeart/2005/8/layout/orgChart1"/>
    <dgm:cxn modelId="{93393053-9EC4-42CE-8EC3-72160075552B}" type="presOf" srcId="{D94A1A50-2151-4824-A1A7-CA3FD399AC67}" destId="{9F9BAE7D-4B59-41EA-9436-28E5615BD001}" srcOrd="1" destOrd="0" presId="urn:microsoft.com/office/officeart/2005/8/layout/orgChart1"/>
    <dgm:cxn modelId="{6E08727A-1443-4AC8-A1F8-92A09FEF4546}" type="presOf" srcId="{5D34592B-8E01-40FA-8817-A7F37CD294A7}" destId="{67357226-8D91-4DE0-97BD-088A75F46808}" srcOrd="0" destOrd="0" presId="urn:microsoft.com/office/officeart/2005/8/layout/orgChart1"/>
    <dgm:cxn modelId="{FF50977B-8803-47B1-995E-C9CACEE82CBE}" type="presOf" srcId="{4D84E451-2D35-40DD-948E-6A6B4F889E55}" destId="{C16FB4C4-97EE-4F69-B692-4D99DE7AC68F}" srcOrd="1" destOrd="0" presId="urn:microsoft.com/office/officeart/2005/8/layout/orgChart1"/>
    <dgm:cxn modelId="{8DA9857F-67EE-4DA4-AE49-5900B7E76234}" type="presOf" srcId="{B372640A-226C-40DE-B21D-A5EDB2220630}" destId="{0F4F3B6F-2E85-4371-A31E-72A5306EEA66}" srcOrd="0" destOrd="0" presId="urn:microsoft.com/office/officeart/2005/8/layout/orgChart1"/>
    <dgm:cxn modelId="{CC95CC8A-181B-4677-828A-E7A17D985D72}" type="presOf" srcId="{44B1FD73-187A-4384-9F99-2948513646EC}" destId="{58DACF30-4869-4B4A-9283-87159D544A7E}" srcOrd="0" destOrd="0" presId="urn:microsoft.com/office/officeart/2005/8/layout/orgChart1"/>
    <dgm:cxn modelId="{24CA759B-7ADC-4A8D-9CBA-1031C12281E9}" srcId="{3DB57D72-FC84-452D-BF3E-E30C740AE2A0}" destId="{4D84E451-2D35-40DD-948E-6A6B4F889E55}" srcOrd="0" destOrd="0" parTransId="{9404804D-6767-433C-B845-AE7C45767095}" sibTransId="{B7CB216E-7D78-4DCE-A344-61BCC6D6920D}"/>
    <dgm:cxn modelId="{6FC87DAD-2A45-41DB-83CF-B0976C7D8D6E}" srcId="{AB57E767-6F73-4C51-A58C-1302A499AB7E}" destId="{D94A1A50-2151-4824-A1A7-CA3FD399AC67}" srcOrd="0" destOrd="0" parTransId="{906BF140-3AED-42E5-9D9B-F3CC39A1CC3D}" sibTransId="{F6D944DD-6C6D-4D7D-8C68-104FBA29CD5B}"/>
    <dgm:cxn modelId="{7ABA92B2-C79E-4E23-AF60-3D30FD54C70C}" type="presOf" srcId="{B0F0176F-BA2D-4EE8-BE0B-CAA083926123}" destId="{9625B2C9-07A2-4BD2-B71F-EB41DDE6C269}" srcOrd="0" destOrd="0" presId="urn:microsoft.com/office/officeart/2005/8/layout/orgChart1"/>
    <dgm:cxn modelId="{722FB0B2-244F-4F9B-AE76-9F003347F9A5}" type="presOf" srcId="{3DB57D72-FC84-452D-BF3E-E30C740AE2A0}" destId="{63309053-A065-4238-8D64-67936B3BECBB}" srcOrd="0" destOrd="0" presId="urn:microsoft.com/office/officeart/2005/8/layout/orgChart1"/>
    <dgm:cxn modelId="{F865F3B6-8ED4-4B2C-988E-C6614D37BDEF}" type="presOf" srcId="{AB57E767-6F73-4C51-A58C-1302A499AB7E}" destId="{EF091543-F38B-4CE9-9C3E-21C4E446109B}" srcOrd="1" destOrd="0" presId="urn:microsoft.com/office/officeart/2005/8/layout/orgChart1"/>
    <dgm:cxn modelId="{230097CC-4040-43B9-ABB5-2E114C546A48}" type="presOf" srcId="{4D84E451-2D35-40DD-948E-6A6B4F889E55}" destId="{3D5FD4B4-B353-4D00-8AFA-890086154F24}" srcOrd="0" destOrd="0" presId="urn:microsoft.com/office/officeart/2005/8/layout/orgChart1"/>
    <dgm:cxn modelId="{3C63EFD0-0389-400F-9DD1-C6598317D49B}" type="presOf" srcId="{99509859-76A1-4772-8B23-C261FA4C6CDD}" destId="{728A0838-9220-4172-8613-83FA45677DDA}" srcOrd="1" destOrd="0" presId="urn:microsoft.com/office/officeart/2005/8/layout/orgChart1"/>
    <dgm:cxn modelId="{AF1508D8-5AEB-431C-B859-F12D2BC46EAD}" type="presOf" srcId="{2AD6DFEC-EC54-4F01-9DA4-547335A1373E}" destId="{EB83B609-55C6-43D3-9C06-FBD5CC50E79A}" srcOrd="0" destOrd="0" presId="urn:microsoft.com/office/officeart/2005/8/layout/orgChart1"/>
    <dgm:cxn modelId="{5C5152DA-924C-4E2B-AE29-BB84A9DFF42A}" type="presOf" srcId="{D2B49296-820C-4DE0-B147-193063255184}" destId="{0E243C6D-98F6-4A5D-B15E-E20B7E09AC6F}" srcOrd="1" destOrd="0" presId="urn:microsoft.com/office/officeart/2005/8/layout/orgChart1"/>
    <dgm:cxn modelId="{E16A73DA-F908-4AA9-AF7B-F708CCBEECA8}" srcId="{4D84E451-2D35-40DD-948E-6A6B4F889E55}" destId="{D09DAB44-8CBD-49DA-8219-7B575035D169}" srcOrd="0" destOrd="0" parTransId="{5D34592B-8E01-40FA-8817-A7F37CD294A7}" sibTransId="{28B4E599-AF60-4295-9A19-5F27C73F0CF5}"/>
    <dgm:cxn modelId="{C2D3D8DD-95B5-431D-9ABC-7780C715A2CB}" type="presOf" srcId="{AB57E767-6F73-4C51-A58C-1302A499AB7E}" destId="{F671B7B1-4789-4610-98FD-182C24A1CF00}" srcOrd="0" destOrd="0" presId="urn:microsoft.com/office/officeart/2005/8/layout/orgChart1"/>
    <dgm:cxn modelId="{835297E0-519E-49D0-B399-F428B09D84A4}" type="presOf" srcId="{411013E5-2011-4173-BD0C-BDE6034F9F6D}" destId="{D2C95651-1759-47B2-B1F9-A570F87BD040}" srcOrd="0" destOrd="0" presId="urn:microsoft.com/office/officeart/2005/8/layout/orgChart1"/>
    <dgm:cxn modelId="{C400CDE7-96C2-44F4-944A-F4A13C56026A}" type="presOf" srcId="{906BF140-3AED-42E5-9D9B-F3CC39A1CC3D}" destId="{68560A97-DB0E-49AB-B7D0-558E90772D8C}" srcOrd="0" destOrd="0" presId="urn:microsoft.com/office/officeart/2005/8/layout/orgChart1"/>
    <dgm:cxn modelId="{727FC9EA-CC5A-463C-85E6-B4B2FF33DA89}" srcId="{4D84E451-2D35-40DD-948E-6A6B4F889E55}" destId="{AB57E767-6F73-4C51-A58C-1302A499AB7E}" srcOrd="1" destOrd="0" parTransId="{B372640A-226C-40DE-B21D-A5EDB2220630}" sibTransId="{46565A97-A4EC-472E-B5CB-6EA0D21AD8D9}"/>
    <dgm:cxn modelId="{00526CF2-4AB1-48F0-AD99-8409A70B1FD8}" type="presOf" srcId="{D09DAB44-8CBD-49DA-8219-7B575035D169}" destId="{D105A15C-8F6D-45F9-9D82-AD737DA87880}" srcOrd="1" destOrd="0" presId="urn:microsoft.com/office/officeart/2005/8/layout/orgChart1"/>
    <dgm:cxn modelId="{593820A8-EEB3-464C-8127-7728F3CD4FB2}" type="presParOf" srcId="{63309053-A065-4238-8D64-67936B3BECBB}" destId="{C9BE6EAB-F17C-4A4B-BF86-CCE65F0CAEC1}" srcOrd="0" destOrd="0" presId="urn:microsoft.com/office/officeart/2005/8/layout/orgChart1"/>
    <dgm:cxn modelId="{39E7002D-B147-426B-B710-CB5137167C61}" type="presParOf" srcId="{C9BE6EAB-F17C-4A4B-BF86-CCE65F0CAEC1}" destId="{02377E67-7FA3-4D6B-BDAB-5A54B207FA45}" srcOrd="0" destOrd="0" presId="urn:microsoft.com/office/officeart/2005/8/layout/orgChart1"/>
    <dgm:cxn modelId="{0A007D61-4421-41CA-ACEB-FDBC62D43C21}" type="presParOf" srcId="{02377E67-7FA3-4D6B-BDAB-5A54B207FA45}" destId="{3D5FD4B4-B353-4D00-8AFA-890086154F24}" srcOrd="0" destOrd="0" presId="urn:microsoft.com/office/officeart/2005/8/layout/orgChart1"/>
    <dgm:cxn modelId="{06EC70DB-6566-468D-9ECA-295E9641FA01}" type="presParOf" srcId="{02377E67-7FA3-4D6B-BDAB-5A54B207FA45}" destId="{C16FB4C4-97EE-4F69-B692-4D99DE7AC68F}" srcOrd="1" destOrd="0" presId="urn:microsoft.com/office/officeart/2005/8/layout/orgChart1"/>
    <dgm:cxn modelId="{954A6699-4095-4E08-A286-D67549CFE081}" type="presParOf" srcId="{C9BE6EAB-F17C-4A4B-BF86-CCE65F0CAEC1}" destId="{1E3889AE-C263-461E-B706-887FBB0DBFDD}" srcOrd="1" destOrd="0" presId="urn:microsoft.com/office/officeart/2005/8/layout/orgChart1"/>
    <dgm:cxn modelId="{004C9828-9208-4EA4-9382-121058317D50}" type="presParOf" srcId="{1E3889AE-C263-461E-B706-887FBB0DBFDD}" destId="{67357226-8D91-4DE0-97BD-088A75F46808}" srcOrd="0" destOrd="0" presId="urn:microsoft.com/office/officeart/2005/8/layout/orgChart1"/>
    <dgm:cxn modelId="{C3A276CE-F020-46F4-99CD-69FAA0DA840B}" type="presParOf" srcId="{1E3889AE-C263-461E-B706-887FBB0DBFDD}" destId="{B3FDCAFC-5B46-4F94-8F3C-110076C0719C}" srcOrd="1" destOrd="0" presId="urn:microsoft.com/office/officeart/2005/8/layout/orgChart1"/>
    <dgm:cxn modelId="{FA74C778-6946-42E8-850A-D34A3BDA015E}" type="presParOf" srcId="{B3FDCAFC-5B46-4F94-8F3C-110076C0719C}" destId="{724E3F41-5D53-4851-9D59-4672EBAD298E}" srcOrd="0" destOrd="0" presId="urn:microsoft.com/office/officeart/2005/8/layout/orgChart1"/>
    <dgm:cxn modelId="{1D5E9659-C404-443D-A69E-03EFB5C418C1}" type="presParOf" srcId="{724E3F41-5D53-4851-9D59-4672EBAD298E}" destId="{E572DFDB-F624-4219-B81F-0B4B0BD92E98}" srcOrd="0" destOrd="0" presId="urn:microsoft.com/office/officeart/2005/8/layout/orgChart1"/>
    <dgm:cxn modelId="{7A422255-181C-49A4-BE57-131657CC2A85}" type="presParOf" srcId="{724E3F41-5D53-4851-9D59-4672EBAD298E}" destId="{D105A15C-8F6D-45F9-9D82-AD737DA87880}" srcOrd="1" destOrd="0" presId="urn:microsoft.com/office/officeart/2005/8/layout/orgChart1"/>
    <dgm:cxn modelId="{361DEA7D-7B08-426D-ADCE-6E2C23CD5859}" type="presParOf" srcId="{B3FDCAFC-5B46-4F94-8F3C-110076C0719C}" destId="{0FC7B312-80C8-4BDE-A8F8-833124DB1EF9}" srcOrd="1" destOrd="0" presId="urn:microsoft.com/office/officeart/2005/8/layout/orgChart1"/>
    <dgm:cxn modelId="{868FD6A1-E176-4AA6-A0C1-7B85F248FD8A}" type="presParOf" srcId="{0FC7B312-80C8-4BDE-A8F8-833124DB1EF9}" destId="{9625B2C9-07A2-4BD2-B71F-EB41DDE6C269}" srcOrd="0" destOrd="0" presId="urn:microsoft.com/office/officeart/2005/8/layout/orgChart1"/>
    <dgm:cxn modelId="{0604D29B-7606-4AD9-BE55-6A966E0241BD}" type="presParOf" srcId="{0FC7B312-80C8-4BDE-A8F8-833124DB1EF9}" destId="{EBF3DD15-A604-4313-989D-FCCAD051FDF6}" srcOrd="1" destOrd="0" presId="urn:microsoft.com/office/officeart/2005/8/layout/orgChart1"/>
    <dgm:cxn modelId="{26A98318-E4C0-4785-8168-547337626A00}" type="presParOf" srcId="{EBF3DD15-A604-4313-989D-FCCAD051FDF6}" destId="{BFD4EB62-A824-4F04-818D-36054D2F2983}" srcOrd="0" destOrd="0" presId="urn:microsoft.com/office/officeart/2005/8/layout/orgChart1"/>
    <dgm:cxn modelId="{136BF800-7194-453F-AB1A-CAA3C6329769}" type="presParOf" srcId="{BFD4EB62-A824-4F04-818D-36054D2F2983}" destId="{7732208A-F66E-46AE-8ADA-AC39BB932F16}" srcOrd="0" destOrd="0" presId="urn:microsoft.com/office/officeart/2005/8/layout/orgChart1"/>
    <dgm:cxn modelId="{A1A5DFE0-E47C-4E5C-B1E2-EB0B48626455}" type="presParOf" srcId="{BFD4EB62-A824-4F04-818D-36054D2F2983}" destId="{728A0838-9220-4172-8613-83FA45677DDA}" srcOrd="1" destOrd="0" presId="urn:microsoft.com/office/officeart/2005/8/layout/orgChart1"/>
    <dgm:cxn modelId="{9D3FDA4B-DF45-4F2D-BFB8-B39D308C5CEB}" type="presParOf" srcId="{EBF3DD15-A604-4313-989D-FCCAD051FDF6}" destId="{00512543-047D-4A51-B392-2578BFDB9E61}" srcOrd="1" destOrd="0" presId="urn:microsoft.com/office/officeart/2005/8/layout/orgChart1"/>
    <dgm:cxn modelId="{3481DCAF-2F67-4992-A62E-BB4DE1274C64}" type="presParOf" srcId="{EBF3DD15-A604-4313-989D-FCCAD051FDF6}" destId="{41E0C9BC-0A88-44AC-BC67-EC9FD4412CFF}" srcOrd="2" destOrd="0" presId="urn:microsoft.com/office/officeart/2005/8/layout/orgChart1"/>
    <dgm:cxn modelId="{D62E4E84-D516-4B60-B086-B77C9C533117}" type="presParOf" srcId="{B3FDCAFC-5B46-4F94-8F3C-110076C0719C}" destId="{A0003D3F-8C01-4617-8D2F-BC5CB3AA30C6}" srcOrd="2" destOrd="0" presId="urn:microsoft.com/office/officeart/2005/8/layout/orgChart1"/>
    <dgm:cxn modelId="{B0D3A161-110E-4389-8557-575FB171B08A}" type="presParOf" srcId="{1E3889AE-C263-461E-B706-887FBB0DBFDD}" destId="{0F4F3B6F-2E85-4371-A31E-72A5306EEA66}" srcOrd="2" destOrd="0" presId="urn:microsoft.com/office/officeart/2005/8/layout/orgChart1"/>
    <dgm:cxn modelId="{6C8C08C8-BFB6-48B7-8943-46B6E938AEE9}" type="presParOf" srcId="{1E3889AE-C263-461E-B706-887FBB0DBFDD}" destId="{F2E1CBB0-E068-4E04-A737-3D5C8ABBFF0D}" srcOrd="3" destOrd="0" presId="urn:microsoft.com/office/officeart/2005/8/layout/orgChart1"/>
    <dgm:cxn modelId="{C15AD363-8535-4E00-9B27-51E866825EB7}" type="presParOf" srcId="{F2E1CBB0-E068-4E04-A737-3D5C8ABBFF0D}" destId="{1673D7B7-0DC4-4ECD-B0DD-FFF09B2238A9}" srcOrd="0" destOrd="0" presId="urn:microsoft.com/office/officeart/2005/8/layout/orgChart1"/>
    <dgm:cxn modelId="{6BD17810-44C2-403D-A1F4-0F5DED4987E0}" type="presParOf" srcId="{1673D7B7-0DC4-4ECD-B0DD-FFF09B2238A9}" destId="{F671B7B1-4789-4610-98FD-182C24A1CF00}" srcOrd="0" destOrd="0" presId="urn:microsoft.com/office/officeart/2005/8/layout/orgChart1"/>
    <dgm:cxn modelId="{14D43FE7-196E-4226-99FC-B8CBD7BF84F8}" type="presParOf" srcId="{1673D7B7-0DC4-4ECD-B0DD-FFF09B2238A9}" destId="{EF091543-F38B-4CE9-9C3E-21C4E446109B}" srcOrd="1" destOrd="0" presId="urn:microsoft.com/office/officeart/2005/8/layout/orgChart1"/>
    <dgm:cxn modelId="{11AECB47-F8F8-429B-9B3F-3E476F8E2D6B}" type="presParOf" srcId="{F2E1CBB0-E068-4E04-A737-3D5C8ABBFF0D}" destId="{93A3617A-43D5-4350-B1AE-E0CA6A331A74}" srcOrd="1" destOrd="0" presId="urn:microsoft.com/office/officeart/2005/8/layout/orgChart1"/>
    <dgm:cxn modelId="{B22B7B87-E38E-4400-A468-53260013DE2A}" type="presParOf" srcId="{93A3617A-43D5-4350-B1AE-E0CA6A331A74}" destId="{68560A97-DB0E-49AB-B7D0-558E90772D8C}" srcOrd="0" destOrd="0" presId="urn:microsoft.com/office/officeart/2005/8/layout/orgChart1"/>
    <dgm:cxn modelId="{D229D701-1701-45F4-AEDC-E377613C3985}" type="presParOf" srcId="{93A3617A-43D5-4350-B1AE-E0CA6A331A74}" destId="{07976101-DFAF-43D3-823E-82879FFF749A}" srcOrd="1" destOrd="0" presId="urn:microsoft.com/office/officeart/2005/8/layout/orgChart1"/>
    <dgm:cxn modelId="{42B041DB-99DF-4DEC-A5A3-347B713F89A9}" type="presParOf" srcId="{07976101-DFAF-43D3-823E-82879FFF749A}" destId="{A729B6BD-5A79-43B5-9385-C9956823DFDB}" srcOrd="0" destOrd="0" presId="urn:microsoft.com/office/officeart/2005/8/layout/orgChart1"/>
    <dgm:cxn modelId="{48A22B2F-B83E-4E29-B835-F8D2AE65EB48}" type="presParOf" srcId="{A729B6BD-5A79-43B5-9385-C9956823DFDB}" destId="{EA1CE8F4-96D7-4CED-93CE-841024DA8D3C}" srcOrd="0" destOrd="0" presId="urn:microsoft.com/office/officeart/2005/8/layout/orgChart1"/>
    <dgm:cxn modelId="{31703507-F770-43C2-AD42-5D47780EB446}" type="presParOf" srcId="{A729B6BD-5A79-43B5-9385-C9956823DFDB}" destId="{9F9BAE7D-4B59-41EA-9436-28E5615BD001}" srcOrd="1" destOrd="0" presId="urn:microsoft.com/office/officeart/2005/8/layout/orgChart1"/>
    <dgm:cxn modelId="{150B6A74-BE0D-4CC5-9E5F-B0060021F3AC}" type="presParOf" srcId="{07976101-DFAF-43D3-823E-82879FFF749A}" destId="{0ADA0327-3E2A-43CE-B46D-B5C16F524FBF}" srcOrd="1" destOrd="0" presId="urn:microsoft.com/office/officeart/2005/8/layout/orgChart1"/>
    <dgm:cxn modelId="{02D25FB3-07D4-4A1B-9B75-73B3D4DA251C}" type="presParOf" srcId="{07976101-DFAF-43D3-823E-82879FFF749A}" destId="{6FC55F00-2E13-4999-879F-A806A7A02B81}" srcOrd="2" destOrd="0" presId="urn:microsoft.com/office/officeart/2005/8/layout/orgChart1"/>
    <dgm:cxn modelId="{970576C3-4D04-476F-8130-03DEB68C7B0B}" type="presParOf" srcId="{F2E1CBB0-E068-4E04-A737-3D5C8ABBFF0D}" destId="{ACB272E7-4000-4F3B-893B-695B97EE7B00}" srcOrd="2" destOrd="0" presId="urn:microsoft.com/office/officeart/2005/8/layout/orgChart1"/>
    <dgm:cxn modelId="{D00DE0B7-3F4E-48DC-8349-0DCFA4054F6D}" type="presParOf" srcId="{1E3889AE-C263-461E-B706-887FBB0DBFDD}" destId="{D2C95651-1759-47B2-B1F9-A570F87BD040}" srcOrd="4" destOrd="0" presId="urn:microsoft.com/office/officeart/2005/8/layout/orgChart1"/>
    <dgm:cxn modelId="{2FE380D7-6824-440C-91D2-5FD63FFDF5E9}" type="presParOf" srcId="{1E3889AE-C263-461E-B706-887FBB0DBFDD}" destId="{5DD99677-86CF-4E78-B326-7C7480766568}" srcOrd="5" destOrd="0" presId="urn:microsoft.com/office/officeart/2005/8/layout/orgChart1"/>
    <dgm:cxn modelId="{97FFEAB5-5E74-4AE6-AAD2-BEACBAA78C72}" type="presParOf" srcId="{5DD99677-86CF-4E78-B326-7C7480766568}" destId="{51A6D0DB-E55C-409E-8CEC-F90A56629A62}" srcOrd="0" destOrd="0" presId="urn:microsoft.com/office/officeart/2005/8/layout/orgChart1"/>
    <dgm:cxn modelId="{0C9E8918-7E49-4B99-9646-CB2F06EC4992}" type="presParOf" srcId="{51A6D0DB-E55C-409E-8CEC-F90A56629A62}" destId="{47CD2019-09DE-489F-AB3C-52B8893B5B84}" srcOrd="0" destOrd="0" presId="urn:microsoft.com/office/officeart/2005/8/layout/orgChart1"/>
    <dgm:cxn modelId="{B42EF405-D40D-40CE-B4B2-7FBBF695C3BB}" type="presParOf" srcId="{51A6D0DB-E55C-409E-8CEC-F90A56629A62}" destId="{0E243C6D-98F6-4A5D-B15E-E20B7E09AC6F}" srcOrd="1" destOrd="0" presId="urn:microsoft.com/office/officeart/2005/8/layout/orgChart1"/>
    <dgm:cxn modelId="{A9709E48-E13E-48A3-A2EE-5326DC6D5D6F}" type="presParOf" srcId="{5DD99677-86CF-4E78-B326-7C7480766568}" destId="{F5470560-2B68-4F52-AE5C-A1D5F9FDAC2C}" srcOrd="1" destOrd="0" presId="urn:microsoft.com/office/officeart/2005/8/layout/orgChart1"/>
    <dgm:cxn modelId="{CFE42B57-57D8-4A93-B7D6-AECBC0C02C9C}" type="presParOf" srcId="{F5470560-2B68-4F52-AE5C-A1D5F9FDAC2C}" destId="{EB83B609-55C6-43D3-9C06-FBD5CC50E79A}" srcOrd="0" destOrd="0" presId="urn:microsoft.com/office/officeart/2005/8/layout/orgChart1"/>
    <dgm:cxn modelId="{544EB2AE-1943-4062-8E97-D485E62A9212}" type="presParOf" srcId="{F5470560-2B68-4F52-AE5C-A1D5F9FDAC2C}" destId="{41FE995C-3655-4000-96B8-210AFBEED96D}" srcOrd="1" destOrd="0" presId="urn:microsoft.com/office/officeart/2005/8/layout/orgChart1"/>
    <dgm:cxn modelId="{F4CCE2A3-71EA-4592-A202-875DB14B3F64}" type="presParOf" srcId="{41FE995C-3655-4000-96B8-210AFBEED96D}" destId="{2DB7B8B9-8FA3-4743-BC08-7D3C246D1A3B}" srcOrd="0" destOrd="0" presId="urn:microsoft.com/office/officeart/2005/8/layout/orgChart1"/>
    <dgm:cxn modelId="{8E5FF0E4-BD87-4BB1-AD99-438A8B6EA79D}" type="presParOf" srcId="{2DB7B8B9-8FA3-4743-BC08-7D3C246D1A3B}" destId="{58DACF30-4869-4B4A-9283-87159D544A7E}" srcOrd="0" destOrd="0" presId="urn:microsoft.com/office/officeart/2005/8/layout/orgChart1"/>
    <dgm:cxn modelId="{3F268771-B44B-4F14-99B1-BC167C35CCB8}" type="presParOf" srcId="{2DB7B8B9-8FA3-4743-BC08-7D3C246D1A3B}" destId="{3932FCC5-AB43-42BF-A4AC-1FD26323F3E8}" srcOrd="1" destOrd="0" presId="urn:microsoft.com/office/officeart/2005/8/layout/orgChart1"/>
    <dgm:cxn modelId="{D1548723-EB0B-47FB-AC84-4217943C30F0}" type="presParOf" srcId="{41FE995C-3655-4000-96B8-210AFBEED96D}" destId="{A3DDF4AC-2DE4-4917-BA5D-51B95FC3C9A0}" srcOrd="1" destOrd="0" presId="urn:microsoft.com/office/officeart/2005/8/layout/orgChart1"/>
    <dgm:cxn modelId="{0418F859-1879-4494-8F54-207BC85A7EF6}" type="presParOf" srcId="{41FE995C-3655-4000-96B8-210AFBEED96D}" destId="{0F4C812B-BF46-4CA1-938C-D4B2869F82F7}" srcOrd="2" destOrd="0" presId="urn:microsoft.com/office/officeart/2005/8/layout/orgChart1"/>
    <dgm:cxn modelId="{364EFCC2-C3D8-4C16-BDEE-933794C96A23}" type="presParOf" srcId="{5DD99677-86CF-4E78-B326-7C7480766568}" destId="{8D966ED8-7E6A-4791-BCB8-09F56954A7E5}" srcOrd="2" destOrd="0" presId="urn:microsoft.com/office/officeart/2005/8/layout/orgChart1"/>
    <dgm:cxn modelId="{2B88A8E4-B3FF-44CD-A3D5-5BAE73EA3935}" type="presParOf" srcId="{C9BE6EAB-F17C-4A4B-BF86-CCE65F0CAEC1}" destId="{71AB8B11-F254-4779-969E-E9A130ED3F6B}"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34348EC-1B4D-4D17-8614-F89EEA0EF4BF}" type="doc">
      <dgm:prSet loTypeId="urn:microsoft.com/office/officeart/2005/8/layout/hProcess9" loCatId="process" qsTypeId="urn:microsoft.com/office/officeart/2005/8/quickstyle/simple1" qsCatId="simple" csTypeId="urn:microsoft.com/office/officeart/2005/8/colors/accent4_2" csCatId="accent4" phldr="1"/>
      <dgm:spPr/>
    </dgm:pt>
    <dgm:pt modelId="{0C378858-7B85-4D33-AB53-3749270F26D4}">
      <dgm:prSet custT="1"/>
      <dgm:spPr/>
      <dgm:t>
        <a:bodyPr/>
        <a:lstStyle/>
        <a:p>
          <a:r>
            <a:rPr lang="en-IE" sz="1400" b="1" dirty="0">
              <a:solidFill>
                <a:schemeClr val="accent1">
                  <a:lumMod val="50000"/>
                </a:schemeClr>
              </a:solidFill>
            </a:rPr>
            <a:t>This festival aims to change the narrative around climate action towards a more positive perspective. </a:t>
          </a:r>
          <a:endParaRPr lang="en-US" sz="1400" b="1" dirty="0">
            <a:solidFill>
              <a:schemeClr val="accent1">
                <a:lumMod val="50000"/>
              </a:schemeClr>
            </a:solidFill>
          </a:endParaRPr>
        </a:p>
      </dgm:t>
    </dgm:pt>
    <dgm:pt modelId="{4E5D3A07-6135-4D7D-B67E-92055FAA6CC5}" type="parTrans" cxnId="{25C19B4C-650B-4221-9486-9A5BDC6F546E}">
      <dgm:prSet/>
      <dgm:spPr/>
      <dgm:t>
        <a:bodyPr/>
        <a:lstStyle/>
        <a:p>
          <a:endParaRPr lang="en-US"/>
        </a:p>
      </dgm:t>
    </dgm:pt>
    <dgm:pt modelId="{8BB3D277-BDA1-48BC-964F-5F3AD7E1E44E}" type="sibTrans" cxnId="{25C19B4C-650B-4221-9486-9A5BDC6F546E}">
      <dgm:prSet/>
      <dgm:spPr/>
      <dgm:t>
        <a:bodyPr/>
        <a:lstStyle/>
        <a:p>
          <a:endParaRPr lang="en-US"/>
        </a:p>
      </dgm:t>
    </dgm:pt>
    <dgm:pt modelId="{302FC5DE-7A1E-49C5-B21F-02F109C5CD1C}">
      <dgm:prSet custT="1"/>
      <dgm:spPr/>
      <dgm:t>
        <a:bodyPr/>
        <a:lstStyle/>
        <a:p>
          <a:r>
            <a:rPr lang="en-IE" sz="1400" b="1" dirty="0">
              <a:solidFill>
                <a:schemeClr val="accent1">
                  <a:lumMod val="50000"/>
                </a:schemeClr>
              </a:solidFill>
            </a:rPr>
            <a:t>It includes activities such as "Playful Streets", which transforms streets with games, street </a:t>
          </a:r>
          <a:r>
            <a:rPr lang="en-IE" sz="1400" b="1" dirty="0">
              <a:solidFill>
                <a:schemeClr val="accent1">
                  <a:lumMod val="50000"/>
                </a:schemeClr>
              </a:solidFill>
              <a:latin typeface="Calibri Light" panose="020F0302020204030204"/>
            </a:rPr>
            <a:t>theatre</a:t>
          </a:r>
          <a:r>
            <a:rPr lang="en-IE" sz="1400" b="1" dirty="0">
              <a:solidFill>
                <a:schemeClr val="accent1">
                  <a:lumMod val="50000"/>
                </a:schemeClr>
              </a:solidFill>
            </a:rPr>
            <a:t>, art, and music to foster climate conversations.</a:t>
          </a:r>
          <a:endParaRPr lang="en-US" sz="1400" b="1" dirty="0">
            <a:solidFill>
              <a:schemeClr val="accent1">
                <a:lumMod val="50000"/>
              </a:schemeClr>
            </a:solidFill>
          </a:endParaRPr>
        </a:p>
      </dgm:t>
    </dgm:pt>
    <dgm:pt modelId="{DB663471-928A-401D-A963-9E84649EA34D}" type="parTrans" cxnId="{D489602C-5E73-407B-8169-9CC76BD70ADD}">
      <dgm:prSet/>
      <dgm:spPr/>
      <dgm:t>
        <a:bodyPr/>
        <a:lstStyle/>
        <a:p>
          <a:endParaRPr lang="en-US"/>
        </a:p>
      </dgm:t>
    </dgm:pt>
    <dgm:pt modelId="{E63769CB-6013-4F44-A2C3-212DC902F831}" type="sibTrans" cxnId="{D489602C-5E73-407B-8169-9CC76BD70ADD}">
      <dgm:prSet/>
      <dgm:spPr/>
      <dgm:t>
        <a:bodyPr/>
        <a:lstStyle/>
        <a:p>
          <a:endParaRPr lang="en-US"/>
        </a:p>
      </dgm:t>
    </dgm:pt>
    <dgm:pt modelId="{37012E1E-0265-4124-B85E-B146EBF3E3A4}">
      <dgm:prSet custT="1"/>
      <dgm:spPr/>
      <dgm:t>
        <a:bodyPr/>
        <a:lstStyle/>
        <a:p>
          <a:r>
            <a:rPr lang="en-IE" sz="1400" b="1" i="0" dirty="0">
              <a:solidFill>
                <a:schemeClr val="accent1">
                  <a:lumMod val="50000"/>
                </a:schemeClr>
              </a:solidFill>
            </a:rPr>
            <a:t>Additionally, talks and panel discussions on various sustainability and climate change topics are held.</a:t>
          </a:r>
          <a:endParaRPr lang="en-US" sz="1400" b="1" i="0" dirty="0">
            <a:solidFill>
              <a:schemeClr val="accent1">
                <a:lumMod val="50000"/>
              </a:schemeClr>
            </a:solidFill>
          </a:endParaRPr>
        </a:p>
      </dgm:t>
    </dgm:pt>
    <dgm:pt modelId="{AF30E7FA-860D-4860-A138-B8CE0C4E65FD}" type="parTrans" cxnId="{6F70901A-30B5-4BA9-8BF2-89CFAC777D86}">
      <dgm:prSet/>
      <dgm:spPr/>
      <dgm:t>
        <a:bodyPr/>
        <a:lstStyle/>
        <a:p>
          <a:endParaRPr lang="en-US"/>
        </a:p>
      </dgm:t>
    </dgm:pt>
    <dgm:pt modelId="{40FD1065-F9E1-4599-91E5-3DD838564FDF}" type="sibTrans" cxnId="{6F70901A-30B5-4BA9-8BF2-89CFAC777D86}">
      <dgm:prSet/>
      <dgm:spPr/>
      <dgm:t>
        <a:bodyPr/>
        <a:lstStyle/>
        <a:p>
          <a:endParaRPr lang="en-US"/>
        </a:p>
      </dgm:t>
    </dgm:pt>
    <dgm:pt modelId="{658459AA-98C4-4035-AAEA-82E699DBA944}" type="pres">
      <dgm:prSet presAssocID="{A34348EC-1B4D-4D17-8614-F89EEA0EF4BF}" presName="CompostProcess" presStyleCnt="0">
        <dgm:presLayoutVars>
          <dgm:dir/>
          <dgm:resizeHandles val="exact"/>
        </dgm:presLayoutVars>
      </dgm:prSet>
      <dgm:spPr/>
    </dgm:pt>
    <dgm:pt modelId="{AAF81046-D0D5-42A0-A76B-D61543697E70}" type="pres">
      <dgm:prSet presAssocID="{A34348EC-1B4D-4D17-8614-F89EEA0EF4BF}" presName="arrow" presStyleLbl="bgShp" presStyleIdx="0" presStyleCnt="1" custScaleX="117647"/>
      <dgm:spPr/>
    </dgm:pt>
    <dgm:pt modelId="{84A2737B-E46B-49D1-A402-554DE33001C9}" type="pres">
      <dgm:prSet presAssocID="{A34348EC-1B4D-4D17-8614-F89EEA0EF4BF}" presName="linearProcess" presStyleCnt="0"/>
      <dgm:spPr/>
    </dgm:pt>
    <dgm:pt modelId="{ED4761B3-1F2B-4F65-BB45-8A3CDF2AC133}" type="pres">
      <dgm:prSet presAssocID="{0C378858-7B85-4D33-AB53-3749270F26D4}" presName="textNode" presStyleLbl="node1" presStyleIdx="0" presStyleCnt="3">
        <dgm:presLayoutVars>
          <dgm:bulletEnabled val="1"/>
        </dgm:presLayoutVars>
      </dgm:prSet>
      <dgm:spPr/>
    </dgm:pt>
    <dgm:pt modelId="{34FE2AD7-E1E4-4AFF-8EA0-0B7A65D5F8F8}" type="pres">
      <dgm:prSet presAssocID="{8BB3D277-BDA1-48BC-964F-5F3AD7E1E44E}" presName="sibTrans" presStyleCnt="0"/>
      <dgm:spPr/>
    </dgm:pt>
    <dgm:pt modelId="{3C2D8B53-4582-456A-92E8-6D40BF9FA5B5}" type="pres">
      <dgm:prSet presAssocID="{302FC5DE-7A1E-49C5-B21F-02F109C5CD1C}" presName="textNode" presStyleLbl="node1" presStyleIdx="1" presStyleCnt="3" custScaleX="132355" custScaleY="107276">
        <dgm:presLayoutVars>
          <dgm:bulletEnabled val="1"/>
        </dgm:presLayoutVars>
      </dgm:prSet>
      <dgm:spPr/>
    </dgm:pt>
    <dgm:pt modelId="{13B74D4A-762C-48D0-A2CA-2AEF6D5B5A08}" type="pres">
      <dgm:prSet presAssocID="{E63769CB-6013-4F44-A2C3-212DC902F831}" presName="sibTrans" presStyleCnt="0"/>
      <dgm:spPr/>
    </dgm:pt>
    <dgm:pt modelId="{44658977-3E30-4226-9D69-4BE5C5CFC88A}" type="pres">
      <dgm:prSet presAssocID="{37012E1E-0265-4124-B85E-B146EBF3E3A4}" presName="textNode" presStyleLbl="node1" presStyleIdx="2" presStyleCnt="3">
        <dgm:presLayoutVars>
          <dgm:bulletEnabled val="1"/>
        </dgm:presLayoutVars>
      </dgm:prSet>
      <dgm:spPr/>
    </dgm:pt>
  </dgm:ptLst>
  <dgm:cxnLst>
    <dgm:cxn modelId="{6F70901A-30B5-4BA9-8BF2-89CFAC777D86}" srcId="{A34348EC-1B4D-4D17-8614-F89EEA0EF4BF}" destId="{37012E1E-0265-4124-B85E-B146EBF3E3A4}" srcOrd="2" destOrd="0" parTransId="{AF30E7FA-860D-4860-A138-B8CE0C4E65FD}" sibTransId="{40FD1065-F9E1-4599-91E5-3DD838564FDF}"/>
    <dgm:cxn modelId="{21228422-06C0-4617-90A7-BCC03442D4CE}" type="presOf" srcId="{37012E1E-0265-4124-B85E-B146EBF3E3A4}" destId="{44658977-3E30-4226-9D69-4BE5C5CFC88A}" srcOrd="0" destOrd="0" presId="urn:microsoft.com/office/officeart/2005/8/layout/hProcess9"/>
    <dgm:cxn modelId="{D489602C-5E73-407B-8169-9CC76BD70ADD}" srcId="{A34348EC-1B4D-4D17-8614-F89EEA0EF4BF}" destId="{302FC5DE-7A1E-49C5-B21F-02F109C5CD1C}" srcOrd="1" destOrd="0" parTransId="{DB663471-928A-401D-A963-9E84649EA34D}" sibTransId="{E63769CB-6013-4F44-A2C3-212DC902F831}"/>
    <dgm:cxn modelId="{D547AC34-C45C-45A4-89DC-A6D9A499ED50}" type="presOf" srcId="{302FC5DE-7A1E-49C5-B21F-02F109C5CD1C}" destId="{3C2D8B53-4582-456A-92E8-6D40BF9FA5B5}" srcOrd="0" destOrd="0" presId="urn:microsoft.com/office/officeart/2005/8/layout/hProcess9"/>
    <dgm:cxn modelId="{37DA4D5B-99DD-455D-9E2B-6B1135002D8D}" type="presOf" srcId="{A34348EC-1B4D-4D17-8614-F89EEA0EF4BF}" destId="{658459AA-98C4-4035-AAEA-82E699DBA944}" srcOrd="0" destOrd="0" presId="urn:microsoft.com/office/officeart/2005/8/layout/hProcess9"/>
    <dgm:cxn modelId="{25C19B4C-650B-4221-9486-9A5BDC6F546E}" srcId="{A34348EC-1B4D-4D17-8614-F89EEA0EF4BF}" destId="{0C378858-7B85-4D33-AB53-3749270F26D4}" srcOrd="0" destOrd="0" parTransId="{4E5D3A07-6135-4D7D-B67E-92055FAA6CC5}" sibTransId="{8BB3D277-BDA1-48BC-964F-5F3AD7E1E44E}"/>
    <dgm:cxn modelId="{0CEFB9F8-F56C-4409-B84D-2541B8CCAF25}" type="presOf" srcId="{0C378858-7B85-4D33-AB53-3749270F26D4}" destId="{ED4761B3-1F2B-4F65-BB45-8A3CDF2AC133}" srcOrd="0" destOrd="0" presId="urn:microsoft.com/office/officeart/2005/8/layout/hProcess9"/>
    <dgm:cxn modelId="{82EF6BAD-881C-4A47-AC77-D25464018D72}" type="presParOf" srcId="{658459AA-98C4-4035-AAEA-82E699DBA944}" destId="{AAF81046-D0D5-42A0-A76B-D61543697E70}" srcOrd="0" destOrd="0" presId="urn:microsoft.com/office/officeart/2005/8/layout/hProcess9"/>
    <dgm:cxn modelId="{0630A3E6-44BC-4720-9655-A0F413B4CFD5}" type="presParOf" srcId="{658459AA-98C4-4035-AAEA-82E699DBA944}" destId="{84A2737B-E46B-49D1-A402-554DE33001C9}" srcOrd="1" destOrd="0" presId="urn:microsoft.com/office/officeart/2005/8/layout/hProcess9"/>
    <dgm:cxn modelId="{674816A1-0B10-4FAA-A980-99C3EE6F0937}" type="presParOf" srcId="{84A2737B-E46B-49D1-A402-554DE33001C9}" destId="{ED4761B3-1F2B-4F65-BB45-8A3CDF2AC133}" srcOrd="0" destOrd="0" presId="urn:microsoft.com/office/officeart/2005/8/layout/hProcess9"/>
    <dgm:cxn modelId="{719CF463-F7BD-4B0E-9178-DDAC23CB15C8}" type="presParOf" srcId="{84A2737B-E46B-49D1-A402-554DE33001C9}" destId="{34FE2AD7-E1E4-4AFF-8EA0-0B7A65D5F8F8}" srcOrd="1" destOrd="0" presId="urn:microsoft.com/office/officeart/2005/8/layout/hProcess9"/>
    <dgm:cxn modelId="{62E1A28E-7942-4BD2-BA19-96588DDCD76E}" type="presParOf" srcId="{84A2737B-E46B-49D1-A402-554DE33001C9}" destId="{3C2D8B53-4582-456A-92E8-6D40BF9FA5B5}" srcOrd="2" destOrd="0" presId="urn:microsoft.com/office/officeart/2005/8/layout/hProcess9"/>
    <dgm:cxn modelId="{09D3477A-E790-464A-9601-F71033DFE0BA}" type="presParOf" srcId="{84A2737B-E46B-49D1-A402-554DE33001C9}" destId="{13B74D4A-762C-48D0-A2CA-2AEF6D5B5A08}" srcOrd="3" destOrd="0" presId="urn:microsoft.com/office/officeart/2005/8/layout/hProcess9"/>
    <dgm:cxn modelId="{EC4F4B62-588D-4C13-9FFE-F92A7F95216A}" type="presParOf" srcId="{84A2737B-E46B-49D1-A402-554DE33001C9}" destId="{44658977-3E30-4226-9D69-4BE5C5CFC88A}"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34348EC-1B4D-4D17-8614-F89EEA0EF4BF}" type="doc">
      <dgm:prSet loTypeId="urn:microsoft.com/office/officeart/2005/8/layout/hProcess9" loCatId="process" qsTypeId="urn:microsoft.com/office/officeart/2005/8/quickstyle/simple1" qsCatId="simple" csTypeId="urn:microsoft.com/office/officeart/2005/8/colors/accent4_2" csCatId="accent4" phldr="1"/>
      <dgm:spPr/>
    </dgm:pt>
    <dgm:pt modelId="{65CBCA47-662F-44A6-B65F-6CA488F770FF}">
      <dgm:prSet phldr="0" custT="1"/>
      <dgm:spPr/>
      <dgm:t>
        <a:bodyPr/>
        <a:lstStyle/>
        <a:p>
          <a:pPr algn="ctr" rtl="0"/>
          <a:r>
            <a:rPr lang="en-IE" sz="1200" dirty="0">
              <a:solidFill>
                <a:schemeClr val="accent1">
                  <a:lumMod val="49000"/>
                </a:schemeClr>
              </a:solidFill>
              <a:latin typeface="Calibri"/>
              <a:ea typeface="Calibri"/>
              <a:cs typeface="Calibri"/>
            </a:rPr>
            <a:t>As 'The Global Sport For Creatives', </a:t>
          </a:r>
          <a:r>
            <a:rPr lang="en-IE" sz="1400" b="0" dirty="0">
              <a:solidFill>
                <a:schemeClr val="accent1">
                  <a:lumMod val="49000"/>
                </a:schemeClr>
              </a:solidFill>
            </a:rPr>
            <a:t>Junk Kouture is open to </a:t>
          </a:r>
          <a:r>
            <a:rPr lang="en-IE" sz="1400" b="1" dirty="0">
              <a:solidFill>
                <a:schemeClr val="accent1">
                  <a:lumMod val="49000"/>
                </a:schemeClr>
              </a:solidFill>
            </a:rPr>
            <a:t>12-19 </a:t>
          </a:r>
          <a:r>
            <a:rPr lang="en-IE" sz="1400" b="1" dirty="0">
              <a:solidFill>
                <a:schemeClr val="accent1">
                  <a:lumMod val="49000"/>
                </a:schemeClr>
              </a:solidFill>
              <a:latin typeface="Calibri Light" panose="020F0302020204030204"/>
            </a:rPr>
            <a:t>year olds</a:t>
          </a:r>
          <a:endParaRPr lang="en-IE" sz="1400" b="0" dirty="0">
            <a:solidFill>
              <a:schemeClr val="accent1">
                <a:lumMod val="49000"/>
              </a:schemeClr>
            </a:solidFill>
            <a:latin typeface="Calibri"/>
            <a:ea typeface="Calibri"/>
            <a:cs typeface="Calibri"/>
          </a:endParaRPr>
        </a:p>
      </dgm:t>
    </dgm:pt>
    <dgm:pt modelId="{39090EA7-1B6C-485C-920D-E3399A25E993}" type="parTrans" cxnId="{0BD788BC-0878-4129-BEAD-04663E096AB3}">
      <dgm:prSet/>
      <dgm:spPr/>
    </dgm:pt>
    <dgm:pt modelId="{5A379B31-AFCA-42C2-AC19-A14AF43FE866}" type="sibTrans" cxnId="{0BD788BC-0878-4129-BEAD-04663E096AB3}">
      <dgm:prSet/>
      <dgm:spPr/>
    </dgm:pt>
    <dgm:pt modelId="{12B1AF4E-CCB1-452A-A1B8-3DC1AEBB0A68}">
      <dgm:prSet phldr="0"/>
      <dgm:spPr/>
      <dgm:t>
        <a:bodyPr/>
        <a:lstStyle/>
        <a:p>
          <a:pPr rtl="0"/>
          <a:r>
            <a:rPr lang="en-IE" sz="1400" b="1" dirty="0">
              <a:solidFill>
                <a:schemeClr val="accent1">
                  <a:lumMod val="49000"/>
                </a:schemeClr>
              </a:solidFill>
              <a:latin typeface="Calibri Light" panose="020F0302020204030204"/>
            </a:rPr>
            <a:t> </a:t>
          </a:r>
          <a:r>
            <a:rPr lang="en-IE" sz="1400" dirty="0">
              <a:solidFill>
                <a:schemeClr val="accent1">
                  <a:lumMod val="49000"/>
                </a:schemeClr>
              </a:solidFill>
            </a:rPr>
            <a:t>Evolving educational resources on creativity, </a:t>
          </a:r>
          <a:r>
            <a:rPr lang="en-IE" sz="1400" b="1" dirty="0">
              <a:solidFill>
                <a:schemeClr val="accent1">
                  <a:lumMod val="49000"/>
                </a:schemeClr>
              </a:solidFill>
            </a:rPr>
            <a:t>innovation</a:t>
          </a:r>
          <a:r>
            <a:rPr lang="en-IE" sz="1400" dirty="0">
              <a:solidFill>
                <a:schemeClr val="accent1">
                  <a:lumMod val="49000"/>
                </a:schemeClr>
              </a:solidFill>
            </a:rPr>
            <a:t>, and </a:t>
          </a:r>
          <a:r>
            <a:rPr lang="en-IE" sz="1400" b="1" dirty="0">
              <a:solidFill>
                <a:schemeClr val="accent1">
                  <a:lumMod val="49000"/>
                </a:schemeClr>
              </a:solidFill>
            </a:rPr>
            <a:t>circularity</a:t>
          </a:r>
          <a:r>
            <a:rPr lang="en-IE" sz="1400" dirty="0">
              <a:solidFill>
                <a:schemeClr val="accent1">
                  <a:lumMod val="49000"/>
                </a:schemeClr>
              </a:solidFill>
            </a:rPr>
            <a:t> to inspire students and educators to apply their learning beyond Junk Kouture.</a:t>
          </a:r>
          <a:endParaRPr lang="en-GB" dirty="0">
            <a:solidFill>
              <a:schemeClr val="accent1">
                <a:lumMod val="49000"/>
              </a:schemeClr>
            </a:solidFill>
          </a:endParaRPr>
        </a:p>
      </dgm:t>
    </dgm:pt>
    <dgm:pt modelId="{82EFDC84-8322-4D56-AF35-8BD7A12385DA}" type="parTrans" cxnId="{B71B51C3-55AC-45C1-A99C-6329A810811F}">
      <dgm:prSet/>
      <dgm:spPr/>
    </dgm:pt>
    <dgm:pt modelId="{F0213306-9204-49E3-81E4-8A69490167F6}" type="sibTrans" cxnId="{B71B51C3-55AC-45C1-A99C-6329A810811F}">
      <dgm:prSet/>
      <dgm:spPr/>
    </dgm:pt>
    <dgm:pt modelId="{55A8A8BB-B764-48AB-87EE-4D82902BD775}">
      <dgm:prSet phldr="0" custT="1"/>
      <dgm:spPr/>
      <dgm:t>
        <a:bodyPr/>
        <a:lstStyle/>
        <a:p>
          <a:pPr rtl="0"/>
          <a:r>
            <a:rPr lang="en-IE" sz="1600" b="0" dirty="0">
              <a:solidFill>
                <a:schemeClr val="accent1">
                  <a:lumMod val="49000"/>
                </a:schemeClr>
              </a:solidFill>
              <a:latin typeface="Calibri Light" panose="020F0302020204030204"/>
            </a:rPr>
            <a:t> </a:t>
          </a:r>
          <a:r>
            <a:rPr lang="en-IE" sz="1400" b="0" dirty="0">
              <a:solidFill>
                <a:schemeClr val="accent1">
                  <a:lumMod val="49000"/>
                </a:schemeClr>
              </a:solidFill>
              <a:latin typeface="Calibri Light" panose="020F0302020204030204"/>
            </a:rPr>
            <a:t>Showcasing</a:t>
          </a:r>
          <a:r>
            <a:rPr lang="en-IE" sz="1400" b="0" dirty="0">
              <a:solidFill>
                <a:schemeClr val="accent1">
                  <a:lumMod val="49000"/>
                </a:schemeClr>
              </a:solidFill>
            </a:rPr>
            <a:t> their design &amp; representing their school on stages across the world</a:t>
          </a:r>
          <a:endParaRPr lang="en-GB" sz="1600" dirty="0">
            <a:solidFill>
              <a:schemeClr val="accent1">
                <a:lumMod val="49000"/>
              </a:schemeClr>
            </a:solidFill>
          </a:endParaRPr>
        </a:p>
      </dgm:t>
    </dgm:pt>
    <dgm:pt modelId="{580BED5B-DBBC-4F3A-ACE2-8A00368698A7}" type="parTrans" cxnId="{7EAD798A-0138-4210-835B-E31786C6536F}">
      <dgm:prSet/>
      <dgm:spPr/>
    </dgm:pt>
    <dgm:pt modelId="{2A59188E-45C0-4B81-BF83-D30980032695}" type="sibTrans" cxnId="{7EAD798A-0138-4210-835B-E31786C6536F}">
      <dgm:prSet/>
      <dgm:spPr/>
    </dgm:pt>
    <dgm:pt modelId="{CD0C9A02-726F-4643-9912-A976B66C32E4}">
      <dgm:prSet phldr="0" custT="1"/>
      <dgm:spPr/>
      <dgm:t>
        <a:bodyPr/>
        <a:lstStyle/>
        <a:p>
          <a:pPr rtl="0"/>
          <a:r>
            <a:rPr lang="en-IE" sz="1400" b="0" dirty="0">
              <a:solidFill>
                <a:schemeClr val="accent1">
                  <a:lumMod val="49000"/>
                </a:schemeClr>
              </a:solidFill>
              <a:latin typeface="Calibri Light" panose="020F0302020204030204"/>
            </a:rPr>
            <a:t> Challenges</a:t>
          </a:r>
          <a:r>
            <a:rPr lang="en-IE" sz="1400" b="0" dirty="0">
              <a:solidFill>
                <a:schemeClr val="accent1">
                  <a:lumMod val="49000"/>
                </a:schemeClr>
              </a:solidFill>
            </a:rPr>
            <a:t> young people to</a:t>
          </a:r>
          <a:r>
            <a:rPr lang="en-IE" sz="1400" b="1" dirty="0">
              <a:solidFill>
                <a:schemeClr val="accent1">
                  <a:lumMod val="49000"/>
                </a:schemeClr>
              </a:solidFill>
            </a:rPr>
            <a:t> design &amp; create </a:t>
          </a:r>
          <a:r>
            <a:rPr lang="en-IE" sz="1400" b="0" dirty="0">
              <a:solidFill>
                <a:schemeClr val="accent1">
                  <a:lumMod val="49000"/>
                </a:schemeClr>
              </a:solidFill>
            </a:rPr>
            <a:t>high-end Kouture from </a:t>
          </a:r>
          <a:r>
            <a:rPr lang="en-IE" sz="1400" b="1" dirty="0">
              <a:solidFill>
                <a:schemeClr val="accent1">
                  <a:lumMod val="49000"/>
                </a:schemeClr>
              </a:solidFill>
            </a:rPr>
            <a:t>upcycled</a:t>
          </a:r>
          <a:r>
            <a:rPr lang="en-IE" sz="1400" b="0" dirty="0">
              <a:solidFill>
                <a:schemeClr val="accent1">
                  <a:lumMod val="49000"/>
                </a:schemeClr>
              </a:solidFill>
            </a:rPr>
            <a:t> Junk</a:t>
          </a:r>
          <a:endParaRPr lang="en-GB" sz="1600" dirty="0">
            <a:solidFill>
              <a:schemeClr val="accent1">
                <a:lumMod val="49000"/>
              </a:schemeClr>
            </a:solidFill>
          </a:endParaRPr>
        </a:p>
      </dgm:t>
    </dgm:pt>
    <dgm:pt modelId="{D75161C8-827C-466B-9C19-8E2A8769C51A}" type="parTrans" cxnId="{1A2A17DC-7816-44F3-AC27-14B0C48949A5}">
      <dgm:prSet/>
      <dgm:spPr/>
    </dgm:pt>
    <dgm:pt modelId="{ED9B7BCD-F253-49E8-966F-14E953EA5FBD}" type="sibTrans" cxnId="{1A2A17DC-7816-44F3-AC27-14B0C48949A5}">
      <dgm:prSet/>
      <dgm:spPr/>
    </dgm:pt>
    <dgm:pt modelId="{658459AA-98C4-4035-AAEA-82E699DBA944}" type="pres">
      <dgm:prSet presAssocID="{A34348EC-1B4D-4D17-8614-F89EEA0EF4BF}" presName="CompostProcess" presStyleCnt="0">
        <dgm:presLayoutVars>
          <dgm:dir/>
          <dgm:resizeHandles val="exact"/>
        </dgm:presLayoutVars>
      </dgm:prSet>
      <dgm:spPr/>
    </dgm:pt>
    <dgm:pt modelId="{AAF81046-D0D5-42A0-A76B-D61543697E70}" type="pres">
      <dgm:prSet presAssocID="{A34348EC-1B4D-4D17-8614-F89EEA0EF4BF}" presName="arrow" presStyleLbl="bgShp" presStyleIdx="0" presStyleCnt="1" custScaleX="117647"/>
      <dgm:spPr/>
    </dgm:pt>
    <dgm:pt modelId="{84A2737B-E46B-49D1-A402-554DE33001C9}" type="pres">
      <dgm:prSet presAssocID="{A34348EC-1B4D-4D17-8614-F89EEA0EF4BF}" presName="linearProcess" presStyleCnt="0"/>
      <dgm:spPr/>
    </dgm:pt>
    <dgm:pt modelId="{369B257B-EB6E-4E30-834E-10A4B5BB183A}" type="pres">
      <dgm:prSet presAssocID="{65CBCA47-662F-44A6-B65F-6CA488F770FF}" presName="textNode" presStyleLbl="node1" presStyleIdx="0" presStyleCnt="4">
        <dgm:presLayoutVars>
          <dgm:bulletEnabled val="1"/>
        </dgm:presLayoutVars>
      </dgm:prSet>
      <dgm:spPr/>
    </dgm:pt>
    <dgm:pt modelId="{53B807B4-D419-41F0-B691-B0FF01F3EA90}" type="pres">
      <dgm:prSet presAssocID="{5A379B31-AFCA-42C2-AC19-A14AF43FE866}" presName="sibTrans" presStyleCnt="0"/>
      <dgm:spPr/>
    </dgm:pt>
    <dgm:pt modelId="{F4F41953-5AF0-4450-9CCC-C75BE5D090B5}" type="pres">
      <dgm:prSet presAssocID="{CD0C9A02-726F-4643-9912-A976B66C32E4}" presName="textNode" presStyleLbl="node1" presStyleIdx="1" presStyleCnt="4">
        <dgm:presLayoutVars>
          <dgm:bulletEnabled val="1"/>
        </dgm:presLayoutVars>
      </dgm:prSet>
      <dgm:spPr/>
    </dgm:pt>
    <dgm:pt modelId="{66B6CD9C-105B-4411-9C15-F3E276095B84}" type="pres">
      <dgm:prSet presAssocID="{ED9B7BCD-F253-49E8-966F-14E953EA5FBD}" presName="sibTrans" presStyleCnt="0"/>
      <dgm:spPr/>
    </dgm:pt>
    <dgm:pt modelId="{E905CFD3-8B79-4EC7-A243-C628F682F034}" type="pres">
      <dgm:prSet presAssocID="{55A8A8BB-B764-48AB-87EE-4D82902BD775}" presName="textNode" presStyleLbl="node1" presStyleIdx="2" presStyleCnt="4">
        <dgm:presLayoutVars>
          <dgm:bulletEnabled val="1"/>
        </dgm:presLayoutVars>
      </dgm:prSet>
      <dgm:spPr/>
    </dgm:pt>
    <dgm:pt modelId="{4F879D4A-B8EB-433E-AA42-594DB09B9BB6}" type="pres">
      <dgm:prSet presAssocID="{2A59188E-45C0-4B81-BF83-D30980032695}" presName="sibTrans" presStyleCnt="0"/>
      <dgm:spPr/>
    </dgm:pt>
    <dgm:pt modelId="{72CBA9B2-94E0-4829-AB89-D6A3BE6C93C7}" type="pres">
      <dgm:prSet presAssocID="{12B1AF4E-CCB1-452A-A1B8-3DC1AEBB0A68}" presName="textNode" presStyleLbl="node1" presStyleIdx="3" presStyleCnt="4">
        <dgm:presLayoutVars>
          <dgm:bulletEnabled val="1"/>
        </dgm:presLayoutVars>
      </dgm:prSet>
      <dgm:spPr/>
    </dgm:pt>
  </dgm:ptLst>
  <dgm:cxnLst>
    <dgm:cxn modelId="{045A5815-950F-4BE2-ACC4-5EF250811F59}" type="presOf" srcId="{65CBCA47-662F-44A6-B65F-6CA488F770FF}" destId="{369B257B-EB6E-4E30-834E-10A4B5BB183A}" srcOrd="0" destOrd="0" presId="urn:microsoft.com/office/officeart/2005/8/layout/hProcess9"/>
    <dgm:cxn modelId="{37DA4D5B-99DD-455D-9E2B-6B1135002D8D}" type="presOf" srcId="{A34348EC-1B4D-4D17-8614-F89EEA0EF4BF}" destId="{658459AA-98C4-4035-AAEA-82E699DBA944}" srcOrd="0" destOrd="0" presId="urn:microsoft.com/office/officeart/2005/8/layout/hProcess9"/>
    <dgm:cxn modelId="{7EAD798A-0138-4210-835B-E31786C6536F}" srcId="{A34348EC-1B4D-4D17-8614-F89EEA0EF4BF}" destId="{55A8A8BB-B764-48AB-87EE-4D82902BD775}" srcOrd="2" destOrd="0" parTransId="{580BED5B-DBBC-4F3A-ACE2-8A00368698A7}" sibTransId="{2A59188E-45C0-4B81-BF83-D30980032695}"/>
    <dgm:cxn modelId="{0BD788BC-0878-4129-BEAD-04663E096AB3}" srcId="{A34348EC-1B4D-4D17-8614-F89EEA0EF4BF}" destId="{65CBCA47-662F-44A6-B65F-6CA488F770FF}" srcOrd="0" destOrd="0" parTransId="{39090EA7-1B6C-485C-920D-E3399A25E993}" sibTransId="{5A379B31-AFCA-42C2-AC19-A14AF43FE866}"/>
    <dgm:cxn modelId="{5FE528BE-2741-4865-9EFB-374371258A71}" type="presOf" srcId="{55A8A8BB-B764-48AB-87EE-4D82902BD775}" destId="{E905CFD3-8B79-4EC7-A243-C628F682F034}" srcOrd="0" destOrd="0" presId="urn:microsoft.com/office/officeart/2005/8/layout/hProcess9"/>
    <dgm:cxn modelId="{B71B51C3-55AC-45C1-A99C-6329A810811F}" srcId="{A34348EC-1B4D-4D17-8614-F89EEA0EF4BF}" destId="{12B1AF4E-CCB1-452A-A1B8-3DC1AEBB0A68}" srcOrd="3" destOrd="0" parTransId="{82EFDC84-8322-4D56-AF35-8BD7A12385DA}" sibTransId="{F0213306-9204-49E3-81E4-8A69490167F6}"/>
    <dgm:cxn modelId="{1A2A17DC-7816-44F3-AC27-14B0C48949A5}" srcId="{A34348EC-1B4D-4D17-8614-F89EEA0EF4BF}" destId="{CD0C9A02-726F-4643-9912-A976B66C32E4}" srcOrd="1" destOrd="0" parTransId="{D75161C8-827C-466B-9C19-8E2A8769C51A}" sibTransId="{ED9B7BCD-F253-49E8-966F-14E953EA5FBD}"/>
    <dgm:cxn modelId="{58C39EDC-B6C5-4437-829A-732EE0E894FA}" type="presOf" srcId="{CD0C9A02-726F-4643-9912-A976B66C32E4}" destId="{F4F41953-5AF0-4450-9CCC-C75BE5D090B5}" srcOrd="0" destOrd="0" presId="urn:microsoft.com/office/officeart/2005/8/layout/hProcess9"/>
    <dgm:cxn modelId="{77D54AE4-D773-4F36-A458-9DDE4D635BE7}" type="presOf" srcId="{12B1AF4E-CCB1-452A-A1B8-3DC1AEBB0A68}" destId="{72CBA9B2-94E0-4829-AB89-D6A3BE6C93C7}" srcOrd="0" destOrd="0" presId="urn:microsoft.com/office/officeart/2005/8/layout/hProcess9"/>
    <dgm:cxn modelId="{D9637FD7-9DEC-4181-ADB6-BB197C81E4B6}" type="presParOf" srcId="{658459AA-98C4-4035-AAEA-82E699DBA944}" destId="{AAF81046-D0D5-42A0-A76B-D61543697E70}" srcOrd="0" destOrd="0" presId="urn:microsoft.com/office/officeart/2005/8/layout/hProcess9"/>
    <dgm:cxn modelId="{F1F63E17-F6CC-43E0-909B-C19EC078793C}" type="presParOf" srcId="{658459AA-98C4-4035-AAEA-82E699DBA944}" destId="{84A2737B-E46B-49D1-A402-554DE33001C9}" srcOrd="1" destOrd="0" presId="urn:microsoft.com/office/officeart/2005/8/layout/hProcess9"/>
    <dgm:cxn modelId="{F9D24FF9-BB07-4183-B0E5-D8F4C6D09F37}" type="presParOf" srcId="{84A2737B-E46B-49D1-A402-554DE33001C9}" destId="{369B257B-EB6E-4E30-834E-10A4B5BB183A}" srcOrd="0" destOrd="0" presId="urn:microsoft.com/office/officeart/2005/8/layout/hProcess9"/>
    <dgm:cxn modelId="{C49326AB-1200-415C-AE6D-4B012D40FA5B}" type="presParOf" srcId="{84A2737B-E46B-49D1-A402-554DE33001C9}" destId="{53B807B4-D419-41F0-B691-B0FF01F3EA90}" srcOrd="1" destOrd="0" presId="urn:microsoft.com/office/officeart/2005/8/layout/hProcess9"/>
    <dgm:cxn modelId="{1B6FC2F5-1320-4D02-9B2B-254CD3C51220}" type="presParOf" srcId="{84A2737B-E46B-49D1-A402-554DE33001C9}" destId="{F4F41953-5AF0-4450-9CCC-C75BE5D090B5}" srcOrd="2" destOrd="0" presId="urn:microsoft.com/office/officeart/2005/8/layout/hProcess9"/>
    <dgm:cxn modelId="{54EDF382-66BE-4926-96DB-ED5A77055534}" type="presParOf" srcId="{84A2737B-E46B-49D1-A402-554DE33001C9}" destId="{66B6CD9C-105B-4411-9C15-F3E276095B84}" srcOrd="3" destOrd="0" presId="urn:microsoft.com/office/officeart/2005/8/layout/hProcess9"/>
    <dgm:cxn modelId="{D58002A9-F9B1-44BC-B89B-82035BE74B44}" type="presParOf" srcId="{84A2737B-E46B-49D1-A402-554DE33001C9}" destId="{E905CFD3-8B79-4EC7-A243-C628F682F034}" srcOrd="4" destOrd="0" presId="urn:microsoft.com/office/officeart/2005/8/layout/hProcess9"/>
    <dgm:cxn modelId="{E5E86B3F-F549-4A68-A441-7F0B3B684CE7}" type="presParOf" srcId="{84A2737B-E46B-49D1-A402-554DE33001C9}" destId="{4F879D4A-B8EB-433E-AA42-594DB09B9BB6}" srcOrd="5" destOrd="0" presId="urn:microsoft.com/office/officeart/2005/8/layout/hProcess9"/>
    <dgm:cxn modelId="{2D5A1A33-1552-4C1B-BDD5-51972F473019}" type="presParOf" srcId="{84A2737B-E46B-49D1-A402-554DE33001C9}" destId="{72CBA9B2-94E0-4829-AB89-D6A3BE6C93C7}"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DE97521-18CE-4CD9-89CD-6E808E7F7837}" type="doc">
      <dgm:prSet loTypeId="urn:microsoft.com/office/officeart/2005/8/layout/pList2" loCatId="list" qsTypeId="urn:microsoft.com/office/officeart/2005/8/quickstyle/simple1" qsCatId="simple" csTypeId="urn:microsoft.com/office/officeart/2005/8/colors/accent1_5" csCatId="accent1" phldr="1"/>
      <dgm:spPr/>
    </dgm:pt>
    <dgm:pt modelId="{AB5D4C4B-AB37-4329-80FD-BCB2D34F5282}">
      <dgm:prSet phldrT="[Text]"/>
      <dgm:spPr/>
      <dgm:t>
        <a:bodyPr/>
        <a:lstStyle/>
        <a:p>
          <a:r>
            <a:rPr lang="en-IE" b="1">
              <a:latin typeface="+mj-lt"/>
            </a:rPr>
            <a:t>This project received €45,000 in funding to introduce vertical growing spaces, green roof structures, and a rainwater filtration system.</a:t>
          </a:r>
          <a:endParaRPr lang="en-US" dirty="0"/>
        </a:p>
      </dgm:t>
    </dgm:pt>
    <dgm:pt modelId="{9B7EFF1A-01F3-4826-AA9B-F860AC4AE465}" type="parTrans" cxnId="{C0BDFB36-4BAB-49B8-959B-29BCB9E382DB}">
      <dgm:prSet/>
      <dgm:spPr/>
      <dgm:t>
        <a:bodyPr/>
        <a:lstStyle/>
        <a:p>
          <a:endParaRPr lang="en-US"/>
        </a:p>
      </dgm:t>
    </dgm:pt>
    <dgm:pt modelId="{DCD29380-022A-464E-B006-A490993400D1}" type="sibTrans" cxnId="{C0BDFB36-4BAB-49B8-959B-29BCB9E382DB}">
      <dgm:prSet/>
      <dgm:spPr/>
      <dgm:t>
        <a:bodyPr/>
        <a:lstStyle/>
        <a:p>
          <a:endParaRPr lang="en-US"/>
        </a:p>
      </dgm:t>
    </dgm:pt>
    <dgm:pt modelId="{24376BF3-7A3E-45CA-AD2D-533C8A52F3BB}">
      <dgm:prSet phldrT="[Text]"/>
      <dgm:spPr/>
      <dgm:t>
        <a:bodyPr/>
        <a:lstStyle/>
        <a:p>
          <a:r>
            <a:rPr lang="en-IE" b="1">
              <a:latin typeface="+mj-lt"/>
            </a:rPr>
            <a:t>It also includes a community chicken-feeding area and an elevated pond</a:t>
          </a:r>
          <a:endParaRPr lang="en-US" dirty="0"/>
        </a:p>
      </dgm:t>
    </dgm:pt>
    <dgm:pt modelId="{0C2359F4-1486-4C6F-8ED3-54E6608DD7FD}" type="parTrans" cxnId="{E2B2CE9B-0CE5-4945-95E7-EBA54777F6B1}">
      <dgm:prSet/>
      <dgm:spPr/>
      <dgm:t>
        <a:bodyPr/>
        <a:lstStyle/>
        <a:p>
          <a:endParaRPr lang="en-US"/>
        </a:p>
      </dgm:t>
    </dgm:pt>
    <dgm:pt modelId="{5B36524A-CE57-41A9-B7A4-7959EBD3C01B}" type="sibTrans" cxnId="{E2B2CE9B-0CE5-4945-95E7-EBA54777F6B1}">
      <dgm:prSet/>
      <dgm:spPr/>
      <dgm:t>
        <a:bodyPr/>
        <a:lstStyle/>
        <a:p>
          <a:endParaRPr lang="en-US"/>
        </a:p>
      </dgm:t>
    </dgm:pt>
    <dgm:pt modelId="{6A0B432A-0B1A-4DD8-A16C-9AAA8F204373}">
      <dgm:prSet phldrT="[Text]"/>
      <dgm:spPr/>
      <dgm:t>
        <a:bodyPr/>
        <a:lstStyle/>
        <a:p>
          <a:r>
            <a:rPr lang="en-IE" dirty="0"/>
            <a:t>Foster urban agriculture and environmental education within the community.</a:t>
          </a:r>
          <a:endParaRPr lang="en-US" dirty="0"/>
        </a:p>
      </dgm:t>
    </dgm:pt>
    <dgm:pt modelId="{51AC146E-5004-4748-84C7-97DE10B91052}" type="parTrans" cxnId="{C8EACAF7-C1DC-466E-853D-A4F755DB3D95}">
      <dgm:prSet/>
      <dgm:spPr/>
      <dgm:t>
        <a:bodyPr/>
        <a:lstStyle/>
        <a:p>
          <a:endParaRPr lang="en-US"/>
        </a:p>
      </dgm:t>
    </dgm:pt>
    <dgm:pt modelId="{5392CA96-2B54-4200-8599-5233B42DA1C6}" type="sibTrans" cxnId="{C8EACAF7-C1DC-466E-853D-A4F755DB3D95}">
      <dgm:prSet/>
      <dgm:spPr/>
      <dgm:t>
        <a:bodyPr/>
        <a:lstStyle/>
        <a:p>
          <a:endParaRPr lang="en-US"/>
        </a:p>
      </dgm:t>
    </dgm:pt>
    <dgm:pt modelId="{78C15058-34E4-434E-93D6-C4810A8AAA74}" type="pres">
      <dgm:prSet presAssocID="{1DE97521-18CE-4CD9-89CD-6E808E7F7837}" presName="Name0" presStyleCnt="0">
        <dgm:presLayoutVars>
          <dgm:dir/>
          <dgm:resizeHandles val="exact"/>
        </dgm:presLayoutVars>
      </dgm:prSet>
      <dgm:spPr/>
    </dgm:pt>
    <dgm:pt modelId="{AB07E4EB-D666-4B1A-BE7F-C817F24ACC50}" type="pres">
      <dgm:prSet presAssocID="{1DE97521-18CE-4CD9-89CD-6E808E7F7837}" presName="bkgdShp" presStyleLbl="alignAccFollowNode1" presStyleIdx="0" presStyleCnt="1" custLinFactNeighborY="880"/>
      <dgm:spPr/>
    </dgm:pt>
    <dgm:pt modelId="{D3483479-4A33-4D9C-8A8E-4F5281924855}" type="pres">
      <dgm:prSet presAssocID="{1DE97521-18CE-4CD9-89CD-6E808E7F7837}" presName="linComp" presStyleCnt="0"/>
      <dgm:spPr/>
    </dgm:pt>
    <dgm:pt modelId="{D1F4BDDC-549E-4699-AE02-9574AD825287}" type="pres">
      <dgm:prSet presAssocID="{AB5D4C4B-AB37-4329-80FD-BCB2D34F5282}" presName="compNode" presStyleCnt="0"/>
      <dgm:spPr/>
    </dgm:pt>
    <dgm:pt modelId="{B443F69B-20FD-4F42-A1F3-CF473B2927D8}" type="pres">
      <dgm:prSet presAssocID="{AB5D4C4B-AB37-4329-80FD-BCB2D34F5282}" presName="node" presStyleLbl="node1" presStyleIdx="0" presStyleCnt="3">
        <dgm:presLayoutVars>
          <dgm:bulletEnabled val="1"/>
        </dgm:presLayoutVars>
      </dgm:prSet>
      <dgm:spPr/>
    </dgm:pt>
    <dgm:pt modelId="{7964746E-02E2-44EA-BAB8-288B2095436D}" type="pres">
      <dgm:prSet presAssocID="{AB5D4C4B-AB37-4329-80FD-BCB2D34F5282}" presName="invisiNode" presStyleLbl="node1" presStyleIdx="0" presStyleCnt="3"/>
      <dgm:spPr/>
    </dgm:pt>
    <dgm:pt modelId="{9A42F241-1987-4E06-A2B3-6B0B383FEFBB}" type="pres">
      <dgm:prSet presAssocID="{AB5D4C4B-AB37-4329-80FD-BCB2D34F5282}" presName="imagNode" presStyleLbl="fgImgPlace1" presStyleIdx="0" presStyleCnt="3"/>
      <dgm:spPr>
        <a:blipFill rotWithShape="1">
          <a:blip xmlns:r="http://schemas.openxmlformats.org/officeDocument/2006/relationships" r:embed="rId1"/>
          <a:stretch>
            <a:fillRect/>
          </a:stretch>
        </a:blipFill>
      </dgm:spPr>
    </dgm:pt>
    <dgm:pt modelId="{481D63A9-BEAA-4EE1-BF30-A81926FC58B4}" type="pres">
      <dgm:prSet presAssocID="{DCD29380-022A-464E-B006-A490993400D1}" presName="sibTrans" presStyleLbl="sibTrans2D1" presStyleIdx="0" presStyleCnt="0"/>
      <dgm:spPr/>
    </dgm:pt>
    <dgm:pt modelId="{F265BE25-3259-46D5-94B8-A06BD3AEB56E}" type="pres">
      <dgm:prSet presAssocID="{24376BF3-7A3E-45CA-AD2D-533C8A52F3BB}" presName="compNode" presStyleCnt="0"/>
      <dgm:spPr/>
    </dgm:pt>
    <dgm:pt modelId="{264662AB-02A3-4F43-B986-3C6159DFEB5C}" type="pres">
      <dgm:prSet presAssocID="{24376BF3-7A3E-45CA-AD2D-533C8A52F3BB}" presName="node" presStyleLbl="node1" presStyleIdx="1" presStyleCnt="3">
        <dgm:presLayoutVars>
          <dgm:bulletEnabled val="1"/>
        </dgm:presLayoutVars>
      </dgm:prSet>
      <dgm:spPr/>
    </dgm:pt>
    <dgm:pt modelId="{C4028BA2-CF5F-40CF-8A28-2D29716C4C19}" type="pres">
      <dgm:prSet presAssocID="{24376BF3-7A3E-45CA-AD2D-533C8A52F3BB}" presName="invisiNode" presStyleLbl="node1" presStyleIdx="1" presStyleCnt="3"/>
      <dgm:spPr/>
    </dgm:pt>
    <dgm:pt modelId="{23A75EC7-1B40-4CEA-BD4F-1513857DC10A}" type="pres">
      <dgm:prSet presAssocID="{24376BF3-7A3E-45CA-AD2D-533C8A52F3BB}" presName="imagNode" presStyleLbl="fgImgPlace1" presStyleIdx="1" presStyleCnt="3"/>
      <dgm:spPr>
        <a:blipFill rotWithShape="1">
          <a:blip xmlns:r="http://schemas.openxmlformats.org/officeDocument/2006/relationships" r:embed="rId2"/>
          <a:stretch>
            <a:fillRect/>
          </a:stretch>
        </a:blipFill>
      </dgm:spPr>
    </dgm:pt>
    <dgm:pt modelId="{D7572CE7-6944-4B85-9C8E-9E5131F05989}" type="pres">
      <dgm:prSet presAssocID="{5B36524A-CE57-41A9-B7A4-7959EBD3C01B}" presName="sibTrans" presStyleLbl="sibTrans2D1" presStyleIdx="0" presStyleCnt="0"/>
      <dgm:spPr/>
    </dgm:pt>
    <dgm:pt modelId="{B12C1D2C-907E-44BB-9FA8-D1B2998A54D5}" type="pres">
      <dgm:prSet presAssocID="{6A0B432A-0B1A-4DD8-A16C-9AAA8F204373}" presName="compNode" presStyleCnt="0"/>
      <dgm:spPr/>
    </dgm:pt>
    <dgm:pt modelId="{E3EA2B5B-2F4F-422F-BF04-B472361767BB}" type="pres">
      <dgm:prSet presAssocID="{6A0B432A-0B1A-4DD8-A16C-9AAA8F204373}" presName="node" presStyleLbl="node1" presStyleIdx="2" presStyleCnt="3">
        <dgm:presLayoutVars>
          <dgm:bulletEnabled val="1"/>
        </dgm:presLayoutVars>
      </dgm:prSet>
      <dgm:spPr/>
    </dgm:pt>
    <dgm:pt modelId="{2628CD8C-FCB6-497D-858A-362F14714433}" type="pres">
      <dgm:prSet presAssocID="{6A0B432A-0B1A-4DD8-A16C-9AAA8F204373}" presName="invisiNode" presStyleLbl="node1" presStyleIdx="2" presStyleCnt="3"/>
      <dgm:spPr/>
    </dgm:pt>
    <dgm:pt modelId="{88755748-C684-4730-B97D-D7C4D4FE45BA}" type="pres">
      <dgm:prSet presAssocID="{6A0B432A-0B1A-4DD8-A16C-9AAA8F204373}" presName="imagNode" presStyleLbl="fgImgPlace1" presStyleIdx="2" presStyleCnt="3"/>
      <dgm:spPr>
        <a:blipFill rotWithShape="1">
          <a:blip xmlns:r="http://schemas.openxmlformats.org/officeDocument/2006/relationships" r:embed="rId3"/>
          <a:stretch>
            <a:fillRect/>
          </a:stretch>
        </a:blipFill>
      </dgm:spPr>
    </dgm:pt>
  </dgm:ptLst>
  <dgm:cxnLst>
    <dgm:cxn modelId="{2D6AC702-5083-455E-91EE-E75BF9AAC5B6}" type="presOf" srcId="{5B36524A-CE57-41A9-B7A4-7959EBD3C01B}" destId="{D7572CE7-6944-4B85-9C8E-9E5131F05989}" srcOrd="0" destOrd="0" presId="urn:microsoft.com/office/officeart/2005/8/layout/pList2"/>
    <dgm:cxn modelId="{50309015-9AAD-4155-B49E-8CAE911E59E9}" type="presOf" srcId="{DCD29380-022A-464E-B006-A490993400D1}" destId="{481D63A9-BEAA-4EE1-BF30-A81926FC58B4}" srcOrd="0" destOrd="0" presId="urn:microsoft.com/office/officeart/2005/8/layout/pList2"/>
    <dgm:cxn modelId="{C0BDFB36-4BAB-49B8-959B-29BCB9E382DB}" srcId="{1DE97521-18CE-4CD9-89CD-6E808E7F7837}" destId="{AB5D4C4B-AB37-4329-80FD-BCB2D34F5282}" srcOrd="0" destOrd="0" parTransId="{9B7EFF1A-01F3-4826-AA9B-F860AC4AE465}" sibTransId="{DCD29380-022A-464E-B006-A490993400D1}"/>
    <dgm:cxn modelId="{2F752E66-5052-4BDC-BA88-3AD5FE0AE95D}" type="presOf" srcId="{AB5D4C4B-AB37-4329-80FD-BCB2D34F5282}" destId="{B443F69B-20FD-4F42-A1F3-CF473B2927D8}" srcOrd="0" destOrd="0" presId="urn:microsoft.com/office/officeart/2005/8/layout/pList2"/>
    <dgm:cxn modelId="{E2B2CE9B-0CE5-4945-95E7-EBA54777F6B1}" srcId="{1DE97521-18CE-4CD9-89CD-6E808E7F7837}" destId="{24376BF3-7A3E-45CA-AD2D-533C8A52F3BB}" srcOrd="1" destOrd="0" parTransId="{0C2359F4-1486-4C6F-8ED3-54E6608DD7FD}" sibTransId="{5B36524A-CE57-41A9-B7A4-7959EBD3C01B}"/>
    <dgm:cxn modelId="{4AB675BF-E219-4B6D-A222-E10234365F3E}" type="presOf" srcId="{6A0B432A-0B1A-4DD8-A16C-9AAA8F204373}" destId="{E3EA2B5B-2F4F-422F-BF04-B472361767BB}" srcOrd="0" destOrd="0" presId="urn:microsoft.com/office/officeart/2005/8/layout/pList2"/>
    <dgm:cxn modelId="{792C30D3-61FC-45FB-80C8-638C12354595}" type="presOf" srcId="{1DE97521-18CE-4CD9-89CD-6E808E7F7837}" destId="{78C15058-34E4-434E-93D6-C4810A8AAA74}" srcOrd="0" destOrd="0" presId="urn:microsoft.com/office/officeart/2005/8/layout/pList2"/>
    <dgm:cxn modelId="{C2B713E4-EA5A-48FE-920B-4C6F80747C74}" type="presOf" srcId="{24376BF3-7A3E-45CA-AD2D-533C8A52F3BB}" destId="{264662AB-02A3-4F43-B986-3C6159DFEB5C}" srcOrd="0" destOrd="0" presId="urn:microsoft.com/office/officeart/2005/8/layout/pList2"/>
    <dgm:cxn modelId="{C8EACAF7-C1DC-466E-853D-A4F755DB3D95}" srcId="{1DE97521-18CE-4CD9-89CD-6E808E7F7837}" destId="{6A0B432A-0B1A-4DD8-A16C-9AAA8F204373}" srcOrd="2" destOrd="0" parTransId="{51AC146E-5004-4748-84C7-97DE10B91052}" sibTransId="{5392CA96-2B54-4200-8599-5233B42DA1C6}"/>
    <dgm:cxn modelId="{2F6F7416-8FEC-48BB-A5C4-1E41BFFEA672}" type="presParOf" srcId="{78C15058-34E4-434E-93D6-C4810A8AAA74}" destId="{AB07E4EB-D666-4B1A-BE7F-C817F24ACC50}" srcOrd="0" destOrd="0" presId="urn:microsoft.com/office/officeart/2005/8/layout/pList2"/>
    <dgm:cxn modelId="{B0CB9D52-BA63-48E1-9B51-AB86DD0AD271}" type="presParOf" srcId="{78C15058-34E4-434E-93D6-C4810A8AAA74}" destId="{D3483479-4A33-4D9C-8A8E-4F5281924855}" srcOrd="1" destOrd="0" presId="urn:microsoft.com/office/officeart/2005/8/layout/pList2"/>
    <dgm:cxn modelId="{26E4DFB3-3A03-4985-A1FA-B138AAFFAA9E}" type="presParOf" srcId="{D3483479-4A33-4D9C-8A8E-4F5281924855}" destId="{D1F4BDDC-549E-4699-AE02-9574AD825287}" srcOrd="0" destOrd="0" presId="urn:microsoft.com/office/officeart/2005/8/layout/pList2"/>
    <dgm:cxn modelId="{CD6559BC-0E59-431D-B727-4647ECB32EA5}" type="presParOf" srcId="{D1F4BDDC-549E-4699-AE02-9574AD825287}" destId="{B443F69B-20FD-4F42-A1F3-CF473B2927D8}" srcOrd="0" destOrd="0" presId="urn:microsoft.com/office/officeart/2005/8/layout/pList2"/>
    <dgm:cxn modelId="{3C877BD3-2287-4253-BADA-F81DD0A4246F}" type="presParOf" srcId="{D1F4BDDC-549E-4699-AE02-9574AD825287}" destId="{7964746E-02E2-44EA-BAB8-288B2095436D}" srcOrd="1" destOrd="0" presId="urn:microsoft.com/office/officeart/2005/8/layout/pList2"/>
    <dgm:cxn modelId="{B629F1F2-2AFB-4638-9B9C-6510D4EF0ECB}" type="presParOf" srcId="{D1F4BDDC-549E-4699-AE02-9574AD825287}" destId="{9A42F241-1987-4E06-A2B3-6B0B383FEFBB}" srcOrd="2" destOrd="0" presId="urn:microsoft.com/office/officeart/2005/8/layout/pList2"/>
    <dgm:cxn modelId="{37706E58-CB1D-42B6-8A81-1186E7C33D0A}" type="presParOf" srcId="{D3483479-4A33-4D9C-8A8E-4F5281924855}" destId="{481D63A9-BEAA-4EE1-BF30-A81926FC58B4}" srcOrd="1" destOrd="0" presId="urn:microsoft.com/office/officeart/2005/8/layout/pList2"/>
    <dgm:cxn modelId="{86AFC52F-7AA6-47F3-A519-FD97C5309440}" type="presParOf" srcId="{D3483479-4A33-4D9C-8A8E-4F5281924855}" destId="{F265BE25-3259-46D5-94B8-A06BD3AEB56E}" srcOrd="2" destOrd="0" presId="urn:microsoft.com/office/officeart/2005/8/layout/pList2"/>
    <dgm:cxn modelId="{761CFA9B-A14A-4184-A7F2-BDD66778B920}" type="presParOf" srcId="{F265BE25-3259-46D5-94B8-A06BD3AEB56E}" destId="{264662AB-02A3-4F43-B986-3C6159DFEB5C}" srcOrd="0" destOrd="0" presId="urn:microsoft.com/office/officeart/2005/8/layout/pList2"/>
    <dgm:cxn modelId="{09A76D43-4DE9-4FC7-A385-C5F20B6D6D3D}" type="presParOf" srcId="{F265BE25-3259-46D5-94B8-A06BD3AEB56E}" destId="{C4028BA2-CF5F-40CF-8A28-2D29716C4C19}" srcOrd="1" destOrd="0" presId="urn:microsoft.com/office/officeart/2005/8/layout/pList2"/>
    <dgm:cxn modelId="{FB388324-A277-41C8-8E16-A1CE581FC725}" type="presParOf" srcId="{F265BE25-3259-46D5-94B8-A06BD3AEB56E}" destId="{23A75EC7-1B40-4CEA-BD4F-1513857DC10A}" srcOrd="2" destOrd="0" presId="urn:microsoft.com/office/officeart/2005/8/layout/pList2"/>
    <dgm:cxn modelId="{A52EEF1F-A59C-4040-BB4A-57E9C249F9CD}" type="presParOf" srcId="{D3483479-4A33-4D9C-8A8E-4F5281924855}" destId="{D7572CE7-6944-4B85-9C8E-9E5131F05989}" srcOrd="3" destOrd="0" presId="urn:microsoft.com/office/officeart/2005/8/layout/pList2"/>
    <dgm:cxn modelId="{C948AA55-ECC6-42A2-8C0F-9C6A3EBAC260}" type="presParOf" srcId="{D3483479-4A33-4D9C-8A8E-4F5281924855}" destId="{B12C1D2C-907E-44BB-9FA8-D1B2998A54D5}" srcOrd="4" destOrd="0" presId="urn:microsoft.com/office/officeart/2005/8/layout/pList2"/>
    <dgm:cxn modelId="{2A47B601-EDB8-42F6-8BF8-0ACFB46201BF}" type="presParOf" srcId="{B12C1D2C-907E-44BB-9FA8-D1B2998A54D5}" destId="{E3EA2B5B-2F4F-422F-BF04-B472361767BB}" srcOrd="0" destOrd="0" presId="urn:microsoft.com/office/officeart/2005/8/layout/pList2"/>
    <dgm:cxn modelId="{1DCF3759-E5FF-4174-B8B3-7DE2ADFA7C07}" type="presParOf" srcId="{B12C1D2C-907E-44BB-9FA8-D1B2998A54D5}" destId="{2628CD8C-FCB6-497D-858A-362F14714433}" srcOrd="1" destOrd="0" presId="urn:microsoft.com/office/officeart/2005/8/layout/pList2"/>
    <dgm:cxn modelId="{C180C069-FC16-4F0B-9436-26C4CCCED1CF}" type="presParOf" srcId="{B12C1D2C-907E-44BB-9FA8-D1B2998A54D5}" destId="{88755748-C684-4730-B97D-D7C4D4FE45BA}"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6AD68B-8B56-4E54-AB74-27F5415D8891}">
      <dsp:nvSpPr>
        <dsp:cNvPr id="0" name=""/>
        <dsp:cNvSpPr/>
      </dsp:nvSpPr>
      <dsp:spPr>
        <a:xfrm>
          <a:off x="3793066" y="2438400"/>
          <a:ext cx="2980266" cy="2980266"/>
        </a:xfrm>
        <a:prstGeom prst="gear9">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IE" sz="1400" b="1" i="0" kern="1200" dirty="0">
              <a:solidFill>
                <a:schemeClr val="accent3">
                  <a:lumMod val="75000"/>
                </a:schemeClr>
              </a:solidFill>
            </a:rPr>
            <a:t>Community emotional check-ins during climate-focused events. </a:t>
          </a:r>
          <a:endParaRPr lang="en-US" sz="1400" b="1" kern="1200" dirty="0">
            <a:solidFill>
              <a:schemeClr val="accent3">
                <a:lumMod val="75000"/>
              </a:schemeClr>
            </a:solidFill>
          </a:endParaRPr>
        </a:p>
      </dsp:txBody>
      <dsp:txXfrm>
        <a:off x="4392232" y="3136513"/>
        <a:ext cx="1781934" cy="1531918"/>
      </dsp:txXfrm>
    </dsp:sp>
    <dsp:sp modelId="{8D023DC6-3213-4189-8398-03999BA874E4}">
      <dsp:nvSpPr>
        <dsp:cNvPr id="0" name=""/>
        <dsp:cNvSpPr/>
      </dsp:nvSpPr>
      <dsp:spPr>
        <a:xfrm>
          <a:off x="2059093" y="1733973"/>
          <a:ext cx="2167466" cy="2167466"/>
        </a:xfrm>
        <a:prstGeom prst="gear6">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E" sz="1000" b="1" i="0" kern="1200" dirty="0">
              <a:solidFill>
                <a:schemeClr val="accent3">
                  <a:lumMod val="75000"/>
                </a:schemeClr>
              </a:solidFill>
            </a:rPr>
            <a:t>Creating emotional resilience hubs where people can come together to process emotions surrounding climate change. </a:t>
          </a:r>
          <a:endParaRPr lang="en-US" sz="1000" b="1" kern="1200" dirty="0">
            <a:solidFill>
              <a:schemeClr val="accent3">
                <a:lumMod val="75000"/>
              </a:schemeClr>
            </a:solidFill>
          </a:endParaRPr>
        </a:p>
      </dsp:txBody>
      <dsp:txXfrm>
        <a:off x="2604759" y="2282937"/>
        <a:ext cx="1076134" cy="1069538"/>
      </dsp:txXfrm>
    </dsp:sp>
    <dsp:sp modelId="{9CBECEE3-55DC-44DF-B125-0087CABDB06C}">
      <dsp:nvSpPr>
        <dsp:cNvPr id="0" name=""/>
        <dsp:cNvSpPr/>
      </dsp:nvSpPr>
      <dsp:spPr>
        <a:xfrm rot="20700000">
          <a:off x="3273095" y="238642"/>
          <a:ext cx="2123675" cy="2123675"/>
        </a:xfrm>
        <a:prstGeom prst="gear6">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IE" sz="1050" b="1" kern="1200" dirty="0">
              <a:solidFill>
                <a:schemeClr val="accent3">
                  <a:lumMod val="75000"/>
                </a:schemeClr>
              </a:solidFill>
            </a:rPr>
            <a:t>Promoting mental health resources for those experiencing climate grief or anxiety. </a:t>
          </a:r>
          <a:endParaRPr lang="en-US" sz="1050" b="1" kern="1200" dirty="0">
            <a:solidFill>
              <a:schemeClr val="accent3">
                <a:lumMod val="75000"/>
              </a:schemeClr>
            </a:solidFill>
          </a:endParaRPr>
        </a:p>
      </dsp:txBody>
      <dsp:txXfrm rot="-20700000">
        <a:off x="3738879" y="704426"/>
        <a:ext cx="1192106" cy="1192106"/>
      </dsp:txXfrm>
    </dsp:sp>
    <dsp:sp modelId="{15FCA1BD-F06E-4781-A5B2-A1DD374E267D}">
      <dsp:nvSpPr>
        <dsp:cNvPr id="0" name=""/>
        <dsp:cNvSpPr/>
      </dsp:nvSpPr>
      <dsp:spPr>
        <a:xfrm>
          <a:off x="3577577" y="1980864"/>
          <a:ext cx="3814741" cy="3814741"/>
        </a:xfrm>
        <a:prstGeom prst="circularArrow">
          <a:avLst>
            <a:gd name="adj1" fmla="val 4688"/>
            <a:gd name="adj2" fmla="val 299029"/>
            <a:gd name="adj3" fmla="val 2539295"/>
            <a:gd name="adj4" fmla="val 15812321"/>
            <a:gd name="adj5" fmla="val 5469"/>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885D3D-95FC-45DF-8ACE-9EA348CD73AB}">
      <dsp:nvSpPr>
        <dsp:cNvPr id="0" name=""/>
        <dsp:cNvSpPr/>
      </dsp:nvSpPr>
      <dsp:spPr>
        <a:xfrm>
          <a:off x="1675238" y="1249140"/>
          <a:ext cx="2771648" cy="2771648"/>
        </a:xfrm>
        <a:prstGeom prst="leftCircularArrow">
          <a:avLst>
            <a:gd name="adj1" fmla="val 6452"/>
            <a:gd name="adj2" fmla="val 429999"/>
            <a:gd name="adj3" fmla="val 10489124"/>
            <a:gd name="adj4" fmla="val 14837806"/>
            <a:gd name="adj5" fmla="val 7527"/>
          </a:avLst>
        </a:prstGeom>
        <a:solidFill>
          <a:schemeClr val="accent5">
            <a:hueOff val="325136"/>
            <a:satOff val="-4795"/>
            <a:lumOff val="588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AC739A9-D62E-4ADA-AD81-592F955B9795}">
      <dsp:nvSpPr>
        <dsp:cNvPr id="0" name=""/>
        <dsp:cNvSpPr/>
      </dsp:nvSpPr>
      <dsp:spPr>
        <a:xfrm>
          <a:off x="2781867" y="-231776"/>
          <a:ext cx="2988394" cy="2988394"/>
        </a:xfrm>
        <a:prstGeom prst="circularArrow">
          <a:avLst>
            <a:gd name="adj1" fmla="val 5984"/>
            <a:gd name="adj2" fmla="val 394124"/>
            <a:gd name="adj3" fmla="val 13313824"/>
            <a:gd name="adj4" fmla="val 10508221"/>
            <a:gd name="adj5" fmla="val 6981"/>
          </a:avLst>
        </a:prstGeom>
        <a:solidFill>
          <a:schemeClr val="accent5">
            <a:hueOff val="650272"/>
            <a:satOff val="-9590"/>
            <a:lumOff val="11764"/>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4CE770-9122-4701-8194-982A265F6201}">
      <dsp:nvSpPr>
        <dsp:cNvPr id="0" name=""/>
        <dsp:cNvSpPr/>
      </dsp:nvSpPr>
      <dsp:spPr>
        <a:xfrm>
          <a:off x="2038764" y="64978"/>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IE" sz="1700" b="1" kern="1200" dirty="0"/>
            <a:t>Understanding the blueprint for building a resilient community in response to climate challenges. </a:t>
          </a:r>
          <a:endParaRPr lang="en-US" sz="1700" b="1" kern="1200" dirty="0"/>
        </a:p>
      </dsp:txBody>
      <dsp:txXfrm>
        <a:off x="2400460" y="539704"/>
        <a:ext cx="1989328" cy="1220724"/>
      </dsp:txXfrm>
    </dsp:sp>
    <dsp:sp modelId="{047191F2-2D39-4337-928A-599C4DCD1EDF}">
      <dsp:nvSpPr>
        <dsp:cNvPr id="0" name=""/>
        <dsp:cNvSpPr/>
      </dsp:nvSpPr>
      <dsp:spPr>
        <a:xfrm>
          <a:off x="299221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IE" sz="1700" b="1" i="0" kern="1200" dirty="0"/>
            <a:t>The importance of proactive planning and long-term thinking. </a:t>
          </a:r>
          <a:endParaRPr lang="en-US" sz="1700" b="1" kern="1200" dirty="0"/>
        </a:p>
      </dsp:txBody>
      <dsp:txXfrm>
        <a:off x="3821853" y="2452751"/>
        <a:ext cx="1627632" cy="1491996"/>
      </dsp:txXfrm>
    </dsp:sp>
    <dsp:sp modelId="{6B275F69-F5BD-46C8-B25A-422B93D430B8}">
      <dsp:nvSpPr>
        <dsp:cNvPr id="0" name=""/>
        <dsp:cNvSpPr/>
      </dsp:nvSpPr>
      <dsp:spPr>
        <a:xfrm>
          <a:off x="1034533" y="1751965"/>
          <a:ext cx="2712720" cy="2712720"/>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r>
            <a:rPr lang="en-IE" sz="1700" b="1" i="0" kern="1200" dirty="0"/>
            <a:t>Case studies of communities that have successfully adapted to climate impacts. </a:t>
          </a:r>
          <a:endParaRPr lang="en-US" sz="1700" b="1" kern="1200" dirty="0"/>
        </a:p>
      </dsp:txBody>
      <dsp:txXfrm>
        <a:off x="1289981" y="2452751"/>
        <a:ext cx="1627632" cy="14919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A6067-1FBA-46B4-8B4E-2CFB77DD2275}">
      <dsp:nvSpPr>
        <dsp:cNvPr id="0" name=""/>
        <dsp:cNvSpPr/>
      </dsp:nvSpPr>
      <dsp:spPr>
        <a:xfrm rot="5400000">
          <a:off x="886534" y="1224936"/>
          <a:ext cx="1055422" cy="1201560"/>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74337CA-E7D0-42E7-9860-E24C0FEB0E62}">
      <dsp:nvSpPr>
        <dsp:cNvPr id="0" name=""/>
        <dsp:cNvSpPr/>
      </dsp:nvSpPr>
      <dsp:spPr>
        <a:xfrm>
          <a:off x="461093" y="23401"/>
          <a:ext cx="320523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E" sz="1500" kern="1200"/>
            <a:t>Building community resilience maps that identify key vulnerabilities and strategies for adaptation (e.g., flood risks, food security). </a:t>
          </a:r>
          <a:endParaRPr lang="en-US" sz="1500" kern="1200"/>
        </a:p>
      </dsp:txBody>
      <dsp:txXfrm>
        <a:off x="521813" y="84121"/>
        <a:ext cx="3083797" cy="1122199"/>
      </dsp:txXfrm>
    </dsp:sp>
    <dsp:sp modelId="{5CEAAD79-7CE8-476F-8749-D381CB60FF11}">
      <dsp:nvSpPr>
        <dsp:cNvPr id="0" name=""/>
        <dsp:cNvSpPr/>
      </dsp:nvSpPr>
      <dsp:spPr>
        <a:xfrm>
          <a:off x="2952067" y="142010"/>
          <a:ext cx="1292209" cy="1005164"/>
        </a:xfrm>
        <a:prstGeom prst="rect">
          <a:avLst/>
        </a:prstGeom>
        <a:noFill/>
        <a:ln>
          <a:noFill/>
        </a:ln>
        <a:effectLst/>
      </dsp:spPr>
      <dsp:style>
        <a:lnRef idx="0">
          <a:scrgbClr r="0" g="0" b="0"/>
        </a:lnRef>
        <a:fillRef idx="0">
          <a:scrgbClr r="0" g="0" b="0"/>
        </a:fillRef>
        <a:effectRef idx="0">
          <a:scrgbClr r="0" g="0" b="0"/>
        </a:effectRef>
        <a:fontRef idx="minor"/>
      </dsp:style>
    </dsp:sp>
    <dsp:sp modelId="{0AB5004B-C5A3-4236-8A1B-1D0965039078}">
      <dsp:nvSpPr>
        <dsp:cNvPr id="0" name=""/>
        <dsp:cNvSpPr/>
      </dsp:nvSpPr>
      <dsp:spPr>
        <a:xfrm rot="5400000">
          <a:off x="2869040" y="2647125"/>
          <a:ext cx="1055422" cy="1201560"/>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678BBE-9A4E-4F09-838C-7D0E5A57F8A0}">
      <dsp:nvSpPr>
        <dsp:cNvPr id="0" name=""/>
        <dsp:cNvSpPr/>
      </dsp:nvSpPr>
      <dsp:spPr>
        <a:xfrm>
          <a:off x="2277021" y="1420418"/>
          <a:ext cx="288075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E" sz="1500" kern="1200" dirty="0"/>
            <a:t>Peer-to-peer learning opportunities where successful case studies are shared and implemented in new areas. </a:t>
          </a:r>
          <a:endParaRPr lang="en-US" sz="1500" kern="1200" dirty="0"/>
        </a:p>
      </dsp:txBody>
      <dsp:txXfrm>
        <a:off x="2337741" y="1481138"/>
        <a:ext cx="2759317" cy="1122199"/>
      </dsp:txXfrm>
    </dsp:sp>
    <dsp:sp modelId="{09A5E589-6FC6-4AEA-B7EE-A192EFED8162}">
      <dsp:nvSpPr>
        <dsp:cNvPr id="0" name=""/>
        <dsp:cNvSpPr/>
      </dsp:nvSpPr>
      <dsp:spPr>
        <a:xfrm>
          <a:off x="4605755" y="1539027"/>
          <a:ext cx="1292209" cy="1005164"/>
        </a:xfrm>
        <a:prstGeom prst="rect">
          <a:avLst/>
        </a:prstGeom>
        <a:noFill/>
        <a:ln>
          <a:noFill/>
        </a:ln>
        <a:effectLst/>
      </dsp:spPr>
      <dsp:style>
        <a:lnRef idx="0">
          <a:scrgbClr r="0" g="0" b="0"/>
        </a:lnRef>
        <a:fillRef idx="0">
          <a:scrgbClr r="0" g="0" b="0"/>
        </a:fillRef>
        <a:effectRef idx="0">
          <a:scrgbClr r="0" g="0" b="0"/>
        </a:effectRef>
        <a:fontRef idx="minor"/>
      </dsp:style>
    </dsp:sp>
    <dsp:sp modelId="{CBEF5902-2F24-4129-80A3-174E06C7AF82}">
      <dsp:nvSpPr>
        <dsp:cNvPr id="0" name=""/>
        <dsp:cNvSpPr/>
      </dsp:nvSpPr>
      <dsp:spPr>
        <a:xfrm>
          <a:off x="4092949" y="2817435"/>
          <a:ext cx="2530247" cy="1243639"/>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IE" sz="1500" kern="1200" dirty="0"/>
            <a:t>Collaborative projects that involve the community in designing resilience strategies. </a:t>
          </a:r>
          <a:endParaRPr lang="en-US" sz="1500" kern="1200" dirty="0"/>
        </a:p>
      </dsp:txBody>
      <dsp:txXfrm>
        <a:off x="4153669" y="2878155"/>
        <a:ext cx="2408807" cy="11221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33BFCB-79CA-443F-9FB3-32C8E4841455}">
      <dsp:nvSpPr>
        <dsp:cNvPr id="0" name=""/>
        <dsp:cNvSpPr/>
      </dsp:nvSpPr>
      <dsp:spPr>
        <a:xfrm>
          <a:off x="2598620" y="0"/>
          <a:ext cx="2618569" cy="1752812"/>
        </a:xfrm>
        <a:prstGeom prst="trapezoid">
          <a:avLst>
            <a:gd name="adj" fmla="val 79488"/>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rtl="0">
            <a:lnSpc>
              <a:spcPct val="90000"/>
            </a:lnSpc>
            <a:spcBef>
              <a:spcPct val="0"/>
            </a:spcBef>
            <a:spcAft>
              <a:spcPct val="35000"/>
            </a:spcAft>
            <a:buNone/>
          </a:pPr>
          <a:r>
            <a:rPr lang="en-IE" sz="1200" b="1" i="0" kern="1200" dirty="0">
              <a:solidFill>
                <a:schemeClr val="accent3">
                  <a:lumMod val="50000"/>
                </a:schemeClr>
              </a:solidFill>
            </a:rPr>
            <a:t>Harnessing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local culture,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values, and energy </a:t>
          </a:r>
          <a:br>
            <a:rPr lang="en-IE" sz="1200" b="1" i="0" kern="1200" dirty="0">
              <a:solidFill>
                <a:schemeClr val="accent3">
                  <a:lumMod val="50000"/>
                </a:schemeClr>
              </a:solidFill>
              <a:latin typeface="Calibri Light" panose="020F0302020204030204"/>
            </a:rPr>
          </a:br>
          <a:r>
            <a:rPr lang="en-IE" sz="1200" b="1" i="0" kern="1200" dirty="0">
              <a:solidFill>
                <a:schemeClr val="accent3">
                  <a:lumMod val="50000"/>
                </a:schemeClr>
              </a:solidFill>
            </a:rPr>
            <a:t>for effective action. </a:t>
          </a:r>
          <a:endParaRPr lang="en-US" sz="1200" b="1" kern="1200" dirty="0">
            <a:solidFill>
              <a:schemeClr val="accent3">
                <a:lumMod val="50000"/>
              </a:schemeClr>
            </a:solidFill>
          </a:endParaRPr>
        </a:p>
      </dsp:txBody>
      <dsp:txXfrm>
        <a:off x="2598620" y="0"/>
        <a:ext cx="2618569" cy="1752812"/>
      </dsp:txXfrm>
    </dsp:sp>
    <dsp:sp modelId="{94678B3B-5249-4434-9B52-358FA6BE53CB}">
      <dsp:nvSpPr>
        <dsp:cNvPr id="0" name=""/>
        <dsp:cNvSpPr/>
      </dsp:nvSpPr>
      <dsp:spPr>
        <a:xfrm>
          <a:off x="1257317" y="1752812"/>
          <a:ext cx="5301176" cy="1581774"/>
        </a:xfrm>
        <a:prstGeom prst="trapezoid">
          <a:avLst>
            <a:gd name="adj" fmla="val 79488"/>
          </a:avLst>
        </a:prstGeom>
        <a:solidFill>
          <a:schemeClr val="accent3">
            <a:hueOff val="-51419"/>
            <a:satOff val="229"/>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IE" sz="2000" b="1" i="0" kern="1200" dirty="0">
              <a:solidFill>
                <a:schemeClr val="accent3">
                  <a:lumMod val="50000"/>
                </a:schemeClr>
              </a:solidFill>
            </a:rPr>
            <a:t>Understanding the diverse needs and capacities of different communities. </a:t>
          </a:r>
          <a:endParaRPr lang="en-US" sz="2000" b="1" kern="1200" dirty="0">
            <a:solidFill>
              <a:schemeClr val="accent3">
                <a:lumMod val="50000"/>
              </a:schemeClr>
            </a:solidFill>
          </a:endParaRPr>
        </a:p>
      </dsp:txBody>
      <dsp:txXfrm>
        <a:off x="2185023" y="1752812"/>
        <a:ext cx="3445764" cy="1581774"/>
      </dsp:txXfrm>
    </dsp:sp>
    <dsp:sp modelId="{AD5F449A-A84B-4457-BEDC-B451CCC4E6BD}">
      <dsp:nvSpPr>
        <dsp:cNvPr id="0" name=""/>
        <dsp:cNvSpPr/>
      </dsp:nvSpPr>
      <dsp:spPr>
        <a:xfrm>
          <a:off x="0" y="3334587"/>
          <a:ext cx="7815811" cy="1581774"/>
        </a:xfrm>
        <a:prstGeom prst="trapezoid">
          <a:avLst>
            <a:gd name="adj" fmla="val 79488"/>
          </a:avLst>
        </a:prstGeom>
        <a:solidFill>
          <a:schemeClr val="accent3">
            <a:hueOff val="-102837"/>
            <a:satOff val="458"/>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i="0" kern="1200" dirty="0">
              <a:solidFill>
                <a:schemeClr val="accent3">
                  <a:lumMod val="50000"/>
                </a:schemeClr>
              </a:solidFill>
            </a:rPr>
            <a:t>The idea that every community has its own unique “pulse” and energy that can drive climate action</a:t>
          </a:r>
          <a:endParaRPr lang="en-US" sz="2400" b="1" kern="1200" dirty="0">
            <a:solidFill>
              <a:schemeClr val="accent3">
                <a:lumMod val="50000"/>
              </a:schemeClr>
            </a:solidFill>
          </a:endParaRPr>
        </a:p>
      </dsp:txBody>
      <dsp:txXfrm>
        <a:off x="1367766" y="3334587"/>
        <a:ext cx="5080277" cy="15817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2AE7C1-10D4-44DE-A684-71C6EF08D5F7}">
      <dsp:nvSpPr>
        <dsp:cNvPr id="0" name=""/>
        <dsp:cNvSpPr/>
      </dsp:nvSpPr>
      <dsp:spPr>
        <a:xfrm>
          <a:off x="1206" y="0"/>
          <a:ext cx="1876476" cy="4143278"/>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IE" sz="1200" b="0" i="0" kern="1200" dirty="0"/>
            <a:t>Community-wide sustainability pledges where people commit to environmental goals. </a:t>
          </a:r>
          <a:endParaRPr lang="en-US" sz="1200" kern="1200" dirty="0"/>
        </a:p>
      </dsp:txBody>
      <dsp:txXfrm>
        <a:off x="1206" y="1657311"/>
        <a:ext cx="1876476" cy="1657311"/>
      </dsp:txXfrm>
    </dsp:sp>
    <dsp:sp modelId="{5F0ADBB7-E61F-497A-9745-F92DA0144EE7}">
      <dsp:nvSpPr>
        <dsp:cNvPr id="0" name=""/>
        <dsp:cNvSpPr/>
      </dsp:nvSpPr>
      <dsp:spPr>
        <a:xfrm>
          <a:off x="249588" y="248596"/>
          <a:ext cx="1379711" cy="1379711"/>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6DE79F-F9FA-4F17-8B60-8A9CCA1B8D62}">
      <dsp:nvSpPr>
        <dsp:cNvPr id="0" name=""/>
        <dsp:cNvSpPr/>
      </dsp:nvSpPr>
      <dsp:spPr>
        <a:xfrm>
          <a:off x="1933976" y="0"/>
          <a:ext cx="1876476" cy="4143278"/>
        </a:xfrm>
        <a:prstGeom prst="roundRect">
          <a:avLst>
            <a:gd name="adj" fmla="val 10000"/>
          </a:avLst>
        </a:prstGeom>
        <a:solidFill>
          <a:schemeClr val="accent3">
            <a:hueOff val="-51419"/>
            <a:satOff val="229"/>
            <a:lumOff val="686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IE" sz="1200" b="0" i="0" kern="1200" dirty="0"/>
            <a:t>Global-local action connections, such as linking local sustainability projects with global environmental initiatives (e.g., tree planting initiatives contributing to global carbon offset goals). </a:t>
          </a:r>
          <a:endParaRPr lang="en-US" sz="1200" kern="1200" dirty="0"/>
        </a:p>
      </dsp:txBody>
      <dsp:txXfrm>
        <a:off x="1933976" y="1657311"/>
        <a:ext cx="1876476" cy="1657311"/>
      </dsp:txXfrm>
    </dsp:sp>
    <dsp:sp modelId="{C7CB4FFF-DC5A-4E30-B448-DE1F30C5AEEE}">
      <dsp:nvSpPr>
        <dsp:cNvPr id="0" name=""/>
        <dsp:cNvSpPr/>
      </dsp:nvSpPr>
      <dsp:spPr>
        <a:xfrm>
          <a:off x="2182358" y="248596"/>
          <a:ext cx="1379711" cy="1379711"/>
        </a:xfrm>
        <a:prstGeom prst="ellipse">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907EFE-4E26-45D6-97FF-8599B4575BA4}">
      <dsp:nvSpPr>
        <dsp:cNvPr id="0" name=""/>
        <dsp:cNvSpPr/>
      </dsp:nvSpPr>
      <dsp:spPr>
        <a:xfrm>
          <a:off x="3866746" y="0"/>
          <a:ext cx="1876476" cy="4143278"/>
        </a:xfrm>
        <a:prstGeom prst="roundRect">
          <a:avLst>
            <a:gd name="adj" fmla="val 10000"/>
          </a:avLst>
        </a:prstGeom>
        <a:solidFill>
          <a:schemeClr val="accent3">
            <a:hueOff val="-102837"/>
            <a:satOff val="458"/>
            <a:lumOff val="137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lang="en-IE" sz="1200" b="0" i="0" kern="1200" dirty="0"/>
            <a:t>Creating “pulse” events where communities unite to focus on a specific environmental cause, like World Environment Day. </a:t>
          </a:r>
          <a:endParaRPr lang="en-US" sz="1200" kern="1200" dirty="0"/>
        </a:p>
      </dsp:txBody>
      <dsp:txXfrm>
        <a:off x="3866746" y="1657311"/>
        <a:ext cx="1876476" cy="1657311"/>
      </dsp:txXfrm>
    </dsp:sp>
    <dsp:sp modelId="{1924F42B-ABB3-470C-9191-B1CFE7FDB541}">
      <dsp:nvSpPr>
        <dsp:cNvPr id="0" name=""/>
        <dsp:cNvSpPr/>
      </dsp:nvSpPr>
      <dsp:spPr>
        <a:xfrm>
          <a:off x="4115129" y="248596"/>
          <a:ext cx="1379711" cy="1379711"/>
        </a:xfrm>
        <a:prstGeom prst="ellipse">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7403015-5D7B-4007-A1FB-6411DB754E97}">
      <dsp:nvSpPr>
        <dsp:cNvPr id="0" name=""/>
        <dsp:cNvSpPr/>
      </dsp:nvSpPr>
      <dsp:spPr>
        <a:xfrm>
          <a:off x="229777" y="3314622"/>
          <a:ext cx="5284874" cy="621491"/>
        </a:xfrm>
        <a:prstGeom prst="leftRightArrow">
          <a:avLst/>
        </a:prstGeom>
        <a:solidFill>
          <a:schemeClr val="accent3">
            <a:tint val="4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83B609-55C6-43D3-9C06-FBD5CC50E79A}">
      <dsp:nvSpPr>
        <dsp:cNvPr id="0" name=""/>
        <dsp:cNvSpPr/>
      </dsp:nvSpPr>
      <dsp:spPr>
        <a:xfrm>
          <a:off x="8050581" y="3227084"/>
          <a:ext cx="356732" cy="1253686"/>
        </a:xfrm>
        <a:custGeom>
          <a:avLst/>
          <a:gdLst/>
          <a:ahLst/>
          <a:cxnLst/>
          <a:rect l="0" t="0" r="0" b="0"/>
          <a:pathLst>
            <a:path>
              <a:moveTo>
                <a:pt x="0" y="0"/>
              </a:moveTo>
              <a:lnTo>
                <a:pt x="0" y="1253686"/>
              </a:lnTo>
              <a:lnTo>
                <a:pt x="356732" y="1253686"/>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2C95651-1759-47B2-B1F9-A570F87BD040}">
      <dsp:nvSpPr>
        <dsp:cNvPr id="0" name=""/>
        <dsp:cNvSpPr/>
      </dsp:nvSpPr>
      <dsp:spPr>
        <a:xfrm>
          <a:off x="5117201" y="1584886"/>
          <a:ext cx="3904751" cy="617793"/>
        </a:xfrm>
        <a:custGeom>
          <a:avLst/>
          <a:gdLst/>
          <a:ahLst/>
          <a:cxnLst/>
          <a:rect l="0" t="0" r="0" b="0"/>
          <a:pathLst>
            <a:path>
              <a:moveTo>
                <a:pt x="0" y="0"/>
              </a:moveTo>
              <a:lnTo>
                <a:pt x="0" y="308896"/>
              </a:lnTo>
              <a:lnTo>
                <a:pt x="3904751" y="308896"/>
              </a:lnTo>
              <a:lnTo>
                <a:pt x="3904751"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8560A97-DB0E-49AB-B7D0-558E90772D8C}">
      <dsp:nvSpPr>
        <dsp:cNvPr id="0" name=""/>
        <dsp:cNvSpPr/>
      </dsp:nvSpPr>
      <dsp:spPr>
        <a:xfrm>
          <a:off x="4222978" y="3286348"/>
          <a:ext cx="339631" cy="1197246"/>
        </a:xfrm>
        <a:custGeom>
          <a:avLst/>
          <a:gdLst/>
          <a:ahLst/>
          <a:cxnLst/>
          <a:rect l="0" t="0" r="0" b="0"/>
          <a:pathLst>
            <a:path>
              <a:moveTo>
                <a:pt x="0" y="0"/>
              </a:moveTo>
              <a:lnTo>
                <a:pt x="0" y="1197246"/>
              </a:lnTo>
              <a:lnTo>
                <a:pt x="339631" y="1197246"/>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4F3B6F-2E85-4371-A31E-72A5306EEA66}">
      <dsp:nvSpPr>
        <dsp:cNvPr id="0" name=""/>
        <dsp:cNvSpPr/>
      </dsp:nvSpPr>
      <dsp:spPr>
        <a:xfrm>
          <a:off x="5071481" y="1584886"/>
          <a:ext cx="91440" cy="617793"/>
        </a:xfrm>
        <a:custGeom>
          <a:avLst/>
          <a:gdLst/>
          <a:ahLst/>
          <a:cxnLst/>
          <a:rect l="0" t="0" r="0" b="0"/>
          <a:pathLst>
            <a:path>
              <a:moveTo>
                <a:pt x="45720" y="0"/>
              </a:moveTo>
              <a:lnTo>
                <a:pt x="45720" y="308896"/>
              </a:lnTo>
              <a:lnTo>
                <a:pt x="57182" y="308896"/>
              </a:lnTo>
              <a:lnTo>
                <a:pt x="57182"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625B2C9-07A2-4BD2-B71F-EB41DDE6C269}">
      <dsp:nvSpPr>
        <dsp:cNvPr id="0" name=""/>
        <dsp:cNvSpPr/>
      </dsp:nvSpPr>
      <dsp:spPr>
        <a:xfrm>
          <a:off x="272089" y="3293246"/>
          <a:ext cx="399482" cy="1229239"/>
        </a:xfrm>
        <a:custGeom>
          <a:avLst/>
          <a:gdLst/>
          <a:ahLst/>
          <a:cxnLst/>
          <a:rect l="0" t="0" r="0" b="0"/>
          <a:pathLst>
            <a:path>
              <a:moveTo>
                <a:pt x="0" y="0"/>
              </a:moveTo>
              <a:lnTo>
                <a:pt x="0" y="1229239"/>
              </a:lnTo>
              <a:lnTo>
                <a:pt x="399482" y="1229239"/>
              </a:lnTo>
            </a:path>
          </a:pathLst>
        </a:custGeom>
        <a:noFill/>
        <a:ln w="12700" cap="flat" cmpd="sng" algn="ctr">
          <a:solidFill>
            <a:schemeClr val="accent3">
              <a:tint val="7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7357226-8D91-4DE0-97BD-088A75F46808}">
      <dsp:nvSpPr>
        <dsp:cNvPr id="0" name=""/>
        <dsp:cNvSpPr/>
      </dsp:nvSpPr>
      <dsp:spPr>
        <a:xfrm>
          <a:off x="1337376" y="1584886"/>
          <a:ext cx="3779824" cy="617793"/>
        </a:xfrm>
        <a:custGeom>
          <a:avLst/>
          <a:gdLst/>
          <a:ahLst/>
          <a:cxnLst/>
          <a:rect l="0" t="0" r="0" b="0"/>
          <a:pathLst>
            <a:path>
              <a:moveTo>
                <a:pt x="3779824" y="0"/>
              </a:moveTo>
              <a:lnTo>
                <a:pt x="3779824" y="308896"/>
              </a:lnTo>
              <a:lnTo>
                <a:pt x="0" y="308896"/>
              </a:lnTo>
              <a:lnTo>
                <a:pt x="0" y="617793"/>
              </a:lnTo>
            </a:path>
          </a:pathLst>
        </a:custGeom>
        <a:noFill/>
        <a:ln w="12700" cap="flat" cmpd="sng" algn="ctr">
          <a:solidFill>
            <a:schemeClr val="accent3">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5FD4B4-B353-4D00-8AFA-890086154F24}">
      <dsp:nvSpPr>
        <dsp:cNvPr id="0" name=""/>
        <dsp:cNvSpPr/>
      </dsp:nvSpPr>
      <dsp:spPr>
        <a:xfrm>
          <a:off x="2713279" y="663580"/>
          <a:ext cx="4807843" cy="921306"/>
        </a:xfrm>
        <a:prstGeom prst="rect">
          <a:avLst/>
        </a:prstGeom>
        <a:solidFill>
          <a:schemeClr val="accent3">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i="1" kern="1200" dirty="0">
              <a:solidFill>
                <a:schemeClr val="bg2"/>
              </a:solidFill>
              <a:latin typeface="Albertus MT" panose="020E0602030304020304" pitchFamily="34" charset="0"/>
              <a:ea typeface="Calibri"/>
              <a:cs typeface="Calibri"/>
            </a:rPr>
            <a:t>Measures taken by European Union communities to reduce their ecological footprint through sustainable practices.</a:t>
          </a:r>
          <a:endParaRPr lang="en-US" sz="1800" i="1" kern="1200" dirty="0">
            <a:latin typeface="Albertus MT" panose="020E0602030304020304" pitchFamily="34" charset="0"/>
          </a:endParaRPr>
        </a:p>
      </dsp:txBody>
      <dsp:txXfrm>
        <a:off x="2713279" y="663580"/>
        <a:ext cx="4807843" cy="921306"/>
      </dsp:txXfrm>
    </dsp:sp>
    <dsp:sp modelId="{E572DFDB-F624-4219-B81F-0B4B0BD92E98}">
      <dsp:nvSpPr>
        <dsp:cNvPr id="0" name=""/>
        <dsp:cNvSpPr/>
      </dsp:nvSpPr>
      <dsp:spPr>
        <a:xfrm>
          <a:off x="5767" y="2202679"/>
          <a:ext cx="2663218" cy="1090566"/>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1" i="1" kern="1200" dirty="0">
              <a:latin typeface="+mj-lt"/>
            </a:rPr>
            <a:t>Creation of Food Forests in </a:t>
          </a:r>
          <a:r>
            <a:rPr lang="en-IE" sz="1600" b="1" i="1" kern="1200" dirty="0" err="1">
              <a:latin typeface="+mj-lt"/>
            </a:rPr>
            <a:t>Artajona</a:t>
          </a:r>
          <a:endParaRPr lang="en-US" sz="1600" i="1" kern="1200" dirty="0">
            <a:latin typeface="+mj-lt"/>
          </a:endParaRPr>
        </a:p>
      </dsp:txBody>
      <dsp:txXfrm>
        <a:off x="5767" y="2202679"/>
        <a:ext cx="2663218" cy="1090566"/>
      </dsp:txXfrm>
    </dsp:sp>
    <dsp:sp modelId="{7732208A-F66E-46AE-8ADA-AC39BB932F16}">
      <dsp:nvSpPr>
        <dsp:cNvPr id="0" name=""/>
        <dsp:cNvSpPr/>
      </dsp:nvSpPr>
      <dsp:spPr>
        <a:xfrm>
          <a:off x="671572" y="3911040"/>
          <a:ext cx="3273245" cy="1222892"/>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 </a:t>
          </a:r>
          <a:r>
            <a:rPr lang="en-IE" sz="1400" kern="1200" dirty="0" err="1">
              <a:latin typeface="Cambria" panose="02040503050406030204" pitchFamily="18" charset="0"/>
              <a:ea typeface="Cambria" panose="02040503050406030204" pitchFamily="18" charset="0"/>
            </a:rPr>
            <a:t>Artajona</a:t>
          </a:r>
          <a:r>
            <a:rPr lang="en-IE" sz="1400" kern="1200" dirty="0">
              <a:latin typeface="Cambria" panose="02040503050406030204" pitchFamily="18" charset="0"/>
              <a:ea typeface="Cambria" panose="02040503050406030204" pitchFamily="18" charset="0"/>
            </a:rPr>
            <a:t> transforming a 23,000-square-meter plot into a food forest using permaculture techniques to promote biodiversity and sustainable food production.</a:t>
          </a:r>
          <a:endParaRPr lang="en-US" sz="1400" kern="1200" dirty="0">
            <a:latin typeface="Cambria" panose="02040503050406030204" pitchFamily="18" charset="0"/>
            <a:ea typeface="Cambria" panose="02040503050406030204" pitchFamily="18" charset="0"/>
          </a:endParaRPr>
        </a:p>
      </dsp:txBody>
      <dsp:txXfrm>
        <a:off x="671572" y="3911040"/>
        <a:ext cx="3273245" cy="1222892"/>
      </dsp:txXfrm>
    </dsp:sp>
    <dsp:sp modelId="{F671B7B1-4789-4610-98FD-182C24A1CF00}">
      <dsp:nvSpPr>
        <dsp:cNvPr id="0" name=""/>
        <dsp:cNvSpPr/>
      </dsp:nvSpPr>
      <dsp:spPr>
        <a:xfrm>
          <a:off x="3996557" y="2202679"/>
          <a:ext cx="2264212" cy="1083668"/>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IE" sz="1600" b="1" i="1" kern="1200" dirty="0">
              <a:latin typeface="+mj-lt"/>
            </a:rPr>
            <a:t>Urban Rewilding in Zamora, Spain</a:t>
          </a:r>
          <a:endParaRPr lang="en-US" sz="1600" i="1" kern="1200" dirty="0">
            <a:latin typeface="+mj-lt"/>
          </a:endParaRPr>
        </a:p>
      </dsp:txBody>
      <dsp:txXfrm>
        <a:off x="3996557" y="2202679"/>
        <a:ext cx="2264212" cy="1083668"/>
      </dsp:txXfrm>
    </dsp:sp>
    <dsp:sp modelId="{EA1CE8F4-96D7-4CED-93CE-841024DA8D3C}">
      <dsp:nvSpPr>
        <dsp:cNvPr id="0" name=""/>
        <dsp:cNvSpPr/>
      </dsp:nvSpPr>
      <dsp:spPr>
        <a:xfrm>
          <a:off x="4562610" y="3904141"/>
          <a:ext cx="3226910" cy="1158906"/>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the </a:t>
          </a:r>
          <a:r>
            <a:rPr lang="en-IE" sz="1400" kern="1200" dirty="0" err="1">
              <a:latin typeface="Cambria" panose="02040503050406030204" pitchFamily="18" charset="0"/>
              <a:ea typeface="Cambria" panose="02040503050406030204" pitchFamily="18" charset="0"/>
            </a:rPr>
            <a:t>RenaturaliZA</a:t>
          </a:r>
          <a:r>
            <a:rPr lang="en-IE" sz="1400" kern="1200" dirty="0">
              <a:latin typeface="Cambria" panose="02040503050406030204" pitchFamily="18" charset="0"/>
              <a:ea typeface="Cambria" panose="02040503050406030204" pitchFamily="18" charset="0"/>
            </a:rPr>
            <a:t> project aims to </a:t>
          </a:r>
          <a:r>
            <a:rPr lang="en-IE" sz="1400" kern="1200" dirty="0" err="1">
              <a:latin typeface="Cambria" panose="02040503050406030204" pitchFamily="18" charset="0"/>
              <a:ea typeface="Cambria" panose="02040503050406030204" pitchFamily="18" charset="0"/>
            </a:rPr>
            <a:t>rewild</a:t>
          </a:r>
          <a:r>
            <a:rPr lang="en-IE" sz="1400" kern="1200" dirty="0">
              <a:latin typeface="Cambria" panose="02040503050406030204" pitchFamily="18" charset="0"/>
              <a:ea typeface="Cambria" panose="02040503050406030204" pitchFamily="18" charset="0"/>
            </a:rPr>
            <a:t> 16 hectares and 7 km of urban roads by planting 400 trees and installing 150 nest boxes for various species. </a:t>
          </a:r>
          <a:endParaRPr lang="en-US" sz="1400" kern="1200" dirty="0">
            <a:latin typeface="Cambria" panose="02040503050406030204" pitchFamily="18" charset="0"/>
            <a:ea typeface="Cambria" panose="02040503050406030204" pitchFamily="18" charset="0"/>
          </a:endParaRPr>
        </a:p>
      </dsp:txBody>
      <dsp:txXfrm>
        <a:off x="4562610" y="3904141"/>
        <a:ext cx="3226910" cy="1158906"/>
      </dsp:txXfrm>
    </dsp:sp>
    <dsp:sp modelId="{47CD2019-09DE-489F-AB3C-52B8893B5B84}">
      <dsp:nvSpPr>
        <dsp:cNvPr id="0" name=""/>
        <dsp:cNvSpPr/>
      </dsp:nvSpPr>
      <dsp:spPr>
        <a:xfrm>
          <a:off x="7807739" y="2202679"/>
          <a:ext cx="2428427" cy="1024404"/>
        </a:xfrm>
        <a:prstGeom prst="rect">
          <a:avLst/>
        </a:prstGeom>
        <a:solidFill>
          <a:schemeClr val="accent3">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_tradnl" sz="1600" b="1" i="1" kern="1200" dirty="0" err="1">
              <a:latin typeface="+mj-lt"/>
            </a:rPr>
            <a:t>Energy</a:t>
          </a:r>
          <a:r>
            <a:rPr lang="es-ES_tradnl" sz="1600" b="1" i="1" kern="1200" dirty="0">
              <a:latin typeface="+mj-lt"/>
            </a:rPr>
            <a:t> </a:t>
          </a:r>
          <a:r>
            <a:rPr lang="es-ES_tradnl" sz="1600" b="1" i="1" kern="1200" dirty="0" err="1">
              <a:latin typeface="+mj-lt"/>
            </a:rPr>
            <a:t>Efficiency</a:t>
          </a:r>
          <a:r>
            <a:rPr lang="es-ES_tradnl" sz="1600" b="1" i="1" kern="1200" dirty="0">
              <a:latin typeface="+mj-lt"/>
            </a:rPr>
            <a:t> </a:t>
          </a:r>
          <a:r>
            <a:rPr lang="es-ES_tradnl" sz="1600" b="1" i="1" kern="1200" dirty="0" err="1">
              <a:latin typeface="+mj-lt"/>
            </a:rPr>
            <a:t>Improvements</a:t>
          </a:r>
          <a:r>
            <a:rPr lang="es-ES_tradnl" sz="1600" b="1" i="1" kern="1200" dirty="0">
              <a:latin typeface="+mj-lt"/>
            </a:rPr>
            <a:t> in Cabra de Santo Cristo</a:t>
          </a:r>
        </a:p>
      </dsp:txBody>
      <dsp:txXfrm>
        <a:off x="7807739" y="2202679"/>
        <a:ext cx="2428427" cy="1024404"/>
      </dsp:txXfrm>
    </dsp:sp>
    <dsp:sp modelId="{58DACF30-4869-4B4A-9283-87159D544A7E}">
      <dsp:nvSpPr>
        <dsp:cNvPr id="0" name=""/>
        <dsp:cNvSpPr/>
      </dsp:nvSpPr>
      <dsp:spPr>
        <a:xfrm>
          <a:off x="8407314" y="3844877"/>
          <a:ext cx="3532306" cy="1271786"/>
        </a:xfrm>
        <a:prstGeom prst="rect">
          <a:avLst/>
        </a:prstGeom>
        <a:solidFill>
          <a:schemeClr val="accent3">
            <a:tint val="99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IE" sz="1400" kern="1200" dirty="0">
              <a:latin typeface="Cambria" panose="02040503050406030204" pitchFamily="18" charset="0"/>
              <a:ea typeface="Cambria" panose="02040503050406030204" pitchFamily="18" charset="0"/>
            </a:rPr>
            <a:t>New photovoltaic installations for self-consumption were inaugurated in municipal buildings . These installations will enable approximately 84% of the energy consumed to be generated from renewable sources.</a:t>
          </a:r>
          <a:endParaRPr lang="en-US" sz="1400" kern="1200" dirty="0">
            <a:latin typeface="Cambria" panose="02040503050406030204" pitchFamily="18" charset="0"/>
            <a:ea typeface="Cambria" panose="02040503050406030204" pitchFamily="18" charset="0"/>
          </a:endParaRPr>
        </a:p>
      </dsp:txBody>
      <dsp:txXfrm>
        <a:off x="8407314" y="3844877"/>
        <a:ext cx="3532306" cy="12717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81046-D0D5-42A0-A76B-D61543697E70}">
      <dsp:nvSpPr>
        <dsp:cNvPr id="0" name=""/>
        <dsp:cNvSpPr/>
      </dsp:nvSpPr>
      <dsp:spPr>
        <a:xfrm>
          <a:off x="1" y="0"/>
          <a:ext cx="6150093" cy="4077631"/>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D4761B3-1F2B-4F65-BB45-8A3CDF2AC133}">
      <dsp:nvSpPr>
        <dsp:cNvPr id="0" name=""/>
        <dsp:cNvSpPr/>
      </dsp:nvSpPr>
      <dsp:spPr>
        <a:xfrm>
          <a:off x="613" y="1223289"/>
          <a:ext cx="1701186"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accent1">
                  <a:lumMod val="50000"/>
                </a:schemeClr>
              </a:solidFill>
            </a:rPr>
            <a:t>This festival aims to change the narrative around climate action towards a more positive perspective. </a:t>
          </a:r>
          <a:endParaRPr lang="en-US" sz="1400" b="1" kern="1200" dirty="0">
            <a:solidFill>
              <a:schemeClr val="accent1">
                <a:lumMod val="50000"/>
              </a:schemeClr>
            </a:solidFill>
          </a:endParaRPr>
        </a:p>
      </dsp:txBody>
      <dsp:txXfrm>
        <a:off x="80234" y="1302910"/>
        <a:ext cx="1541944" cy="1471810"/>
      </dsp:txXfrm>
    </dsp:sp>
    <dsp:sp modelId="{3C2D8B53-4582-456A-92E8-6D40BF9FA5B5}">
      <dsp:nvSpPr>
        <dsp:cNvPr id="0" name=""/>
        <dsp:cNvSpPr/>
      </dsp:nvSpPr>
      <dsp:spPr>
        <a:xfrm>
          <a:off x="1949245" y="1163951"/>
          <a:ext cx="2251605" cy="1749727"/>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kern="1200" dirty="0">
              <a:solidFill>
                <a:schemeClr val="accent1">
                  <a:lumMod val="50000"/>
                </a:schemeClr>
              </a:solidFill>
            </a:rPr>
            <a:t>It includes activities such as "Playful Streets", which transforms streets with games, street </a:t>
          </a:r>
          <a:r>
            <a:rPr lang="en-IE" sz="1400" b="1" kern="1200" dirty="0">
              <a:solidFill>
                <a:schemeClr val="accent1">
                  <a:lumMod val="50000"/>
                </a:schemeClr>
              </a:solidFill>
              <a:latin typeface="Calibri Light" panose="020F0302020204030204"/>
            </a:rPr>
            <a:t>theatre</a:t>
          </a:r>
          <a:r>
            <a:rPr lang="en-IE" sz="1400" b="1" kern="1200" dirty="0">
              <a:solidFill>
                <a:schemeClr val="accent1">
                  <a:lumMod val="50000"/>
                </a:schemeClr>
              </a:solidFill>
            </a:rPr>
            <a:t>, art, and music to foster climate conversations.</a:t>
          </a:r>
          <a:endParaRPr lang="en-US" sz="1400" b="1" kern="1200" dirty="0">
            <a:solidFill>
              <a:schemeClr val="accent1">
                <a:lumMod val="50000"/>
              </a:schemeClr>
            </a:solidFill>
          </a:endParaRPr>
        </a:p>
      </dsp:txBody>
      <dsp:txXfrm>
        <a:off x="2034660" y="1249366"/>
        <a:ext cx="2080775" cy="1578897"/>
      </dsp:txXfrm>
    </dsp:sp>
    <dsp:sp modelId="{44658977-3E30-4226-9D69-4BE5C5CFC88A}">
      <dsp:nvSpPr>
        <dsp:cNvPr id="0" name=""/>
        <dsp:cNvSpPr/>
      </dsp:nvSpPr>
      <dsp:spPr>
        <a:xfrm>
          <a:off x="4448296" y="1223289"/>
          <a:ext cx="1701186"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IE" sz="1400" b="1" i="0" kern="1200" dirty="0">
              <a:solidFill>
                <a:schemeClr val="accent1">
                  <a:lumMod val="50000"/>
                </a:schemeClr>
              </a:solidFill>
            </a:rPr>
            <a:t>Additionally, talks and panel discussions on various sustainability and climate change topics are held.</a:t>
          </a:r>
          <a:endParaRPr lang="en-US" sz="1400" b="1" i="0" kern="1200" dirty="0">
            <a:solidFill>
              <a:schemeClr val="accent1">
                <a:lumMod val="50000"/>
              </a:schemeClr>
            </a:solidFill>
          </a:endParaRPr>
        </a:p>
      </dsp:txBody>
      <dsp:txXfrm>
        <a:off x="4527917" y="1302910"/>
        <a:ext cx="1541944" cy="14718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F81046-D0D5-42A0-A76B-D61543697E70}">
      <dsp:nvSpPr>
        <dsp:cNvPr id="0" name=""/>
        <dsp:cNvSpPr/>
      </dsp:nvSpPr>
      <dsp:spPr>
        <a:xfrm>
          <a:off x="1" y="0"/>
          <a:ext cx="6437079" cy="4077631"/>
        </a:xfrm>
        <a:prstGeom prst="rightArrow">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9B257B-EB6E-4E30-834E-10A4B5BB183A}">
      <dsp:nvSpPr>
        <dsp:cNvPr id="0" name=""/>
        <dsp:cNvSpPr/>
      </dsp:nvSpPr>
      <dsp:spPr>
        <a:xfrm>
          <a:off x="3221"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rtl="0">
            <a:lnSpc>
              <a:spcPct val="90000"/>
            </a:lnSpc>
            <a:spcBef>
              <a:spcPct val="0"/>
            </a:spcBef>
            <a:spcAft>
              <a:spcPct val="35000"/>
            </a:spcAft>
            <a:buNone/>
          </a:pPr>
          <a:r>
            <a:rPr lang="en-IE" sz="1200" kern="1200" dirty="0">
              <a:solidFill>
                <a:schemeClr val="accent1">
                  <a:lumMod val="49000"/>
                </a:schemeClr>
              </a:solidFill>
              <a:latin typeface="Calibri"/>
              <a:ea typeface="Calibri"/>
              <a:cs typeface="Calibri"/>
            </a:rPr>
            <a:t>As 'The Global Sport For Creatives', </a:t>
          </a:r>
          <a:r>
            <a:rPr lang="en-IE" sz="1400" b="0" kern="1200" dirty="0">
              <a:solidFill>
                <a:schemeClr val="accent1">
                  <a:lumMod val="49000"/>
                </a:schemeClr>
              </a:solidFill>
            </a:rPr>
            <a:t>Junk Kouture is open to </a:t>
          </a:r>
          <a:r>
            <a:rPr lang="en-IE" sz="1400" b="1" kern="1200" dirty="0">
              <a:solidFill>
                <a:schemeClr val="accent1">
                  <a:lumMod val="49000"/>
                </a:schemeClr>
              </a:solidFill>
            </a:rPr>
            <a:t>12-19 </a:t>
          </a:r>
          <a:r>
            <a:rPr lang="en-IE" sz="1400" b="1" kern="1200" dirty="0">
              <a:solidFill>
                <a:schemeClr val="accent1">
                  <a:lumMod val="49000"/>
                </a:schemeClr>
              </a:solidFill>
              <a:latin typeface="Calibri Light" panose="020F0302020204030204"/>
            </a:rPr>
            <a:t>year olds</a:t>
          </a:r>
          <a:endParaRPr lang="en-IE" sz="1400" b="0" kern="1200" dirty="0">
            <a:solidFill>
              <a:schemeClr val="accent1">
                <a:lumMod val="49000"/>
              </a:schemeClr>
            </a:solidFill>
            <a:latin typeface="Calibri"/>
            <a:ea typeface="Calibri"/>
            <a:cs typeface="Calibri"/>
          </a:endParaRPr>
        </a:p>
      </dsp:txBody>
      <dsp:txXfrm>
        <a:off x="78864" y="1298932"/>
        <a:ext cx="1398265" cy="1479766"/>
      </dsp:txXfrm>
    </dsp:sp>
    <dsp:sp modelId="{F4F41953-5AF0-4450-9CCC-C75BE5D090B5}">
      <dsp:nvSpPr>
        <dsp:cNvPr id="0" name=""/>
        <dsp:cNvSpPr/>
      </dsp:nvSpPr>
      <dsp:spPr>
        <a:xfrm>
          <a:off x="1630250"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rtl="0">
            <a:lnSpc>
              <a:spcPct val="90000"/>
            </a:lnSpc>
            <a:spcBef>
              <a:spcPct val="0"/>
            </a:spcBef>
            <a:spcAft>
              <a:spcPct val="35000"/>
            </a:spcAft>
            <a:buNone/>
          </a:pPr>
          <a:r>
            <a:rPr lang="en-IE" sz="1400" b="0" kern="1200" dirty="0">
              <a:solidFill>
                <a:schemeClr val="accent1">
                  <a:lumMod val="49000"/>
                </a:schemeClr>
              </a:solidFill>
              <a:latin typeface="Calibri Light" panose="020F0302020204030204"/>
            </a:rPr>
            <a:t> Challenges</a:t>
          </a:r>
          <a:r>
            <a:rPr lang="en-IE" sz="1400" b="0" kern="1200" dirty="0">
              <a:solidFill>
                <a:schemeClr val="accent1">
                  <a:lumMod val="49000"/>
                </a:schemeClr>
              </a:solidFill>
            </a:rPr>
            <a:t> young people to</a:t>
          </a:r>
          <a:r>
            <a:rPr lang="en-IE" sz="1400" b="1" kern="1200" dirty="0">
              <a:solidFill>
                <a:schemeClr val="accent1">
                  <a:lumMod val="49000"/>
                </a:schemeClr>
              </a:solidFill>
            </a:rPr>
            <a:t> design &amp; create </a:t>
          </a:r>
          <a:r>
            <a:rPr lang="en-IE" sz="1400" b="0" kern="1200" dirty="0">
              <a:solidFill>
                <a:schemeClr val="accent1">
                  <a:lumMod val="49000"/>
                </a:schemeClr>
              </a:solidFill>
            </a:rPr>
            <a:t>high-end Kouture from </a:t>
          </a:r>
          <a:r>
            <a:rPr lang="en-IE" sz="1400" b="1" kern="1200" dirty="0">
              <a:solidFill>
                <a:schemeClr val="accent1">
                  <a:lumMod val="49000"/>
                </a:schemeClr>
              </a:solidFill>
            </a:rPr>
            <a:t>upcycled</a:t>
          </a:r>
          <a:r>
            <a:rPr lang="en-IE" sz="1400" b="0" kern="1200" dirty="0">
              <a:solidFill>
                <a:schemeClr val="accent1">
                  <a:lumMod val="49000"/>
                </a:schemeClr>
              </a:solidFill>
            </a:rPr>
            <a:t> Junk</a:t>
          </a:r>
          <a:endParaRPr lang="en-GB" sz="1600" kern="1200" dirty="0">
            <a:solidFill>
              <a:schemeClr val="accent1">
                <a:lumMod val="49000"/>
              </a:schemeClr>
            </a:solidFill>
          </a:endParaRPr>
        </a:p>
      </dsp:txBody>
      <dsp:txXfrm>
        <a:off x="1705893" y="1298932"/>
        <a:ext cx="1398265" cy="1479766"/>
      </dsp:txXfrm>
    </dsp:sp>
    <dsp:sp modelId="{E905CFD3-8B79-4EC7-A243-C628F682F034}">
      <dsp:nvSpPr>
        <dsp:cNvPr id="0" name=""/>
        <dsp:cNvSpPr/>
      </dsp:nvSpPr>
      <dsp:spPr>
        <a:xfrm>
          <a:off x="3257280"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IE" sz="1600" b="0" kern="1200" dirty="0">
              <a:solidFill>
                <a:schemeClr val="accent1">
                  <a:lumMod val="49000"/>
                </a:schemeClr>
              </a:solidFill>
              <a:latin typeface="Calibri Light" panose="020F0302020204030204"/>
            </a:rPr>
            <a:t> </a:t>
          </a:r>
          <a:r>
            <a:rPr lang="en-IE" sz="1400" b="0" kern="1200" dirty="0">
              <a:solidFill>
                <a:schemeClr val="accent1">
                  <a:lumMod val="49000"/>
                </a:schemeClr>
              </a:solidFill>
              <a:latin typeface="Calibri Light" panose="020F0302020204030204"/>
            </a:rPr>
            <a:t>Showcasing</a:t>
          </a:r>
          <a:r>
            <a:rPr lang="en-IE" sz="1400" b="0" kern="1200" dirty="0">
              <a:solidFill>
                <a:schemeClr val="accent1">
                  <a:lumMod val="49000"/>
                </a:schemeClr>
              </a:solidFill>
            </a:rPr>
            <a:t> their design &amp; representing their school on stages across the world</a:t>
          </a:r>
          <a:endParaRPr lang="en-GB" sz="1600" kern="1200" dirty="0">
            <a:solidFill>
              <a:schemeClr val="accent1">
                <a:lumMod val="49000"/>
              </a:schemeClr>
            </a:solidFill>
          </a:endParaRPr>
        </a:p>
      </dsp:txBody>
      <dsp:txXfrm>
        <a:off x="3332923" y="1298932"/>
        <a:ext cx="1398265" cy="1479766"/>
      </dsp:txXfrm>
    </dsp:sp>
    <dsp:sp modelId="{72CBA9B2-94E0-4829-AB89-D6A3BE6C93C7}">
      <dsp:nvSpPr>
        <dsp:cNvPr id="0" name=""/>
        <dsp:cNvSpPr/>
      </dsp:nvSpPr>
      <dsp:spPr>
        <a:xfrm>
          <a:off x="4884309" y="1223289"/>
          <a:ext cx="1549551" cy="1631052"/>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rtl="0">
            <a:lnSpc>
              <a:spcPct val="90000"/>
            </a:lnSpc>
            <a:spcBef>
              <a:spcPct val="0"/>
            </a:spcBef>
            <a:spcAft>
              <a:spcPct val="35000"/>
            </a:spcAft>
            <a:buNone/>
          </a:pPr>
          <a:r>
            <a:rPr lang="en-IE" sz="1100" b="1" kern="1200" dirty="0">
              <a:solidFill>
                <a:schemeClr val="accent1">
                  <a:lumMod val="49000"/>
                </a:schemeClr>
              </a:solidFill>
              <a:latin typeface="Calibri Light" panose="020F0302020204030204"/>
            </a:rPr>
            <a:t> </a:t>
          </a:r>
          <a:r>
            <a:rPr lang="en-IE" sz="1100" kern="1200" dirty="0">
              <a:solidFill>
                <a:schemeClr val="accent1">
                  <a:lumMod val="49000"/>
                </a:schemeClr>
              </a:solidFill>
            </a:rPr>
            <a:t>Evolving educational resources on creativity, </a:t>
          </a:r>
          <a:r>
            <a:rPr lang="en-IE" sz="1100" b="1" kern="1200" dirty="0">
              <a:solidFill>
                <a:schemeClr val="accent1">
                  <a:lumMod val="49000"/>
                </a:schemeClr>
              </a:solidFill>
            </a:rPr>
            <a:t>innovation</a:t>
          </a:r>
          <a:r>
            <a:rPr lang="en-IE" sz="1100" kern="1200" dirty="0">
              <a:solidFill>
                <a:schemeClr val="accent1">
                  <a:lumMod val="49000"/>
                </a:schemeClr>
              </a:solidFill>
            </a:rPr>
            <a:t>, and </a:t>
          </a:r>
          <a:r>
            <a:rPr lang="en-IE" sz="1100" b="1" kern="1200" dirty="0">
              <a:solidFill>
                <a:schemeClr val="accent1">
                  <a:lumMod val="49000"/>
                </a:schemeClr>
              </a:solidFill>
            </a:rPr>
            <a:t>circularity</a:t>
          </a:r>
          <a:r>
            <a:rPr lang="en-IE" sz="1100" kern="1200" dirty="0">
              <a:solidFill>
                <a:schemeClr val="accent1">
                  <a:lumMod val="49000"/>
                </a:schemeClr>
              </a:solidFill>
            </a:rPr>
            <a:t> to inspire students and educators to apply their learning beyond Junk Kouture.</a:t>
          </a:r>
          <a:endParaRPr lang="en-GB" sz="1100" kern="1200" dirty="0">
            <a:solidFill>
              <a:schemeClr val="accent1">
                <a:lumMod val="49000"/>
              </a:schemeClr>
            </a:solidFill>
          </a:endParaRPr>
        </a:p>
      </dsp:txBody>
      <dsp:txXfrm>
        <a:off x="4959952" y="1298932"/>
        <a:ext cx="1398265" cy="147976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07E4EB-D666-4B1A-BE7F-C817F24ACC50}">
      <dsp:nvSpPr>
        <dsp:cNvPr id="0" name=""/>
        <dsp:cNvSpPr/>
      </dsp:nvSpPr>
      <dsp:spPr>
        <a:xfrm>
          <a:off x="0" y="23068"/>
          <a:ext cx="7075054" cy="2621459"/>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A42F241-1987-4E06-A2B3-6B0B383FEFBB}">
      <dsp:nvSpPr>
        <dsp:cNvPr id="0" name=""/>
        <dsp:cNvSpPr/>
      </dsp:nvSpPr>
      <dsp:spPr>
        <a:xfrm>
          <a:off x="212251" y="349527"/>
          <a:ext cx="2078297" cy="1922403"/>
        </a:xfrm>
        <a:prstGeom prst="roundRect">
          <a:avLst>
            <a:gd name="adj" fmla="val 10000"/>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443F69B-20FD-4F42-A1F3-CF473B2927D8}">
      <dsp:nvSpPr>
        <dsp:cNvPr id="0" name=""/>
        <dsp:cNvSpPr/>
      </dsp:nvSpPr>
      <dsp:spPr>
        <a:xfrm rot="10800000">
          <a:off x="212251" y="2621459"/>
          <a:ext cx="2078297" cy="3204005"/>
        </a:xfrm>
        <a:prstGeom prst="round2SameRect">
          <a:avLst>
            <a:gd name="adj1" fmla="val 10500"/>
            <a:gd name="adj2" fmla="val 0"/>
          </a:avLst>
        </a:prstGeom>
        <a:solidFill>
          <a:schemeClr val="accent1">
            <a:alpha val="9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IE" sz="1900" b="1" kern="1200">
              <a:latin typeface="+mj-lt"/>
            </a:rPr>
            <a:t>This project received €45,000 in funding to introduce vertical growing spaces, green roof structures, and a rainwater filtration system.</a:t>
          </a:r>
          <a:endParaRPr lang="en-US" sz="1900" kern="1200" dirty="0"/>
        </a:p>
      </dsp:txBody>
      <dsp:txXfrm rot="10800000">
        <a:off x="276166" y="2621459"/>
        <a:ext cx="1950467" cy="3140090"/>
      </dsp:txXfrm>
    </dsp:sp>
    <dsp:sp modelId="{23A75EC7-1B40-4CEA-BD4F-1513857DC10A}">
      <dsp:nvSpPr>
        <dsp:cNvPr id="0" name=""/>
        <dsp:cNvSpPr/>
      </dsp:nvSpPr>
      <dsp:spPr>
        <a:xfrm>
          <a:off x="2498378" y="349527"/>
          <a:ext cx="2078297" cy="1922403"/>
        </a:xfrm>
        <a:prstGeom prst="roundRect">
          <a:avLst>
            <a:gd name="adj" fmla="val 10000"/>
          </a:avLst>
        </a:prstGeom>
        <a:blipFill rotWithShape="1">
          <a:blip xmlns:r="http://schemas.openxmlformats.org/officeDocument/2006/relationships" r:embed="rId2"/>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4662AB-02A3-4F43-B986-3C6159DFEB5C}">
      <dsp:nvSpPr>
        <dsp:cNvPr id="0" name=""/>
        <dsp:cNvSpPr/>
      </dsp:nvSpPr>
      <dsp:spPr>
        <a:xfrm rot="10800000">
          <a:off x="2498378" y="2621459"/>
          <a:ext cx="2078297" cy="3204005"/>
        </a:xfrm>
        <a:prstGeom prst="round2SameRect">
          <a:avLst>
            <a:gd name="adj1" fmla="val 10500"/>
            <a:gd name="adj2" fmla="val 0"/>
          </a:avLst>
        </a:prstGeom>
        <a:solidFill>
          <a:schemeClr val="accent1">
            <a:alpha val="90000"/>
            <a:hueOff val="0"/>
            <a:satOff val="0"/>
            <a:lumOff val="0"/>
            <a:alphaOff val="-2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IE" sz="1900" b="1" kern="1200">
              <a:latin typeface="+mj-lt"/>
            </a:rPr>
            <a:t>It also includes a community chicken-feeding area and an elevated pond</a:t>
          </a:r>
          <a:endParaRPr lang="en-US" sz="1900" kern="1200" dirty="0"/>
        </a:p>
      </dsp:txBody>
      <dsp:txXfrm rot="10800000">
        <a:off x="2562293" y="2621459"/>
        <a:ext cx="1950467" cy="3140090"/>
      </dsp:txXfrm>
    </dsp:sp>
    <dsp:sp modelId="{88755748-C684-4730-B97D-D7C4D4FE45BA}">
      <dsp:nvSpPr>
        <dsp:cNvPr id="0" name=""/>
        <dsp:cNvSpPr/>
      </dsp:nvSpPr>
      <dsp:spPr>
        <a:xfrm>
          <a:off x="4784505" y="349527"/>
          <a:ext cx="2078297" cy="1922403"/>
        </a:xfrm>
        <a:prstGeom prst="roundRect">
          <a:avLst>
            <a:gd name="adj" fmla="val 10000"/>
          </a:avLst>
        </a:prstGeom>
        <a:blipFill rotWithShape="1">
          <a:blip xmlns:r="http://schemas.openxmlformats.org/officeDocument/2006/relationships" r:embed="rId3"/>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3EA2B5B-2F4F-422F-BF04-B472361767BB}">
      <dsp:nvSpPr>
        <dsp:cNvPr id="0" name=""/>
        <dsp:cNvSpPr/>
      </dsp:nvSpPr>
      <dsp:spPr>
        <a:xfrm rot="10800000">
          <a:off x="4784505" y="2621459"/>
          <a:ext cx="2078297" cy="3204005"/>
        </a:xfrm>
        <a:prstGeom prst="round2SameRect">
          <a:avLst>
            <a:gd name="adj1" fmla="val 10500"/>
            <a:gd name="adj2" fmla="val 0"/>
          </a:avLst>
        </a:prstGeom>
        <a:solidFill>
          <a:schemeClr val="accent1">
            <a:alpha val="90000"/>
            <a:hueOff val="0"/>
            <a:satOff val="0"/>
            <a:lumOff val="0"/>
            <a:alpha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135128" rIns="135128" bIns="135128" numCol="1" spcCol="1270" anchor="t" anchorCtr="0">
          <a:noAutofit/>
        </a:bodyPr>
        <a:lstStyle/>
        <a:p>
          <a:pPr marL="0" lvl="0" indent="0" algn="ctr" defTabSz="844550">
            <a:lnSpc>
              <a:spcPct val="90000"/>
            </a:lnSpc>
            <a:spcBef>
              <a:spcPct val="0"/>
            </a:spcBef>
            <a:spcAft>
              <a:spcPct val="35000"/>
            </a:spcAft>
            <a:buNone/>
          </a:pPr>
          <a:r>
            <a:rPr lang="en-IE" sz="1900" kern="1200" dirty="0"/>
            <a:t>Foster urban agriculture and environmental education within the community.</a:t>
          </a:r>
          <a:endParaRPr lang="en-US" sz="1900" kern="1200" dirty="0"/>
        </a:p>
      </dsp:txBody>
      <dsp:txXfrm rot="10800000">
        <a:off x="4848420" y="2621459"/>
        <a:ext cx="1950467" cy="3140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9.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creativecommons.org/licenses/by/4.0/?ref=chooser-v1" TargetMode="External"/><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sp>
        <p:nvSpPr>
          <p:cNvPr id="3" name="TextBox 2">
            <a:extLst>
              <a:ext uri="{FF2B5EF4-FFF2-40B4-BE49-F238E27FC236}">
                <a16:creationId xmlns:a16="http://schemas.microsoft.com/office/drawing/2014/main" id="{B44796EC-21BC-C174-B61C-E70A3ABA97A0}"/>
              </a:ext>
            </a:extLst>
          </p:cNvPr>
          <p:cNvSpPr txBox="1"/>
          <p:nvPr userDrawn="1"/>
        </p:nvSpPr>
        <p:spPr>
          <a:xfrm>
            <a:off x="7638594" y="6413009"/>
            <a:ext cx="2470484" cy="186782"/>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rPr>
              <a:t>Module 1 by Planet Pulse is licensed under </a:t>
            </a:r>
            <a:r>
              <a:rPr lang="en-US"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hlinkClick r:id="rId3"/>
              </a:rPr>
              <a:t>CC BY 4.0 </a:t>
            </a:r>
            <a:endParaRPr lang="en-IE" sz="800" dirty="0">
              <a:solidFill>
                <a:srgbClr val="3A3953"/>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8C05F77C-AAC8-74F4-9B54-190085151228}"/>
              </a:ext>
            </a:extLst>
          </p:cNvPr>
          <p:cNvPicPr>
            <a:picLocks noChangeAspect="1"/>
          </p:cNvPicPr>
          <p:nvPr userDrawn="1"/>
        </p:nvPicPr>
        <p:blipFill>
          <a:blip r:embed="rId4"/>
          <a:stretch>
            <a:fillRect/>
          </a:stretch>
        </p:blipFill>
        <p:spPr>
          <a:xfrm>
            <a:off x="6474524" y="6263170"/>
            <a:ext cx="1076208" cy="375819"/>
          </a:xfrm>
          <a:prstGeom prst="rect">
            <a:avLst/>
          </a:prstGeom>
        </p:spPr>
      </p:pic>
      <p:pic>
        <p:nvPicPr>
          <p:cNvPr id="5" name="Google Shape;18;p25">
            <a:extLst>
              <a:ext uri="{FF2B5EF4-FFF2-40B4-BE49-F238E27FC236}">
                <a16:creationId xmlns:a16="http://schemas.microsoft.com/office/drawing/2014/main" id="{F0BC7D71-CB19-1DE5-E710-2DDE67F0434B}"/>
              </a:ext>
            </a:extLst>
          </p:cNvPr>
          <p:cNvPicPr preferRelativeResize="0"/>
          <p:nvPr userDrawn="1"/>
        </p:nvPicPr>
        <p:blipFill rotWithShape="1">
          <a:blip r:embed="rId5">
            <a:alphaModFix/>
          </a:blip>
          <a:srcRect/>
          <a:stretch/>
        </p:blipFill>
        <p:spPr>
          <a:xfrm>
            <a:off x="164733" y="6110227"/>
            <a:ext cx="5931268" cy="681706"/>
          </a:xfrm>
          <a:prstGeom prst="rect">
            <a:avLst/>
          </a:prstGeom>
          <a:noFill/>
          <a:ln>
            <a:noFill/>
          </a:ln>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28.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9.png"/><Relationship Id="rId1" Type="http://schemas.openxmlformats.org/officeDocument/2006/relationships/slideLayout" Target="../slideLayouts/slideLayout1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1.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46.jp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7.png"/><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9.png"/><Relationship Id="rId1" Type="http://schemas.openxmlformats.org/officeDocument/2006/relationships/slideLayout" Target="../slideLayouts/slideLayout1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50.png"/><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0.xml"/><Relationship Id="rId4" Type="http://schemas.openxmlformats.org/officeDocument/2006/relationships/image" Target="../media/image55.png"/></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7.jpg"/><Relationship Id="rId2" Type="http://schemas.openxmlformats.org/officeDocument/2006/relationships/image" Target="../media/image14.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jpg"/><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diagramLayout" Target="../diagrams/layout4.xml"/><Relationship Id="rId7" Type="http://schemas.openxmlformats.org/officeDocument/2006/relationships/image" Target="../media/image60.png"/><Relationship Id="rId2" Type="http://schemas.openxmlformats.org/officeDocument/2006/relationships/diagramData" Target="../diagrams/data4.xml"/><Relationship Id="rId1" Type="http://schemas.openxmlformats.org/officeDocument/2006/relationships/slideLayout" Target="../slideLayouts/slideLayout10.xml"/><Relationship Id="rId6" Type="http://schemas.microsoft.com/office/2007/relationships/diagramDrawing" Target="../diagrams/drawing4.xml"/><Relationship Id="rId11" Type="http://schemas.openxmlformats.org/officeDocument/2006/relationships/image" Target="../media/image64.png"/><Relationship Id="rId5" Type="http://schemas.openxmlformats.org/officeDocument/2006/relationships/diagramColors" Target="../diagrams/colors4.xml"/><Relationship Id="rId10" Type="http://schemas.openxmlformats.org/officeDocument/2006/relationships/image" Target="../media/image63.png"/><Relationship Id="rId4" Type="http://schemas.openxmlformats.org/officeDocument/2006/relationships/diagramQuickStyle" Target="../diagrams/quickStyle4.xml"/><Relationship Id="rId9"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image" Target="../media/image46.jp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37.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14.xml"/></Relationships>
</file>

<file path=ppt/slides/_rels/slide38.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69.png"/><Relationship Id="rId1" Type="http://schemas.openxmlformats.org/officeDocument/2006/relationships/slideLayout" Target="../slideLayouts/slideLayout1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3.xml"/><Relationship Id="rId5" Type="http://schemas.openxmlformats.org/officeDocument/2006/relationships/image" Target="../media/image21.png"/><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73.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jpe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diagramLayout" Target="../diagrams/layout6.xml"/><Relationship Id="rId7" Type="http://schemas.openxmlformats.org/officeDocument/2006/relationships/image" Target="../media/image78.png"/><Relationship Id="rId2" Type="http://schemas.openxmlformats.org/officeDocument/2006/relationships/diagramData" Target="../diagrams/data6.xml"/><Relationship Id="rId1" Type="http://schemas.openxmlformats.org/officeDocument/2006/relationships/slideLayout" Target="../slideLayouts/slideLayout10.xml"/><Relationship Id="rId6" Type="http://schemas.microsoft.com/office/2007/relationships/diagramDrawing" Target="../diagrams/drawing6.xml"/><Relationship Id="rId11" Type="http://schemas.openxmlformats.org/officeDocument/2006/relationships/image" Target="../media/image82.png"/><Relationship Id="rId5" Type="http://schemas.openxmlformats.org/officeDocument/2006/relationships/diagramColors" Target="../diagrams/colors6.xml"/><Relationship Id="rId10" Type="http://schemas.openxmlformats.org/officeDocument/2006/relationships/image" Target="../media/image81.png"/><Relationship Id="rId4" Type="http://schemas.openxmlformats.org/officeDocument/2006/relationships/diagramQuickStyle" Target="../diagrams/quickStyle6.xml"/><Relationship Id="rId9" Type="http://schemas.openxmlformats.org/officeDocument/2006/relationships/image" Target="../media/image80.png"/></Relationships>
</file>

<file path=ppt/slides/_rels/slide44.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83.jp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8" Type="http://schemas.openxmlformats.org/officeDocument/2006/relationships/hyperlink" Target="https://galwayclimatefestival.ie/" TargetMode="External"/><Relationship Id="rId3" Type="http://schemas.openxmlformats.org/officeDocument/2006/relationships/diagramLayout" Target="../diagrams/layout7.xml"/><Relationship Id="rId7" Type="http://schemas.openxmlformats.org/officeDocument/2006/relationships/image" Target="../media/image84.jpg"/><Relationship Id="rId2" Type="http://schemas.openxmlformats.org/officeDocument/2006/relationships/diagramData" Target="../diagrams/data7.xml"/><Relationship Id="rId1" Type="http://schemas.openxmlformats.org/officeDocument/2006/relationships/slideLayout" Target="../slideLayouts/slideLayout1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6.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image" Target="../media/image85.jpeg"/><Relationship Id="rId1" Type="http://schemas.openxmlformats.org/officeDocument/2006/relationships/slideLayout" Target="../slideLayouts/slideLayout1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 Id="rId9" Type="http://schemas.openxmlformats.org/officeDocument/2006/relationships/hyperlink" Target="https://junkkouture.com/"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jp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image" Target="../media/image89.jp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8" Type="http://schemas.openxmlformats.org/officeDocument/2006/relationships/image" Target="../media/image94.png"/><Relationship Id="rId3" Type="http://schemas.openxmlformats.org/officeDocument/2006/relationships/diagramLayout" Target="../diagrams/layout9.xml"/><Relationship Id="rId7" Type="http://schemas.openxmlformats.org/officeDocument/2006/relationships/image" Target="../media/image93.png"/><Relationship Id="rId2" Type="http://schemas.openxmlformats.org/officeDocument/2006/relationships/diagramData" Target="../diagrams/data9.xml"/><Relationship Id="rId1" Type="http://schemas.openxmlformats.org/officeDocument/2006/relationships/slideLayout" Target="../slideLayouts/slideLayout14.xml"/><Relationship Id="rId6" Type="http://schemas.microsoft.com/office/2007/relationships/diagramDrawing" Target="../diagrams/drawing9.xml"/><Relationship Id="rId5" Type="http://schemas.openxmlformats.org/officeDocument/2006/relationships/diagramColors" Target="../diagrams/colors9.xml"/><Relationship Id="rId10" Type="http://schemas.openxmlformats.org/officeDocument/2006/relationships/image" Target="../media/image96.png"/><Relationship Id="rId4" Type="http://schemas.openxmlformats.org/officeDocument/2006/relationships/diagramQuickStyle" Target="../diagrams/quickStyle9.xml"/><Relationship Id="rId9" Type="http://schemas.openxmlformats.org/officeDocument/2006/relationships/image" Target="../media/image95.png"/></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97.svg"/><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8.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307" r="2307"/>
          <a:stretch/>
        </p:blipFill>
        <p:spPr>
          <a:xfrm>
            <a:off x="6084916" y="337875"/>
            <a:ext cx="6107084" cy="4609194"/>
          </a:xfrm>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id="{006D543B-908E-6CBC-E635-5AAF93F49CCA}"/>
              </a:ext>
            </a:extLst>
          </p:cNvPr>
          <p:cNvSpPr/>
          <p:nvPr/>
        </p:nvSpPr>
        <p:spPr>
          <a:xfrm>
            <a:off x="-83127" y="3017379"/>
            <a:ext cx="6051665" cy="188101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182762" y="3243672"/>
            <a:ext cx="6040702" cy="1446550"/>
          </a:xfrm>
          <a:prstGeom prst="rect">
            <a:avLst/>
          </a:prstGeom>
          <a:noFill/>
        </p:spPr>
        <p:txBody>
          <a:bodyPr wrap="square" lIns="91440" tIns="45720" rIns="91440" bIns="45720" rtlCol="0" anchor="t">
            <a:spAutoFit/>
          </a:bodyPr>
          <a:lstStyle/>
          <a:p>
            <a:r>
              <a:rPr lang="en-US" sz="4000" b="1" spc="324" dirty="0">
                <a:solidFill>
                  <a:srgbClr val="5398A2"/>
                </a:solidFill>
                <a:latin typeface="Calibri"/>
                <a:ea typeface="Calibri"/>
                <a:cs typeface="Calibri"/>
              </a:rPr>
              <a:t>MODULE 4</a:t>
            </a:r>
            <a:endParaRPr lang="en-US" sz="4000" dirty="0"/>
          </a:p>
          <a:p>
            <a:r>
              <a:rPr lang="en-US" sz="4800" b="1" spc="324" dirty="0">
                <a:solidFill>
                  <a:srgbClr val="5398A2"/>
                </a:solidFill>
                <a:latin typeface="Calibri"/>
                <a:ea typeface="Calibri"/>
                <a:cs typeface="Calibri"/>
              </a:rPr>
              <a:t>Community</a:t>
            </a:r>
            <a:endParaRPr lang="en-US" sz="4800" b="1" spc="324" dirty="0">
              <a:solidFill>
                <a:srgbClr val="5398A2"/>
              </a:solidFill>
              <a:effectLst>
                <a:outerShdw blurRad="60007" dist="200025" dir="15000000" sy="30000" kx="-1800000" algn="bl" rotWithShape="0">
                  <a:prstClr val="black">
                    <a:alpha val="32000"/>
                  </a:prstClr>
                </a:outerShdw>
              </a:effectLst>
              <a:ea typeface="Calibri"/>
              <a:cs typeface="Calibri"/>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204671" y="284235"/>
            <a:ext cx="3524320" cy="2006880"/>
          </a:xfrm>
        </p:spPr>
        <p:txBody>
          <a:bodyPr lIns="91440" tIns="45720" rIns="91440" bIns="45720" anchor="t">
            <a:noAutofit/>
          </a:bodyPr>
          <a:lstStyle/>
          <a:p>
            <a:pPr algn="ctr">
              <a:lnSpc>
                <a:spcPct val="150000"/>
              </a:lnSpc>
            </a:pPr>
            <a:r>
              <a:rPr lang="en-IE" sz="3600" dirty="0">
                <a:solidFill>
                  <a:schemeClr val="tx1"/>
                </a:solidFill>
                <a:latin typeface="Britannic Bold"/>
                <a:ea typeface="Calibri"/>
                <a:cs typeface="Calibri"/>
              </a:rPr>
              <a:t>2</a:t>
            </a:r>
            <a:br>
              <a:rPr lang="en-IE" sz="3600" dirty="0">
                <a:solidFill>
                  <a:schemeClr val="tx1"/>
                </a:solidFill>
                <a:latin typeface="Britannic Bold"/>
                <a:ea typeface="Calibri"/>
                <a:cs typeface="Calibri"/>
              </a:rPr>
            </a:br>
            <a:r>
              <a:rPr lang="en-IE" sz="2800" dirty="0">
                <a:solidFill>
                  <a:srgbClr val="FFFFFF"/>
                </a:solidFill>
                <a:latin typeface="Calibri"/>
                <a:ea typeface="Calibri"/>
                <a:cs typeface="Calibri"/>
              </a:rPr>
              <a:t>Understanding</a:t>
            </a:r>
            <a:r>
              <a:rPr lang="en-IE" sz="2800" dirty="0">
                <a:latin typeface="Calibri"/>
                <a:ea typeface="Calibri"/>
                <a:cs typeface="Calibri"/>
              </a:rPr>
              <a:t> </a:t>
            </a:r>
            <a:endParaRPr lang="en-US" sz="2800" b="0" dirty="0">
              <a:solidFill>
                <a:srgbClr val="000000"/>
              </a:solidFill>
              <a:latin typeface="Calibri"/>
              <a:ea typeface="Calibri"/>
              <a:cs typeface="Calibri"/>
            </a:endParaRPr>
          </a:p>
          <a:p>
            <a:pPr algn="ctr"/>
            <a:r>
              <a:rPr lang="en-IE" sz="2800" dirty="0">
                <a:latin typeface="Calibri"/>
                <a:ea typeface="Calibri"/>
                <a:cs typeface="Calibri"/>
              </a:rPr>
              <a:t>the Emotional Impact of Climate Change on Communities:</a:t>
            </a:r>
            <a:endParaRPr lang="en-US" sz="2800" b="0">
              <a:solidFill>
                <a:srgbClr val="000000"/>
              </a:solidFill>
              <a:latin typeface="Calibri"/>
              <a:ea typeface="Calibri"/>
              <a:cs typeface="Calibri"/>
            </a:endParaRPr>
          </a:p>
        </p:txBody>
      </p:sp>
      <p:pic>
        <p:nvPicPr>
          <p:cNvPr id="10" name="Picture 9"/>
          <p:cNvPicPr>
            <a:picLocks noChangeAspect="1"/>
          </p:cNvPicPr>
          <p:nvPr/>
        </p:nvPicPr>
        <p:blipFill>
          <a:blip r:embed="rId2"/>
          <a:stretch>
            <a:fillRect/>
          </a:stretch>
        </p:blipFill>
        <p:spPr>
          <a:xfrm>
            <a:off x="-1475082" y="3970663"/>
            <a:ext cx="5255207" cy="5255207"/>
          </a:xfrm>
          <a:prstGeom prst="rect">
            <a:avLst/>
          </a:prstGeom>
        </p:spPr>
      </p:pic>
      <p:sp>
        <p:nvSpPr>
          <p:cNvPr id="18" name="TextBox 17">
            <a:extLst>
              <a:ext uri="{FF2B5EF4-FFF2-40B4-BE49-F238E27FC236}">
                <a16:creationId xmlns:a16="http://schemas.microsoft.com/office/drawing/2014/main" id="{FCF76761-688F-F93F-23FD-9EF0237A4CFD}"/>
              </a:ext>
            </a:extLst>
          </p:cNvPr>
          <p:cNvSpPr txBox="1"/>
          <p:nvPr/>
        </p:nvSpPr>
        <p:spPr>
          <a:xfrm>
            <a:off x="4613279" y="648506"/>
            <a:ext cx="694776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The </a:t>
            </a:r>
            <a:r>
              <a:rPr lang="en-GB" b="1" dirty="0">
                <a:ea typeface="+mn-lt"/>
                <a:cs typeface="+mn-lt"/>
              </a:rPr>
              <a:t>emotional footprint of climate change extends far beyond the immediate aftermath of extreme weather events. </a:t>
            </a:r>
            <a:endParaRPr lang="en-US" b="1">
              <a:ea typeface="+mn-lt"/>
              <a:cs typeface="+mn-lt"/>
            </a:endParaRPr>
          </a:p>
          <a:p>
            <a:endParaRPr lang="en-GB" b="1" dirty="0">
              <a:ea typeface="+mn-lt"/>
              <a:cs typeface="+mn-lt"/>
            </a:endParaRPr>
          </a:p>
          <a:p>
            <a:r>
              <a:rPr lang="en-GB" dirty="0">
                <a:ea typeface="+mn-lt"/>
                <a:cs typeface="+mn-lt"/>
              </a:rPr>
              <a:t>While a flood or wildfire can cause acute trauma, the slower-moving consequences, for example;</a:t>
            </a:r>
            <a:endParaRPr lang="en-US" dirty="0">
              <a:ea typeface="+mn-lt"/>
              <a:cs typeface="+mn-lt"/>
            </a:endParaRPr>
          </a:p>
          <a:p>
            <a:pPr marL="285750" indent="-285750">
              <a:buFont typeface="Calibri"/>
              <a:buChar char="-"/>
            </a:pPr>
            <a:r>
              <a:rPr lang="en-GB" dirty="0">
                <a:ea typeface="+mn-lt"/>
                <a:cs typeface="+mn-lt"/>
              </a:rPr>
              <a:t>Shifting seasons</a:t>
            </a:r>
            <a:endParaRPr lang="en-US" dirty="0">
              <a:ea typeface="+mn-lt"/>
              <a:cs typeface="+mn-lt"/>
            </a:endParaRPr>
          </a:p>
          <a:p>
            <a:pPr marL="285750" indent="-285750">
              <a:buFont typeface="Calibri"/>
              <a:buChar char="-"/>
            </a:pPr>
            <a:r>
              <a:rPr lang="en-GB" dirty="0">
                <a:ea typeface="+mn-lt"/>
                <a:cs typeface="+mn-lt"/>
              </a:rPr>
              <a:t>Disappearing species</a:t>
            </a:r>
            <a:endParaRPr lang="en-US" dirty="0">
              <a:ea typeface="+mn-lt"/>
              <a:cs typeface="+mn-lt"/>
            </a:endParaRPr>
          </a:p>
          <a:p>
            <a:pPr marL="285750" indent="-285750">
              <a:buFont typeface="Calibri"/>
              <a:buChar char="-"/>
            </a:pPr>
            <a:r>
              <a:rPr lang="en-GB" dirty="0">
                <a:ea typeface="+mn-lt"/>
                <a:cs typeface="+mn-lt"/>
              </a:rPr>
              <a:t>Or, the creeping threat of sea-level rise </a:t>
            </a:r>
            <a:endParaRPr lang="en-US" dirty="0">
              <a:ea typeface="+mn-lt"/>
              <a:cs typeface="+mn-lt"/>
            </a:endParaRPr>
          </a:p>
          <a:p>
            <a:r>
              <a:rPr lang="en-GB" dirty="0">
                <a:ea typeface="+mn-lt"/>
                <a:cs typeface="+mn-lt"/>
              </a:rPr>
              <a:t>Can create a chronic undercurrent of anxiety. </a:t>
            </a:r>
            <a:endParaRPr lang="en-US">
              <a:ea typeface="+mn-lt"/>
              <a:cs typeface="+mn-lt"/>
            </a:endParaRPr>
          </a:p>
          <a:p>
            <a:endParaRPr lang="en-GB" dirty="0">
              <a:ea typeface="+mn-lt"/>
              <a:cs typeface="+mn-lt"/>
            </a:endParaRPr>
          </a:p>
          <a:p>
            <a:r>
              <a:rPr lang="en-GB" dirty="0">
                <a:ea typeface="+mn-lt"/>
                <a:cs typeface="+mn-lt"/>
              </a:rPr>
              <a:t>This ongoing uncertainty can weigh heavily on entire communities, particularly those whose livelihoods or cultural traditions are deeply tied to the environment. </a:t>
            </a:r>
            <a:endParaRPr lang="en-US" dirty="0">
              <a:ea typeface="+mn-lt"/>
              <a:cs typeface="+mn-lt"/>
            </a:endParaRPr>
          </a:p>
          <a:p>
            <a:r>
              <a:rPr lang="en-GB" dirty="0">
                <a:ea typeface="+mn-lt"/>
                <a:cs typeface="+mn-lt"/>
              </a:rPr>
              <a:t>For Indigenous peoples, small island nations, or rural agricultural communities, climate change is not an abstract threat but an unfolding reality. </a:t>
            </a:r>
            <a:endParaRPr lang="en-US">
              <a:ea typeface="+mn-lt"/>
              <a:cs typeface="+mn-lt"/>
            </a:endParaRPr>
          </a:p>
          <a:p>
            <a:endParaRPr lang="en-GB" dirty="0">
              <a:ea typeface="+mn-lt"/>
              <a:cs typeface="+mn-lt"/>
            </a:endParaRPr>
          </a:p>
          <a:p>
            <a:r>
              <a:rPr lang="en-GB" b="1" dirty="0">
                <a:ea typeface="+mn-lt"/>
                <a:cs typeface="+mn-lt"/>
              </a:rPr>
              <a:t>Recognizing this collective emotional burden</a:t>
            </a:r>
            <a:r>
              <a:rPr lang="en-GB" dirty="0">
                <a:ea typeface="+mn-lt"/>
                <a:cs typeface="+mn-lt"/>
              </a:rPr>
              <a:t> is essential for developing mental health resources and climate communication strategies that are culturally sensitive, trauma-informed, and long-term in scope.</a:t>
            </a:r>
            <a:endParaRPr lang="en-US">
              <a:ea typeface="Calibri"/>
              <a:cs typeface="Calibri"/>
            </a:endParaRPr>
          </a:p>
        </p:txBody>
      </p:sp>
    </p:spTree>
    <p:extLst>
      <p:ext uri="{BB962C8B-B14F-4D97-AF65-F5344CB8AC3E}">
        <p14:creationId xmlns:p14="http://schemas.microsoft.com/office/powerpoint/2010/main" val="3236974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9A9B7-4626-6928-5AA7-DF64BDC2D3C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7DE6517-10C7-6861-C398-C2A6AA92960D}"/>
              </a:ext>
            </a:extLst>
          </p:cNvPr>
          <p:cNvSpPr>
            <a:spLocks noGrp="1"/>
          </p:cNvSpPr>
          <p:nvPr>
            <p:ph type="body" sz="quarter" idx="13"/>
          </p:nvPr>
        </p:nvSpPr>
        <p:spPr>
          <a:xfrm>
            <a:off x="7389716" y="811849"/>
            <a:ext cx="4802284" cy="2547025"/>
          </a:xfrm>
        </p:spPr>
        <p:txBody>
          <a:bodyPr lIns="91440" tIns="45720" rIns="91440" bIns="45720" anchor="ctr">
            <a:normAutofit/>
          </a:bodyPr>
          <a:lstStyle/>
          <a:p>
            <a:pPr>
              <a:lnSpc>
                <a:spcPct val="150000"/>
              </a:lnSpc>
            </a:pPr>
            <a:r>
              <a:rPr lang="en-IE" sz="3600" b="1" i="0" dirty="0">
                <a:solidFill>
                  <a:schemeClr val="tx1"/>
                </a:solidFill>
                <a:latin typeface="Britannic Bold"/>
                <a:ea typeface="+mn-lt"/>
                <a:cs typeface="+mn-lt"/>
              </a:rPr>
              <a:t>3</a:t>
            </a:r>
            <a:br>
              <a:rPr lang="en-IE" sz="3600" b="1" i="0" dirty="0">
                <a:solidFill>
                  <a:schemeClr val="tx1"/>
                </a:solidFill>
                <a:latin typeface="Britannic Bold"/>
                <a:ea typeface="+mn-lt"/>
                <a:cs typeface="+mn-lt"/>
              </a:rPr>
            </a:br>
            <a:r>
              <a:rPr lang="en-IE" sz="2800" b="1" i="0" dirty="0">
                <a:solidFill>
                  <a:srgbClr val="FFFFFF"/>
                </a:solidFill>
                <a:latin typeface="Calibri"/>
                <a:ea typeface="+mn-lt"/>
                <a:cs typeface="+mn-lt"/>
              </a:rPr>
              <a:t>Empowering</a:t>
            </a:r>
            <a:r>
              <a:rPr lang="en-IE" sz="2800" b="1" i="0" dirty="0">
                <a:ea typeface="+mn-lt"/>
                <a:cs typeface="+mn-lt"/>
              </a:rPr>
              <a:t> Individuals by Fostering Group Solidarity!</a:t>
            </a:r>
            <a:endParaRPr lang="en-US">
              <a:ea typeface="Calibri" panose="020F0502020204030204"/>
              <a:cs typeface="Calibri" panose="020F0502020204030204"/>
            </a:endParaRPr>
          </a:p>
        </p:txBody>
      </p:sp>
      <p:sp>
        <p:nvSpPr>
          <p:cNvPr id="4" name="TextBox 3">
            <a:extLst>
              <a:ext uri="{FF2B5EF4-FFF2-40B4-BE49-F238E27FC236}">
                <a16:creationId xmlns:a16="http://schemas.microsoft.com/office/drawing/2014/main" id="{47DF855B-6E09-BA70-69C5-D5E83C248A04}"/>
              </a:ext>
            </a:extLst>
          </p:cNvPr>
          <p:cNvSpPr txBox="1"/>
          <p:nvPr/>
        </p:nvSpPr>
        <p:spPr>
          <a:xfrm>
            <a:off x="593452" y="493898"/>
            <a:ext cx="6627506" cy="59400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When people </a:t>
            </a:r>
            <a:r>
              <a:rPr lang="en-GB" b="1" dirty="0">
                <a:ea typeface="+mn-lt"/>
                <a:cs typeface="+mn-lt"/>
              </a:rPr>
              <a:t>unite under a shared goal</a:t>
            </a:r>
            <a:r>
              <a:rPr lang="en-GB" dirty="0">
                <a:ea typeface="+mn-lt"/>
                <a:cs typeface="+mn-lt"/>
              </a:rPr>
              <a:t>, a transformation often occurs: </a:t>
            </a:r>
            <a:endParaRPr lang="en-US" b="1" dirty="0">
              <a:ea typeface="+mn-lt"/>
              <a:cs typeface="+mn-lt"/>
            </a:endParaRPr>
          </a:p>
          <a:p>
            <a:pPr algn="ctr"/>
            <a:r>
              <a:rPr lang="en-GB" sz="2800" b="1" dirty="0">
                <a:solidFill>
                  <a:srgbClr val="00B050"/>
                </a:solidFill>
                <a:latin typeface="Britannic Bold"/>
                <a:ea typeface="+mn-lt"/>
                <a:cs typeface="+mn-lt"/>
              </a:rPr>
              <a:t>Fear becomes Fuel</a:t>
            </a:r>
            <a:endParaRPr lang="en-US" sz="2800" b="1">
              <a:solidFill>
                <a:srgbClr val="00B050"/>
              </a:solidFill>
              <a:latin typeface="Britannic Bold"/>
              <a:ea typeface="+mn-lt"/>
              <a:cs typeface="+mn-lt"/>
            </a:endParaRPr>
          </a:p>
          <a:p>
            <a:pPr algn="ctr"/>
            <a:r>
              <a:rPr lang="en-GB" sz="2800" b="1" dirty="0">
                <a:solidFill>
                  <a:srgbClr val="00B050"/>
                </a:solidFill>
                <a:latin typeface="Britannic Bold"/>
                <a:ea typeface="+mn-lt"/>
                <a:cs typeface="+mn-lt"/>
              </a:rPr>
              <a:t>Despair becomes Determination. </a:t>
            </a:r>
            <a:endParaRPr lang="en-US" sz="2800" b="1">
              <a:solidFill>
                <a:srgbClr val="00B050"/>
              </a:solidFill>
              <a:latin typeface="Britannic Bold"/>
              <a:ea typeface="+mn-lt"/>
              <a:cs typeface="+mn-lt"/>
            </a:endParaRPr>
          </a:p>
          <a:p>
            <a:endParaRPr lang="en-GB" dirty="0">
              <a:solidFill>
                <a:srgbClr val="00B050"/>
              </a:solidFill>
              <a:ea typeface="+mn-lt"/>
              <a:cs typeface="+mn-lt"/>
            </a:endParaRPr>
          </a:p>
          <a:p>
            <a:pPr algn="ctr"/>
            <a:r>
              <a:rPr lang="en-GB" dirty="0">
                <a:ea typeface="+mn-lt"/>
                <a:cs typeface="+mn-lt"/>
              </a:rPr>
              <a:t>Solidarity doesn’t just provide comfort, it creates momentum. </a:t>
            </a:r>
            <a:endParaRPr lang="en-US" b="1">
              <a:ea typeface="+mn-lt"/>
              <a:cs typeface="+mn-lt"/>
            </a:endParaRPr>
          </a:p>
          <a:p>
            <a:endParaRPr lang="en-GB" dirty="0">
              <a:ea typeface="+mn-lt"/>
              <a:cs typeface="+mn-lt"/>
            </a:endParaRPr>
          </a:p>
          <a:p>
            <a:endParaRPr lang="en-GB" dirty="0">
              <a:ea typeface="+mn-lt"/>
              <a:cs typeface="+mn-lt"/>
            </a:endParaRPr>
          </a:p>
          <a:p>
            <a:r>
              <a:rPr lang="en-GB" dirty="0">
                <a:ea typeface="+mn-lt"/>
                <a:cs typeface="+mn-lt"/>
              </a:rPr>
              <a:t>In climate action, this means individuals who might feel powerless on their own </a:t>
            </a:r>
            <a:r>
              <a:rPr lang="en-GB" b="1" dirty="0">
                <a:ea typeface="+mn-lt"/>
                <a:cs typeface="+mn-lt"/>
              </a:rPr>
              <a:t>can become energized contributors when part of a group. </a:t>
            </a:r>
            <a:endParaRPr lang="en-US" b="1" dirty="0">
              <a:ea typeface="+mn-lt"/>
              <a:cs typeface="+mn-lt"/>
            </a:endParaRPr>
          </a:p>
          <a:p>
            <a:endParaRPr lang="en-GB" dirty="0">
              <a:ea typeface="+mn-lt"/>
              <a:cs typeface="+mn-lt"/>
            </a:endParaRPr>
          </a:p>
          <a:p>
            <a:r>
              <a:rPr lang="en-GB" dirty="0">
                <a:ea typeface="+mn-lt"/>
                <a:cs typeface="+mn-lt"/>
              </a:rPr>
              <a:t>Participating in community gardening projects, renewable energy cooperatives, or local policy advocacy campaigns offers more than tangible results; it </a:t>
            </a:r>
            <a:r>
              <a:rPr lang="en-GB" b="1" dirty="0">
                <a:ea typeface="+mn-lt"/>
                <a:cs typeface="+mn-lt"/>
              </a:rPr>
              <a:t>nurtures a sense of agency and hope. </a:t>
            </a:r>
            <a:endParaRPr lang="en-US" b="1">
              <a:ea typeface="+mn-lt"/>
              <a:cs typeface="+mn-lt"/>
            </a:endParaRPr>
          </a:p>
          <a:p>
            <a:endParaRPr lang="en-GB" dirty="0">
              <a:ea typeface="+mn-lt"/>
              <a:cs typeface="+mn-lt"/>
            </a:endParaRPr>
          </a:p>
          <a:p>
            <a:r>
              <a:rPr lang="en-GB" dirty="0">
                <a:ea typeface="+mn-lt"/>
                <a:cs typeface="+mn-lt"/>
              </a:rPr>
              <a:t>This </a:t>
            </a:r>
            <a:r>
              <a:rPr lang="en-GB" b="1" dirty="0">
                <a:ea typeface="+mn-lt"/>
                <a:cs typeface="+mn-lt"/>
              </a:rPr>
              <a:t>hope is contagious</a:t>
            </a:r>
            <a:r>
              <a:rPr lang="en-GB" dirty="0">
                <a:ea typeface="+mn-lt"/>
                <a:cs typeface="+mn-lt"/>
              </a:rPr>
              <a:t>, inspiring further engagement and reinforcing the idea that collective action can bend the trajectory of climate outcomes. The emotional shift from isolation to empowerment can be just as critical as the physical measures taken to adapt or mitigate.</a:t>
            </a:r>
            <a:endParaRPr lang="en-US" b="1">
              <a:ea typeface="+mn-lt"/>
              <a:cs typeface="+mn-lt"/>
            </a:endParaRPr>
          </a:p>
        </p:txBody>
      </p:sp>
      <p:pic>
        <p:nvPicPr>
          <p:cNvPr id="5" name="Graphic 4" descr="Group with solid fill">
            <a:extLst>
              <a:ext uri="{FF2B5EF4-FFF2-40B4-BE49-F238E27FC236}">
                <a16:creationId xmlns:a16="http://schemas.microsoft.com/office/drawing/2014/main" id="{C4F13521-EC39-ED57-2601-6CBDA8AC81A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34627" y="4308061"/>
            <a:ext cx="2040834" cy="2062921"/>
          </a:xfrm>
          <a:prstGeom prst="rect">
            <a:avLst/>
          </a:prstGeom>
        </p:spPr>
      </p:pic>
      <p:pic>
        <p:nvPicPr>
          <p:cNvPr id="2" name="Graphic 1" descr="Group success with solid fill">
            <a:extLst>
              <a:ext uri="{FF2B5EF4-FFF2-40B4-BE49-F238E27FC236}">
                <a16:creationId xmlns:a16="http://schemas.microsoft.com/office/drawing/2014/main" id="{15BE512C-C770-E799-B8EB-267FF6FA50A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846365" y="4330148"/>
            <a:ext cx="2029791" cy="2051878"/>
          </a:xfrm>
          <a:prstGeom prst="rect">
            <a:avLst/>
          </a:prstGeom>
        </p:spPr>
      </p:pic>
    </p:spTree>
    <p:extLst>
      <p:ext uri="{BB962C8B-B14F-4D97-AF65-F5344CB8AC3E}">
        <p14:creationId xmlns:p14="http://schemas.microsoft.com/office/powerpoint/2010/main" val="1997175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29E1C-D34A-A5A5-E014-050A86FE131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83F97C5-6B09-B98E-3DD8-74F06B689D0C}"/>
              </a:ext>
            </a:extLst>
          </p:cNvPr>
          <p:cNvSpPr>
            <a:spLocks noGrp="1"/>
          </p:cNvSpPr>
          <p:nvPr>
            <p:ph type="body" sz="quarter" idx="18"/>
          </p:nvPr>
        </p:nvSpPr>
        <p:spPr>
          <a:xfrm>
            <a:off x="322740" y="1875325"/>
            <a:ext cx="3230041" cy="1058746"/>
          </a:xfrm>
        </p:spPr>
        <p:txBody>
          <a:bodyPr lIns="91440" tIns="45720" rIns="91440" bIns="45720" anchor="t">
            <a:noAutofit/>
          </a:bodyPr>
          <a:lstStyle/>
          <a:p>
            <a:pPr algn="ctr">
              <a:lnSpc>
                <a:spcPct val="100000"/>
              </a:lnSpc>
            </a:pPr>
            <a:r>
              <a:rPr lang="en-US" i="1" dirty="0">
                <a:latin typeface="Calibri"/>
                <a:ea typeface="Open Sans"/>
                <a:cs typeface="Calibri"/>
              </a:rPr>
              <a:t>‘</a:t>
            </a:r>
            <a:r>
              <a:rPr lang="en-IE" i="1" dirty="0">
                <a:latin typeface="Calibri"/>
                <a:ea typeface="Open Sans"/>
                <a:cs typeface="Calibri"/>
              </a:rPr>
              <a:t>Strengthening Emotional </a:t>
            </a:r>
            <a:br>
              <a:rPr lang="en-IE" i="1" dirty="0">
                <a:latin typeface="Calibri"/>
                <a:ea typeface="Open Sans"/>
                <a:cs typeface="Calibri"/>
              </a:rPr>
            </a:br>
            <a:r>
              <a:rPr lang="en-IE" i="1">
                <a:latin typeface="Calibri"/>
                <a:ea typeface="Open Sans"/>
                <a:cs typeface="Calibri"/>
              </a:rPr>
              <a:t>Resilience’</a:t>
            </a:r>
            <a:endParaRPr lang="en-US" i="1">
              <a:latin typeface="Calibri"/>
              <a:ea typeface="Open Sans"/>
              <a:cs typeface="Calibri"/>
            </a:endParaRPr>
          </a:p>
        </p:txBody>
      </p:sp>
      <p:sp>
        <p:nvSpPr>
          <p:cNvPr id="6" name="Text Placeholder 5">
            <a:extLst>
              <a:ext uri="{FF2B5EF4-FFF2-40B4-BE49-F238E27FC236}">
                <a16:creationId xmlns:a16="http://schemas.microsoft.com/office/drawing/2014/main" id="{B0C07EC0-EB38-5896-45C0-49858284D485}"/>
              </a:ext>
            </a:extLst>
          </p:cNvPr>
          <p:cNvSpPr>
            <a:spLocks noGrp="1"/>
          </p:cNvSpPr>
          <p:nvPr>
            <p:ph type="body" sz="quarter" idx="19"/>
          </p:nvPr>
        </p:nvSpPr>
        <p:spPr>
          <a:xfrm>
            <a:off x="425265" y="1043715"/>
            <a:ext cx="3667195" cy="888316"/>
          </a:xfrm>
        </p:spPr>
        <p:txBody>
          <a:bodyPr lIns="91440" tIns="45720" rIns="91440" bIns="45720" anchor="t">
            <a:noAutofit/>
          </a:bodyPr>
          <a:lstStyle/>
          <a:p>
            <a:r>
              <a:rPr lang="en-US" sz="2800" i="1" dirty="0">
                <a:latin typeface="+mj-lt"/>
                <a:ea typeface="Open Sans"/>
                <a:cs typeface="Calibri Light"/>
              </a:rPr>
              <a:t>Actionable Ideas for:</a:t>
            </a:r>
            <a:endParaRPr lang="en-US" dirty="0"/>
          </a:p>
        </p:txBody>
      </p:sp>
      <p:sp>
        <p:nvSpPr>
          <p:cNvPr id="7" name="Text Placeholder 6">
            <a:extLst>
              <a:ext uri="{FF2B5EF4-FFF2-40B4-BE49-F238E27FC236}">
                <a16:creationId xmlns:a16="http://schemas.microsoft.com/office/drawing/2014/main" id="{7B7B1899-FE10-D7C0-DF73-315F2B41935E}"/>
              </a:ext>
            </a:extLst>
          </p:cNvPr>
          <p:cNvSpPr>
            <a:spLocks noGrp="1"/>
          </p:cNvSpPr>
          <p:nvPr>
            <p:ph type="body" sz="quarter" idx="20"/>
          </p:nvPr>
        </p:nvSpPr>
        <p:spPr/>
        <p:txBody>
          <a:bodyPr/>
          <a:lstStyle/>
          <a:p>
            <a:r>
              <a:rPr lang="en-US" dirty="0"/>
              <a:t>Click to type..</a:t>
            </a:r>
          </a:p>
          <a:p>
            <a:endParaRPr lang="en-US" dirty="0"/>
          </a:p>
        </p:txBody>
      </p:sp>
      <p:sp>
        <p:nvSpPr>
          <p:cNvPr id="4" name="Text Placeholder 3">
            <a:extLst>
              <a:ext uri="{FF2B5EF4-FFF2-40B4-BE49-F238E27FC236}">
                <a16:creationId xmlns:a16="http://schemas.microsoft.com/office/drawing/2014/main" id="{FE052F80-6A6A-82EE-66E9-28CE5EDECA06}"/>
              </a:ext>
            </a:extLst>
          </p:cNvPr>
          <p:cNvSpPr>
            <a:spLocks noGrp="1"/>
          </p:cNvSpPr>
          <p:nvPr>
            <p:ph type="body" sz="quarter" idx="16"/>
          </p:nvPr>
        </p:nvSpPr>
        <p:spPr/>
        <p:txBody>
          <a:bodyPr/>
          <a:lstStyle/>
          <a:p>
            <a:r>
              <a:rPr lang="en-US" dirty="0">
                <a:solidFill>
                  <a:srgbClr val="1F8E47"/>
                </a:solidFill>
              </a:rPr>
              <a:t>Heading</a:t>
            </a:r>
          </a:p>
          <a:p>
            <a:endParaRPr lang="en-US" dirty="0"/>
          </a:p>
        </p:txBody>
      </p:sp>
      <p:pic>
        <p:nvPicPr>
          <p:cNvPr id="2" name="Picture 1">
            <a:extLst>
              <a:ext uri="{FF2B5EF4-FFF2-40B4-BE49-F238E27FC236}">
                <a16:creationId xmlns:a16="http://schemas.microsoft.com/office/drawing/2014/main" id="{D1F126D9-0063-C125-9360-A0ADEAF11716}"/>
              </a:ext>
            </a:extLst>
          </p:cNvPr>
          <p:cNvPicPr>
            <a:picLocks noChangeAspect="1"/>
          </p:cNvPicPr>
          <p:nvPr/>
        </p:nvPicPr>
        <p:blipFill>
          <a:blip r:embed="rId2"/>
          <a:stretch>
            <a:fillRect/>
          </a:stretch>
        </p:blipFill>
        <p:spPr>
          <a:xfrm>
            <a:off x="4302225" y="465840"/>
            <a:ext cx="7545962" cy="6162923"/>
          </a:xfrm>
          <a:prstGeom prst="rect">
            <a:avLst/>
          </a:prstGeom>
        </p:spPr>
      </p:pic>
      <p:sp>
        <p:nvSpPr>
          <p:cNvPr id="3" name="Rounded Rectangle 2">
            <a:extLst>
              <a:ext uri="{FF2B5EF4-FFF2-40B4-BE49-F238E27FC236}">
                <a16:creationId xmlns:a16="http://schemas.microsoft.com/office/drawing/2014/main" id="{509003A3-7D30-E3E8-E614-37EE1DC9A404}"/>
              </a:ext>
            </a:extLst>
          </p:cNvPr>
          <p:cNvSpPr/>
          <p:nvPr/>
        </p:nvSpPr>
        <p:spPr>
          <a:xfrm>
            <a:off x="4724359" y="1064029"/>
            <a:ext cx="3336938" cy="1630700"/>
          </a:xfrm>
          <a:prstGeom prst="roundRec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dirty="0"/>
              <a:t>Community workshops focused on emotional resilience practices, such as mindfulness, group therapy, or storytelling. </a:t>
            </a:r>
            <a:endParaRPr lang="en-US" dirty="0"/>
          </a:p>
        </p:txBody>
      </p:sp>
      <p:pic>
        <p:nvPicPr>
          <p:cNvPr id="8" name="Picture 7">
            <a:extLst>
              <a:ext uri="{FF2B5EF4-FFF2-40B4-BE49-F238E27FC236}">
                <a16:creationId xmlns:a16="http://schemas.microsoft.com/office/drawing/2014/main" id="{8B69539D-C59E-F6F5-0B35-970A884A8AD6}"/>
              </a:ext>
            </a:extLst>
          </p:cNvPr>
          <p:cNvPicPr>
            <a:picLocks noChangeAspect="1"/>
          </p:cNvPicPr>
          <p:nvPr/>
        </p:nvPicPr>
        <p:blipFill>
          <a:blip r:embed="rId3"/>
          <a:stretch>
            <a:fillRect/>
          </a:stretch>
        </p:blipFill>
        <p:spPr>
          <a:xfrm>
            <a:off x="4718932" y="3427488"/>
            <a:ext cx="3328394" cy="1648501"/>
          </a:xfrm>
          <a:prstGeom prst="rect">
            <a:avLst/>
          </a:prstGeom>
        </p:spPr>
      </p:pic>
      <p:pic>
        <p:nvPicPr>
          <p:cNvPr id="9" name="Picture 8">
            <a:extLst>
              <a:ext uri="{FF2B5EF4-FFF2-40B4-BE49-F238E27FC236}">
                <a16:creationId xmlns:a16="http://schemas.microsoft.com/office/drawing/2014/main" id="{3AD498DF-2B9A-3B78-1DB8-217DF08F9138}"/>
              </a:ext>
            </a:extLst>
          </p:cNvPr>
          <p:cNvPicPr>
            <a:picLocks noChangeAspect="1"/>
          </p:cNvPicPr>
          <p:nvPr/>
        </p:nvPicPr>
        <p:blipFill>
          <a:blip r:embed="rId3"/>
          <a:stretch>
            <a:fillRect/>
          </a:stretch>
        </p:blipFill>
        <p:spPr>
          <a:xfrm>
            <a:off x="8741129" y="1200835"/>
            <a:ext cx="2798307" cy="1261981"/>
          </a:xfrm>
          <a:prstGeom prst="rect">
            <a:avLst/>
          </a:prstGeom>
        </p:spPr>
      </p:pic>
      <p:pic>
        <p:nvPicPr>
          <p:cNvPr id="10" name="Picture 9">
            <a:extLst>
              <a:ext uri="{FF2B5EF4-FFF2-40B4-BE49-F238E27FC236}">
                <a16:creationId xmlns:a16="http://schemas.microsoft.com/office/drawing/2014/main" id="{010F7E84-F2ED-B9A8-2CB2-7ABA6F26908F}"/>
              </a:ext>
            </a:extLst>
          </p:cNvPr>
          <p:cNvPicPr>
            <a:picLocks noChangeAspect="1"/>
          </p:cNvPicPr>
          <p:nvPr/>
        </p:nvPicPr>
        <p:blipFill>
          <a:blip r:embed="rId4"/>
          <a:stretch>
            <a:fillRect/>
          </a:stretch>
        </p:blipFill>
        <p:spPr>
          <a:xfrm>
            <a:off x="-1475082" y="3970663"/>
            <a:ext cx="5255207" cy="5255207"/>
          </a:xfrm>
          <a:prstGeom prst="rect">
            <a:avLst/>
          </a:prstGeom>
        </p:spPr>
      </p:pic>
      <p:sp>
        <p:nvSpPr>
          <p:cNvPr id="12" name="Rectangle 11">
            <a:extLst>
              <a:ext uri="{FF2B5EF4-FFF2-40B4-BE49-F238E27FC236}">
                <a16:creationId xmlns:a16="http://schemas.microsoft.com/office/drawing/2014/main" id="{394488C4-9EB7-ACB7-D191-9C253BB04853}"/>
              </a:ext>
            </a:extLst>
          </p:cNvPr>
          <p:cNvSpPr/>
          <p:nvPr/>
        </p:nvSpPr>
        <p:spPr>
          <a:xfrm>
            <a:off x="8740425" y="1502617"/>
            <a:ext cx="2796328" cy="646331"/>
          </a:xfrm>
          <a:prstGeom prst="rect">
            <a:avLst/>
          </a:prstGeom>
        </p:spPr>
        <p:txBody>
          <a:bodyPr wrap="square" lIns="91440" tIns="45720" rIns="91440" bIns="45720" anchor="t">
            <a:spAutoFit/>
          </a:bodyPr>
          <a:lstStyle/>
          <a:p>
            <a:pPr algn="ctr"/>
            <a:r>
              <a:rPr lang="en-IE" dirty="0">
                <a:solidFill>
                  <a:schemeClr val="bg1"/>
                </a:solidFill>
              </a:rPr>
              <a:t>Peer support networks for sharing coping strategies. </a:t>
            </a:r>
            <a:endParaRPr lang="en-US" dirty="0">
              <a:solidFill>
                <a:schemeClr val="bg1"/>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52118DBF-5CD9-54B2-9E85-69A15188BCC0}"/>
              </a:ext>
            </a:extLst>
          </p:cNvPr>
          <p:cNvSpPr/>
          <p:nvPr/>
        </p:nvSpPr>
        <p:spPr>
          <a:xfrm>
            <a:off x="4721737" y="3654792"/>
            <a:ext cx="3322441" cy="1200329"/>
          </a:xfrm>
          <a:prstGeom prst="rect">
            <a:avLst/>
          </a:prstGeom>
        </p:spPr>
        <p:txBody>
          <a:bodyPr wrap="square" lIns="91440" tIns="45720" rIns="91440" bIns="45720" anchor="t">
            <a:spAutoFit/>
          </a:bodyPr>
          <a:lstStyle/>
          <a:p>
            <a:pPr algn="ctr"/>
            <a:r>
              <a:rPr lang="en-IE" dirty="0">
                <a:solidFill>
                  <a:schemeClr val="bg1"/>
                </a:solidFill>
              </a:rPr>
              <a:t>Community support events where people can share their climate-related fears and support each other. </a:t>
            </a:r>
            <a:endParaRPr lang="en-US"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1603492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6">
            <a:extLst>
              <a:ext uri="{FF2B5EF4-FFF2-40B4-BE49-F238E27FC236}">
                <a16:creationId xmlns:a16="http://schemas.microsoft.com/office/drawing/2014/main" id="{1EBB2178-80B7-45EF-6FCB-18B2C826CE78}"/>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t="3686" b="3686"/>
          <a:stretch>
            <a:fillRect/>
          </a:stretch>
        </p:blipFill>
        <p:spPr/>
      </p:pic>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208246"/>
            <a:ext cx="2066906" cy="582221"/>
          </a:xfrm>
        </p:spPr>
        <p:txBody>
          <a:bodyPr/>
          <a:lstStyle/>
          <a:p>
            <a:r>
              <a:rPr lang="en-US" dirty="0"/>
              <a:t>02</a:t>
            </a:r>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1302840" y="4140027"/>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371709" y="2229547"/>
            <a:ext cx="457017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402876" y="2229547"/>
            <a:ext cx="4574117"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Turning Climate Anxiety into Change</a:t>
            </a:r>
          </a:p>
        </p:txBody>
      </p:sp>
    </p:spTree>
    <p:extLst>
      <p:ext uri="{BB962C8B-B14F-4D97-AF65-F5344CB8AC3E}">
        <p14:creationId xmlns:p14="http://schemas.microsoft.com/office/powerpoint/2010/main" val="2208889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290381" y="359776"/>
            <a:ext cx="7962502" cy="803654"/>
          </a:xfrm>
        </p:spPr>
        <p:txBody>
          <a:bodyPr lIns="91440" tIns="45720" rIns="91440" bIns="45720" anchor="t">
            <a:noAutofit/>
          </a:bodyPr>
          <a:lstStyle/>
          <a:p>
            <a:r>
              <a:rPr lang="en-US" dirty="0">
                <a:solidFill>
                  <a:srgbClr val="1F8E47"/>
                </a:solidFill>
              </a:rPr>
              <a:t>KEYS CONCEPTS ABOUT: </a:t>
            </a:r>
            <a:br>
              <a:rPr lang="en-US" dirty="0">
                <a:solidFill>
                  <a:srgbClr val="1F8E47"/>
                </a:solidFill>
              </a:rPr>
            </a:br>
            <a:r>
              <a:rPr lang="en-US" dirty="0">
                <a:solidFill>
                  <a:srgbClr val="1F8E47"/>
                </a:solidFill>
              </a:rPr>
              <a:t>‘Turning Climate Anxiety into Change’</a:t>
            </a:r>
          </a:p>
        </p:txBody>
      </p:sp>
      <p:pic>
        <p:nvPicPr>
          <p:cNvPr id="3" name="Picture Placeholder 2"/>
          <p:cNvPicPr>
            <a:picLocks noGrp="1" noChangeAspect="1"/>
          </p:cNvPicPr>
          <p:nvPr>
            <p:ph type="pic" sz="quarter" idx="13"/>
          </p:nvPr>
        </p:nvPicPr>
        <p:blipFill>
          <a:blip r:embed="rId2"/>
          <a:srcRect l="979" r="979"/>
          <a:stretch>
            <a:fillRect/>
          </a:stretch>
        </p:blipFill>
        <p:spPr>
          <a:prstGeom prst="rect">
            <a:avLst/>
          </a:prstGeom>
        </p:spPr>
      </p:pic>
      <p:sp>
        <p:nvSpPr>
          <p:cNvPr id="7" name="Up Arrow Callout 6"/>
          <p:cNvSpPr/>
          <p:nvPr/>
        </p:nvSpPr>
        <p:spPr>
          <a:xfrm>
            <a:off x="194734" y="1512358"/>
            <a:ext cx="2827866" cy="1930400"/>
          </a:xfrm>
          <a:prstGeom prst="upArrowCallout">
            <a:avLst/>
          </a:prstGeom>
          <a:solidFill>
            <a:srgbClr val="84C245"/>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i="1" dirty="0">
                <a:latin typeface="Calibri"/>
                <a:ea typeface="Calibri"/>
                <a:cs typeface="Calibri"/>
              </a:rPr>
              <a:t>The link between </a:t>
            </a:r>
            <a:br>
              <a:rPr lang="en-IE" i="1" dirty="0">
                <a:latin typeface="Calibri"/>
                <a:ea typeface="Calibri"/>
                <a:cs typeface="Calibri"/>
              </a:rPr>
            </a:br>
            <a:r>
              <a:rPr lang="en-IE" i="1" dirty="0">
                <a:latin typeface="Calibri"/>
                <a:ea typeface="Calibri"/>
                <a:cs typeface="Calibri"/>
              </a:rPr>
              <a:t>Climate Anxiety </a:t>
            </a:r>
            <a:br>
              <a:rPr lang="en-IE" i="1" dirty="0">
                <a:latin typeface="Calibri"/>
                <a:ea typeface="Calibri"/>
                <a:cs typeface="Calibri"/>
              </a:rPr>
            </a:br>
            <a:r>
              <a:rPr lang="en-IE" i="1">
                <a:latin typeface="Calibri"/>
                <a:ea typeface="Calibri"/>
                <a:cs typeface="Calibri"/>
              </a:rPr>
              <a:t>and </a:t>
            </a:r>
            <a:r>
              <a:rPr lang="en-IE" i="1" dirty="0">
                <a:latin typeface="Calibri"/>
                <a:ea typeface="Calibri"/>
                <a:cs typeface="Calibri"/>
              </a:rPr>
              <a:t>Inaction</a:t>
            </a:r>
            <a:endParaRPr lang="en-US" i="1" dirty="0">
              <a:latin typeface="Calibri"/>
              <a:ea typeface="Calibri"/>
              <a:cs typeface="Calibri"/>
            </a:endParaRPr>
          </a:p>
        </p:txBody>
      </p:sp>
      <p:pic>
        <p:nvPicPr>
          <p:cNvPr id="11" name="Picture 10"/>
          <p:cNvPicPr>
            <a:picLocks noChangeAspect="1"/>
          </p:cNvPicPr>
          <p:nvPr/>
        </p:nvPicPr>
        <p:blipFill>
          <a:blip r:embed="rId3"/>
          <a:stretch>
            <a:fillRect/>
          </a:stretch>
        </p:blipFill>
        <p:spPr>
          <a:xfrm>
            <a:off x="3481709" y="2838101"/>
            <a:ext cx="2984547" cy="2088359"/>
          </a:xfrm>
          <a:prstGeom prst="rect">
            <a:avLst/>
          </a:prstGeom>
        </p:spPr>
      </p:pic>
      <p:pic>
        <p:nvPicPr>
          <p:cNvPr id="12" name="Picture 11"/>
          <p:cNvPicPr>
            <a:picLocks noChangeAspect="1"/>
          </p:cNvPicPr>
          <p:nvPr/>
        </p:nvPicPr>
        <p:blipFill>
          <a:blip r:embed="rId3"/>
          <a:stretch>
            <a:fillRect/>
          </a:stretch>
        </p:blipFill>
        <p:spPr>
          <a:xfrm>
            <a:off x="290381" y="4336571"/>
            <a:ext cx="2885155" cy="2088358"/>
          </a:xfrm>
          <a:prstGeom prst="rect">
            <a:avLst/>
          </a:prstGeom>
        </p:spPr>
      </p:pic>
      <p:sp>
        <p:nvSpPr>
          <p:cNvPr id="13" name="Rectangle 12"/>
          <p:cNvSpPr/>
          <p:nvPr/>
        </p:nvSpPr>
        <p:spPr>
          <a:xfrm>
            <a:off x="3479455" y="3653730"/>
            <a:ext cx="2979209" cy="1200329"/>
          </a:xfrm>
          <a:prstGeom prst="rect">
            <a:avLst/>
          </a:prstGeom>
        </p:spPr>
        <p:txBody>
          <a:bodyPr wrap="square" lIns="91440" tIns="45720" rIns="91440" bIns="45720" anchor="t">
            <a:spAutoFit/>
          </a:bodyPr>
          <a:lstStyle/>
          <a:p>
            <a:pPr algn="ctr"/>
            <a:r>
              <a:rPr lang="en-IE" i="1" dirty="0">
                <a:solidFill>
                  <a:schemeClr val="bg1"/>
                </a:solidFill>
              </a:rPr>
              <a:t>Strategies for transforming fear and helplessness </a:t>
            </a:r>
            <a:br>
              <a:rPr lang="en-IE" i="1" dirty="0">
                <a:solidFill>
                  <a:schemeClr val="bg1"/>
                </a:solidFill>
              </a:rPr>
            </a:br>
            <a:r>
              <a:rPr lang="en-IE" i="1" dirty="0">
                <a:solidFill>
                  <a:schemeClr val="bg1"/>
                </a:solidFill>
              </a:rPr>
              <a:t>into positive </a:t>
            </a:r>
            <a:br>
              <a:rPr lang="en-IE" i="1" dirty="0">
                <a:solidFill>
                  <a:schemeClr val="bg1"/>
                </a:solidFill>
              </a:rPr>
            </a:br>
            <a:r>
              <a:rPr lang="en-IE" i="1" dirty="0">
                <a:solidFill>
                  <a:schemeClr val="bg1"/>
                </a:solidFill>
              </a:rPr>
              <a:t>community-driven actions</a:t>
            </a:r>
            <a:endParaRPr lang="en-US" i="1" dirty="0">
              <a:solidFill>
                <a:schemeClr val="bg1"/>
              </a:solidFill>
            </a:endParaRPr>
          </a:p>
        </p:txBody>
      </p:sp>
      <p:sp>
        <p:nvSpPr>
          <p:cNvPr id="14" name="Rectangle 13"/>
          <p:cNvSpPr/>
          <p:nvPr/>
        </p:nvSpPr>
        <p:spPr>
          <a:xfrm>
            <a:off x="290381" y="5150690"/>
            <a:ext cx="2893629" cy="1200329"/>
          </a:xfrm>
          <a:prstGeom prst="rect">
            <a:avLst/>
          </a:prstGeom>
        </p:spPr>
        <p:txBody>
          <a:bodyPr wrap="square" lIns="91440" tIns="45720" rIns="91440" bIns="45720" anchor="t">
            <a:spAutoFit/>
          </a:bodyPr>
          <a:lstStyle/>
          <a:p>
            <a:pPr algn="ctr"/>
            <a:r>
              <a:rPr lang="en-IE" i="1" dirty="0">
                <a:solidFill>
                  <a:schemeClr val="bg1"/>
                </a:solidFill>
              </a:rPr>
              <a:t>Examples of small, manageable actions </a:t>
            </a:r>
            <a:br>
              <a:rPr lang="en-IE" i="1" dirty="0">
                <a:solidFill>
                  <a:schemeClr val="bg1"/>
                </a:solidFill>
              </a:rPr>
            </a:br>
            <a:r>
              <a:rPr lang="en-IE" i="1" dirty="0">
                <a:solidFill>
                  <a:schemeClr val="bg1"/>
                </a:solidFill>
              </a:rPr>
              <a:t>that can have a </a:t>
            </a:r>
            <a:br>
              <a:rPr lang="en-IE" i="1" dirty="0">
                <a:solidFill>
                  <a:schemeClr val="bg1"/>
                </a:solidFill>
              </a:rPr>
            </a:br>
            <a:r>
              <a:rPr lang="en-IE" i="1" dirty="0">
                <a:solidFill>
                  <a:schemeClr val="bg1"/>
                </a:solidFill>
              </a:rPr>
              <a:t>significant impact. </a:t>
            </a:r>
            <a:endParaRPr lang="en-US" i="1"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3311571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176740-11DF-F08D-A53F-6970B9190074}"/>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Turning </a:t>
            </a:r>
            <a:endParaRPr lang="en-US" dirty="0"/>
          </a:p>
          <a:p>
            <a:pPr algn="ctr">
              <a:lnSpc>
                <a:spcPct val="150000"/>
              </a:lnSpc>
            </a:pPr>
            <a:r>
              <a:rPr lang="en-GB" dirty="0">
                <a:latin typeface="Calibri"/>
                <a:ea typeface="Open Sans"/>
                <a:cs typeface="Calibri"/>
              </a:rPr>
              <a:t>Climate Anxiety</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into </a:t>
            </a:r>
            <a:endParaRPr lang="en-US" b="1">
              <a:solidFill>
                <a:schemeClr val="tx1">
                  <a:lumMod val="49000"/>
                </a:schemeClr>
              </a:solidFill>
            </a:endParaRPr>
          </a:p>
          <a:p>
            <a:pPr algn="ctr">
              <a:lnSpc>
                <a:spcPct val="150000"/>
              </a:lnSpc>
            </a:pPr>
            <a:r>
              <a:rPr lang="en-GB" dirty="0">
                <a:latin typeface="Calibri"/>
                <a:ea typeface="Open Sans"/>
                <a:cs typeface="Calibri"/>
              </a:rPr>
              <a:t>Change</a:t>
            </a:r>
            <a:endParaRPr lang="en-US" dirty="0"/>
          </a:p>
        </p:txBody>
      </p:sp>
      <p:pic>
        <p:nvPicPr>
          <p:cNvPr id="7" name="Picture Placeholder 6" descr="Several hands raised and ready to answer a question">
            <a:extLst>
              <a:ext uri="{FF2B5EF4-FFF2-40B4-BE49-F238E27FC236}">
                <a16:creationId xmlns:a16="http://schemas.microsoft.com/office/drawing/2014/main" id="{2A43B4EC-3AB9-186C-AFD1-669FF171B209}"/>
              </a:ext>
            </a:extLst>
          </p:cNvPr>
          <p:cNvPicPr>
            <a:picLocks noGrp="1" noChangeAspect="1"/>
          </p:cNvPicPr>
          <p:nvPr>
            <p:ph type="pic" sz="quarter" idx="10"/>
          </p:nvPr>
        </p:nvPicPr>
        <p:blipFill>
          <a:blip r:embed="rId2"/>
          <a:srcRect t="2929" r="-279" b="11715"/>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E011D007-C28A-B561-877D-FCFBE454132C}"/>
              </a:ext>
            </a:extLst>
          </p:cNvPr>
          <p:cNvSpPr>
            <a:spLocks noGrp="1"/>
          </p:cNvSpPr>
          <p:nvPr>
            <p:ph type="body" sz="quarter" idx="20"/>
          </p:nvPr>
        </p:nvSpPr>
        <p:spPr>
          <a:xfrm>
            <a:off x="4222993" y="1331329"/>
            <a:ext cx="7332951" cy="4107093"/>
          </a:xfrm>
        </p:spPr>
        <p:txBody>
          <a:bodyPr lIns="91440" tIns="45720" rIns="91440" bIns="45720" anchor="t"/>
          <a:lstStyle/>
          <a:p>
            <a:pPr marL="0" indent="0"/>
            <a:r>
              <a:rPr lang="en-GB" b="1" i="1" dirty="0">
                <a:solidFill>
                  <a:srgbClr val="00B050"/>
                </a:solidFill>
                <a:ea typeface="+mn-lt"/>
                <a:cs typeface="+mn-lt"/>
              </a:rPr>
              <a:t>The link between Climate Anxiety and Inaction:</a:t>
            </a:r>
            <a:endParaRPr lang="en-GB" sz="1800" dirty="0">
              <a:solidFill>
                <a:schemeClr val="tx1"/>
              </a:solidFill>
              <a:ea typeface="+mn-lt"/>
              <a:cs typeface="+mn-lt"/>
            </a:endParaRPr>
          </a:p>
          <a:p>
            <a:pPr marL="0" indent="0"/>
            <a:endParaRPr lang="en-GB" b="1" i="1" dirty="0">
              <a:solidFill>
                <a:srgbClr val="00B050"/>
              </a:solidFill>
              <a:ea typeface="+mn-lt"/>
              <a:cs typeface="+mn-lt"/>
            </a:endParaRPr>
          </a:p>
          <a:p>
            <a:pPr marL="0" indent="0" algn="ctr"/>
            <a:r>
              <a:rPr lang="en-GB" sz="2000" b="1" dirty="0">
                <a:solidFill>
                  <a:schemeClr val="tx1"/>
                </a:solidFill>
                <a:ea typeface="+mn-lt"/>
                <a:cs typeface="+mn-lt"/>
              </a:rPr>
              <a:t>Big problems can feel so overwhelming that people freeze. </a:t>
            </a:r>
          </a:p>
          <a:p>
            <a:pPr marL="0" indent="0" algn="ctr"/>
            <a:br>
              <a:rPr lang="en-GB" sz="2000" dirty="0">
                <a:ea typeface="+mn-lt"/>
                <a:cs typeface="+mn-lt"/>
              </a:rPr>
            </a:br>
            <a:r>
              <a:rPr lang="en-GB" sz="2000" dirty="0">
                <a:solidFill>
                  <a:schemeClr val="tx1"/>
                </a:solidFill>
                <a:ea typeface="+mn-lt"/>
                <a:cs typeface="+mn-lt"/>
              </a:rPr>
              <a:t>Climate anxiety can make us tune out, avoid the news, or </a:t>
            </a:r>
            <a:br>
              <a:rPr lang="en-GB" sz="2000" dirty="0">
                <a:ea typeface="+mn-lt"/>
                <a:cs typeface="+mn-lt"/>
              </a:rPr>
            </a:br>
            <a:r>
              <a:rPr lang="en-GB" sz="2000" dirty="0">
                <a:solidFill>
                  <a:schemeClr val="tx1"/>
                </a:solidFill>
                <a:ea typeface="+mn-lt"/>
                <a:cs typeface="+mn-lt"/>
              </a:rPr>
              <a:t>think</a:t>
            </a:r>
            <a:r>
              <a:rPr lang="en-GB" sz="2000" i="1" dirty="0">
                <a:solidFill>
                  <a:schemeClr val="tx1"/>
                </a:solidFill>
                <a:ea typeface="+mn-lt"/>
                <a:cs typeface="+mn-lt"/>
              </a:rPr>
              <a:t> “nothing I do will matter.” </a:t>
            </a:r>
            <a:endParaRPr lang="en-GB" sz="2000">
              <a:solidFill>
                <a:schemeClr val="tx1"/>
              </a:solidFill>
              <a:ea typeface="Calibri"/>
              <a:cs typeface="Calibri"/>
            </a:endParaRPr>
          </a:p>
          <a:p>
            <a:pPr marL="0" indent="0" algn="ctr"/>
            <a:br>
              <a:rPr lang="en-GB" sz="2000" i="1" dirty="0">
                <a:ea typeface="+mn-lt"/>
                <a:cs typeface="+mn-lt"/>
              </a:rPr>
            </a:br>
            <a:r>
              <a:rPr lang="en-GB" sz="2000" b="1" dirty="0">
                <a:solidFill>
                  <a:schemeClr val="tx1"/>
                </a:solidFill>
                <a:ea typeface="+mn-lt"/>
                <a:cs typeface="+mn-lt"/>
              </a:rPr>
              <a:t>Knowing </a:t>
            </a:r>
            <a:r>
              <a:rPr lang="en-GB" sz="2000" b="1" u="sng" dirty="0">
                <a:solidFill>
                  <a:schemeClr val="tx1"/>
                </a:solidFill>
                <a:ea typeface="+mn-lt"/>
                <a:cs typeface="+mn-lt"/>
              </a:rPr>
              <a:t>this is normal</a:t>
            </a:r>
            <a:r>
              <a:rPr lang="en-GB" sz="2000" b="1" dirty="0">
                <a:solidFill>
                  <a:schemeClr val="tx1"/>
                </a:solidFill>
                <a:ea typeface="+mn-lt"/>
                <a:cs typeface="+mn-lt"/>
              </a:rPr>
              <a:t> is the first step to moving forward!</a:t>
            </a:r>
            <a:endParaRPr lang="en-GB" sz="2000" b="1">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98CD8845-B993-46A0-9B39-153ACB3DCB9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6" name="Text Placeholder 5">
            <a:extLst>
              <a:ext uri="{FF2B5EF4-FFF2-40B4-BE49-F238E27FC236}">
                <a16:creationId xmlns:a16="http://schemas.microsoft.com/office/drawing/2014/main" id="{1324DC71-2DDF-82C7-DF8A-B52CE9863BFF}"/>
              </a:ext>
            </a:extLst>
          </p:cNvPr>
          <p:cNvSpPr>
            <a:spLocks noGrp="1"/>
          </p:cNvSpPr>
          <p:nvPr>
            <p:ph type="body" sz="quarter" idx="19"/>
          </p:nvPr>
        </p:nvSpPr>
        <p:spPr>
          <a:xfrm>
            <a:off x="1513196" y="2457107"/>
            <a:ext cx="1197303" cy="642862"/>
          </a:xfrm>
        </p:spPr>
        <p:txBody>
          <a:bodyPr lIns="91440" tIns="45720" rIns="91440" bIns="45720" anchor="t">
            <a:noAutofit/>
          </a:bodyPr>
          <a:lstStyle/>
          <a:p>
            <a:pPr algn="ctr"/>
            <a:r>
              <a:rPr lang="en-GB" sz="3600" dirty="0">
                <a:latin typeface="Britannic Bold"/>
                <a:ea typeface="Open Sans"/>
                <a:cs typeface="Calibri"/>
              </a:rPr>
              <a:t>1</a:t>
            </a:r>
          </a:p>
        </p:txBody>
      </p:sp>
    </p:spTree>
    <p:extLst>
      <p:ext uri="{BB962C8B-B14F-4D97-AF65-F5344CB8AC3E}">
        <p14:creationId xmlns:p14="http://schemas.microsoft.com/office/powerpoint/2010/main" val="30376881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34F5DBB-B222-BC83-5BCC-B287CC03A14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A2DC977-88E7-7B30-FCC2-553ADEF05C90}"/>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Turning </a:t>
            </a:r>
            <a:endParaRPr lang="en-US" dirty="0"/>
          </a:p>
          <a:p>
            <a:pPr algn="ctr">
              <a:lnSpc>
                <a:spcPct val="150000"/>
              </a:lnSpc>
            </a:pPr>
            <a:r>
              <a:rPr lang="en-GB" dirty="0">
                <a:latin typeface="Calibri"/>
                <a:ea typeface="Open Sans"/>
                <a:cs typeface="Calibri"/>
              </a:rPr>
              <a:t>Climate Anxiety</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into </a:t>
            </a:r>
            <a:endParaRPr lang="en-US" b="1">
              <a:solidFill>
                <a:schemeClr val="tx1">
                  <a:lumMod val="49000"/>
                </a:schemeClr>
              </a:solidFill>
            </a:endParaRPr>
          </a:p>
          <a:p>
            <a:pPr algn="ctr">
              <a:lnSpc>
                <a:spcPct val="150000"/>
              </a:lnSpc>
            </a:pPr>
            <a:r>
              <a:rPr lang="en-GB" dirty="0">
                <a:latin typeface="Calibri"/>
                <a:ea typeface="Open Sans"/>
                <a:cs typeface="Calibri"/>
              </a:rPr>
              <a:t>Change</a:t>
            </a:r>
            <a:endParaRPr lang="en-US" dirty="0"/>
          </a:p>
        </p:txBody>
      </p:sp>
      <p:pic>
        <p:nvPicPr>
          <p:cNvPr id="7" name="Picture Placeholder 6" descr="Several hands raised and ready to answer a question">
            <a:extLst>
              <a:ext uri="{FF2B5EF4-FFF2-40B4-BE49-F238E27FC236}">
                <a16:creationId xmlns:a16="http://schemas.microsoft.com/office/drawing/2014/main" id="{DC137C5A-B8BA-C37A-4315-FD94EE98682F}"/>
              </a:ext>
            </a:extLst>
          </p:cNvPr>
          <p:cNvPicPr>
            <a:picLocks noGrp="1" noChangeAspect="1"/>
          </p:cNvPicPr>
          <p:nvPr>
            <p:ph type="pic" sz="quarter" idx="10"/>
          </p:nvPr>
        </p:nvPicPr>
        <p:blipFill>
          <a:blip r:embed="rId2"/>
          <a:srcRect t="2929" r="-279" b="11715"/>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1CF0BF84-6BF8-7A9C-8A2C-21182034F4DB}"/>
              </a:ext>
            </a:extLst>
          </p:cNvPr>
          <p:cNvSpPr>
            <a:spLocks noGrp="1"/>
          </p:cNvSpPr>
          <p:nvPr>
            <p:ph type="body" sz="quarter" idx="20"/>
          </p:nvPr>
        </p:nvSpPr>
        <p:spPr>
          <a:xfrm>
            <a:off x="4222993" y="1301235"/>
            <a:ext cx="7332951" cy="3860548"/>
          </a:xfrm>
        </p:spPr>
        <p:txBody>
          <a:bodyPr lIns="91440" tIns="45720" rIns="91440" bIns="45720" anchor="t"/>
          <a:lstStyle/>
          <a:p>
            <a:pPr marL="0" indent="0"/>
            <a:r>
              <a:rPr lang="en-GB" b="1" i="1" dirty="0">
                <a:solidFill>
                  <a:srgbClr val="00B050"/>
                </a:solidFill>
                <a:ea typeface="+mn-lt"/>
                <a:cs typeface="+mn-lt"/>
              </a:rPr>
              <a:t>Turning Fear into Community Action:</a:t>
            </a:r>
            <a:endParaRPr lang="en-GB" sz="1800" dirty="0">
              <a:solidFill>
                <a:schemeClr val="tx1"/>
              </a:solidFill>
              <a:ea typeface="+mn-lt"/>
              <a:cs typeface="+mn-lt"/>
            </a:endParaRPr>
          </a:p>
          <a:p>
            <a:pPr marL="0" indent="0"/>
            <a:endParaRPr lang="en-GB" b="1" i="1" dirty="0">
              <a:solidFill>
                <a:srgbClr val="00B050"/>
              </a:solidFill>
              <a:ea typeface="+mn-lt"/>
              <a:cs typeface="+mn-lt"/>
            </a:endParaRPr>
          </a:p>
          <a:p>
            <a:pPr marL="0" indent="0" algn="ctr">
              <a:lnSpc>
                <a:spcPct val="100000"/>
              </a:lnSpc>
            </a:pPr>
            <a:r>
              <a:rPr lang="en-GB" sz="2000" dirty="0">
                <a:solidFill>
                  <a:schemeClr val="tx1"/>
                </a:solidFill>
                <a:ea typeface="+mn-lt"/>
                <a:cs typeface="+mn-lt"/>
              </a:rPr>
              <a:t>Fear can push us to act --&gt; if we have clear, doable steps.</a:t>
            </a:r>
            <a:endParaRPr lang="en-GB" sz="2000" i="1" dirty="0">
              <a:solidFill>
                <a:schemeClr val="tx1"/>
              </a:solidFill>
              <a:ea typeface="+mn-lt"/>
              <a:cs typeface="+mn-lt"/>
            </a:endParaRPr>
          </a:p>
          <a:p>
            <a:pPr marL="0" indent="0" algn="ctr">
              <a:lnSpc>
                <a:spcPct val="100000"/>
              </a:lnSpc>
            </a:pPr>
            <a:br>
              <a:rPr lang="en-GB" sz="2000" i="1" dirty="0">
                <a:ea typeface="+mn-lt"/>
                <a:cs typeface="+mn-lt"/>
              </a:rPr>
            </a:br>
            <a:r>
              <a:rPr lang="en-GB" b="1" dirty="0">
                <a:solidFill>
                  <a:schemeClr val="tx1"/>
                </a:solidFill>
                <a:ea typeface="+mn-lt"/>
                <a:cs typeface="+mn-lt"/>
              </a:rPr>
              <a:t>Start small, work with others, and celebrate each win.</a:t>
            </a:r>
            <a:r>
              <a:rPr lang="en-GB" i="1" dirty="0">
                <a:solidFill>
                  <a:schemeClr val="tx1"/>
                </a:solidFill>
                <a:ea typeface="+mn-lt"/>
                <a:cs typeface="+mn-lt"/>
              </a:rPr>
              <a:t> </a:t>
            </a:r>
            <a:endParaRPr lang="en-GB" b="1">
              <a:solidFill>
                <a:schemeClr val="tx1"/>
              </a:solidFill>
              <a:ea typeface="+mn-lt"/>
              <a:cs typeface="+mn-lt"/>
            </a:endParaRPr>
          </a:p>
          <a:p>
            <a:pPr marL="0" indent="0" algn="ctr">
              <a:lnSpc>
                <a:spcPct val="100000"/>
              </a:lnSpc>
            </a:pPr>
            <a:r>
              <a:rPr lang="en-GB" sz="1800" i="1" dirty="0">
                <a:solidFill>
                  <a:schemeClr val="tx1"/>
                </a:solidFill>
                <a:ea typeface="+mn-lt"/>
                <a:cs typeface="+mn-lt"/>
              </a:rPr>
              <a:t>(Try out some of the action ideas the next time you feel lost or fear. </a:t>
            </a:r>
            <a:br>
              <a:rPr lang="en-GB" sz="1800" i="1" dirty="0">
                <a:solidFill>
                  <a:schemeClr val="tx1"/>
                </a:solidFill>
                <a:ea typeface="+mn-lt"/>
                <a:cs typeface="+mn-lt"/>
              </a:rPr>
            </a:br>
            <a:r>
              <a:rPr lang="en-GB" sz="1800" i="1" dirty="0">
                <a:solidFill>
                  <a:schemeClr val="tx1"/>
                </a:solidFill>
                <a:ea typeface="+mn-lt"/>
                <a:cs typeface="+mn-lt"/>
              </a:rPr>
              <a:t>Just like the Tesco saying goes, 'Every little helps')</a:t>
            </a:r>
          </a:p>
          <a:p>
            <a:pPr marL="0" indent="0" algn="ctr">
              <a:lnSpc>
                <a:spcPct val="100000"/>
              </a:lnSpc>
            </a:pPr>
            <a:br>
              <a:rPr lang="en-GB" sz="2000" i="1" dirty="0">
                <a:ea typeface="+mn-lt"/>
                <a:cs typeface="+mn-lt"/>
              </a:rPr>
            </a:br>
            <a:r>
              <a:rPr lang="en-GB" sz="2000" b="1" i="1" dirty="0">
                <a:solidFill>
                  <a:schemeClr val="tx1"/>
                </a:solidFill>
                <a:ea typeface="+mn-lt"/>
                <a:cs typeface="+mn-lt"/>
              </a:rPr>
              <a:t>Change feels possible when we share the load and see progress.</a:t>
            </a:r>
            <a:endParaRPr lang="en-GB" sz="2000" b="1" dirty="0">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8A7A1B10-FCC7-FDE6-5205-E8DA9DD275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10" name="Text Placeholder 5">
            <a:extLst>
              <a:ext uri="{FF2B5EF4-FFF2-40B4-BE49-F238E27FC236}">
                <a16:creationId xmlns:a16="http://schemas.microsoft.com/office/drawing/2014/main" id="{5E7354BA-0600-4FE8-2510-066E7105B45E}"/>
              </a:ext>
            </a:extLst>
          </p:cNvPr>
          <p:cNvSpPr txBox="1">
            <a:spLocks/>
          </p:cNvSpPr>
          <p:nvPr/>
        </p:nvSpPr>
        <p:spPr>
          <a:xfrm>
            <a:off x="1513196" y="2457107"/>
            <a:ext cx="1197303" cy="642862"/>
          </a:xfrm>
          <a:prstGeom prst="rect">
            <a:avLst/>
          </a:prstGeom>
        </p:spPr>
        <p:txBody>
          <a:bodyPr lIns="91440" tIns="45720" rIns="91440" bIns="45720" anchor="t">
            <a:noAutofit/>
          </a:bodyPr>
          <a:lstStyle>
            <a:lvl1pPr marL="0" indent="0" algn="l" defTabSz="914400" rtl="0" eaLnBrk="1" latinLnBrk="0" hangingPunct="1">
              <a:lnSpc>
                <a:spcPct val="100000"/>
              </a:lnSpc>
              <a:spcBef>
                <a:spcPts val="0"/>
              </a:spcBef>
              <a:buFont typeface="Arial" panose="020B0604020202020204" pitchFamily="34" charset="0"/>
              <a:buNone/>
              <a:defRPr sz="44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GB" sz="3600" dirty="0">
                <a:latin typeface="Britannic Bold"/>
                <a:ea typeface="Open Sans"/>
                <a:cs typeface="Calibri"/>
              </a:rPr>
              <a:t>2</a:t>
            </a:r>
          </a:p>
        </p:txBody>
      </p:sp>
    </p:spTree>
    <p:extLst>
      <p:ext uri="{BB962C8B-B14F-4D97-AF65-F5344CB8AC3E}">
        <p14:creationId xmlns:p14="http://schemas.microsoft.com/office/powerpoint/2010/main" val="26174256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5378F06B-1F74-7C72-D3DF-9AE4B903103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731AF77-9C35-D515-7D1E-B06C87FC54F8}"/>
              </a:ext>
            </a:extLst>
          </p:cNvPr>
          <p:cNvSpPr>
            <a:spLocks noGrp="1"/>
          </p:cNvSpPr>
          <p:nvPr>
            <p:ph type="body" sz="quarter" idx="18"/>
          </p:nvPr>
        </p:nvSpPr>
        <p:spPr>
          <a:xfrm>
            <a:off x="789321" y="3277726"/>
            <a:ext cx="2570497" cy="1944571"/>
          </a:xfrm>
        </p:spPr>
        <p:txBody>
          <a:bodyPr lIns="91440" tIns="45720" rIns="91440" bIns="45720" anchor="t">
            <a:noAutofit/>
          </a:bodyPr>
          <a:lstStyle/>
          <a:p>
            <a:pPr algn="ctr">
              <a:lnSpc>
                <a:spcPct val="150000"/>
              </a:lnSpc>
            </a:pPr>
            <a:r>
              <a:rPr lang="en-GB" dirty="0">
                <a:latin typeface="Calibri"/>
                <a:ea typeface="Open Sans"/>
                <a:cs typeface="Calibri"/>
              </a:rPr>
              <a:t>Turning </a:t>
            </a:r>
            <a:endParaRPr lang="en-US" dirty="0"/>
          </a:p>
          <a:p>
            <a:pPr algn="ctr">
              <a:lnSpc>
                <a:spcPct val="150000"/>
              </a:lnSpc>
            </a:pPr>
            <a:r>
              <a:rPr lang="en-GB" dirty="0">
                <a:latin typeface="Calibri"/>
                <a:ea typeface="Open Sans"/>
                <a:cs typeface="Calibri"/>
              </a:rPr>
              <a:t>Climate Anxiety</a:t>
            </a:r>
            <a:endParaRPr lang="en-US" b="1">
              <a:solidFill>
                <a:schemeClr val="tx1">
                  <a:lumMod val="49000"/>
                </a:schemeClr>
              </a:solidFill>
            </a:endParaRPr>
          </a:p>
          <a:p>
            <a:pPr algn="ctr">
              <a:lnSpc>
                <a:spcPct val="150000"/>
              </a:lnSpc>
            </a:pPr>
            <a:r>
              <a:rPr lang="en-GB" b="1" dirty="0">
                <a:solidFill>
                  <a:schemeClr val="tx1">
                    <a:lumMod val="49000"/>
                  </a:schemeClr>
                </a:solidFill>
                <a:latin typeface="Calibri"/>
                <a:ea typeface="Open Sans"/>
                <a:cs typeface="Calibri"/>
              </a:rPr>
              <a:t> into </a:t>
            </a:r>
            <a:endParaRPr lang="en-US" b="1">
              <a:solidFill>
                <a:schemeClr val="tx1">
                  <a:lumMod val="49000"/>
                </a:schemeClr>
              </a:solidFill>
            </a:endParaRPr>
          </a:p>
          <a:p>
            <a:pPr algn="ctr">
              <a:lnSpc>
                <a:spcPct val="150000"/>
              </a:lnSpc>
            </a:pPr>
            <a:r>
              <a:rPr lang="en-GB" dirty="0">
                <a:latin typeface="Calibri"/>
                <a:ea typeface="Open Sans"/>
                <a:cs typeface="Calibri"/>
              </a:rPr>
              <a:t>Change</a:t>
            </a:r>
            <a:endParaRPr lang="en-US" dirty="0"/>
          </a:p>
        </p:txBody>
      </p:sp>
      <p:pic>
        <p:nvPicPr>
          <p:cNvPr id="7" name="Picture Placeholder 6" descr="Several hands raised and ready to answer a question">
            <a:extLst>
              <a:ext uri="{FF2B5EF4-FFF2-40B4-BE49-F238E27FC236}">
                <a16:creationId xmlns:a16="http://schemas.microsoft.com/office/drawing/2014/main" id="{FAC5F01D-6D3C-F6CF-4D55-A2F9E9F032A2}"/>
              </a:ext>
            </a:extLst>
          </p:cNvPr>
          <p:cNvPicPr>
            <a:picLocks noGrp="1" noChangeAspect="1"/>
          </p:cNvPicPr>
          <p:nvPr>
            <p:ph type="pic" sz="quarter" idx="10"/>
          </p:nvPr>
        </p:nvPicPr>
        <p:blipFill>
          <a:blip r:embed="rId2"/>
          <a:srcRect t="2929" r="-279" b="11715"/>
          <a:stretch>
            <a:fillRect/>
          </a:stretch>
        </p:blipFill>
        <p:spPr>
          <a:xfrm>
            <a:off x="391600" y="0"/>
            <a:ext cx="3432699" cy="194948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A96DD482-3327-EDD1-7995-12456FCC77AA}"/>
              </a:ext>
            </a:extLst>
          </p:cNvPr>
          <p:cNvSpPr>
            <a:spLocks noGrp="1"/>
          </p:cNvSpPr>
          <p:nvPr>
            <p:ph type="body" sz="quarter" idx="20"/>
          </p:nvPr>
        </p:nvSpPr>
        <p:spPr>
          <a:xfrm>
            <a:off x="4222993" y="980976"/>
            <a:ext cx="7332951" cy="5108460"/>
          </a:xfrm>
        </p:spPr>
        <p:txBody>
          <a:bodyPr lIns="91440" tIns="45720" rIns="91440" bIns="45720" anchor="t"/>
          <a:lstStyle/>
          <a:p>
            <a:pPr marL="0" indent="0"/>
            <a:r>
              <a:rPr lang="en-GB" b="1" i="1" dirty="0">
                <a:solidFill>
                  <a:srgbClr val="00B050"/>
                </a:solidFill>
                <a:ea typeface="+mn-lt"/>
                <a:cs typeface="+mn-lt"/>
              </a:rPr>
              <a:t>Small Actions, Big Ripple Effects:</a:t>
            </a:r>
            <a:endParaRPr lang="en-GB" sz="1800" dirty="0">
              <a:solidFill>
                <a:schemeClr val="tx1"/>
              </a:solidFill>
              <a:ea typeface="+mn-lt"/>
              <a:cs typeface="+mn-lt"/>
            </a:endParaRPr>
          </a:p>
          <a:p>
            <a:pPr marL="0" indent="0"/>
            <a:endParaRPr lang="en-GB" sz="2000" dirty="0">
              <a:solidFill>
                <a:schemeClr val="tx1"/>
              </a:solidFill>
              <a:ea typeface="+mn-lt"/>
              <a:cs typeface="+mn-lt"/>
            </a:endParaRPr>
          </a:p>
          <a:p>
            <a:pPr marL="0" indent="0"/>
            <a:r>
              <a:rPr lang="en-GB" sz="2000" dirty="0">
                <a:solidFill>
                  <a:schemeClr val="tx1"/>
                </a:solidFill>
                <a:ea typeface="+mn-lt"/>
                <a:cs typeface="+mn-lt"/>
              </a:rPr>
              <a:t>Remember: </a:t>
            </a:r>
            <a:r>
              <a:rPr lang="en-GB" sz="2000" b="1" dirty="0">
                <a:solidFill>
                  <a:schemeClr val="tx1"/>
                </a:solidFill>
                <a:ea typeface="+mn-lt"/>
                <a:cs typeface="+mn-lt"/>
              </a:rPr>
              <a:t>Little steps add up. </a:t>
            </a:r>
            <a:endParaRPr lang="en-GB" sz="1800" b="1" dirty="0">
              <a:solidFill>
                <a:schemeClr val="tx1"/>
              </a:solidFill>
              <a:ea typeface="+mn-lt"/>
              <a:cs typeface="+mn-lt"/>
            </a:endParaRPr>
          </a:p>
          <a:p>
            <a:pPr marL="0" indent="0" algn="ctr"/>
            <a:endParaRPr lang="en-GB" sz="2000" dirty="0">
              <a:solidFill>
                <a:schemeClr val="tx1"/>
              </a:solidFill>
              <a:ea typeface="+mn-lt"/>
              <a:cs typeface="+mn-lt"/>
            </a:endParaRPr>
          </a:p>
          <a:p>
            <a:pPr marL="0" indent="0"/>
            <a:r>
              <a:rPr lang="en-GB" sz="1800" dirty="0">
                <a:solidFill>
                  <a:schemeClr val="tx1"/>
                </a:solidFill>
                <a:ea typeface="+mn-lt"/>
                <a:cs typeface="+mn-lt"/>
              </a:rPr>
              <a:t>You could take the next step by;</a:t>
            </a:r>
          </a:p>
          <a:p>
            <a:pPr marL="0" indent="0" algn="ctr"/>
            <a:r>
              <a:rPr lang="en-GB" sz="1800" dirty="0">
                <a:solidFill>
                  <a:schemeClr val="tx1"/>
                </a:solidFill>
                <a:ea typeface="+mn-lt"/>
                <a:cs typeface="+mn-lt"/>
              </a:rPr>
              <a:t>Planting a tree with friends</a:t>
            </a:r>
            <a:endParaRPr lang="en-GB" b="1" dirty="0">
              <a:solidFill>
                <a:schemeClr val="tx1"/>
              </a:solidFill>
              <a:ea typeface="+mn-lt"/>
              <a:cs typeface="+mn-lt"/>
            </a:endParaRPr>
          </a:p>
          <a:p>
            <a:pPr marL="0" indent="0" algn="ctr"/>
            <a:r>
              <a:rPr lang="en-GB" sz="1800" dirty="0">
                <a:solidFill>
                  <a:schemeClr val="tx1"/>
                </a:solidFill>
                <a:ea typeface="+mn-lt"/>
                <a:cs typeface="+mn-lt"/>
              </a:rPr>
              <a:t>Setting up a repair café</a:t>
            </a:r>
            <a:endParaRPr lang="en-GB" b="1" dirty="0">
              <a:solidFill>
                <a:schemeClr val="tx1"/>
              </a:solidFill>
              <a:ea typeface="+mn-lt"/>
              <a:cs typeface="+mn-lt"/>
            </a:endParaRPr>
          </a:p>
          <a:p>
            <a:pPr marL="0" indent="0" algn="ctr"/>
            <a:r>
              <a:rPr lang="en-GB" sz="1800" dirty="0">
                <a:solidFill>
                  <a:schemeClr val="tx1"/>
                </a:solidFill>
                <a:ea typeface="+mn-lt"/>
                <a:cs typeface="+mn-lt"/>
              </a:rPr>
              <a:t>Swapping clothes instead of buying new</a:t>
            </a:r>
            <a:endParaRPr lang="en-GB" b="1" dirty="0">
              <a:solidFill>
                <a:schemeClr val="tx1"/>
              </a:solidFill>
              <a:ea typeface="+mn-lt"/>
              <a:cs typeface="+mn-lt"/>
            </a:endParaRPr>
          </a:p>
          <a:p>
            <a:pPr marL="0" indent="0" algn="ctr"/>
            <a:r>
              <a:rPr lang="en-GB" sz="1800" dirty="0">
                <a:solidFill>
                  <a:schemeClr val="tx1"/>
                </a:solidFill>
                <a:ea typeface="+mn-lt"/>
                <a:cs typeface="+mn-lt"/>
              </a:rPr>
              <a:t>Joining a local (or online!) climate group. </a:t>
            </a:r>
            <a:br>
              <a:rPr lang="en-GB" sz="1800" dirty="0">
                <a:solidFill>
                  <a:schemeClr val="tx1"/>
                </a:solidFill>
                <a:ea typeface="+mn-lt"/>
                <a:cs typeface="+mn-lt"/>
              </a:rPr>
            </a:br>
            <a:endParaRPr lang="en-GB" sz="1800" dirty="0">
              <a:solidFill>
                <a:schemeClr val="tx1"/>
              </a:solidFill>
              <a:ea typeface="+mn-lt"/>
              <a:cs typeface="+mn-lt"/>
            </a:endParaRPr>
          </a:p>
          <a:p>
            <a:pPr marL="0" indent="0" algn="ctr">
              <a:lnSpc>
                <a:spcPct val="150000"/>
              </a:lnSpc>
            </a:pPr>
            <a:r>
              <a:rPr lang="en-GB" b="1" dirty="0">
                <a:solidFill>
                  <a:schemeClr val="tx1"/>
                </a:solidFill>
                <a:ea typeface="+mn-lt"/>
                <a:cs typeface="+mn-lt"/>
              </a:rPr>
              <a:t>Every action helps the planet and reminds you that </a:t>
            </a:r>
            <a:br>
              <a:rPr lang="en-GB" b="1" dirty="0">
                <a:solidFill>
                  <a:schemeClr val="tx1"/>
                </a:solidFill>
                <a:ea typeface="+mn-lt"/>
                <a:cs typeface="+mn-lt"/>
              </a:rPr>
            </a:br>
            <a:r>
              <a:rPr lang="en-GB" b="1" dirty="0">
                <a:solidFill>
                  <a:schemeClr val="tx1"/>
                </a:solidFill>
                <a:ea typeface="+mn-lt"/>
                <a:cs typeface="+mn-lt"/>
              </a:rPr>
              <a:t>you </a:t>
            </a:r>
            <a:r>
              <a:rPr lang="en-GB" b="1" i="1" dirty="0">
                <a:solidFill>
                  <a:schemeClr val="tx1"/>
                </a:solidFill>
                <a:ea typeface="+mn-lt"/>
                <a:cs typeface="+mn-lt"/>
              </a:rPr>
              <a:t>can</a:t>
            </a:r>
            <a:r>
              <a:rPr lang="en-GB" b="1" dirty="0">
                <a:solidFill>
                  <a:schemeClr val="tx1"/>
                </a:solidFill>
                <a:ea typeface="+mn-lt"/>
                <a:cs typeface="+mn-lt"/>
              </a:rPr>
              <a:t> make a difference.</a:t>
            </a:r>
            <a:endParaRPr lang="en-GB" b="1">
              <a:solidFill>
                <a:schemeClr val="tx1"/>
              </a:solidFill>
              <a:ea typeface="Calibri"/>
              <a:cs typeface="Calibri"/>
            </a:endParaRPr>
          </a:p>
        </p:txBody>
      </p:sp>
      <p:pic>
        <p:nvPicPr>
          <p:cNvPr id="8" name="Graphic 7" descr="Transfer with solid fill">
            <a:extLst>
              <a:ext uri="{FF2B5EF4-FFF2-40B4-BE49-F238E27FC236}">
                <a16:creationId xmlns:a16="http://schemas.microsoft.com/office/drawing/2014/main" id="{AE8715D1-3A50-4BBF-2F29-C7F96C0DF25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1575" y="4210050"/>
            <a:ext cx="1876425" cy="1562100"/>
          </a:xfrm>
          <a:prstGeom prst="rect">
            <a:avLst/>
          </a:prstGeom>
        </p:spPr>
      </p:pic>
      <p:sp>
        <p:nvSpPr>
          <p:cNvPr id="10" name="Text Placeholder 5">
            <a:extLst>
              <a:ext uri="{FF2B5EF4-FFF2-40B4-BE49-F238E27FC236}">
                <a16:creationId xmlns:a16="http://schemas.microsoft.com/office/drawing/2014/main" id="{B8B888E0-C6DE-8AAF-2795-02ADF4BC406C}"/>
              </a:ext>
            </a:extLst>
          </p:cNvPr>
          <p:cNvSpPr>
            <a:spLocks noGrp="1"/>
          </p:cNvSpPr>
          <p:nvPr>
            <p:ph type="body" sz="quarter" idx="19"/>
          </p:nvPr>
        </p:nvSpPr>
        <p:spPr>
          <a:xfrm>
            <a:off x="1513196" y="2457107"/>
            <a:ext cx="1197303" cy="642862"/>
          </a:xfrm>
        </p:spPr>
        <p:txBody>
          <a:bodyPr lIns="91440" tIns="45720" rIns="91440" bIns="45720" anchor="t">
            <a:noAutofit/>
          </a:bodyPr>
          <a:lstStyle/>
          <a:p>
            <a:pPr algn="ctr"/>
            <a:r>
              <a:rPr lang="en-GB" sz="3600" dirty="0">
                <a:latin typeface="Britannic Bold"/>
                <a:ea typeface="Open Sans"/>
                <a:cs typeface="Calibri"/>
              </a:rPr>
              <a:t>3</a:t>
            </a:r>
          </a:p>
        </p:txBody>
      </p:sp>
    </p:spTree>
    <p:extLst>
      <p:ext uri="{BB962C8B-B14F-4D97-AF65-F5344CB8AC3E}">
        <p14:creationId xmlns:p14="http://schemas.microsoft.com/office/powerpoint/2010/main" val="327097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349494" y="359776"/>
            <a:ext cx="6311030" cy="803654"/>
          </a:xfrm>
        </p:spPr>
        <p:txBody>
          <a:bodyPr lIns="91440" tIns="45720" rIns="91440" bIns="45720" anchor="t">
            <a:noAutofit/>
          </a:bodyPr>
          <a:lstStyle/>
          <a:p>
            <a:r>
              <a:rPr lang="en-US" sz="3200" i="1" dirty="0">
                <a:solidFill>
                  <a:srgbClr val="EE4F27"/>
                </a:solidFill>
                <a:latin typeface="Calibri (Body)"/>
              </a:rPr>
              <a:t>Actionable Ideas for</a:t>
            </a:r>
            <a:r>
              <a:rPr lang="en-US" sz="3200" b="0" i="1" dirty="0">
                <a:solidFill>
                  <a:srgbClr val="EE4F27"/>
                </a:solidFill>
                <a:latin typeface="Calibri (Body)"/>
              </a:rPr>
              <a:t>: </a:t>
            </a:r>
            <a:br>
              <a:rPr lang="en-US" sz="3200" b="0" i="1" dirty="0">
                <a:solidFill>
                  <a:srgbClr val="EE4F27"/>
                </a:solidFill>
                <a:latin typeface="Calibri (Body)"/>
              </a:rPr>
            </a:br>
            <a:r>
              <a:rPr lang="en-US" sz="3200" b="0" i="1" dirty="0">
                <a:solidFill>
                  <a:srgbClr val="EE4F27"/>
                </a:solidFill>
                <a:latin typeface="Calibri (Body)"/>
              </a:rPr>
              <a:t>Turning Climate Anxiety into Change</a:t>
            </a:r>
            <a:endParaRPr lang="en-US"/>
          </a:p>
        </p:txBody>
      </p:sp>
      <p:pic>
        <p:nvPicPr>
          <p:cNvPr id="8" name="Picture Placeholder 7"/>
          <p:cNvPicPr>
            <a:picLocks noGrp="1" noChangeAspect="1"/>
          </p:cNvPicPr>
          <p:nvPr>
            <p:ph type="pic" sz="quarter" idx="12"/>
          </p:nvPr>
        </p:nvPicPr>
        <p:blipFill>
          <a:blip r:embed="rId2"/>
          <a:srcRect l="27438" r="27438"/>
          <a:stretch>
            <a:fillRect/>
          </a:stretch>
        </p:blipFill>
        <p:spPr>
          <a:prstGeom prst="rect">
            <a:avLst/>
          </a:prstGeom>
        </p:spPr>
      </p:pic>
      <p:sp>
        <p:nvSpPr>
          <p:cNvPr id="6" name="Text Placeholder 5"/>
          <p:cNvSpPr>
            <a:spLocks noGrp="1"/>
          </p:cNvSpPr>
          <p:nvPr>
            <p:ph type="body" sz="quarter" idx="19"/>
          </p:nvPr>
        </p:nvSpPr>
        <p:spPr>
          <a:xfrm>
            <a:off x="6660524" y="2435137"/>
            <a:ext cx="4744987" cy="437834"/>
          </a:xfrm>
        </p:spPr>
        <p:txBody>
          <a:bodyPr lIns="91440" tIns="45720" rIns="91440" bIns="45720" anchor="t">
            <a:noAutofit/>
          </a:bodyPr>
          <a:lstStyle/>
          <a:p>
            <a:r>
              <a:rPr lang="en-US" dirty="0">
                <a:solidFill>
                  <a:schemeClr val="accent4">
                    <a:lumMod val="20000"/>
                    <a:lumOff val="80000"/>
                  </a:schemeClr>
                </a:solidFill>
                <a:latin typeface="Britannic Bold"/>
                <a:cs typeface="Calibri"/>
              </a:rPr>
              <a:t>CLIMATE ANXIETY</a:t>
            </a:r>
          </a:p>
        </p:txBody>
      </p:sp>
      <p:sp>
        <p:nvSpPr>
          <p:cNvPr id="11" name="Rounded Rectangle 10"/>
          <p:cNvSpPr/>
          <p:nvPr/>
        </p:nvSpPr>
        <p:spPr>
          <a:xfrm>
            <a:off x="1878677" y="1472288"/>
            <a:ext cx="4218543" cy="1576505"/>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lIns="91440" tIns="45720" rIns="91440" bIns="45720" rtlCol="0" anchor="ctr"/>
          <a:lstStyle/>
          <a:p>
            <a:pPr algn="ctr"/>
            <a:r>
              <a:rPr lang="en-IE" dirty="0">
                <a:solidFill>
                  <a:srgbClr val="002060"/>
                </a:solidFill>
              </a:rPr>
              <a:t>Action plans for local communities, like organizing tree planting events, </a:t>
            </a:r>
            <a:br>
              <a:rPr lang="en-IE" dirty="0">
                <a:solidFill>
                  <a:srgbClr val="002060"/>
                </a:solidFill>
              </a:rPr>
            </a:br>
            <a:r>
              <a:rPr lang="en-IE" dirty="0">
                <a:solidFill>
                  <a:srgbClr val="002060"/>
                </a:solidFill>
              </a:rPr>
              <a:t>reducing waste initiatives, or </a:t>
            </a:r>
            <a:br>
              <a:rPr lang="en-IE" dirty="0">
                <a:solidFill>
                  <a:srgbClr val="002060"/>
                </a:solidFill>
              </a:rPr>
            </a:br>
            <a:r>
              <a:rPr lang="en-IE" dirty="0">
                <a:solidFill>
                  <a:srgbClr val="002060"/>
                </a:solidFill>
              </a:rPr>
              <a:t>advocating for local green policies. </a:t>
            </a:r>
            <a:endParaRPr lang="en-US">
              <a:solidFill>
                <a:srgbClr val="002060"/>
              </a:solidFill>
              <a:ea typeface="Calibri"/>
              <a:cs typeface="Calibri"/>
            </a:endParaRPr>
          </a:p>
        </p:txBody>
      </p:sp>
      <p:pic>
        <p:nvPicPr>
          <p:cNvPr id="12" name="Picture 11"/>
          <p:cNvPicPr>
            <a:picLocks noChangeAspect="1"/>
          </p:cNvPicPr>
          <p:nvPr/>
        </p:nvPicPr>
        <p:blipFill>
          <a:blip r:embed="rId3"/>
          <a:stretch>
            <a:fillRect/>
          </a:stretch>
        </p:blipFill>
        <p:spPr>
          <a:xfrm>
            <a:off x="165896" y="3158527"/>
            <a:ext cx="4173348" cy="1579728"/>
          </a:xfrm>
          <a:prstGeom prst="rect">
            <a:avLst/>
          </a:prstGeom>
        </p:spPr>
      </p:pic>
      <p:pic>
        <p:nvPicPr>
          <p:cNvPr id="13" name="Picture 12"/>
          <p:cNvPicPr>
            <a:picLocks noChangeAspect="1"/>
          </p:cNvPicPr>
          <p:nvPr/>
        </p:nvPicPr>
        <p:blipFill>
          <a:blip r:embed="rId3"/>
          <a:stretch>
            <a:fillRect/>
          </a:stretch>
        </p:blipFill>
        <p:spPr>
          <a:xfrm>
            <a:off x="1878676" y="4847989"/>
            <a:ext cx="4405040" cy="1612662"/>
          </a:xfrm>
          <a:prstGeom prst="rect">
            <a:avLst/>
          </a:prstGeom>
        </p:spPr>
      </p:pic>
      <p:sp>
        <p:nvSpPr>
          <p:cNvPr id="15" name="Rectangle 14"/>
          <p:cNvSpPr/>
          <p:nvPr/>
        </p:nvSpPr>
        <p:spPr>
          <a:xfrm>
            <a:off x="299258" y="3342900"/>
            <a:ext cx="3906624" cy="1200329"/>
          </a:xfrm>
          <a:prstGeom prst="rect">
            <a:avLst/>
          </a:prstGeom>
        </p:spPr>
        <p:txBody>
          <a:bodyPr wrap="square" lIns="91440" tIns="45720" rIns="91440" bIns="45720" anchor="t">
            <a:spAutoFit/>
          </a:bodyPr>
          <a:lstStyle/>
          <a:p>
            <a:pPr algn="ctr"/>
            <a:r>
              <a:rPr lang="en-IE" dirty="0">
                <a:solidFill>
                  <a:srgbClr val="002060"/>
                </a:solidFill>
              </a:rPr>
              <a:t>Storytelling sessions where </a:t>
            </a:r>
            <a:br>
              <a:rPr lang="en-IE" dirty="0">
                <a:solidFill>
                  <a:srgbClr val="002060"/>
                </a:solidFill>
              </a:rPr>
            </a:br>
            <a:r>
              <a:rPr lang="en-IE" dirty="0">
                <a:solidFill>
                  <a:srgbClr val="002060"/>
                </a:solidFill>
              </a:rPr>
              <a:t>community members share examples of</a:t>
            </a:r>
            <a:br>
              <a:rPr lang="en-IE" dirty="0">
                <a:solidFill>
                  <a:srgbClr val="002060"/>
                </a:solidFill>
              </a:rPr>
            </a:br>
            <a:r>
              <a:rPr lang="en-IE" dirty="0">
                <a:solidFill>
                  <a:srgbClr val="002060"/>
                </a:solidFill>
              </a:rPr>
              <a:t>how they transformed their anxiety into positive change. </a:t>
            </a:r>
            <a:endParaRPr lang="en-US" dirty="0">
              <a:solidFill>
                <a:srgbClr val="002060"/>
              </a:solidFill>
              <a:ea typeface="Calibri"/>
              <a:cs typeface="Calibri"/>
            </a:endParaRPr>
          </a:p>
        </p:txBody>
      </p:sp>
      <p:sp>
        <p:nvSpPr>
          <p:cNvPr id="16" name="Rectangle 15"/>
          <p:cNvSpPr/>
          <p:nvPr/>
        </p:nvSpPr>
        <p:spPr>
          <a:xfrm>
            <a:off x="1960597" y="5287905"/>
            <a:ext cx="4217311" cy="923330"/>
          </a:xfrm>
          <a:prstGeom prst="rect">
            <a:avLst/>
          </a:prstGeom>
        </p:spPr>
        <p:txBody>
          <a:bodyPr wrap="square" lIns="91440" tIns="45720" rIns="91440" bIns="45720" anchor="t">
            <a:spAutoFit/>
          </a:bodyPr>
          <a:lstStyle/>
          <a:p>
            <a:pPr algn="ctr"/>
            <a:r>
              <a:rPr lang="en-IE" dirty="0">
                <a:solidFill>
                  <a:srgbClr val="002060"/>
                </a:solidFill>
              </a:rPr>
              <a:t>Climate action groups focused on </a:t>
            </a:r>
            <a:br>
              <a:rPr lang="en-IE" dirty="0">
                <a:solidFill>
                  <a:srgbClr val="002060"/>
                </a:solidFill>
              </a:rPr>
            </a:br>
            <a:r>
              <a:rPr lang="en-IE" dirty="0">
                <a:solidFill>
                  <a:srgbClr val="002060"/>
                </a:solidFill>
              </a:rPr>
              <a:t>youth and adults collaborating on </a:t>
            </a:r>
            <a:br>
              <a:rPr lang="en-IE" dirty="0">
                <a:solidFill>
                  <a:srgbClr val="002060"/>
                </a:solidFill>
              </a:rPr>
            </a:br>
            <a:r>
              <a:rPr lang="en-IE" dirty="0">
                <a:solidFill>
                  <a:srgbClr val="002060"/>
                </a:solidFill>
              </a:rPr>
              <a:t>eco-friendly projects. </a:t>
            </a:r>
            <a:endParaRPr lang="en-US" dirty="0">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34076841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a:extLst>
              <a:ext uri="{28A0092B-C50C-407E-A947-70E740481C1C}">
                <a14:useLocalDpi xmlns:a14="http://schemas.microsoft.com/office/drawing/2010/main" val="0"/>
              </a:ext>
            </a:extLst>
          </a:blip>
          <a:srcRect t="7187" b="7187"/>
          <a:stretch/>
        </p:blipFill>
        <p:spPr>
          <a:xfrm>
            <a:off x="-40535" y="271464"/>
            <a:ext cx="7728021" cy="4331221"/>
          </a:xfrm>
        </p:spPr>
      </p:pic>
      <p:pic>
        <p:nvPicPr>
          <p:cNvPr id="3" name="Picture 2"/>
          <p:cNvPicPr>
            <a:picLocks noChangeAspect="1"/>
          </p:cNvPicPr>
          <p:nvPr/>
        </p:nvPicPr>
        <p:blipFill>
          <a:blip r:embed="rId3"/>
          <a:stretch>
            <a:fillRect/>
          </a:stretch>
        </p:blipFill>
        <p:spPr>
          <a:xfrm rot="9822628">
            <a:off x="7009617" y="2490607"/>
            <a:ext cx="5255207" cy="5261304"/>
          </a:xfrm>
          <a:prstGeom prst="rect">
            <a:avLst/>
          </a:prstGeom>
        </p:spPr>
      </p:pic>
      <p:sp>
        <p:nvSpPr>
          <p:cNvPr id="6" name="Rectangle 5">
            <a:extLst>
              <a:ext uri="{FF2B5EF4-FFF2-40B4-BE49-F238E27FC236}">
                <a16:creationId xmlns:a16="http://schemas.microsoft.com/office/drawing/2014/main" id="{2D394CE4-42C4-0F80-934A-D645E50D8245}"/>
              </a:ext>
            </a:extLst>
          </p:cNvPr>
          <p:cNvSpPr/>
          <p:nvPr/>
        </p:nvSpPr>
        <p:spPr>
          <a:xfrm>
            <a:off x="923909" y="4915597"/>
            <a:ext cx="457017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17740063-03AE-9815-6A58-9077862A6EED}"/>
              </a:ext>
            </a:extLst>
          </p:cNvPr>
          <p:cNvSpPr txBox="1"/>
          <p:nvPr/>
        </p:nvSpPr>
        <p:spPr>
          <a:xfrm>
            <a:off x="926501" y="4915597"/>
            <a:ext cx="5905637" cy="1067322"/>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Cultivating Climate-Ready Communities</a:t>
            </a:r>
          </a:p>
        </p:txBody>
      </p:sp>
      <p:sp>
        <p:nvSpPr>
          <p:cNvPr id="14" name="TextBox 13">
            <a:extLst>
              <a:ext uri="{FF2B5EF4-FFF2-40B4-BE49-F238E27FC236}">
                <a16:creationId xmlns:a16="http://schemas.microsoft.com/office/drawing/2014/main" id="{EEBB4792-7459-0E31-CB89-2CACD87056E9}"/>
              </a:ext>
            </a:extLst>
          </p:cNvPr>
          <p:cNvSpPr txBox="1"/>
          <p:nvPr/>
        </p:nvSpPr>
        <p:spPr>
          <a:xfrm>
            <a:off x="800100" y="3533775"/>
            <a:ext cx="13716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0" dirty="0">
                <a:solidFill>
                  <a:srgbClr val="FFFFFF"/>
                </a:solidFill>
              </a:rPr>
              <a:t>03</a:t>
            </a:r>
            <a:r>
              <a:rPr lang="en-GB" sz="9000" dirty="0">
                <a:ea typeface="Calibri"/>
                <a:cs typeface="Calibri"/>
              </a:rPr>
              <a:t>​</a:t>
            </a:r>
            <a:endParaRPr lang="en-GB" dirty="0"/>
          </a:p>
        </p:txBody>
      </p:sp>
    </p:spTree>
    <p:extLst>
      <p:ext uri="{BB962C8B-B14F-4D97-AF65-F5344CB8AC3E}">
        <p14:creationId xmlns:p14="http://schemas.microsoft.com/office/powerpoint/2010/main" val="2505115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p:txBody>
          <a:bodyPr/>
          <a:lstStyle/>
          <a:p>
            <a:r>
              <a:rPr lang="en-US" sz="3600" dirty="0">
                <a:solidFill>
                  <a:srgbClr val="1F8E47"/>
                </a:solidFill>
              </a:rPr>
              <a:t>CONTENTS</a:t>
            </a:r>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p:txBody>
          <a:bodyPr/>
          <a:lstStyle/>
          <a:p>
            <a:pPr algn="just"/>
            <a:r>
              <a:rPr lang="en-IE" sz="1800" dirty="0"/>
              <a:t>The Power of We: </a:t>
            </a:r>
            <a:r>
              <a:rPr lang="en-IE" sz="2400" dirty="0"/>
              <a:t>Strengthening Emotional Resilience </a:t>
            </a:r>
            <a:endParaRPr lang="en-US" sz="2400"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p:txBody>
          <a:bodyPr/>
          <a:lstStyle/>
          <a:p>
            <a:r>
              <a:rPr lang="en-US" dirty="0"/>
              <a:t>01</a:t>
            </a:r>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Page 6</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4798378" y="929452"/>
            <a:ext cx="2090607" cy="1346275"/>
          </a:xfrm>
        </p:spPr>
        <p:txBody>
          <a:bodyPr lIns="91440" tIns="45720" rIns="91440" bIns="45720" anchor="t">
            <a:noAutofit/>
          </a:bodyPr>
          <a:lstStyle/>
          <a:p>
            <a:r>
              <a:rPr lang="en-IE" sz="1800" dirty="0">
                <a:latin typeface="Calibri"/>
                <a:ea typeface="Open Sans"/>
                <a:cs typeface="Calibri"/>
              </a:rPr>
              <a:t>From fear to action:</a:t>
            </a:r>
            <a:r>
              <a:rPr lang="en-IE" sz="1600" dirty="0">
                <a:latin typeface="Calibri"/>
                <a:ea typeface="Open Sans"/>
                <a:cs typeface="Calibri"/>
              </a:rPr>
              <a:t> </a:t>
            </a:r>
            <a:r>
              <a:rPr lang="en-IE" sz="2400" dirty="0">
                <a:latin typeface="Calibri"/>
                <a:ea typeface="Open Sans"/>
                <a:cs typeface="Calibri"/>
              </a:rPr>
              <a:t>Turning Climate Anxiety into Change </a:t>
            </a:r>
            <a:endParaRPr lang="en-US" sz="2400" dirty="0">
              <a:latin typeface="Calibri"/>
              <a:ea typeface="Open Sans"/>
              <a:cs typeface="Calibri"/>
            </a:endParaRP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p:txBody>
          <a:bodyPr/>
          <a:lstStyle/>
          <a:p>
            <a:r>
              <a:rPr lang="en-US" dirty="0"/>
              <a:t>02</a:t>
            </a:r>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Page 13</a:t>
            </a:r>
            <a:endParaRPr lang="en-US" dirty="0"/>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7204422" y="4454009"/>
            <a:ext cx="2204213" cy="1346275"/>
          </a:xfrm>
        </p:spPr>
        <p:txBody>
          <a:bodyPr lIns="91440" tIns="45720" rIns="91440" bIns="45720" anchor="t">
            <a:noAutofit/>
          </a:bodyPr>
          <a:lstStyle/>
          <a:p>
            <a:pPr>
              <a:lnSpc>
                <a:spcPct val="100000"/>
              </a:lnSpc>
            </a:pPr>
            <a:r>
              <a:rPr lang="en-US" sz="2400" dirty="0">
                <a:latin typeface="Calibri"/>
                <a:ea typeface="Open Sans"/>
                <a:cs typeface="Calibri"/>
              </a:rPr>
              <a:t>Cultivating Climate-Ready Communities </a:t>
            </a:r>
            <a:endParaRPr lang="en-US"/>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p:txBody>
          <a:bodyPr/>
          <a:lstStyle/>
          <a:p>
            <a:r>
              <a:rPr lang="en-US" dirty="0"/>
              <a:t>03</a:t>
            </a:r>
          </a:p>
        </p:txBody>
      </p:sp>
      <p:sp>
        <p:nvSpPr>
          <p:cNvPr id="20" name="Text Placeholder 19">
            <a:extLst>
              <a:ext uri="{FF2B5EF4-FFF2-40B4-BE49-F238E27FC236}">
                <a16:creationId xmlns:a16="http://schemas.microsoft.com/office/drawing/2014/main" id="{299025FD-5C54-8FC6-AB79-5F0342F1C700}"/>
              </a:ext>
            </a:extLst>
          </p:cNvPr>
          <p:cNvSpPr>
            <a:spLocks noGrp="1"/>
          </p:cNvSpPr>
          <p:nvPr>
            <p:ph type="body" sz="quarter" idx="49"/>
          </p:nvPr>
        </p:nvSpPr>
        <p:spPr>
          <a:xfrm>
            <a:off x="9724584" y="932475"/>
            <a:ext cx="2222985" cy="1346275"/>
          </a:xfrm>
        </p:spPr>
        <p:txBody>
          <a:bodyPr lIns="91440" tIns="45720" rIns="91440" bIns="45720" anchor="t">
            <a:noAutofit/>
          </a:bodyPr>
          <a:lstStyle/>
          <a:p>
            <a:pPr>
              <a:lnSpc>
                <a:spcPct val="100000"/>
              </a:lnSpc>
            </a:pPr>
            <a:r>
              <a:rPr lang="en-IE" sz="1800" dirty="0">
                <a:latin typeface="Calibri"/>
                <a:ea typeface="Open Sans"/>
                <a:cs typeface="Calibri"/>
              </a:rPr>
              <a:t>The Emotional Compass:</a:t>
            </a:r>
            <a:r>
              <a:rPr lang="en-IE" sz="1400" dirty="0">
                <a:latin typeface="Calibri"/>
                <a:ea typeface="Open Sans"/>
                <a:cs typeface="Calibri"/>
              </a:rPr>
              <a:t> </a:t>
            </a:r>
            <a:r>
              <a:rPr lang="en-IE" sz="2400" dirty="0">
                <a:latin typeface="Calibri"/>
                <a:ea typeface="Open Sans"/>
                <a:cs typeface="Calibri"/>
              </a:rPr>
              <a:t>Navigating Climate Anxiety Collectively </a:t>
            </a:r>
            <a:endParaRPr lang="en-US" sz="2400" dirty="0">
              <a:latin typeface="Calibri"/>
              <a:ea typeface="Open Sans"/>
              <a:cs typeface="Calibri"/>
            </a:endParaRPr>
          </a:p>
        </p:txBody>
      </p:sp>
      <p:sp>
        <p:nvSpPr>
          <p:cNvPr id="21" name="Text Placeholder 20">
            <a:extLst>
              <a:ext uri="{FF2B5EF4-FFF2-40B4-BE49-F238E27FC236}">
                <a16:creationId xmlns:a16="http://schemas.microsoft.com/office/drawing/2014/main" id="{2D92ADCA-D5C5-A7EE-91E8-B4AA88993D0A}"/>
              </a:ext>
            </a:extLst>
          </p:cNvPr>
          <p:cNvSpPr>
            <a:spLocks noGrp="1"/>
          </p:cNvSpPr>
          <p:nvPr>
            <p:ph type="body" sz="quarter" idx="50"/>
          </p:nvPr>
        </p:nvSpPr>
        <p:spPr/>
        <p:txBody>
          <a:bodyPr/>
          <a:lstStyle/>
          <a:p>
            <a:r>
              <a:rPr lang="en-US" dirty="0"/>
              <a:t>04</a:t>
            </a:r>
          </a:p>
        </p:txBody>
      </p:sp>
      <p:sp>
        <p:nvSpPr>
          <p:cNvPr id="22" name="Text Placeholder 21">
            <a:extLst>
              <a:ext uri="{FF2B5EF4-FFF2-40B4-BE49-F238E27FC236}">
                <a16:creationId xmlns:a16="http://schemas.microsoft.com/office/drawing/2014/main" id="{1383EDCA-C6D2-7AD0-A80B-E0162B19F7C1}"/>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Page 22</a:t>
            </a:r>
            <a:endParaRPr lang="en-US" dirty="0"/>
          </a:p>
        </p:txBody>
      </p:sp>
      <p:pic>
        <p:nvPicPr>
          <p:cNvPr id="8" name="Picture Placeholder 7"/>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22765" r="22765"/>
          <a:stretch>
            <a:fillRect/>
          </a:stretch>
        </p:blipFill>
        <p:spPr/>
      </p:pic>
      <p:pic>
        <p:nvPicPr>
          <p:cNvPr id="6" name="Picture Placeholder 5"/>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35729" r="35729"/>
          <a:stretch>
            <a:fillRect/>
          </a:stretch>
        </p:blipFill>
        <p:spPr/>
      </p:pic>
      <p:pic>
        <p:nvPicPr>
          <p:cNvPr id="29" name="Picture Placeholder 28"/>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34540" r="34540"/>
          <a:stretch>
            <a:fillRect/>
          </a:stretch>
        </p:blipFill>
        <p:spPr>
          <a:xfrm>
            <a:off x="7175847" y="-1"/>
            <a:ext cx="2204214" cy="3697617"/>
          </a:xfrm>
        </p:spPr>
      </p:pic>
      <p:pic>
        <p:nvPicPr>
          <p:cNvPr id="32" name="Picture Placeholder 31"/>
          <p:cNvPicPr>
            <a:picLocks noGrp="1" noChangeAspect="1"/>
          </p:cNvPicPr>
          <p:nvPr>
            <p:ph type="pic" sz="quarter" idx="13"/>
          </p:nvPr>
        </p:nvPicPr>
        <p:blipFill>
          <a:blip r:embed="rId5"/>
          <a:srcRect l="27034" r="27034"/>
          <a:stretch>
            <a:fillRect/>
          </a:stretch>
        </p:blipFill>
        <p:spPr>
          <a:xfrm>
            <a:off x="9608001" y="2746545"/>
            <a:ext cx="2225409" cy="3226311"/>
          </a:xfrm>
          <a:prstGeom prst="rect">
            <a:avLst/>
          </a:prstGeom>
        </p:spPr>
      </p:pic>
      <p:sp>
        <p:nvSpPr>
          <p:cNvPr id="3" name="Text Placeholder 2">
            <a:extLst>
              <a:ext uri="{FF2B5EF4-FFF2-40B4-BE49-F238E27FC236}">
                <a16:creationId xmlns:a16="http://schemas.microsoft.com/office/drawing/2014/main" id="{DF2753E1-25E3-FAE4-B343-2E05B76885DA}"/>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Page 19</a:t>
            </a:r>
            <a:endParaRPr lang="en-US" dirty="0"/>
          </a:p>
        </p:txBody>
      </p:sp>
    </p:spTree>
    <p:extLst>
      <p:ext uri="{BB962C8B-B14F-4D97-AF65-F5344CB8AC3E}">
        <p14:creationId xmlns:p14="http://schemas.microsoft.com/office/powerpoint/2010/main" val="1737210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303690" y="1884850"/>
            <a:ext cx="3706291" cy="1049221"/>
          </a:xfrm>
        </p:spPr>
        <p:txBody>
          <a:bodyPr lIns="91440" tIns="45720" rIns="91440" bIns="45720" anchor="t">
            <a:noAutofit/>
          </a:bodyPr>
          <a:lstStyle/>
          <a:p>
            <a:pPr>
              <a:lnSpc>
                <a:spcPct val="100000"/>
              </a:lnSpc>
            </a:pPr>
            <a:r>
              <a:rPr lang="en-US" sz="3200" b="1" i="1" dirty="0">
                <a:latin typeface="Calibri Light"/>
                <a:ea typeface="Open Sans"/>
                <a:cs typeface="Calibri Light"/>
              </a:rPr>
              <a:t>Cultivating </a:t>
            </a:r>
            <a:br>
              <a:rPr lang="en-US" sz="3200" b="1" i="1" dirty="0">
                <a:latin typeface="Calibri Light"/>
                <a:ea typeface="Open Sans"/>
                <a:cs typeface="Calibri Light"/>
              </a:rPr>
            </a:br>
            <a:r>
              <a:rPr lang="en-US" sz="3200" b="1" i="1" dirty="0">
                <a:latin typeface="Calibri Light"/>
                <a:ea typeface="Open Sans"/>
                <a:cs typeface="Calibri Light"/>
              </a:rPr>
              <a:t>Climate-Ready Communities</a:t>
            </a:r>
            <a:r>
              <a:rPr lang="en-US" sz="3200" i="1" dirty="0">
                <a:latin typeface="Calibri Light"/>
                <a:ea typeface="Open Sans"/>
                <a:cs typeface="Calibri Light"/>
              </a:rPr>
              <a:t> </a:t>
            </a:r>
            <a:endParaRPr lang="en-US"/>
          </a:p>
          <a:p>
            <a:endParaRPr lang="en-US" sz="2400" i="1" dirty="0"/>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302580" y="1057270"/>
            <a:ext cx="3229045" cy="859741"/>
          </a:xfrm>
        </p:spPr>
        <p:txBody>
          <a:bodyPr lIns="91440" tIns="45720" rIns="91440" bIns="45720" anchor="t">
            <a:noAutofit/>
          </a:bodyPr>
          <a:lstStyle/>
          <a:p>
            <a:r>
              <a:rPr lang="en-US" sz="2800" i="1" dirty="0">
                <a:latin typeface="+mj-lt"/>
                <a:ea typeface="Open Sans"/>
                <a:cs typeface="Calibri Light"/>
              </a:rPr>
              <a:t>Keys concepts about: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p:txBody>
          <a:bodyPr/>
          <a:lstStyle/>
          <a:p>
            <a:r>
              <a:rPr lang="en-US" dirty="0"/>
              <a:t>Click to type..</a:t>
            </a:r>
          </a:p>
          <a:p>
            <a:endParaRPr lang="en-US" dirty="0"/>
          </a:p>
        </p:txBody>
      </p:sp>
      <p:pic>
        <p:nvPicPr>
          <p:cNvPr id="10" name="Picture 9"/>
          <p:cNvPicPr>
            <a:picLocks noChangeAspect="1"/>
          </p:cNvPicPr>
          <p:nvPr/>
        </p:nvPicPr>
        <p:blipFill>
          <a:blip r:embed="rId2"/>
          <a:stretch>
            <a:fillRect/>
          </a:stretch>
        </p:blipFill>
        <p:spPr>
          <a:xfrm rot="13572231">
            <a:off x="-916927" y="3406819"/>
            <a:ext cx="5255207" cy="5255207"/>
          </a:xfrm>
          <a:prstGeom prst="rect">
            <a:avLst/>
          </a:prstGeom>
        </p:spPr>
      </p:pic>
      <p:sp>
        <p:nvSpPr>
          <p:cNvPr id="12" name="Rectangle 11"/>
          <p:cNvSpPr/>
          <p:nvPr/>
        </p:nvSpPr>
        <p:spPr>
          <a:xfrm>
            <a:off x="8607213" y="1232190"/>
            <a:ext cx="2501053" cy="923330"/>
          </a:xfrm>
          <a:prstGeom prst="rect">
            <a:avLst/>
          </a:prstGeom>
        </p:spPr>
        <p:txBody>
          <a:bodyPr wrap="square">
            <a:spAutoFit/>
          </a:bodyPr>
          <a:lstStyle/>
          <a:p>
            <a:r>
              <a:rPr lang="en-IE" dirty="0">
                <a:solidFill>
                  <a:schemeClr val="bg1"/>
                </a:solidFill>
              </a:rPr>
              <a:t>Peer support networks for sharing coping strategies. </a:t>
            </a:r>
            <a:endParaRPr lang="en-US" dirty="0">
              <a:solidFill>
                <a:schemeClr val="bg1"/>
              </a:solidFill>
            </a:endParaRPr>
          </a:p>
        </p:txBody>
      </p:sp>
      <p:sp>
        <p:nvSpPr>
          <p:cNvPr id="13" name="Rectangle 12"/>
          <p:cNvSpPr/>
          <p:nvPr/>
        </p:nvSpPr>
        <p:spPr>
          <a:xfrm>
            <a:off x="4721737" y="2859661"/>
            <a:ext cx="2767921" cy="1200329"/>
          </a:xfrm>
          <a:prstGeom prst="rect">
            <a:avLst/>
          </a:prstGeom>
        </p:spPr>
        <p:txBody>
          <a:bodyPr wrap="square">
            <a:spAutoFit/>
          </a:bodyPr>
          <a:lstStyle/>
          <a:p>
            <a:r>
              <a:rPr lang="en-IE" dirty="0">
                <a:solidFill>
                  <a:schemeClr val="bg1"/>
                </a:solidFill>
              </a:rPr>
              <a:t>Community support events where people can share their climate-related fears and support each other. </a:t>
            </a:r>
            <a:endParaRPr lang="en-US" dirty="0">
              <a:solidFill>
                <a:schemeClr val="bg1"/>
              </a:solidFill>
            </a:endParaRPr>
          </a:p>
        </p:txBody>
      </p:sp>
      <p:pic>
        <p:nvPicPr>
          <p:cNvPr id="11" name="Picture 10"/>
          <p:cNvPicPr>
            <a:picLocks noChangeAspect="1"/>
          </p:cNvPicPr>
          <p:nvPr/>
        </p:nvPicPr>
        <p:blipFill>
          <a:blip r:embed="rId3"/>
          <a:stretch>
            <a:fillRect/>
          </a:stretch>
        </p:blipFill>
        <p:spPr>
          <a:xfrm>
            <a:off x="4351868" y="219261"/>
            <a:ext cx="7509932" cy="6401672"/>
          </a:xfrm>
          <a:prstGeom prst="rect">
            <a:avLst/>
          </a:prstGeom>
        </p:spPr>
      </p:pic>
      <p:sp>
        <p:nvSpPr>
          <p:cNvPr id="15" name="Rounded Rectangle 14"/>
          <p:cNvSpPr/>
          <p:nvPr/>
        </p:nvSpPr>
        <p:spPr>
          <a:xfrm>
            <a:off x="4594468" y="4538133"/>
            <a:ext cx="2271999" cy="1793354"/>
          </a:xfrm>
          <a:prstGeom prst="roundRect">
            <a:avLst/>
          </a:prstGeom>
          <a:solidFill>
            <a:schemeClr val="accent5">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algn="ctr"/>
            <a:r>
              <a:rPr lang="en-IE" b="1" dirty="0">
                <a:solidFill>
                  <a:schemeClr val="accent3">
                    <a:lumMod val="50000"/>
                  </a:schemeClr>
                </a:solidFill>
              </a:rPr>
              <a:t>The importance of community preparedness in the face of climate events</a:t>
            </a:r>
            <a:endParaRPr lang="en-US" b="1" dirty="0">
              <a:solidFill>
                <a:schemeClr val="accent3">
                  <a:lumMod val="50000"/>
                </a:schemeClr>
              </a:solidFill>
            </a:endParaRPr>
          </a:p>
        </p:txBody>
      </p:sp>
      <p:pic>
        <p:nvPicPr>
          <p:cNvPr id="16" name="Picture 15"/>
          <p:cNvPicPr>
            <a:picLocks noChangeAspect="1"/>
          </p:cNvPicPr>
          <p:nvPr/>
        </p:nvPicPr>
        <p:blipFill>
          <a:blip r:embed="rId4"/>
          <a:stretch>
            <a:fillRect/>
          </a:stretch>
        </p:blipFill>
        <p:spPr>
          <a:xfrm>
            <a:off x="6966783" y="4523754"/>
            <a:ext cx="2280102" cy="1792379"/>
          </a:xfrm>
          <a:prstGeom prst="rect">
            <a:avLst/>
          </a:prstGeom>
        </p:spPr>
      </p:pic>
      <p:pic>
        <p:nvPicPr>
          <p:cNvPr id="17" name="Picture 16"/>
          <p:cNvPicPr>
            <a:picLocks noChangeAspect="1"/>
          </p:cNvPicPr>
          <p:nvPr/>
        </p:nvPicPr>
        <p:blipFill>
          <a:blip r:embed="rId4"/>
          <a:stretch>
            <a:fillRect/>
          </a:stretch>
        </p:blipFill>
        <p:spPr>
          <a:xfrm>
            <a:off x="9399813" y="4523754"/>
            <a:ext cx="2283794" cy="1795282"/>
          </a:xfrm>
          <a:prstGeom prst="rect">
            <a:avLst/>
          </a:prstGeom>
        </p:spPr>
      </p:pic>
      <p:sp>
        <p:nvSpPr>
          <p:cNvPr id="18" name="Rectangle 17"/>
          <p:cNvSpPr/>
          <p:nvPr/>
        </p:nvSpPr>
        <p:spPr>
          <a:xfrm>
            <a:off x="6966783" y="4673497"/>
            <a:ext cx="2305367" cy="1477328"/>
          </a:xfrm>
          <a:prstGeom prst="rect">
            <a:avLst/>
          </a:prstGeom>
        </p:spPr>
        <p:txBody>
          <a:bodyPr wrap="square" lIns="91440" tIns="45720" rIns="91440" bIns="45720" anchor="t">
            <a:spAutoFit/>
          </a:bodyPr>
          <a:lstStyle/>
          <a:p>
            <a:pPr algn="ctr"/>
            <a:r>
              <a:rPr lang="en-IE" b="1" dirty="0">
                <a:solidFill>
                  <a:schemeClr val="accent3">
                    <a:lumMod val="50000"/>
                  </a:schemeClr>
                </a:solidFill>
              </a:rPr>
              <a:t>How to build climate-resilient infrastructure and social systems that support sustainability </a:t>
            </a:r>
            <a:endParaRPr lang="en-US" b="1" dirty="0">
              <a:solidFill>
                <a:schemeClr val="accent3">
                  <a:lumMod val="50000"/>
                </a:schemeClr>
              </a:solidFill>
            </a:endParaRPr>
          </a:p>
        </p:txBody>
      </p:sp>
      <p:sp>
        <p:nvSpPr>
          <p:cNvPr id="19" name="Rectangle 18"/>
          <p:cNvSpPr/>
          <p:nvPr/>
        </p:nvSpPr>
        <p:spPr>
          <a:xfrm>
            <a:off x="9440332" y="4844708"/>
            <a:ext cx="2218133" cy="1200329"/>
          </a:xfrm>
          <a:prstGeom prst="rect">
            <a:avLst/>
          </a:prstGeom>
        </p:spPr>
        <p:txBody>
          <a:bodyPr wrap="square" lIns="91440" tIns="45720" rIns="91440" bIns="45720" anchor="t">
            <a:spAutoFit/>
          </a:bodyPr>
          <a:lstStyle/>
          <a:p>
            <a:pPr algn="ctr"/>
            <a:r>
              <a:rPr lang="en-IE" b="1" dirty="0">
                <a:solidFill>
                  <a:schemeClr val="accent3">
                    <a:lumMod val="50000"/>
                  </a:schemeClr>
                </a:solidFill>
              </a:rPr>
              <a:t>The role of education in cultivating </a:t>
            </a:r>
            <a:br>
              <a:rPr lang="en-IE" b="1" dirty="0">
                <a:solidFill>
                  <a:schemeClr val="accent3">
                    <a:lumMod val="50000"/>
                  </a:schemeClr>
                </a:solidFill>
              </a:rPr>
            </a:br>
            <a:r>
              <a:rPr lang="en-IE" b="1" dirty="0">
                <a:solidFill>
                  <a:schemeClr val="accent3">
                    <a:lumMod val="50000"/>
                  </a:schemeClr>
                </a:solidFill>
              </a:rPr>
              <a:t>long-term community resilience</a:t>
            </a:r>
            <a:endParaRPr lang="en-US" b="1" dirty="0">
              <a:solidFill>
                <a:schemeClr val="accent3">
                  <a:lumMod val="50000"/>
                </a:schemeClr>
              </a:solidFill>
              <a:ea typeface="Calibri" panose="020F0502020204030204"/>
              <a:cs typeface="Calibri" panose="020F0502020204030204"/>
            </a:endParaRPr>
          </a:p>
        </p:txBody>
      </p:sp>
    </p:spTree>
    <p:extLst>
      <p:ext uri="{BB962C8B-B14F-4D97-AF65-F5344CB8AC3E}">
        <p14:creationId xmlns:p14="http://schemas.microsoft.com/office/powerpoint/2010/main" val="39677894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8"/>
          </p:nvPr>
        </p:nvSpPr>
        <p:spPr/>
        <p:txBody>
          <a:bodyPr/>
          <a:lstStyle/>
          <a:p>
            <a:endParaRPr lang="en-US" dirty="0"/>
          </a:p>
        </p:txBody>
      </p:sp>
      <p:sp>
        <p:nvSpPr>
          <p:cNvPr id="3" name="Text Placeholder 2"/>
          <p:cNvSpPr>
            <a:spLocks noGrp="1"/>
          </p:cNvSpPr>
          <p:nvPr>
            <p:ph type="body" sz="quarter" idx="19"/>
          </p:nvPr>
        </p:nvSpPr>
        <p:spPr/>
        <p:txBody>
          <a:bodyPr/>
          <a:lstStyle/>
          <a:p>
            <a:endParaRPr lang="en-US" dirty="0"/>
          </a:p>
        </p:txBody>
      </p:sp>
      <p:pic>
        <p:nvPicPr>
          <p:cNvPr id="6" name="Picture 5"/>
          <p:cNvPicPr>
            <a:picLocks noChangeAspect="1"/>
          </p:cNvPicPr>
          <p:nvPr/>
        </p:nvPicPr>
        <p:blipFill>
          <a:blip r:embed="rId2"/>
          <a:stretch>
            <a:fillRect/>
          </a:stretch>
        </p:blipFill>
        <p:spPr>
          <a:xfrm>
            <a:off x="0" y="0"/>
            <a:ext cx="5829300" cy="6858000"/>
          </a:xfrm>
          <a:prstGeom prst="rect">
            <a:avLst/>
          </a:prstGeom>
        </p:spPr>
      </p:pic>
      <p:sp>
        <p:nvSpPr>
          <p:cNvPr id="7" name="Rectangle 6"/>
          <p:cNvSpPr/>
          <p:nvPr/>
        </p:nvSpPr>
        <p:spPr>
          <a:xfrm>
            <a:off x="5831569" y="410522"/>
            <a:ext cx="6363896" cy="892552"/>
          </a:xfrm>
          <a:prstGeom prst="rect">
            <a:avLst/>
          </a:prstGeom>
        </p:spPr>
        <p:txBody>
          <a:bodyPr wrap="square" lIns="91440" tIns="45720" rIns="91440" bIns="45720" anchor="t">
            <a:spAutoFit/>
          </a:bodyPr>
          <a:lstStyle/>
          <a:p>
            <a:r>
              <a:rPr lang="en-IE" sz="2400" b="1" i="1" dirty="0">
                <a:solidFill>
                  <a:srgbClr val="84C245"/>
                </a:solidFill>
              </a:rPr>
              <a:t>Actionable Ideas for: </a:t>
            </a:r>
            <a:br>
              <a:rPr lang="en-IE" sz="2400" b="1" i="1" dirty="0"/>
            </a:br>
            <a:r>
              <a:rPr lang="en-IE" sz="2800" b="1" i="1" dirty="0">
                <a:solidFill>
                  <a:srgbClr val="84C245"/>
                </a:solidFill>
              </a:rPr>
              <a:t>‘</a:t>
            </a:r>
            <a:r>
              <a:rPr lang="en-US" sz="2800" b="1" i="1" dirty="0">
                <a:solidFill>
                  <a:srgbClr val="84C245"/>
                </a:solidFill>
              </a:rPr>
              <a:t>Cultivating Climate-Ready Communities’ </a:t>
            </a:r>
            <a:endParaRPr lang="en-IE" sz="2800" b="1" i="1" dirty="0">
              <a:solidFill>
                <a:srgbClr val="84C245"/>
              </a:solidFill>
            </a:endParaRPr>
          </a:p>
        </p:txBody>
      </p:sp>
      <p:sp>
        <p:nvSpPr>
          <p:cNvPr id="9" name="Rounded Rectangular Callout 8"/>
          <p:cNvSpPr/>
          <p:nvPr/>
        </p:nvSpPr>
        <p:spPr>
          <a:xfrm rot="10800000">
            <a:off x="6062325" y="1625216"/>
            <a:ext cx="3798050" cy="1447527"/>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10" name="Rounded Rectangular Callout 9"/>
          <p:cNvSpPr/>
          <p:nvPr/>
        </p:nvSpPr>
        <p:spPr>
          <a:xfrm>
            <a:off x="8248650" y="3247437"/>
            <a:ext cx="3671897" cy="1552302"/>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dirty="0"/>
              <a:t>Building local resilience teams that focus on preparing for </a:t>
            </a:r>
            <a:br>
              <a:rPr lang="en-IE" dirty="0"/>
            </a:br>
            <a:r>
              <a:rPr lang="en-IE" dirty="0"/>
              <a:t>- Natural disasters</a:t>
            </a:r>
            <a:br>
              <a:rPr lang="en-IE" dirty="0"/>
            </a:br>
            <a:r>
              <a:rPr lang="en-IE" dirty="0"/>
              <a:t>- Energy-saving initiatives, or </a:t>
            </a:r>
            <a:br>
              <a:rPr lang="en-IE" dirty="0"/>
            </a:br>
            <a:r>
              <a:rPr lang="en-IE" dirty="0"/>
              <a:t>- Sustainable local food production</a:t>
            </a:r>
            <a:r>
              <a:rPr lang="en-IE" sz="1700" dirty="0"/>
              <a:t> </a:t>
            </a:r>
          </a:p>
        </p:txBody>
      </p:sp>
      <p:sp>
        <p:nvSpPr>
          <p:cNvPr id="11" name="Rounded Rectangular Callout 10"/>
          <p:cNvSpPr/>
          <p:nvPr/>
        </p:nvSpPr>
        <p:spPr>
          <a:xfrm rot="10800000">
            <a:off x="6124228" y="5156831"/>
            <a:ext cx="3798742" cy="1447527"/>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dirty="0"/>
          </a:p>
        </p:txBody>
      </p:sp>
      <p:sp>
        <p:nvSpPr>
          <p:cNvPr id="12" name="Rectangle 11"/>
          <p:cNvSpPr/>
          <p:nvPr/>
        </p:nvSpPr>
        <p:spPr>
          <a:xfrm>
            <a:off x="6195245" y="1758638"/>
            <a:ext cx="3588931" cy="1169551"/>
          </a:xfrm>
          <a:prstGeom prst="rect">
            <a:avLst/>
          </a:prstGeom>
        </p:spPr>
        <p:txBody>
          <a:bodyPr wrap="square" lIns="91440" tIns="45720" rIns="91440" bIns="45720" anchor="t">
            <a:spAutoFit/>
          </a:bodyPr>
          <a:lstStyle/>
          <a:p>
            <a:r>
              <a:rPr lang="en-IE" dirty="0">
                <a:solidFill>
                  <a:schemeClr val="bg1"/>
                </a:solidFill>
              </a:rPr>
              <a:t>Workshops on Sustainable Living</a:t>
            </a:r>
            <a:endParaRPr lang="en-US">
              <a:solidFill>
                <a:schemeClr val="bg1"/>
              </a:solidFill>
              <a:ea typeface="Calibri"/>
              <a:cs typeface="Calibri"/>
            </a:endParaRPr>
          </a:p>
          <a:p>
            <a:r>
              <a:rPr lang="en-IE" sz="1600" i="1" dirty="0">
                <a:solidFill>
                  <a:schemeClr val="bg1"/>
                </a:solidFill>
              </a:rPr>
              <a:t>For example;</a:t>
            </a:r>
            <a:br>
              <a:rPr lang="en-IE" dirty="0">
                <a:ea typeface="Calibri"/>
                <a:cs typeface="Calibri"/>
              </a:rPr>
            </a:br>
            <a:r>
              <a:rPr lang="en-IE" dirty="0">
                <a:solidFill>
                  <a:schemeClr val="bg1"/>
                </a:solidFill>
              </a:rPr>
              <a:t>- Rainwater harvesting </a:t>
            </a:r>
            <a:br>
              <a:rPr lang="en-IE" dirty="0">
                <a:ea typeface="Calibri"/>
                <a:cs typeface="Calibri"/>
              </a:rPr>
            </a:br>
            <a:r>
              <a:rPr lang="en-IE" dirty="0">
                <a:solidFill>
                  <a:schemeClr val="bg1"/>
                </a:solidFill>
              </a:rPr>
              <a:t>- Home energy audits</a:t>
            </a:r>
            <a:endParaRPr lang="en-IE">
              <a:solidFill>
                <a:schemeClr val="bg1"/>
              </a:solidFill>
              <a:ea typeface="Calibri"/>
              <a:cs typeface="Calibri"/>
            </a:endParaRPr>
          </a:p>
        </p:txBody>
      </p:sp>
      <p:sp>
        <p:nvSpPr>
          <p:cNvPr id="13" name="Rectangle 12"/>
          <p:cNvSpPr/>
          <p:nvPr/>
        </p:nvSpPr>
        <p:spPr>
          <a:xfrm>
            <a:off x="6128569" y="5228294"/>
            <a:ext cx="3794402" cy="1200329"/>
          </a:xfrm>
          <a:prstGeom prst="rect">
            <a:avLst/>
          </a:prstGeom>
        </p:spPr>
        <p:txBody>
          <a:bodyPr wrap="square" lIns="91440" tIns="45720" rIns="91440" bIns="45720" anchor="t">
            <a:spAutoFit/>
          </a:bodyPr>
          <a:lstStyle/>
          <a:p>
            <a:pPr algn="ctr"/>
            <a:r>
              <a:rPr lang="en-IE" dirty="0">
                <a:solidFill>
                  <a:schemeClr val="bg1"/>
                </a:solidFill>
              </a:rPr>
              <a:t>Educational campaigns </a:t>
            </a:r>
            <a:br>
              <a:rPr lang="en-IE" dirty="0">
                <a:solidFill>
                  <a:schemeClr val="bg1"/>
                </a:solidFill>
              </a:rPr>
            </a:br>
            <a:r>
              <a:rPr lang="en-IE" dirty="0">
                <a:solidFill>
                  <a:schemeClr val="bg1"/>
                </a:solidFill>
              </a:rPr>
              <a:t>to inform communities about the impacts of climate change and </a:t>
            </a:r>
            <a:br>
              <a:rPr lang="en-IE" dirty="0">
                <a:solidFill>
                  <a:schemeClr val="bg1"/>
                </a:solidFill>
              </a:rPr>
            </a:br>
            <a:r>
              <a:rPr lang="en-IE" dirty="0">
                <a:solidFill>
                  <a:schemeClr val="bg1"/>
                </a:solidFill>
              </a:rPr>
              <a:t>ways they can mitigate them</a:t>
            </a:r>
            <a:endParaRPr lang="en-US" dirty="0">
              <a:solidFill>
                <a:schemeClr val="bg1"/>
              </a:solidFill>
              <a:ea typeface="Calibri" panose="020F0502020204030204"/>
              <a:cs typeface="Calibri" panose="020F0502020204030204"/>
            </a:endParaRPr>
          </a:p>
        </p:txBody>
      </p:sp>
    </p:spTree>
    <p:extLst>
      <p:ext uri="{BB962C8B-B14F-4D97-AF65-F5344CB8AC3E}">
        <p14:creationId xmlns:p14="http://schemas.microsoft.com/office/powerpoint/2010/main" val="27877064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rot="9822628">
            <a:off x="-1219984" y="-1316622"/>
            <a:ext cx="5255207" cy="5261304"/>
          </a:xfrm>
          <a:prstGeom prst="rect">
            <a:avLst/>
          </a:prstGeom>
        </p:spPr>
      </p:pic>
      <p:pic>
        <p:nvPicPr>
          <p:cNvPr id="6" name="Picture 5"/>
          <p:cNvPicPr>
            <a:picLocks noChangeAspect="1"/>
          </p:cNvPicPr>
          <p:nvPr/>
        </p:nvPicPr>
        <p:blipFill>
          <a:blip r:embed="rId3"/>
          <a:stretch>
            <a:fillRect/>
          </a:stretch>
        </p:blipFill>
        <p:spPr>
          <a:xfrm>
            <a:off x="4320522" y="95250"/>
            <a:ext cx="7500003" cy="6448425"/>
          </a:xfrm>
          <a:prstGeom prst="rect">
            <a:avLst/>
          </a:prstGeom>
        </p:spPr>
      </p:pic>
      <p:sp>
        <p:nvSpPr>
          <p:cNvPr id="11" name="Rectangle 10">
            <a:extLst>
              <a:ext uri="{FF2B5EF4-FFF2-40B4-BE49-F238E27FC236}">
                <a16:creationId xmlns:a16="http://schemas.microsoft.com/office/drawing/2014/main" id="{7626E062-2705-C9FC-76FA-F2AFCCF66DCE}"/>
              </a:ext>
            </a:extLst>
          </p:cNvPr>
          <p:cNvSpPr/>
          <p:nvPr/>
        </p:nvSpPr>
        <p:spPr>
          <a:xfrm>
            <a:off x="476234" y="4915597"/>
            <a:ext cx="8123002"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7DF67483-F8A6-C1A9-ACF3-9AA420D5E362}"/>
              </a:ext>
            </a:extLst>
          </p:cNvPr>
          <p:cNvSpPr txBox="1"/>
          <p:nvPr/>
        </p:nvSpPr>
        <p:spPr>
          <a:xfrm>
            <a:off x="478826" y="4915597"/>
            <a:ext cx="9222317" cy="954107"/>
          </a:xfrm>
          <a:prstGeom prst="rect">
            <a:avLst/>
          </a:prstGeom>
          <a:noFill/>
        </p:spPr>
        <p:txBody>
          <a:bodyPr wrap="square" lIns="91440" tIns="45720" rIns="91440" bIns="45720" rtlCol="0" anchor="t">
            <a:spAutoFit/>
          </a:bodyPr>
          <a:lstStyle/>
          <a:p>
            <a:r>
              <a:rPr lang="en-US" sz="2400" spc="324" dirty="0">
                <a:solidFill>
                  <a:schemeClr val="accent1"/>
                </a:solidFill>
                <a:latin typeface="Calibri"/>
                <a:ea typeface="Calibri"/>
                <a:cs typeface="Calibri"/>
              </a:rPr>
              <a:t>The Emotional Compass:</a:t>
            </a:r>
            <a:br>
              <a:rPr lang="en-US" sz="3200" spc="324" dirty="0">
                <a:solidFill>
                  <a:schemeClr val="accent1"/>
                </a:solidFill>
                <a:latin typeface="Calibri"/>
                <a:ea typeface="Calibri"/>
                <a:cs typeface="Calibri"/>
              </a:rPr>
            </a:br>
            <a:r>
              <a:rPr lang="en-US" sz="3200" spc="324" dirty="0">
                <a:solidFill>
                  <a:schemeClr val="accent1"/>
                </a:solidFill>
                <a:latin typeface="Calibri"/>
                <a:ea typeface="Calibri"/>
                <a:cs typeface="Calibri"/>
              </a:rPr>
              <a:t>Navigating Climate Anxiety Collectively</a:t>
            </a:r>
            <a:endParaRPr lang="en-US" dirty="0">
              <a:solidFill>
                <a:schemeClr val="accent1"/>
              </a:solidFill>
            </a:endParaRPr>
          </a:p>
        </p:txBody>
      </p:sp>
      <p:sp>
        <p:nvSpPr>
          <p:cNvPr id="15" name="TextBox 14">
            <a:extLst>
              <a:ext uri="{FF2B5EF4-FFF2-40B4-BE49-F238E27FC236}">
                <a16:creationId xmlns:a16="http://schemas.microsoft.com/office/drawing/2014/main" id="{B76FB75A-92D8-20BC-E900-3AFDAE2D8350}"/>
              </a:ext>
            </a:extLst>
          </p:cNvPr>
          <p:cNvSpPr txBox="1"/>
          <p:nvPr/>
        </p:nvSpPr>
        <p:spPr>
          <a:xfrm>
            <a:off x="409575" y="3533775"/>
            <a:ext cx="1371600"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0" dirty="0">
                <a:solidFill>
                  <a:srgbClr val="FFFFFF"/>
                </a:solidFill>
              </a:rPr>
              <a:t>04</a:t>
            </a:r>
            <a:r>
              <a:rPr lang="en-GB" sz="9000" dirty="0">
                <a:ea typeface="Calibri"/>
                <a:cs typeface="Calibri"/>
              </a:rPr>
              <a:t>​</a:t>
            </a:r>
            <a:endParaRPr lang="en-GB" dirty="0"/>
          </a:p>
        </p:txBody>
      </p:sp>
    </p:spTree>
    <p:extLst>
      <p:ext uri="{BB962C8B-B14F-4D97-AF65-F5344CB8AC3E}">
        <p14:creationId xmlns:p14="http://schemas.microsoft.com/office/powerpoint/2010/main" val="4033147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2CF96D2C-DF42-E633-2FB6-A07E797973AF}"/>
              </a:ext>
            </a:extLst>
          </p:cNvPr>
          <p:cNvSpPr/>
          <p:nvPr/>
        </p:nvSpPr>
        <p:spPr>
          <a:xfrm>
            <a:off x="184694" y="4430684"/>
            <a:ext cx="1443878" cy="1045230"/>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rgbClr val="84C245"/>
          </a:solidFill>
          <a:ln w="4485" cap="flat">
            <a:noFill/>
            <a:prstDash val="solid"/>
            <a:miter/>
          </a:ln>
        </p:spPr>
        <p:txBody>
          <a:bodyPr rtlCol="0" anchor="ctr"/>
          <a:lstStyle/>
          <a:p>
            <a:endParaRPr lang="en-US" dirty="0">
              <a:solidFill>
                <a:schemeClr val="bg1"/>
              </a:solidFill>
            </a:endParaRPr>
          </a:p>
        </p:txBody>
      </p:sp>
      <p:pic>
        <p:nvPicPr>
          <p:cNvPr id="5" name="Picture Placeholder 4">
            <a:extLst>
              <a:ext uri="{FF2B5EF4-FFF2-40B4-BE49-F238E27FC236}">
                <a16:creationId xmlns:a16="http://schemas.microsoft.com/office/drawing/2014/main" id="{EBD71B26-AC1B-2510-0D59-CF02A3A6FCAB}"/>
              </a:ext>
            </a:extLst>
          </p:cNvPr>
          <p:cNvPicPr>
            <a:picLocks noGrp="1" noChangeAspect="1"/>
          </p:cNvPicPr>
          <p:nvPr>
            <p:ph type="pic" sz="quarter" idx="41"/>
          </p:nvPr>
        </p:nvPicPr>
        <p:blipFill>
          <a:blip r:embed="rId2">
            <a:extLst>
              <a:ext uri="{28A0092B-C50C-407E-A947-70E740481C1C}">
                <a14:useLocalDpi xmlns:a14="http://schemas.microsoft.com/office/drawing/2010/main" val="0"/>
              </a:ext>
            </a:extLst>
          </a:blip>
          <a:srcRect l="11549" r="11549"/>
          <a:stretch>
            <a:fillRect/>
          </a:stretch>
        </p:blipFill>
        <p:spPr>
          <a:xfrm>
            <a:off x="4928947" y="1820420"/>
            <a:ext cx="6865234" cy="5037905"/>
          </a:xfrm>
        </p:spPr>
      </p:pic>
      <p:sp>
        <p:nvSpPr>
          <p:cNvPr id="7" name="Text Placeholder 6"/>
          <p:cNvSpPr>
            <a:spLocks noGrp="1"/>
          </p:cNvSpPr>
          <p:nvPr>
            <p:ph type="body" sz="quarter" idx="13"/>
          </p:nvPr>
        </p:nvSpPr>
        <p:spPr>
          <a:xfrm>
            <a:off x="1452156" y="3944156"/>
            <a:ext cx="3214946" cy="1271846"/>
          </a:xfrm>
        </p:spPr>
        <p:txBody>
          <a:bodyPr>
            <a:normAutofit fontScale="92500"/>
          </a:bodyPr>
          <a:lstStyle/>
          <a:p>
            <a:r>
              <a:rPr lang="en-IE" b="1" dirty="0">
                <a:latin typeface="Calibri Light" panose="020F0302020204030204" pitchFamily="34" charset="0"/>
                <a:cs typeface="Calibri Light" panose="020F0302020204030204" pitchFamily="34" charset="0"/>
              </a:rPr>
              <a:t>Keys Concepts about: Navigating Climate Anxiety Collectively </a:t>
            </a:r>
            <a:endParaRPr lang="en-US" b="1" dirty="0">
              <a:latin typeface="Calibri Light" panose="020F0302020204030204" pitchFamily="34" charset="0"/>
              <a:cs typeface="Calibri Light" panose="020F0302020204030204" pitchFamily="34" charset="0"/>
            </a:endParaRPr>
          </a:p>
        </p:txBody>
      </p:sp>
      <p:sp>
        <p:nvSpPr>
          <p:cNvPr id="14" name="Rounded Rectangle 13"/>
          <p:cNvSpPr/>
          <p:nvPr/>
        </p:nvSpPr>
        <p:spPr>
          <a:xfrm>
            <a:off x="906633" y="186817"/>
            <a:ext cx="4305993" cy="1014153"/>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IE"/>
              <a:t>Developing emotional literacy within communities to deal with climate-related stress and grief. </a:t>
            </a:r>
            <a:endParaRPr lang="en-US"/>
          </a:p>
        </p:txBody>
      </p:sp>
      <p:pic>
        <p:nvPicPr>
          <p:cNvPr id="15" name="Picture 14"/>
          <p:cNvPicPr>
            <a:picLocks noChangeAspect="1"/>
          </p:cNvPicPr>
          <p:nvPr/>
        </p:nvPicPr>
        <p:blipFill>
          <a:blip r:embed="rId3"/>
          <a:stretch>
            <a:fillRect/>
          </a:stretch>
        </p:blipFill>
        <p:spPr>
          <a:xfrm>
            <a:off x="890187" y="1305409"/>
            <a:ext cx="4322439" cy="1030313"/>
          </a:xfrm>
          <a:prstGeom prst="rect">
            <a:avLst/>
          </a:prstGeom>
        </p:spPr>
      </p:pic>
      <p:pic>
        <p:nvPicPr>
          <p:cNvPr id="16" name="Picture 15"/>
          <p:cNvPicPr>
            <a:picLocks noChangeAspect="1"/>
          </p:cNvPicPr>
          <p:nvPr/>
        </p:nvPicPr>
        <p:blipFill>
          <a:blip r:embed="rId3"/>
          <a:stretch>
            <a:fillRect/>
          </a:stretch>
        </p:blipFill>
        <p:spPr>
          <a:xfrm>
            <a:off x="906633" y="2521207"/>
            <a:ext cx="4322439" cy="1030313"/>
          </a:xfrm>
          <a:prstGeom prst="rect">
            <a:avLst/>
          </a:prstGeom>
        </p:spPr>
      </p:pic>
      <p:sp>
        <p:nvSpPr>
          <p:cNvPr id="17" name="Rectangle 16"/>
          <p:cNvSpPr/>
          <p:nvPr/>
        </p:nvSpPr>
        <p:spPr>
          <a:xfrm>
            <a:off x="906633" y="1481421"/>
            <a:ext cx="4105942" cy="646331"/>
          </a:xfrm>
          <a:prstGeom prst="rect">
            <a:avLst/>
          </a:prstGeom>
        </p:spPr>
        <p:txBody>
          <a:bodyPr wrap="square">
            <a:spAutoFit/>
          </a:bodyPr>
          <a:lstStyle/>
          <a:p>
            <a:pPr algn="ctr"/>
            <a:r>
              <a:rPr lang="en-IE" dirty="0">
                <a:solidFill>
                  <a:schemeClr val="bg1"/>
                </a:solidFill>
              </a:rPr>
              <a:t>Group-based approaches to managing climate anxiety and fostering solidarity. </a:t>
            </a:r>
            <a:endParaRPr lang="en-US" dirty="0">
              <a:solidFill>
                <a:schemeClr val="bg1"/>
              </a:solidFill>
            </a:endParaRPr>
          </a:p>
        </p:txBody>
      </p:sp>
      <p:sp>
        <p:nvSpPr>
          <p:cNvPr id="18" name="Rectangle 17"/>
          <p:cNvSpPr/>
          <p:nvPr/>
        </p:nvSpPr>
        <p:spPr>
          <a:xfrm>
            <a:off x="1146288" y="2845554"/>
            <a:ext cx="4082784" cy="369332"/>
          </a:xfrm>
          <a:prstGeom prst="rect">
            <a:avLst/>
          </a:prstGeom>
        </p:spPr>
        <p:txBody>
          <a:bodyPr wrap="none">
            <a:spAutoFit/>
          </a:bodyPr>
          <a:lstStyle/>
          <a:p>
            <a:r>
              <a:rPr lang="en-IE" dirty="0">
                <a:solidFill>
                  <a:schemeClr val="bg1"/>
                </a:solidFill>
              </a:rPr>
              <a:t>Emotional resilience as a collective asset. </a:t>
            </a:r>
            <a:endParaRPr lang="en-US" dirty="0">
              <a:solidFill>
                <a:schemeClr val="bg1"/>
              </a:solidFill>
            </a:endParaRPr>
          </a:p>
        </p:txBody>
      </p:sp>
      <p:sp>
        <p:nvSpPr>
          <p:cNvPr id="2" name="Arrow: Curved Right 1">
            <a:extLst>
              <a:ext uri="{FF2B5EF4-FFF2-40B4-BE49-F238E27FC236}">
                <a16:creationId xmlns:a16="http://schemas.microsoft.com/office/drawing/2014/main" id="{D2C4992A-AE15-DAC7-39C2-BB20B3B0483C}"/>
              </a:ext>
            </a:extLst>
          </p:cNvPr>
          <p:cNvSpPr/>
          <p:nvPr/>
        </p:nvSpPr>
        <p:spPr>
          <a:xfrm>
            <a:off x="9747662" y="583869"/>
            <a:ext cx="1088571" cy="1256805"/>
          </a:xfrm>
          <a:prstGeom prst="curved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Arrow: Curved Right 2">
            <a:extLst>
              <a:ext uri="{FF2B5EF4-FFF2-40B4-BE49-F238E27FC236}">
                <a16:creationId xmlns:a16="http://schemas.microsoft.com/office/drawing/2014/main" id="{5E2B5556-F226-9CF1-D0CD-ECFD983F7E45}"/>
              </a:ext>
            </a:extLst>
          </p:cNvPr>
          <p:cNvSpPr/>
          <p:nvPr/>
        </p:nvSpPr>
        <p:spPr>
          <a:xfrm rot="10800000">
            <a:off x="10728737" y="764843"/>
            <a:ext cx="1088571" cy="1256805"/>
          </a:xfrm>
          <a:prstGeom prst="curvedRight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4901383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5910349" y="490451"/>
            <a:ext cx="5818909" cy="5785658"/>
          </a:xfrm>
          <a:prstGeom prst="rect">
            <a:avLst/>
          </a:prstGeom>
        </p:spPr>
      </p:pic>
      <p:graphicFrame>
        <p:nvGraphicFramePr>
          <p:cNvPr id="8" name="Diagram 7"/>
          <p:cNvGraphicFramePr/>
          <p:nvPr>
            <p:extLst>
              <p:ext uri="{D42A27DB-BD31-4B8C-83A1-F6EECF244321}">
                <p14:modId xmlns:p14="http://schemas.microsoft.com/office/powerpoint/2010/main" val="2034834167"/>
              </p:ext>
            </p:extLst>
          </p:nvPr>
        </p:nvGraphicFramePr>
        <p:xfrm>
          <a:off x="-1592350" y="1193491"/>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Rectangle 8"/>
          <p:cNvSpPr/>
          <p:nvPr/>
        </p:nvSpPr>
        <p:spPr>
          <a:xfrm>
            <a:off x="47625" y="244834"/>
            <a:ext cx="5910349" cy="954107"/>
          </a:xfrm>
          <a:prstGeom prst="rect">
            <a:avLst/>
          </a:prstGeom>
        </p:spPr>
        <p:txBody>
          <a:bodyPr wrap="square" lIns="91440" tIns="45720" rIns="91440" bIns="45720" anchor="t">
            <a:spAutoFit/>
          </a:bodyPr>
          <a:lstStyle/>
          <a:p>
            <a:r>
              <a:rPr lang="en-IE" sz="2800" b="1" dirty="0">
                <a:solidFill>
                  <a:schemeClr val="accent5">
                    <a:lumMod val="75000"/>
                  </a:schemeClr>
                </a:solidFill>
                <a:latin typeface="Calibri Light"/>
                <a:ea typeface="Calibri Light"/>
                <a:cs typeface="Calibri Light"/>
              </a:rPr>
              <a:t>Actionable Ideas for: </a:t>
            </a:r>
            <a:br>
              <a:rPr lang="en-IE" sz="2800" b="1" dirty="0">
                <a:solidFill>
                  <a:schemeClr val="accent5">
                    <a:lumMod val="75000"/>
                  </a:schemeClr>
                </a:solidFill>
                <a:latin typeface="Calibri Light"/>
                <a:ea typeface="Calibri Light"/>
                <a:cs typeface="Calibri Light"/>
              </a:rPr>
            </a:br>
            <a:r>
              <a:rPr lang="en-IE" sz="2800" b="1" dirty="0">
                <a:solidFill>
                  <a:schemeClr val="accent5">
                    <a:lumMod val="75000"/>
                  </a:schemeClr>
                </a:solidFill>
                <a:latin typeface="Calibri Light"/>
                <a:ea typeface="Calibri Light"/>
                <a:cs typeface="Calibri Light"/>
              </a:rPr>
              <a:t>Navigating Climate Anxiety Collectively </a:t>
            </a:r>
            <a:endParaRPr lang="en-US" sz="2800" b="1" dirty="0">
              <a:solidFill>
                <a:schemeClr val="accent5">
                  <a:lumMod val="75000"/>
                </a:schemeClr>
              </a:solidFill>
              <a:latin typeface="Calibri Light"/>
              <a:ea typeface="Calibri Light"/>
              <a:cs typeface="Calibri Light"/>
            </a:endParaRPr>
          </a:p>
        </p:txBody>
      </p:sp>
    </p:spTree>
    <p:extLst>
      <p:ext uri="{BB962C8B-B14F-4D97-AF65-F5344CB8AC3E}">
        <p14:creationId xmlns:p14="http://schemas.microsoft.com/office/powerpoint/2010/main" val="8560251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170146"/>
            <a:ext cx="2066906" cy="1115621"/>
          </a:xfrm>
        </p:spPr>
        <p:txBody>
          <a:bodyPr/>
          <a:lstStyle/>
          <a:p>
            <a:r>
              <a:rPr lang="en-US" dirty="0"/>
              <a:t>05</a:t>
            </a:r>
          </a:p>
        </p:txBody>
      </p:sp>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2">
            <a:alphaModFix amt="83000"/>
            <a:extLst>
              <a:ext uri="{28A0092B-C50C-407E-A947-70E740481C1C}">
                <a14:useLocalDpi xmlns:a14="http://schemas.microsoft.com/office/drawing/2010/main" val="0"/>
              </a:ext>
            </a:extLst>
          </a:blip>
          <a:stretch>
            <a:fillRect/>
          </a:stretch>
        </p:blipFill>
        <p:spPr>
          <a:xfrm rot="20606857">
            <a:off x="363502" y="4746632"/>
            <a:ext cx="4222737" cy="4222737"/>
          </a:xfrm>
          <a:prstGeom prst="rect">
            <a:avLst/>
          </a:prstGeom>
        </p:spPr>
      </p:pic>
      <p:pic>
        <p:nvPicPr>
          <p:cNvPr id="7" name="Picture Placeholder 6"/>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8016" r="8016"/>
          <a:stretch>
            <a:fillRect/>
          </a:stretch>
        </p:blipFill>
        <p:spPr/>
      </p:pic>
      <p:sp>
        <p:nvSpPr>
          <p:cNvPr id="6" name="Rectangle 5">
            <a:extLst>
              <a:ext uri="{FF2B5EF4-FFF2-40B4-BE49-F238E27FC236}">
                <a16:creationId xmlns:a16="http://schemas.microsoft.com/office/drawing/2014/main" id="{F7E83494-8267-0EE7-B7E6-247EFB672E0A}"/>
              </a:ext>
            </a:extLst>
          </p:cNvPr>
          <p:cNvSpPr/>
          <p:nvPr/>
        </p:nvSpPr>
        <p:spPr>
          <a:xfrm>
            <a:off x="695309" y="2420047"/>
            <a:ext cx="7218127" cy="10089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2" name="TextBox 11">
            <a:extLst>
              <a:ext uri="{FF2B5EF4-FFF2-40B4-BE49-F238E27FC236}">
                <a16:creationId xmlns:a16="http://schemas.microsoft.com/office/drawing/2014/main" id="{5996C0F6-2E46-9AF4-C67A-C6117E71FF82}"/>
              </a:ext>
            </a:extLst>
          </p:cNvPr>
          <p:cNvSpPr txBox="1"/>
          <p:nvPr/>
        </p:nvSpPr>
        <p:spPr>
          <a:xfrm>
            <a:off x="697901" y="2458147"/>
            <a:ext cx="7222067" cy="954107"/>
          </a:xfrm>
          <a:prstGeom prst="rect">
            <a:avLst/>
          </a:prstGeom>
          <a:noFill/>
        </p:spPr>
        <p:txBody>
          <a:bodyPr wrap="square" lIns="91440" tIns="45720" rIns="91440" bIns="45720" rtlCol="0" anchor="t">
            <a:spAutoFit/>
          </a:bodyPr>
          <a:lstStyle/>
          <a:p>
            <a:r>
              <a:rPr lang="en-US" sz="2400" spc="324" dirty="0">
                <a:solidFill>
                  <a:schemeClr val="accent1"/>
                </a:solidFill>
                <a:latin typeface="Calibri"/>
                <a:ea typeface="Calibri"/>
                <a:cs typeface="Calibri"/>
              </a:rPr>
              <a:t>The Resilience Blueprint:</a:t>
            </a:r>
            <a:br>
              <a:rPr lang="en-US" sz="3200" spc="324" dirty="0">
                <a:solidFill>
                  <a:schemeClr val="accent1"/>
                </a:solidFill>
                <a:latin typeface="Calibri"/>
                <a:ea typeface="Calibri"/>
                <a:cs typeface="Calibri"/>
              </a:rPr>
            </a:br>
            <a:r>
              <a:rPr lang="en-US" sz="3200" spc="324" dirty="0">
                <a:solidFill>
                  <a:schemeClr val="accent1"/>
                </a:solidFill>
                <a:latin typeface="Calibri"/>
                <a:ea typeface="Calibri"/>
                <a:cs typeface="Calibri"/>
              </a:rPr>
              <a:t>How Communities Adapt &amp; Thrive</a:t>
            </a:r>
            <a:endParaRPr lang="en-US" sz="3200" spc="324" dirty="0">
              <a:solidFill>
                <a:schemeClr val="accent1"/>
              </a:solidFill>
              <a:ea typeface="Calibri"/>
              <a:cs typeface="Calibri"/>
            </a:endParaRPr>
          </a:p>
        </p:txBody>
      </p:sp>
    </p:spTree>
    <p:extLst>
      <p:ext uri="{BB962C8B-B14F-4D97-AF65-F5344CB8AC3E}">
        <p14:creationId xmlns:p14="http://schemas.microsoft.com/office/powerpoint/2010/main" val="3694653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3"/>
          </p:nvPr>
        </p:nvPicPr>
        <p:blipFill>
          <a:blip r:embed="rId2"/>
          <a:srcRect l="6059" r="6059"/>
          <a:stretch>
            <a:fillRect/>
          </a:stretch>
        </p:blipFill>
        <p:spPr>
          <a:prstGeom prst="rect">
            <a:avLst/>
          </a:prstGeom>
        </p:spPr>
      </p:pic>
      <p:sp>
        <p:nvSpPr>
          <p:cNvPr id="9" name="Horizontal Scroll 8"/>
          <p:cNvSpPr/>
          <p:nvPr/>
        </p:nvSpPr>
        <p:spPr>
          <a:xfrm>
            <a:off x="389467" y="279400"/>
            <a:ext cx="7645400" cy="1337733"/>
          </a:xfrm>
          <a:prstGeom prst="horizontalScroll">
            <a:avLst/>
          </a:prstGeom>
        </p:spPr>
        <p:style>
          <a:lnRef idx="2">
            <a:schemeClr val="accent2">
              <a:shade val="50000"/>
            </a:schemeClr>
          </a:lnRef>
          <a:fillRef idx="1">
            <a:schemeClr val="accent2"/>
          </a:fillRef>
          <a:effectRef idx="0">
            <a:schemeClr val="accent2"/>
          </a:effectRef>
          <a:fontRef idx="minor">
            <a:schemeClr val="lt1"/>
          </a:fontRef>
        </p:style>
        <p:txBody>
          <a:bodyPr lIns="91440" tIns="45720" rIns="91440" bIns="45720" rtlCol="0" anchor="ctr"/>
          <a:lstStyle/>
          <a:p>
            <a:pPr algn="ctr"/>
            <a:r>
              <a:rPr lang="en-IE" sz="2000" dirty="0">
                <a:latin typeface="Calibri Light"/>
                <a:ea typeface="Calibri Light"/>
                <a:cs typeface="Calibri Light"/>
              </a:rPr>
              <a:t>Keys Concepts about: The Resilience Blueprint</a:t>
            </a:r>
            <a:endParaRPr lang="en-US"/>
          </a:p>
          <a:p>
            <a:pPr algn="ctr"/>
            <a:r>
              <a:rPr lang="en-IE" sz="2400" b="1" dirty="0">
                <a:latin typeface="Calibri Light"/>
                <a:ea typeface="Calibri Light"/>
                <a:cs typeface="Calibri Light"/>
              </a:rPr>
              <a:t>How Communities Adapt and Thrive</a:t>
            </a:r>
            <a:endParaRPr lang="en-IE" sz="2400" b="1">
              <a:solidFill>
                <a:srgbClr val="FFFFFF"/>
              </a:solidFill>
              <a:latin typeface="Calibri Light"/>
              <a:ea typeface="Calibri Light"/>
              <a:cs typeface="Calibri Light"/>
            </a:endParaRPr>
          </a:p>
        </p:txBody>
      </p:sp>
      <p:graphicFrame>
        <p:nvGraphicFramePr>
          <p:cNvPr id="10" name="Diagram 9"/>
          <p:cNvGraphicFramePr/>
          <p:nvPr>
            <p:extLst>
              <p:ext uri="{D42A27DB-BD31-4B8C-83A1-F6EECF244321}">
                <p14:modId xmlns:p14="http://schemas.microsoft.com/office/powerpoint/2010/main" val="8053964"/>
              </p:ext>
            </p:extLst>
          </p:nvPr>
        </p:nvGraphicFramePr>
        <p:xfrm>
          <a:off x="-8468" y="1727200"/>
          <a:ext cx="6739467"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1425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6"/>
          </p:nvPr>
        </p:nvSpPr>
        <p:spPr>
          <a:xfrm>
            <a:off x="4036533" y="329795"/>
            <a:ext cx="7630725" cy="2149649"/>
          </a:xfrm>
        </p:spPr>
        <p:txBody>
          <a:bodyPr lIns="91440" tIns="45720" rIns="91440" bIns="45720" anchor="t">
            <a:noAutofit/>
          </a:bodyPr>
          <a:lstStyle/>
          <a:p>
            <a:r>
              <a:rPr lang="en-IE" sz="2800" i="1" dirty="0">
                <a:solidFill>
                  <a:schemeClr val="accent1">
                    <a:lumMod val="50000"/>
                  </a:schemeClr>
                </a:solidFill>
                <a:latin typeface="Calibri Light"/>
                <a:ea typeface="Calibri Light"/>
                <a:cs typeface="Calibri Light"/>
              </a:rPr>
              <a:t>Actionable Ideas for: </a:t>
            </a:r>
            <a:endParaRPr lang="en-US" i="1" spc="324" dirty="0">
              <a:solidFill>
                <a:schemeClr val="accent1">
                  <a:lumMod val="50000"/>
                </a:schemeClr>
              </a:solidFill>
              <a:latin typeface="Calibri Light"/>
              <a:ea typeface="Calibri Light"/>
              <a:cs typeface="Calibri Light"/>
            </a:endParaRPr>
          </a:p>
          <a:p>
            <a:r>
              <a:rPr lang="en-IE" sz="2800" i="1" dirty="0">
                <a:solidFill>
                  <a:schemeClr val="accent1">
                    <a:lumMod val="50000"/>
                  </a:schemeClr>
                </a:solidFill>
                <a:latin typeface="Calibri Light"/>
                <a:ea typeface="Calibri Light"/>
                <a:cs typeface="Calibri Light"/>
              </a:rPr>
              <a:t>   ‘The Resilience Blueprint': </a:t>
            </a:r>
            <a:endParaRPr lang="en-US" i="1" spc="324" dirty="0">
              <a:solidFill>
                <a:schemeClr val="accent1">
                  <a:lumMod val="50000"/>
                </a:schemeClr>
              </a:solidFill>
              <a:latin typeface="Calibri Light"/>
              <a:ea typeface="Calibri Light"/>
              <a:cs typeface="Calibri Light"/>
            </a:endParaRPr>
          </a:p>
          <a:p>
            <a:r>
              <a:rPr lang="en-IE" sz="2800" i="1" dirty="0">
                <a:solidFill>
                  <a:schemeClr val="accent1">
                    <a:lumMod val="50000"/>
                  </a:schemeClr>
                </a:solidFill>
                <a:latin typeface="Calibri Light"/>
                <a:ea typeface="Calibri Light"/>
                <a:cs typeface="Calibri Light"/>
              </a:rPr>
              <a:t>       How Communities Adapt and Thrive!</a:t>
            </a:r>
            <a:endParaRPr lang="en-US" i="1" spc="324" dirty="0">
              <a:solidFill>
                <a:schemeClr val="accent1">
                  <a:lumMod val="50000"/>
                </a:schemeClr>
              </a:solidFill>
              <a:latin typeface="Calibri Light"/>
              <a:ea typeface="Calibri Light"/>
              <a:cs typeface="Calibri Light"/>
            </a:endParaRPr>
          </a:p>
          <a:p>
            <a:endParaRPr lang="en-US" dirty="0"/>
          </a:p>
        </p:txBody>
      </p:sp>
      <p:pic>
        <p:nvPicPr>
          <p:cNvPr id="9" name="Picture 8"/>
          <p:cNvPicPr>
            <a:picLocks noChangeAspect="1"/>
          </p:cNvPicPr>
          <p:nvPr/>
        </p:nvPicPr>
        <p:blipFill>
          <a:blip r:embed="rId2"/>
          <a:stretch>
            <a:fillRect/>
          </a:stretch>
        </p:blipFill>
        <p:spPr>
          <a:xfrm>
            <a:off x="285919" y="1338349"/>
            <a:ext cx="4194640" cy="4941917"/>
          </a:xfrm>
          <a:prstGeom prst="rect">
            <a:avLst/>
          </a:prstGeom>
        </p:spPr>
      </p:pic>
      <p:graphicFrame>
        <p:nvGraphicFramePr>
          <p:cNvPr id="10" name="Diagram 9"/>
          <p:cNvGraphicFramePr/>
          <p:nvPr>
            <p:extLst>
              <p:ext uri="{D42A27DB-BD31-4B8C-83A1-F6EECF244321}">
                <p14:modId xmlns:p14="http://schemas.microsoft.com/office/powerpoint/2010/main" val="3015873242"/>
              </p:ext>
            </p:extLst>
          </p:nvPr>
        </p:nvGraphicFramePr>
        <p:xfrm>
          <a:off x="4480559" y="1911927"/>
          <a:ext cx="7084291" cy="4084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507584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624393" y="1160621"/>
            <a:ext cx="2779208" cy="582221"/>
          </a:xfrm>
        </p:spPr>
        <p:txBody>
          <a:bodyPr lIns="91440" tIns="45720" rIns="91440" bIns="45720" anchor="t">
            <a:noAutofit/>
          </a:bodyPr>
          <a:lstStyle/>
          <a:p>
            <a:r>
              <a:rPr lang="en-US" dirty="0"/>
              <a:t>06</a:t>
            </a:r>
            <a:endParaRPr lang="en-US" sz="2800" b="1" i="1" dirty="0">
              <a:ea typeface="Calibri"/>
              <a:cs typeface="Calibri"/>
            </a:endParaRPr>
          </a:p>
        </p:txBody>
      </p:sp>
      <p:pic>
        <p:nvPicPr>
          <p:cNvPr id="9" name="Picture Placeholder 8"/>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16119" r="16119"/>
          <a:stretch>
            <a:fillRect/>
          </a:stretch>
        </p:blipFill>
        <p:spPr/>
      </p:pic>
      <p:pic>
        <p:nvPicPr>
          <p:cNvPr id="10" name="Picture 9"/>
          <p:cNvPicPr>
            <a:picLocks noChangeAspect="1"/>
          </p:cNvPicPr>
          <p:nvPr/>
        </p:nvPicPr>
        <p:blipFill>
          <a:blip r:embed="rId3"/>
          <a:stretch>
            <a:fillRect/>
          </a:stretch>
        </p:blipFill>
        <p:spPr>
          <a:xfrm rot="14315641">
            <a:off x="-613606" y="3765205"/>
            <a:ext cx="5255207" cy="5255207"/>
          </a:xfrm>
          <a:prstGeom prst="rect">
            <a:avLst/>
          </a:prstGeom>
        </p:spPr>
      </p:pic>
      <p:sp>
        <p:nvSpPr>
          <p:cNvPr id="3" name="Rectangle 2">
            <a:extLst>
              <a:ext uri="{FF2B5EF4-FFF2-40B4-BE49-F238E27FC236}">
                <a16:creationId xmlns:a16="http://schemas.microsoft.com/office/drawing/2014/main" id="{8042623C-7E28-9181-B767-46676E55D373}"/>
              </a:ext>
            </a:extLst>
          </p:cNvPr>
          <p:cNvSpPr/>
          <p:nvPr/>
        </p:nvSpPr>
        <p:spPr>
          <a:xfrm>
            <a:off x="1750728" y="2543872"/>
            <a:ext cx="3827227" cy="10756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CA4B7091-D1C5-2BB5-9ABC-473794EA1B97}"/>
              </a:ext>
            </a:extLst>
          </p:cNvPr>
          <p:cNvSpPr txBox="1"/>
          <p:nvPr/>
        </p:nvSpPr>
        <p:spPr>
          <a:xfrm>
            <a:off x="1764701" y="2533976"/>
            <a:ext cx="3831167"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Re-Planet-ing </a:t>
            </a:r>
            <a:br>
              <a:rPr lang="en-US" dirty="0"/>
            </a:br>
            <a:r>
              <a:rPr lang="en-US" sz="3200" spc="324" dirty="0">
                <a:solidFill>
                  <a:schemeClr val="accent1"/>
                </a:solidFill>
                <a:latin typeface="Calibri"/>
                <a:ea typeface="Calibri"/>
                <a:cs typeface="Calibri"/>
              </a:rPr>
              <a:t>Our Communities</a:t>
            </a:r>
          </a:p>
        </p:txBody>
      </p:sp>
    </p:spTree>
    <p:extLst>
      <p:ext uri="{BB962C8B-B14F-4D97-AF65-F5344CB8AC3E}">
        <p14:creationId xmlns:p14="http://schemas.microsoft.com/office/powerpoint/2010/main" val="13489041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1035350" y="458665"/>
            <a:ext cx="10614687" cy="803654"/>
          </a:xfrm>
        </p:spPr>
        <p:txBody>
          <a:bodyPr lIns="91440" tIns="45720" rIns="91440" bIns="45720" anchor="t">
            <a:no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3200" i="1" dirty="0">
                <a:ln/>
                <a:solidFill>
                  <a:schemeClr val="accent3"/>
                </a:solidFill>
              </a:rPr>
              <a:t>Keys Concepts about: </a:t>
            </a:r>
            <a:r>
              <a:rPr lang="en-US" sz="3200" i="1" err="1">
                <a:ln/>
                <a:solidFill>
                  <a:schemeClr val="accent3"/>
                </a:solidFill>
              </a:rPr>
              <a:t>‘Re</a:t>
            </a:r>
            <a:r>
              <a:rPr lang="en-US" sz="3200" i="1" dirty="0">
                <a:ln/>
                <a:solidFill>
                  <a:schemeClr val="accent3"/>
                </a:solidFill>
              </a:rPr>
              <a:t>-Planet-</a:t>
            </a:r>
            <a:r>
              <a:rPr lang="en-US" sz="3200" i="1" err="1">
                <a:ln/>
                <a:solidFill>
                  <a:schemeClr val="accent3"/>
                </a:solidFill>
              </a:rPr>
              <a:t>ing</a:t>
            </a:r>
            <a:r>
              <a:rPr lang="en-US" sz="3200" i="1" dirty="0">
                <a:ln/>
                <a:solidFill>
                  <a:schemeClr val="accent3"/>
                </a:solidFill>
              </a:rPr>
              <a:t> Our Communities’</a:t>
            </a:r>
            <a:endParaRPr lang="en-US">
              <a:solidFill>
                <a:schemeClr val="accent3"/>
              </a:solidFill>
            </a:endParaRPr>
          </a:p>
        </p:txBody>
      </p:sp>
      <p:pic>
        <p:nvPicPr>
          <p:cNvPr id="8" name="Picture 7"/>
          <p:cNvPicPr>
            <a:picLocks noChangeAspect="1"/>
          </p:cNvPicPr>
          <p:nvPr/>
        </p:nvPicPr>
        <p:blipFill>
          <a:blip r:embed="rId2"/>
          <a:stretch>
            <a:fillRect/>
          </a:stretch>
        </p:blipFill>
        <p:spPr>
          <a:xfrm>
            <a:off x="351494" y="1423943"/>
            <a:ext cx="3144467" cy="2358350"/>
          </a:xfrm>
          <a:prstGeom prst="rect">
            <a:avLst/>
          </a:prstGeom>
        </p:spPr>
      </p:pic>
      <p:pic>
        <p:nvPicPr>
          <p:cNvPr id="9" name="Picture 8"/>
          <p:cNvPicPr>
            <a:picLocks noChangeAspect="1"/>
          </p:cNvPicPr>
          <p:nvPr/>
        </p:nvPicPr>
        <p:blipFill>
          <a:blip r:embed="rId3"/>
          <a:stretch>
            <a:fillRect/>
          </a:stretch>
        </p:blipFill>
        <p:spPr>
          <a:xfrm>
            <a:off x="4194860" y="1423943"/>
            <a:ext cx="2961766" cy="2358350"/>
          </a:xfrm>
          <a:prstGeom prst="rect">
            <a:avLst/>
          </a:prstGeom>
        </p:spPr>
      </p:pic>
      <p:pic>
        <p:nvPicPr>
          <p:cNvPr id="10" name="Picture 9"/>
          <p:cNvPicPr>
            <a:picLocks noChangeAspect="1"/>
          </p:cNvPicPr>
          <p:nvPr/>
        </p:nvPicPr>
        <p:blipFill>
          <a:blip r:embed="rId4"/>
          <a:stretch>
            <a:fillRect/>
          </a:stretch>
        </p:blipFill>
        <p:spPr>
          <a:xfrm>
            <a:off x="7855526" y="1427392"/>
            <a:ext cx="3333404" cy="2354901"/>
          </a:xfrm>
          <a:prstGeom prst="rect">
            <a:avLst/>
          </a:prstGeom>
        </p:spPr>
      </p:pic>
      <p:sp>
        <p:nvSpPr>
          <p:cNvPr id="11" name="Rectangle 10"/>
          <p:cNvSpPr/>
          <p:nvPr/>
        </p:nvSpPr>
        <p:spPr>
          <a:xfrm>
            <a:off x="796994" y="4098526"/>
            <a:ext cx="2280458" cy="1323439"/>
          </a:xfrm>
          <a:prstGeom prst="rect">
            <a:avLst/>
          </a:prstGeom>
        </p:spPr>
        <p:txBody>
          <a:bodyPr wrap="square" lIns="91440" tIns="45720" rIns="91440" bIns="45720" anchor="t">
            <a:spAutoFit/>
          </a:bodyPr>
          <a:lstStyle/>
          <a:p>
            <a:pPr algn="ctr"/>
            <a:r>
              <a:rPr lang="en-IE" sz="2000" b="1" dirty="0">
                <a:solidFill>
                  <a:schemeClr val="accent3">
                    <a:lumMod val="50000"/>
                  </a:schemeClr>
                </a:solidFill>
                <a:latin typeface="Calibri"/>
                <a:ea typeface="Calibri"/>
                <a:cs typeface="Calibri"/>
              </a:rPr>
              <a:t>Rebuilding our relationship with the planet on a community level. </a:t>
            </a:r>
            <a:endParaRPr lang="en-US" sz="2000" b="1">
              <a:solidFill>
                <a:schemeClr val="accent3">
                  <a:lumMod val="50000"/>
                </a:schemeClr>
              </a:solidFill>
              <a:latin typeface="Calibri"/>
              <a:ea typeface="Calibri"/>
              <a:cs typeface="Calibri"/>
            </a:endParaRPr>
          </a:p>
        </p:txBody>
      </p:sp>
      <p:sp>
        <p:nvSpPr>
          <p:cNvPr id="12" name="Rectangle 11"/>
          <p:cNvSpPr/>
          <p:nvPr/>
        </p:nvSpPr>
        <p:spPr>
          <a:xfrm>
            <a:off x="8121534" y="4091514"/>
            <a:ext cx="3067396" cy="1631216"/>
          </a:xfrm>
          <a:prstGeom prst="rect">
            <a:avLst/>
          </a:prstGeom>
        </p:spPr>
        <p:txBody>
          <a:bodyPr wrap="square" lIns="91440" tIns="45720" rIns="91440" bIns="45720" anchor="t">
            <a:spAutoFit/>
          </a:bodyPr>
          <a:lstStyle/>
          <a:p>
            <a:pPr algn="ctr"/>
            <a:r>
              <a:rPr lang="en-IE" sz="2000" b="1" dirty="0">
                <a:solidFill>
                  <a:schemeClr val="accent3">
                    <a:lumMod val="50000"/>
                  </a:schemeClr>
                </a:solidFill>
              </a:rPr>
              <a:t>How communities can take steps to reduce their ecological footprint through sustainable practices. </a:t>
            </a:r>
            <a:endParaRPr lang="en-US" sz="2000" b="1">
              <a:solidFill>
                <a:schemeClr val="accent3">
                  <a:lumMod val="50000"/>
                </a:schemeClr>
              </a:solidFill>
              <a:ea typeface="Calibri"/>
              <a:cs typeface="Calibri"/>
            </a:endParaRPr>
          </a:p>
        </p:txBody>
      </p:sp>
      <p:sp>
        <p:nvSpPr>
          <p:cNvPr id="13" name="Rectangle 12"/>
          <p:cNvSpPr/>
          <p:nvPr/>
        </p:nvSpPr>
        <p:spPr>
          <a:xfrm>
            <a:off x="4125549" y="4098526"/>
            <a:ext cx="3226596" cy="1631216"/>
          </a:xfrm>
          <a:prstGeom prst="rect">
            <a:avLst/>
          </a:prstGeom>
        </p:spPr>
        <p:txBody>
          <a:bodyPr wrap="square" lIns="91440" tIns="45720" rIns="91440" bIns="45720" anchor="t">
            <a:spAutoFit/>
          </a:bodyPr>
          <a:lstStyle/>
          <a:p>
            <a:pPr algn="ctr"/>
            <a:r>
              <a:rPr lang="en-IE" sz="2000" b="1" dirty="0">
                <a:solidFill>
                  <a:schemeClr val="accent3">
                    <a:lumMod val="50000"/>
                  </a:schemeClr>
                </a:solidFill>
              </a:rPr>
              <a:t>Shifting toward a "regenerative" mindset. Restoring, rather than merely sustaining, the environment. </a:t>
            </a:r>
            <a:endParaRPr lang="en-US" sz="2000" b="1">
              <a:solidFill>
                <a:schemeClr val="accent3">
                  <a:lumMod val="50000"/>
                </a:schemeClr>
              </a:solidFill>
              <a:ea typeface="Calibri"/>
              <a:cs typeface="Calibri"/>
            </a:endParaRPr>
          </a:p>
        </p:txBody>
      </p:sp>
    </p:spTree>
    <p:extLst>
      <p:ext uri="{BB962C8B-B14F-4D97-AF65-F5344CB8AC3E}">
        <p14:creationId xmlns:p14="http://schemas.microsoft.com/office/powerpoint/2010/main" val="28490273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p:txBody>
          <a:bodyPr/>
          <a:lstStyle/>
          <a:p>
            <a:r>
              <a:rPr lang="en-US" sz="3600" dirty="0">
                <a:solidFill>
                  <a:srgbClr val="1F8E47"/>
                </a:solidFill>
              </a:rPr>
              <a:t>CONTENTS</a:t>
            </a:r>
          </a:p>
          <a:p>
            <a:endParaRPr lang="en-US" dirty="0"/>
          </a:p>
        </p:txBody>
      </p:sp>
      <p:sp>
        <p:nvSpPr>
          <p:cNvPr id="8" name="Text Placeholder 7">
            <a:extLst>
              <a:ext uri="{FF2B5EF4-FFF2-40B4-BE49-F238E27FC236}">
                <a16:creationId xmlns:a16="http://schemas.microsoft.com/office/drawing/2014/main" id="{E4660C4B-65DD-F432-26F1-FEF2DC46FDD2}"/>
              </a:ext>
            </a:extLst>
          </p:cNvPr>
          <p:cNvSpPr>
            <a:spLocks noGrp="1"/>
          </p:cNvSpPr>
          <p:nvPr>
            <p:ph type="body" sz="quarter" idx="18"/>
          </p:nvPr>
        </p:nvSpPr>
        <p:spPr>
          <a:xfrm>
            <a:off x="672535" y="1717457"/>
            <a:ext cx="2282342" cy="1374850"/>
          </a:xfrm>
        </p:spPr>
        <p:txBody>
          <a:bodyPr lIns="91440" tIns="45720" rIns="91440" bIns="45720" anchor="t">
            <a:noAutofit/>
          </a:bodyPr>
          <a:lstStyle/>
          <a:p>
            <a:r>
              <a:rPr lang="en-IE" sz="1600" dirty="0">
                <a:latin typeface="Calibri"/>
                <a:ea typeface="Open Sans"/>
                <a:cs typeface="Calibri"/>
              </a:rPr>
              <a:t>The Resilience Blueprint:</a:t>
            </a:r>
            <a:r>
              <a:rPr lang="en-IE" sz="1400" dirty="0">
                <a:latin typeface="Calibri"/>
                <a:ea typeface="Open Sans"/>
                <a:cs typeface="Calibri"/>
              </a:rPr>
              <a:t> </a:t>
            </a:r>
          </a:p>
          <a:p>
            <a:r>
              <a:rPr lang="en-IE" sz="2400" dirty="0">
                <a:latin typeface="Calibri"/>
                <a:ea typeface="Open Sans"/>
                <a:cs typeface="Calibri"/>
              </a:rPr>
              <a:t>How Communities Adapt &amp; Thrive</a:t>
            </a:r>
            <a:endParaRPr lang="en-US" sz="2400" dirty="0">
              <a:latin typeface="Calibri"/>
              <a:ea typeface="Open Sans"/>
              <a:cs typeface="Calibri"/>
            </a:endParaRPr>
          </a:p>
          <a:p>
            <a:endParaRPr lang="en-US" dirty="0"/>
          </a:p>
        </p:txBody>
      </p:sp>
      <p:sp>
        <p:nvSpPr>
          <p:cNvPr id="9" name="Text Placeholder 8">
            <a:extLst>
              <a:ext uri="{FF2B5EF4-FFF2-40B4-BE49-F238E27FC236}">
                <a16:creationId xmlns:a16="http://schemas.microsoft.com/office/drawing/2014/main" id="{39F1B639-4712-A922-710F-1A10D67D56E3}"/>
              </a:ext>
            </a:extLst>
          </p:cNvPr>
          <p:cNvSpPr>
            <a:spLocks noGrp="1"/>
          </p:cNvSpPr>
          <p:nvPr>
            <p:ph type="body" sz="quarter" idx="19"/>
          </p:nvPr>
        </p:nvSpPr>
        <p:spPr/>
        <p:txBody>
          <a:bodyPr/>
          <a:lstStyle/>
          <a:p>
            <a:r>
              <a:rPr lang="en-US" dirty="0"/>
              <a:t>05</a:t>
            </a:r>
          </a:p>
        </p:txBody>
      </p:sp>
      <p:sp>
        <p:nvSpPr>
          <p:cNvPr id="10" name="Text Placeholder 9">
            <a:extLst>
              <a:ext uri="{FF2B5EF4-FFF2-40B4-BE49-F238E27FC236}">
                <a16:creationId xmlns:a16="http://schemas.microsoft.com/office/drawing/2014/main" id="{6941198D-128E-F5DD-93A6-58440ACAE158}"/>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Page 25</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p:txBody>
          <a:bodyPr lIns="91440" tIns="45720" rIns="91440" bIns="45720" anchor="t">
            <a:noAutofit/>
          </a:bodyPr>
          <a:lstStyle/>
          <a:p>
            <a:pPr>
              <a:lnSpc>
                <a:spcPct val="100000"/>
              </a:lnSpc>
            </a:pPr>
            <a:r>
              <a:rPr lang="en-US" sz="2400" dirty="0">
                <a:latin typeface="Calibri"/>
                <a:ea typeface="Open Sans"/>
                <a:cs typeface="Calibri"/>
              </a:rPr>
              <a:t>Re-Planet-</a:t>
            </a:r>
            <a:r>
              <a:rPr lang="en-US" sz="2400" err="1">
                <a:latin typeface="Calibri"/>
                <a:ea typeface="Open Sans"/>
                <a:cs typeface="Calibri"/>
              </a:rPr>
              <a:t>ing</a:t>
            </a:r>
            <a:r>
              <a:rPr lang="en-US" sz="2400" dirty="0">
                <a:latin typeface="Calibri"/>
                <a:ea typeface="Open Sans"/>
                <a:cs typeface="Calibri"/>
              </a:rPr>
              <a:t> Our Communities</a:t>
            </a:r>
            <a:endParaRPr lang="en-US"/>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p:txBody>
          <a:bodyPr/>
          <a:lstStyle/>
          <a:p>
            <a:r>
              <a:rPr lang="en-US" dirty="0"/>
              <a:t>06</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Page 28</a:t>
            </a:r>
          </a:p>
          <a:p>
            <a:endParaRPr lang="en-US" dirty="0"/>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a:xfrm>
            <a:off x="5631396" y="1775526"/>
            <a:ext cx="2135433" cy="1346275"/>
          </a:xfrm>
        </p:spPr>
        <p:txBody>
          <a:bodyPr lIns="91440" tIns="45720" rIns="91440" bIns="45720" anchor="t">
            <a:noAutofit/>
          </a:bodyPr>
          <a:lstStyle/>
          <a:p>
            <a:pPr>
              <a:lnSpc>
                <a:spcPct val="100000"/>
              </a:lnSpc>
            </a:pPr>
            <a:r>
              <a:rPr lang="en-IE" sz="2400" dirty="0"/>
              <a:t>A Pulse for Every Community </a:t>
            </a:r>
            <a:endParaRPr lang="en-US" sz="2400" dirty="0"/>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p:txBody>
          <a:bodyPr/>
          <a:lstStyle/>
          <a:p>
            <a:r>
              <a:rPr lang="en-US" dirty="0"/>
              <a:t>07</a:t>
            </a:r>
          </a:p>
        </p:txBody>
      </p:sp>
      <p:sp>
        <p:nvSpPr>
          <p:cNvPr id="17" name="Text Placeholder 16">
            <a:extLst>
              <a:ext uri="{FF2B5EF4-FFF2-40B4-BE49-F238E27FC236}">
                <a16:creationId xmlns:a16="http://schemas.microsoft.com/office/drawing/2014/main" id="{A0B54514-4B03-BAD6-1E94-FC04F801BACA}"/>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Page 31</a:t>
            </a:r>
          </a:p>
          <a:p>
            <a:endParaRPr lang="en-US" dirty="0"/>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p:txBody>
          <a:bodyPr lIns="91440" tIns="45720" rIns="91440" bIns="45720" anchor="t">
            <a:noAutofit/>
          </a:bodyPr>
          <a:lstStyle/>
          <a:p>
            <a:pPr>
              <a:lnSpc>
                <a:spcPct val="100000"/>
              </a:lnSpc>
            </a:pPr>
            <a:r>
              <a:rPr lang="en-US" sz="2400" dirty="0"/>
              <a:t>Planet Pulse, Community Pulse </a:t>
            </a:r>
            <a:endParaRPr lang="en-US"/>
          </a:p>
          <a:p>
            <a:endParaRPr lang="en-US" dirty="0"/>
          </a:p>
          <a:p>
            <a:r>
              <a:rPr lang="en-US" dirty="0"/>
              <a:t> </a:t>
            </a:r>
          </a:p>
          <a:p>
            <a:endParaRPr lang="en-US" dirty="0"/>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p:txBody>
          <a:bodyPr/>
          <a:lstStyle/>
          <a:p>
            <a:r>
              <a:rPr lang="en-US" dirty="0"/>
              <a:t>08</a:t>
            </a:r>
          </a:p>
        </p:txBody>
      </p:sp>
      <p:sp>
        <p:nvSpPr>
          <p:cNvPr id="20" name="Text Placeholder 19">
            <a:extLst>
              <a:ext uri="{FF2B5EF4-FFF2-40B4-BE49-F238E27FC236}">
                <a16:creationId xmlns:a16="http://schemas.microsoft.com/office/drawing/2014/main" id="{147C0054-EAAF-3A59-CDF2-630CB9875A77}"/>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Page 37</a:t>
            </a:r>
          </a:p>
          <a:p>
            <a:endParaRPr lang="en-US" dirty="0"/>
          </a:p>
        </p:txBody>
      </p:sp>
      <p:pic>
        <p:nvPicPr>
          <p:cNvPr id="2" name="Picture Placeholder 1"/>
          <p:cNvPicPr>
            <a:picLocks noGrp="1" noChangeAspect="1"/>
          </p:cNvPicPr>
          <p:nvPr>
            <p:ph type="pic" sz="quarter" idx="10"/>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l="29742" r="29742"/>
          <a:stretch>
            <a:fillRect/>
          </a:stretch>
        </p:blipFill>
        <p:spPr>
          <a:xfrm>
            <a:off x="676908" y="2979355"/>
            <a:ext cx="2200054" cy="3855329"/>
          </a:xfrm>
        </p:spPr>
      </p:pic>
      <p:pic>
        <p:nvPicPr>
          <p:cNvPr id="4" name="Picture Placeholder 3"/>
          <p:cNvPicPr>
            <a:picLocks noGrp="1" noChangeAspect="1"/>
          </p:cNvPicPr>
          <p:nvPr>
            <p:ph type="pic" sz="quarter" idx="52"/>
          </p:nvPr>
        </p:nvPicPr>
        <p:blipFill>
          <a:blip r:embed="rId4">
            <a:extLst>
              <a:ext uri="{28A0092B-C50C-407E-A947-70E740481C1C}">
                <a14:useLocalDpi xmlns:a14="http://schemas.microsoft.com/office/drawing/2010/main" val="0"/>
              </a:ext>
            </a:extLst>
          </a:blip>
          <a:srcRect l="14772" r="14772"/>
          <a:stretch>
            <a:fillRect/>
          </a:stretch>
        </p:blipFill>
        <p:spPr>
          <a:xfrm>
            <a:off x="3130533" y="984537"/>
            <a:ext cx="2204215" cy="3127986"/>
          </a:xfrm>
        </p:spPr>
      </p:pic>
      <p:pic>
        <p:nvPicPr>
          <p:cNvPr id="25" name="Picture Placeholder 24"/>
          <p:cNvPicPr>
            <a:picLocks noGrp="1" noChangeAspect="1"/>
          </p:cNvPicPr>
          <p:nvPr>
            <p:ph type="pic" sz="quarter" idx="53"/>
          </p:nvPr>
        </p:nvPicPr>
        <p:blipFill>
          <a:blip r:embed="rId5">
            <a:extLst>
              <a:ext uri="{BEBA8EAE-BF5A-486C-A8C5-ECC9F3942E4B}">
                <a14:imgProps xmlns:a14="http://schemas.microsoft.com/office/drawing/2010/main">
                  <a14:imgLayer r:embed="rId6">
                    <a14:imgEffect>
                      <a14:backgroundRemoval t="0" b="90000" l="35833" r="78333">
                        <a14:foregroundMark x1="70000" y1="19730" x2="70000" y2="19730"/>
                        <a14:foregroundMark x1="72778" y1="18108" x2="72778" y2="18108"/>
                        <a14:foregroundMark x1="69722" y1="51081" x2="69722" y2="51081"/>
                        <a14:foregroundMark x1="69722" y1="51081" x2="69722" y2="51081"/>
                        <a14:foregroundMark x1="70139" y1="54865" x2="70139" y2="54865"/>
                        <a14:foregroundMark x1="69583" y1="62973" x2="69583" y2="62973"/>
                        <a14:foregroundMark x1="69306" y1="65405" x2="69306" y2="65405"/>
                        <a14:foregroundMark x1="75000" y1="62703" x2="75000" y2="62703"/>
                        <a14:foregroundMark x1="72083" y1="44324" x2="72083" y2="44324"/>
                        <a14:foregroundMark x1="72500" y1="44595" x2="72500" y2="44595"/>
                        <a14:foregroundMark x1="76111" y1="57838" x2="76111" y2="57838"/>
                        <a14:foregroundMark x1="76111" y1="57838" x2="76111" y2="57838"/>
                        <a14:foregroundMark x1="75139" y1="78378" x2="75139" y2="78378"/>
                        <a14:foregroundMark x1="75139" y1="78378" x2="75139" y2="78378"/>
                        <a14:foregroundMark x1="71250" y1="88108" x2="71250" y2="88108"/>
                        <a14:foregroundMark x1="71250" y1="88108" x2="71250" y2="88108"/>
                        <a14:foregroundMark x1="68889" y1="86486" x2="68889" y2="86486"/>
                        <a14:foregroundMark x1="55278" y1="48378" x2="55278" y2="48378"/>
                        <a14:foregroundMark x1="55278" y1="48378" x2="55278" y2="48378"/>
                        <a14:foregroundMark x1="55000" y1="48378" x2="55000" y2="48378"/>
                        <a14:foregroundMark x1="53611" y1="52432" x2="53611" y2="52432"/>
                        <a14:foregroundMark x1="50694" y1="60811" x2="50694" y2="60811"/>
                        <a14:foregroundMark x1="50556" y1="61081" x2="50556" y2="61081"/>
                        <a14:foregroundMark x1="50556" y1="61081" x2="50556" y2="61081"/>
                        <a14:foregroundMark x1="50694" y1="57838" x2="50694" y2="57838"/>
                        <a14:foregroundMark x1="54583" y1="50811" x2="54583" y2="50811"/>
                        <a14:foregroundMark x1="55139" y1="47838" x2="55139" y2="47838"/>
                        <a14:foregroundMark x1="55139" y1="47838" x2="55139" y2="47838"/>
                        <a14:foregroundMark x1="55139" y1="47568" x2="54861" y2="48919"/>
                        <a14:foregroundMark x1="54861" y1="48919" x2="54861" y2="48919"/>
                        <a14:foregroundMark x1="54861" y1="48919" x2="54861" y2="48919"/>
                        <a14:foregroundMark x1="52361" y1="51351" x2="52361" y2="51351"/>
                        <a14:foregroundMark x1="52361" y1="51351" x2="52361" y2="51351"/>
                        <a14:foregroundMark x1="51667" y1="52432" x2="51389" y2="52973"/>
                        <a14:foregroundMark x1="49722" y1="55135" x2="49722" y2="55135"/>
                        <a14:foregroundMark x1="49722" y1="55135" x2="49722" y2="55135"/>
                        <a14:foregroundMark x1="49722" y1="55135" x2="49722" y2="55135"/>
                        <a14:foregroundMark x1="49722" y1="55135" x2="49722" y2="55135"/>
                        <a14:foregroundMark x1="49722" y1="55135" x2="49722" y2="55135"/>
                        <a14:foregroundMark x1="49722" y1="55135" x2="49722" y2="55135"/>
                        <a14:foregroundMark x1="48472" y1="53514" x2="48472" y2="53514"/>
                        <a14:foregroundMark x1="48472" y1="53514" x2="48472" y2="53514"/>
                        <a14:foregroundMark x1="48472" y1="53514" x2="49028" y2="53243"/>
                        <a14:foregroundMark x1="49861" y1="49459" x2="49861" y2="49459"/>
                        <a14:foregroundMark x1="49861" y1="48378" x2="49861" y2="48378"/>
                        <a14:foregroundMark x1="49861" y1="48378" x2="49861" y2="48378"/>
                        <a14:foregroundMark x1="49861" y1="48378" x2="49861" y2="48378"/>
                        <a14:foregroundMark x1="49861" y1="48378" x2="49861" y2="48378"/>
                        <a14:foregroundMark x1="49861" y1="48378" x2="49861" y2="48378"/>
                        <a14:foregroundMark x1="49167" y1="41892" x2="49167" y2="41892"/>
                        <a14:foregroundMark x1="46528" y1="28919" x2="46528" y2="28919"/>
                        <a14:foregroundMark x1="45000" y1="26486" x2="45000" y2="26486"/>
                        <a14:foregroundMark x1="43472" y1="21622" x2="43889" y2="21351"/>
                        <a14:foregroundMark x1="44722" y1="17027" x2="44722" y2="17027"/>
                        <a14:foregroundMark x1="44722" y1="17027" x2="45417" y2="17027"/>
                        <a14:foregroundMark x1="45417" y1="17027" x2="45417" y2="17027"/>
                        <a14:foregroundMark x1="50833" y1="12162" x2="51389" y2="12703"/>
                        <a14:foregroundMark x1="51389" y1="12162" x2="51389" y2="12162"/>
                        <a14:foregroundMark x1="52361" y1="10541" x2="52361" y2="10541"/>
                        <a14:foregroundMark x1="52778" y1="11081" x2="53333" y2="12162"/>
                        <a14:foregroundMark x1="53333" y1="12162" x2="53333" y2="12162"/>
                        <a14:foregroundMark x1="51250" y1="11892" x2="51250" y2="11892"/>
                        <a14:foregroundMark x1="51250" y1="11892" x2="51250" y2="11892"/>
                        <a14:foregroundMark x1="52222" y1="13243" x2="52222" y2="13243"/>
                        <a14:foregroundMark x1="52778" y1="14595" x2="53750" y2="15405"/>
                        <a14:foregroundMark x1="56944" y1="15676" x2="57500" y2="16486"/>
                        <a14:foregroundMark x1="57500" y1="16486" x2="57500" y2="16486"/>
                        <a14:foregroundMark x1="57500" y1="16486" x2="57500" y2="16486"/>
                        <a14:foregroundMark x1="58472" y1="17027" x2="59444" y2="18108"/>
                        <a14:foregroundMark x1="59861" y1="18649" x2="59861" y2="18649"/>
                        <a14:foregroundMark x1="59861" y1="18649" x2="59861" y2="18649"/>
                        <a14:foregroundMark x1="59861" y1="18649" x2="59861" y2="18649"/>
                        <a14:foregroundMark x1="59722" y1="18649" x2="59722" y2="18649"/>
                        <a14:foregroundMark x1="59722" y1="18649" x2="59722" y2="18649"/>
                        <a14:foregroundMark x1="59167" y1="18108" x2="59167" y2="18108"/>
                        <a14:foregroundMark x1="59167" y1="17838" x2="59167" y2="17838"/>
                        <a14:foregroundMark x1="58194" y1="16757" x2="58194" y2="16757"/>
                        <a14:foregroundMark x1="57639" y1="16486" x2="57639" y2="16486"/>
                        <a14:foregroundMark x1="57639" y1="16486" x2="57639" y2="16486"/>
                        <a14:foregroundMark x1="58611" y1="17568" x2="58611" y2="17568"/>
                        <a14:foregroundMark x1="58611" y1="17568" x2="58611" y2="17568"/>
                        <a14:foregroundMark x1="58889" y1="18649" x2="59028" y2="21892"/>
                        <a14:foregroundMark x1="58750" y1="24595" x2="58750" y2="24595"/>
                        <a14:foregroundMark x1="58194" y1="27838" x2="58194" y2="30000"/>
                        <a14:foregroundMark x1="57222" y1="32973" x2="57222" y2="32973"/>
                        <a14:foregroundMark x1="57083" y1="36757" x2="57083" y2="37838"/>
                        <a14:foregroundMark x1="57083" y1="38649" x2="57500" y2="40000"/>
                        <a14:foregroundMark x1="58333" y1="41081" x2="59861" y2="41622"/>
                        <a14:foregroundMark x1="61389" y1="40270" x2="61389" y2="40270"/>
                        <a14:foregroundMark x1="61806" y1="36757" x2="61806" y2="36757"/>
                        <a14:foregroundMark x1="62083" y1="36757" x2="62083" y2="36757"/>
                        <a14:foregroundMark x1="62083" y1="42973" x2="61667" y2="47838"/>
                        <a14:foregroundMark x1="60417" y1="54054" x2="60417" y2="54054"/>
                        <a14:foregroundMark x1="59583" y1="56486" x2="59444" y2="57297"/>
                        <a14:foregroundMark x1="57639" y1="57568" x2="56667" y2="57568"/>
                        <a14:foregroundMark x1="55556" y1="57568" x2="55556" y2="57568"/>
                        <a14:foregroundMark x1="57222" y1="50541" x2="57639" y2="50541"/>
                        <a14:foregroundMark x1="53056" y1="65405" x2="53472" y2="66757"/>
                        <a14:foregroundMark x1="56250" y1="69730" x2="57500" y2="71081"/>
                        <a14:foregroundMark x1="60000" y1="67838" x2="60000" y2="67838"/>
                        <a14:foregroundMark x1="61944" y1="65676" x2="61944" y2="65676"/>
                        <a14:foregroundMark x1="63750" y1="56757" x2="64306" y2="56757"/>
                        <a14:foregroundMark x1="65000" y1="48649" x2="65000" y2="48649"/>
                        <a14:foregroundMark x1="65139" y1="44865" x2="65139" y2="44865"/>
                        <a14:foregroundMark x1="65139" y1="44865" x2="65139" y2="44865"/>
                        <a14:foregroundMark x1="64583" y1="52703" x2="64583" y2="52703"/>
                        <a14:foregroundMark x1="64583" y1="52703" x2="64306" y2="57027"/>
                        <a14:foregroundMark x1="63472" y1="63243" x2="63472" y2="64054"/>
                        <a14:foregroundMark x1="63472" y1="64054" x2="63333" y2="65405"/>
                        <a14:foregroundMark x1="62500" y1="70000" x2="62500" y2="70000"/>
                        <a14:foregroundMark x1="63889" y1="72162" x2="64722" y2="72703"/>
                        <a14:foregroundMark x1="62083" y1="82162" x2="62083" y2="82162"/>
                        <a14:foregroundMark x1="59167" y1="83243" x2="57083" y2="85135"/>
                        <a14:foregroundMark x1="47917" y1="85405" x2="47917" y2="85405"/>
                        <a14:foregroundMark x1="48750" y1="86216" x2="49167" y2="86757"/>
                        <a14:foregroundMark x1="50833" y1="86757" x2="50833" y2="86757"/>
                        <a14:foregroundMark x1="51528" y1="87297" x2="51944" y2="87838"/>
                        <a14:foregroundMark x1="54306" y1="87838" x2="54306" y2="87838"/>
                        <a14:foregroundMark x1="54861" y1="88649" x2="54861" y2="88649"/>
                        <a14:foregroundMark x1="37222" y1="84595" x2="37222" y2="84595"/>
                        <a14:foregroundMark x1="36528" y1="78378" x2="36528" y2="78378"/>
                        <a14:foregroundMark x1="40417" y1="62162" x2="40417" y2="62162"/>
                        <a14:foregroundMark x1="38472" y1="68108" x2="37778" y2="69189"/>
                        <a14:foregroundMark x1="63472" y1="86216" x2="63472" y2="86216"/>
                        <a14:foregroundMark x1="63472" y1="86216" x2="63472" y2="86216"/>
                        <a14:foregroundMark x1="64028" y1="87568" x2="64028" y2="87568"/>
                        <a14:foregroundMark x1="66806" y1="87568" x2="66806" y2="87568"/>
                        <a14:foregroundMark x1="66111" y1="88378" x2="66111" y2="88378"/>
                        <a14:foregroundMark x1="37083" y1="59730" x2="37083" y2="59730"/>
                        <a14:foregroundMark x1="50833" y1="50541" x2="50833" y2="50541"/>
                        <a14:foregroundMark x1="50278" y1="45405" x2="50278" y2="45405"/>
                        <a14:foregroundMark x1="48472" y1="37568" x2="48750" y2="39459"/>
                        <a14:foregroundMark x1="49028" y1="41081" x2="49028" y2="41081"/>
                        <a14:foregroundMark x1="49167" y1="41622" x2="49167" y2="41622"/>
                        <a14:foregroundMark x1="47500" y1="43243" x2="47500" y2="43243"/>
                        <a14:foregroundMark x1="38194" y1="77027" x2="38194" y2="77027"/>
                        <a14:foregroundMark x1="37222" y1="81081" x2="37222" y2="81081"/>
                        <a14:foregroundMark x1="38333" y1="76216" x2="38333" y2="76216"/>
                        <a14:foregroundMark x1="38333" y1="74595" x2="38333" y2="74595"/>
                        <a14:foregroundMark x1="38333" y1="74595" x2="38333" y2="74595"/>
                        <a14:foregroundMark x1="38333" y1="74595" x2="38333" y2="74595"/>
                        <a14:foregroundMark x1="36528" y1="77838" x2="36528" y2="77838"/>
                        <a14:foregroundMark x1="36528" y1="78108" x2="36528" y2="78919"/>
                        <a14:foregroundMark x1="37500" y1="80541" x2="38056" y2="81351"/>
                        <a14:foregroundMark x1="38056" y1="81351" x2="38056" y2="81351"/>
                        <a14:foregroundMark x1="38194" y1="81351" x2="37917" y2="85135"/>
                        <a14:foregroundMark x1="37361" y1="86486" x2="37361" y2="86486"/>
                        <a14:foregroundMark x1="37361" y1="86486" x2="37361" y2="86486"/>
                        <a14:foregroundMark x1="37500" y1="88108" x2="37500" y2="88108"/>
                        <a14:foregroundMark x1="36806" y1="82162" x2="36806" y2="82162"/>
                        <a14:foregroundMark x1="36250" y1="82162" x2="36250" y2="82162"/>
                        <a14:foregroundMark x1="57083" y1="13243" x2="57083" y2="13243"/>
                        <a14:foregroundMark x1="55417" y1="9189" x2="55417" y2="9189"/>
                        <a14:foregroundMark x1="45556" y1="9730" x2="45556" y2="9730"/>
                        <a14:foregroundMark x1="46250" y1="7027" x2="46250" y2="7027"/>
                        <a14:foregroundMark x1="46111" y1="7297" x2="46111" y2="7297"/>
                        <a14:foregroundMark x1="46111" y1="8108" x2="46111" y2="8108"/>
                        <a14:foregroundMark x1="46250" y1="11081" x2="46250" y2="11081"/>
                        <a14:foregroundMark x1="46250" y1="11081" x2="46250" y2="11081"/>
                        <a14:foregroundMark x1="46250" y1="11081" x2="46250" y2="11081"/>
                        <a14:foregroundMark x1="46250" y1="11081" x2="46250" y2="11081"/>
                        <a14:foregroundMark x1="44444" y1="10000" x2="44444" y2="10000"/>
                        <a14:foregroundMark x1="44444" y1="10000" x2="44444" y2="10000"/>
                        <a14:foregroundMark x1="44028" y1="9730" x2="42917" y2="8919"/>
                        <a14:foregroundMark x1="43472" y1="7297" x2="43472" y2="7297"/>
                        <a14:foregroundMark x1="43750" y1="7297" x2="44444" y2="8378"/>
                        <a14:foregroundMark x1="44444" y1="8378" x2="44861" y2="8919"/>
                        <a14:foregroundMark x1="45278" y1="8919" x2="45694" y2="9189"/>
                        <a14:foregroundMark x1="45833" y1="8378" x2="45833" y2="8378"/>
                        <a14:foregroundMark x1="46667" y1="6216" x2="46667" y2="6216"/>
                        <a14:foregroundMark x1="47222" y1="5676" x2="47639" y2="5405"/>
                        <a14:foregroundMark x1="50278" y1="68649" x2="50278" y2="68649"/>
                        <a14:foregroundMark x1="50278" y1="68649" x2="50278" y2="68649"/>
                        <a14:foregroundMark x1="51667" y1="80000" x2="51667" y2="80000"/>
                        <a14:foregroundMark x1="51667" y1="80000" x2="51667" y2="80000"/>
                        <a14:foregroundMark x1="50833" y1="79459" x2="50833" y2="79459"/>
                        <a14:foregroundMark x1="39583" y1="80811" x2="39583" y2="80811"/>
                        <a14:foregroundMark x1="39583" y1="80811" x2="39583" y2="80811"/>
                        <a14:foregroundMark x1="39583" y1="81351" x2="40278" y2="82162"/>
                        <a14:foregroundMark x1="41250" y1="82162" x2="41667" y2="82703"/>
                        <a14:foregroundMark x1="42778" y1="81351" x2="42778" y2="81351"/>
                        <a14:foregroundMark x1="36389" y1="87838" x2="36389" y2="87838"/>
                        <a14:foregroundMark x1="36250" y1="86216" x2="36250" y2="86216"/>
                        <a14:foregroundMark x1="36250" y1="85135" x2="36250" y2="85135"/>
                        <a14:foregroundMark x1="36250" y1="84324" x2="36250" y2="84324"/>
                        <a14:foregroundMark x1="57500" y1="12432" x2="57500" y2="12432"/>
                        <a14:foregroundMark x1="57500" y1="12432" x2="57500" y2="12432"/>
                        <a14:foregroundMark x1="57500" y1="12432" x2="57500" y2="12432"/>
                        <a14:foregroundMark x1="36806" y1="65405" x2="36806" y2="65405"/>
                        <a14:foregroundMark x1="37222" y1="26216" x2="37222" y2="26216"/>
                        <a14:foregroundMark x1="36389" y1="23514" x2="36389" y2="23514"/>
                        <a14:foregroundMark x1="36389" y1="23514" x2="36389" y2="23514"/>
                        <a14:foregroundMark x1="36389" y1="23514" x2="36389" y2="23514"/>
                        <a14:foregroundMark x1="64167" y1="43243" x2="64167" y2="43243"/>
                        <a14:foregroundMark x1="64167" y1="43243" x2="64167" y2="43243"/>
                        <a14:foregroundMark x1="64167" y1="43243" x2="64167" y2="43243"/>
                        <a14:foregroundMark x1="64167" y1="43243" x2="64167" y2="43243"/>
                        <a14:foregroundMark x1="63472" y1="42703" x2="63472" y2="42703"/>
                      </a14:backgroundRemoval>
                    </a14:imgEffect>
                  </a14:imgLayer>
                </a14:imgProps>
              </a:ext>
              <a:ext uri="{28A0092B-C50C-407E-A947-70E740481C1C}">
                <a14:useLocalDpi xmlns:a14="http://schemas.microsoft.com/office/drawing/2010/main" val="0"/>
              </a:ext>
            </a:extLst>
          </a:blip>
          <a:srcRect l="32270" r="32270"/>
          <a:stretch>
            <a:fillRect/>
          </a:stretch>
        </p:blipFill>
        <p:spPr/>
      </p:pic>
      <p:pic>
        <p:nvPicPr>
          <p:cNvPr id="28" name="Picture Placeholder 27"/>
          <p:cNvPicPr>
            <a:picLocks noGrp="1" noChangeAspect="1"/>
          </p:cNvPicPr>
          <p:nvPr>
            <p:ph type="pic" sz="quarter" idx="12"/>
          </p:nvPr>
        </p:nvPicPr>
        <p:blipFill>
          <a:blip r:embed="rId7">
            <a:extLst>
              <a:ext uri="{28A0092B-C50C-407E-A947-70E740481C1C}">
                <a14:useLocalDpi xmlns:a14="http://schemas.microsoft.com/office/drawing/2010/main" val="0"/>
              </a:ext>
            </a:extLst>
          </a:blip>
          <a:srcRect l="34502" r="34502"/>
          <a:stretch>
            <a:fillRect/>
          </a:stretch>
        </p:blipFill>
        <p:spPr/>
      </p:pic>
    </p:spTree>
    <p:extLst>
      <p:ext uri="{BB962C8B-B14F-4D97-AF65-F5344CB8AC3E}">
        <p14:creationId xmlns:p14="http://schemas.microsoft.com/office/powerpoint/2010/main" val="33865738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40"/>
          </p:nvPr>
        </p:nvPicPr>
        <p:blipFill>
          <a:blip r:embed="rId2"/>
          <a:srcRect t="16744" b="16744"/>
          <a:stretch>
            <a:fillRect/>
          </a:stretch>
        </p:blipFill>
        <p:spPr>
          <a:xfrm>
            <a:off x="9524" y="340822"/>
            <a:ext cx="7198823" cy="6235728"/>
          </a:xfrm>
          <a:prstGeom prst="rect">
            <a:avLst/>
          </a:prstGeom>
        </p:spPr>
      </p:pic>
      <p:sp>
        <p:nvSpPr>
          <p:cNvPr id="4" name="Text Placeholder 3"/>
          <p:cNvSpPr>
            <a:spLocks noGrp="1"/>
          </p:cNvSpPr>
          <p:nvPr>
            <p:ph type="body" sz="quarter" idx="13"/>
          </p:nvPr>
        </p:nvSpPr>
        <p:spPr>
          <a:xfrm>
            <a:off x="7198822" y="1122871"/>
            <a:ext cx="5134494" cy="2547025"/>
          </a:xfrm>
        </p:spPr>
        <p:txBody>
          <a:bodyPr lIns="91440" tIns="45720" rIns="91440" bIns="45720" anchor="ctr">
            <a:normAutofit/>
          </a:bodyPr>
          <a:lstStyle/>
          <a:p>
            <a:r>
              <a:rPr lang="en-US" sz="3600" b="1" dirty="0">
                <a:ln/>
                <a:solidFill>
                  <a:schemeClr val="accent3">
                    <a:lumMod val="50000"/>
                  </a:schemeClr>
                </a:solidFill>
                <a:latin typeface="Calibri Light"/>
                <a:ea typeface="Calibri Light"/>
                <a:cs typeface="Calibri Light"/>
              </a:rPr>
              <a:t>Actionable Ideas for: </a:t>
            </a:r>
            <a:endParaRPr lang="en-US" dirty="0">
              <a:solidFill>
                <a:schemeClr val="accent3">
                  <a:lumMod val="50000"/>
                </a:schemeClr>
              </a:solidFill>
            </a:endParaRPr>
          </a:p>
          <a:p>
            <a:pPr>
              <a:lnSpc>
                <a:spcPct val="100000"/>
              </a:lnSpc>
            </a:pPr>
            <a:r>
              <a:rPr lang="en-US" sz="3600" b="1" err="1">
                <a:ln/>
                <a:solidFill>
                  <a:schemeClr val="accent3">
                    <a:lumMod val="50000"/>
                  </a:schemeClr>
                </a:solidFill>
                <a:latin typeface="Calibri Light"/>
                <a:ea typeface="Calibri Light"/>
                <a:cs typeface="Calibri Light"/>
              </a:rPr>
              <a:t>‘Re</a:t>
            </a:r>
            <a:r>
              <a:rPr lang="en-US" sz="3600" b="1" dirty="0">
                <a:ln/>
                <a:solidFill>
                  <a:schemeClr val="accent3">
                    <a:lumMod val="50000"/>
                  </a:schemeClr>
                </a:solidFill>
                <a:latin typeface="Calibri Light"/>
                <a:ea typeface="Calibri Light"/>
                <a:cs typeface="Calibri Light"/>
              </a:rPr>
              <a:t>-Planet-</a:t>
            </a:r>
            <a:r>
              <a:rPr lang="en-US" sz="3600" b="1" err="1">
                <a:ln/>
                <a:solidFill>
                  <a:schemeClr val="accent3">
                    <a:lumMod val="50000"/>
                  </a:schemeClr>
                </a:solidFill>
                <a:latin typeface="Calibri Light"/>
                <a:ea typeface="Calibri Light"/>
                <a:cs typeface="Calibri Light"/>
              </a:rPr>
              <a:t>ing</a:t>
            </a:r>
            <a:r>
              <a:rPr lang="en-US" sz="3600" b="1" dirty="0">
                <a:ln/>
                <a:solidFill>
                  <a:schemeClr val="accent3">
                    <a:lumMod val="50000"/>
                  </a:schemeClr>
                </a:solidFill>
                <a:latin typeface="Calibri Light"/>
                <a:ea typeface="Calibri Light"/>
                <a:cs typeface="Calibri Light"/>
              </a:rPr>
              <a:t> Our Communities’</a:t>
            </a:r>
            <a:endParaRPr lang="en-US" b="1">
              <a:solidFill>
                <a:schemeClr val="accent3">
                  <a:lumMod val="50000"/>
                </a:schemeClr>
              </a:solidFill>
              <a:ea typeface="Calibri" panose="020F0502020204030204"/>
              <a:cs typeface="Calibri" panose="020F0502020204030204"/>
            </a:endParaRPr>
          </a:p>
          <a:p>
            <a:endParaRPr lang="en-US" dirty="0"/>
          </a:p>
        </p:txBody>
      </p:sp>
      <p:pic>
        <p:nvPicPr>
          <p:cNvPr id="7" name="Picture 6"/>
          <p:cNvPicPr>
            <a:picLocks noChangeAspect="1"/>
          </p:cNvPicPr>
          <p:nvPr/>
        </p:nvPicPr>
        <p:blipFill>
          <a:blip r:embed="rId3"/>
          <a:stretch>
            <a:fillRect/>
          </a:stretch>
        </p:blipFill>
        <p:spPr>
          <a:xfrm>
            <a:off x="5980417" y="2961309"/>
            <a:ext cx="7230483" cy="7230483"/>
          </a:xfrm>
          <a:prstGeom prst="rect">
            <a:avLst/>
          </a:prstGeom>
        </p:spPr>
      </p:pic>
      <p:sp>
        <p:nvSpPr>
          <p:cNvPr id="8" name="Oval 7"/>
          <p:cNvSpPr/>
          <p:nvPr/>
        </p:nvSpPr>
        <p:spPr>
          <a:xfrm>
            <a:off x="182707" y="548641"/>
            <a:ext cx="2639066" cy="2271279"/>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latin typeface="Calibri Light"/>
                <a:ea typeface="Calibri Light"/>
                <a:cs typeface="Calibri Light"/>
              </a:rPr>
              <a:t>Green infrastructure projects like </a:t>
            </a:r>
            <a:r>
              <a:rPr lang="en-IE" sz="1600" b="1" i="1" dirty="0">
                <a:latin typeface="Calibri Light"/>
                <a:ea typeface="Calibri Light"/>
                <a:cs typeface="Calibri Light"/>
              </a:rPr>
              <a:t>community gardens</a:t>
            </a:r>
            <a:r>
              <a:rPr lang="en-IE" sz="1600" dirty="0">
                <a:latin typeface="Calibri Light"/>
                <a:ea typeface="Calibri Light"/>
                <a:cs typeface="Calibri Light"/>
              </a:rPr>
              <a:t>, </a:t>
            </a:r>
            <a:r>
              <a:rPr lang="en-IE" sz="1600" b="1" i="1" dirty="0">
                <a:latin typeface="Calibri Light"/>
                <a:ea typeface="Calibri Light"/>
                <a:cs typeface="Calibri Light"/>
              </a:rPr>
              <a:t>urban farming</a:t>
            </a:r>
            <a:r>
              <a:rPr lang="en-IE" sz="1600" dirty="0">
                <a:latin typeface="Calibri Light"/>
                <a:ea typeface="Calibri Light"/>
                <a:cs typeface="Calibri Light"/>
              </a:rPr>
              <a:t>, and </a:t>
            </a:r>
            <a:r>
              <a:rPr lang="en-IE" sz="1600" b="1" i="1" dirty="0">
                <a:latin typeface="Calibri Light"/>
                <a:ea typeface="Calibri Light"/>
                <a:cs typeface="Calibri Light"/>
              </a:rPr>
              <a:t>green roofs</a:t>
            </a:r>
            <a:r>
              <a:rPr lang="en-IE" sz="1600" dirty="0">
                <a:latin typeface="Calibri Light"/>
                <a:ea typeface="Calibri Light"/>
                <a:cs typeface="Calibri Light"/>
              </a:rPr>
              <a:t>. </a:t>
            </a:r>
            <a:endParaRPr lang="en-US" sz="1600">
              <a:latin typeface="Calibri Light"/>
              <a:ea typeface="Calibri Light"/>
              <a:cs typeface="Calibri Light"/>
            </a:endParaRPr>
          </a:p>
        </p:txBody>
      </p:sp>
      <p:sp>
        <p:nvSpPr>
          <p:cNvPr id="9" name="Oval 8"/>
          <p:cNvSpPr/>
          <p:nvPr/>
        </p:nvSpPr>
        <p:spPr>
          <a:xfrm>
            <a:off x="4532342" y="2188153"/>
            <a:ext cx="2572269" cy="219490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latin typeface="+mj-lt"/>
              </a:rPr>
              <a:t>Local </a:t>
            </a:r>
            <a:r>
              <a:rPr lang="en-IE" sz="1600" b="1" dirty="0">
                <a:latin typeface="+mj-lt"/>
              </a:rPr>
              <a:t>sustainability festivals</a:t>
            </a:r>
            <a:r>
              <a:rPr lang="en-IE" sz="1600" dirty="0">
                <a:latin typeface="+mj-lt"/>
              </a:rPr>
              <a:t> that </a:t>
            </a:r>
            <a:endParaRPr lang="en-US" sz="1600">
              <a:latin typeface="+mj-lt"/>
              <a:ea typeface="Calibri Light"/>
              <a:cs typeface="Calibri Light"/>
            </a:endParaRPr>
          </a:p>
          <a:p>
            <a:pPr algn="ctr"/>
            <a:r>
              <a:rPr lang="en-IE" sz="1600" dirty="0">
                <a:latin typeface="+mj-lt"/>
              </a:rPr>
              <a:t>teach and showcase sustainable </a:t>
            </a:r>
            <a:endParaRPr lang="en-US" sz="1600">
              <a:latin typeface="+mj-lt"/>
              <a:ea typeface="Calibri Light"/>
              <a:cs typeface="Calibri Light"/>
            </a:endParaRPr>
          </a:p>
          <a:p>
            <a:pPr algn="ctr"/>
            <a:r>
              <a:rPr lang="en-IE" sz="1600" dirty="0">
                <a:latin typeface="+mj-lt"/>
              </a:rPr>
              <a:t>living practices. </a:t>
            </a:r>
            <a:endParaRPr lang="en-US" sz="1600">
              <a:latin typeface="+mj-lt"/>
              <a:ea typeface="Calibri Light"/>
              <a:cs typeface="Calibri Light"/>
            </a:endParaRPr>
          </a:p>
        </p:txBody>
      </p:sp>
      <p:sp>
        <p:nvSpPr>
          <p:cNvPr id="10" name="Oval 9"/>
          <p:cNvSpPr/>
          <p:nvPr/>
        </p:nvSpPr>
        <p:spPr>
          <a:xfrm>
            <a:off x="154254" y="3670936"/>
            <a:ext cx="2657994" cy="2633056"/>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dirty="0"/>
              <a:t>Rewilding initiatives. </a:t>
            </a:r>
            <a:br>
              <a:rPr lang="en-IE" sz="1600" dirty="0"/>
            </a:br>
            <a:r>
              <a:rPr lang="en-IE" sz="1600" dirty="0"/>
              <a:t>Communities coming together to </a:t>
            </a:r>
            <a:r>
              <a:rPr lang="en-IE" sz="1600" b="1" dirty="0"/>
              <a:t>restore ecosystems</a:t>
            </a:r>
            <a:r>
              <a:rPr lang="en-IE" sz="1600" dirty="0"/>
              <a:t> and </a:t>
            </a:r>
            <a:endParaRPr lang="en-US" sz="1600">
              <a:ea typeface="Calibri"/>
              <a:cs typeface="Calibri"/>
            </a:endParaRPr>
          </a:p>
          <a:p>
            <a:pPr algn="ctr"/>
            <a:r>
              <a:rPr lang="en-IE" sz="1600" b="1" dirty="0"/>
              <a:t>natural habitats</a:t>
            </a:r>
            <a:r>
              <a:rPr lang="en-IE" sz="1600" dirty="0"/>
              <a:t>.</a:t>
            </a:r>
            <a:endParaRPr lang="en-US" sz="1600" b="1">
              <a:ea typeface="Calibri"/>
              <a:cs typeface="Calibri"/>
            </a:endParaRPr>
          </a:p>
        </p:txBody>
      </p:sp>
    </p:spTree>
    <p:extLst>
      <p:ext uri="{BB962C8B-B14F-4D97-AF65-F5344CB8AC3E}">
        <p14:creationId xmlns:p14="http://schemas.microsoft.com/office/powerpoint/2010/main" val="20077642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624393" y="1160621"/>
            <a:ext cx="2066906" cy="582221"/>
          </a:xfrm>
        </p:spPr>
        <p:txBody>
          <a:bodyPr/>
          <a:lstStyle/>
          <a:p>
            <a:r>
              <a:rPr lang="en-US" dirty="0"/>
              <a:t>07</a:t>
            </a:r>
          </a:p>
        </p:txBody>
      </p:sp>
      <p:pic>
        <p:nvPicPr>
          <p:cNvPr id="7" name="Picture Placeholder 6"/>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1994" r="1994"/>
          <a:stretch>
            <a:fillRect/>
          </a:stretch>
        </p:blipFill>
        <p:spPr/>
      </p:pic>
      <p:sp>
        <p:nvSpPr>
          <p:cNvPr id="6" name="Rectangle 5"/>
          <p:cNvSpPr/>
          <p:nvPr/>
        </p:nvSpPr>
        <p:spPr>
          <a:xfrm>
            <a:off x="300196" y="2654130"/>
            <a:ext cx="184731" cy="461665"/>
          </a:xfrm>
          <a:prstGeom prst="rect">
            <a:avLst/>
          </a:prstGeom>
        </p:spPr>
        <p:txBody>
          <a:bodyPr wrap="none" lIns="91440" tIns="45720" rIns="91440" bIns="45720" anchor="t">
            <a:spAutoFit/>
          </a:bodyPr>
          <a:lstStyle/>
          <a:p>
            <a:endParaRPr lang="en-IE" sz="2400" dirty="0">
              <a:solidFill>
                <a:schemeClr val="bg1"/>
              </a:solidFill>
              <a:ea typeface="Calibri"/>
              <a:cs typeface="Calibri"/>
            </a:endParaRPr>
          </a:p>
        </p:txBody>
      </p:sp>
      <p:pic>
        <p:nvPicPr>
          <p:cNvPr id="8" name="Picture 7"/>
          <p:cNvPicPr>
            <a:picLocks noChangeAspect="1"/>
          </p:cNvPicPr>
          <p:nvPr/>
        </p:nvPicPr>
        <p:blipFill>
          <a:blip r:embed="rId3"/>
          <a:stretch>
            <a:fillRect/>
          </a:stretch>
        </p:blipFill>
        <p:spPr>
          <a:xfrm rot="12231928">
            <a:off x="-1844782" y="2730914"/>
            <a:ext cx="7230483" cy="7230483"/>
          </a:xfrm>
          <a:prstGeom prst="rect">
            <a:avLst/>
          </a:prstGeom>
        </p:spPr>
      </p:pic>
      <p:sp>
        <p:nvSpPr>
          <p:cNvPr id="3" name="Rectangle 2">
            <a:extLst>
              <a:ext uri="{FF2B5EF4-FFF2-40B4-BE49-F238E27FC236}">
                <a16:creationId xmlns:a16="http://schemas.microsoft.com/office/drawing/2014/main" id="{DCBDE1C9-0E03-4AB2-89C7-C4DB50CFB52E}"/>
              </a:ext>
            </a:extLst>
          </p:cNvPr>
          <p:cNvSpPr/>
          <p:nvPr/>
        </p:nvSpPr>
        <p:spPr>
          <a:xfrm>
            <a:off x="780911" y="2543872"/>
            <a:ext cx="6034057" cy="8777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9" name="TextBox 8">
            <a:extLst>
              <a:ext uri="{FF2B5EF4-FFF2-40B4-BE49-F238E27FC236}">
                <a16:creationId xmlns:a16="http://schemas.microsoft.com/office/drawing/2014/main" id="{D2D56220-CC80-29A4-9A82-A7B9EC01EDB9}"/>
              </a:ext>
            </a:extLst>
          </p:cNvPr>
          <p:cNvSpPr txBox="1"/>
          <p:nvPr/>
        </p:nvSpPr>
        <p:spPr>
          <a:xfrm>
            <a:off x="784987" y="2692313"/>
            <a:ext cx="6107270" cy="584775"/>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A Pulse for Every Community</a:t>
            </a:r>
          </a:p>
        </p:txBody>
      </p:sp>
    </p:spTree>
    <p:extLst>
      <p:ext uri="{BB962C8B-B14F-4D97-AF65-F5344CB8AC3E}">
        <p14:creationId xmlns:p14="http://schemas.microsoft.com/office/powerpoint/2010/main" val="38889954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6"/>
          </p:nvPr>
        </p:nvSpPr>
        <p:spPr>
          <a:xfrm>
            <a:off x="864883" y="188025"/>
            <a:ext cx="10614687" cy="803654"/>
          </a:xfrm>
        </p:spPr>
        <p:txBody>
          <a:bodyPr lIns="91440" tIns="45720" rIns="91440" bIns="45720" anchor="t">
            <a:noAutofit/>
          </a:bodyPr>
          <a:lstStyle/>
          <a:p>
            <a:r>
              <a:rPr lang="en-US" dirty="0">
                <a:solidFill>
                  <a:schemeClr val="accent3">
                    <a:lumMod val="75000"/>
                  </a:schemeClr>
                </a:solidFill>
                <a:latin typeface="Calibri Light"/>
                <a:ea typeface="Calibri Light"/>
                <a:cs typeface="Calibri Light"/>
              </a:rPr>
              <a:t>Keys Concepts about: ‘A Pulse for Every Community’</a:t>
            </a:r>
          </a:p>
        </p:txBody>
      </p:sp>
      <p:graphicFrame>
        <p:nvGraphicFramePr>
          <p:cNvPr id="6" name="Diagram 5"/>
          <p:cNvGraphicFramePr/>
          <p:nvPr>
            <p:extLst>
              <p:ext uri="{D42A27DB-BD31-4B8C-83A1-F6EECF244321}">
                <p14:modId xmlns:p14="http://schemas.microsoft.com/office/powerpoint/2010/main" val="1715973196"/>
              </p:ext>
            </p:extLst>
          </p:nvPr>
        </p:nvGraphicFramePr>
        <p:xfrm>
          <a:off x="2264320" y="1221971"/>
          <a:ext cx="7815811" cy="49163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p:cNvPicPr>
            <a:picLocks noChangeAspect="1"/>
          </p:cNvPicPr>
          <p:nvPr/>
        </p:nvPicPr>
        <p:blipFill>
          <a:blip r:embed="rId7"/>
          <a:stretch>
            <a:fillRect/>
          </a:stretch>
        </p:blipFill>
        <p:spPr>
          <a:xfrm>
            <a:off x="190760" y="991679"/>
            <a:ext cx="2315966" cy="1609552"/>
          </a:xfrm>
          <a:prstGeom prst="ellipse">
            <a:avLst/>
          </a:prstGeom>
          <a:ln>
            <a:noFill/>
          </a:ln>
          <a:effectLst>
            <a:softEdge rad="112500"/>
          </a:effectLst>
        </p:spPr>
      </p:pic>
      <p:pic>
        <p:nvPicPr>
          <p:cNvPr id="8" name="Picture 7"/>
          <p:cNvPicPr>
            <a:picLocks noChangeAspect="1"/>
          </p:cNvPicPr>
          <p:nvPr/>
        </p:nvPicPr>
        <p:blipFill>
          <a:blip r:embed="rId8"/>
          <a:stretch>
            <a:fillRect/>
          </a:stretch>
        </p:blipFill>
        <p:spPr>
          <a:xfrm>
            <a:off x="1419562" y="2601231"/>
            <a:ext cx="2506036" cy="1410652"/>
          </a:xfrm>
          <a:prstGeom prst="ellipse">
            <a:avLst/>
          </a:prstGeom>
          <a:ln>
            <a:noFill/>
          </a:ln>
          <a:effectLst>
            <a:softEdge rad="112500"/>
          </a:effectLst>
        </p:spPr>
      </p:pic>
      <p:pic>
        <p:nvPicPr>
          <p:cNvPr id="9" name="Picture 8"/>
          <p:cNvPicPr>
            <a:picLocks noChangeAspect="1"/>
          </p:cNvPicPr>
          <p:nvPr/>
        </p:nvPicPr>
        <p:blipFill>
          <a:blip r:embed="rId9"/>
          <a:stretch>
            <a:fillRect/>
          </a:stretch>
        </p:blipFill>
        <p:spPr>
          <a:xfrm>
            <a:off x="9246773" y="3591097"/>
            <a:ext cx="2645709" cy="1961803"/>
          </a:xfrm>
          <a:prstGeom prst="ellipse">
            <a:avLst/>
          </a:prstGeom>
          <a:ln>
            <a:noFill/>
          </a:ln>
          <a:effectLst>
            <a:softEdge rad="112500"/>
          </a:effectLst>
        </p:spPr>
      </p:pic>
      <p:pic>
        <p:nvPicPr>
          <p:cNvPr id="10" name="Picture 9"/>
          <p:cNvPicPr>
            <a:picLocks noChangeAspect="1"/>
          </p:cNvPicPr>
          <p:nvPr/>
        </p:nvPicPr>
        <p:blipFill>
          <a:blip r:embed="rId10"/>
          <a:stretch>
            <a:fillRect/>
          </a:stretch>
        </p:blipFill>
        <p:spPr>
          <a:xfrm>
            <a:off x="190760" y="3980491"/>
            <a:ext cx="2137524" cy="2145540"/>
          </a:xfrm>
          <a:prstGeom prst="ellipse">
            <a:avLst/>
          </a:prstGeom>
          <a:ln>
            <a:noFill/>
          </a:ln>
          <a:effectLst>
            <a:softEdge rad="112500"/>
          </a:effectLst>
        </p:spPr>
      </p:pic>
      <p:pic>
        <p:nvPicPr>
          <p:cNvPr id="11" name="Picture 10"/>
          <p:cNvPicPr>
            <a:picLocks noChangeAspect="1"/>
          </p:cNvPicPr>
          <p:nvPr/>
        </p:nvPicPr>
        <p:blipFill>
          <a:blip r:embed="rId11"/>
          <a:stretch>
            <a:fillRect/>
          </a:stretch>
        </p:blipFill>
        <p:spPr>
          <a:xfrm>
            <a:off x="7853266" y="1047750"/>
            <a:ext cx="2219152" cy="2219152"/>
          </a:xfrm>
          <a:prstGeom prst="ellipse">
            <a:avLst/>
          </a:prstGeom>
          <a:ln>
            <a:noFill/>
          </a:ln>
          <a:effectLst>
            <a:softEdge rad="112500"/>
          </a:effectLst>
        </p:spPr>
      </p:pic>
    </p:spTree>
    <p:extLst>
      <p:ext uri="{BB962C8B-B14F-4D97-AF65-F5344CB8AC3E}">
        <p14:creationId xmlns:p14="http://schemas.microsoft.com/office/powerpoint/2010/main" val="354110457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50F6E7B5-8B4C-B097-6A51-47626C93BE65}"/>
            </a:ext>
          </a:extLst>
        </p:cNvPr>
        <p:cNvGrpSpPr/>
        <p:nvPr/>
      </p:nvGrpSpPr>
      <p:grpSpPr>
        <a:xfrm>
          <a:off x="0" y="0"/>
          <a:ext cx="0" cy="0"/>
          <a:chOff x="0" y="0"/>
          <a:chExt cx="0" cy="0"/>
        </a:xfrm>
      </p:grpSpPr>
      <p:sp>
        <p:nvSpPr>
          <p:cNvPr id="4" name="Rectangle: Diagonal Corners Rounded 3">
            <a:extLst>
              <a:ext uri="{FF2B5EF4-FFF2-40B4-BE49-F238E27FC236}">
                <a16:creationId xmlns:a16="http://schemas.microsoft.com/office/drawing/2014/main" id="{F069B471-222F-18AB-7075-E48E47B650E8}"/>
              </a:ext>
            </a:extLst>
          </p:cNvPr>
          <p:cNvSpPr/>
          <p:nvPr/>
        </p:nvSpPr>
        <p:spPr>
          <a:xfrm>
            <a:off x="5891503" y="2318604"/>
            <a:ext cx="5774836" cy="2051178"/>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 Placeholder 5">
            <a:extLst>
              <a:ext uri="{FF2B5EF4-FFF2-40B4-BE49-F238E27FC236}">
                <a16:creationId xmlns:a16="http://schemas.microsoft.com/office/drawing/2014/main" id="{4C9BECA3-2398-F89F-69E6-87D6DB0C5C4C}"/>
              </a:ext>
            </a:extLst>
          </p:cNvPr>
          <p:cNvSpPr>
            <a:spLocks noGrp="1"/>
          </p:cNvSpPr>
          <p:nvPr>
            <p:ph type="body" sz="quarter" idx="16"/>
          </p:nvPr>
        </p:nvSpPr>
        <p:spPr>
          <a:xfrm>
            <a:off x="906447" y="187784"/>
            <a:ext cx="10614687" cy="803654"/>
          </a:xfrm>
        </p:spPr>
        <p:txBody>
          <a:bodyPr lIns="91440" tIns="45720" rIns="91440" bIns="45720" anchor="t">
            <a:noAutofit/>
          </a:bodyPr>
          <a:lstStyle/>
          <a:p>
            <a:pPr algn="ctr"/>
            <a:r>
              <a:rPr lang="en-US" dirty="0">
                <a:solidFill>
                  <a:schemeClr val="tx1"/>
                </a:solidFill>
                <a:ea typeface="Calibri"/>
                <a:cs typeface="Calibri"/>
              </a:rPr>
              <a:t>A Pulse for Every Community</a:t>
            </a:r>
          </a:p>
        </p:txBody>
      </p:sp>
      <p:sp>
        <p:nvSpPr>
          <p:cNvPr id="11" name="Rectangle 10">
            <a:extLst>
              <a:ext uri="{FF2B5EF4-FFF2-40B4-BE49-F238E27FC236}">
                <a16:creationId xmlns:a16="http://schemas.microsoft.com/office/drawing/2014/main" id="{025D5077-593E-55C2-2F63-24272FC07EF0}"/>
              </a:ext>
            </a:extLst>
          </p:cNvPr>
          <p:cNvSpPr/>
          <p:nvPr/>
        </p:nvSpPr>
        <p:spPr>
          <a:xfrm>
            <a:off x="3522186" y="1715224"/>
            <a:ext cx="5012133" cy="369332"/>
          </a:xfrm>
          <a:prstGeom prst="rect">
            <a:avLst/>
          </a:prstGeom>
        </p:spPr>
        <p:txBody>
          <a:bodyPr wrap="square" lIns="91440" tIns="45720" rIns="91440" bIns="45720" anchor="t">
            <a:spAutoFit/>
          </a:bodyPr>
          <a:lstStyle/>
          <a:p>
            <a:pPr algn="ctr"/>
            <a:r>
              <a:rPr lang="en-IE" dirty="0">
                <a:solidFill>
                  <a:schemeClr val="accent3">
                    <a:lumMod val="50000"/>
                  </a:schemeClr>
                </a:solidFill>
                <a:latin typeface="Calibri"/>
                <a:ea typeface="Calibri"/>
                <a:cs typeface="Calibri"/>
              </a:rPr>
              <a:t>Remember that no two communities are the same</a:t>
            </a:r>
            <a:endParaRPr lang="en-US">
              <a:solidFill>
                <a:schemeClr val="accent3">
                  <a:lumMod val="50000"/>
                </a:schemeClr>
              </a:solidFill>
              <a:ea typeface="Calibri" panose="020F0502020204030204"/>
              <a:cs typeface="Calibri" panose="020F0502020204030204"/>
            </a:endParaRPr>
          </a:p>
        </p:txBody>
      </p:sp>
      <p:sp>
        <p:nvSpPr>
          <p:cNvPr id="13" name="Rectangle 12">
            <a:extLst>
              <a:ext uri="{FF2B5EF4-FFF2-40B4-BE49-F238E27FC236}">
                <a16:creationId xmlns:a16="http://schemas.microsoft.com/office/drawing/2014/main" id="{E3C63420-D194-0E6E-FB7D-F17DF80996E9}"/>
              </a:ext>
            </a:extLst>
          </p:cNvPr>
          <p:cNvSpPr/>
          <p:nvPr/>
        </p:nvSpPr>
        <p:spPr>
          <a:xfrm>
            <a:off x="5897860" y="2626506"/>
            <a:ext cx="5778348" cy="1429622"/>
          </a:xfrm>
          <a:prstGeom prst="rect">
            <a:avLst/>
          </a:prstGeom>
        </p:spPr>
        <p:txBody>
          <a:bodyPr wrap="square" lIns="91440" tIns="45720" rIns="91440" bIns="45720" anchor="t">
            <a:spAutoFit/>
          </a:bodyPr>
          <a:lstStyle/>
          <a:p>
            <a:pPr algn="ctr">
              <a:lnSpc>
                <a:spcPct val="150000"/>
              </a:lnSpc>
            </a:pPr>
            <a:r>
              <a:rPr lang="en-US" sz="2000" dirty="0">
                <a:solidFill>
                  <a:schemeClr val="bg1"/>
                </a:solidFill>
              </a:rPr>
              <a:t>Another community might hum quietly through shared discussions, nature cleanups, or raising awareness virtually. </a:t>
            </a:r>
            <a:endParaRPr lang="en-IE" sz="2000">
              <a:solidFill>
                <a:schemeClr val="bg1"/>
              </a:solidFill>
              <a:ea typeface="Calibri"/>
              <a:cs typeface="Calibri"/>
            </a:endParaRPr>
          </a:p>
        </p:txBody>
      </p:sp>
      <p:sp>
        <p:nvSpPr>
          <p:cNvPr id="3" name="Rectangle: Diagonal Corners Rounded 2">
            <a:extLst>
              <a:ext uri="{FF2B5EF4-FFF2-40B4-BE49-F238E27FC236}">
                <a16:creationId xmlns:a16="http://schemas.microsoft.com/office/drawing/2014/main" id="{0FDBCF77-DBC8-3944-7872-106C709F0F56}"/>
              </a:ext>
            </a:extLst>
          </p:cNvPr>
          <p:cNvSpPr/>
          <p:nvPr/>
        </p:nvSpPr>
        <p:spPr>
          <a:xfrm>
            <a:off x="678980" y="2329647"/>
            <a:ext cx="5012836" cy="2051179"/>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996CC39-97B8-C95A-C19D-CD2B8A3F2864}"/>
              </a:ext>
            </a:extLst>
          </p:cNvPr>
          <p:cNvSpPr/>
          <p:nvPr/>
        </p:nvSpPr>
        <p:spPr>
          <a:xfrm>
            <a:off x="1037386" y="2674895"/>
            <a:ext cx="4292037" cy="1429622"/>
          </a:xfrm>
          <a:prstGeom prst="rect">
            <a:avLst/>
          </a:prstGeom>
        </p:spPr>
        <p:txBody>
          <a:bodyPr wrap="square" lIns="91440" tIns="45720" rIns="91440" bIns="45720" anchor="t">
            <a:spAutoFit/>
          </a:bodyPr>
          <a:lstStyle/>
          <a:p>
            <a:pPr algn="ctr">
              <a:lnSpc>
                <a:spcPct val="150000"/>
              </a:lnSpc>
            </a:pPr>
            <a:r>
              <a:rPr lang="en-US" sz="2000" dirty="0">
                <a:solidFill>
                  <a:schemeClr val="bg1"/>
                </a:solidFill>
              </a:rPr>
              <a:t>One community might beat with the rhythm of street parades and protest chants.</a:t>
            </a:r>
            <a:endParaRPr lang="en-US" sz="2000">
              <a:solidFill>
                <a:schemeClr val="bg1"/>
              </a:solidFill>
              <a:ea typeface="Calibri"/>
              <a:cs typeface="Calibri"/>
            </a:endParaRPr>
          </a:p>
        </p:txBody>
      </p:sp>
      <p:sp>
        <p:nvSpPr>
          <p:cNvPr id="2" name="TextBox 1">
            <a:extLst>
              <a:ext uri="{FF2B5EF4-FFF2-40B4-BE49-F238E27FC236}">
                <a16:creationId xmlns:a16="http://schemas.microsoft.com/office/drawing/2014/main" id="{965EAE65-D712-1AC8-CC8C-8705842F5B43}"/>
              </a:ext>
            </a:extLst>
          </p:cNvPr>
          <p:cNvSpPr txBox="1"/>
          <p:nvPr/>
        </p:nvSpPr>
        <p:spPr>
          <a:xfrm>
            <a:off x="1611586" y="814272"/>
            <a:ext cx="88335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A community’s pulse is its emotional, cultural, and social energy. </a:t>
            </a:r>
            <a:br>
              <a:rPr lang="en-US" dirty="0">
                <a:ea typeface="Calibri"/>
                <a:cs typeface="Calibri"/>
              </a:rPr>
            </a:br>
            <a:r>
              <a:rPr lang="en-US" dirty="0">
                <a:ea typeface="Calibri"/>
                <a:cs typeface="Calibri"/>
              </a:rPr>
              <a:t>It’s how people come together, what they care about, and what makes them act.</a:t>
            </a:r>
            <a:endParaRPr lang="en-GB">
              <a:ea typeface="Calibri"/>
              <a:cs typeface="Calibri"/>
            </a:endParaRPr>
          </a:p>
        </p:txBody>
      </p:sp>
      <p:pic>
        <p:nvPicPr>
          <p:cNvPr id="9" name="Picture Placeholder 4" descr="A group of people holding signs&#10;&#10;AI-generated content may be incorrect.">
            <a:extLst>
              <a:ext uri="{FF2B5EF4-FFF2-40B4-BE49-F238E27FC236}">
                <a16:creationId xmlns:a16="http://schemas.microsoft.com/office/drawing/2014/main" id="{7826F392-D64C-6E53-4BEA-C459DF37DE4E}"/>
              </a:ext>
            </a:extLst>
          </p:cNvPr>
          <p:cNvPicPr>
            <a:picLocks noChangeAspect="1"/>
          </p:cNvPicPr>
          <p:nvPr/>
        </p:nvPicPr>
        <p:blipFill>
          <a:blip r:embed="rId2">
            <a:extLst>
              <a:ext uri="{28A0092B-C50C-407E-A947-70E740481C1C}">
                <a14:useLocalDpi xmlns:a14="http://schemas.microsoft.com/office/drawing/2010/main" val="0"/>
              </a:ext>
            </a:extLst>
          </a:blip>
          <a:srcRect l="11549" r="11549"/>
          <a:stretch>
            <a:fillRect/>
          </a:stretch>
        </p:blipFill>
        <p:spPr>
          <a:xfrm>
            <a:off x="1209504" y="4540842"/>
            <a:ext cx="3963975" cy="2803396"/>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p:spPr>
      </p:pic>
      <p:pic>
        <p:nvPicPr>
          <p:cNvPr id="17" name="Picture Placeholder 6" descr="A group of people in matching shirts picking up trash&#10;&#10;AI-generated content may be incorrect.">
            <a:extLst>
              <a:ext uri="{FF2B5EF4-FFF2-40B4-BE49-F238E27FC236}">
                <a16:creationId xmlns:a16="http://schemas.microsoft.com/office/drawing/2014/main" id="{FC259CD3-5E84-C1B8-1C36-B6FF4B920485}"/>
              </a:ext>
            </a:extLst>
          </p:cNvPr>
          <p:cNvPicPr>
            <a:picLocks noChangeAspect="1"/>
          </p:cNvPicPr>
          <p:nvPr/>
        </p:nvPicPr>
        <p:blipFill>
          <a:blip r:embed="rId3">
            <a:extLst>
              <a:ext uri="{28A0092B-C50C-407E-A947-70E740481C1C}">
                <a14:useLocalDpi xmlns:a14="http://schemas.microsoft.com/office/drawing/2010/main" val="0"/>
              </a:ext>
            </a:extLst>
          </a:blip>
          <a:srcRect l="2123" r="1887"/>
          <a:stretch>
            <a:fillRect/>
          </a:stretch>
        </p:blipFill>
        <p:spPr>
          <a:xfrm>
            <a:off x="6395837" y="4544579"/>
            <a:ext cx="4492037" cy="306170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p:spPr>
      </p:pic>
    </p:spTree>
    <p:extLst>
      <p:ext uri="{BB962C8B-B14F-4D97-AF65-F5344CB8AC3E}">
        <p14:creationId xmlns:p14="http://schemas.microsoft.com/office/powerpoint/2010/main" val="1450648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a:extLst>
            <a:ext uri="{FF2B5EF4-FFF2-40B4-BE49-F238E27FC236}">
              <a16:creationId xmlns:a16="http://schemas.microsoft.com/office/drawing/2014/main" id="{9DBA1891-797E-AA2B-44AA-0A04A02F442F}"/>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3725B7CB-1714-6D5C-58AA-A29F8ABFB347}"/>
              </a:ext>
            </a:extLst>
          </p:cNvPr>
          <p:cNvSpPr>
            <a:spLocks noGrp="1"/>
          </p:cNvSpPr>
          <p:nvPr>
            <p:ph type="body" sz="quarter" idx="16"/>
          </p:nvPr>
        </p:nvSpPr>
        <p:spPr>
          <a:xfrm>
            <a:off x="906447" y="187784"/>
            <a:ext cx="10614687" cy="803654"/>
          </a:xfrm>
        </p:spPr>
        <p:txBody>
          <a:bodyPr lIns="91440" tIns="45720" rIns="91440" bIns="45720" anchor="t">
            <a:noAutofit/>
          </a:bodyPr>
          <a:lstStyle/>
          <a:p>
            <a:pPr algn="ctr"/>
            <a:r>
              <a:rPr lang="en-US" dirty="0">
                <a:solidFill>
                  <a:schemeClr val="tx1"/>
                </a:solidFill>
                <a:ea typeface="Calibri"/>
                <a:cs typeface="Calibri"/>
              </a:rPr>
              <a:t>A Pulse for Every Community</a:t>
            </a:r>
          </a:p>
        </p:txBody>
      </p:sp>
      <p:sp>
        <p:nvSpPr>
          <p:cNvPr id="11" name="Rectangle 10">
            <a:extLst>
              <a:ext uri="{FF2B5EF4-FFF2-40B4-BE49-F238E27FC236}">
                <a16:creationId xmlns:a16="http://schemas.microsoft.com/office/drawing/2014/main" id="{305DFD5C-10FD-1E0B-322E-13126E2FA01B}"/>
              </a:ext>
            </a:extLst>
          </p:cNvPr>
          <p:cNvSpPr/>
          <p:nvPr/>
        </p:nvSpPr>
        <p:spPr>
          <a:xfrm>
            <a:off x="3522186" y="1715224"/>
            <a:ext cx="5012133" cy="369332"/>
          </a:xfrm>
          <a:prstGeom prst="rect">
            <a:avLst/>
          </a:prstGeom>
        </p:spPr>
        <p:txBody>
          <a:bodyPr wrap="square" lIns="91440" tIns="45720" rIns="91440" bIns="45720" anchor="t">
            <a:spAutoFit/>
          </a:bodyPr>
          <a:lstStyle/>
          <a:p>
            <a:pPr algn="ctr"/>
            <a:r>
              <a:rPr lang="en-IE" dirty="0">
                <a:solidFill>
                  <a:schemeClr val="accent3">
                    <a:lumMod val="50000"/>
                  </a:schemeClr>
                </a:solidFill>
                <a:latin typeface="Calibri"/>
                <a:ea typeface="Calibri"/>
                <a:cs typeface="Calibri"/>
              </a:rPr>
              <a:t>Remember that no two communities are the same</a:t>
            </a:r>
            <a:endParaRPr lang="en-US">
              <a:solidFill>
                <a:schemeClr val="accent3">
                  <a:lumMod val="50000"/>
                </a:schemeClr>
              </a:solidFill>
              <a:ea typeface="Calibri" panose="020F0502020204030204"/>
              <a:cs typeface="Calibri" panose="020F0502020204030204"/>
            </a:endParaRPr>
          </a:p>
        </p:txBody>
      </p:sp>
      <p:sp>
        <p:nvSpPr>
          <p:cNvPr id="3" name="Rectangle: Diagonal Corners Rounded 2">
            <a:extLst>
              <a:ext uri="{FF2B5EF4-FFF2-40B4-BE49-F238E27FC236}">
                <a16:creationId xmlns:a16="http://schemas.microsoft.com/office/drawing/2014/main" id="{3BFE0984-67FF-21FA-EAE1-0129C49D02B9}"/>
              </a:ext>
            </a:extLst>
          </p:cNvPr>
          <p:cNvSpPr/>
          <p:nvPr/>
        </p:nvSpPr>
        <p:spPr>
          <a:xfrm>
            <a:off x="3450893" y="2274430"/>
            <a:ext cx="5012836" cy="825353"/>
          </a:xfrm>
          <a:prstGeom prst="round2Diag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EE7412-EDF7-C22B-530E-56E15D7590E1}"/>
              </a:ext>
            </a:extLst>
          </p:cNvPr>
          <p:cNvSpPr/>
          <p:nvPr/>
        </p:nvSpPr>
        <p:spPr>
          <a:xfrm>
            <a:off x="3455909" y="2431940"/>
            <a:ext cx="5009862" cy="523220"/>
          </a:xfrm>
          <a:prstGeom prst="rect">
            <a:avLst/>
          </a:prstGeom>
        </p:spPr>
        <p:txBody>
          <a:bodyPr wrap="square" lIns="91440" tIns="45720" rIns="91440" bIns="45720" anchor="t">
            <a:spAutoFit/>
          </a:bodyPr>
          <a:lstStyle/>
          <a:p>
            <a:pPr algn="ctr"/>
            <a:r>
              <a:rPr lang="en-US" sz="2800" dirty="0">
                <a:solidFill>
                  <a:schemeClr val="bg1"/>
                </a:solidFill>
                <a:ea typeface="Calibri"/>
                <a:cs typeface="Calibri"/>
              </a:rPr>
              <a:t>Different types of communities</a:t>
            </a:r>
          </a:p>
        </p:txBody>
      </p:sp>
      <p:sp>
        <p:nvSpPr>
          <p:cNvPr id="2" name="TextBox 1">
            <a:extLst>
              <a:ext uri="{FF2B5EF4-FFF2-40B4-BE49-F238E27FC236}">
                <a16:creationId xmlns:a16="http://schemas.microsoft.com/office/drawing/2014/main" id="{1D19B278-994E-69CD-0577-C48599FD8BC6}"/>
              </a:ext>
            </a:extLst>
          </p:cNvPr>
          <p:cNvSpPr txBox="1"/>
          <p:nvPr/>
        </p:nvSpPr>
        <p:spPr>
          <a:xfrm>
            <a:off x="1611586" y="814272"/>
            <a:ext cx="883355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dirty="0">
                <a:ea typeface="Calibri"/>
                <a:cs typeface="Calibri"/>
              </a:rPr>
              <a:t>A community’s pulse is its emotional, cultural, and social energy. </a:t>
            </a:r>
            <a:br>
              <a:rPr lang="en-US" dirty="0">
                <a:ea typeface="Calibri"/>
                <a:cs typeface="Calibri"/>
              </a:rPr>
            </a:br>
            <a:r>
              <a:rPr lang="en-US" dirty="0">
                <a:ea typeface="Calibri"/>
                <a:cs typeface="Calibri"/>
              </a:rPr>
              <a:t>It’s how people come together, what they care about, and what makes them act.</a:t>
            </a:r>
            <a:endParaRPr lang="en-GB" dirty="0">
              <a:ea typeface="Calibri"/>
              <a:cs typeface="Calibri"/>
            </a:endParaRPr>
          </a:p>
        </p:txBody>
      </p:sp>
      <p:sp>
        <p:nvSpPr>
          <p:cNvPr id="5" name="Oval 4">
            <a:extLst>
              <a:ext uri="{FF2B5EF4-FFF2-40B4-BE49-F238E27FC236}">
                <a16:creationId xmlns:a16="http://schemas.microsoft.com/office/drawing/2014/main" id="{B630D22A-8BDB-A49E-8083-86F65FD55182}"/>
              </a:ext>
            </a:extLst>
          </p:cNvPr>
          <p:cNvSpPr/>
          <p:nvPr/>
        </p:nvSpPr>
        <p:spPr>
          <a:xfrm>
            <a:off x="808461" y="3239714"/>
            <a:ext cx="2386356" cy="1790449"/>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7" name="TextBox 6">
            <a:extLst>
              <a:ext uri="{FF2B5EF4-FFF2-40B4-BE49-F238E27FC236}">
                <a16:creationId xmlns:a16="http://schemas.microsoft.com/office/drawing/2014/main" id="{F8CCDA23-D2B4-0D89-D91A-B6D7CD5BC07F}"/>
              </a:ext>
            </a:extLst>
          </p:cNvPr>
          <p:cNvSpPr txBox="1"/>
          <p:nvPr/>
        </p:nvSpPr>
        <p:spPr>
          <a:xfrm>
            <a:off x="1087415" y="3615807"/>
            <a:ext cx="18329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Physical </a:t>
            </a:r>
            <a:br>
              <a:rPr lang="en-GB" sz="2000" dirty="0">
                <a:ea typeface="Calibri"/>
                <a:cs typeface="Calibri"/>
              </a:rPr>
            </a:br>
            <a:r>
              <a:rPr lang="en-GB" sz="2000" dirty="0">
                <a:ea typeface="Calibri"/>
                <a:cs typeface="Calibri"/>
              </a:rPr>
              <a:t>(In-person) Communities</a:t>
            </a:r>
            <a:endParaRPr lang="en-GB" sz="2000">
              <a:ea typeface="Calibri" panose="020F0502020204030204"/>
              <a:cs typeface="Calibri" panose="020F0502020204030204"/>
            </a:endParaRPr>
          </a:p>
        </p:txBody>
      </p:sp>
      <p:sp>
        <p:nvSpPr>
          <p:cNvPr id="8" name="Oval 7">
            <a:extLst>
              <a:ext uri="{FF2B5EF4-FFF2-40B4-BE49-F238E27FC236}">
                <a16:creationId xmlns:a16="http://schemas.microsoft.com/office/drawing/2014/main" id="{C3F5A7EB-5BBF-6D1C-FA1B-A1AA98D174AC}"/>
              </a:ext>
            </a:extLst>
          </p:cNvPr>
          <p:cNvSpPr/>
          <p:nvPr/>
        </p:nvSpPr>
        <p:spPr>
          <a:xfrm>
            <a:off x="4717852" y="3250759"/>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C3282B06-2560-9ACA-B3B6-97683140CE23}"/>
              </a:ext>
            </a:extLst>
          </p:cNvPr>
          <p:cNvSpPr txBox="1"/>
          <p:nvPr/>
        </p:nvSpPr>
        <p:spPr>
          <a:xfrm>
            <a:off x="5085153" y="3759372"/>
            <a:ext cx="183296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Online Communities</a:t>
            </a:r>
            <a:endParaRPr lang="en-GB" sz="2000">
              <a:ea typeface="Calibri" panose="020F0502020204030204"/>
              <a:cs typeface="Calibri" panose="020F0502020204030204"/>
            </a:endParaRPr>
          </a:p>
        </p:txBody>
      </p:sp>
      <p:sp>
        <p:nvSpPr>
          <p:cNvPr id="10" name="Oval 9">
            <a:extLst>
              <a:ext uri="{FF2B5EF4-FFF2-40B4-BE49-F238E27FC236}">
                <a16:creationId xmlns:a16="http://schemas.microsoft.com/office/drawing/2014/main" id="{3268FA13-6CC1-EC08-E20B-728CA140319A}"/>
              </a:ext>
            </a:extLst>
          </p:cNvPr>
          <p:cNvSpPr/>
          <p:nvPr/>
        </p:nvSpPr>
        <p:spPr>
          <a:xfrm>
            <a:off x="8538896" y="3239714"/>
            <a:ext cx="2397399"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584289-63BF-CE85-BEA6-80D420D4E135}"/>
              </a:ext>
            </a:extLst>
          </p:cNvPr>
          <p:cNvSpPr txBox="1"/>
          <p:nvPr/>
        </p:nvSpPr>
        <p:spPr>
          <a:xfrm>
            <a:off x="8817849" y="3759371"/>
            <a:ext cx="1998618"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Intergenerational Communities</a:t>
            </a:r>
            <a:endParaRPr lang="en-US" sz="2000">
              <a:ea typeface="Calibri" panose="020F0502020204030204"/>
              <a:cs typeface="Calibri" panose="020F0502020204030204"/>
            </a:endParaRPr>
          </a:p>
        </p:txBody>
      </p:sp>
      <p:sp>
        <p:nvSpPr>
          <p:cNvPr id="14" name="Oval 13">
            <a:extLst>
              <a:ext uri="{FF2B5EF4-FFF2-40B4-BE49-F238E27FC236}">
                <a16:creationId xmlns:a16="http://schemas.microsoft.com/office/drawing/2014/main" id="{4C8A9EBA-12FD-FE49-B65B-2F5E89FD7CC1}"/>
              </a:ext>
            </a:extLst>
          </p:cNvPr>
          <p:cNvSpPr/>
          <p:nvPr/>
        </p:nvSpPr>
        <p:spPr>
          <a:xfrm>
            <a:off x="2542287" y="4785802"/>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6" name="TextBox 15">
            <a:extLst>
              <a:ext uri="{FF2B5EF4-FFF2-40B4-BE49-F238E27FC236}">
                <a16:creationId xmlns:a16="http://schemas.microsoft.com/office/drawing/2014/main" id="{E042B475-FB53-4540-ABE1-366F295EEF06}"/>
              </a:ext>
            </a:extLst>
          </p:cNvPr>
          <p:cNvSpPr txBox="1"/>
          <p:nvPr/>
        </p:nvSpPr>
        <p:spPr>
          <a:xfrm>
            <a:off x="2909588" y="5172936"/>
            <a:ext cx="1832966"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Youth &amp; Student Communities</a:t>
            </a:r>
          </a:p>
        </p:txBody>
      </p:sp>
      <p:sp>
        <p:nvSpPr>
          <p:cNvPr id="17" name="Oval 16">
            <a:extLst>
              <a:ext uri="{FF2B5EF4-FFF2-40B4-BE49-F238E27FC236}">
                <a16:creationId xmlns:a16="http://schemas.microsoft.com/office/drawing/2014/main" id="{0F65DE34-D40D-FEFE-53A0-51530C132F8D}"/>
              </a:ext>
            </a:extLst>
          </p:cNvPr>
          <p:cNvSpPr/>
          <p:nvPr/>
        </p:nvSpPr>
        <p:spPr>
          <a:xfrm>
            <a:off x="6694635" y="4796845"/>
            <a:ext cx="2563052" cy="1790448"/>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extBox 17">
            <a:extLst>
              <a:ext uri="{FF2B5EF4-FFF2-40B4-BE49-F238E27FC236}">
                <a16:creationId xmlns:a16="http://schemas.microsoft.com/office/drawing/2014/main" id="{3DABE155-8956-F97E-1AB6-76C6AAF4087D}"/>
              </a:ext>
            </a:extLst>
          </p:cNvPr>
          <p:cNvSpPr txBox="1"/>
          <p:nvPr/>
        </p:nvSpPr>
        <p:spPr>
          <a:xfrm>
            <a:off x="7061936" y="5029371"/>
            <a:ext cx="183296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000" dirty="0">
                <a:ea typeface="Calibri"/>
                <a:cs typeface="Calibri"/>
              </a:rPr>
              <a:t>Global Advocacy Network Communities</a:t>
            </a:r>
          </a:p>
        </p:txBody>
      </p:sp>
    </p:spTree>
    <p:extLst>
      <p:ext uri="{BB962C8B-B14F-4D97-AF65-F5344CB8AC3E}">
        <p14:creationId xmlns:p14="http://schemas.microsoft.com/office/powerpoint/2010/main" val="2628006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AF0307-917E-1D90-1D28-8439FF5B7A43}"/>
              </a:ext>
            </a:extLst>
          </p:cNvPr>
          <p:cNvSpPr>
            <a:spLocks noGrp="1"/>
          </p:cNvSpPr>
          <p:nvPr>
            <p:ph type="body" sz="quarter" idx="18"/>
          </p:nvPr>
        </p:nvSpPr>
        <p:spPr>
          <a:xfrm>
            <a:off x="798380" y="1979443"/>
            <a:ext cx="5770594" cy="4413136"/>
          </a:xfrm>
        </p:spPr>
        <p:txBody>
          <a:bodyPr lIns="91440" tIns="45720" rIns="91440" bIns="45720" anchor="t"/>
          <a:lstStyle/>
          <a:p>
            <a:pPr indent="0"/>
            <a:r>
              <a:rPr lang="en-US" sz="1700" dirty="0">
                <a:solidFill>
                  <a:srgbClr val="1F8E47"/>
                </a:solidFill>
                <a:latin typeface="Calibri"/>
                <a:ea typeface="Calibri"/>
                <a:cs typeface="Calibri"/>
              </a:rPr>
              <a:t>During the </a:t>
            </a:r>
            <a:r>
              <a:rPr lang="en-US" sz="1700" b="1" dirty="0">
                <a:solidFill>
                  <a:srgbClr val="1F8E47"/>
                </a:solidFill>
                <a:latin typeface="Calibri"/>
                <a:ea typeface="Calibri"/>
                <a:cs typeface="Calibri"/>
              </a:rPr>
              <a:t>Australian </a:t>
            </a:r>
            <a:r>
              <a:rPr lang="en-US" sz="1700" dirty="0">
                <a:solidFill>
                  <a:srgbClr val="1F8E47"/>
                </a:solidFill>
                <a:latin typeface="Calibri"/>
                <a:ea typeface="Calibri"/>
                <a:cs typeface="Calibri"/>
              </a:rPr>
              <a:t>bushfires, the local fire brigades and </a:t>
            </a:r>
            <a:r>
              <a:rPr lang="en-US" sz="1700">
                <a:solidFill>
                  <a:srgbClr val="1F8E47"/>
                </a:solidFill>
                <a:latin typeface="Calibri"/>
                <a:ea typeface="Calibri"/>
                <a:cs typeface="Calibri"/>
              </a:rPr>
              <a:t>neighbors</a:t>
            </a:r>
            <a:r>
              <a:rPr lang="en-US" sz="1700" dirty="0">
                <a:solidFill>
                  <a:srgbClr val="1F8E47"/>
                </a:solidFill>
                <a:latin typeface="Calibri"/>
                <a:ea typeface="Calibri"/>
                <a:cs typeface="Calibri"/>
              </a:rPr>
              <a:t> offered on-the-ground support (physical community at its best)</a:t>
            </a:r>
            <a:br>
              <a:rPr lang="en-US" sz="1700" dirty="0">
                <a:solidFill>
                  <a:srgbClr val="1F8E47"/>
                </a:solidFill>
                <a:ea typeface="Calibri"/>
                <a:cs typeface="Calibri"/>
              </a:rPr>
            </a:br>
            <a:r>
              <a:rPr lang="en-US" sz="1700" dirty="0">
                <a:solidFill>
                  <a:srgbClr val="1F8E47"/>
                </a:solidFill>
                <a:latin typeface="Calibri"/>
                <a:ea typeface="Calibri"/>
                <a:cs typeface="Calibri"/>
              </a:rPr>
              <a:t>At the same time, global Instagram accounts raised millions in aid and awareness (the power of online networks)</a:t>
            </a:r>
            <a:br>
              <a:rPr lang="en-US" sz="1700" dirty="0">
                <a:solidFill>
                  <a:srgbClr val="1F8E47"/>
                </a:solidFill>
                <a:ea typeface="Calibri"/>
                <a:cs typeface="Calibri"/>
              </a:rPr>
            </a:br>
            <a:br>
              <a:rPr lang="en-US" sz="1700" i="1" dirty="0">
                <a:solidFill>
                  <a:srgbClr val="1F8E47"/>
                </a:solidFill>
                <a:ea typeface="Calibri"/>
                <a:cs typeface="Calibri"/>
              </a:rPr>
            </a:br>
            <a:r>
              <a:rPr lang="en-US" sz="1700" i="1" dirty="0">
                <a:solidFill>
                  <a:srgbClr val="1F8E47"/>
                </a:solidFill>
                <a:latin typeface="Calibri"/>
                <a:ea typeface="Calibri"/>
                <a:cs typeface="Calibri"/>
              </a:rPr>
              <a:t>Both were needed and valuable.</a:t>
            </a:r>
            <a:endParaRPr lang="en-GB" sz="1700">
              <a:solidFill>
                <a:srgbClr val="1F8E47"/>
              </a:solidFill>
              <a:latin typeface="Calibri"/>
              <a:ea typeface="Calibri"/>
              <a:cs typeface="Calibri"/>
            </a:endParaRPr>
          </a:p>
          <a:p>
            <a:endParaRPr lang="en-US" sz="1700" i="1" dirty="0">
              <a:solidFill>
                <a:srgbClr val="1F8E47"/>
              </a:solidFill>
              <a:ea typeface="Calibri"/>
              <a:cs typeface="Calibri"/>
            </a:endParaRPr>
          </a:p>
          <a:p>
            <a:r>
              <a:rPr lang="en-US" sz="1700" i="1" dirty="0">
                <a:solidFill>
                  <a:srgbClr val="1F8E47"/>
                </a:solidFill>
                <a:ea typeface="Calibri"/>
                <a:cs typeface="Calibri"/>
              </a:rPr>
              <a:t>Some more examples:</a:t>
            </a:r>
          </a:p>
          <a:p>
            <a:pPr marL="285750" indent="-285750">
              <a:buFont typeface="Aptos"/>
              <a:buChar char="•"/>
            </a:pPr>
            <a:r>
              <a:rPr lang="en-US" sz="1700" dirty="0">
                <a:solidFill>
                  <a:srgbClr val="1F8E47"/>
                </a:solidFill>
                <a:ea typeface="Calibri"/>
                <a:cs typeface="Calibri"/>
              </a:rPr>
              <a:t>In rural </a:t>
            </a:r>
            <a:r>
              <a:rPr lang="en-US" sz="1700" b="1" dirty="0">
                <a:solidFill>
                  <a:srgbClr val="1F8E47"/>
                </a:solidFill>
                <a:ea typeface="Calibri"/>
                <a:cs typeface="Calibri"/>
              </a:rPr>
              <a:t>Romania</a:t>
            </a:r>
            <a:r>
              <a:rPr lang="en-US" sz="1700" dirty="0">
                <a:solidFill>
                  <a:srgbClr val="1F8E47"/>
                </a:solidFill>
                <a:ea typeface="Calibri"/>
                <a:cs typeface="Calibri"/>
              </a:rPr>
              <a:t>, where internet access can be limited, climate awareness has grown through community theatre and local radio storytelling, especially among older people.</a:t>
            </a:r>
          </a:p>
          <a:p>
            <a:pPr marL="285750" indent="-285750">
              <a:buFont typeface="Aptos"/>
              <a:buChar char="•"/>
            </a:pPr>
            <a:r>
              <a:rPr lang="en-US" sz="1700" dirty="0">
                <a:solidFill>
                  <a:srgbClr val="1F8E47"/>
                </a:solidFill>
                <a:ea typeface="Calibri"/>
                <a:cs typeface="Calibri"/>
              </a:rPr>
              <a:t>In </a:t>
            </a:r>
            <a:r>
              <a:rPr lang="en-US" sz="1700" b="1" dirty="0">
                <a:solidFill>
                  <a:srgbClr val="1F8E47"/>
                </a:solidFill>
                <a:ea typeface="Calibri"/>
                <a:cs typeface="Calibri"/>
              </a:rPr>
              <a:t>Copenhagen</a:t>
            </a:r>
            <a:r>
              <a:rPr lang="en-US" sz="1700" dirty="0">
                <a:solidFill>
                  <a:srgbClr val="1F8E47"/>
                </a:solidFill>
                <a:ea typeface="Calibri"/>
                <a:cs typeface="Calibri"/>
              </a:rPr>
              <a:t>, an online ‘Green City Discord’ connects students, architects and activists across Europe, collaborating on sustainable design challenges. </a:t>
            </a:r>
            <a:br>
              <a:rPr lang="en-US" sz="1700" dirty="0">
                <a:solidFill>
                  <a:srgbClr val="1F8E47"/>
                </a:solidFill>
                <a:ea typeface="Calibri"/>
                <a:cs typeface="Calibri"/>
              </a:rPr>
            </a:br>
            <a:r>
              <a:rPr lang="en-US" sz="1700" dirty="0">
                <a:solidFill>
                  <a:srgbClr val="1F8E47"/>
                </a:solidFill>
                <a:ea typeface="Calibri"/>
                <a:cs typeface="Calibri"/>
              </a:rPr>
              <a:t>Combining virtual friendships to plan actions locally.</a:t>
            </a:r>
          </a:p>
          <a:p>
            <a:endParaRPr lang="en-US" sz="1100" i="1" dirty="0">
              <a:solidFill>
                <a:srgbClr val="0070C0"/>
              </a:solidFill>
              <a:ea typeface="Calibri"/>
              <a:cs typeface="Calibri"/>
            </a:endParaRPr>
          </a:p>
        </p:txBody>
      </p:sp>
      <p:sp>
        <p:nvSpPr>
          <p:cNvPr id="3" name="Text Placeholder 2">
            <a:extLst>
              <a:ext uri="{FF2B5EF4-FFF2-40B4-BE49-F238E27FC236}">
                <a16:creationId xmlns:a16="http://schemas.microsoft.com/office/drawing/2014/main" id="{A0A8EC36-19C1-9846-04D6-A55D5B5EA26B}"/>
              </a:ext>
            </a:extLst>
          </p:cNvPr>
          <p:cNvSpPr>
            <a:spLocks noGrp="1"/>
          </p:cNvSpPr>
          <p:nvPr>
            <p:ph type="body" sz="quarter" idx="16"/>
          </p:nvPr>
        </p:nvSpPr>
        <p:spPr>
          <a:xfrm>
            <a:off x="798381" y="606995"/>
            <a:ext cx="7559637" cy="847827"/>
          </a:xfrm>
        </p:spPr>
        <p:txBody>
          <a:bodyPr lIns="91440" tIns="45720" rIns="91440" bIns="45720" anchor="t">
            <a:noAutofit/>
          </a:bodyPr>
          <a:lstStyle/>
          <a:p>
            <a:r>
              <a:rPr lang="en-GB" sz="3200" dirty="0">
                <a:solidFill>
                  <a:schemeClr val="tx1"/>
                </a:solidFill>
                <a:ea typeface="Calibri"/>
                <a:cs typeface="Calibri"/>
              </a:rPr>
              <a:t>Case Study Examples </a:t>
            </a:r>
            <a:r>
              <a:rPr lang="en-GB" sz="2400" b="0" dirty="0">
                <a:solidFill>
                  <a:schemeClr val="tx1"/>
                </a:solidFill>
                <a:ea typeface="Calibri"/>
                <a:cs typeface="Calibri"/>
              </a:rPr>
              <a:t>of how various communities can act and support on the same matter </a:t>
            </a:r>
            <a:br>
              <a:rPr lang="en-GB" sz="2400" b="0" dirty="0">
                <a:solidFill>
                  <a:schemeClr val="tx1"/>
                </a:solidFill>
                <a:ea typeface="Calibri"/>
                <a:cs typeface="Calibri"/>
              </a:rPr>
            </a:br>
            <a:r>
              <a:rPr lang="en-GB" sz="2400" b="0" dirty="0">
                <a:solidFill>
                  <a:schemeClr val="tx1"/>
                </a:solidFill>
                <a:ea typeface="Calibri"/>
                <a:cs typeface="Calibri"/>
              </a:rPr>
              <a:t>in their own ways</a:t>
            </a:r>
            <a:endParaRPr lang="en-US" sz="2400" b="0">
              <a:solidFill>
                <a:schemeClr val="tx1"/>
              </a:solidFill>
              <a:ea typeface="Calibri"/>
              <a:cs typeface="Calibri"/>
            </a:endParaRPr>
          </a:p>
        </p:txBody>
      </p:sp>
      <p:pic>
        <p:nvPicPr>
          <p:cNvPr id="6" name="Picture Placeholder 5" descr="Hands reaching out">
            <a:extLst>
              <a:ext uri="{FF2B5EF4-FFF2-40B4-BE49-F238E27FC236}">
                <a16:creationId xmlns:a16="http://schemas.microsoft.com/office/drawing/2014/main" id="{8594B94A-3CE7-F8BF-0974-B39E208EB616}"/>
              </a:ext>
            </a:extLst>
          </p:cNvPr>
          <p:cNvPicPr>
            <a:picLocks noGrp="1" noChangeAspect="1"/>
          </p:cNvPicPr>
          <p:nvPr>
            <p:ph type="pic" sz="quarter" idx="12"/>
          </p:nvPr>
        </p:nvPicPr>
        <p:blipFill>
          <a:blip r:embed="rId2"/>
          <a:srcRect l="20804" r="20804"/>
          <a:stretch/>
        </p:blipFill>
        <p:spPr>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rgbClr val="FFFFFF">
              <a:lumMod val="95000"/>
            </a:srgbClr>
          </a:solidFill>
        </p:spPr>
      </p:pic>
      <p:sp>
        <p:nvSpPr>
          <p:cNvPr id="5" name="Text Placeholder 4">
            <a:extLst>
              <a:ext uri="{FF2B5EF4-FFF2-40B4-BE49-F238E27FC236}">
                <a16:creationId xmlns:a16="http://schemas.microsoft.com/office/drawing/2014/main" id="{7DFA8C91-C230-B790-AD3A-D1FDFA103552}"/>
              </a:ext>
            </a:extLst>
          </p:cNvPr>
          <p:cNvSpPr>
            <a:spLocks noGrp="1"/>
          </p:cNvSpPr>
          <p:nvPr>
            <p:ph type="body" sz="quarter" idx="19"/>
          </p:nvPr>
        </p:nvSpPr>
        <p:spPr>
          <a:xfrm>
            <a:off x="6667277" y="5549919"/>
            <a:ext cx="4744987" cy="437834"/>
          </a:xfrm>
        </p:spPr>
        <p:txBody>
          <a:bodyPr lIns="91440" tIns="45720" rIns="91440" bIns="45720" anchor="t">
            <a:noAutofit/>
          </a:bodyPr>
          <a:lstStyle/>
          <a:p>
            <a:r>
              <a:rPr lang="en-GB" sz="1600" dirty="0">
                <a:latin typeface="Calibri"/>
                <a:ea typeface="Calibri"/>
                <a:cs typeface="Calibri"/>
              </a:rPr>
              <a:t>It is possible to achieve lots </a:t>
            </a:r>
            <a:br>
              <a:rPr lang="en-GB" sz="1600" dirty="0">
                <a:latin typeface="Calibri"/>
                <a:ea typeface="Calibri"/>
                <a:cs typeface="Calibri"/>
              </a:rPr>
            </a:br>
            <a:r>
              <a:rPr lang="en-GB" sz="1600" dirty="0">
                <a:latin typeface="Calibri"/>
                <a:ea typeface="Calibri"/>
                <a:cs typeface="Calibri"/>
              </a:rPr>
              <a:t>as part of a community</a:t>
            </a:r>
            <a:endParaRPr lang="en-GB" sz="1600" dirty="0">
              <a:ea typeface="Calibri"/>
            </a:endParaRPr>
          </a:p>
        </p:txBody>
      </p:sp>
    </p:spTree>
    <p:extLst>
      <p:ext uri="{BB962C8B-B14F-4D97-AF65-F5344CB8AC3E}">
        <p14:creationId xmlns:p14="http://schemas.microsoft.com/office/powerpoint/2010/main" val="2362235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77544" y="1068776"/>
            <a:ext cx="4062055" cy="2547025"/>
          </a:xfrm>
        </p:spPr>
        <p:txBody>
          <a:bodyPr lIns="91440" tIns="45720" rIns="91440" bIns="45720" anchor="ctr">
            <a:normAutofit/>
          </a:bodyPr>
          <a:lstStyle/>
          <a:p>
            <a:r>
              <a:rPr lang="en-US" sz="3600" b="1" dirty="0">
                <a:solidFill>
                  <a:schemeClr val="accent3">
                    <a:lumMod val="50000"/>
                  </a:schemeClr>
                </a:solidFill>
                <a:latin typeface="Calibri Light"/>
                <a:ea typeface="Calibri Light"/>
                <a:cs typeface="Calibri Light"/>
              </a:rPr>
              <a:t>Actionable Ideas for: ‘A Pulse for Every Community’</a:t>
            </a:r>
          </a:p>
          <a:p>
            <a:endParaRPr lang="en-US" dirty="0"/>
          </a:p>
        </p:txBody>
      </p:sp>
      <p:sp>
        <p:nvSpPr>
          <p:cNvPr id="8" name="Freeform 7">
            <a:extLst>
              <a:ext uri="{FF2B5EF4-FFF2-40B4-BE49-F238E27FC236}">
                <a16:creationId xmlns:a16="http://schemas.microsoft.com/office/drawing/2014/main" id="{66FC444D-5621-6227-442E-A234788C88C7}"/>
              </a:ext>
            </a:extLst>
          </p:cNvPr>
          <p:cNvSpPr/>
          <p:nvPr/>
        </p:nvSpPr>
        <p:spPr>
          <a:xfrm>
            <a:off x="6833062" y="2211184"/>
            <a:ext cx="1188025" cy="816903"/>
          </a:xfrm>
          <a:custGeom>
            <a:avLst/>
            <a:gdLst>
              <a:gd name="connsiteX0" fmla="*/ 355667 w 1522388"/>
              <a:gd name="connsiteY0" fmla="*/ 1102064 h 1102064"/>
              <a:gd name="connsiteX1" fmla="*/ 331425 w 1522388"/>
              <a:gd name="connsiteY1" fmla="*/ 1101167 h 1102064"/>
              <a:gd name="connsiteX2" fmla="*/ 67016 w 1522388"/>
              <a:gd name="connsiteY2" fmla="*/ 970589 h 1102064"/>
              <a:gd name="connsiteX3" fmla="*/ 67016 w 1522388"/>
              <a:gd name="connsiteY3" fmla="*/ 970589 h 1102064"/>
              <a:gd name="connsiteX4" fmla="*/ 1475 w 1522388"/>
              <a:gd name="connsiteY4" fmla="*/ 694624 h 1102064"/>
              <a:gd name="connsiteX5" fmla="*/ 69261 w 1522388"/>
              <a:gd name="connsiteY5" fmla="*/ 411030 h 1102064"/>
              <a:gd name="connsiteX6" fmla="*/ 449489 w 1522388"/>
              <a:gd name="connsiteY6" fmla="*/ 6282 h 1102064"/>
              <a:gd name="connsiteX7" fmla="*/ 460712 w 1522388"/>
              <a:gd name="connsiteY7" fmla="*/ 449 h 1102064"/>
              <a:gd name="connsiteX8" fmla="*/ 582367 w 1522388"/>
              <a:gd name="connsiteY8" fmla="*/ 221221 h 1102064"/>
              <a:gd name="connsiteX9" fmla="*/ 568451 w 1522388"/>
              <a:gd name="connsiteY9" fmla="*/ 226605 h 1102064"/>
              <a:gd name="connsiteX10" fmla="*/ 340853 w 1522388"/>
              <a:gd name="connsiteY10" fmla="*/ 463531 h 1102064"/>
              <a:gd name="connsiteX11" fmla="*/ 346688 w 1522388"/>
              <a:gd name="connsiteY11" fmla="*/ 463531 h 1102064"/>
              <a:gd name="connsiteX12" fmla="*/ 597181 w 1522388"/>
              <a:gd name="connsiteY12" fmla="*/ 555520 h 1102064"/>
              <a:gd name="connsiteX13" fmla="*/ 685617 w 1522388"/>
              <a:gd name="connsiteY13" fmla="*/ 781676 h 1102064"/>
              <a:gd name="connsiteX14" fmla="*/ 597630 w 1522388"/>
              <a:gd name="connsiteY14" fmla="*/ 1007384 h 1102064"/>
              <a:gd name="connsiteX15" fmla="*/ 355667 w 1522388"/>
              <a:gd name="connsiteY15" fmla="*/ 1102064 h 1102064"/>
              <a:gd name="connsiteX16" fmla="*/ 87217 w 1522388"/>
              <a:gd name="connsiteY16" fmla="*/ 954883 h 1102064"/>
              <a:gd name="connsiteX17" fmla="*/ 332772 w 1522388"/>
              <a:gd name="connsiteY17" fmla="*/ 1075590 h 1102064"/>
              <a:gd name="connsiteX18" fmla="*/ 579225 w 1522388"/>
              <a:gd name="connsiteY18" fmla="*/ 989883 h 1102064"/>
              <a:gd name="connsiteX19" fmla="*/ 660029 w 1522388"/>
              <a:gd name="connsiteY19" fmla="*/ 781676 h 1102064"/>
              <a:gd name="connsiteX20" fmla="*/ 579225 w 1522388"/>
              <a:gd name="connsiteY20" fmla="*/ 573469 h 1102064"/>
              <a:gd name="connsiteX21" fmla="*/ 346688 w 1522388"/>
              <a:gd name="connsiteY21" fmla="*/ 488660 h 1102064"/>
              <a:gd name="connsiteX22" fmla="*/ 304940 w 1522388"/>
              <a:gd name="connsiteY22" fmla="*/ 488660 h 1102064"/>
              <a:gd name="connsiteX23" fmla="*/ 310776 w 1522388"/>
              <a:gd name="connsiteY23" fmla="*/ 471608 h 1102064"/>
              <a:gd name="connsiteX24" fmla="*/ 546005 w 1522388"/>
              <a:gd name="connsiteY24" fmla="*/ 207759 h 1102064"/>
              <a:gd name="connsiteX25" fmla="*/ 450387 w 1522388"/>
              <a:gd name="connsiteY25" fmla="*/ 34103 h 1102064"/>
              <a:gd name="connsiteX26" fmla="*/ 93053 w 1522388"/>
              <a:gd name="connsiteY26" fmla="*/ 419556 h 1102064"/>
              <a:gd name="connsiteX27" fmla="*/ 87217 w 1522388"/>
              <a:gd name="connsiteY27" fmla="*/ 954883 h 1102064"/>
              <a:gd name="connsiteX28" fmla="*/ 1190194 w 1522388"/>
              <a:gd name="connsiteY28" fmla="*/ 1101616 h 1102064"/>
              <a:gd name="connsiteX29" fmla="*/ 1166402 w 1522388"/>
              <a:gd name="connsiteY29" fmla="*/ 1100718 h 1102064"/>
              <a:gd name="connsiteX30" fmla="*/ 904237 w 1522388"/>
              <a:gd name="connsiteY30" fmla="*/ 970140 h 1102064"/>
              <a:gd name="connsiteX31" fmla="*/ 904237 w 1522388"/>
              <a:gd name="connsiteY31" fmla="*/ 970140 h 1102064"/>
              <a:gd name="connsiteX32" fmla="*/ 902441 w 1522388"/>
              <a:gd name="connsiteY32" fmla="*/ 411030 h 1102064"/>
              <a:gd name="connsiteX33" fmla="*/ 1286710 w 1522388"/>
              <a:gd name="connsiteY33" fmla="*/ 5834 h 1102064"/>
              <a:gd name="connsiteX34" fmla="*/ 1297933 w 1522388"/>
              <a:gd name="connsiteY34" fmla="*/ 0 h 1102064"/>
              <a:gd name="connsiteX35" fmla="*/ 1419588 w 1522388"/>
              <a:gd name="connsiteY35" fmla="*/ 220772 h 1102064"/>
              <a:gd name="connsiteX36" fmla="*/ 1405671 w 1522388"/>
              <a:gd name="connsiteY36" fmla="*/ 226157 h 1102064"/>
              <a:gd name="connsiteX37" fmla="*/ 1178073 w 1522388"/>
              <a:gd name="connsiteY37" fmla="*/ 463083 h 1102064"/>
              <a:gd name="connsiteX38" fmla="*/ 1183909 w 1522388"/>
              <a:gd name="connsiteY38" fmla="*/ 463083 h 1102064"/>
              <a:gd name="connsiteX39" fmla="*/ 1430362 w 1522388"/>
              <a:gd name="connsiteY39" fmla="*/ 555071 h 1102064"/>
              <a:gd name="connsiteX40" fmla="*/ 1522389 w 1522388"/>
              <a:gd name="connsiteY40" fmla="*/ 781227 h 1102064"/>
              <a:gd name="connsiteX41" fmla="*/ 1429913 w 1522388"/>
              <a:gd name="connsiteY41" fmla="*/ 1007384 h 1102064"/>
              <a:gd name="connsiteX42" fmla="*/ 1190194 w 1522388"/>
              <a:gd name="connsiteY42" fmla="*/ 1101616 h 1102064"/>
              <a:gd name="connsiteX43" fmla="*/ 923989 w 1522388"/>
              <a:gd name="connsiteY43" fmla="*/ 954883 h 1102064"/>
              <a:gd name="connsiteX44" fmla="*/ 1167748 w 1522388"/>
              <a:gd name="connsiteY44" fmla="*/ 1075590 h 1102064"/>
              <a:gd name="connsiteX45" fmla="*/ 1411956 w 1522388"/>
              <a:gd name="connsiteY45" fmla="*/ 989883 h 1102064"/>
              <a:gd name="connsiteX46" fmla="*/ 1496801 w 1522388"/>
              <a:gd name="connsiteY46" fmla="*/ 781676 h 1102064"/>
              <a:gd name="connsiteX47" fmla="*/ 1412405 w 1522388"/>
              <a:gd name="connsiteY47" fmla="*/ 573917 h 1102064"/>
              <a:gd name="connsiteX48" fmla="*/ 1411956 w 1522388"/>
              <a:gd name="connsiteY48" fmla="*/ 573469 h 1102064"/>
              <a:gd name="connsiteX49" fmla="*/ 1183909 w 1522388"/>
              <a:gd name="connsiteY49" fmla="*/ 489108 h 1102064"/>
              <a:gd name="connsiteX50" fmla="*/ 1142160 w 1522388"/>
              <a:gd name="connsiteY50" fmla="*/ 489108 h 1102064"/>
              <a:gd name="connsiteX51" fmla="*/ 1147996 w 1522388"/>
              <a:gd name="connsiteY51" fmla="*/ 472057 h 1102064"/>
              <a:gd name="connsiteX52" fmla="*/ 1383226 w 1522388"/>
              <a:gd name="connsiteY52" fmla="*/ 208208 h 1102064"/>
              <a:gd name="connsiteX53" fmla="*/ 1287608 w 1522388"/>
              <a:gd name="connsiteY53" fmla="*/ 34552 h 1102064"/>
              <a:gd name="connsiteX54" fmla="*/ 926234 w 1522388"/>
              <a:gd name="connsiteY54" fmla="*/ 420454 h 1102064"/>
              <a:gd name="connsiteX55" fmla="*/ 923989 w 1522388"/>
              <a:gd name="connsiteY55" fmla="*/ 954883 h 1102064"/>
              <a:gd name="connsiteX56" fmla="*/ 923989 w 1522388"/>
              <a:gd name="connsiteY56" fmla="*/ 954883 h 1102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522388" h="1102064">
                <a:moveTo>
                  <a:pt x="355667" y="1102064"/>
                </a:moveTo>
                <a:cubicBezTo>
                  <a:pt x="347586" y="1102064"/>
                  <a:pt x="339506" y="1101616"/>
                  <a:pt x="331425" y="1101167"/>
                </a:cubicBezTo>
                <a:cubicBezTo>
                  <a:pt x="225033" y="1094885"/>
                  <a:pt x="126273" y="1045974"/>
                  <a:pt x="67016" y="970589"/>
                </a:cubicBezTo>
                <a:lnTo>
                  <a:pt x="67016" y="970589"/>
                </a:lnTo>
                <a:cubicBezTo>
                  <a:pt x="15840" y="902382"/>
                  <a:pt x="-6156" y="809946"/>
                  <a:pt x="1475" y="694624"/>
                </a:cubicBezTo>
                <a:cubicBezTo>
                  <a:pt x="7311" y="606674"/>
                  <a:pt x="31552" y="505711"/>
                  <a:pt x="69261" y="411030"/>
                </a:cubicBezTo>
                <a:cubicBezTo>
                  <a:pt x="134353" y="242311"/>
                  <a:pt x="265884" y="102309"/>
                  <a:pt x="449489" y="6282"/>
                </a:cubicBezTo>
                <a:lnTo>
                  <a:pt x="460712" y="449"/>
                </a:lnTo>
                <a:lnTo>
                  <a:pt x="582367" y="221221"/>
                </a:lnTo>
                <a:lnTo>
                  <a:pt x="568451" y="226605"/>
                </a:lnTo>
                <a:cubicBezTo>
                  <a:pt x="461610" y="266990"/>
                  <a:pt x="384846" y="346863"/>
                  <a:pt x="340853" y="463531"/>
                </a:cubicBezTo>
                <a:lnTo>
                  <a:pt x="346688" y="463531"/>
                </a:lnTo>
                <a:cubicBezTo>
                  <a:pt x="453081" y="463531"/>
                  <a:pt x="535231" y="493596"/>
                  <a:pt x="597181" y="555520"/>
                </a:cubicBezTo>
                <a:cubicBezTo>
                  <a:pt x="655540" y="613854"/>
                  <a:pt x="685617" y="690137"/>
                  <a:pt x="685617" y="781676"/>
                </a:cubicBezTo>
                <a:cubicBezTo>
                  <a:pt x="685617" y="869177"/>
                  <a:pt x="655989" y="945011"/>
                  <a:pt x="597630" y="1007384"/>
                </a:cubicBezTo>
                <a:cubicBezTo>
                  <a:pt x="537027" y="1068410"/>
                  <a:pt x="449938" y="1102064"/>
                  <a:pt x="355667" y="1102064"/>
                </a:cubicBezTo>
                <a:close/>
                <a:moveTo>
                  <a:pt x="87217" y="954883"/>
                </a:moveTo>
                <a:cubicBezTo>
                  <a:pt x="141985" y="1024435"/>
                  <a:pt x="233563" y="1069756"/>
                  <a:pt x="332772" y="1075590"/>
                </a:cubicBezTo>
                <a:cubicBezTo>
                  <a:pt x="428839" y="1081423"/>
                  <a:pt x="518622" y="1050013"/>
                  <a:pt x="579225" y="989883"/>
                </a:cubicBezTo>
                <a:cubicBezTo>
                  <a:pt x="632645" y="932447"/>
                  <a:pt x="660029" y="862446"/>
                  <a:pt x="660029" y="781676"/>
                </a:cubicBezTo>
                <a:cubicBezTo>
                  <a:pt x="660029" y="697316"/>
                  <a:pt x="632645" y="626867"/>
                  <a:pt x="579225" y="573469"/>
                </a:cubicBezTo>
                <a:cubicBezTo>
                  <a:pt x="522213" y="516480"/>
                  <a:pt x="446347" y="488660"/>
                  <a:pt x="346688" y="488660"/>
                </a:cubicBezTo>
                <a:lnTo>
                  <a:pt x="304940" y="488660"/>
                </a:lnTo>
                <a:lnTo>
                  <a:pt x="310776" y="471608"/>
                </a:lnTo>
                <a:cubicBezTo>
                  <a:pt x="354769" y="343273"/>
                  <a:pt x="434226" y="254875"/>
                  <a:pt x="546005" y="207759"/>
                </a:cubicBezTo>
                <a:lnTo>
                  <a:pt x="450387" y="34103"/>
                </a:lnTo>
                <a:cubicBezTo>
                  <a:pt x="278005" y="126989"/>
                  <a:pt x="155003" y="260260"/>
                  <a:pt x="93053" y="419556"/>
                </a:cubicBezTo>
                <a:cubicBezTo>
                  <a:pt x="24819" y="591418"/>
                  <a:pt x="-12890" y="821612"/>
                  <a:pt x="87217" y="954883"/>
                </a:cubicBezTo>
                <a:close/>
                <a:moveTo>
                  <a:pt x="1190194" y="1101616"/>
                </a:moveTo>
                <a:cubicBezTo>
                  <a:pt x="1182562" y="1101616"/>
                  <a:pt x="1174482" y="1101167"/>
                  <a:pt x="1166402" y="1100718"/>
                </a:cubicBezTo>
                <a:cubicBezTo>
                  <a:pt x="1061356" y="1094436"/>
                  <a:pt x="963044" y="1045525"/>
                  <a:pt x="904237" y="970140"/>
                </a:cubicBezTo>
                <a:lnTo>
                  <a:pt x="904237" y="970140"/>
                </a:lnTo>
                <a:cubicBezTo>
                  <a:pt x="775399" y="804561"/>
                  <a:pt x="859795" y="523660"/>
                  <a:pt x="902441" y="411030"/>
                </a:cubicBezTo>
                <a:cubicBezTo>
                  <a:pt x="972023" y="241413"/>
                  <a:pt x="1104901" y="101411"/>
                  <a:pt x="1286710" y="5834"/>
                </a:cubicBezTo>
                <a:lnTo>
                  <a:pt x="1297933" y="0"/>
                </a:lnTo>
                <a:lnTo>
                  <a:pt x="1419588" y="220772"/>
                </a:lnTo>
                <a:lnTo>
                  <a:pt x="1405671" y="226157"/>
                </a:lnTo>
                <a:cubicBezTo>
                  <a:pt x="1298831" y="266542"/>
                  <a:pt x="1222067" y="346415"/>
                  <a:pt x="1178073" y="463083"/>
                </a:cubicBezTo>
                <a:lnTo>
                  <a:pt x="1183909" y="463083"/>
                </a:lnTo>
                <a:cubicBezTo>
                  <a:pt x="1290301" y="463083"/>
                  <a:pt x="1372901" y="494044"/>
                  <a:pt x="1430362" y="555071"/>
                </a:cubicBezTo>
                <a:cubicBezTo>
                  <a:pt x="1492311" y="612956"/>
                  <a:pt x="1522389" y="686995"/>
                  <a:pt x="1522389" y="781227"/>
                </a:cubicBezTo>
                <a:cubicBezTo>
                  <a:pt x="1522389" y="870075"/>
                  <a:pt x="1491414" y="946358"/>
                  <a:pt x="1429913" y="1007384"/>
                </a:cubicBezTo>
                <a:cubicBezTo>
                  <a:pt x="1369759" y="1068410"/>
                  <a:pt x="1283119" y="1101616"/>
                  <a:pt x="1190194" y="1101616"/>
                </a:cubicBezTo>
                <a:close/>
                <a:moveTo>
                  <a:pt x="923989" y="954883"/>
                </a:moveTo>
                <a:cubicBezTo>
                  <a:pt x="978756" y="1024435"/>
                  <a:pt x="1069885" y="1069756"/>
                  <a:pt x="1167748" y="1075590"/>
                </a:cubicBezTo>
                <a:cubicBezTo>
                  <a:pt x="1262469" y="1081423"/>
                  <a:pt x="1351802" y="1050013"/>
                  <a:pt x="1411956" y="989883"/>
                </a:cubicBezTo>
                <a:cubicBezTo>
                  <a:pt x="1468968" y="932896"/>
                  <a:pt x="1496801" y="864690"/>
                  <a:pt x="1496801" y="781676"/>
                </a:cubicBezTo>
                <a:cubicBezTo>
                  <a:pt x="1496801" y="694624"/>
                  <a:pt x="1468968" y="626867"/>
                  <a:pt x="1412405" y="573917"/>
                </a:cubicBezTo>
                <a:lnTo>
                  <a:pt x="1411956" y="573469"/>
                </a:lnTo>
                <a:cubicBezTo>
                  <a:pt x="1359434" y="517378"/>
                  <a:pt x="1282670" y="489108"/>
                  <a:pt x="1183909" y="489108"/>
                </a:cubicBezTo>
                <a:lnTo>
                  <a:pt x="1142160" y="489108"/>
                </a:lnTo>
                <a:lnTo>
                  <a:pt x="1147996" y="472057"/>
                </a:lnTo>
                <a:cubicBezTo>
                  <a:pt x="1191989" y="343722"/>
                  <a:pt x="1271447" y="255324"/>
                  <a:pt x="1383226" y="208208"/>
                </a:cubicBezTo>
                <a:lnTo>
                  <a:pt x="1287608" y="34552"/>
                </a:lnTo>
                <a:cubicBezTo>
                  <a:pt x="1116572" y="126989"/>
                  <a:pt x="991775" y="259811"/>
                  <a:pt x="926234" y="420454"/>
                </a:cubicBezTo>
                <a:cubicBezTo>
                  <a:pt x="885383" y="529045"/>
                  <a:pt x="803232" y="799176"/>
                  <a:pt x="923989" y="954883"/>
                </a:cubicBezTo>
                <a:lnTo>
                  <a:pt x="923989" y="954883"/>
                </a:lnTo>
                <a:close/>
              </a:path>
            </a:pathLst>
          </a:custGeom>
          <a:solidFill>
            <a:schemeClr val="bg1"/>
          </a:solidFill>
          <a:ln w="4485" cap="flat">
            <a:noFill/>
            <a:prstDash val="solid"/>
            <a:miter/>
          </a:ln>
        </p:spPr>
        <p:txBody>
          <a:bodyPr rtlCol="0" anchor="ctr"/>
          <a:lstStyle/>
          <a:p>
            <a:endParaRPr lang="en-US" dirty="0"/>
          </a:p>
        </p:txBody>
      </p:sp>
      <p:sp>
        <p:nvSpPr>
          <p:cNvPr id="2" name="Rounded Rectangle 1"/>
          <p:cNvSpPr/>
          <p:nvPr/>
        </p:nvSpPr>
        <p:spPr>
          <a:xfrm>
            <a:off x="260466" y="982746"/>
            <a:ext cx="3582785"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Albertus Extra Bold" panose="020E0802040304020204" pitchFamily="34" charset="0"/>
              </a:rPr>
              <a:t>Collective emotional strength vs. individual isolation</a:t>
            </a:r>
            <a:endParaRPr lang="en-US" sz="2000" dirty="0">
              <a:solidFill>
                <a:schemeClr val="bg1"/>
              </a:solidFill>
              <a:latin typeface="Albertus Extra Bold" panose="020E0802040304020204" pitchFamily="34" charset="0"/>
            </a:endParaRPr>
          </a:p>
        </p:txBody>
      </p:sp>
      <p:pic>
        <p:nvPicPr>
          <p:cNvPr id="6" name="Picture 5"/>
          <p:cNvPicPr>
            <a:picLocks noChangeAspect="1"/>
          </p:cNvPicPr>
          <p:nvPr/>
        </p:nvPicPr>
        <p:blipFill>
          <a:blip r:embed="rId2"/>
          <a:stretch>
            <a:fillRect/>
          </a:stretch>
        </p:blipFill>
        <p:spPr>
          <a:xfrm>
            <a:off x="2009875" y="2897093"/>
            <a:ext cx="3596952" cy="1633870"/>
          </a:xfrm>
          <a:prstGeom prst="rect">
            <a:avLst/>
          </a:prstGeom>
        </p:spPr>
      </p:pic>
      <p:pic>
        <p:nvPicPr>
          <p:cNvPr id="7" name="Picture 6"/>
          <p:cNvPicPr>
            <a:picLocks noChangeAspect="1"/>
          </p:cNvPicPr>
          <p:nvPr/>
        </p:nvPicPr>
        <p:blipFill>
          <a:blip r:embed="rId2"/>
          <a:stretch>
            <a:fillRect/>
          </a:stretch>
        </p:blipFill>
        <p:spPr>
          <a:xfrm>
            <a:off x="286058" y="4676414"/>
            <a:ext cx="3596952" cy="1633870"/>
          </a:xfrm>
          <a:prstGeom prst="rect">
            <a:avLst/>
          </a:prstGeom>
        </p:spPr>
      </p:pic>
      <p:sp>
        <p:nvSpPr>
          <p:cNvPr id="9" name="Rectangle 8"/>
          <p:cNvSpPr/>
          <p:nvPr/>
        </p:nvSpPr>
        <p:spPr>
          <a:xfrm>
            <a:off x="1982322" y="3139014"/>
            <a:ext cx="3652058"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Understanding the emotional impact of climate change on communities:</a:t>
            </a:r>
            <a:endParaRPr lang="en-US" sz="2000" dirty="0">
              <a:solidFill>
                <a:schemeClr val="bg1"/>
              </a:solidFill>
              <a:latin typeface="Albertus Extra Bold" panose="020E0802040304020204" pitchFamily="34" charset="0"/>
            </a:endParaRPr>
          </a:p>
        </p:txBody>
      </p:sp>
      <p:sp>
        <p:nvSpPr>
          <p:cNvPr id="12" name="Rectangle 11"/>
          <p:cNvSpPr/>
          <p:nvPr/>
        </p:nvSpPr>
        <p:spPr>
          <a:xfrm>
            <a:off x="398435" y="4906659"/>
            <a:ext cx="3372197"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Empowering individuals by fostering group solidarity.</a:t>
            </a:r>
            <a:endParaRPr lang="en-US" sz="2000" dirty="0">
              <a:solidFill>
                <a:schemeClr val="bg1"/>
              </a:solidFill>
              <a:latin typeface="Albertus Extra Bold" panose="020E0802040304020204" pitchFamily="34" charset="0"/>
            </a:endParaRPr>
          </a:p>
        </p:txBody>
      </p:sp>
      <p:pic>
        <p:nvPicPr>
          <p:cNvPr id="13" name="Picture Placeholder 12"/>
          <p:cNvPicPr>
            <a:picLocks noGrp="1" noChangeAspect="1"/>
          </p:cNvPicPr>
          <p:nvPr>
            <p:ph type="pic" sz="quarter" idx="40"/>
          </p:nvPr>
        </p:nvPicPr>
        <p:blipFill>
          <a:blip r:embed="rId3">
            <a:extLst>
              <a:ext uri="{28A0092B-C50C-407E-A947-70E740481C1C}">
                <a14:useLocalDpi xmlns:a14="http://schemas.microsoft.com/office/drawing/2010/main" val="0"/>
              </a:ext>
            </a:extLst>
          </a:blip>
          <a:srcRect l="11799" r="11799"/>
          <a:stretch>
            <a:fillRect/>
          </a:stretch>
        </p:blipFill>
        <p:spPr>
          <a:xfrm>
            <a:off x="-1" y="655053"/>
            <a:ext cx="8902586" cy="5921497"/>
          </a:xfrm>
        </p:spPr>
      </p:pic>
      <p:sp>
        <p:nvSpPr>
          <p:cNvPr id="14" name="Round Same Side Corner Rectangle 13"/>
          <p:cNvSpPr/>
          <p:nvPr/>
        </p:nvSpPr>
        <p:spPr>
          <a:xfrm>
            <a:off x="286058" y="1160239"/>
            <a:ext cx="3193742" cy="1268250"/>
          </a:xfrm>
          <a:prstGeom prst="round2SameRect">
            <a:avLst/>
          </a:prstGeom>
          <a:solidFill>
            <a:srgbClr val="6EAF65"/>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E" dirty="0">
                <a:solidFill>
                  <a:schemeClr val="accent3">
                    <a:lumMod val="50000"/>
                  </a:schemeClr>
                </a:solidFill>
              </a:rPr>
              <a:t>Community pulse surveys to gauge local concerns, interests, and capacity for action. </a:t>
            </a:r>
            <a:endParaRPr lang="en-US" dirty="0">
              <a:solidFill>
                <a:schemeClr val="accent3">
                  <a:lumMod val="50000"/>
                </a:schemeClr>
              </a:solidFill>
            </a:endParaRPr>
          </a:p>
        </p:txBody>
      </p:sp>
      <p:pic>
        <p:nvPicPr>
          <p:cNvPr id="15" name="Picture 14"/>
          <p:cNvPicPr>
            <a:picLocks noChangeAspect="1"/>
          </p:cNvPicPr>
          <p:nvPr/>
        </p:nvPicPr>
        <p:blipFill>
          <a:blip r:embed="rId4"/>
          <a:stretch>
            <a:fillRect/>
          </a:stretch>
        </p:blipFill>
        <p:spPr>
          <a:xfrm>
            <a:off x="286058" y="2748885"/>
            <a:ext cx="3193742" cy="1280271"/>
          </a:xfrm>
          <a:prstGeom prst="rect">
            <a:avLst/>
          </a:prstGeom>
        </p:spPr>
      </p:pic>
      <p:sp>
        <p:nvSpPr>
          <p:cNvPr id="16" name="Round Same Side Corner Rectangle 15"/>
          <p:cNvSpPr/>
          <p:nvPr/>
        </p:nvSpPr>
        <p:spPr>
          <a:xfrm>
            <a:off x="286058" y="4651905"/>
            <a:ext cx="3193742" cy="1268250"/>
          </a:xfrm>
          <a:prstGeom prst="round2SameRect">
            <a:avLst/>
          </a:prstGeom>
          <a:solidFill>
            <a:srgbClr val="6EAF65"/>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IE" dirty="0">
                <a:solidFill>
                  <a:schemeClr val="accent3">
                    <a:lumMod val="50000"/>
                  </a:schemeClr>
                </a:solidFill>
              </a:rPr>
              <a:t>Creating personalized action plans based on community-specific strengths. </a:t>
            </a:r>
            <a:endParaRPr lang="en-US" dirty="0">
              <a:solidFill>
                <a:schemeClr val="accent3">
                  <a:lumMod val="50000"/>
                </a:schemeClr>
              </a:solidFill>
            </a:endParaRPr>
          </a:p>
        </p:txBody>
      </p:sp>
      <p:sp>
        <p:nvSpPr>
          <p:cNvPr id="17" name="Rectangle 16"/>
          <p:cNvSpPr/>
          <p:nvPr/>
        </p:nvSpPr>
        <p:spPr>
          <a:xfrm>
            <a:off x="588011" y="2790773"/>
            <a:ext cx="2993044" cy="1200329"/>
          </a:xfrm>
          <a:prstGeom prst="rect">
            <a:avLst/>
          </a:prstGeom>
        </p:spPr>
        <p:txBody>
          <a:bodyPr wrap="square">
            <a:spAutoFit/>
          </a:bodyPr>
          <a:lstStyle/>
          <a:p>
            <a:r>
              <a:rPr lang="en-IE" dirty="0">
                <a:solidFill>
                  <a:schemeClr val="accent3">
                    <a:lumMod val="50000"/>
                  </a:schemeClr>
                </a:solidFill>
                <a:latin typeface="Calibri" panose="020F0502020204030204" pitchFamily="34" charset="0"/>
              </a:rPr>
              <a:t>Celebrating local culture in climate action efforts (e.g., incorporating traditional knowledge and practices). </a:t>
            </a:r>
            <a:endParaRPr lang="en-US" dirty="0">
              <a:solidFill>
                <a:schemeClr val="accent3">
                  <a:lumMod val="50000"/>
                </a:schemeClr>
              </a:solidFill>
            </a:endParaRPr>
          </a:p>
        </p:txBody>
      </p:sp>
    </p:spTree>
    <p:extLst>
      <p:ext uri="{BB962C8B-B14F-4D97-AF65-F5344CB8AC3E}">
        <p14:creationId xmlns:p14="http://schemas.microsoft.com/office/powerpoint/2010/main" val="1820073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BEFAF3"/>
        </a:solidFill>
        <a:effectLst/>
      </p:bgPr>
    </p:bg>
    <p:spTree>
      <p:nvGrpSpPr>
        <p:cNvPr id="1" name=""/>
        <p:cNvGrpSpPr/>
        <p:nvPr/>
      </p:nvGrpSpPr>
      <p:grpSpPr>
        <a:xfrm>
          <a:off x="0" y="0"/>
          <a:ext cx="0" cy="0"/>
          <a:chOff x="0" y="0"/>
          <a:chExt cx="0" cy="0"/>
        </a:xfrm>
      </p:grpSpPr>
      <p:pic>
        <p:nvPicPr>
          <p:cNvPr id="16" name="Picture Placeholder 15"/>
          <p:cNvPicPr>
            <a:picLocks noGrp="1" noChangeAspect="1"/>
          </p:cNvPicPr>
          <p:nvPr>
            <p:ph type="pic" sz="quarter" idx="22"/>
          </p:nvPr>
        </p:nvPicPr>
        <p:blipFill>
          <a:blip r:embed="rId2">
            <a:extLst>
              <a:ext uri="{28A0092B-C50C-407E-A947-70E740481C1C}">
                <a14:useLocalDpi xmlns:a14="http://schemas.microsoft.com/office/drawing/2010/main" val="0"/>
              </a:ext>
            </a:extLst>
          </a:blip>
          <a:srcRect l="4666" r="4666"/>
          <a:stretch>
            <a:fillRect/>
          </a:stretch>
        </p:blipFill>
        <p:spPr>
          <a:xfrm>
            <a:off x="0" y="969829"/>
            <a:ext cx="8097183" cy="6169221"/>
          </a:xfrm>
        </p:spPr>
      </p:pic>
      <p:sp>
        <p:nvSpPr>
          <p:cNvPr id="9" name="Text Placeholder 3">
            <a:extLst>
              <a:ext uri="{FF2B5EF4-FFF2-40B4-BE49-F238E27FC236}">
                <a16:creationId xmlns:a16="http://schemas.microsoft.com/office/drawing/2014/main" id="{12DBC783-9546-1A2F-6401-88E001ED1967}"/>
              </a:ext>
            </a:extLst>
          </p:cNvPr>
          <p:cNvSpPr txBox="1">
            <a:spLocks/>
          </p:cNvSpPr>
          <p:nvPr/>
        </p:nvSpPr>
        <p:spPr>
          <a:xfrm>
            <a:off x="10471016" y="566855"/>
            <a:ext cx="2066906" cy="58222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9000" dirty="0">
                <a:solidFill>
                  <a:schemeClr val="accent4">
                    <a:lumMod val="20000"/>
                    <a:lumOff val="80000"/>
                  </a:schemeClr>
                </a:solidFill>
              </a:rPr>
              <a:t>08</a:t>
            </a:r>
          </a:p>
        </p:txBody>
      </p:sp>
      <p:sp>
        <p:nvSpPr>
          <p:cNvPr id="11" name="Rectangle 10">
            <a:extLst>
              <a:ext uri="{FF2B5EF4-FFF2-40B4-BE49-F238E27FC236}">
                <a16:creationId xmlns:a16="http://schemas.microsoft.com/office/drawing/2014/main" id="{D0C2920B-7A9F-5847-6276-29BC0C92F699}"/>
              </a:ext>
            </a:extLst>
          </p:cNvPr>
          <p:cNvSpPr/>
          <p:nvPr/>
        </p:nvSpPr>
        <p:spPr>
          <a:xfrm>
            <a:off x="5382600" y="2058963"/>
            <a:ext cx="6420004" cy="6599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B0A6B350-A80D-59CC-BFAB-65F3640F21C9}"/>
              </a:ext>
            </a:extLst>
          </p:cNvPr>
          <p:cNvSpPr txBox="1"/>
          <p:nvPr/>
        </p:nvSpPr>
        <p:spPr>
          <a:xfrm>
            <a:off x="5386676" y="2108443"/>
            <a:ext cx="6493217" cy="584775"/>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Planet Pulse, Community Pulse</a:t>
            </a:r>
          </a:p>
        </p:txBody>
      </p:sp>
    </p:spTree>
    <p:extLst>
      <p:ext uri="{BB962C8B-B14F-4D97-AF65-F5344CB8AC3E}">
        <p14:creationId xmlns:p14="http://schemas.microsoft.com/office/powerpoint/2010/main" val="31670991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6" name="Text Placeholder 5"/>
          <p:cNvSpPr>
            <a:spLocks noGrp="1"/>
          </p:cNvSpPr>
          <p:nvPr>
            <p:ph type="body" sz="quarter" idx="16"/>
          </p:nvPr>
        </p:nvSpPr>
        <p:spPr>
          <a:xfrm>
            <a:off x="906447" y="121523"/>
            <a:ext cx="10614687" cy="803654"/>
          </a:xfrm>
        </p:spPr>
        <p:txBody>
          <a:bodyPr lIns="91440" tIns="45720" rIns="91440" bIns="45720" anchor="t">
            <a:noAutofit/>
          </a:bodyPr>
          <a:lstStyle/>
          <a:p>
            <a:pPr algn="ctr"/>
            <a:r>
              <a:rPr lang="en-IE" sz="3200" dirty="0">
                <a:solidFill>
                  <a:srgbClr val="1F8E47"/>
                </a:solidFill>
                <a:latin typeface="+mj-lt"/>
              </a:rPr>
              <a:t>Keys Concepts about: </a:t>
            </a:r>
            <a:endParaRPr lang="en-US" sz="3200">
              <a:solidFill>
                <a:srgbClr val="1F8E47"/>
              </a:solidFill>
              <a:latin typeface="+mj-lt"/>
              <a:ea typeface="Calibri Light" panose="020F0302020204030204"/>
              <a:cs typeface="Calibri Light" panose="020F0302020204030204"/>
            </a:endParaRPr>
          </a:p>
          <a:p>
            <a:pPr algn="ctr"/>
            <a:r>
              <a:rPr lang="en-IE" sz="4000" dirty="0">
                <a:solidFill>
                  <a:srgbClr val="1F8E47"/>
                </a:solidFill>
                <a:latin typeface="+mj-lt"/>
              </a:rPr>
              <a:t>‘Planet Pulse, Community Pulse’ </a:t>
            </a:r>
            <a:endParaRPr lang="en-US" sz="4000">
              <a:solidFill>
                <a:srgbClr val="1F8E47"/>
              </a:solidFill>
              <a:latin typeface="+mj-lt"/>
              <a:ea typeface="Calibri Light"/>
              <a:cs typeface="Calibri Light"/>
            </a:endParaRPr>
          </a:p>
          <a:p>
            <a:endParaRPr lang="en-US" dirty="0"/>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93608" y="1488646"/>
            <a:ext cx="5004781" cy="5004781"/>
          </a:xfrm>
          <a:prstGeom prst="rect">
            <a:avLst/>
          </a:prstGeom>
        </p:spPr>
      </p:pic>
      <p:sp>
        <p:nvSpPr>
          <p:cNvPr id="10" name="Oval 9"/>
          <p:cNvSpPr/>
          <p:nvPr/>
        </p:nvSpPr>
        <p:spPr>
          <a:xfrm>
            <a:off x="448887" y="1596044"/>
            <a:ext cx="2552008" cy="1911927"/>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73577" y="2013398"/>
            <a:ext cx="2604655" cy="1077218"/>
          </a:xfrm>
          <a:prstGeom prst="rect">
            <a:avLst/>
          </a:prstGeom>
        </p:spPr>
        <p:txBody>
          <a:bodyPr wrap="square">
            <a:spAutoFit/>
          </a:bodyPr>
          <a:lstStyle/>
          <a:p>
            <a:r>
              <a:rPr lang="en-IE" sz="1600" dirty="0">
                <a:solidFill>
                  <a:schemeClr val="accent3">
                    <a:lumMod val="50000"/>
                  </a:schemeClr>
                </a:solidFill>
                <a:latin typeface="Calibri" panose="020F0502020204030204" pitchFamily="34" charset="0"/>
              </a:rPr>
              <a:t>The interconnectedness between the well-being of the planet and the well-being of its communities. </a:t>
            </a:r>
            <a:endParaRPr lang="en-US" sz="1600" dirty="0">
              <a:solidFill>
                <a:schemeClr val="accent3">
                  <a:lumMod val="50000"/>
                </a:schemeClr>
              </a:solidFill>
            </a:endParaRPr>
          </a:p>
        </p:txBody>
      </p:sp>
      <p:sp>
        <p:nvSpPr>
          <p:cNvPr id="12" name="Oval 11"/>
          <p:cNvSpPr/>
          <p:nvPr/>
        </p:nvSpPr>
        <p:spPr>
          <a:xfrm>
            <a:off x="9013765" y="2621280"/>
            <a:ext cx="2552008" cy="1911927"/>
          </a:xfrm>
          <a:prstGeom prst="ellipse">
            <a:avLst/>
          </a:prstGeom>
          <a:noFill/>
          <a:ln cmpd="thickThi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9321337" y="2979896"/>
            <a:ext cx="2244436" cy="1323439"/>
          </a:xfrm>
          <a:prstGeom prst="rect">
            <a:avLst/>
          </a:prstGeom>
        </p:spPr>
        <p:txBody>
          <a:bodyPr wrap="square">
            <a:spAutoFit/>
          </a:bodyPr>
          <a:lstStyle/>
          <a:p>
            <a:r>
              <a:rPr lang="en-IE" sz="1600" dirty="0">
                <a:solidFill>
                  <a:schemeClr val="accent3">
                    <a:lumMod val="50000"/>
                  </a:schemeClr>
                </a:solidFill>
              </a:rPr>
              <a:t>The concept that the health of our communities directly impacts the health of the Earth. </a:t>
            </a:r>
            <a:endParaRPr lang="en-US" sz="1600" dirty="0">
              <a:solidFill>
                <a:schemeClr val="accent3">
                  <a:lumMod val="50000"/>
                </a:schemeClr>
              </a:solidFill>
            </a:endParaRPr>
          </a:p>
        </p:txBody>
      </p:sp>
      <p:sp>
        <p:nvSpPr>
          <p:cNvPr id="14" name="Oval 13"/>
          <p:cNvSpPr/>
          <p:nvPr/>
        </p:nvSpPr>
        <p:spPr>
          <a:xfrm>
            <a:off x="448887" y="4026131"/>
            <a:ext cx="2552008" cy="1911927"/>
          </a:xfrm>
          <a:prstGeom prst="ellipse">
            <a:avLst/>
          </a:prstGeom>
          <a:no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p:nvSpPr>
        <p:spPr>
          <a:xfrm>
            <a:off x="639820" y="4320374"/>
            <a:ext cx="2668648" cy="1323439"/>
          </a:xfrm>
          <a:prstGeom prst="rect">
            <a:avLst/>
          </a:prstGeom>
        </p:spPr>
        <p:txBody>
          <a:bodyPr wrap="square">
            <a:spAutoFit/>
          </a:bodyPr>
          <a:lstStyle/>
          <a:p>
            <a:r>
              <a:rPr lang="en-IE" sz="1600" dirty="0">
                <a:solidFill>
                  <a:schemeClr val="accent3">
                    <a:lumMod val="50000"/>
                  </a:schemeClr>
                </a:solidFill>
              </a:rPr>
              <a:t>Reinforcing that global change begins at the local level, with communities aligning their actions to planetary health. </a:t>
            </a:r>
            <a:endParaRPr lang="en-US" sz="1600" dirty="0">
              <a:solidFill>
                <a:schemeClr val="accent3">
                  <a:lumMod val="50000"/>
                </a:schemeClr>
              </a:solidFill>
            </a:endParaRPr>
          </a:p>
        </p:txBody>
      </p:sp>
    </p:spTree>
    <p:extLst>
      <p:ext uri="{BB962C8B-B14F-4D97-AF65-F5344CB8AC3E}">
        <p14:creationId xmlns:p14="http://schemas.microsoft.com/office/powerpoint/2010/main" val="11468386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282887" y="347746"/>
            <a:ext cx="6468233" cy="1025633"/>
          </a:xfrm>
        </p:spPr>
        <p:txBody>
          <a:bodyPr lIns="91440" tIns="45720" rIns="91440" bIns="45720" anchor="t">
            <a:noAutofit/>
          </a:bodyPr>
          <a:lstStyle/>
          <a:p>
            <a:r>
              <a:rPr lang="en-IE" sz="3200" dirty="0">
                <a:solidFill>
                  <a:srgbClr val="1F8E47"/>
                </a:solidFill>
              </a:rPr>
              <a:t>Actionable Ideas for: </a:t>
            </a:r>
            <a:endParaRPr lang="en-US" sz="3200" dirty="0">
              <a:solidFill>
                <a:srgbClr val="1F8E47"/>
              </a:solidFill>
              <a:ea typeface="Calibri"/>
              <a:cs typeface="Calibri"/>
            </a:endParaRPr>
          </a:p>
          <a:p>
            <a:r>
              <a:rPr lang="en-IE" dirty="0">
                <a:solidFill>
                  <a:srgbClr val="1F8E47"/>
                </a:solidFill>
              </a:rPr>
              <a:t>‘Planet Pulse, Community Pulse’ </a:t>
            </a:r>
            <a:endParaRPr lang="en-US">
              <a:solidFill>
                <a:srgbClr val="1F8E47"/>
              </a:solidFill>
              <a:ea typeface="Calibri"/>
              <a:cs typeface="Calibri"/>
            </a:endParaRPr>
          </a:p>
          <a:p>
            <a:endParaRPr lang="en-US" dirty="0"/>
          </a:p>
        </p:txBody>
      </p:sp>
      <p:pic>
        <p:nvPicPr>
          <p:cNvPr id="9" name="Picture Placeholder 8"/>
          <p:cNvPicPr>
            <a:picLocks noGrp="1" noChangeAspect="1"/>
          </p:cNvPicPr>
          <p:nvPr>
            <p:ph type="pic" sz="quarter" idx="12"/>
          </p:nvPr>
        </p:nvPicPr>
        <p:blipFill>
          <a:blip r:embed="rId2"/>
          <a:srcRect l="18725" r="18725"/>
          <a:stretch>
            <a:fillRect/>
          </a:stretch>
        </p:blipFill>
        <p:spPr>
          <a:prstGeom prst="rect">
            <a:avLst/>
          </a:prstGeom>
        </p:spPr>
      </p:pic>
      <p:graphicFrame>
        <p:nvGraphicFramePr>
          <p:cNvPr id="8" name="Diagram 7"/>
          <p:cNvGraphicFramePr/>
          <p:nvPr>
            <p:extLst>
              <p:ext uri="{D42A27DB-BD31-4B8C-83A1-F6EECF244321}">
                <p14:modId xmlns:p14="http://schemas.microsoft.com/office/powerpoint/2010/main" val="1073939930"/>
              </p:ext>
            </p:extLst>
          </p:nvPr>
        </p:nvGraphicFramePr>
        <p:xfrm>
          <a:off x="482198" y="1787237"/>
          <a:ext cx="5744429" cy="414327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1" name="TextBox 20">
            <a:extLst>
              <a:ext uri="{FF2B5EF4-FFF2-40B4-BE49-F238E27FC236}">
                <a16:creationId xmlns:a16="http://schemas.microsoft.com/office/drawing/2014/main" id="{1467AD60-A52B-7EF4-AB52-F57545102A79}"/>
              </a:ext>
            </a:extLst>
          </p:cNvPr>
          <p:cNvSpPr txBox="1"/>
          <p:nvPr/>
        </p:nvSpPr>
        <p:spPr>
          <a:xfrm>
            <a:off x="7164779" y="5383480"/>
            <a:ext cx="3889167" cy="12958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50000"/>
              </a:lnSpc>
            </a:pPr>
            <a:r>
              <a:rPr lang="en-GB" i="1" dirty="0">
                <a:solidFill>
                  <a:schemeClr val="accent4">
                    <a:lumMod val="20000"/>
                    <a:lumOff val="80000"/>
                  </a:schemeClr>
                </a:solidFill>
                <a:ea typeface="Calibri"/>
                <a:cs typeface="Calibri"/>
              </a:rPr>
              <a:t>#WorldEnvironmentDay #CleanUp</a:t>
            </a:r>
            <a:endParaRPr lang="en-US" dirty="0"/>
          </a:p>
          <a:p>
            <a:pPr>
              <a:lnSpc>
                <a:spcPct val="150000"/>
              </a:lnSpc>
            </a:pPr>
            <a:r>
              <a:rPr lang="en-GB" dirty="0">
                <a:solidFill>
                  <a:schemeClr val="accent4">
                    <a:lumMod val="20000"/>
                    <a:lumOff val="80000"/>
                  </a:schemeClr>
                </a:solidFill>
                <a:ea typeface="Calibri"/>
                <a:cs typeface="Calibri"/>
              </a:rPr>
              <a:t>Let's do this together, as a community!</a:t>
            </a:r>
          </a:p>
          <a:p>
            <a:pPr>
              <a:lnSpc>
                <a:spcPct val="150000"/>
              </a:lnSpc>
            </a:pPr>
            <a:r>
              <a:rPr lang="en-GB" i="1" dirty="0">
                <a:solidFill>
                  <a:schemeClr val="accent4">
                    <a:lumMod val="20000"/>
                    <a:lumOff val="80000"/>
                  </a:schemeClr>
                </a:solidFill>
                <a:ea typeface="Calibri"/>
                <a:cs typeface="Calibri"/>
              </a:rPr>
              <a:t>#PlanetPulse #CommunityPulse</a:t>
            </a:r>
          </a:p>
        </p:txBody>
      </p:sp>
      <p:sp>
        <p:nvSpPr>
          <p:cNvPr id="22" name="TextBox 21">
            <a:extLst>
              <a:ext uri="{FF2B5EF4-FFF2-40B4-BE49-F238E27FC236}">
                <a16:creationId xmlns:a16="http://schemas.microsoft.com/office/drawing/2014/main" id="{08F47BCA-A393-B945-8805-0DEB1E049D78}"/>
              </a:ext>
            </a:extLst>
          </p:cNvPr>
          <p:cNvSpPr txBox="1"/>
          <p:nvPr/>
        </p:nvSpPr>
        <p:spPr>
          <a:xfrm>
            <a:off x="7164779" y="5225142"/>
            <a:ext cx="278080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i="1" dirty="0">
                <a:solidFill>
                  <a:srgbClr val="BEFAF3"/>
                </a:solidFill>
                <a:ea typeface="Calibri"/>
                <a:cs typeface="Calibri"/>
              </a:rPr>
              <a:t>Posted just now by @PlanetUser100</a:t>
            </a:r>
          </a:p>
        </p:txBody>
      </p:sp>
    </p:spTree>
    <p:extLst>
      <p:ext uri="{BB962C8B-B14F-4D97-AF65-F5344CB8AC3E}">
        <p14:creationId xmlns:p14="http://schemas.microsoft.com/office/powerpoint/2010/main" val="23323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a:extLst>
            <a:ext uri="{FF2B5EF4-FFF2-40B4-BE49-F238E27FC236}">
              <a16:creationId xmlns:a16="http://schemas.microsoft.com/office/drawing/2014/main" id="{232304C1-E433-E9F7-609B-17F2F47EB9F4}"/>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1031DB6A-8573-54BF-89E6-B9F6B536CF3D}"/>
              </a:ext>
            </a:extLst>
          </p:cNvPr>
          <p:cNvSpPr>
            <a:spLocks noGrp="1"/>
          </p:cNvSpPr>
          <p:nvPr>
            <p:ph type="body" sz="quarter" idx="42"/>
          </p:nvPr>
        </p:nvSpPr>
        <p:spPr/>
        <p:txBody>
          <a:bodyPr/>
          <a:lstStyle/>
          <a:p>
            <a:r>
              <a:rPr lang="en-US" sz="3600" dirty="0">
                <a:solidFill>
                  <a:srgbClr val="1F8E47"/>
                </a:solidFill>
              </a:rPr>
              <a:t>CONTENTS</a:t>
            </a:r>
          </a:p>
          <a:p>
            <a:endParaRPr lang="en-US" dirty="0"/>
          </a:p>
        </p:txBody>
      </p:sp>
      <p:sp>
        <p:nvSpPr>
          <p:cNvPr id="8" name="Text Placeholder 7">
            <a:extLst>
              <a:ext uri="{FF2B5EF4-FFF2-40B4-BE49-F238E27FC236}">
                <a16:creationId xmlns:a16="http://schemas.microsoft.com/office/drawing/2014/main" id="{3F06451B-D354-018B-F291-81B055DC61A3}"/>
              </a:ext>
            </a:extLst>
          </p:cNvPr>
          <p:cNvSpPr>
            <a:spLocks noGrp="1"/>
          </p:cNvSpPr>
          <p:nvPr>
            <p:ph type="body" sz="quarter" idx="18"/>
          </p:nvPr>
        </p:nvSpPr>
        <p:spPr>
          <a:xfrm>
            <a:off x="705192" y="1719271"/>
            <a:ext cx="2663795" cy="1411136"/>
          </a:xfrm>
        </p:spPr>
        <p:txBody>
          <a:bodyPr lIns="91440" tIns="45720" rIns="91440" bIns="45720" anchor="t">
            <a:noAutofit/>
          </a:bodyPr>
          <a:lstStyle/>
          <a:p>
            <a:r>
              <a:rPr lang="en-IE" sz="1800" dirty="0">
                <a:latin typeface="Calibri"/>
                <a:ea typeface="Calibri"/>
                <a:cs typeface="Calibri"/>
              </a:rPr>
              <a:t>Communities &amp; </a:t>
            </a:r>
            <a:br>
              <a:rPr lang="en-IE" sz="1800" dirty="0">
                <a:latin typeface="Calibri"/>
                <a:ea typeface="Calibri"/>
                <a:cs typeface="Calibri"/>
              </a:rPr>
            </a:br>
            <a:r>
              <a:rPr lang="en-IE" sz="1800" dirty="0">
                <a:latin typeface="Calibri"/>
                <a:ea typeface="Calibri"/>
                <a:cs typeface="Calibri"/>
              </a:rPr>
              <a:t>Organizations </a:t>
            </a:r>
            <a:br>
              <a:rPr lang="en-IE" sz="1800" dirty="0">
                <a:latin typeface="Calibri"/>
                <a:ea typeface="Calibri"/>
                <a:cs typeface="Calibri"/>
              </a:rPr>
            </a:br>
            <a:r>
              <a:rPr lang="en-IE" sz="1800" dirty="0">
                <a:latin typeface="Calibri"/>
                <a:ea typeface="Calibri"/>
                <a:cs typeface="Calibri"/>
              </a:rPr>
              <a:t>Successfully </a:t>
            </a:r>
            <a:br>
              <a:rPr lang="en-IE" sz="1800" dirty="0">
                <a:latin typeface="Calibri"/>
                <a:ea typeface="Calibri"/>
                <a:cs typeface="Calibri"/>
              </a:rPr>
            </a:br>
            <a:r>
              <a:rPr lang="en-IE" sz="1800" dirty="0">
                <a:latin typeface="Calibri"/>
                <a:ea typeface="Calibri"/>
                <a:cs typeface="Calibri"/>
              </a:rPr>
              <a:t>Implementing </a:t>
            </a:r>
            <a:br>
              <a:rPr lang="en-IE" sz="1800" dirty="0">
                <a:latin typeface="Calibri"/>
                <a:ea typeface="Calibri"/>
                <a:cs typeface="Calibri"/>
              </a:rPr>
            </a:br>
            <a:r>
              <a:rPr lang="en-IE" sz="1800" dirty="0">
                <a:latin typeface="Calibri"/>
                <a:ea typeface="Calibri"/>
                <a:cs typeface="Calibri"/>
              </a:rPr>
              <a:t>Sustainable Actions</a:t>
            </a:r>
            <a:r>
              <a:rPr lang="en-IE" sz="1800" dirty="0">
                <a:latin typeface="Calibri"/>
                <a:ea typeface="Open Sans"/>
                <a:cs typeface="Calibri"/>
              </a:rPr>
              <a:t> </a:t>
            </a:r>
            <a:endParaRPr lang="en-US" sz="1800">
              <a:latin typeface="Calibri"/>
              <a:ea typeface="Open Sans"/>
              <a:cs typeface="Calibri"/>
            </a:endParaRPr>
          </a:p>
          <a:p>
            <a:endParaRPr lang="en-US" dirty="0"/>
          </a:p>
        </p:txBody>
      </p:sp>
      <p:sp>
        <p:nvSpPr>
          <p:cNvPr id="9" name="Text Placeholder 8">
            <a:extLst>
              <a:ext uri="{FF2B5EF4-FFF2-40B4-BE49-F238E27FC236}">
                <a16:creationId xmlns:a16="http://schemas.microsoft.com/office/drawing/2014/main" id="{EC790514-306D-6172-29DF-69348DE1CA0A}"/>
              </a:ext>
            </a:extLst>
          </p:cNvPr>
          <p:cNvSpPr>
            <a:spLocks noGrp="1"/>
          </p:cNvSpPr>
          <p:nvPr>
            <p:ph type="body" sz="quarter" idx="19"/>
          </p:nvPr>
        </p:nvSpPr>
        <p:spPr/>
        <p:txBody>
          <a:bodyPr lIns="91440" tIns="45720" rIns="91440" bIns="45720" anchor="t">
            <a:noAutofit/>
          </a:bodyPr>
          <a:lstStyle/>
          <a:p>
            <a:r>
              <a:rPr lang="en-US" dirty="0">
                <a:latin typeface="Calibri"/>
                <a:ea typeface="Open Sans"/>
                <a:cs typeface="Calibri"/>
              </a:rPr>
              <a:t>09</a:t>
            </a:r>
            <a:endParaRPr lang="en-US" dirty="0"/>
          </a:p>
        </p:txBody>
      </p:sp>
      <p:sp>
        <p:nvSpPr>
          <p:cNvPr id="10" name="Text Placeholder 9">
            <a:extLst>
              <a:ext uri="{FF2B5EF4-FFF2-40B4-BE49-F238E27FC236}">
                <a16:creationId xmlns:a16="http://schemas.microsoft.com/office/drawing/2014/main" id="{62920A02-52EE-BA94-490E-CEC93BEB0838}"/>
              </a:ext>
            </a:extLst>
          </p:cNvPr>
          <p:cNvSpPr>
            <a:spLocks noGrp="1"/>
          </p:cNvSpPr>
          <p:nvPr>
            <p:ph type="body" sz="quarter" idx="20"/>
          </p:nvPr>
        </p:nvSpPr>
        <p:spPr/>
        <p:txBody>
          <a:bodyPr lIns="91440" tIns="45720" rIns="91440" bIns="45720" anchor="t">
            <a:noAutofit/>
          </a:bodyPr>
          <a:lstStyle/>
          <a:p>
            <a:r>
              <a:rPr lang="en-US" dirty="0">
                <a:latin typeface="Calibri"/>
                <a:ea typeface="Open Sans"/>
                <a:cs typeface="Calibri"/>
              </a:rPr>
              <a:t>Page 40</a:t>
            </a:r>
          </a:p>
          <a:p>
            <a:endParaRPr lang="en-US" dirty="0"/>
          </a:p>
        </p:txBody>
      </p:sp>
      <p:sp>
        <p:nvSpPr>
          <p:cNvPr id="12" name="Text Placeholder 11">
            <a:extLst>
              <a:ext uri="{FF2B5EF4-FFF2-40B4-BE49-F238E27FC236}">
                <a16:creationId xmlns:a16="http://schemas.microsoft.com/office/drawing/2014/main" id="{CC20FCAB-132E-8960-2038-D3B13F0A3951}"/>
              </a:ext>
            </a:extLst>
          </p:cNvPr>
          <p:cNvSpPr>
            <a:spLocks noGrp="1"/>
          </p:cNvSpPr>
          <p:nvPr>
            <p:ph type="body" sz="quarter" idx="43"/>
          </p:nvPr>
        </p:nvSpPr>
        <p:spPr>
          <a:xfrm>
            <a:off x="3243963" y="4930158"/>
            <a:ext cx="2087306" cy="1906435"/>
          </a:xfrm>
        </p:spPr>
        <p:txBody>
          <a:bodyPr lIns="91440" tIns="45720" rIns="91440" bIns="45720" anchor="t">
            <a:noAutofit/>
          </a:bodyPr>
          <a:lstStyle/>
          <a:p>
            <a:r>
              <a:rPr lang="en-US" sz="1800" dirty="0">
                <a:latin typeface="Calibri"/>
                <a:ea typeface="Calibri"/>
                <a:cs typeface="Calibri"/>
              </a:rPr>
              <a:t>Measures taken by European Union communities to reduce their ecological footprint through sustainable practices</a:t>
            </a:r>
            <a:endParaRPr lang="en-US" sz="1800" dirty="0">
              <a:latin typeface="Calibri"/>
              <a:cs typeface="Calibri"/>
            </a:endParaRPr>
          </a:p>
        </p:txBody>
      </p:sp>
      <p:sp>
        <p:nvSpPr>
          <p:cNvPr id="13" name="Text Placeholder 12">
            <a:extLst>
              <a:ext uri="{FF2B5EF4-FFF2-40B4-BE49-F238E27FC236}">
                <a16:creationId xmlns:a16="http://schemas.microsoft.com/office/drawing/2014/main" id="{714F9BCA-519E-4BEF-CC29-D0DEAAF0933C}"/>
              </a:ext>
            </a:extLst>
          </p:cNvPr>
          <p:cNvSpPr>
            <a:spLocks noGrp="1"/>
          </p:cNvSpPr>
          <p:nvPr>
            <p:ph type="body" sz="quarter" idx="44"/>
          </p:nvPr>
        </p:nvSpPr>
        <p:spPr/>
        <p:txBody>
          <a:bodyPr lIns="91440" tIns="45720" rIns="91440" bIns="45720" anchor="t">
            <a:noAutofit/>
          </a:bodyPr>
          <a:lstStyle/>
          <a:p>
            <a:r>
              <a:rPr lang="en-US" dirty="0">
                <a:latin typeface="Calibri"/>
                <a:ea typeface="Open Sans"/>
                <a:cs typeface="Calibri"/>
              </a:rPr>
              <a:t>10</a:t>
            </a:r>
            <a:endParaRPr lang="en-US" dirty="0"/>
          </a:p>
        </p:txBody>
      </p:sp>
      <p:sp>
        <p:nvSpPr>
          <p:cNvPr id="14" name="Text Placeholder 13">
            <a:extLst>
              <a:ext uri="{FF2B5EF4-FFF2-40B4-BE49-F238E27FC236}">
                <a16:creationId xmlns:a16="http://schemas.microsoft.com/office/drawing/2014/main" id="{81600067-C213-101B-72C4-295991B3702F}"/>
              </a:ext>
            </a:extLst>
          </p:cNvPr>
          <p:cNvSpPr>
            <a:spLocks noGrp="1"/>
          </p:cNvSpPr>
          <p:nvPr>
            <p:ph type="body" sz="quarter" idx="45"/>
          </p:nvPr>
        </p:nvSpPr>
        <p:spPr/>
        <p:txBody>
          <a:bodyPr lIns="91440" tIns="45720" rIns="91440" bIns="45720" anchor="t">
            <a:noAutofit/>
          </a:bodyPr>
          <a:lstStyle/>
          <a:p>
            <a:r>
              <a:rPr lang="en-US" dirty="0">
                <a:latin typeface="Calibri"/>
                <a:ea typeface="Open Sans"/>
                <a:cs typeface="Calibri"/>
              </a:rPr>
              <a:t>Page 42</a:t>
            </a:r>
          </a:p>
          <a:p>
            <a:endParaRPr lang="en-US" dirty="0"/>
          </a:p>
        </p:txBody>
      </p:sp>
      <p:sp>
        <p:nvSpPr>
          <p:cNvPr id="15" name="Text Placeholder 14">
            <a:extLst>
              <a:ext uri="{FF2B5EF4-FFF2-40B4-BE49-F238E27FC236}">
                <a16:creationId xmlns:a16="http://schemas.microsoft.com/office/drawing/2014/main" id="{B13C4991-F5CE-7DF8-AED8-76E3019FFF09}"/>
              </a:ext>
            </a:extLst>
          </p:cNvPr>
          <p:cNvSpPr>
            <a:spLocks noGrp="1"/>
          </p:cNvSpPr>
          <p:nvPr>
            <p:ph type="body" sz="quarter" idx="46"/>
          </p:nvPr>
        </p:nvSpPr>
        <p:spPr>
          <a:xfrm>
            <a:off x="5564721" y="1718376"/>
            <a:ext cx="2202108" cy="1374850"/>
          </a:xfrm>
        </p:spPr>
        <p:txBody>
          <a:bodyPr lIns="91440" tIns="45720" rIns="91440" bIns="45720" anchor="t">
            <a:noAutofit/>
          </a:bodyPr>
          <a:lstStyle/>
          <a:p>
            <a:r>
              <a:rPr lang="en-IE" sz="1800" dirty="0">
                <a:latin typeface="Calibri"/>
                <a:ea typeface="Calibri"/>
                <a:cs typeface="Calibri"/>
              </a:rPr>
              <a:t>Local sustainability festivals in Ireland that teach and showcase sustainable living practices</a:t>
            </a:r>
            <a:endParaRPr lang="en-US" sz="1800" dirty="0">
              <a:latin typeface="Calibri"/>
              <a:cs typeface="Calibri"/>
            </a:endParaRPr>
          </a:p>
          <a:p>
            <a:pPr marL="285750" indent="-285750">
              <a:buFont typeface="Arial"/>
              <a:buChar char="•"/>
            </a:pPr>
            <a:endParaRPr lang="en-US" dirty="0"/>
          </a:p>
          <a:p>
            <a:endParaRPr lang="en-IE" sz="2400" dirty="0"/>
          </a:p>
        </p:txBody>
      </p:sp>
      <p:sp>
        <p:nvSpPr>
          <p:cNvPr id="16" name="Text Placeholder 15">
            <a:extLst>
              <a:ext uri="{FF2B5EF4-FFF2-40B4-BE49-F238E27FC236}">
                <a16:creationId xmlns:a16="http://schemas.microsoft.com/office/drawing/2014/main" id="{C3580223-DE12-CDED-4940-190BC5347AE5}"/>
              </a:ext>
            </a:extLst>
          </p:cNvPr>
          <p:cNvSpPr>
            <a:spLocks noGrp="1"/>
          </p:cNvSpPr>
          <p:nvPr>
            <p:ph type="body" sz="quarter" idx="47"/>
          </p:nvPr>
        </p:nvSpPr>
        <p:spPr/>
        <p:txBody>
          <a:bodyPr lIns="91440" tIns="45720" rIns="91440" bIns="45720" anchor="t">
            <a:noAutofit/>
          </a:bodyPr>
          <a:lstStyle/>
          <a:p>
            <a:r>
              <a:rPr lang="en-US" dirty="0">
                <a:latin typeface="Calibri"/>
                <a:ea typeface="Open Sans"/>
                <a:cs typeface="Calibri"/>
              </a:rPr>
              <a:t>11</a:t>
            </a:r>
            <a:endParaRPr lang="en-US" dirty="0"/>
          </a:p>
        </p:txBody>
      </p:sp>
      <p:sp>
        <p:nvSpPr>
          <p:cNvPr id="17" name="Text Placeholder 16">
            <a:extLst>
              <a:ext uri="{FF2B5EF4-FFF2-40B4-BE49-F238E27FC236}">
                <a16:creationId xmlns:a16="http://schemas.microsoft.com/office/drawing/2014/main" id="{28006BDF-90A3-940A-726F-F68E1E452810}"/>
              </a:ext>
            </a:extLst>
          </p:cNvPr>
          <p:cNvSpPr>
            <a:spLocks noGrp="1"/>
          </p:cNvSpPr>
          <p:nvPr>
            <p:ph type="body" sz="quarter" idx="48"/>
          </p:nvPr>
        </p:nvSpPr>
        <p:spPr/>
        <p:txBody>
          <a:bodyPr lIns="91440" tIns="45720" rIns="91440" bIns="45720" anchor="t">
            <a:noAutofit/>
          </a:bodyPr>
          <a:lstStyle/>
          <a:p>
            <a:r>
              <a:rPr lang="en-US" dirty="0">
                <a:latin typeface="Calibri"/>
                <a:ea typeface="Open Sans"/>
                <a:cs typeface="Calibri"/>
              </a:rPr>
              <a:t>Page 44</a:t>
            </a:r>
          </a:p>
          <a:p>
            <a:endParaRPr lang="en-US" dirty="0"/>
          </a:p>
        </p:txBody>
      </p:sp>
      <p:sp>
        <p:nvSpPr>
          <p:cNvPr id="18" name="Text Placeholder 17">
            <a:extLst>
              <a:ext uri="{FF2B5EF4-FFF2-40B4-BE49-F238E27FC236}">
                <a16:creationId xmlns:a16="http://schemas.microsoft.com/office/drawing/2014/main" id="{FAE8C144-2FBF-9E9A-20C0-DE8A13984552}"/>
              </a:ext>
            </a:extLst>
          </p:cNvPr>
          <p:cNvSpPr>
            <a:spLocks noGrp="1"/>
          </p:cNvSpPr>
          <p:nvPr>
            <p:ph type="body" sz="quarter" idx="49"/>
          </p:nvPr>
        </p:nvSpPr>
        <p:spPr/>
        <p:txBody>
          <a:bodyPr lIns="91440" tIns="45720" rIns="91440" bIns="45720" anchor="t">
            <a:noAutofit/>
          </a:bodyPr>
          <a:lstStyle/>
          <a:p>
            <a:r>
              <a:rPr lang="en-US" dirty="0">
                <a:latin typeface="Calibri"/>
                <a:ea typeface="Calibri"/>
                <a:cs typeface="Calibri"/>
              </a:rPr>
              <a:t>Green Infrastructure projects in the European Union.</a:t>
            </a:r>
            <a:endParaRPr lang="en-US" dirty="0">
              <a:latin typeface="Calibri"/>
              <a:cs typeface="Calibri"/>
            </a:endParaRPr>
          </a:p>
          <a:p>
            <a:endParaRPr lang="en-US" dirty="0"/>
          </a:p>
          <a:p>
            <a:r>
              <a:rPr lang="en-US" dirty="0"/>
              <a:t> </a:t>
            </a:r>
          </a:p>
          <a:p>
            <a:endParaRPr lang="en-US" dirty="0"/>
          </a:p>
        </p:txBody>
      </p:sp>
      <p:sp>
        <p:nvSpPr>
          <p:cNvPr id="19" name="Text Placeholder 18">
            <a:extLst>
              <a:ext uri="{FF2B5EF4-FFF2-40B4-BE49-F238E27FC236}">
                <a16:creationId xmlns:a16="http://schemas.microsoft.com/office/drawing/2014/main" id="{F985C850-6C89-5C4F-B498-323969B9F7E9}"/>
              </a:ext>
            </a:extLst>
          </p:cNvPr>
          <p:cNvSpPr>
            <a:spLocks noGrp="1"/>
          </p:cNvSpPr>
          <p:nvPr>
            <p:ph type="body" sz="quarter" idx="50"/>
          </p:nvPr>
        </p:nvSpPr>
        <p:spPr/>
        <p:txBody>
          <a:bodyPr lIns="91440" tIns="45720" rIns="91440" bIns="45720" anchor="t">
            <a:noAutofit/>
          </a:bodyPr>
          <a:lstStyle/>
          <a:p>
            <a:r>
              <a:rPr lang="en-US" dirty="0">
                <a:latin typeface="Calibri"/>
                <a:ea typeface="Open Sans"/>
                <a:cs typeface="Calibri"/>
              </a:rPr>
              <a:t>12</a:t>
            </a:r>
            <a:endParaRPr lang="en-US" dirty="0"/>
          </a:p>
        </p:txBody>
      </p:sp>
      <p:sp>
        <p:nvSpPr>
          <p:cNvPr id="20" name="Text Placeholder 19">
            <a:extLst>
              <a:ext uri="{FF2B5EF4-FFF2-40B4-BE49-F238E27FC236}">
                <a16:creationId xmlns:a16="http://schemas.microsoft.com/office/drawing/2014/main" id="{3DC7C819-22CD-C351-518E-148D52BBB73E}"/>
              </a:ext>
            </a:extLst>
          </p:cNvPr>
          <p:cNvSpPr>
            <a:spLocks noGrp="1"/>
          </p:cNvSpPr>
          <p:nvPr>
            <p:ph type="body" sz="quarter" idx="51"/>
          </p:nvPr>
        </p:nvSpPr>
        <p:spPr/>
        <p:txBody>
          <a:bodyPr lIns="91440" tIns="45720" rIns="91440" bIns="45720" anchor="t">
            <a:noAutofit/>
          </a:bodyPr>
          <a:lstStyle/>
          <a:p>
            <a:r>
              <a:rPr lang="en-US" dirty="0">
                <a:latin typeface="Calibri"/>
                <a:ea typeface="Open Sans"/>
                <a:cs typeface="Calibri"/>
              </a:rPr>
              <a:t>Page 46</a:t>
            </a:r>
          </a:p>
          <a:p>
            <a:endParaRPr lang="en-US" dirty="0"/>
          </a:p>
        </p:txBody>
      </p:sp>
      <p:pic>
        <p:nvPicPr>
          <p:cNvPr id="6" name="Picture Placeholder 5" descr="Współpraca z organizacjami partnerskimi lokalnymi w ramach POPŻ | Banki ...">
            <a:extLst>
              <a:ext uri="{FF2B5EF4-FFF2-40B4-BE49-F238E27FC236}">
                <a16:creationId xmlns:a16="http://schemas.microsoft.com/office/drawing/2014/main" id="{A40701A3-986A-5398-7DD2-B47D7A8407D8}"/>
              </a:ext>
            </a:extLst>
          </p:cNvPr>
          <p:cNvPicPr>
            <a:picLocks noGrp="1" noChangeAspect="1"/>
          </p:cNvPicPr>
          <p:nvPr>
            <p:ph type="pic" sz="quarter" idx="10"/>
          </p:nvPr>
        </p:nvPicPr>
        <p:blipFill>
          <a:blip r:embed="rId2"/>
          <a:srcRect l="32121" r="32121"/>
          <a:stretch/>
        </p:blipFill>
        <p:spPr/>
      </p:pic>
      <p:pic>
        <p:nvPicPr>
          <p:cNvPr id="3" name="Picture Placeholder 2"/>
          <p:cNvPicPr>
            <a:picLocks noGrp="1" noChangeAspect="1"/>
          </p:cNvPicPr>
          <p:nvPr>
            <p:ph type="pic" sz="quarter" idx="52"/>
          </p:nvPr>
        </p:nvPicPr>
        <p:blipFill>
          <a:blip r:embed="rId3"/>
          <a:srcRect l="26502" r="26502"/>
          <a:stretch>
            <a:fillRect/>
          </a:stretch>
        </p:blipFill>
        <p:spPr>
          <a:prstGeom prst="rect">
            <a:avLst/>
          </a:prstGeom>
        </p:spPr>
      </p:pic>
      <p:pic>
        <p:nvPicPr>
          <p:cNvPr id="7" name="Picture Placeholder 6"/>
          <p:cNvPicPr>
            <a:picLocks noGrp="1" noChangeAspect="1"/>
          </p:cNvPicPr>
          <p:nvPr>
            <p:ph type="pic" sz="quarter" idx="12"/>
          </p:nvPr>
        </p:nvPicPr>
        <p:blipFill>
          <a:blip r:embed="rId4"/>
          <a:srcRect l="33518" r="33518"/>
          <a:stretch>
            <a:fillRect/>
          </a:stretch>
        </p:blipFill>
        <p:spPr>
          <a:prstGeom prst="rect">
            <a:avLst/>
          </a:prstGeom>
        </p:spPr>
      </p:pic>
      <p:pic>
        <p:nvPicPr>
          <p:cNvPr id="22" name="Picture Placeholder 21"/>
          <p:cNvPicPr>
            <a:picLocks noGrp="1" noChangeAspect="1"/>
          </p:cNvPicPr>
          <p:nvPr>
            <p:ph type="pic" sz="quarter" idx="53"/>
          </p:nvPr>
        </p:nvPicPr>
        <p:blipFill>
          <a:blip r:embed="rId5"/>
          <a:srcRect l="26995" r="26995"/>
          <a:stretch>
            <a:fillRect/>
          </a:stretch>
        </p:blipFill>
        <p:spPr>
          <a:xfrm>
            <a:off x="8034688" y="756924"/>
            <a:ext cx="2204215" cy="3310242"/>
          </a:xfrm>
          <a:prstGeom prst="rect">
            <a:avLst/>
          </a:prstGeom>
        </p:spPr>
      </p:pic>
    </p:spTree>
    <p:extLst>
      <p:ext uri="{BB962C8B-B14F-4D97-AF65-F5344CB8AC3E}">
        <p14:creationId xmlns:p14="http://schemas.microsoft.com/office/powerpoint/2010/main" val="111805753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8F96B41-72E0-E1FD-7C08-45492302D77A}"/>
              </a:ext>
            </a:extLst>
          </p:cNvPr>
          <p:cNvSpPr>
            <a:spLocks noGrp="1"/>
          </p:cNvSpPr>
          <p:nvPr>
            <p:ph type="body" sz="quarter" idx="17"/>
          </p:nvPr>
        </p:nvSpPr>
        <p:spPr>
          <a:xfrm>
            <a:off x="495744" y="1126108"/>
            <a:ext cx="4008190" cy="582221"/>
          </a:xfrm>
        </p:spPr>
        <p:txBody>
          <a:bodyPr lIns="91440" tIns="45720" rIns="91440" bIns="45720" anchor="t">
            <a:noAutofit/>
          </a:bodyPr>
          <a:lstStyle/>
          <a:p>
            <a:r>
              <a:rPr lang="en-US" dirty="0">
                <a:ea typeface="Calibri"/>
                <a:cs typeface="Calibri"/>
              </a:rPr>
              <a:t>09</a:t>
            </a:r>
          </a:p>
          <a:p>
            <a:endParaRPr lang="en-US" sz="2400">
              <a:solidFill>
                <a:srgbClr val="000000"/>
              </a:solidFill>
              <a:ea typeface="Calibri"/>
              <a:cs typeface="Calibri"/>
            </a:endParaRPr>
          </a:p>
        </p:txBody>
      </p:sp>
      <p:pic>
        <p:nvPicPr>
          <p:cNvPr id="6" name="Picture Placeholder 5" descr="5 Ways to Support Your Local Community">
            <a:extLst>
              <a:ext uri="{FF2B5EF4-FFF2-40B4-BE49-F238E27FC236}">
                <a16:creationId xmlns:a16="http://schemas.microsoft.com/office/drawing/2014/main" id="{A2EB66BB-EA53-4A83-260D-015D684D4DD9}"/>
              </a:ext>
            </a:extLst>
          </p:cNvPr>
          <p:cNvPicPr>
            <a:picLocks noGrp="1" noChangeAspect="1"/>
          </p:cNvPicPr>
          <p:nvPr>
            <p:ph type="pic" sz="quarter" idx="19"/>
          </p:nvPr>
        </p:nvPicPr>
        <p:blipFill>
          <a:blip r:embed="rId2"/>
          <a:srcRect l="5579" r="5579"/>
          <a:stretch/>
        </p:blipFill>
        <p:spPr>
          <a:xfrm>
            <a:off x="4396968" y="478869"/>
            <a:ext cx="7795032" cy="6057904"/>
          </a:xfrm>
        </p:spPr>
      </p:pic>
      <p:pic>
        <p:nvPicPr>
          <p:cNvPr id="8" name="Picture 7">
            <a:extLst>
              <a:ext uri="{FF2B5EF4-FFF2-40B4-BE49-F238E27FC236}">
                <a16:creationId xmlns:a16="http://schemas.microsoft.com/office/drawing/2014/main" id="{337C0BDA-DD89-3F4D-D5B6-BBE72910FE4B}"/>
              </a:ext>
            </a:extLst>
          </p:cNvPr>
          <p:cNvPicPr>
            <a:picLocks noChangeAspect="1"/>
          </p:cNvPicPr>
          <p:nvPr/>
        </p:nvPicPr>
        <p:blipFill>
          <a:blip r:embed="rId3"/>
          <a:stretch>
            <a:fillRect/>
          </a:stretch>
        </p:blipFill>
        <p:spPr>
          <a:xfrm rot="360000">
            <a:off x="-1824990" y="2869459"/>
            <a:ext cx="7230483" cy="7230483"/>
          </a:xfrm>
          <a:prstGeom prst="rect">
            <a:avLst/>
          </a:prstGeom>
        </p:spPr>
      </p:pic>
      <p:sp>
        <p:nvSpPr>
          <p:cNvPr id="4" name="Rectangle 3">
            <a:extLst>
              <a:ext uri="{FF2B5EF4-FFF2-40B4-BE49-F238E27FC236}">
                <a16:creationId xmlns:a16="http://schemas.microsoft.com/office/drawing/2014/main" id="{C1294466-3AAE-011A-EB9D-7C30AA853699}"/>
              </a:ext>
            </a:extLst>
          </p:cNvPr>
          <p:cNvSpPr/>
          <p:nvPr/>
        </p:nvSpPr>
        <p:spPr>
          <a:xfrm>
            <a:off x="652260" y="2514184"/>
            <a:ext cx="7775771" cy="11350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7" name="TextBox 6">
            <a:extLst>
              <a:ext uri="{FF2B5EF4-FFF2-40B4-BE49-F238E27FC236}">
                <a16:creationId xmlns:a16="http://schemas.microsoft.com/office/drawing/2014/main" id="{112BB04E-0A49-E2EC-0211-2E67750EA86E}"/>
              </a:ext>
            </a:extLst>
          </p:cNvPr>
          <p:cNvSpPr txBox="1"/>
          <p:nvPr/>
        </p:nvSpPr>
        <p:spPr>
          <a:xfrm>
            <a:off x="656338" y="2514184"/>
            <a:ext cx="8017217" cy="1172629"/>
          </a:xfrm>
          <a:prstGeom prst="rect">
            <a:avLst/>
          </a:prstGeom>
          <a:noFill/>
        </p:spPr>
        <p:txBody>
          <a:bodyPr wrap="square" lIns="91440" tIns="45720" rIns="91440" bIns="45720" rtlCol="0" anchor="t">
            <a:spAutoFit/>
          </a:bodyPr>
          <a:lstStyle/>
          <a:p>
            <a:pPr>
              <a:lnSpc>
                <a:spcPct val="90000"/>
              </a:lnSpc>
              <a:spcBef>
                <a:spcPts val="1000"/>
              </a:spcBef>
            </a:pPr>
            <a:r>
              <a:rPr lang="en-IE" sz="2600" spc="324" dirty="0">
                <a:latin typeface="Calibri"/>
                <a:ea typeface="Calibri"/>
                <a:cs typeface="Calibri"/>
              </a:rPr>
              <a:t>Examples of Communities and Organizations Successfully Implementing Sustainable Actions </a:t>
            </a:r>
            <a:endParaRPr lang="en-US" sz="2600" spc="324" dirty="0">
              <a:latin typeface="Calibri"/>
              <a:ea typeface="Calibri"/>
              <a:cs typeface="Calibri"/>
            </a:endParaRPr>
          </a:p>
        </p:txBody>
      </p:sp>
    </p:spTree>
    <p:extLst>
      <p:ext uri="{BB962C8B-B14F-4D97-AF65-F5344CB8AC3E}">
        <p14:creationId xmlns:p14="http://schemas.microsoft.com/office/powerpoint/2010/main" val="25168779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CD9DD4-12F1-30ED-175A-9C264A787534}"/>
              </a:ext>
            </a:extLst>
          </p:cNvPr>
          <p:cNvSpPr>
            <a:spLocks noGrp="1"/>
          </p:cNvSpPr>
          <p:nvPr>
            <p:ph type="body" sz="quarter" idx="16"/>
          </p:nvPr>
        </p:nvSpPr>
        <p:spPr>
          <a:xfrm>
            <a:off x="699420" y="227213"/>
            <a:ext cx="10614687" cy="803654"/>
          </a:xfrm>
        </p:spPr>
        <p:txBody>
          <a:bodyPr lIns="91440" tIns="45720" rIns="91440" bIns="45720" anchor="t">
            <a:noAutofit/>
          </a:bodyPr>
          <a:lstStyle/>
          <a:p>
            <a:pPr algn="ctr"/>
            <a:r>
              <a:rPr lang="en-IE" sz="2800" i="1" dirty="0">
                <a:solidFill>
                  <a:schemeClr val="accent5">
                    <a:lumMod val="20000"/>
                    <a:lumOff val="80000"/>
                  </a:schemeClr>
                </a:solidFill>
                <a:latin typeface="Calibri Light"/>
                <a:ea typeface="Calibri"/>
                <a:cs typeface="Calibri"/>
              </a:rPr>
              <a:t>Examples of Communities and Organizations successfully implementing Sustainable Actions </a:t>
            </a:r>
            <a:endParaRPr lang="en-US" sz="4000" i="1">
              <a:solidFill>
                <a:schemeClr val="accent5">
                  <a:lumMod val="20000"/>
                  <a:lumOff val="80000"/>
                </a:schemeClr>
              </a:solidFill>
              <a:latin typeface="Calibri Light"/>
              <a:ea typeface="Calibri Light"/>
              <a:cs typeface="Calibri Light"/>
            </a:endParaRPr>
          </a:p>
          <a:p>
            <a:endParaRPr lang="en-US" dirty="0">
              <a:ea typeface="Calibri"/>
              <a:cs typeface="Calibri"/>
            </a:endParaRPr>
          </a:p>
        </p:txBody>
      </p:sp>
      <p:pic>
        <p:nvPicPr>
          <p:cNvPr id="3" name="Picture 2" descr="17º Ribeira Sacra, el festival imprescindible en Galicia">
            <a:extLst>
              <a:ext uri="{FF2B5EF4-FFF2-40B4-BE49-F238E27FC236}">
                <a16:creationId xmlns:a16="http://schemas.microsoft.com/office/drawing/2014/main" id="{E8B1EB3E-E87A-836C-BB23-AD77444E2DBE}"/>
              </a:ext>
            </a:extLst>
          </p:cNvPr>
          <p:cNvPicPr>
            <a:picLocks noChangeAspect="1"/>
          </p:cNvPicPr>
          <p:nvPr/>
        </p:nvPicPr>
        <p:blipFill>
          <a:blip r:embed="rId2"/>
          <a:stretch>
            <a:fillRect/>
          </a:stretch>
        </p:blipFill>
        <p:spPr>
          <a:xfrm>
            <a:off x="431074" y="1786632"/>
            <a:ext cx="5373585" cy="3582514"/>
          </a:xfrm>
          <a:prstGeom prst="rect">
            <a:avLst/>
          </a:prstGeom>
          <a:ln>
            <a:solidFill>
              <a:srgbClr val="F2D5D5"/>
            </a:solidFill>
          </a:ln>
        </p:spPr>
      </p:pic>
      <p:sp>
        <p:nvSpPr>
          <p:cNvPr id="5" name="Oval 4">
            <a:extLst>
              <a:ext uri="{FF2B5EF4-FFF2-40B4-BE49-F238E27FC236}">
                <a16:creationId xmlns:a16="http://schemas.microsoft.com/office/drawing/2014/main" id="{B50D766F-8A8D-6264-44F9-F090CC61218F}"/>
              </a:ext>
            </a:extLst>
          </p:cNvPr>
          <p:cNvSpPr/>
          <p:nvPr/>
        </p:nvSpPr>
        <p:spPr>
          <a:xfrm>
            <a:off x="699421" y="5475306"/>
            <a:ext cx="4587474" cy="1299566"/>
          </a:xfrm>
          <a:prstGeom prst="ellipse">
            <a:avLst/>
          </a:prstGeom>
          <a:noFill/>
          <a:ln>
            <a:solidFill>
              <a:srgbClr val="1F8E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12F5EE0-72B4-4715-3F87-E04046729E44}"/>
              </a:ext>
            </a:extLst>
          </p:cNvPr>
          <p:cNvSpPr txBox="1"/>
          <p:nvPr/>
        </p:nvSpPr>
        <p:spPr>
          <a:xfrm>
            <a:off x="932608" y="1320140"/>
            <a:ext cx="462148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i="1" dirty="0">
                <a:solidFill>
                  <a:schemeClr val="tx1">
                    <a:lumMod val="50000"/>
                  </a:schemeClr>
                </a:solidFill>
                <a:latin typeface="Calibri Light"/>
                <a:ea typeface="+mn-lt"/>
                <a:cs typeface="+mn-lt"/>
              </a:rPr>
              <a:t>17º Ribeira Sacra Festival (Galicia, España)</a:t>
            </a:r>
            <a:endParaRPr lang="en-US" b="1" i="1" dirty="0">
              <a:solidFill>
                <a:schemeClr val="tx1">
                  <a:lumMod val="50000"/>
                </a:schemeClr>
              </a:solidFill>
              <a:latin typeface="Calibri Light"/>
              <a:ea typeface="Calibri Light"/>
              <a:cs typeface="Calibri Light"/>
            </a:endParaRPr>
          </a:p>
        </p:txBody>
      </p:sp>
      <p:sp>
        <p:nvSpPr>
          <p:cNvPr id="4" name="Rectangle 3"/>
          <p:cNvSpPr/>
          <p:nvPr/>
        </p:nvSpPr>
        <p:spPr>
          <a:xfrm>
            <a:off x="1039089" y="5651807"/>
            <a:ext cx="3913712" cy="954107"/>
          </a:xfrm>
          <a:prstGeom prst="rect">
            <a:avLst/>
          </a:prstGeom>
        </p:spPr>
        <p:txBody>
          <a:bodyPr wrap="square" lIns="91440" tIns="45720" rIns="91440" bIns="45720" anchor="t">
            <a:spAutoFit/>
          </a:bodyPr>
          <a:lstStyle/>
          <a:p>
            <a:pPr algn="ctr"/>
            <a:r>
              <a:rPr lang="en-IE" sz="1400" dirty="0">
                <a:solidFill>
                  <a:schemeClr val="tx1">
                    <a:lumMod val="50000"/>
                  </a:schemeClr>
                </a:solidFill>
              </a:rPr>
              <a:t>It implements practices such as using biodegradable materials, promoting local and seasonal products, and offering bus transportation to reduce attendees’ carbon footprint.</a:t>
            </a:r>
            <a:endParaRPr lang="en-US" sz="1400" dirty="0">
              <a:solidFill>
                <a:schemeClr val="tx1">
                  <a:lumMod val="50000"/>
                </a:schemeClr>
              </a:solidFill>
              <a:ea typeface="Calibri" panose="020F0502020204030204"/>
              <a:cs typeface="Calibri" panose="020F0502020204030204"/>
            </a:endParaRPr>
          </a:p>
        </p:txBody>
      </p:sp>
      <p:pic>
        <p:nvPicPr>
          <p:cNvPr id="7" name="Picture 6"/>
          <p:cNvPicPr>
            <a:picLocks noChangeAspect="1"/>
          </p:cNvPicPr>
          <p:nvPr/>
        </p:nvPicPr>
        <p:blipFill>
          <a:blip r:embed="rId3"/>
          <a:stretch>
            <a:fillRect/>
          </a:stretch>
        </p:blipFill>
        <p:spPr>
          <a:xfrm>
            <a:off x="6068292" y="1786632"/>
            <a:ext cx="5377895" cy="3587014"/>
          </a:xfrm>
          <a:prstGeom prst="rect">
            <a:avLst/>
          </a:prstGeom>
        </p:spPr>
      </p:pic>
      <p:sp>
        <p:nvSpPr>
          <p:cNvPr id="8" name="Rectangle 7"/>
          <p:cNvSpPr/>
          <p:nvPr/>
        </p:nvSpPr>
        <p:spPr>
          <a:xfrm>
            <a:off x="6679555" y="1325806"/>
            <a:ext cx="4155368" cy="369332"/>
          </a:xfrm>
          <a:prstGeom prst="rect">
            <a:avLst/>
          </a:prstGeom>
        </p:spPr>
        <p:txBody>
          <a:bodyPr wrap="none" lIns="91440" tIns="45720" rIns="91440" bIns="45720" anchor="t">
            <a:spAutoFit/>
          </a:bodyPr>
          <a:lstStyle/>
          <a:p>
            <a:r>
              <a:rPr lang="en-US" b="1" i="1" dirty="0">
                <a:solidFill>
                  <a:schemeClr val="tx1">
                    <a:lumMod val="50000"/>
                  </a:schemeClr>
                </a:solidFill>
                <a:latin typeface="+mj-lt"/>
              </a:rPr>
              <a:t>Sustainable Festivals in </a:t>
            </a:r>
            <a:r>
              <a:rPr lang="en-US" b="1" i="1" err="1">
                <a:solidFill>
                  <a:schemeClr val="tx1">
                    <a:lumMod val="50000"/>
                  </a:schemeClr>
                </a:solidFill>
                <a:latin typeface="+mj-lt"/>
              </a:rPr>
              <a:t>Mazamitla</a:t>
            </a:r>
            <a:r>
              <a:rPr lang="en-US" b="1" i="1">
                <a:solidFill>
                  <a:schemeClr val="tx1">
                    <a:lumMod val="50000"/>
                  </a:schemeClr>
                </a:solidFill>
                <a:latin typeface="+mj-lt"/>
              </a:rPr>
              <a:t>, Mexico</a:t>
            </a:r>
            <a:r>
              <a:rPr lang="en-US" b="1" i="1" dirty="0">
                <a:solidFill>
                  <a:schemeClr val="tx1">
                    <a:lumMod val="50000"/>
                  </a:schemeClr>
                </a:solidFill>
                <a:latin typeface="+mj-lt"/>
              </a:rPr>
              <a:t> </a:t>
            </a:r>
          </a:p>
        </p:txBody>
      </p:sp>
      <p:sp>
        <p:nvSpPr>
          <p:cNvPr id="11" name="Oval 10">
            <a:extLst>
              <a:ext uri="{FF2B5EF4-FFF2-40B4-BE49-F238E27FC236}">
                <a16:creationId xmlns:a16="http://schemas.microsoft.com/office/drawing/2014/main" id="{B50D766F-8A8D-6264-44F9-F090CC61218F}"/>
              </a:ext>
            </a:extLst>
          </p:cNvPr>
          <p:cNvSpPr/>
          <p:nvPr/>
        </p:nvSpPr>
        <p:spPr>
          <a:xfrm>
            <a:off x="6320839" y="5366179"/>
            <a:ext cx="5075867" cy="1408693"/>
          </a:xfrm>
          <a:prstGeom prst="ellipse">
            <a:avLst/>
          </a:prstGeom>
          <a:noFill/>
          <a:ln>
            <a:solidFill>
              <a:srgbClr val="1F8E4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6808255" y="5531964"/>
            <a:ext cx="4106049" cy="1292662"/>
          </a:xfrm>
          <a:prstGeom prst="rect">
            <a:avLst/>
          </a:prstGeom>
        </p:spPr>
        <p:txBody>
          <a:bodyPr wrap="square" lIns="91440" tIns="45720" rIns="91440" bIns="45720" anchor="t">
            <a:spAutoFit/>
          </a:bodyPr>
          <a:lstStyle/>
          <a:p>
            <a:pPr algn="ctr"/>
            <a:r>
              <a:rPr lang="en-IE" sz="1300" dirty="0">
                <a:solidFill>
                  <a:schemeClr val="tx1">
                    <a:lumMod val="50000"/>
                  </a:schemeClr>
                </a:solidFill>
              </a:rPr>
              <a:t>During the Craft Beer Festival, recycling systems allowed up to 70% of generated waste to be reused or recycled. Additionally, the Gastronomy Fair promotes the use of organic ingredients sourced from community gardens, supporting the local economy and reducing the carbon footprint.</a:t>
            </a:r>
            <a:endParaRPr lang="en-US" sz="1300">
              <a:solidFill>
                <a:schemeClr val="tx1">
                  <a:lumMod val="50000"/>
                </a:schemeClr>
              </a:solidFill>
              <a:ea typeface="Calibri" panose="020F0502020204030204"/>
              <a:cs typeface="Calibri" panose="020F0502020204030204"/>
            </a:endParaRPr>
          </a:p>
        </p:txBody>
      </p:sp>
    </p:spTree>
    <p:extLst>
      <p:ext uri="{BB962C8B-B14F-4D97-AF65-F5344CB8AC3E}">
        <p14:creationId xmlns:p14="http://schemas.microsoft.com/office/powerpoint/2010/main" val="4426911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9"/>
          </p:nvPr>
        </p:nvSpPr>
        <p:spPr>
          <a:xfrm>
            <a:off x="10286934" y="486776"/>
            <a:ext cx="1543666" cy="385564"/>
          </a:xfrm>
        </p:spPr>
        <p:txBody>
          <a:bodyPr lIns="91440" tIns="45720" rIns="91440" bIns="45720" anchor="t">
            <a:noAutofit/>
          </a:bodyPr>
          <a:lstStyle/>
          <a:p>
            <a:r>
              <a:rPr lang="en-US" sz="9000" b="0" dirty="0">
                <a:latin typeface="Calibri"/>
                <a:ea typeface="Open Sans"/>
                <a:cs typeface="Calibri"/>
              </a:rPr>
              <a:t>10</a:t>
            </a:r>
          </a:p>
        </p:txBody>
      </p:sp>
      <p:pic>
        <p:nvPicPr>
          <p:cNvPr id="17" name="Picture 16"/>
          <p:cNvPicPr>
            <a:picLocks noChangeAspect="1"/>
          </p:cNvPicPr>
          <p:nvPr/>
        </p:nvPicPr>
        <p:blipFill>
          <a:blip r:embed="rId2"/>
          <a:stretch>
            <a:fillRect/>
          </a:stretch>
        </p:blipFill>
        <p:spPr>
          <a:xfrm rot="8166579">
            <a:off x="5655916" y="2161104"/>
            <a:ext cx="7168066" cy="7168066"/>
          </a:xfrm>
          <a:prstGeom prst="rect">
            <a:avLst/>
          </a:prstGeom>
        </p:spPr>
      </p:pic>
      <p:pic>
        <p:nvPicPr>
          <p:cNvPr id="19" name="Picture Placeholder 18"/>
          <p:cNvPicPr>
            <a:picLocks noGrp="1" noChangeAspect="1"/>
          </p:cNvPicPr>
          <p:nvPr>
            <p:ph type="pic" sz="quarter" idx="22"/>
          </p:nvPr>
        </p:nvPicPr>
        <p:blipFill>
          <a:blip r:embed="rId3">
            <a:extLst>
              <a:ext uri="{28A0092B-C50C-407E-A947-70E740481C1C}">
                <a14:useLocalDpi xmlns:a14="http://schemas.microsoft.com/office/drawing/2010/main" val="0"/>
              </a:ext>
            </a:extLst>
          </a:blip>
          <a:srcRect t="22427" b="22427"/>
          <a:stretch>
            <a:fillRect/>
          </a:stretch>
        </p:blipFill>
        <p:spPr>
          <a:xfrm>
            <a:off x="-42762" y="372532"/>
            <a:ext cx="8097183" cy="5139267"/>
          </a:xfrm>
        </p:spPr>
      </p:pic>
      <p:sp>
        <p:nvSpPr>
          <p:cNvPr id="3" name="Rectangle 2">
            <a:extLst>
              <a:ext uri="{FF2B5EF4-FFF2-40B4-BE49-F238E27FC236}">
                <a16:creationId xmlns:a16="http://schemas.microsoft.com/office/drawing/2014/main" id="{A57CF867-7E7F-06EC-D368-B2F461A1D81D}"/>
              </a:ext>
            </a:extLst>
          </p:cNvPr>
          <p:cNvSpPr/>
          <p:nvPr/>
        </p:nvSpPr>
        <p:spPr>
          <a:xfrm>
            <a:off x="3987247" y="1930314"/>
            <a:ext cx="7775771" cy="12933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B98821F1-3D9F-3F65-71C5-8FB8857E2FC8}"/>
              </a:ext>
            </a:extLst>
          </p:cNvPr>
          <p:cNvSpPr txBox="1"/>
          <p:nvPr/>
        </p:nvSpPr>
        <p:spPr>
          <a:xfrm>
            <a:off x="3971533" y="1910522"/>
            <a:ext cx="7779711" cy="1384995"/>
          </a:xfrm>
          <a:prstGeom prst="rect">
            <a:avLst/>
          </a:prstGeom>
          <a:noFill/>
        </p:spPr>
        <p:txBody>
          <a:bodyPr wrap="square" lIns="91440" tIns="45720" rIns="91440" bIns="45720" rtlCol="0" anchor="t">
            <a:spAutoFit/>
          </a:bodyPr>
          <a:lstStyle/>
          <a:p>
            <a:pPr algn="r"/>
            <a:r>
              <a:rPr lang="en-US" sz="2800" spc="324" dirty="0">
                <a:latin typeface="Calibri"/>
                <a:ea typeface="Calibri"/>
                <a:cs typeface="Calibri"/>
              </a:rPr>
              <a:t>Measures taken by European Union communities to reduce their ecological footprint through sustainable practices</a:t>
            </a:r>
            <a:endParaRPr lang="en-IE" sz="2800" spc="324" dirty="0">
              <a:latin typeface="Calibri"/>
              <a:ea typeface="Calibri"/>
              <a:cs typeface="Calibri"/>
            </a:endParaRPr>
          </a:p>
        </p:txBody>
      </p:sp>
    </p:spTree>
    <p:extLst>
      <p:ext uri="{BB962C8B-B14F-4D97-AF65-F5344CB8AC3E}">
        <p14:creationId xmlns:p14="http://schemas.microsoft.com/office/powerpoint/2010/main" val="6178869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graphicFrame>
        <p:nvGraphicFramePr>
          <p:cNvPr id="8" name="Diagram 7"/>
          <p:cNvGraphicFramePr/>
          <p:nvPr>
            <p:extLst>
              <p:ext uri="{D42A27DB-BD31-4B8C-83A1-F6EECF244321}">
                <p14:modId xmlns:p14="http://schemas.microsoft.com/office/powerpoint/2010/main" val="2402446610"/>
              </p:ext>
            </p:extLst>
          </p:nvPr>
        </p:nvGraphicFramePr>
        <p:xfrm>
          <a:off x="166487" y="-397990"/>
          <a:ext cx="11945389" cy="57975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p:cNvPicPr>
            <a:picLocks noChangeAspect="1"/>
          </p:cNvPicPr>
          <p:nvPr/>
        </p:nvPicPr>
        <p:blipFill>
          <a:blip r:embed="rId7"/>
          <a:stretch>
            <a:fillRect/>
          </a:stretch>
        </p:blipFill>
        <p:spPr>
          <a:xfrm>
            <a:off x="10158152" y="5514749"/>
            <a:ext cx="1652847" cy="1239635"/>
          </a:xfrm>
          <a:prstGeom prst="ellipse">
            <a:avLst/>
          </a:prstGeom>
          <a:ln>
            <a:noFill/>
          </a:ln>
          <a:effectLst>
            <a:softEdge rad="112500"/>
          </a:effectLst>
        </p:spPr>
      </p:pic>
      <p:pic>
        <p:nvPicPr>
          <p:cNvPr id="12" name="Picture 11"/>
          <p:cNvPicPr>
            <a:picLocks noChangeAspect="1"/>
          </p:cNvPicPr>
          <p:nvPr/>
        </p:nvPicPr>
        <p:blipFill>
          <a:blip r:embed="rId8"/>
          <a:stretch>
            <a:fillRect/>
          </a:stretch>
        </p:blipFill>
        <p:spPr>
          <a:xfrm>
            <a:off x="8402994" y="4796580"/>
            <a:ext cx="2144857" cy="1226858"/>
          </a:xfrm>
          <a:prstGeom prst="ellipse">
            <a:avLst/>
          </a:prstGeom>
          <a:ln>
            <a:noFill/>
          </a:ln>
          <a:effectLst>
            <a:softEdge rad="112500"/>
          </a:effectLst>
        </p:spPr>
      </p:pic>
      <p:pic>
        <p:nvPicPr>
          <p:cNvPr id="13" name="Picture 12"/>
          <p:cNvPicPr>
            <a:picLocks noChangeAspect="1"/>
          </p:cNvPicPr>
          <p:nvPr/>
        </p:nvPicPr>
        <p:blipFill>
          <a:blip r:embed="rId9"/>
          <a:stretch>
            <a:fillRect/>
          </a:stretch>
        </p:blipFill>
        <p:spPr>
          <a:xfrm>
            <a:off x="5006112" y="4859863"/>
            <a:ext cx="2266140" cy="1274704"/>
          </a:xfrm>
          <a:prstGeom prst="ellipse">
            <a:avLst/>
          </a:prstGeom>
          <a:ln>
            <a:noFill/>
          </a:ln>
          <a:effectLst>
            <a:softEdge rad="112500"/>
          </a:effectLst>
        </p:spPr>
      </p:pic>
      <p:pic>
        <p:nvPicPr>
          <p:cNvPr id="14" name="Picture 13"/>
          <p:cNvPicPr>
            <a:picLocks noChangeAspect="1"/>
          </p:cNvPicPr>
          <p:nvPr/>
        </p:nvPicPr>
        <p:blipFill>
          <a:blip r:embed="rId10"/>
          <a:stretch>
            <a:fillRect/>
          </a:stretch>
        </p:blipFill>
        <p:spPr>
          <a:xfrm>
            <a:off x="2490527" y="5399523"/>
            <a:ext cx="2145271" cy="1078800"/>
          </a:xfrm>
          <a:prstGeom prst="ellipse">
            <a:avLst/>
          </a:prstGeom>
          <a:ln>
            <a:noFill/>
          </a:ln>
          <a:effectLst>
            <a:softEdge rad="112500"/>
          </a:effectLst>
        </p:spPr>
      </p:pic>
      <p:pic>
        <p:nvPicPr>
          <p:cNvPr id="15" name="Picture 14"/>
          <p:cNvPicPr>
            <a:picLocks noChangeAspect="1"/>
          </p:cNvPicPr>
          <p:nvPr/>
        </p:nvPicPr>
        <p:blipFill>
          <a:blip r:embed="rId11"/>
          <a:stretch>
            <a:fillRect/>
          </a:stretch>
        </p:blipFill>
        <p:spPr>
          <a:xfrm>
            <a:off x="242421" y="4869869"/>
            <a:ext cx="2474696" cy="1153569"/>
          </a:xfrm>
          <a:prstGeom prst="ellipse">
            <a:avLst/>
          </a:prstGeom>
          <a:ln>
            <a:noFill/>
          </a:ln>
          <a:effectLst>
            <a:softEdge rad="112500"/>
          </a:effectLst>
        </p:spPr>
      </p:pic>
    </p:spTree>
    <p:extLst>
      <p:ext uri="{BB962C8B-B14F-4D97-AF65-F5344CB8AC3E}">
        <p14:creationId xmlns:p14="http://schemas.microsoft.com/office/powerpoint/2010/main" val="125713082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7"/>
          </p:nvPr>
        </p:nvSpPr>
        <p:spPr>
          <a:xfrm>
            <a:off x="307572" y="1142964"/>
            <a:ext cx="3989644" cy="582221"/>
          </a:xfrm>
        </p:spPr>
        <p:txBody>
          <a:bodyPr lIns="91440" tIns="45720" rIns="91440" bIns="45720" anchor="t">
            <a:noAutofit/>
          </a:bodyPr>
          <a:lstStyle/>
          <a:p>
            <a:r>
              <a:rPr lang="es-ES_tradnl" dirty="0"/>
              <a:t>11</a:t>
            </a:r>
            <a:endParaRPr lang="en-IE" sz="2800" i="1" dirty="0">
              <a:latin typeface="Calibri (Body)"/>
              <a:ea typeface="Calibri"/>
              <a:cs typeface="Calibri"/>
            </a:endParaRPr>
          </a:p>
        </p:txBody>
      </p:sp>
      <p:pic>
        <p:nvPicPr>
          <p:cNvPr id="6" name="Picture Placeholder 5"/>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018" r="2018"/>
          <a:stretch>
            <a:fillRect/>
          </a:stretch>
        </p:blipFill>
        <p:spPr/>
      </p:pic>
      <p:pic>
        <p:nvPicPr>
          <p:cNvPr id="7" name="Picture 6"/>
          <p:cNvPicPr>
            <a:picLocks noChangeAspect="1"/>
          </p:cNvPicPr>
          <p:nvPr/>
        </p:nvPicPr>
        <p:blipFill>
          <a:blip r:embed="rId3"/>
          <a:stretch>
            <a:fillRect/>
          </a:stretch>
        </p:blipFill>
        <p:spPr>
          <a:xfrm>
            <a:off x="-1880407" y="2493473"/>
            <a:ext cx="7955970" cy="7955970"/>
          </a:xfrm>
          <a:prstGeom prst="rect">
            <a:avLst/>
          </a:prstGeom>
        </p:spPr>
      </p:pic>
      <p:sp>
        <p:nvSpPr>
          <p:cNvPr id="3" name="Rectangle 2">
            <a:extLst>
              <a:ext uri="{FF2B5EF4-FFF2-40B4-BE49-F238E27FC236}">
                <a16:creationId xmlns:a16="http://schemas.microsoft.com/office/drawing/2014/main" id="{0085B748-85E8-DB80-69D8-F3DF497A0F65}"/>
              </a:ext>
            </a:extLst>
          </p:cNvPr>
          <p:cNvSpPr/>
          <p:nvPr/>
        </p:nvSpPr>
        <p:spPr>
          <a:xfrm>
            <a:off x="513716" y="2494392"/>
            <a:ext cx="4411097" cy="1144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A2AEBA27-A0BD-974B-F2C8-7281761FDC4C}"/>
              </a:ext>
            </a:extLst>
          </p:cNvPr>
          <p:cNvSpPr txBox="1"/>
          <p:nvPr/>
        </p:nvSpPr>
        <p:spPr>
          <a:xfrm>
            <a:off x="547480" y="2524080"/>
            <a:ext cx="5078076" cy="1077218"/>
          </a:xfrm>
          <a:prstGeom prst="rect">
            <a:avLst/>
          </a:prstGeom>
          <a:noFill/>
        </p:spPr>
        <p:txBody>
          <a:bodyPr wrap="square" lIns="91440" tIns="45720" rIns="91440" bIns="45720" rtlCol="0" anchor="t">
            <a:spAutoFit/>
          </a:bodyPr>
          <a:lstStyle/>
          <a:p>
            <a:r>
              <a:rPr lang="en-US" sz="3200" spc="324" dirty="0">
                <a:solidFill>
                  <a:schemeClr val="accent1"/>
                </a:solidFill>
                <a:latin typeface="Calibri"/>
                <a:ea typeface="Calibri"/>
                <a:cs typeface="Calibri"/>
              </a:rPr>
              <a:t>Local Sustainability Festivals in </a:t>
            </a:r>
            <a:r>
              <a:rPr lang="en-US" sz="3200" b="1" i="1" spc="324" dirty="0">
                <a:solidFill>
                  <a:schemeClr val="accent1"/>
                </a:solidFill>
                <a:latin typeface="Calibri"/>
                <a:ea typeface="Calibri"/>
                <a:cs typeface="Calibri"/>
              </a:rPr>
              <a:t>Ireland</a:t>
            </a:r>
          </a:p>
        </p:txBody>
      </p:sp>
    </p:spTree>
    <p:extLst>
      <p:ext uri="{BB962C8B-B14F-4D97-AF65-F5344CB8AC3E}">
        <p14:creationId xmlns:p14="http://schemas.microsoft.com/office/powerpoint/2010/main" val="384243488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6"/>
          </p:nvPr>
        </p:nvSpPr>
        <p:spPr>
          <a:xfrm>
            <a:off x="590759" y="553785"/>
            <a:ext cx="5843488" cy="1009008"/>
          </a:xfrm>
        </p:spPr>
        <p:txBody>
          <a:bodyPr lIns="91440" tIns="45720" rIns="91440" bIns="45720" anchor="t">
            <a:noAutofit/>
          </a:bodyPr>
          <a:lstStyle/>
          <a:p>
            <a:pPr algn="ctr"/>
            <a:r>
              <a:rPr lang="en-IE" i="1" dirty="0">
                <a:solidFill>
                  <a:schemeClr val="accent3"/>
                </a:solidFill>
              </a:rPr>
              <a:t>Climate Inspirations Festival in Galway, Ireland</a:t>
            </a:r>
            <a:endParaRPr lang="es-ES_tradnl" i="1" dirty="0">
              <a:solidFill>
                <a:schemeClr val="accent3"/>
              </a:solidFill>
            </a:endParaRPr>
          </a:p>
        </p:txBody>
      </p:sp>
      <p:graphicFrame>
        <p:nvGraphicFramePr>
          <p:cNvPr id="8" name="Diagram 7"/>
          <p:cNvGraphicFramePr/>
          <p:nvPr>
            <p:extLst>
              <p:ext uri="{D42A27DB-BD31-4B8C-83A1-F6EECF244321}">
                <p14:modId xmlns:p14="http://schemas.microsoft.com/office/powerpoint/2010/main" val="2720543186"/>
              </p:ext>
            </p:extLst>
          </p:nvPr>
        </p:nvGraphicFramePr>
        <p:xfrm>
          <a:off x="313753" y="1919386"/>
          <a:ext cx="6150097" cy="40776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40880" y="1628440"/>
            <a:ext cx="4023360" cy="5229560"/>
          </a:xfrm>
          <a:prstGeom prst="rect">
            <a:avLst/>
          </a:prstGeom>
        </p:spPr>
      </p:pic>
      <p:sp>
        <p:nvSpPr>
          <p:cNvPr id="10" name="TextBox 9">
            <a:extLst>
              <a:ext uri="{FF2B5EF4-FFF2-40B4-BE49-F238E27FC236}">
                <a16:creationId xmlns:a16="http://schemas.microsoft.com/office/drawing/2014/main" id="{61270F3B-DEA0-9463-DA2A-423B6C0BAD0B}"/>
              </a:ext>
            </a:extLst>
          </p:cNvPr>
          <p:cNvSpPr txBox="1"/>
          <p:nvPr/>
        </p:nvSpPr>
        <p:spPr>
          <a:xfrm>
            <a:off x="589189" y="6038355"/>
            <a:ext cx="52868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49000"/>
                  </a:schemeClr>
                </a:solidFill>
                <a:ea typeface="+mn-lt"/>
                <a:cs typeface="+mn-lt"/>
              </a:rPr>
              <a:t> </a:t>
            </a:r>
            <a:r>
              <a:rPr lang="en-US" dirty="0">
                <a:solidFill>
                  <a:schemeClr val="tx1">
                    <a:lumMod val="49000"/>
                  </a:schemeClr>
                </a:solidFill>
                <a:ea typeface="+mn-lt"/>
                <a:cs typeface="+mn-lt"/>
                <a:hlinkClick r:id="rId8">
                  <a:extLst>
                    <a:ext uri="{A12FA001-AC4F-418D-AE19-62706E023703}">
                      <ahyp:hlinkClr xmlns:ahyp="http://schemas.microsoft.com/office/drawing/2018/hyperlinkcolor" val="tx"/>
                    </a:ext>
                  </a:extLst>
                </a:hlinkClick>
              </a:rPr>
              <a:t>https://galwayclimatefestival.ie/</a:t>
            </a:r>
            <a:endParaRPr lang="en-US">
              <a:solidFill>
                <a:schemeClr val="tx1">
                  <a:lumMod val="49000"/>
                </a:schemeClr>
              </a:solidFill>
              <a:hlinkClick r:id="rId8">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7559499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0F311-5583-C2FD-C3B9-D812A297AAB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90A5C6F-00A2-E5DE-0FBB-97D87386997E}"/>
              </a:ext>
            </a:extLst>
          </p:cNvPr>
          <p:cNvSpPr>
            <a:spLocks noGrp="1"/>
          </p:cNvSpPr>
          <p:nvPr>
            <p:ph type="body" sz="quarter" idx="16"/>
          </p:nvPr>
        </p:nvSpPr>
        <p:spPr>
          <a:xfrm>
            <a:off x="590759" y="444928"/>
            <a:ext cx="5843488" cy="1009008"/>
          </a:xfrm>
        </p:spPr>
        <p:txBody>
          <a:bodyPr lIns="91440" tIns="45720" rIns="91440" bIns="45720" anchor="t">
            <a:noAutofit/>
          </a:bodyPr>
          <a:lstStyle/>
          <a:p>
            <a:pPr algn="ctr"/>
            <a:r>
              <a:rPr lang="en-IE" i="1" dirty="0">
                <a:solidFill>
                  <a:schemeClr val="accent3"/>
                </a:solidFill>
              </a:rPr>
              <a:t>Junk Kouture Festival in Dublin and across Ireland </a:t>
            </a:r>
            <a:br>
              <a:rPr lang="en-IE" i="1" dirty="0">
                <a:solidFill>
                  <a:schemeClr val="accent3"/>
                </a:solidFill>
              </a:rPr>
            </a:br>
            <a:r>
              <a:rPr lang="en-IE" i="1" dirty="0">
                <a:solidFill>
                  <a:schemeClr val="accent3"/>
                </a:solidFill>
              </a:rPr>
              <a:t>and the World</a:t>
            </a:r>
            <a:endParaRPr lang="es-ES_tradnl" i="1" dirty="0">
              <a:solidFill>
                <a:schemeClr val="accent3"/>
              </a:solidFill>
            </a:endParaRPr>
          </a:p>
        </p:txBody>
      </p:sp>
      <p:pic>
        <p:nvPicPr>
          <p:cNvPr id="440" name="Picture 439" descr="JUNK KOUTURE ANNOUNCE DUBLIN CITY FINAL 2023 - Junk Kouture">
            <a:extLst>
              <a:ext uri="{FF2B5EF4-FFF2-40B4-BE49-F238E27FC236}">
                <a16:creationId xmlns:a16="http://schemas.microsoft.com/office/drawing/2014/main" id="{1D3EF3D7-1DDC-628B-3EB5-08F94F8EED97}"/>
              </a:ext>
            </a:extLst>
          </p:cNvPr>
          <p:cNvPicPr>
            <a:picLocks noChangeAspect="1"/>
          </p:cNvPicPr>
          <p:nvPr/>
        </p:nvPicPr>
        <p:blipFill>
          <a:blip r:embed="rId2"/>
          <a:srcRect t="2340" r="-246" b="-2184"/>
          <a:stretch>
            <a:fillRect/>
          </a:stretch>
        </p:blipFill>
        <p:spPr>
          <a:xfrm>
            <a:off x="7046878" y="1600199"/>
            <a:ext cx="4035931" cy="6329560"/>
          </a:xfrm>
          <a:prstGeom prst="rect">
            <a:avLst/>
          </a:prstGeom>
        </p:spPr>
      </p:pic>
      <p:graphicFrame>
        <p:nvGraphicFramePr>
          <p:cNvPr id="8" name="Diagram 7">
            <a:extLst>
              <a:ext uri="{FF2B5EF4-FFF2-40B4-BE49-F238E27FC236}">
                <a16:creationId xmlns:a16="http://schemas.microsoft.com/office/drawing/2014/main" id="{3D7CBDB4-CA76-70A0-BF9B-1DB6AAFDC990}"/>
              </a:ext>
            </a:extLst>
          </p:cNvPr>
          <p:cNvGraphicFramePr/>
          <p:nvPr>
            <p:extLst>
              <p:ext uri="{D42A27DB-BD31-4B8C-83A1-F6EECF244321}">
                <p14:modId xmlns:p14="http://schemas.microsoft.com/office/powerpoint/2010/main" val="2929475352"/>
              </p:ext>
            </p:extLst>
          </p:nvPr>
        </p:nvGraphicFramePr>
        <p:xfrm>
          <a:off x="145520" y="1958970"/>
          <a:ext cx="6437083" cy="40776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41" name="TextBox 440">
            <a:extLst>
              <a:ext uri="{FF2B5EF4-FFF2-40B4-BE49-F238E27FC236}">
                <a16:creationId xmlns:a16="http://schemas.microsoft.com/office/drawing/2014/main" id="{B0941B44-BD19-15A7-EA4C-2770EA5EBCF0}"/>
              </a:ext>
            </a:extLst>
          </p:cNvPr>
          <p:cNvSpPr txBox="1"/>
          <p:nvPr/>
        </p:nvSpPr>
        <p:spPr>
          <a:xfrm>
            <a:off x="7224156" y="6224649"/>
            <a:ext cx="3750623" cy="523220"/>
          </a:xfrm>
          <a:prstGeom prst="rect">
            <a:avLst/>
          </a:prstGeom>
          <a:solidFill>
            <a:schemeClr val="tx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1400" dirty="0">
                <a:solidFill>
                  <a:schemeClr val="bg1"/>
                </a:solidFill>
                <a:ea typeface="Calibri"/>
                <a:cs typeface="Calibri"/>
              </a:rPr>
              <a:t>Junk Kouture Irish 'STEM' Category Winner 2024 from Roscommon, Ireland</a:t>
            </a:r>
          </a:p>
        </p:txBody>
      </p:sp>
      <p:pic>
        <p:nvPicPr>
          <p:cNvPr id="442" name="Picture 441" descr="Junk Kouture – Monaghan Collegiate School">
            <a:extLst>
              <a:ext uri="{FF2B5EF4-FFF2-40B4-BE49-F238E27FC236}">
                <a16:creationId xmlns:a16="http://schemas.microsoft.com/office/drawing/2014/main" id="{1D110A40-4B61-09B6-1662-A913D92C0402}"/>
              </a:ext>
            </a:extLst>
          </p:cNvPr>
          <p:cNvPicPr>
            <a:picLocks noChangeAspect="1"/>
          </p:cNvPicPr>
          <p:nvPr/>
        </p:nvPicPr>
        <p:blipFill>
          <a:blip r:embed="rId8"/>
          <a:srcRect l="5415" r="5054" b="575"/>
          <a:stretch>
            <a:fillRect/>
          </a:stretch>
        </p:blipFill>
        <p:spPr>
          <a:xfrm>
            <a:off x="5545777" y="1453490"/>
            <a:ext cx="2456010" cy="1704647"/>
          </a:xfrm>
          <a:prstGeom prst="rect">
            <a:avLst/>
          </a:prstGeom>
        </p:spPr>
      </p:pic>
      <p:sp>
        <p:nvSpPr>
          <p:cNvPr id="10" name="TextBox 9">
            <a:extLst>
              <a:ext uri="{FF2B5EF4-FFF2-40B4-BE49-F238E27FC236}">
                <a16:creationId xmlns:a16="http://schemas.microsoft.com/office/drawing/2014/main" id="{ED888CDB-DAE2-B581-B989-3E5954A4140A}"/>
              </a:ext>
            </a:extLst>
          </p:cNvPr>
          <p:cNvSpPr txBox="1"/>
          <p:nvPr/>
        </p:nvSpPr>
        <p:spPr>
          <a:xfrm>
            <a:off x="589189" y="6038355"/>
            <a:ext cx="528686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solidFill>
                  <a:schemeClr val="tx1">
                    <a:lumMod val="49000"/>
                  </a:schemeClr>
                </a:solidFill>
                <a:ea typeface="+mn-lt"/>
                <a:cs typeface="+mn-lt"/>
              </a:rPr>
              <a:t> </a:t>
            </a:r>
            <a:r>
              <a:rPr lang="en-US" dirty="0">
                <a:solidFill>
                  <a:schemeClr val="tx1">
                    <a:lumMod val="49000"/>
                  </a:schemeClr>
                </a:solidFill>
                <a:ea typeface="+mn-lt"/>
                <a:cs typeface="+mn-lt"/>
                <a:hlinkClick r:id="rId9">
                  <a:extLst>
                    <a:ext uri="{A12FA001-AC4F-418D-AE19-62706E023703}">
                      <ahyp:hlinkClr xmlns:ahyp="http://schemas.microsoft.com/office/drawing/2018/hyperlinkcolor" val="tx"/>
                    </a:ext>
                  </a:extLst>
                </a:hlinkClick>
              </a:rPr>
              <a:t>https://junkkouture.com/</a:t>
            </a:r>
            <a:endParaRPr lang="en-US">
              <a:solidFill>
                <a:schemeClr val="tx1">
                  <a:lumMod val="49000"/>
                </a:schemeClr>
              </a:solidFill>
              <a:hlinkClick r:id="rId9">
                <a:extLst>
                  <a:ext uri="{A12FA001-AC4F-418D-AE19-62706E023703}">
                    <ahyp:hlinkClr xmlns:ahyp="http://schemas.microsoft.com/office/drawing/2018/hyperlinkcolor" val="tx"/>
                  </a:ext>
                </a:extLst>
              </a:hlinkClick>
            </a:endParaRPr>
          </a:p>
        </p:txBody>
      </p:sp>
    </p:spTree>
    <p:extLst>
      <p:ext uri="{BB962C8B-B14F-4D97-AF65-F5344CB8AC3E}">
        <p14:creationId xmlns:p14="http://schemas.microsoft.com/office/powerpoint/2010/main" val="5377796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125628" y="1068315"/>
            <a:ext cx="3772575" cy="582221"/>
          </a:xfrm>
        </p:spPr>
        <p:txBody>
          <a:bodyPr lIns="91440" tIns="45720" rIns="91440" bIns="45720" anchor="t">
            <a:noAutofit/>
          </a:bodyPr>
          <a:lstStyle/>
          <a:p>
            <a:r>
              <a:rPr lang="es-ES_tradnl" dirty="0"/>
              <a:t>12</a:t>
            </a:r>
          </a:p>
          <a:p>
            <a:endParaRPr lang="en-US" sz="2800" b="1" i="1" dirty="0">
              <a:cs typeface="Calibri"/>
            </a:endParaRPr>
          </a:p>
        </p:txBody>
      </p:sp>
      <p:pic>
        <p:nvPicPr>
          <p:cNvPr id="10" name="Picture Placeholder 9"/>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17612" r="17612"/>
          <a:stretch>
            <a:fillRect/>
          </a:stretch>
        </p:blipFill>
        <p:spPr>
          <a:xfrm>
            <a:off x="3898203" y="454429"/>
            <a:ext cx="8293797" cy="5760373"/>
          </a:xfrm>
        </p:spPr>
      </p:pic>
      <p:pic>
        <p:nvPicPr>
          <p:cNvPr id="11" name="Picture 10"/>
          <p:cNvPicPr>
            <a:picLocks noChangeAspect="1"/>
          </p:cNvPicPr>
          <p:nvPr/>
        </p:nvPicPr>
        <p:blipFill>
          <a:blip r:embed="rId3"/>
          <a:stretch>
            <a:fillRect/>
          </a:stretch>
        </p:blipFill>
        <p:spPr>
          <a:xfrm rot="11988961">
            <a:off x="-1999452" y="2961660"/>
            <a:ext cx="7955970" cy="7383511"/>
          </a:xfrm>
          <a:prstGeom prst="rect">
            <a:avLst/>
          </a:prstGeom>
        </p:spPr>
      </p:pic>
      <p:sp>
        <p:nvSpPr>
          <p:cNvPr id="3" name="Rectangle 2">
            <a:extLst>
              <a:ext uri="{FF2B5EF4-FFF2-40B4-BE49-F238E27FC236}">
                <a16:creationId xmlns:a16="http://schemas.microsoft.com/office/drawing/2014/main" id="{1F26A3F3-EB24-DEC3-5848-4DF9FE1A1C2C}"/>
              </a:ext>
            </a:extLst>
          </p:cNvPr>
          <p:cNvSpPr/>
          <p:nvPr/>
        </p:nvSpPr>
        <p:spPr>
          <a:xfrm>
            <a:off x="315793" y="2573559"/>
            <a:ext cx="6142913" cy="10459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TextBox 4">
            <a:extLst>
              <a:ext uri="{FF2B5EF4-FFF2-40B4-BE49-F238E27FC236}">
                <a16:creationId xmlns:a16="http://schemas.microsoft.com/office/drawing/2014/main" id="{2C890432-8D3E-3D2E-FBB9-9A5A70C944E1}"/>
              </a:ext>
            </a:extLst>
          </p:cNvPr>
          <p:cNvSpPr txBox="1"/>
          <p:nvPr/>
        </p:nvSpPr>
        <p:spPr>
          <a:xfrm>
            <a:off x="319869" y="2613146"/>
            <a:ext cx="6245815" cy="978729"/>
          </a:xfrm>
          <a:prstGeom prst="rect">
            <a:avLst/>
          </a:prstGeom>
          <a:noFill/>
        </p:spPr>
        <p:txBody>
          <a:bodyPr wrap="square" lIns="91440" tIns="45720" rIns="91440" bIns="45720" rtlCol="0" anchor="t">
            <a:spAutoFit/>
          </a:bodyPr>
          <a:lstStyle/>
          <a:p>
            <a:pPr>
              <a:lnSpc>
                <a:spcPct val="90000"/>
              </a:lnSpc>
              <a:spcBef>
                <a:spcPts val="1000"/>
              </a:spcBef>
            </a:pPr>
            <a:r>
              <a:rPr lang="en-US" sz="3200" i="1" spc="324" dirty="0">
                <a:latin typeface="Calibri"/>
                <a:ea typeface="Calibri"/>
                <a:cs typeface="Calibri"/>
              </a:rPr>
              <a:t>Green infrastructure projects in the European Union</a:t>
            </a:r>
            <a:endParaRPr lang="en-US" sz="3200" spc="324" dirty="0">
              <a:latin typeface="Calibri"/>
              <a:ea typeface="Calibri"/>
              <a:cs typeface="Calibri"/>
            </a:endParaRPr>
          </a:p>
        </p:txBody>
      </p:sp>
    </p:spTree>
    <p:extLst>
      <p:ext uri="{BB962C8B-B14F-4D97-AF65-F5344CB8AC3E}">
        <p14:creationId xmlns:p14="http://schemas.microsoft.com/office/powerpoint/2010/main" val="261462344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pic>
        <p:nvPicPr>
          <p:cNvPr id="6" name="Picture Placeholder 5"/>
          <p:cNvPicPr>
            <a:picLocks noGrp="1" noChangeAspect="1"/>
          </p:cNvPicPr>
          <p:nvPr>
            <p:ph type="pic" sz="quarter" idx="34"/>
          </p:nvPr>
        </p:nvPicPr>
        <p:blipFill>
          <a:blip r:embed="rId2">
            <a:extLst>
              <a:ext uri="{28A0092B-C50C-407E-A947-70E740481C1C}">
                <a14:useLocalDpi xmlns:a14="http://schemas.microsoft.com/office/drawing/2010/main" val="0"/>
              </a:ext>
            </a:extLst>
          </a:blip>
          <a:srcRect t="11737" b="11737"/>
          <a:stretch>
            <a:fillRect/>
          </a:stretch>
        </p:blipFill>
        <p:spPr/>
      </p:pic>
      <p:sp>
        <p:nvSpPr>
          <p:cNvPr id="2" name="Text Placeholder 1"/>
          <p:cNvSpPr>
            <a:spLocks noGrp="1"/>
          </p:cNvSpPr>
          <p:nvPr>
            <p:ph type="body" sz="quarter" idx="18"/>
          </p:nvPr>
        </p:nvSpPr>
        <p:spPr>
          <a:xfrm>
            <a:off x="424514" y="4804756"/>
            <a:ext cx="3348974" cy="1049221"/>
          </a:xfrm>
        </p:spPr>
        <p:txBody>
          <a:bodyPr lIns="91440" tIns="45720" rIns="91440" bIns="45720" anchor="t">
            <a:noAutofit/>
          </a:bodyPr>
          <a:lstStyle/>
          <a:p>
            <a:r>
              <a:rPr lang="es-ES_tradnl" sz="1800" dirty="0">
                <a:latin typeface="Calibri"/>
                <a:ea typeface="Open Sans"/>
                <a:cs typeface="Calibri"/>
              </a:rPr>
              <a:t>(</a:t>
            </a:r>
            <a:r>
              <a:rPr lang="en-US" sz="1800" i="1" dirty="0">
                <a:latin typeface="Calibri"/>
                <a:ea typeface="Calibri"/>
                <a:cs typeface="Calibri"/>
              </a:rPr>
              <a:t>Green infrastructure projects in the European Union)</a:t>
            </a:r>
            <a:endParaRPr lang="en-US" sz="1800" b="1" i="1" dirty="0">
              <a:latin typeface="Calibri"/>
              <a:cs typeface="Calibri"/>
            </a:endParaRPr>
          </a:p>
          <a:p>
            <a:endParaRPr lang="es-ES_tradnl" dirty="0"/>
          </a:p>
        </p:txBody>
      </p:sp>
      <p:sp>
        <p:nvSpPr>
          <p:cNvPr id="3" name="Text Placeholder 2"/>
          <p:cNvSpPr>
            <a:spLocks noGrp="1"/>
          </p:cNvSpPr>
          <p:nvPr>
            <p:ph type="body" sz="quarter" idx="19"/>
          </p:nvPr>
        </p:nvSpPr>
        <p:spPr>
          <a:xfrm>
            <a:off x="213794" y="3804245"/>
            <a:ext cx="3596997" cy="1000511"/>
          </a:xfrm>
        </p:spPr>
        <p:txBody>
          <a:bodyPr/>
          <a:lstStyle/>
          <a:p>
            <a:r>
              <a:rPr lang="en-IE" sz="2800" dirty="0"/>
              <a:t>Green Roof Strategy in Hamburg, Germany</a:t>
            </a:r>
            <a:endParaRPr lang="es-ES_tradnl" sz="2800" dirty="0"/>
          </a:p>
        </p:txBody>
      </p:sp>
      <p:sp>
        <p:nvSpPr>
          <p:cNvPr id="8" name="Text Placeholder 7"/>
          <p:cNvSpPr>
            <a:spLocks noGrp="1"/>
          </p:cNvSpPr>
          <p:nvPr>
            <p:ph type="body" sz="quarter" idx="4294967295"/>
          </p:nvPr>
        </p:nvSpPr>
        <p:spPr>
          <a:xfrm>
            <a:off x="0" y="1068388"/>
            <a:ext cx="3773488" cy="582612"/>
          </a:xfrm>
          <a:prstGeom prst="rect">
            <a:avLst/>
          </a:prstGeom>
        </p:spPr>
        <p:txBody>
          <a:bodyPr/>
          <a:lstStyle/>
          <a:p>
            <a:pPr marL="0" indent="0">
              <a:buNone/>
            </a:pPr>
            <a:endParaRPr lang="es-ES_tradnl" dirty="0"/>
          </a:p>
          <a:p>
            <a:endParaRPr lang="es-ES_tradnl" dirty="0"/>
          </a:p>
          <a:p>
            <a:endParaRPr lang="es-ES_tradnl" dirty="0"/>
          </a:p>
        </p:txBody>
      </p:sp>
      <p:sp>
        <p:nvSpPr>
          <p:cNvPr id="12" name="Oval 11"/>
          <p:cNvSpPr/>
          <p:nvPr/>
        </p:nvSpPr>
        <p:spPr>
          <a:xfrm>
            <a:off x="7601390" y="131236"/>
            <a:ext cx="4244239" cy="2276894"/>
          </a:xfrm>
          <a:prstGeom prst="ellipse">
            <a:avLst/>
          </a:prstGeom>
          <a:solidFill>
            <a:srgbClr val="1F8E47"/>
          </a:solidFill>
        </p:spPr>
        <p:style>
          <a:lnRef idx="2">
            <a:schemeClr val="accent3">
              <a:shade val="50000"/>
            </a:schemeClr>
          </a:lnRef>
          <a:fillRef idx="1">
            <a:schemeClr val="accent3"/>
          </a:fillRef>
          <a:effectRef idx="0">
            <a:schemeClr val="accent3"/>
          </a:effectRef>
          <a:fontRef idx="minor">
            <a:schemeClr val="lt1"/>
          </a:fontRef>
        </p:style>
        <p:txBody>
          <a:bodyPr lIns="91440" tIns="45720" rIns="91440" bIns="45720" rtlCol="0" anchor="ctr"/>
          <a:lstStyle/>
          <a:p>
            <a:pPr algn="ctr"/>
            <a:r>
              <a:rPr lang="en-IE" sz="1600" b="1" dirty="0"/>
              <a:t>The city of Hamburg has implemented a comprehensive strategy to promote green roofs, combining financial incentives, dialogue, regulations, and scientific support.</a:t>
            </a:r>
            <a:endParaRPr lang="es-ES_tradnl" sz="1600" b="1">
              <a:ea typeface="Calibri"/>
              <a:cs typeface="Calibri"/>
            </a:endParaRPr>
          </a:p>
        </p:txBody>
      </p:sp>
      <p:sp>
        <p:nvSpPr>
          <p:cNvPr id="13" name="Oval 12"/>
          <p:cNvSpPr/>
          <p:nvPr/>
        </p:nvSpPr>
        <p:spPr>
          <a:xfrm>
            <a:off x="8357062" y="2588610"/>
            <a:ext cx="3589561" cy="2430879"/>
          </a:xfrm>
          <a:prstGeom prst="ellipse">
            <a:avLst/>
          </a:prstGeom>
          <a:solidFill>
            <a:srgbClr val="1F8E4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600" b="1" dirty="0"/>
              <a:t>The goal is to green at least </a:t>
            </a:r>
            <a:r>
              <a:rPr lang="en-IE" dirty="0"/>
              <a:t>70% </a:t>
            </a:r>
            <a:r>
              <a:rPr lang="en-IE" sz="1600" b="1" dirty="0"/>
              <a:t>of new buildings and flat or slightly sloped roofs undergoing renovation</a:t>
            </a:r>
            <a:endParaRPr lang="es-ES_tradnl" sz="1600" b="1" dirty="0"/>
          </a:p>
        </p:txBody>
      </p:sp>
      <p:sp>
        <p:nvSpPr>
          <p:cNvPr id="14" name="Oval 13"/>
          <p:cNvSpPr/>
          <p:nvPr/>
        </p:nvSpPr>
        <p:spPr>
          <a:xfrm>
            <a:off x="5558966" y="4412007"/>
            <a:ext cx="3595847" cy="2310215"/>
          </a:xfrm>
          <a:prstGeom prst="ellipse">
            <a:avLst/>
          </a:prstGeom>
          <a:solidFill>
            <a:srgbClr val="1F8E47"/>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1600" b="1" dirty="0"/>
              <a:t>Which translates to planting a total of </a:t>
            </a:r>
            <a:br>
              <a:rPr lang="en-IE" sz="1600" b="1" dirty="0"/>
            </a:br>
            <a:r>
              <a:rPr lang="en-IE" sz="1600" b="1" dirty="0"/>
              <a:t>100 hectares of </a:t>
            </a:r>
            <a:br>
              <a:rPr lang="en-IE" sz="1600" b="1" dirty="0"/>
            </a:br>
            <a:r>
              <a:rPr lang="en-IE" sz="1600" b="1" dirty="0"/>
              <a:t>green rooftops in the metropolitan area.</a:t>
            </a:r>
            <a:endParaRPr lang="es-ES_tradnl" sz="1600" b="1">
              <a:ea typeface="Calibri"/>
              <a:cs typeface="Calibri"/>
            </a:endParaRPr>
          </a:p>
        </p:txBody>
      </p:sp>
    </p:spTree>
    <p:extLst>
      <p:ext uri="{BB962C8B-B14F-4D97-AF65-F5344CB8AC3E}">
        <p14:creationId xmlns:p14="http://schemas.microsoft.com/office/powerpoint/2010/main" val="18409639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8"/>
          </p:nvPr>
        </p:nvSpPr>
        <p:spPr>
          <a:xfrm>
            <a:off x="8072582" y="1773382"/>
            <a:ext cx="3471031" cy="1132963"/>
          </a:xfrm>
        </p:spPr>
        <p:txBody>
          <a:bodyPr/>
          <a:lstStyle/>
          <a:p>
            <a:r>
              <a:rPr lang="es-ES_tradnl" sz="1800" dirty="0"/>
              <a:t>(</a:t>
            </a:r>
            <a:r>
              <a:rPr lang="en-US" sz="1800" b="1" i="1" dirty="0">
                <a:ea typeface="Calibri"/>
                <a:cs typeface="Calibri"/>
              </a:rPr>
              <a:t>Green infrastructure projects in the European Union)</a:t>
            </a:r>
            <a:endParaRPr lang="en-US" sz="1800" b="1" i="1" dirty="0">
              <a:cs typeface="Calibri"/>
            </a:endParaRPr>
          </a:p>
          <a:p>
            <a:endParaRPr lang="es-ES_tradnl" dirty="0"/>
          </a:p>
        </p:txBody>
      </p:sp>
      <p:sp>
        <p:nvSpPr>
          <p:cNvPr id="11" name="Text Placeholder 10"/>
          <p:cNvSpPr>
            <a:spLocks noGrp="1"/>
          </p:cNvSpPr>
          <p:nvPr>
            <p:ph type="body" sz="quarter" idx="19"/>
          </p:nvPr>
        </p:nvSpPr>
        <p:spPr>
          <a:xfrm>
            <a:off x="7645732" y="540987"/>
            <a:ext cx="4145284" cy="707405"/>
          </a:xfrm>
        </p:spPr>
        <p:txBody>
          <a:bodyPr lIns="91440" tIns="45720" rIns="91440" bIns="45720" anchor="t">
            <a:noAutofit/>
          </a:bodyPr>
          <a:lstStyle/>
          <a:p>
            <a:r>
              <a:rPr lang="en-IE" sz="2800" dirty="0">
                <a:latin typeface="Calibri"/>
                <a:ea typeface="Open Sans"/>
                <a:cs typeface="Calibri"/>
              </a:rPr>
              <a:t>"Top of the City"</a:t>
            </a:r>
            <a:r>
              <a:rPr lang="en-IE" sz="2200" dirty="0">
                <a:latin typeface="Calibri"/>
                <a:ea typeface="Open Sans"/>
                <a:cs typeface="Calibri"/>
              </a:rPr>
              <a:t> </a:t>
            </a:r>
            <a:endParaRPr lang="es-ES_tradnl" sz="2200" dirty="0">
              <a:latin typeface="Calibri"/>
              <a:ea typeface="Open Sans"/>
              <a:cs typeface="Calibri"/>
            </a:endParaRPr>
          </a:p>
          <a:p>
            <a:r>
              <a:rPr lang="en-IE" sz="2200" dirty="0">
                <a:latin typeface="Calibri"/>
                <a:ea typeface="Open Sans"/>
                <a:cs typeface="Calibri"/>
              </a:rPr>
              <a:t>Community Garden </a:t>
            </a:r>
            <a:endParaRPr lang="es-ES_tradnl" sz="2200">
              <a:latin typeface="Calibri"/>
              <a:ea typeface="Open Sans"/>
              <a:cs typeface="Calibri"/>
            </a:endParaRPr>
          </a:p>
          <a:p>
            <a:r>
              <a:rPr lang="en-IE" sz="2200" dirty="0">
                <a:latin typeface="Calibri"/>
                <a:ea typeface="Open Sans"/>
                <a:cs typeface="Calibri"/>
              </a:rPr>
              <a:t>in Waterford, Ireland:</a:t>
            </a:r>
            <a:endParaRPr lang="es-ES_tradnl" sz="2200">
              <a:latin typeface="Calibri"/>
              <a:ea typeface="Open Sans"/>
              <a:cs typeface="Calibri"/>
            </a:endParaRPr>
          </a:p>
        </p:txBody>
      </p:sp>
      <p:graphicFrame>
        <p:nvGraphicFramePr>
          <p:cNvPr id="24" name="Diagram 23"/>
          <p:cNvGraphicFramePr/>
          <p:nvPr>
            <p:extLst>
              <p:ext uri="{D42A27DB-BD31-4B8C-83A1-F6EECF244321}">
                <p14:modId xmlns:p14="http://schemas.microsoft.com/office/powerpoint/2010/main" val="268245670"/>
              </p:ext>
            </p:extLst>
          </p:nvPr>
        </p:nvGraphicFramePr>
        <p:xfrm>
          <a:off x="138547" y="350982"/>
          <a:ext cx="7075054" cy="58254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7" name="Picture 26"/>
          <p:cNvPicPr>
            <a:picLocks noChangeAspect="1"/>
          </p:cNvPicPr>
          <p:nvPr/>
        </p:nvPicPr>
        <p:blipFill>
          <a:blip r:embed="rId7"/>
          <a:stretch>
            <a:fillRect/>
          </a:stretch>
        </p:blipFill>
        <p:spPr>
          <a:xfrm>
            <a:off x="7387071" y="3802900"/>
            <a:ext cx="1962150" cy="1962150"/>
          </a:xfrm>
          <a:prstGeom prst="rect">
            <a:avLst/>
          </a:prstGeom>
        </p:spPr>
      </p:pic>
      <p:pic>
        <p:nvPicPr>
          <p:cNvPr id="28" name="Picture 27"/>
          <p:cNvPicPr>
            <a:picLocks noChangeAspect="1"/>
          </p:cNvPicPr>
          <p:nvPr/>
        </p:nvPicPr>
        <p:blipFill>
          <a:blip r:embed="rId8"/>
          <a:stretch>
            <a:fillRect/>
          </a:stretch>
        </p:blipFill>
        <p:spPr>
          <a:xfrm>
            <a:off x="9581464" y="4517794"/>
            <a:ext cx="1962150" cy="1962150"/>
          </a:xfrm>
          <a:prstGeom prst="rect">
            <a:avLst/>
          </a:prstGeom>
        </p:spPr>
      </p:pic>
      <p:pic>
        <p:nvPicPr>
          <p:cNvPr id="29" name="Picture 28"/>
          <p:cNvPicPr>
            <a:picLocks noChangeAspect="1"/>
          </p:cNvPicPr>
          <p:nvPr/>
        </p:nvPicPr>
        <p:blipFill>
          <a:blip r:embed="rId9"/>
          <a:stretch>
            <a:fillRect/>
          </a:stretch>
        </p:blipFill>
        <p:spPr>
          <a:xfrm>
            <a:off x="5198028" y="4517794"/>
            <a:ext cx="1421130" cy="1421130"/>
          </a:xfrm>
          <a:prstGeom prst="ellipse">
            <a:avLst/>
          </a:prstGeom>
          <a:ln>
            <a:noFill/>
          </a:ln>
          <a:effectLst>
            <a:softEdge rad="112500"/>
          </a:effectLst>
        </p:spPr>
      </p:pic>
      <p:pic>
        <p:nvPicPr>
          <p:cNvPr id="30" name="Picture 29"/>
          <p:cNvPicPr>
            <a:picLocks noChangeAspect="1"/>
          </p:cNvPicPr>
          <p:nvPr/>
        </p:nvPicPr>
        <p:blipFill>
          <a:blip r:embed="rId10"/>
          <a:stretch>
            <a:fillRect/>
          </a:stretch>
        </p:blipFill>
        <p:spPr>
          <a:xfrm>
            <a:off x="3022459" y="4517794"/>
            <a:ext cx="1392556" cy="1392556"/>
          </a:xfrm>
          <a:prstGeom prst="ellipse">
            <a:avLst/>
          </a:prstGeom>
          <a:ln>
            <a:noFill/>
          </a:ln>
          <a:effectLst>
            <a:softEdge rad="112500"/>
          </a:effectLst>
        </p:spPr>
      </p:pic>
    </p:spTree>
    <p:extLst>
      <p:ext uri="{BB962C8B-B14F-4D97-AF65-F5344CB8AC3E}">
        <p14:creationId xmlns:p14="http://schemas.microsoft.com/office/powerpoint/2010/main" val="1507359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E204E-6202-9694-67A6-46D6CB626F6C}"/>
            </a:ext>
          </a:extLst>
        </p:cNvPr>
        <p:cNvGrpSpPr/>
        <p:nvPr/>
      </p:nvGrpSpPr>
      <p:grpSpPr>
        <a:xfrm>
          <a:off x="0" y="0"/>
          <a:ext cx="0" cy="0"/>
          <a:chOff x="0" y="0"/>
          <a:chExt cx="0" cy="0"/>
        </a:xfrm>
      </p:grpSpPr>
      <p:sp>
        <p:nvSpPr>
          <p:cNvPr id="14" name="Rounded Rectangle 13">
            <a:extLst>
              <a:ext uri="{FF2B5EF4-FFF2-40B4-BE49-F238E27FC236}">
                <a16:creationId xmlns:a16="http://schemas.microsoft.com/office/drawing/2014/main" id="{032CDE51-C3B0-9E88-A10D-3544B797A7C1}"/>
              </a:ext>
            </a:extLst>
          </p:cNvPr>
          <p:cNvSpPr/>
          <p:nvPr/>
        </p:nvSpPr>
        <p:spPr>
          <a:xfrm>
            <a:off x="851416" y="319339"/>
            <a:ext cx="4449558" cy="1014153"/>
          </a:xfrm>
          <a:prstGeom prst="roundRect">
            <a:avLst/>
          </a:prstGeom>
          <a:solidFill>
            <a:srgbClr val="92D050"/>
          </a:solidFill>
        </p:spPr>
        <p:style>
          <a:lnRef idx="2">
            <a:schemeClr val="accent4">
              <a:shade val="50000"/>
            </a:schemeClr>
          </a:lnRef>
          <a:fillRef idx="1">
            <a:schemeClr val="accent4"/>
          </a:fillRef>
          <a:effectRef idx="0">
            <a:schemeClr val="accent4"/>
          </a:effectRef>
          <a:fontRef idx="minor">
            <a:schemeClr val="lt1"/>
          </a:fontRef>
        </p:style>
        <p:txBody>
          <a:bodyPr lIns="91440" tIns="45720" rIns="91440" bIns="45720" rtlCol="0" anchor="ctr"/>
          <a:lstStyle/>
          <a:p>
            <a:pPr algn="ctr"/>
            <a:r>
              <a:rPr lang="en-IE" dirty="0">
                <a:solidFill>
                  <a:schemeClr val="bg1"/>
                </a:solidFill>
                <a:ea typeface="Calibri"/>
                <a:cs typeface="Calibri"/>
              </a:rPr>
              <a:t>A </a:t>
            </a:r>
            <a:r>
              <a:rPr lang="en-IE" b="1" dirty="0">
                <a:solidFill>
                  <a:schemeClr val="bg1"/>
                </a:solidFill>
                <a:ea typeface="Calibri"/>
                <a:cs typeface="Calibri"/>
              </a:rPr>
              <a:t>community </a:t>
            </a:r>
            <a:r>
              <a:rPr lang="en-IE" dirty="0">
                <a:solidFill>
                  <a:schemeClr val="bg1"/>
                </a:solidFill>
                <a:ea typeface="Calibri"/>
                <a:cs typeface="Calibri"/>
              </a:rPr>
              <a:t>is defined as a social unit (a group of people) with shared characteristics such as place, culture, norms, or values. </a:t>
            </a:r>
            <a:endParaRPr lang="en-US" dirty="0">
              <a:solidFill>
                <a:schemeClr val="bg1"/>
              </a:solidFill>
              <a:ea typeface="Calibri" panose="020F0502020204030204"/>
              <a:cs typeface="Calibri" panose="020F0502020204030204"/>
            </a:endParaRPr>
          </a:p>
        </p:txBody>
      </p:sp>
      <p:pic>
        <p:nvPicPr>
          <p:cNvPr id="15" name="Picture 14">
            <a:extLst>
              <a:ext uri="{FF2B5EF4-FFF2-40B4-BE49-F238E27FC236}">
                <a16:creationId xmlns:a16="http://schemas.microsoft.com/office/drawing/2014/main" id="{533D92A2-5998-1172-E3F9-B809498E9DFC}"/>
              </a:ext>
            </a:extLst>
          </p:cNvPr>
          <p:cNvPicPr>
            <a:picLocks noChangeAspect="1"/>
          </p:cNvPicPr>
          <p:nvPr/>
        </p:nvPicPr>
        <p:blipFill>
          <a:blip r:embed="rId2"/>
          <a:stretch>
            <a:fillRect/>
          </a:stretch>
        </p:blipFill>
        <p:spPr>
          <a:xfrm>
            <a:off x="879144" y="1603582"/>
            <a:ext cx="4466002" cy="743185"/>
          </a:xfrm>
          <a:prstGeom prst="rect">
            <a:avLst/>
          </a:prstGeom>
        </p:spPr>
      </p:pic>
      <p:pic>
        <p:nvPicPr>
          <p:cNvPr id="16" name="Picture 15">
            <a:extLst>
              <a:ext uri="{FF2B5EF4-FFF2-40B4-BE49-F238E27FC236}">
                <a16:creationId xmlns:a16="http://schemas.microsoft.com/office/drawing/2014/main" id="{0BA7D5D5-3A3B-66FD-4495-4742885B5C96}"/>
              </a:ext>
            </a:extLst>
          </p:cNvPr>
          <p:cNvPicPr>
            <a:picLocks noChangeAspect="1"/>
          </p:cNvPicPr>
          <p:nvPr/>
        </p:nvPicPr>
        <p:blipFill>
          <a:blip r:embed="rId2"/>
          <a:stretch>
            <a:fillRect/>
          </a:stretch>
        </p:blipFill>
        <p:spPr>
          <a:xfrm>
            <a:off x="884546" y="2565382"/>
            <a:ext cx="4466006" cy="1295356"/>
          </a:xfrm>
          <a:prstGeom prst="rect">
            <a:avLst/>
          </a:prstGeom>
        </p:spPr>
      </p:pic>
      <p:sp>
        <p:nvSpPr>
          <p:cNvPr id="8" name="Flowchart: Delay 7">
            <a:extLst>
              <a:ext uri="{FF2B5EF4-FFF2-40B4-BE49-F238E27FC236}">
                <a16:creationId xmlns:a16="http://schemas.microsoft.com/office/drawing/2014/main" id="{8AB5F598-676D-5895-4DA4-58FFFB822FC5}"/>
              </a:ext>
            </a:extLst>
          </p:cNvPr>
          <p:cNvSpPr/>
          <p:nvPr/>
        </p:nvSpPr>
        <p:spPr>
          <a:xfrm rot="5400000">
            <a:off x="6191012" y="228585"/>
            <a:ext cx="5713905" cy="5261322"/>
          </a:xfrm>
          <a:prstGeom prst="flowChartDelay">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7165A45D-B067-1E7B-C090-F64AA39AEDCC}"/>
              </a:ext>
            </a:extLst>
          </p:cNvPr>
          <p:cNvSpPr/>
          <p:nvPr/>
        </p:nvSpPr>
        <p:spPr>
          <a:xfrm>
            <a:off x="994981" y="1779595"/>
            <a:ext cx="4105942" cy="400110"/>
          </a:xfrm>
          <a:prstGeom prst="rect">
            <a:avLst/>
          </a:prstGeom>
        </p:spPr>
        <p:txBody>
          <a:bodyPr wrap="square" lIns="91440" tIns="45720" rIns="91440" bIns="45720" anchor="t">
            <a:spAutoFit/>
          </a:bodyPr>
          <a:lstStyle/>
          <a:p>
            <a:pPr algn="ctr"/>
            <a:r>
              <a:rPr lang="en-IE" sz="2000" dirty="0">
                <a:solidFill>
                  <a:schemeClr val="bg1"/>
                </a:solidFill>
              </a:rPr>
              <a:t>Community is a sense of belonging</a:t>
            </a:r>
            <a:endParaRPr lang="en-IE" sz="2000">
              <a:solidFill>
                <a:schemeClr val="bg1"/>
              </a:solidFill>
              <a:ea typeface="Calibri"/>
              <a:cs typeface="Calibri"/>
            </a:endParaRPr>
          </a:p>
        </p:txBody>
      </p:sp>
      <p:sp>
        <p:nvSpPr>
          <p:cNvPr id="18" name="Rectangle 17">
            <a:extLst>
              <a:ext uri="{FF2B5EF4-FFF2-40B4-BE49-F238E27FC236}">
                <a16:creationId xmlns:a16="http://schemas.microsoft.com/office/drawing/2014/main" id="{191F46A3-8C96-6CA2-59D5-292D17C66EB3}"/>
              </a:ext>
            </a:extLst>
          </p:cNvPr>
          <p:cNvSpPr/>
          <p:nvPr/>
        </p:nvSpPr>
        <p:spPr>
          <a:xfrm>
            <a:off x="947505" y="2613641"/>
            <a:ext cx="4320601" cy="1200329"/>
          </a:xfrm>
          <a:prstGeom prst="rect">
            <a:avLst/>
          </a:prstGeom>
        </p:spPr>
        <p:txBody>
          <a:bodyPr wrap="square" lIns="91440" tIns="45720" rIns="91440" bIns="45720" anchor="t">
            <a:spAutoFit/>
          </a:bodyPr>
          <a:lstStyle/>
          <a:p>
            <a:pPr algn="ctr"/>
            <a:r>
              <a:rPr lang="en-US" dirty="0">
                <a:solidFill>
                  <a:schemeClr val="bg1"/>
                </a:solidFill>
              </a:rPr>
              <a:t>It encompasses both a feeling, and a set of </a:t>
            </a:r>
            <a:br>
              <a:rPr lang="en-US" dirty="0">
                <a:solidFill>
                  <a:schemeClr val="bg1"/>
                </a:solidFill>
              </a:rPr>
            </a:br>
            <a:r>
              <a:rPr lang="en-US" dirty="0">
                <a:solidFill>
                  <a:schemeClr val="bg1"/>
                </a:solidFill>
              </a:rPr>
              <a:t>relationships among individuals, characterized</a:t>
            </a:r>
            <a:br>
              <a:rPr lang="en-US" dirty="0">
                <a:solidFill>
                  <a:schemeClr val="bg1"/>
                </a:solidFill>
              </a:rPr>
            </a:br>
            <a:r>
              <a:rPr lang="en-US" dirty="0">
                <a:solidFill>
                  <a:schemeClr val="bg1"/>
                </a:solidFill>
              </a:rPr>
              <a:t> by trust, belonging, and mutual support. </a:t>
            </a:r>
            <a:endParaRPr lang="en-IE">
              <a:solidFill>
                <a:schemeClr val="bg1"/>
              </a:solidFill>
              <a:ea typeface="Calibri"/>
              <a:cs typeface="Calibri"/>
            </a:endParaRPr>
          </a:p>
        </p:txBody>
      </p:sp>
      <p:pic>
        <p:nvPicPr>
          <p:cNvPr id="11" name="Picture 10" descr="A green rectangle with a black border&#10;&#10;AI-generated content may be incorrect.">
            <a:extLst>
              <a:ext uri="{FF2B5EF4-FFF2-40B4-BE49-F238E27FC236}">
                <a16:creationId xmlns:a16="http://schemas.microsoft.com/office/drawing/2014/main" id="{8EE2C312-8D17-836D-66C2-2DC7D8289144}"/>
              </a:ext>
            </a:extLst>
          </p:cNvPr>
          <p:cNvPicPr>
            <a:picLocks noChangeAspect="1"/>
          </p:cNvPicPr>
          <p:nvPr/>
        </p:nvPicPr>
        <p:blipFill>
          <a:blip r:embed="rId2"/>
          <a:stretch>
            <a:fillRect/>
          </a:stretch>
        </p:blipFill>
        <p:spPr>
          <a:xfrm>
            <a:off x="6864709" y="852624"/>
            <a:ext cx="4333482" cy="1494142"/>
          </a:xfrm>
          <a:prstGeom prst="rect">
            <a:avLst/>
          </a:prstGeom>
        </p:spPr>
      </p:pic>
      <p:sp>
        <p:nvSpPr>
          <p:cNvPr id="9" name="TextBox 8">
            <a:extLst>
              <a:ext uri="{FF2B5EF4-FFF2-40B4-BE49-F238E27FC236}">
                <a16:creationId xmlns:a16="http://schemas.microsoft.com/office/drawing/2014/main" id="{C4BB2501-1F9E-4D23-9E96-D77B8EB09C7A}"/>
              </a:ext>
            </a:extLst>
          </p:cNvPr>
          <p:cNvSpPr txBox="1"/>
          <p:nvPr/>
        </p:nvSpPr>
        <p:spPr>
          <a:xfrm>
            <a:off x="6889467" y="1012929"/>
            <a:ext cx="4311696"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chemeClr val="bg1"/>
                </a:solidFill>
                <a:ea typeface="+mn-lt"/>
                <a:cs typeface="+mn-lt"/>
              </a:rPr>
              <a:t> </a:t>
            </a:r>
            <a:r>
              <a:rPr lang="en-GB" b="1" dirty="0">
                <a:solidFill>
                  <a:schemeClr val="bg1"/>
                </a:solidFill>
                <a:ea typeface="+mn-lt"/>
                <a:cs typeface="+mn-lt"/>
              </a:rPr>
              <a:t>"Community"</a:t>
            </a:r>
            <a:r>
              <a:rPr lang="en-GB" dirty="0">
                <a:solidFill>
                  <a:schemeClr val="bg1"/>
                </a:solidFill>
                <a:ea typeface="+mn-lt"/>
                <a:cs typeface="+mn-lt"/>
              </a:rPr>
              <a:t> usually refers to a group of people who are connected by shared geography, identity, interests, or vulnerabilities. </a:t>
            </a:r>
            <a:endParaRPr lang="en-US">
              <a:solidFill>
                <a:schemeClr val="bg1"/>
              </a:solidFill>
              <a:ea typeface="Calibri"/>
              <a:cs typeface="Calibri"/>
            </a:endParaRPr>
          </a:p>
        </p:txBody>
      </p:sp>
      <p:sp>
        <p:nvSpPr>
          <p:cNvPr id="12" name="TextBox 11">
            <a:extLst>
              <a:ext uri="{FF2B5EF4-FFF2-40B4-BE49-F238E27FC236}">
                <a16:creationId xmlns:a16="http://schemas.microsoft.com/office/drawing/2014/main" id="{247C2128-3512-E2F7-AE91-7D2A2EC7D949}"/>
              </a:ext>
            </a:extLst>
          </p:cNvPr>
          <p:cNvSpPr txBox="1"/>
          <p:nvPr/>
        </p:nvSpPr>
        <p:spPr>
          <a:xfrm>
            <a:off x="7235907" y="405713"/>
            <a:ext cx="358899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solidFill>
                  <a:schemeClr val="bg1"/>
                </a:solidFill>
                <a:ea typeface="Calibri"/>
                <a:cs typeface="Calibri"/>
              </a:rPr>
              <a:t>In the context of CLIMATE CHANGE;</a:t>
            </a:r>
            <a:endParaRPr lang="en-US" b="1" dirty="0">
              <a:solidFill>
                <a:schemeClr val="bg1"/>
              </a:solidFill>
              <a:ea typeface="Calibri"/>
              <a:cs typeface="Calibri"/>
            </a:endParaRPr>
          </a:p>
        </p:txBody>
      </p:sp>
      <p:pic>
        <p:nvPicPr>
          <p:cNvPr id="19" name="Picture 18" descr="A green rectangle with a black border&#10;&#10;AI-generated content may be incorrect.">
            <a:extLst>
              <a:ext uri="{FF2B5EF4-FFF2-40B4-BE49-F238E27FC236}">
                <a16:creationId xmlns:a16="http://schemas.microsoft.com/office/drawing/2014/main" id="{CFB72CCE-2722-E693-B6D7-36EAD532C01D}"/>
              </a:ext>
            </a:extLst>
          </p:cNvPr>
          <p:cNvPicPr>
            <a:picLocks noChangeAspect="1"/>
          </p:cNvPicPr>
          <p:nvPr/>
        </p:nvPicPr>
        <p:blipFill>
          <a:blip r:embed="rId2"/>
          <a:stretch>
            <a:fillRect/>
          </a:stretch>
        </p:blipFill>
        <p:spPr>
          <a:xfrm>
            <a:off x="6886794" y="2509145"/>
            <a:ext cx="4311396" cy="1085534"/>
          </a:xfrm>
          <a:prstGeom prst="rect">
            <a:avLst/>
          </a:prstGeom>
        </p:spPr>
      </p:pic>
      <p:sp>
        <p:nvSpPr>
          <p:cNvPr id="13" name="TextBox 12">
            <a:extLst>
              <a:ext uri="{FF2B5EF4-FFF2-40B4-BE49-F238E27FC236}">
                <a16:creationId xmlns:a16="http://schemas.microsoft.com/office/drawing/2014/main" id="{56829DCB-8AD1-7482-E094-97189DC37DDE}"/>
              </a:ext>
            </a:extLst>
          </p:cNvPr>
          <p:cNvSpPr txBox="1"/>
          <p:nvPr/>
        </p:nvSpPr>
        <p:spPr>
          <a:xfrm>
            <a:off x="6867318" y="2575026"/>
            <a:ext cx="4314602"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dirty="0">
                <a:solidFill>
                  <a:schemeClr val="bg1"/>
                </a:solidFill>
                <a:ea typeface="Calibri"/>
                <a:cs typeface="Calibri"/>
              </a:rPr>
              <a:t>A group of people who are collectively affected by, and capable of responding to, climate-related risks.</a:t>
            </a:r>
          </a:p>
        </p:txBody>
      </p:sp>
      <p:sp>
        <p:nvSpPr>
          <p:cNvPr id="24" name="Rectangle 23">
            <a:extLst>
              <a:ext uri="{FF2B5EF4-FFF2-40B4-BE49-F238E27FC236}">
                <a16:creationId xmlns:a16="http://schemas.microsoft.com/office/drawing/2014/main" id="{C6D2F86C-6CF5-D77C-7C98-4CEE3858FCA6}"/>
              </a:ext>
            </a:extLst>
          </p:cNvPr>
          <p:cNvSpPr/>
          <p:nvPr/>
        </p:nvSpPr>
        <p:spPr>
          <a:xfrm>
            <a:off x="3394879" y="4564834"/>
            <a:ext cx="5252974" cy="11805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2" name="TextBox 21">
            <a:extLst>
              <a:ext uri="{FF2B5EF4-FFF2-40B4-BE49-F238E27FC236}">
                <a16:creationId xmlns:a16="http://schemas.microsoft.com/office/drawing/2014/main" id="{20C5109D-B401-C628-5A4D-0E180D67AC40}"/>
              </a:ext>
            </a:extLst>
          </p:cNvPr>
          <p:cNvSpPr txBox="1"/>
          <p:nvPr/>
        </p:nvSpPr>
        <p:spPr>
          <a:xfrm>
            <a:off x="1423771" y="4789137"/>
            <a:ext cx="920092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4400" dirty="0">
                <a:solidFill>
                  <a:schemeClr val="tx1">
                    <a:lumMod val="49000"/>
                  </a:schemeClr>
                </a:solidFill>
                <a:ea typeface="Calibri"/>
                <a:cs typeface="Calibri"/>
              </a:rPr>
              <a:t>Defining </a:t>
            </a:r>
            <a:r>
              <a:rPr lang="en-GB" sz="4400" b="1" dirty="0">
                <a:solidFill>
                  <a:schemeClr val="tx1">
                    <a:lumMod val="49000"/>
                  </a:schemeClr>
                </a:solidFill>
                <a:ea typeface="Calibri"/>
                <a:cs typeface="Calibri"/>
              </a:rPr>
              <a:t>Community</a:t>
            </a:r>
            <a:endParaRPr lang="en-US">
              <a:solidFill>
                <a:schemeClr val="tx1">
                  <a:lumMod val="49000"/>
                </a:schemeClr>
              </a:solidFill>
              <a:ea typeface="Calibri"/>
              <a:cs typeface="Calibri"/>
            </a:endParaRPr>
          </a:p>
        </p:txBody>
      </p:sp>
    </p:spTree>
    <p:extLst>
      <p:ext uri="{BB962C8B-B14F-4D97-AF65-F5344CB8AC3E}">
        <p14:creationId xmlns:p14="http://schemas.microsoft.com/office/powerpoint/2010/main" val="165240097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6093909" y="1343184"/>
            <a:ext cx="6025771" cy="2381050"/>
          </a:xfrm>
        </p:spPr>
        <p:txBody>
          <a:bodyPr lIns="91440" tIns="45720" rIns="91440" bIns="45720" anchor="ctr">
            <a:normAutofit fontScale="55000" lnSpcReduction="20000"/>
          </a:bodyPr>
          <a:lstStyle/>
          <a:p>
            <a:pPr algn="ctr"/>
            <a:r>
              <a:rPr lang="en-US" sz="5200" dirty="0"/>
              <a:t>Well Done! &amp; Thank you!</a:t>
            </a:r>
            <a:endParaRPr lang="en-US" sz="5200">
              <a:ea typeface="Calibri" panose="020F0502020204030204"/>
              <a:cs typeface="Calibri" panose="020F0502020204030204"/>
            </a:endParaRPr>
          </a:p>
          <a:p>
            <a:pPr algn="ctr"/>
            <a:endParaRPr lang="en-US" sz="5200" dirty="0"/>
          </a:p>
          <a:p>
            <a:pPr algn="ctr"/>
            <a:r>
              <a:rPr lang="en-US" sz="2400" dirty="0"/>
              <a:t>You have now completed Module 4 of the Planet Pulse Learning Course </a:t>
            </a:r>
            <a:endParaRPr lang="en-US" sz="2400" dirty="0">
              <a:ea typeface="Calibri" panose="020F0502020204030204"/>
              <a:cs typeface="Calibri" panose="020F0502020204030204"/>
            </a:endParaRPr>
          </a:p>
          <a:p>
            <a:pPr algn="ctr"/>
            <a:r>
              <a:rPr lang="en-US" sz="3600" dirty="0">
                <a:ea typeface="Calibri" panose="020F0502020204030204"/>
                <a:cs typeface="Calibri" panose="020F0502020204030204"/>
              </a:rPr>
              <a:t>'Community'</a:t>
            </a:r>
          </a:p>
          <a:p>
            <a:pPr algn="ctr"/>
            <a:endParaRPr lang="en-US" sz="2400" dirty="0">
              <a:ea typeface="Calibri" panose="020F0502020204030204"/>
              <a:cs typeface="Calibri" panose="020F0502020204030204"/>
            </a:endParaRPr>
          </a:p>
          <a:p>
            <a:pPr algn="ctr"/>
            <a:r>
              <a:rPr lang="en-US" sz="2400" dirty="0">
                <a:ea typeface="Calibri" panose="020F0502020204030204"/>
                <a:cs typeface="Calibri" panose="020F0502020204030204"/>
              </a:rPr>
              <a:t>Continue your learning with Module 5</a:t>
            </a:r>
            <a:r>
              <a:rPr lang="en-US" sz="3400" dirty="0">
                <a:ea typeface="Calibri" panose="020F0502020204030204"/>
                <a:cs typeface="Calibri" panose="020F0502020204030204"/>
              </a:rPr>
              <a:t> </a:t>
            </a:r>
            <a:br>
              <a:rPr lang="en-US" sz="3400" dirty="0">
                <a:ea typeface="Calibri" panose="020F0502020204030204"/>
                <a:cs typeface="Calibri" panose="020F0502020204030204"/>
              </a:rPr>
            </a:br>
            <a:r>
              <a:rPr lang="en-US" sz="3400" dirty="0">
                <a:ea typeface="Calibri" panose="020F0502020204030204"/>
                <a:cs typeface="Calibri" panose="020F0502020204030204"/>
              </a:rPr>
              <a:t>'Empowerment'</a:t>
            </a:r>
            <a:endParaRPr lang="en-US"/>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Tree>
    <p:extLst>
      <p:ext uri="{BB962C8B-B14F-4D97-AF65-F5344CB8AC3E}">
        <p14:creationId xmlns:p14="http://schemas.microsoft.com/office/powerpoint/2010/main" val="433478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F23ED8-DDED-4244-123D-80902033BE8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1B48C3C-4596-FC25-BC0D-5245A634F721}"/>
              </a:ext>
            </a:extLst>
          </p:cNvPr>
          <p:cNvSpPr>
            <a:spLocks noGrp="1"/>
          </p:cNvSpPr>
          <p:nvPr>
            <p:ph type="body" sz="quarter" idx="17"/>
          </p:nvPr>
        </p:nvSpPr>
        <p:spPr>
          <a:xfrm>
            <a:off x="633918" y="1179671"/>
            <a:ext cx="2066906" cy="582221"/>
          </a:xfrm>
        </p:spPr>
        <p:txBody>
          <a:bodyPr/>
          <a:lstStyle/>
          <a:p>
            <a:r>
              <a:rPr lang="en-US" dirty="0"/>
              <a:t>01</a:t>
            </a:r>
          </a:p>
        </p:txBody>
      </p:sp>
      <p:pic>
        <p:nvPicPr>
          <p:cNvPr id="8" name="Picture Placeholder 7">
            <a:extLst>
              <a:ext uri="{FF2B5EF4-FFF2-40B4-BE49-F238E27FC236}">
                <a16:creationId xmlns:a16="http://schemas.microsoft.com/office/drawing/2014/main" id="{7510976B-DA38-B5C9-5C3C-E52F8235C394}"/>
              </a:ext>
            </a:extLst>
          </p:cNvPr>
          <p:cNvPicPr>
            <a:picLocks noGrp="1" noChangeAspect="1"/>
          </p:cNvPicPr>
          <p:nvPr>
            <p:ph type="pic" sz="quarter" idx="19"/>
          </p:nvPr>
        </p:nvPicPr>
        <p:blipFill>
          <a:blip r:embed="rId2">
            <a:extLst>
              <a:ext uri="{28A0092B-C50C-407E-A947-70E740481C1C}">
                <a14:useLocalDpi xmlns:a14="http://schemas.microsoft.com/office/drawing/2010/main" val="0"/>
              </a:ext>
            </a:extLst>
          </a:blip>
          <a:srcRect l="2102" r="2102"/>
          <a:stretch>
            <a:fillRect/>
          </a:stretch>
        </p:blipFill>
        <p:spPr>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pic>
      <p:pic>
        <p:nvPicPr>
          <p:cNvPr id="9" name="Picture 8">
            <a:extLst>
              <a:ext uri="{FF2B5EF4-FFF2-40B4-BE49-F238E27FC236}">
                <a16:creationId xmlns:a16="http://schemas.microsoft.com/office/drawing/2014/main" id="{3D874C38-B6DB-7859-EB7F-AF878CB9EE0C}"/>
              </a:ext>
            </a:extLst>
          </p:cNvPr>
          <p:cNvPicPr>
            <a:picLocks noChangeAspect="1"/>
          </p:cNvPicPr>
          <p:nvPr/>
        </p:nvPicPr>
        <p:blipFill>
          <a:blip r:embed="rId3">
            <a:alphaModFix amt="83000"/>
            <a:extLst>
              <a:ext uri="{28A0092B-C50C-407E-A947-70E740481C1C}">
                <a14:useLocalDpi xmlns:a14="http://schemas.microsoft.com/office/drawing/2010/main" val="0"/>
              </a:ext>
            </a:extLst>
          </a:blip>
          <a:stretch>
            <a:fillRect/>
          </a:stretch>
        </p:blipFill>
        <p:spPr>
          <a:xfrm rot="20606857">
            <a:off x="9025448" y="3045578"/>
            <a:ext cx="4222737" cy="4222737"/>
          </a:xfrm>
          <a:prstGeom prst="rect">
            <a:avLst/>
          </a:prstGeom>
        </p:spPr>
      </p:pic>
      <p:sp>
        <p:nvSpPr>
          <p:cNvPr id="10" name="Rectangle 9">
            <a:extLst>
              <a:ext uri="{FF2B5EF4-FFF2-40B4-BE49-F238E27FC236}">
                <a16:creationId xmlns:a16="http://schemas.microsoft.com/office/drawing/2014/main" id="{D0D5EC17-90BF-31B7-77CB-BE453EBA39E2}"/>
              </a:ext>
            </a:extLst>
          </p:cNvPr>
          <p:cNvSpPr/>
          <p:nvPr/>
        </p:nvSpPr>
        <p:spPr>
          <a:xfrm>
            <a:off x="2121289" y="2452079"/>
            <a:ext cx="5297150" cy="1439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DBA5EACB-6378-A407-2328-81897F0F3B62}"/>
              </a:ext>
            </a:extLst>
          </p:cNvPr>
          <p:cNvSpPr txBox="1"/>
          <p:nvPr/>
        </p:nvSpPr>
        <p:spPr>
          <a:xfrm>
            <a:off x="2121940" y="2452079"/>
            <a:ext cx="5066821" cy="1446550"/>
          </a:xfrm>
          <a:prstGeom prst="rect">
            <a:avLst/>
          </a:prstGeom>
          <a:noFill/>
        </p:spPr>
        <p:txBody>
          <a:bodyPr wrap="square" lIns="91440" tIns="45720" rIns="91440" bIns="45720" rtlCol="0" anchor="t">
            <a:spAutoFit/>
          </a:bodyPr>
          <a:lstStyle/>
          <a:p>
            <a:r>
              <a:rPr lang="en-IE" sz="2400" dirty="0"/>
              <a:t>The Power of We: </a:t>
            </a:r>
            <a:br>
              <a:rPr lang="en-IE" sz="2400" dirty="0"/>
            </a:br>
            <a:r>
              <a:rPr lang="en-IE" sz="3200" dirty="0"/>
              <a:t>Strengthening Emotional Resilience </a:t>
            </a:r>
            <a:endParaRPr lang="en-US" sz="3200">
              <a:ea typeface="Calibri" panose="020F0502020204030204"/>
              <a:cs typeface="Calibri" panose="020F0502020204030204"/>
            </a:endParaRPr>
          </a:p>
        </p:txBody>
      </p:sp>
    </p:spTree>
    <p:extLst>
      <p:ext uri="{BB962C8B-B14F-4D97-AF65-F5344CB8AC3E}">
        <p14:creationId xmlns:p14="http://schemas.microsoft.com/office/powerpoint/2010/main" val="23111814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a:extLst>
            <a:ext uri="{FF2B5EF4-FFF2-40B4-BE49-F238E27FC236}">
              <a16:creationId xmlns:a16="http://schemas.microsoft.com/office/drawing/2014/main" id="{8BE47E88-BAB3-6385-4C5C-F8D95D5D9CD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4E6D2DE-4741-78FA-3826-5BC213C7553E}"/>
              </a:ext>
            </a:extLst>
          </p:cNvPr>
          <p:cNvSpPr>
            <a:spLocks noGrp="1"/>
          </p:cNvSpPr>
          <p:nvPr>
            <p:ph type="body" sz="quarter" idx="13"/>
          </p:nvPr>
        </p:nvSpPr>
        <p:spPr>
          <a:xfrm>
            <a:off x="7425371" y="958341"/>
            <a:ext cx="4614228" cy="2569111"/>
          </a:xfrm>
        </p:spPr>
        <p:txBody>
          <a:bodyPr lIns="91440" tIns="45720" rIns="91440" bIns="45720" anchor="ctr">
            <a:normAutofit/>
          </a:bodyPr>
          <a:lstStyle/>
          <a:p>
            <a:r>
              <a:rPr lang="en-US" sz="5400" b="1" dirty="0">
                <a:latin typeface="Calibri Light"/>
                <a:ea typeface="Calibri Light"/>
                <a:cs typeface="Calibri Light"/>
              </a:rPr>
              <a:t>What makes a </a:t>
            </a:r>
            <a:r>
              <a:rPr lang="en-US" sz="5400" b="1">
                <a:latin typeface="Calibri Light"/>
                <a:ea typeface="Calibri Light"/>
                <a:cs typeface="Calibri Light"/>
              </a:rPr>
              <a:t>community?</a:t>
            </a:r>
            <a:endParaRPr lang="en-US" sz="5400"/>
          </a:p>
        </p:txBody>
      </p:sp>
      <p:sp>
        <p:nvSpPr>
          <p:cNvPr id="2" name="Rounded Rectangle 1">
            <a:extLst>
              <a:ext uri="{FF2B5EF4-FFF2-40B4-BE49-F238E27FC236}">
                <a16:creationId xmlns:a16="http://schemas.microsoft.com/office/drawing/2014/main" id="{6D8C7AF3-199E-B1DA-64D8-64E7565E26F9}"/>
              </a:ext>
            </a:extLst>
          </p:cNvPr>
          <p:cNvSpPr/>
          <p:nvPr/>
        </p:nvSpPr>
        <p:spPr>
          <a:xfrm>
            <a:off x="260466" y="982746"/>
            <a:ext cx="3582785"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000" b="1" dirty="0">
                <a:solidFill>
                  <a:schemeClr val="bg1"/>
                </a:solidFill>
                <a:latin typeface="Albertus Extra Bold" panose="020E0802040304020204" pitchFamily="34" charset="0"/>
              </a:rPr>
              <a:t>Collective emotional strength vs. individual isolation</a:t>
            </a:r>
            <a:endParaRPr lang="en-US" sz="2000" dirty="0">
              <a:solidFill>
                <a:schemeClr val="bg1"/>
              </a:solidFill>
              <a:latin typeface="Albertus Extra Bold" panose="020E0802040304020204" pitchFamily="34" charset="0"/>
            </a:endParaRPr>
          </a:p>
        </p:txBody>
      </p:sp>
      <p:pic>
        <p:nvPicPr>
          <p:cNvPr id="6" name="Picture 5">
            <a:extLst>
              <a:ext uri="{FF2B5EF4-FFF2-40B4-BE49-F238E27FC236}">
                <a16:creationId xmlns:a16="http://schemas.microsoft.com/office/drawing/2014/main" id="{49432BAD-2936-9742-6EAB-1A13F2824330}"/>
              </a:ext>
            </a:extLst>
          </p:cNvPr>
          <p:cNvPicPr>
            <a:picLocks noChangeAspect="1"/>
          </p:cNvPicPr>
          <p:nvPr/>
        </p:nvPicPr>
        <p:blipFill>
          <a:blip r:embed="rId2"/>
          <a:stretch>
            <a:fillRect/>
          </a:stretch>
        </p:blipFill>
        <p:spPr>
          <a:xfrm>
            <a:off x="2009875" y="2897093"/>
            <a:ext cx="3596952" cy="1633870"/>
          </a:xfrm>
          <a:prstGeom prst="rect">
            <a:avLst/>
          </a:prstGeom>
        </p:spPr>
      </p:pic>
      <p:pic>
        <p:nvPicPr>
          <p:cNvPr id="7" name="Picture 6">
            <a:extLst>
              <a:ext uri="{FF2B5EF4-FFF2-40B4-BE49-F238E27FC236}">
                <a16:creationId xmlns:a16="http://schemas.microsoft.com/office/drawing/2014/main" id="{3506B435-FD69-0865-3333-E9FCFF190E58}"/>
              </a:ext>
            </a:extLst>
          </p:cNvPr>
          <p:cNvPicPr>
            <a:picLocks noChangeAspect="1"/>
          </p:cNvPicPr>
          <p:nvPr/>
        </p:nvPicPr>
        <p:blipFill>
          <a:blip r:embed="rId2"/>
          <a:stretch>
            <a:fillRect/>
          </a:stretch>
        </p:blipFill>
        <p:spPr>
          <a:xfrm>
            <a:off x="286058" y="4676414"/>
            <a:ext cx="3596952" cy="1633870"/>
          </a:xfrm>
          <a:prstGeom prst="rect">
            <a:avLst/>
          </a:prstGeom>
        </p:spPr>
      </p:pic>
      <p:sp>
        <p:nvSpPr>
          <p:cNvPr id="9" name="Rectangle 8">
            <a:extLst>
              <a:ext uri="{FF2B5EF4-FFF2-40B4-BE49-F238E27FC236}">
                <a16:creationId xmlns:a16="http://schemas.microsoft.com/office/drawing/2014/main" id="{077F736A-0735-F053-ABDE-DBFA78A10A6C}"/>
              </a:ext>
            </a:extLst>
          </p:cNvPr>
          <p:cNvSpPr/>
          <p:nvPr/>
        </p:nvSpPr>
        <p:spPr>
          <a:xfrm>
            <a:off x="1982322" y="3139014"/>
            <a:ext cx="3652058"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Understanding the emotional impact of climate change on communities:</a:t>
            </a:r>
            <a:endParaRPr lang="en-US" sz="2000" dirty="0">
              <a:solidFill>
                <a:schemeClr val="bg1"/>
              </a:solidFill>
              <a:latin typeface="Albertus Extra Bold" panose="020E0802040304020204" pitchFamily="34" charset="0"/>
            </a:endParaRPr>
          </a:p>
        </p:txBody>
      </p:sp>
      <p:sp>
        <p:nvSpPr>
          <p:cNvPr id="12" name="Rectangle 11">
            <a:extLst>
              <a:ext uri="{FF2B5EF4-FFF2-40B4-BE49-F238E27FC236}">
                <a16:creationId xmlns:a16="http://schemas.microsoft.com/office/drawing/2014/main" id="{46E3B074-7B16-79B2-1804-4023E89F1690}"/>
              </a:ext>
            </a:extLst>
          </p:cNvPr>
          <p:cNvSpPr/>
          <p:nvPr/>
        </p:nvSpPr>
        <p:spPr>
          <a:xfrm>
            <a:off x="398435" y="4906659"/>
            <a:ext cx="3372197" cy="1015663"/>
          </a:xfrm>
          <a:prstGeom prst="rect">
            <a:avLst/>
          </a:prstGeom>
        </p:spPr>
        <p:txBody>
          <a:bodyPr wrap="square">
            <a:spAutoFit/>
          </a:bodyPr>
          <a:lstStyle/>
          <a:p>
            <a:pPr algn="ctr"/>
            <a:r>
              <a:rPr lang="en-IE" sz="2000" dirty="0">
                <a:solidFill>
                  <a:schemeClr val="bg1"/>
                </a:solidFill>
                <a:latin typeface="Albertus Extra Bold" panose="020E0802040304020204" pitchFamily="34" charset="0"/>
              </a:rPr>
              <a:t>Empowering individuals by fostering group solidarity.</a:t>
            </a:r>
            <a:endParaRPr lang="en-US" sz="2000" dirty="0">
              <a:solidFill>
                <a:schemeClr val="bg1"/>
              </a:solidFill>
              <a:latin typeface="Albertus Extra Bold" panose="020E0802040304020204" pitchFamily="34" charset="0"/>
            </a:endParaRPr>
          </a:p>
        </p:txBody>
      </p:sp>
      <p:pic>
        <p:nvPicPr>
          <p:cNvPr id="13" name="Picture Placeholder 12">
            <a:extLst>
              <a:ext uri="{FF2B5EF4-FFF2-40B4-BE49-F238E27FC236}">
                <a16:creationId xmlns:a16="http://schemas.microsoft.com/office/drawing/2014/main" id="{036627DE-6F08-D894-79D6-49C8B3055CD9}"/>
              </a:ext>
            </a:extLst>
          </p:cNvPr>
          <p:cNvPicPr>
            <a:picLocks noGrp="1" noChangeAspect="1"/>
          </p:cNvPicPr>
          <p:nvPr>
            <p:ph type="pic" sz="quarter" idx="40"/>
          </p:nvPr>
        </p:nvPicPr>
        <p:blipFill>
          <a:blip r:embed="rId3">
            <a:extLst>
              <a:ext uri="{28A0092B-C50C-407E-A947-70E740481C1C}">
                <a14:useLocalDpi xmlns:a14="http://schemas.microsoft.com/office/drawing/2010/main" val="0"/>
              </a:ext>
            </a:extLst>
          </a:blip>
          <a:srcRect l="11799" r="11799"/>
          <a:stretch>
            <a:fillRect/>
          </a:stretch>
        </p:blipFill>
        <p:spPr>
          <a:xfrm>
            <a:off x="-1" y="666097"/>
            <a:ext cx="8902586" cy="5921497"/>
          </a:xfrm>
        </p:spPr>
      </p:pic>
      <p:pic>
        <p:nvPicPr>
          <p:cNvPr id="10" name="Graphic 9" descr="Question Mark with solid fill">
            <a:extLst>
              <a:ext uri="{FF2B5EF4-FFF2-40B4-BE49-F238E27FC236}">
                <a16:creationId xmlns:a16="http://schemas.microsoft.com/office/drawing/2014/main" id="{06A9B2E9-86C6-8CA6-8A17-EB127B5B661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60626" y="1944757"/>
            <a:ext cx="2835966" cy="2957443"/>
          </a:xfrm>
          <a:prstGeom prst="rect">
            <a:avLst/>
          </a:prstGeom>
        </p:spPr>
      </p:pic>
      <p:sp>
        <p:nvSpPr>
          <p:cNvPr id="11" name="TextBox 10">
            <a:extLst>
              <a:ext uri="{FF2B5EF4-FFF2-40B4-BE49-F238E27FC236}">
                <a16:creationId xmlns:a16="http://schemas.microsoft.com/office/drawing/2014/main" id="{B22DC880-EFCC-995C-7259-60196548C029}"/>
              </a:ext>
            </a:extLst>
          </p:cNvPr>
          <p:cNvSpPr txBox="1"/>
          <p:nvPr/>
        </p:nvSpPr>
        <p:spPr>
          <a:xfrm>
            <a:off x="8755427" y="4336265"/>
            <a:ext cx="3028032"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3200" b="1" dirty="0">
                <a:ea typeface="Calibri"/>
                <a:cs typeface="Calibri"/>
              </a:rPr>
              <a:t>The </a:t>
            </a:r>
            <a:br>
              <a:rPr lang="en-GB" sz="3200" b="1" dirty="0">
                <a:ea typeface="Calibri"/>
                <a:cs typeface="Calibri"/>
              </a:rPr>
            </a:br>
            <a:r>
              <a:rPr lang="en-GB" sz="3200" b="1" dirty="0">
                <a:ea typeface="Calibri"/>
                <a:cs typeface="Calibri"/>
              </a:rPr>
              <a:t>Power of 'We' </a:t>
            </a:r>
            <a:br>
              <a:rPr lang="en-GB" sz="3200" b="1" dirty="0">
                <a:ea typeface="Calibri"/>
                <a:cs typeface="Calibri"/>
              </a:rPr>
            </a:br>
            <a:r>
              <a:rPr lang="en-GB" sz="3200" b="1" dirty="0">
                <a:ea typeface="Calibri"/>
                <a:cs typeface="Calibri"/>
              </a:rPr>
              <a:t>is what makes a community</a:t>
            </a:r>
          </a:p>
        </p:txBody>
      </p:sp>
    </p:spTree>
    <p:extLst>
      <p:ext uri="{BB962C8B-B14F-4D97-AF65-F5344CB8AC3E}">
        <p14:creationId xmlns:p14="http://schemas.microsoft.com/office/powerpoint/2010/main" val="20179312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2C4B32F-EDF2-CE0A-2BF3-1CC553AE4475}"/>
              </a:ext>
            </a:extLst>
          </p:cNvPr>
          <p:cNvPicPr>
            <a:picLocks noGrp="1" noChangeAspect="1"/>
          </p:cNvPicPr>
          <p:nvPr>
            <p:ph type="pic" sz="quarter" idx="40"/>
          </p:nvPr>
        </p:nvPicPr>
        <p:blipFill>
          <a:blip r:embed="rId2"/>
          <a:srcRect l="9843" r="9843"/>
          <a:stretch>
            <a:fillRect/>
          </a:stretch>
        </p:blipFill>
        <p:spPr/>
      </p:pic>
      <p:sp>
        <p:nvSpPr>
          <p:cNvPr id="4" name="Text Placeholder 3">
            <a:extLst>
              <a:ext uri="{FF2B5EF4-FFF2-40B4-BE49-F238E27FC236}">
                <a16:creationId xmlns:a16="http://schemas.microsoft.com/office/drawing/2014/main" id="{9A622C27-E4FA-321A-D197-1208E814FF97}"/>
              </a:ext>
            </a:extLst>
          </p:cNvPr>
          <p:cNvSpPr>
            <a:spLocks noGrp="1"/>
          </p:cNvSpPr>
          <p:nvPr>
            <p:ph type="body" sz="quarter" idx="13"/>
          </p:nvPr>
        </p:nvSpPr>
        <p:spPr>
          <a:xfrm>
            <a:off x="7920394" y="973526"/>
            <a:ext cx="4062055" cy="2547025"/>
          </a:xfrm>
        </p:spPr>
        <p:txBody>
          <a:bodyPr lIns="91440" tIns="45720" rIns="91440" bIns="45720" anchor="ctr">
            <a:normAutofit/>
          </a:bodyPr>
          <a:lstStyle/>
          <a:p>
            <a:r>
              <a:rPr lang="en-US" sz="3200" dirty="0"/>
              <a:t>Keys concepts about</a:t>
            </a:r>
          </a:p>
          <a:p>
            <a:r>
              <a:rPr lang="en-US" sz="3200" dirty="0"/>
              <a:t>‘</a:t>
            </a:r>
            <a:r>
              <a:rPr lang="en-IE" sz="3200" dirty="0"/>
              <a:t>Strengthening Emotional </a:t>
            </a:r>
            <a:br>
              <a:rPr lang="en-IE" sz="3200" dirty="0"/>
            </a:br>
            <a:r>
              <a:rPr lang="en-IE" sz="3200" dirty="0"/>
              <a:t>Resilience’ </a:t>
            </a:r>
            <a:endParaRPr lang="en-US" sz="3200" dirty="0">
              <a:ea typeface="Calibri"/>
              <a:cs typeface="Calibri"/>
            </a:endParaRPr>
          </a:p>
        </p:txBody>
      </p:sp>
      <p:sp>
        <p:nvSpPr>
          <p:cNvPr id="2" name="Rounded Rectangle 1"/>
          <p:cNvSpPr/>
          <p:nvPr/>
        </p:nvSpPr>
        <p:spPr>
          <a:xfrm>
            <a:off x="289041" y="982746"/>
            <a:ext cx="3687560" cy="1623237"/>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IE" sz="2000" b="1" dirty="0">
                <a:solidFill>
                  <a:schemeClr val="bg1"/>
                </a:solidFill>
                <a:latin typeface="Albertus Extra Bold"/>
              </a:rPr>
              <a:t>Collective Emotional Strength </a:t>
            </a:r>
            <a:br>
              <a:rPr lang="en-IE" sz="2000" b="1" dirty="0">
                <a:solidFill>
                  <a:schemeClr val="bg1"/>
                </a:solidFill>
                <a:latin typeface="Albertus Extra Bold"/>
              </a:rPr>
            </a:br>
            <a:r>
              <a:rPr lang="en-IE" sz="2000" b="1" dirty="0">
                <a:solidFill>
                  <a:schemeClr val="bg1"/>
                </a:solidFill>
                <a:latin typeface="Albertus Extra Bold"/>
              </a:rPr>
              <a:t>vs. </a:t>
            </a:r>
            <a:br>
              <a:rPr lang="en-IE" sz="2000" b="1" dirty="0">
                <a:solidFill>
                  <a:schemeClr val="bg1"/>
                </a:solidFill>
                <a:latin typeface="Albertus Extra Bold"/>
              </a:rPr>
            </a:br>
            <a:r>
              <a:rPr lang="en-IE" sz="2000" b="1" dirty="0">
                <a:solidFill>
                  <a:schemeClr val="bg1"/>
                </a:solidFill>
                <a:latin typeface="Albertus Extra Bold"/>
              </a:rPr>
              <a:t>Individual Isolation</a:t>
            </a:r>
            <a:endParaRPr lang="en-US" sz="2000" dirty="0">
              <a:solidFill>
                <a:schemeClr val="bg1"/>
              </a:solidFill>
              <a:latin typeface="Albertus Extra Bold"/>
            </a:endParaRPr>
          </a:p>
        </p:txBody>
      </p:sp>
      <p:pic>
        <p:nvPicPr>
          <p:cNvPr id="6" name="Picture 5"/>
          <p:cNvPicPr>
            <a:picLocks noChangeAspect="1"/>
          </p:cNvPicPr>
          <p:nvPr/>
        </p:nvPicPr>
        <p:blipFill>
          <a:blip r:embed="rId3"/>
          <a:stretch>
            <a:fillRect/>
          </a:stretch>
        </p:blipFill>
        <p:spPr>
          <a:xfrm>
            <a:off x="2009875" y="2897093"/>
            <a:ext cx="3596952" cy="1633870"/>
          </a:xfrm>
          <a:prstGeom prst="rect">
            <a:avLst/>
          </a:prstGeom>
        </p:spPr>
      </p:pic>
      <p:pic>
        <p:nvPicPr>
          <p:cNvPr id="7" name="Picture 6"/>
          <p:cNvPicPr>
            <a:picLocks noChangeAspect="1"/>
          </p:cNvPicPr>
          <p:nvPr/>
        </p:nvPicPr>
        <p:blipFill>
          <a:blip r:embed="rId3"/>
          <a:stretch>
            <a:fillRect/>
          </a:stretch>
        </p:blipFill>
        <p:spPr>
          <a:xfrm>
            <a:off x="286058" y="4676414"/>
            <a:ext cx="3596952" cy="1633870"/>
          </a:xfrm>
          <a:prstGeom prst="rect">
            <a:avLst/>
          </a:prstGeom>
        </p:spPr>
      </p:pic>
      <p:sp>
        <p:nvSpPr>
          <p:cNvPr id="9" name="Rectangle 8"/>
          <p:cNvSpPr/>
          <p:nvPr/>
        </p:nvSpPr>
        <p:spPr>
          <a:xfrm>
            <a:off x="2010897" y="3215214"/>
            <a:ext cx="3594908" cy="1015663"/>
          </a:xfrm>
          <a:prstGeom prst="rect">
            <a:avLst/>
          </a:prstGeom>
        </p:spPr>
        <p:txBody>
          <a:bodyPr wrap="square" lIns="91440" tIns="45720" rIns="91440" bIns="45720" anchor="t">
            <a:spAutoFit/>
          </a:bodyPr>
          <a:lstStyle/>
          <a:p>
            <a:pPr algn="ctr"/>
            <a:r>
              <a:rPr lang="en-IE" sz="2000" b="1" dirty="0">
                <a:solidFill>
                  <a:schemeClr val="bg1"/>
                </a:solidFill>
                <a:latin typeface="Albertus Extra Bold"/>
              </a:rPr>
              <a:t>Understanding the Emotional Impact of Climate Change on Communities</a:t>
            </a:r>
            <a:endParaRPr lang="en-US" sz="2000" b="1" dirty="0">
              <a:solidFill>
                <a:schemeClr val="bg1"/>
              </a:solidFill>
              <a:latin typeface="Albertus Extra Bold"/>
            </a:endParaRPr>
          </a:p>
        </p:txBody>
      </p:sp>
      <p:sp>
        <p:nvSpPr>
          <p:cNvPr id="12" name="Rectangle 11"/>
          <p:cNvSpPr/>
          <p:nvPr/>
        </p:nvSpPr>
        <p:spPr>
          <a:xfrm>
            <a:off x="398435" y="5135259"/>
            <a:ext cx="3372197" cy="707886"/>
          </a:xfrm>
          <a:prstGeom prst="rect">
            <a:avLst/>
          </a:prstGeom>
        </p:spPr>
        <p:txBody>
          <a:bodyPr wrap="square" lIns="91440" tIns="45720" rIns="91440" bIns="45720" anchor="t">
            <a:spAutoFit/>
          </a:bodyPr>
          <a:lstStyle/>
          <a:p>
            <a:pPr algn="ctr"/>
            <a:r>
              <a:rPr lang="en-IE" sz="2000" b="1" dirty="0">
                <a:solidFill>
                  <a:schemeClr val="bg1"/>
                </a:solidFill>
                <a:latin typeface="Albertus Extra Bold"/>
              </a:rPr>
              <a:t>Empowering Individuals by Fostering Group Solidarity</a:t>
            </a:r>
            <a:endParaRPr lang="en-US" sz="2000" b="1" dirty="0">
              <a:solidFill>
                <a:schemeClr val="bg1"/>
              </a:solidFill>
              <a:latin typeface="Albertus Extra Bold"/>
            </a:endParaRPr>
          </a:p>
        </p:txBody>
      </p:sp>
    </p:spTree>
    <p:extLst>
      <p:ext uri="{BB962C8B-B14F-4D97-AF65-F5344CB8AC3E}">
        <p14:creationId xmlns:p14="http://schemas.microsoft.com/office/powerpoint/2010/main" val="4958568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56193A2-7DEC-BA86-8F0E-92A01EDFFF38}"/>
              </a:ext>
            </a:extLst>
          </p:cNvPr>
          <p:cNvSpPr>
            <a:spLocks noGrp="1"/>
          </p:cNvSpPr>
          <p:nvPr>
            <p:ph type="body" sz="quarter" idx="13"/>
          </p:nvPr>
        </p:nvSpPr>
        <p:spPr>
          <a:xfrm>
            <a:off x="7444933" y="878110"/>
            <a:ext cx="4802284" cy="2547025"/>
          </a:xfrm>
        </p:spPr>
        <p:txBody>
          <a:bodyPr lIns="91440" tIns="45720" rIns="91440" bIns="45720" anchor="ctr">
            <a:normAutofit/>
          </a:bodyPr>
          <a:lstStyle/>
          <a:p>
            <a:r>
              <a:rPr lang="en-IE" sz="3600" b="1" i="0" dirty="0">
                <a:solidFill>
                  <a:schemeClr val="tx1"/>
                </a:solidFill>
                <a:latin typeface="Britannic Bold"/>
                <a:ea typeface="+mn-lt"/>
                <a:cs typeface="+mn-lt"/>
              </a:rPr>
              <a:t>1</a:t>
            </a:r>
          </a:p>
          <a:p>
            <a:r>
              <a:rPr lang="en-IE" sz="2800" b="1" i="0" dirty="0">
                <a:ea typeface="+mn-lt"/>
                <a:cs typeface="+mn-lt"/>
              </a:rPr>
              <a:t>Collective Emotional Strength </a:t>
            </a:r>
            <a:br>
              <a:rPr lang="en-IE" sz="2800" b="1" i="0" dirty="0">
                <a:ea typeface="+mn-lt"/>
                <a:cs typeface="+mn-lt"/>
              </a:rPr>
            </a:br>
            <a:r>
              <a:rPr lang="en-IE" sz="2800" b="1" i="0" dirty="0">
                <a:ea typeface="+mn-lt"/>
                <a:cs typeface="+mn-lt"/>
              </a:rPr>
              <a:t>vs. </a:t>
            </a:r>
            <a:br>
              <a:rPr lang="en-IE" sz="2800" b="1" i="0" dirty="0">
                <a:ea typeface="+mn-lt"/>
                <a:cs typeface="+mn-lt"/>
              </a:rPr>
            </a:br>
            <a:r>
              <a:rPr lang="en-IE" sz="2800" b="1" i="0" dirty="0">
                <a:ea typeface="+mn-lt"/>
                <a:cs typeface="+mn-lt"/>
              </a:rPr>
              <a:t>Individual Isolation</a:t>
            </a:r>
            <a:endParaRPr lang="en-GB" sz="2400" i="0" dirty="0">
              <a:solidFill>
                <a:srgbClr val="000000"/>
              </a:solidFill>
              <a:ea typeface="+mn-lt"/>
              <a:cs typeface="+mn-lt"/>
            </a:endParaRPr>
          </a:p>
        </p:txBody>
      </p:sp>
      <p:sp>
        <p:nvSpPr>
          <p:cNvPr id="4" name="TextBox 3">
            <a:extLst>
              <a:ext uri="{FF2B5EF4-FFF2-40B4-BE49-F238E27FC236}">
                <a16:creationId xmlns:a16="http://schemas.microsoft.com/office/drawing/2014/main" id="{8B4E340F-19F7-CDBF-4138-16C9EEAD0889}"/>
              </a:ext>
            </a:extLst>
          </p:cNvPr>
          <p:cNvSpPr txBox="1"/>
          <p:nvPr/>
        </p:nvSpPr>
        <p:spPr>
          <a:xfrm>
            <a:off x="593452" y="593289"/>
            <a:ext cx="6627506" cy="56323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ea typeface="+mn-lt"/>
                <a:cs typeface="+mn-lt"/>
              </a:rPr>
              <a:t>While personal resilience is </a:t>
            </a:r>
            <a:r>
              <a:rPr lang="en-GB" dirty="0">
                <a:solidFill>
                  <a:srgbClr val="086D6E"/>
                </a:solidFill>
                <a:ea typeface="+mn-lt"/>
                <a:cs typeface="+mn-lt"/>
              </a:rPr>
              <a:t>valuable</a:t>
            </a:r>
            <a:r>
              <a:rPr lang="en-GB" dirty="0">
                <a:ea typeface="+mn-lt"/>
                <a:cs typeface="+mn-lt"/>
              </a:rPr>
              <a:t>, </a:t>
            </a:r>
            <a:r>
              <a:rPr lang="en-GB" b="1" dirty="0">
                <a:ea typeface="+mn-lt"/>
                <a:cs typeface="+mn-lt"/>
              </a:rPr>
              <a:t>emotional endurance in the face of climate change often grows stronger when nurtured collectively rather than in isolation. </a:t>
            </a:r>
            <a:endParaRPr lang="en-US" b="1" dirty="0">
              <a:ea typeface="+mn-lt"/>
              <a:cs typeface="+mn-lt"/>
            </a:endParaRPr>
          </a:p>
          <a:p>
            <a:endParaRPr lang="en-GB" dirty="0">
              <a:ea typeface="+mn-lt"/>
              <a:cs typeface="+mn-lt"/>
            </a:endParaRPr>
          </a:p>
          <a:p>
            <a:r>
              <a:rPr lang="en-GB" dirty="0">
                <a:ea typeface="+mn-lt"/>
                <a:cs typeface="+mn-lt"/>
              </a:rPr>
              <a:t>In shared spaces, whether in </a:t>
            </a:r>
            <a:endParaRPr lang="en-US">
              <a:ea typeface="+mn-lt"/>
              <a:cs typeface="+mn-lt"/>
            </a:endParaRPr>
          </a:p>
          <a:p>
            <a:pPr marL="285750" indent="-285750">
              <a:buFont typeface="Calibri"/>
              <a:buChar char="-"/>
            </a:pPr>
            <a:r>
              <a:rPr lang="en-GB" sz="1600" dirty="0">
                <a:ea typeface="+mn-lt"/>
                <a:cs typeface="+mn-lt"/>
              </a:rPr>
              <a:t>local neighbourhood meetings</a:t>
            </a:r>
            <a:endParaRPr lang="en-US" sz="1600">
              <a:ea typeface="+mn-lt"/>
              <a:cs typeface="+mn-lt"/>
            </a:endParaRPr>
          </a:p>
          <a:p>
            <a:pPr marL="285750" indent="-285750">
              <a:buFont typeface="Calibri"/>
              <a:buChar char="-"/>
            </a:pPr>
            <a:r>
              <a:rPr lang="en-GB" sz="1600" dirty="0">
                <a:ea typeface="+mn-lt"/>
                <a:cs typeface="+mn-lt"/>
              </a:rPr>
              <a:t>activist groups</a:t>
            </a:r>
            <a:endParaRPr lang="en-US" sz="1600">
              <a:ea typeface="+mn-lt"/>
              <a:cs typeface="+mn-lt"/>
            </a:endParaRPr>
          </a:p>
          <a:p>
            <a:pPr marL="285750" indent="-285750">
              <a:buFont typeface="Calibri"/>
              <a:buChar char="-"/>
            </a:pPr>
            <a:r>
              <a:rPr lang="en-GB" sz="1600" dirty="0">
                <a:ea typeface="+mn-lt"/>
                <a:cs typeface="+mn-lt"/>
              </a:rPr>
              <a:t>cultural gatherings </a:t>
            </a:r>
            <a:endParaRPr lang="en-US" dirty="0">
              <a:ea typeface="+mn-lt"/>
              <a:cs typeface="+mn-lt"/>
            </a:endParaRPr>
          </a:p>
          <a:p>
            <a:r>
              <a:rPr lang="en-GB" dirty="0">
                <a:ea typeface="+mn-lt"/>
                <a:cs typeface="+mn-lt"/>
              </a:rPr>
              <a:t>People can voice </a:t>
            </a:r>
            <a:r>
              <a:rPr lang="en-GB" b="1" dirty="0">
                <a:ea typeface="+mn-lt"/>
                <a:cs typeface="+mn-lt"/>
              </a:rPr>
              <a:t>fears</a:t>
            </a:r>
            <a:r>
              <a:rPr lang="en-GB" dirty="0">
                <a:ea typeface="+mn-lt"/>
                <a:cs typeface="+mn-lt"/>
              </a:rPr>
              <a:t>, </a:t>
            </a:r>
            <a:r>
              <a:rPr lang="en-GB" b="1" dirty="0">
                <a:ea typeface="+mn-lt"/>
                <a:cs typeface="+mn-lt"/>
              </a:rPr>
              <a:t>grief</a:t>
            </a:r>
            <a:r>
              <a:rPr lang="en-GB" dirty="0">
                <a:ea typeface="+mn-lt"/>
                <a:cs typeface="+mn-lt"/>
              </a:rPr>
              <a:t>, and </a:t>
            </a:r>
            <a:r>
              <a:rPr lang="en-GB" b="1" dirty="0">
                <a:ea typeface="+mn-lt"/>
                <a:cs typeface="+mn-lt"/>
              </a:rPr>
              <a:t>frustration </a:t>
            </a:r>
            <a:r>
              <a:rPr lang="en-GB" dirty="0">
                <a:ea typeface="+mn-lt"/>
                <a:cs typeface="+mn-lt"/>
              </a:rPr>
              <a:t>without judgment. </a:t>
            </a:r>
            <a:endParaRPr lang="en-US">
              <a:ea typeface="+mn-lt"/>
              <a:cs typeface="+mn-lt"/>
            </a:endParaRPr>
          </a:p>
          <a:p>
            <a:endParaRPr lang="en-GB" dirty="0">
              <a:ea typeface="+mn-lt"/>
              <a:cs typeface="+mn-lt"/>
            </a:endParaRPr>
          </a:p>
          <a:p>
            <a:r>
              <a:rPr lang="en-GB" dirty="0">
                <a:ea typeface="+mn-lt"/>
                <a:cs typeface="+mn-lt"/>
              </a:rPr>
              <a:t>This </a:t>
            </a:r>
            <a:r>
              <a:rPr lang="en-GB" b="1" dirty="0">
                <a:ea typeface="+mn-lt"/>
                <a:cs typeface="+mn-lt"/>
              </a:rPr>
              <a:t>shared vulnerability</a:t>
            </a:r>
            <a:r>
              <a:rPr lang="en-GB" dirty="0">
                <a:ea typeface="+mn-lt"/>
                <a:cs typeface="+mn-lt"/>
              </a:rPr>
              <a:t> fosters trust and connection, transforming anxiety into mutual support. </a:t>
            </a:r>
            <a:endParaRPr lang="en-US">
              <a:ea typeface="+mn-lt"/>
              <a:cs typeface="+mn-lt"/>
            </a:endParaRPr>
          </a:p>
          <a:p>
            <a:endParaRPr lang="en-GB" dirty="0">
              <a:ea typeface="+mn-lt"/>
              <a:cs typeface="+mn-lt"/>
            </a:endParaRPr>
          </a:p>
          <a:p>
            <a:r>
              <a:rPr lang="en-GB" dirty="0">
                <a:ea typeface="+mn-lt"/>
                <a:cs typeface="+mn-lt"/>
              </a:rPr>
              <a:t>When individuals see their struggles reflected in others’ experiences, it </a:t>
            </a:r>
            <a:r>
              <a:rPr lang="en-GB" b="1" dirty="0">
                <a:ea typeface="+mn-lt"/>
                <a:cs typeface="+mn-lt"/>
              </a:rPr>
              <a:t>reduces feelings of alienation</a:t>
            </a:r>
            <a:r>
              <a:rPr lang="en-GB" dirty="0">
                <a:ea typeface="+mn-lt"/>
                <a:cs typeface="+mn-lt"/>
              </a:rPr>
              <a:t> and </a:t>
            </a:r>
            <a:r>
              <a:rPr lang="en-GB" b="1" dirty="0">
                <a:ea typeface="+mn-lt"/>
                <a:cs typeface="+mn-lt"/>
              </a:rPr>
              <a:t>strengthens</a:t>
            </a:r>
            <a:r>
              <a:rPr lang="en-GB" dirty="0">
                <a:ea typeface="+mn-lt"/>
                <a:cs typeface="+mn-lt"/>
              </a:rPr>
              <a:t> the belief that challenges can be faced together. </a:t>
            </a:r>
            <a:endParaRPr lang="en-US">
              <a:ea typeface="+mn-lt"/>
              <a:cs typeface="+mn-lt"/>
            </a:endParaRPr>
          </a:p>
          <a:p>
            <a:endParaRPr lang="en-GB" dirty="0">
              <a:ea typeface="+mn-lt"/>
              <a:cs typeface="+mn-lt"/>
            </a:endParaRPr>
          </a:p>
          <a:p>
            <a:r>
              <a:rPr lang="en-GB" dirty="0">
                <a:ea typeface="+mn-lt"/>
                <a:cs typeface="+mn-lt"/>
              </a:rPr>
              <a:t>Over time, these supportive networks become emotional safety nets, offering both practical help and a </a:t>
            </a:r>
            <a:r>
              <a:rPr lang="en-GB" b="1" dirty="0">
                <a:ea typeface="+mn-lt"/>
                <a:cs typeface="+mn-lt"/>
              </a:rPr>
              <a:t>shared sense of purpose </a:t>
            </a:r>
            <a:r>
              <a:rPr lang="en-GB" dirty="0">
                <a:ea typeface="+mn-lt"/>
                <a:cs typeface="+mn-lt"/>
              </a:rPr>
              <a:t>that no single individual could generate alone.</a:t>
            </a:r>
            <a:endParaRPr lang="en-US">
              <a:ea typeface="Calibri"/>
              <a:cs typeface="Calibri"/>
            </a:endParaRPr>
          </a:p>
        </p:txBody>
      </p:sp>
      <p:pic>
        <p:nvPicPr>
          <p:cNvPr id="5" name="Graphic 4" descr="Group with solid fill">
            <a:extLst>
              <a:ext uri="{FF2B5EF4-FFF2-40B4-BE49-F238E27FC236}">
                <a16:creationId xmlns:a16="http://schemas.microsoft.com/office/drawing/2014/main" id="{B357F9EF-90AE-F609-E05C-DE18D74093E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134627" y="4308061"/>
            <a:ext cx="2040834" cy="2062921"/>
          </a:xfrm>
          <a:prstGeom prst="rect">
            <a:avLst/>
          </a:prstGeom>
        </p:spPr>
      </p:pic>
    </p:spTree>
    <p:extLst>
      <p:ext uri="{BB962C8B-B14F-4D97-AF65-F5344CB8AC3E}">
        <p14:creationId xmlns:p14="http://schemas.microsoft.com/office/powerpoint/2010/main" val="3088884804"/>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04226f8-b347-4b8c-99ed-ebf0afe83b1d">
      <Terms xmlns="http://schemas.microsoft.com/office/infopath/2007/PartnerControls"/>
    </lcf76f155ced4ddcb4097134ff3c332f>
    <TaxCatchAll xmlns="f70dc9ee-338d-479f-b000-5de1b7ebbb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D2AFCF9877030F4EB84E2ECBCCDB3FC5" ma:contentTypeVersion="18" ma:contentTypeDescription="Create a new document." ma:contentTypeScope="" ma:versionID="f6288e2251e28462f6f25ca2be007027">
  <xsd:schema xmlns:xsd="http://www.w3.org/2001/XMLSchema" xmlns:xs="http://www.w3.org/2001/XMLSchema" xmlns:p="http://schemas.microsoft.com/office/2006/metadata/properties" xmlns:ns2="e04226f8-b347-4b8c-99ed-ebf0afe83b1d" xmlns:ns3="f70dc9ee-338d-479f-b000-5de1b7ebbbbe" targetNamespace="http://schemas.microsoft.com/office/2006/metadata/properties" ma:root="true" ma:fieldsID="7be7ad9fad20edf5dd9fa142a05b09cb" ns2:_="" ns3:_="">
    <xsd:import namespace="e04226f8-b347-4b8c-99ed-ebf0afe83b1d"/>
    <xsd:import namespace="f70dc9ee-338d-479f-b000-5de1b7ebbb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04226f8-b347-4b8c-99ed-ebf0afe83b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Length (seconds)"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79ee130-863f-463a-aada-0543f31712a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70dc9ee-338d-479f-b000-5de1b7ebbbbe"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2abe79e8-0319-4fde-9cfe-2a327678e67e}" ma:internalName="TaxCatchAll" ma:showField="CatchAllData" ma:web="f70dc9ee-338d-479f-b000-5de1b7ebbb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C8E8000-2222-4A50-881D-C20BBF762BCF}">
  <ds:schemaRefs>
    <ds:schemaRef ds:uri="http://schemas.microsoft.com/office/infopath/2007/PartnerControls"/>
    <ds:schemaRef ds:uri="http://purl.org/dc/dcmitype/"/>
    <ds:schemaRef ds:uri="http://purl.org/dc/terms/"/>
    <ds:schemaRef ds:uri="http://schemas.microsoft.com/office/2006/metadata/properties"/>
    <ds:schemaRef ds:uri="http://schemas.openxmlformats.org/package/2006/metadata/core-properties"/>
    <ds:schemaRef ds:uri="http://purl.org/dc/elements/1.1/"/>
    <ds:schemaRef ds:uri="http://schemas.microsoft.com/office/2006/documentManagement/types"/>
    <ds:schemaRef ds:uri="f70dc9ee-338d-479f-b000-5de1b7ebbbbe"/>
    <ds:schemaRef ds:uri="e04226f8-b347-4b8c-99ed-ebf0afe83b1d"/>
    <ds:schemaRef ds:uri="http://www.w3.org/XML/1998/namespace"/>
  </ds:schemaRefs>
</ds:datastoreItem>
</file>

<file path=customXml/itemProps2.xml><?xml version="1.0" encoding="utf-8"?>
<ds:datastoreItem xmlns:ds="http://schemas.openxmlformats.org/officeDocument/2006/customXml" ds:itemID="{937D290D-8721-40C8-9D8A-BF3BF6358100}">
  <ds:schemaRefs>
    <ds:schemaRef ds:uri="http://schemas.microsoft.com/sharepoint/v3/contenttype/forms"/>
  </ds:schemaRefs>
</ds:datastoreItem>
</file>

<file path=customXml/itemProps3.xml><?xml version="1.0" encoding="utf-8"?>
<ds:datastoreItem xmlns:ds="http://schemas.openxmlformats.org/officeDocument/2006/customXml" ds:itemID="{EF411665-4D96-4A5F-82D2-E6E8688FD49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04226f8-b347-4b8c-99ed-ebf0afe83b1d"/>
    <ds:schemaRef ds:uri="f70dc9ee-338d-479f-b000-5de1b7ebbb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4287</TotalTime>
  <Words>2804</Words>
  <Application>Microsoft Office PowerPoint</Application>
  <PresentationFormat>Widescreen</PresentationFormat>
  <Paragraphs>316</Paragraphs>
  <Slides>50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50</vt:i4>
      </vt:variant>
    </vt:vector>
  </HeadingPairs>
  <TitlesOfParts>
    <vt:vector size="62" baseType="lpstr">
      <vt:lpstr>Albertus Extra Bold</vt:lpstr>
      <vt:lpstr>Albertus MT</vt:lpstr>
      <vt:lpstr>Aptos</vt:lpstr>
      <vt:lpstr>Arial</vt:lpstr>
      <vt:lpstr>Britannic Bold</vt:lpstr>
      <vt:lpstr>Calibri</vt:lpstr>
      <vt:lpstr>Calibri (Body)</vt:lpstr>
      <vt:lpstr>Calibri Light</vt:lpstr>
      <vt:lpstr>Cambria</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1669</cp:revision>
  <dcterms:created xsi:type="dcterms:W3CDTF">2020-10-14T13:32:04Z</dcterms:created>
  <dcterms:modified xsi:type="dcterms:W3CDTF">2026-06-25T18:17:45Z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0x010100D2AFCF9877030F4EB84E2ECBCCDB3FC5</vt:lpwstr>
  </property>
  <property fmtid="{D5CDD505-2E9C-101B-9397-08002B2CF9AE}" pid="3" name="MediaServiceImageTags">
    <vt:lpwstr/>
  </property>
</Properties>
</file>